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68" r:id="rId3"/>
    <p:sldId id="269" r:id="rId4"/>
    <p:sldId id="270" r:id="rId5"/>
    <p:sldId id="271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12DBC33-EBC6-44D0-B948-3D8DC67C0D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9278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8EFDAC-782E-445A-BEF1-BC1BCFE8421B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ADC4E60-96E9-4D6E-94FA-B778EEE68C4C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1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410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4388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C61CB4-CC26-4D62-B974-F02A03D88FEB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BE4E627-E6E6-4ECF-9DAC-7D91DCBF39C3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2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614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8274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968150-91C8-44F3-83BC-C85842ADD2BD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2527675-6A53-4D15-8C8D-24E3A99AAD5A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3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819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4683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CBDFC1-C48F-45D0-BDFB-38E1A4B75221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E5F1EEC-C866-4EBC-8215-4F72906F98EA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4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1024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5831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41C121-0D98-48A7-81F4-1EBC9E61B036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994C447-9278-40F7-AB0E-A671C293EA47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5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1229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35394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60A46C-8E05-4B48-B016-AA8AEB3416C5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327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1A88D-C355-49A1-8F4F-96A2517F5E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535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02931-37D8-4311-B938-602CD5BFF6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662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9C9FF-0C9D-4590-AE44-8F776F32A2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705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959F5-ABEA-4346-B088-3CFBBF105F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884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F82E6-D143-4D9E-B4CF-618AECDE49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810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A082F-45D1-486D-9063-ECC0877C8E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177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FBDB5-7581-44BD-A275-3A17C8C181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61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4285A-A053-4F8F-8F55-06622ACF62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8813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69963-130A-41A0-BF7D-DDDCD32E4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142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CAEF8-A0C8-4E5F-ABC0-237E326FF3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5065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613EE-5A7E-4162-BB31-62BC3AA4E5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17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40494E1-57D2-4FAE-B53B-CAD3C702ED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1"/>
          <p:cNvSpPr>
            <a:spLocks/>
          </p:cNvSpPr>
          <p:nvPr/>
        </p:nvSpPr>
        <p:spPr bwMode="auto">
          <a:xfrm>
            <a:off x="7634288" y="914400"/>
            <a:ext cx="733425" cy="2208213"/>
          </a:xfrm>
          <a:custGeom>
            <a:avLst/>
            <a:gdLst>
              <a:gd name="T0" fmla="*/ 695325 w 462"/>
              <a:gd name="T1" fmla="*/ 1862138 h 1391"/>
              <a:gd name="T2" fmla="*/ 695325 w 462"/>
              <a:gd name="T3" fmla="*/ 1646238 h 1391"/>
              <a:gd name="T4" fmla="*/ 663575 w 462"/>
              <a:gd name="T5" fmla="*/ 1470025 h 1391"/>
              <a:gd name="T6" fmla="*/ 631825 w 462"/>
              <a:gd name="T7" fmla="*/ 1376363 h 1391"/>
              <a:gd name="T8" fmla="*/ 631825 w 462"/>
              <a:gd name="T9" fmla="*/ 1292225 h 1391"/>
              <a:gd name="T10" fmla="*/ 711200 w 462"/>
              <a:gd name="T11" fmla="*/ 1201738 h 1391"/>
              <a:gd name="T12" fmla="*/ 709613 w 462"/>
              <a:gd name="T13" fmla="*/ 1117600 h 1391"/>
              <a:gd name="T14" fmla="*/ 687388 w 462"/>
              <a:gd name="T15" fmla="*/ 663575 h 1391"/>
              <a:gd name="T16" fmla="*/ 682625 w 462"/>
              <a:gd name="T17" fmla="*/ 423863 h 1391"/>
              <a:gd name="T18" fmla="*/ 585788 w 462"/>
              <a:gd name="T19" fmla="*/ 290513 h 1391"/>
              <a:gd name="T20" fmla="*/ 615950 w 462"/>
              <a:gd name="T21" fmla="*/ 239713 h 1391"/>
              <a:gd name="T22" fmla="*/ 588963 w 462"/>
              <a:gd name="T23" fmla="*/ 130175 h 1391"/>
              <a:gd name="T24" fmla="*/ 549275 w 462"/>
              <a:gd name="T25" fmla="*/ 63500 h 1391"/>
              <a:gd name="T26" fmla="*/ 498475 w 462"/>
              <a:gd name="T27" fmla="*/ 23813 h 1391"/>
              <a:gd name="T28" fmla="*/ 369888 w 462"/>
              <a:gd name="T29" fmla="*/ 11113 h 1391"/>
              <a:gd name="T30" fmla="*/ 338138 w 462"/>
              <a:gd name="T31" fmla="*/ 36513 h 1391"/>
              <a:gd name="T32" fmla="*/ 274638 w 462"/>
              <a:gd name="T33" fmla="*/ 71438 h 1391"/>
              <a:gd name="T34" fmla="*/ 261938 w 462"/>
              <a:gd name="T35" fmla="*/ 134938 h 1391"/>
              <a:gd name="T36" fmla="*/ 282575 w 462"/>
              <a:gd name="T37" fmla="*/ 161925 h 1391"/>
              <a:gd name="T38" fmla="*/ 301625 w 462"/>
              <a:gd name="T39" fmla="*/ 200025 h 1391"/>
              <a:gd name="T40" fmla="*/ 320675 w 462"/>
              <a:gd name="T41" fmla="*/ 239713 h 1391"/>
              <a:gd name="T42" fmla="*/ 328613 w 462"/>
              <a:gd name="T43" fmla="*/ 287338 h 1391"/>
              <a:gd name="T44" fmla="*/ 368300 w 462"/>
              <a:gd name="T45" fmla="*/ 334963 h 1391"/>
              <a:gd name="T46" fmla="*/ 419100 w 462"/>
              <a:gd name="T47" fmla="*/ 342900 h 1391"/>
              <a:gd name="T48" fmla="*/ 415925 w 462"/>
              <a:gd name="T49" fmla="*/ 385763 h 1391"/>
              <a:gd name="T50" fmla="*/ 407988 w 462"/>
              <a:gd name="T51" fmla="*/ 425450 h 1391"/>
              <a:gd name="T52" fmla="*/ 396875 w 462"/>
              <a:gd name="T53" fmla="*/ 415925 h 1391"/>
              <a:gd name="T54" fmla="*/ 274638 w 462"/>
              <a:gd name="T55" fmla="*/ 388938 h 1391"/>
              <a:gd name="T56" fmla="*/ 212725 w 462"/>
              <a:gd name="T57" fmla="*/ 373063 h 1391"/>
              <a:gd name="T58" fmla="*/ 109538 w 462"/>
              <a:gd name="T59" fmla="*/ 392113 h 1391"/>
              <a:gd name="T60" fmla="*/ 7938 w 462"/>
              <a:gd name="T61" fmla="*/ 417513 h 1391"/>
              <a:gd name="T62" fmla="*/ 82550 w 462"/>
              <a:gd name="T63" fmla="*/ 523875 h 1391"/>
              <a:gd name="T64" fmla="*/ 207963 w 462"/>
              <a:gd name="T65" fmla="*/ 639763 h 1391"/>
              <a:gd name="T66" fmla="*/ 212725 w 462"/>
              <a:gd name="T67" fmla="*/ 692150 h 1391"/>
              <a:gd name="T68" fmla="*/ 231775 w 462"/>
              <a:gd name="T69" fmla="*/ 735013 h 1391"/>
              <a:gd name="T70" fmla="*/ 255588 w 462"/>
              <a:gd name="T71" fmla="*/ 873125 h 1391"/>
              <a:gd name="T72" fmla="*/ 274638 w 462"/>
              <a:gd name="T73" fmla="*/ 936625 h 1391"/>
              <a:gd name="T74" fmla="*/ 287338 w 462"/>
              <a:gd name="T75" fmla="*/ 1001713 h 1391"/>
              <a:gd name="T76" fmla="*/ 234950 w 462"/>
              <a:gd name="T77" fmla="*/ 1289050 h 1391"/>
              <a:gd name="T78" fmla="*/ 320675 w 462"/>
              <a:gd name="T79" fmla="*/ 1323975 h 1391"/>
              <a:gd name="T80" fmla="*/ 357188 w 462"/>
              <a:gd name="T81" fmla="*/ 1473200 h 1391"/>
              <a:gd name="T82" fmla="*/ 396875 w 462"/>
              <a:gd name="T83" fmla="*/ 1600200 h 1391"/>
              <a:gd name="T84" fmla="*/ 452438 w 462"/>
              <a:gd name="T85" fmla="*/ 1760538 h 1391"/>
              <a:gd name="T86" fmla="*/ 444500 w 462"/>
              <a:gd name="T87" fmla="*/ 1847850 h 1391"/>
              <a:gd name="T88" fmla="*/ 298450 w 462"/>
              <a:gd name="T89" fmla="*/ 1885950 h 1391"/>
              <a:gd name="T90" fmla="*/ 304800 w 462"/>
              <a:gd name="T91" fmla="*/ 1962150 h 1391"/>
              <a:gd name="T92" fmla="*/ 395288 w 462"/>
              <a:gd name="T93" fmla="*/ 1993900 h 1391"/>
              <a:gd name="T94" fmla="*/ 522288 w 462"/>
              <a:gd name="T95" fmla="*/ 1989138 h 1391"/>
              <a:gd name="T96" fmla="*/ 495300 w 462"/>
              <a:gd name="T97" fmla="*/ 2027238 h 1391"/>
              <a:gd name="T98" fmla="*/ 455613 w 462"/>
              <a:gd name="T99" fmla="*/ 2068513 h 1391"/>
              <a:gd name="T100" fmla="*/ 344488 w 462"/>
              <a:gd name="T101" fmla="*/ 2114550 h 1391"/>
              <a:gd name="T102" fmla="*/ 387350 w 462"/>
              <a:gd name="T103" fmla="*/ 2181225 h 1391"/>
              <a:gd name="T104" fmla="*/ 538163 w 462"/>
              <a:gd name="T105" fmla="*/ 2208213 h 1391"/>
              <a:gd name="T106" fmla="*/ 609600 w 462"/>
              <a:gd name="T107" fmla="*/ 2166938 h 1391"/>
              <a:gd name="T108" fmla="*/ 725488 w 462"/>
              <a:gd name="T109" fmla="*/ 2149475 h 1391"/>
              <a:gd name="T110" fmla="*/ 725488 w 462"/>
              <a:gd name="T111" fmla="*/ 2039938 h 139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62"/>
              <a:gd name="T169" fmla="*/ 0 h 1391"/>
              <a:gd name="T170" fmla="*/ 462 w 462"/>
              <a:gd name="T171" fmla="*/ 1391 h 1391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62" h="1391">
                <a:moveTo>
                  <a:pt x="448" y="1241"/>
                </a:moveTo>
                <a:lnTo>
                  <a:pt x="448" y="1241"/>
                </a:lnTo>
                <a:lnTo>
                  <a:pt x="448" y="1219"/>
                </a:lnTo>
                <a:lnTo>
                  <a:pt x="447" y="1209"/>
                </a:lnTo>
                <a:lnTo>
                  <a:pt x="445" y="1199"/>
                </a:lnTo>
                <a:lnTo>
                  <a:pt x="440" y="1178"/>
                </a:lnTo>
                <a:lnTo>
                  <a:pt x="438" y="1173"/>
                </a:lnTo>
                <a:lnTo>
                  <a:pt x="438" y="1166"/>
                </a:lnTo>
                <a:lnTo>
                  <a:pt x="440" y="1156"/>
                </a:lnTo>
                <a:lnTo>
                  <a:pt x="440" y="1112"/>
                </a:lnTo>
                <a:lnTo>
                  <a:pt x="440" y="1067"/>
                </a:lnTo>
                <a:lnTo>
                  <a:pt x="440" y="1052"/>
                </a:lnTo>
                <a:lnTo>
                  <a:pt x="438" y="1037"/>
                </a:lnTo>
                <a:lnTo>
                  <a:pt x="435" y="1022"/>
                </a:lnTo>
                <a:lnTo>
                  <a:pt x="431" y="1013"/>
                </a:lnTo>
                <a:lnTo>
                  <a:pt x="430" y="1010"/>
                </a:lnTo>
                <a:lnTo>
                  <a:pt x="430" y="1005"/>
                </a:lnTo>
                <a:lnTo>
                  <a:pt x="426" y="978"/>
                </a:lnTo>
                <a:lnTo>
                  <a:pt x="418" y="926"/>
                </a:lnTo>
                <a:lnTo>
                  <a:pt x="413" y="906"/>
                </a:lnTo>
                <a:lnTo>
                  <a:pt x="411" y="896"/>
                </a:lnTo>
                <a:lnTo>
                  <a:pt x="406" y="886"/>
                </a:lnTo>
                <a:lnTo>
                  <a:pt x="401" y="877"/>
                </a:lnTo>
                <a:lnTo>
                  <a:pt x="398" y="872"/>
                </a:lnTo>
                <a:lnTo>
                  <a:pt x="398" y="871"/>
                </a:lnTo>
                <a:lnTo>
                  <a:pt x="398" y="867"/>
                </a:lnTo>
                <a:lnTo>
                  <a:pt x="400" y="857"/>
                </a:lnTo>
                <a:lnTo>
                  <a:pt x="400" y="847"/>
                </a:lnTo>
                <a:lnTo>
                  <a:pt x="400" y="837"/>
                </a:lnTo>
                <a:lnTo>
                  <a:pt x="400" y="825"/>
                </a:lnTo>
                <a:lnTo>
                  <a:pt x="398" y="814"/>
                </a:lnTo>
                <a:lnTo>
                  <a:pt x="400" y="812"/>
                </a:lnTo>
                <a:lnTo>
                  <a:pt x="401" y="809"/>
                </a:lnTo>
                <a:lnTo>
                  <a:pt x="405" y="805"/>
                </a:lnTo>
                <a:lnTo>
                  <a:pt x="418" y="787"/>
                </a:lnTo>
                <a:lnTo>
                  <a:pt x="431" y="768"/>
                </a:lnTo>
                <a:lnTo>
                  <a:pt x="438" y="763"/>
                </a:lnTo>
                <a:lnTo>
                  <a:pt x="448" y="757"/>
                </a:lnTo>
                <a:lnTo>
                  <a:pt x="458" y="750"/>
                </a:lnTo>
                <a:lnTo>
                  <a:pt x="462" y="748"/>
                </a:lnTo>
                <a:lnTo>
                  <a:pt x="462" y="746"/>
                </a:lnTo>
                <a:lnTo>
                  <a:pt x="450" y="721"/>
                </a:lnTo>
                <a:lnTo>
                  <a:pt x="448" y="713"/>
                </a:lnTo>
                <a:lnTo>
                  <a:pt x="447" y="704"/>
                </a:lnTo>
                <a:lnTo>
                  <a:pt x="435" y="616"/>
                </a:lnTo>
                <a:lnTo>
                  <a:pt x="431" y="570"/>
                </a:lnTo>
                <a:lnTo>
                  <a:pt x="428" y="525"/>
                </a:lnTo>
                <a:lnTo>
                  <a:pt x="428" y="481"/>
                </a:lnTo>
                <a:lnTo>
                  <a:pt x="428" y="460"/>
                </a:lnTo>
                <a:lnTo>
                  <a:pt x="430" y="438"/>
                </a:lnTo>
                <a:lnTo>
                  <a:pt x="433" y="418"/>
                </a:lnTo>
                <a:lnTo>
                  <a:pt x="438" y="396"/>
                </a:lnTo>
                <a:lnTo>
                  <a:pt x="440" y="376"/>
                </a:lnTo>
                <a:lnTo>
                  <a:pt x="440" y="356"/>
                </a:lnTo>
                <a:lnTo>
                  <a:pt x="440" y="332"/>
                </a:lnTo>
                <a:lnTo>
                  <a:pt x="438" y="310"/>
                </a:lnTo>
                <a:lnTo>
                  <a:pt x="435" y="288"/>
                </a:lnTo>
                <a:lnTo>
                  <a:pt x="430" y="267"/>
                </a:lnTo>
                <a:lnTo>
                  <a:pt x="423" y="247"/>
                </a:lnTo>
                <a:lnTo>
                  <a:pt x="413" y="226"/>
                </a:lnTo>
                <a:lnTo>
                  <a:pt x="405" y="210"/>
                </a:lnTo>
                <a:lnTo>
                  <a:pt x="398" y="201"/>
                </a:lnTo>
                <a:lnTo>
                  <a:pt x="389" y="195"/>
                </a:lnTo>
                <a:lnTo>
                  <a:pt x="369" y="183"/>
                </a:lnTo>
                <a:lnTo>
                  <a:pt x="378" y="178"/>
                </a:lnTo>
                <a:lnTo>
                  <a:pt x="381" y="176"/>
                </a:lnTo>
                <a:lnTo>
                  <a:pt x="384" y="171"/>
                </a:lnTo>
                <a:lnTo>
                  <a:pt x="386" y="166"/>
                </a:lnTo>
                <a:lnTo>
                  <a:pt x="388" y="161"/>
                </a:lnTo>
                <a:lnTo>
                  <a:pt x="388" y="151"/>
                </a:lnTo>
                <a:lnTo>
                  <a:pt x="389" y="129"/>
                </a:lnTo>
                <a:lnTo>
                  <a:pt x="388" y="119"/>
                </a:lnTo>
                <a:lnTo>
                  <a:pt x="386" y="109"/>
                </a:lnTo>
                <a:lnTo>
                  <a:pt x="381" y="101"/>
                </a:lnTo>
                <a:lnTo>
                  <a:pt x="376" y="91"/>
                </a:lnTo>
                <a:lnTo>
                  <a:pt x="371" y="82"/>
                </a:lnTo>
                <a:lnTo>
                  <a:pt x="366" y="74"/>
                </a:lnTo>
                <a:lnTo>
                  <a:pt x="359" y="65"/>
                </a:lnTo>
                <a:lnTo>
                  <a:pt x="356" y="62"/>
                </a:lnTo>
                <a:lnTo>
                  <a:pt x="354" y="57"/>
                </a:lnTo>
                <a:lnTo>
                  <a:pt x="351" y="47"/>
                </a:lnTo>
                <a:lnTo>
                  <a:pt x="349" y="44"/>
                </a:lnTo>
                <a:lnTo>
                  <a:pt x="346" y="40"/>
                </a:lnTo>
                <a:lnTo>
                  <a:pt x="337" y="37"/>
                </a:lnTo>
                <a:lnTo>
                  <a:pt x="332" y="35"/>
                </a:lnTo>
                <a:lnTo>
                  <a:pt x="329" y="30"/>
                </a:lnTo>
                <a:lnTo>
                  <a:pt x="321" y="23"/>
                </a:lnTo>
                <a:lnTo>
                  <a:pt x="314" y="15"/>
                </a:lnTo>
                <a:lnTo>
                  <a:pt x="306" y="10"/>
                </a:lnTo>
                <a:lnTo>
                  <a:pt x="296" y="5"/>
                </a:lnTo>
                <a:lnTo>
                  <a:pt x="284" y="2"/>
                </a:lnTo>
                <a:lnTo>
                  <a:pt x="274" y="0"/>
                </a:lnTo>
                <a:lnTo>
                  <a:pt x="264" y="0"/>
                </a:lnTo>
                <a:lnTo>
                  <a:pt x="254" y="2"/>
                </a:lnTo>
                <a:lnTo>
                  <a:pt x="233" y="7"/>
                </a:lnTo>
                <a:lnTo>
                  <a:pt x="223" y="12"/>
                </a:lnTo>
                <a:lnTo>
                  <a:pt x="220" y="13"/>
                </a:lnTo>
                <a:lnTo>
                  <a:pt x="218" y="15"/>
                </a:lnTo>
                <a:lnTo>
                  <a:pt x="217" y="17"/>
                </a:lnTo>
                <a:lnTo>
                  <a:pt x="215" y="20"/>
                </a:lnTo>
                <a:lnTo>
                  <a:pt x="213" y="23"/>
                </a:lnTo>
                <a:lnTo>
                  <a:pt x="202" y="28"/>
                </a:lnTo>
                <a:lnTo>
                  <a:pt x="197" y="30"/>
                </a:lnTo>
                <a:lnTo>
                  <a:pt x="190" y="32"/>
                </a:lnTo>
                <a:lnTo>
                  <a:pt x="178" y="40"/>
                </a:lnTo>
                <a:lnTo>
                  <a:pt x="173" y="45"/>
                </a:lnTo>
                <a:lnTo>
                  <a:pt x="170" y="50"/>
                </a:lnTo>
                <a:lnTo>
                  <a:pt x="168" y="57"/>
                </a:lnTo>
                <a:lnTo>
                  <a:pt x="166" y="64"/>
                </a:lnTo>
                <a:lnTo>
                  <a:pt x="163" y="69"/>
                </a:lnTo>
                <a:lnTo>
                  <a:pt x="161" y="74"/>
                </a:lnTo>
                <a:lnTo>
                  <a:pt x="161" y="80"/>
                </a:lnTo>
                <a:lnTo>
                  <a:pt x="165" y="85"/>
                </a:lnTo>
                <a:lnTo>
                  <a:pt x="166" y="91"/>
                </a:lnTo>
                <a:lnTo>
                  <a:pt x="168" y="94"/>
                </a:lnTo>
                <a:lnTo>
                  <a:pt x="170" y="97"/>
                </a:lnTo>
                <a:lnTo>
                  <a:pt x="175" y="102"/>
                </a:lnTo>
                <a:lnTo>
                  <a:pt x="176" y="104"/>
                </a:lnTo>
                <a:lnTo>
                  <a:pt x="180" y="106"/>
                </a:lnTo>
                <a:lnTo>
                  <a:pt x="178" y="102"/>
                </a:lnTo>
                <a:lnTo>
                  <a:pt x="180" y="99"/>
                </a:lnTo>
                <a:lnTo>
                  <a:pt x="181" y="96"/>
                </a:lnTo>
                <a:lnTo>
                  <a:pt x="183" y="104"/>
                </a:lnTo>
                <a:lnTo>
                  <a:pt x="185" y="112"/>
                </a:lnTo>
                <a:lnTo>
                  <a:pt x="188" y="121"/>
                </a:lnTo>
                <a:lnTo>
                  <a:pt x="190" y="126"/>
                </a:lnTo>
                <a:lnTo>
                  <a:pt x="193" y="127"/>
                </a:lnTo>
                <a:lnTo>
                  <a:pt x="190" y="127"/>
                </a:lnTo>
                <a:lnTo>
                  <a:pt x="190" y="132"/>
                </a:lnTo>
                <a:lnTo>
                  <a:pt x="193" y="139"/>
                </a:lnTo>
                <a:lnTo>
                  <a:pt x="198" y="148"/>
                </a:lnTo>
                <a:lnTo>
                  <a:pt x="202" y="151"/>
                </a:lnTo>
                <a:lnTo>
                  <a:pt x="205" y="153"/>
                </a:lnTo>
                <a:lnTo>
                  <a:pt x="203" y="163"/>
                </a:lnTo>
                <a:lnTo>
                  <a:pt x="202" y="173"/>
                </a:lnTo>
                <a:lnTo>
                  <a:pt x="202" y="178"/>
                </a:lnTo>
                <a:lnTo>
                  <a:pt x="203" y="181"/>
                </a:lnTo>
                <a:lnTo>
                  <a:pt x="207" y="181"/>
                </a:lnTo>
                <a:lnTo>
                  <a:pt x="208" y="181"/>
                </a:lnTo>
                <a:lnTo>
                  <a:pt x="213" y="179"/>
                </a:lnTo>
                <a:lnTo>
                  <a:pt x="218" y="190"/>
                </a:lnTo>
                <a:lnTo>
                  <a:pt x="225" y="198"/>
                </a:lnTo>
                <a:lnTo>
                  <a:pt x="228" y="201"/>
                </a:lnTo>
                <a:lnTo>
                  <a:pt x="230" y="206"/>
                </a:lnTo>
                <a:lnTo>
                  <a:pt x="232" y="211"/>
                </a:lnTo>
                <a:lnTo>
                  <a:pt x="235" y="216"/>
                </a:lnTo>
                <a:lnTo>
                  <a:pt x="238" y="220"/>
                </a:lnTo>
                <a:lnTo>
                  <a:pt x="244" y="221"/>
                </a:lnTo>
                <a:lnTo>
                  <a:pt x="249" y="221"/>
                </a:lnTo>
                <a:lnTo>
                  <a:pt x="254" y="221"/>
                </a:lnTo>
                <a:lnTo>
                  <a:pt x="264" y="216"/>
                </a:lnTo>
                <a:lnTo>
                  <a:pt x="269" y="215"/>
                </a:lnTo>
                <a:lnTo>
                  <a:pt x="272" y="218"/>
                </a:lnTo>
                <a:lnTo>
                  <a:pt x="274" y="228"/>
                </a:lnTo>
                <a:lnTo>
                  <a:pt x="274" y="235"/>
                </a:lnTo>
                <a:lnTo>
                  <a:pt x="272" y="238"/>
                </a:lnTo>
                <a:lnTo>
                  <a:pt x="262" y="243"/>
                </a:lnTo>
                <a:lnTo>
                  <a:pt x="257" y="245"/>
                </a:lnTo>
                <a:lnTo>
                  <a:pt x="259" y="248"/>
                </a:lnTo>
                <a:lnTo>
                  <a:pt x="260" y="253"/>
                </a:lnTo>
                <a:lnTo>
                  <a:pt x="262" y="260"/>
                </a:lnTo>
                <a:lnTo>
                  <a:pt x="260" y="265"/>
                </a:lnTo>
                <a:lnTo>
                  <a:pt x="257" y="268"/>
                </a:lnTo>
                <a:lnTo>
                  <a:pt x="250" y="290"/>
                </a:lnTo>
                <a:lnTo>
                  <a:pt x="247" y="310"/>
                </a:lnTo>
                <a:lnTo>
                  <a:pt x="247" y="288"/>
                </a:lnTo>
                <a:lnTo>
                  <a:pt x="249" y="268"/>
                </a:lnTo>
                <a:lnTo>
                  <a:pt x="250" y="263"/>
                </a:lnTo>
                <a:lnTo>
                  <a:pt x="250" y="262"/>
                </a:lnTo>
                <a:lnTo>
                  <a:pt x="249" y="260"/>
                </a:lnTo>
                <a:lnTo>
                  <a:pt x="237" y="257"/>
                </a:lnTo>
                <a:lnTo>
                  <a:pt x="217" y="252"/>
                </a:lnTo>
                <a:lnTo>
                  <a:pt x="195" y="247"/>
                </a:lnTo>
                <a:lnTo>
                  <a:pt x="173" y="245"/>
                </a:lnTo>
                <a:lnTo>
                  <a:pt x="168" y="247"/>
                </a:lnTo>
                <a:lnTo>
                  <a:pt x="165" y="245"/>
                </a:lnTo>
                <a:lnTo>
                  <a:pt x="151" y="240"/>
                </a:lnTo>
                <a:lnTo>
                  <a:pt x="150" y="238"/>
                </a:lnTo>
                <a:lnTo>
                  <a:pt x="146" y="236"/>
                </a:lnTo>
                <a:lnTo>
                  <a:pt x="134" y="235"/>
                </a:lnTo>
                <a:lnTo>
                  <a:pt x="128" y="236"/>
                </a:lnTo>
                <a:lnTo>
                  <a:pt x="119" y="238"/>
                </a:lnTo>
                <a:lnTo>
                  <a:pt x="111" y="240"/>
                </a:lnTo>
                <a:lnTo>
                  <a:pt x="104" y="243"/>
                </a:lnTo>
                <a:lnTo>
                  <a:pt x="69" y="247"/>
                </a:lnTo>
                <a:lnTo>
                  <a:pt x="52" y="247"/>
                </a:lnTo>
                <a:lnTo>
                  <a:pt x="34" y="247"/>
                </a:lnTo>
                <a:lnTo>
                  <a:pt x="17" y="245"/>
                </a:lnTo>
                <a:lnTo>
                  <a:pt x="0" y="243"/>
                </a:lnTo>
                <a:lnTo>
                  <a:pt x="2" y="253"/>
                </a:lnTo>
                <a:lnTo>
                  <a:pt x="5" y="263"/>
                </a:lnTo>
                <a:lnTo>
                  <a:pt x="12" y="283"/>
                </a:lnTo>
                <a:lnTo>
                  <a:pt x="17" y="294"/>
                </a:lnTo>
                <a:lnTo>
                  <a:pt x="24" y="302"/>
                </a:lnTo>
                <a:lnTo>
                  <a:pt x="37" y="319"/>
                </a:lnTo>
                <a:lnTo>
                  <a:pt x="44" y="325"/>
                </a:lnTo>
                <a:lnTo>
                  <a:pt x="52" y="330"/>
                </a:lnTo>
                <a:lnTo>
                  <a:pt x="61" y="337"/>
                </a:lnTo>
                <a:lnTo>
                  <a:pt x="66" y="339"/>
                </a:lnTo>
                <a:lnTo>
                  <a:pt x="69" y="340"/>
                </a:lnTo>
                <a:lnTo>
                  <a:pt x="99" y="372"/>
                </a:lnTo>
                <a:lnTo>
                  <a:pt x="116" y="387"/>
                </a:lnTo>
                <a:lnTo>
                  <a:pt x="131" y="403"/>
                </a:lnTo>
                <a:lnTo>
                  <a:pt x="140" y="409"/>
                </a:lnTo>
                <a:lnTo>
                  <a:pt x="143" y="413"/>
                </a:lnTo>
                <a:lnTo>
                  <a:pt x="143" y="419"/>
                </a:lnTo>
                <a:lnTo>
                  <a:pt x="141" y="423"/>
                </a:lnTo>
                <a:lnTo>
                  <a:pt x="140" y="428"/>
                </a:lnTo>
                <a:lnTo>
                  <a:pt x="134" y="436"/>
                </a:lnTo>
                <a:lnTo>
                  <a:pt x="128" y="443"/>
                </a:lnTo>
                <a:lnTo>
                  <a:pt x="126" y="446"/>
                </a:lnTo>
                <a:lnTo>
                  <a:pt x="126" y="450"/>
                </a:lnTo>
                <a:lnTo>
                  <a:pt x="131" y="453"/>
                </a:lnTo>
                <a:lnTo>
                  <a:pt x="134" y="456"/>
                </a:lnTo>
                <a:lnTo>
                  <a:pt x="145" y="461"/>
                </a:lnTo>
                <a:lnTo>
                  <a:pt x="146" y="463"/>
                </a:lnTo>
                <a:lnTo>
                  <a:pt x="148" y="466"/>
                </a:lnTo>
                <a:lnTo>
                  <a:pt x="156" y="480"/>
                </a:lnTo>
                <a:lnTo>
                  <a:pt x="160" y="486"/>
                </a:lnTo>
                <a:lnTo>
                  <a:pt x="163" y="491"/>
                </a:lnTo>
                <a:lnTo>
                  <a:pt x="163" y="495"/>
                </a:lnTo>
                <a:lnTo>
                  <a:pt x="161" y="550"/>
                </a:lnTo>
                <a:lnTo>
                  <a:pt x="161" y="570"/>
                </a:lnTo>
                <a:lnTo>
                  <a:pt x="161" y="574"/>
                </a:lnTo>
                <a:lnTo>
                  <a:pt x="163" y="579"/>
                </a:lnTo>
                <a:lnTo>
                  <a:pt x="170" y="585"/>
                </a:lnTo>
                <a:lnTo>
                  <a:pt x="173" y="589"/>
                </a:lnTo>
                <a:lnTo>
                  <a:pt x="173" y="590"/>
                </a:lnTo>
                <a:lnTo>
                  <a:pt x="175" y="592"/>
                </a:lnTo>
                <a:lnTo>
                  <a:pt x="173" y="604"/>
                </a:lnTo>
                <a:lnTo>
                  <a:pt x="173" y="614"/>
                </a:lnTo>
                <a:lnTo>
                  <a:pt x="176" y="622"/>
                </a:lnTo>
                <a:lnTo>
                  <a:pt x="180" y="629"/>
                </a:lnTo>
                <a:lnTo>
                  <a:pt x="181" y="631"/>
                </a:lnTo>
                <a:lnTo>
                  <a:pt x="181" y="634"/>
                </a:lnTo>
                <a:lnTo>
                  <a:pt x="178" y="647"/>
                </a:lnTo>
                <a:lnTo>
                  <a:pt x="156" y="765"/>
                </a:lnTo>
                <a:lnTo>
                  <a:pt x="148" y="809"/>
                </a:lnTo>
                <a:lnTo>
                  <a:pt x="148" y="812"/>
                </a:lnTo>
                <a:lnTo>
                  <a:pt x="151" y="815"/>
                </a:lnTo>
                <a:lnTo>
                  <a:pt x="160" y="820"/>
                </a:lnTo>
                <a:lnTo>
                  <a:pt x="170" y="825"/>
                </a:lnTo>
                <a:lnTo>
                  <a:pt x="192" y="832"/>
                </a:lnTo>
                <a:lnTo>
                  <a:pt x="202" y="834"/>
                </a:lnTo>
                <a:lnTo>
                  <a:pt x="203" y="834"/>
                </a:lnTo>
                <a:lnTo>
                  <a:pt x="205" y="835"/>
                </a:lnTo>
                <a:lnTo>
                  <a:pt x="207" y="842"/>
                </a:lnTo>
                <a:lnTo>
                  <a:pt x="215" y="886"/>
                </a:lnTo>
                <a:lnTo>
                  <a:pt x="220" y="907"/>
                </a:lnTo>
                <a:lnTo>
                  <a:pt x="225" y="928"/>
                </a:lnTo>
                <a:lnTo>
                  <a:pt x="233" y="946"/>
                </a:lnTo>
                <a:lnTo>
                  <a:pt x="242" y="963"/>
                </a:lnTo>
                <a:lnTo>
                  <a:pt x="247" y="978"/>
                </a:lnTo>
                <a:lnTo>
                  <a:pt x="249" y="981"/>
                </a:lnTo>
                <a:lnTo>
                  <a:pt x="250" y="986"/>
                </a:lnTo>
                <a:lnTo>
                  <a:pt x="250" y="1008"/>
                </a:lnTo>
                <a:lnTo>
                  <a:pt x="254" y="1028"/>
                </a:lnTo>
                <a:lnTo>
                  <a:pt x="259" y="1048"/>
                </a:lnTo>
                <a:lnTo>
                  <a:pt x="264" y="1069"/>
                </a:lnTo>
                <a:lnTo>
                  <a:pt x="274" y="1089"/>
                </a:lnTo>
                <a:lnTo>
                  <a:pt x="285" y="1109"/>
                </a:lnTo>
                <a:lnTo>
                  <a:pt x="287" y="1112"/>
                </a:lnTo>
                <a:lnTo>
                  <a:pt x="287" y="1117"/>
                </a:lnTo>
                <a:lnTo>
                  <a:pt x="287" y="1126"/>
                </a:lnTo>
                <a:lnTo>
                  <a:pt x="287" y="1156"/>
                </a:lnTo>
                <a:lnTo>
                  <a:pt x="287" y="1161"/>
                </a:lnTo>
                <a:lnTo>
                  <a:pt x="280" y="1164"/>
                </a:lnTo>
                <a:lnTo>
                  <a:pt x="275" y="1164"/>
                </a:lnTo>
                <a:lnTo>
                  <a:pt x="233" y="1178"/>
                </a:lnTo>
                <a:lnTo>
                  <a:pt x="213" y="1183"/>
                </a:lnTo>
                <a:lnTo>
                  <a:pt x="203" y="1184"/>
                </a:lnTo>
                <a:lnTo>
                  <a:pt x="192" y="1186"/>
                </a:lnTo>
                <a:lnTo>
                  <a:pt x="188" y="1188"/>
                </a:lnTo>
                <a:lnTo>
                  <a:pt x="183" y="1191"/>
                </a:lnTo>
                <a:lnTo>
                  <a:pt x="178" y="1199"/>
                </a:lnTo>
                <a:lnTo>
                  <a:pt x="178" y="1204"/>
                </a:lnTo>
                <a:lnTo>
                  <a:pt x="178" y="1209"/>
                </a:lnTo>
                <a:lnTo>
                  <a:pt x="180" y="1218"/>
                </a:lnTo>
                <a:lnTo>
                  <a:pt x="185" y="1228"/>
                </a:lnTo>
                <a:lnTo>
                  <a:pt x="192" y="1236"/>
                </a:lnTo>
                <a:lnTo>
                  <a:pt x="195" y="1240"/>
                </a:lnTo>
                <a:lnTo>
                  <a:pt x="198" y="1243"/>
                </a:lnTo>
                <a:lnTo>
                  <a:pt x="208" y="1248"/>
                </a:lnTo>
                <a:lnTo>
                  <a:pt x="217" y="1251"/>
                </a:lnTo>
                <a:lnTo>
                  <a:pt x="228" y="1253"/>
                </a:lnTo>
                <a:lnTo>
                  <a:pt x="249" y="1256"/>
                </a:lnTo>
                <a:lnTo>
                  <a:pt x="259" y="1256"/>
                </a:lnTo>
                <a:lnTo>
                  <a:pt x="269" y="1255"/>
                </a:lnTo>
                <a:lnTo>
                  <a:pt x="289" y="1250"/>
                </a:lnTo>
                <a:lnTo>
                  <a:pt x="299" y="1246"/>
                </a:lnTo>
                <a:lnTo>
                  <a:pt x="309" y="1245"/>
                </a:lnTo>
                <a:lnTo>
                  <a:pt x="329" y="1241"/>
                </a:lnTo>
                <a:lnTo>
                  <a:pt x="329" y="1253"/>
                </a:lnTo>
                <a:lnTo>
                  <a:pt x="331" y="1258"/>
                </a:lnTo>
                <a:lnTo>
                  <a:pt x="329" y="1265"/>
                </a:lnTo>
                <a:lnTo>
                  <a:pt x="326" y="1266"/>
                </a:lnTo>
                <a:lnTo>
                  <a:pt x="322" y="1268"/>
                </a:lnTo>
                <a:lnTo>
                  <a:pt x="312" y="1277"/>
                </a:lnTo>
                <a:lnTo>
                  <a:pt x="306" y="1283"/>
                </a:lnTo>
                <a:lnTo>
                  <a:pt x="301" y="1293"/>
                </a:lnTo>
                <a:lnTo>
                  <a:pt x="299" y="1297"/>
                </a:lnTo>
                <a:lnTo>
                  <a:pt x="299" y="1298"/>
                </a:lnTo>
                <a:lnTo>
                  <a:pt x="296" y="1300"/>
                </a:lnTo>
                <a:lnTo>
                  <a:pt x="287" y="1303"/>
                </a:lnTo>
                <a:lnTo>
                  <a:pt x="264" y="1308"/>
                </a:lnTo>
                <a:lnTo>
                  <a:pt x="242" y="1312"/>
                </a:lnTo>
                <a:lnTo>
                  <a:pt x="232" y="1313"/>
                </a:lnTo>
                <a:lnTo>
                  <a:pt x="228" y="1315"/>
                </a:lnTo>
                <a:lnTo>
                  <a:pt x="225" y="1318"/>
                </a:lnTo>
                <a:lnTo>
                  <a:pt x="218" y="1327"/>
                </a:lnTo>
                <a:lnTo>
                  <a:pt x="217" y="1332"/>
                </a:lnTo>
                <a:lnTo>
                  <a:pt x="215" y="1337"/>
                </a:lnTo>
                <a:lnTo>
                  <a:pt x="215" y="1349"/>
                </a:lnTo>
                <a:lnTo>
                  <a:pt x="218" y="1357"/>
                </a:lnTo>
                <a:lnTo>
                  <a:pt x="225" y="1364"/>
                </a:lnTo>
                <a:lnTo>
                  <a:pt x="233" y="1370"/>
                </a:lnTo>
                <a:lnTo>
                  <a:pt x="238" y="1374"/>
                </a:lnTo>
                <a:lnTo>
                  <a:pt x="244" y="1374"/>
                </a:lnTo>
                <a:lnTo>
                  <a:pt x="254" y="1377"/>
                </a:lnTo>
                <a:lnTo>
                  <a:pt x="277" y="1382"/>
                </a:lnTo>
                <a:lnTo>
                  <a:pt x="297" y="1387"/>
                </a:lnTo>
                <a:lnTo>
                  <a:pt x="317" y="1391"/>
                </a:lnTo>
                <a:lnTo>
                  <a:pt x="339" y="1391"/>
                </a:lnTo>
                <a:lnTo>
                  <a:pt x="344" y="1391"/>
                </a:lnTo>
                <a:lnTo>
                  <a:pt x="349" y="1389"/>
                </a:lnTo>
                <a:lnTo>
                  <a:pt x="358" y="1381"/>
                </a:lnTo>
                <a:lnTo>
                  <a:pt x="376" y="1369"/>
                </a:lnTo>
                <a:lnTo>
                  <a:pt x="379" y="1367"/>
                </a:lnTo>
                <a:lnTo>
                  <a:pt x="384" y="1365"/>
                </a:lnTo>
                <a:lnTo>
                  <a:pt x="396" y="1365"/>
                </a:lnTo>
                <a:lnTo>
                  <a:pt x="418" y="1364"/>
                </a:lnTo>
                <a:lnTo>
                  <a:pt x="438" y="1360"/>
                </a:lnTo>
                <a:lnTo>
                  <a:pt x="448" y="1359"/>
                </a:lnTo>
                <a:lnTo>
                  <a:pt x="453" y="1357"/>
                </a:lnTo>
                <a:lnTo>
                  <a:pt x="457" y="1354"/>
                </a:lnTo>
                <a:lnTo>
                  <a:pt x="458" y="1349"/>
                </a:lnTo>
                <a:lnTo>
                  <a:pt x="460" y="1344"/>
                </a:lnTo>
                <a:lnTo>
                  <a:pt x="460" y="1332"/>
                </a:lnTo>
                <a:lnTo>
                  <a:pt x="462" y="1312"/>
                </a:lnTo>
                <a:lnTo>
                  <a:pt x="458" y="1292"/>
                </a:lnTo>
                <a:lnTo>
                  <a:pt x="457" y="1285"/>
                </a:lnTo>
                <a:lnTo>
                  <a:pt x="460" y="1285"/>
                </a:lnTo>
                <a:lnTo>
                  <a:pt x="462" y="1283"/>
                </a:lnTo>
                <a:lnTo>
                  <a:pt x="462" y="1282"/>
                </a:lnTo>
                <a:lnTo>
                  <a:pt x="462" y="1278"/>
                </a:lnTo>
                <a:lnTo>
                  <a:pt x="458" y="1266"/>
                </a:lnTo>
                <a:lnTo>
                  <a:pt x="453" y="1253"/>
                </a:lnTo>
                <a:lnTo>
                  <a:pt x="448" y="12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" name="Freeform 22"/>
          <p:cNvSpPr>
            <a:spLocks/>
          </p:cNvSpPr>
          <p:nvPr/>
        </p:nvSpPr>
        <p:spPr bwMode="auto">
          <a:xfrm>
            <a:off x="7634288" y="914400"/>
            <a:ext cx="733425" cy="2208213"/>
          </a:xfrm>
          <a:custGeom>
            <a:avLst/>
            <a:gdLst>
              <a:gd name="T0" fmla="*/ 695325 w 462"/>
              <a:gd name="T1" fmla="*/ 1862138 h 1391"/>
              <a:gd name="T2" fmla="*/ 695325 w 462"/>
              <a:gd name="T3" fmla="*/ 1646238 h 1391"/>
              <a:gd name="T4" fmla="*/ 663575 w 462"/>
              <a:gd name="T5" fmla="*/ 1470025 h 1391"/>
              <a:gd name="T6" fmla="*/ 631825 w 462"/>
              <a:gd name="T7" fmla="*/ 1376363 h 1391"/>
              <a:gd name="T8" fmla="*/ 631825 w 462"/>
              <a:gd name="T9" fmla="*/ 1292225 h 1391"/>
              <a:gd name="T10" fmla="*/ 711200 w 462"/>
              <a:gd name="T11" fmla="*/ 1201738 h 1391"/>
              <a:gd name="T12" fmla="*/ 709613 w 462"/>
              <a:gd name="T13" fmla="*/ 1117600 h 1391"/>
              <a:gd name="T14" fmla="*/ 687388 w 462"/>
              <a:gd name="T15" fmla="*/ 663575 h 1391"/>
              <a:gd name="T16" fmla="*/ 682625 w 462"/>
              <a:gd name="T17" fmla="*/ 423863 h 1391"/>
              <a:gd name="T18" fmla="*/ 585788 w 462"/>
              <a:gd name="T19" fmla="*/ 290513 h 1391"/>
              <a:gd name="T20" fmla="*/ 615950 w 462"/>
              <a:gd name="T21" fmla="*/ 239713 h 1391"/>
              <a:gd name="T22" fmla="*/ 588963 w 462"/>
              <a:gd name="T23" fmla="*/ 130175 h 1391"/>
              <a:gd name="T24" fmla="*/ 549275 w 462"/>
              <a:gd name="T25" fmla="*/ 63500 h 1391"/>
              <a:gd name="T26" fmla="*/ 498475 w 462"/>
              <a:gd name="T27" fmla="*/ 23813 h 1391"/>
              <a:gd name="T28" fmla="*/ 369888 w 462"/>
              <a:gd name="T29" fmla="*/ 11113 h 1391"/>
              <a:gd name="T30" fmla="*/ 338138 w 462"/>
              <a:gd name="T31" fmla="*/ 36513 h 1391"/>
              <a:gd name="T32" fmla="*/ 274638 w 462"/>
              <a:gd name="T33" fmla="*/ 71438 h 1391"/>
              <a:gd name="T34" fmla="*/ 261938 w 462"/>
              <a:gd name="T35" fmla="*/ 134938 h 1391"/>
              <a:gd name="T36" fmla="*/ 282575 w 462"/>
              <a:gd name="T37" fmla="*/ 161925 h 1391"/>
              <a:gd name="T38" fmla="*/ 301625 w 462"/>
              <a:gd name="T39" fmla="*/ 200025 h 1391"/>
              <a:gd name="T40" fmla="*/ 320675 w 462"/>
              <a:gd name="T41" fmla="*/ 239713 h 1391"/>
              <a:gd name="T42" fmla="*/ 328613 w 462"/>
              <a:gd name="T43" fmla="*/ 287338 h 1391"/>
              <a:gd name="T44" fmla="*/ 368300 w 462"/>
              <a:gd name="T45" fmla="*/ 334963 h 1391"/>
              <a:gd name="T46" fmla="*/ 419100 w 462"/>
              <a:gd name="T47" fmla="*/ 342900 h 1391"/>
              <a:gd name="T48" fmla="*/ 415925 w 462"/>
              <a:gd name="T49" fmla="*/ 385763 h 1391"/>
              <a:gd name="T50" fmla="*/ 407988 w 462"/>
              <a:gd name="T51" fmla="*/ 425450 h 1391"/>
              <a:gd name="T52" fmla="*/ 396875 w 462"/>
              <a:gd name="T53" fmla="*/ 415925 h 1391"/>
              <a:gd name="T54" fmla="*/ 274638 w 462"/>
              <a:gd name="T55" fmla="*/ 388938 h 1391"/>
              <a:gd name="T56" fmla="*/ 212725 w 462"/>
              <a:gd name="T57" fmla="*/ 373063 h 1391"/>
              <a:gd name="T58" fmla="*/ 109538 w 462"/>
              <a:gd name="T59" fmla="*/ 392113 h 1391"/>
              <a:gd name="T60" fmla="*/ 7938 w 462"/>
              <a:gd name="T61" fmla="*/ 417513 h 1391"/>
              <a:gd name="T62" fmla="*/ 82550 w 462"/>
              <a:gd name="T63" fmla="*/ 523875 h 1391"/>
              <a:gd name="T64" fmla="*/ 207963 w 462"/>
              <a:gd name="T65" fmla="*/ 639763 h 1391"/>
              <a:gd name="T66" fmla="*/ 212725 w 462"/>
              <a:gd name="T67" fmla="*/ 692150 h 1391"/>
              <a:gd name="T68" fmla="*/ 231775 w 462"/>
              <a:gd name="T69" fmla="*/ 735013 h 1391"/>
              <a:gd name="T70" fmla="*/ 255588 w 462"/>
              <a:gd name="T71" fmla="*/ 873125 h 1391"/>
              <a:gd name="T72" fmla="*/ 274638 w 462"/>
              <a:gd name="T73" fmla="*/ 936625 h 1391"/>
              <a:gd name="T74" fmla="*/ 287338 w 462"/>
              <a:gd name="T75" fmla="*/ 1001713 h 1391"/>
              <a:gd name="T76" fmla="*/ 234950 w 462"/>
              <a:gd name="T77" fmla="*/ 1289050 h 1391"/>
              <a:gd name="T78" fmla="*/ 320675 w 462"/>
              <a:gd name="T79" fmla="*/ 1323975 h 1391"/>
              <a:gd name="T80" fmla="*/ 357188 w 462"/>
              <a:gd name="T81" fmla="*/ 1473200 h 1391"/>
              <a:gd name="T82" fmla="*/ 396875 w 462"/>
              <a:gd name="T83" fmla="*/ 1600200 h 1391"/>
              <a:gd name="T84" fmla="*/ 452438 w 462"/>
              <a:gd name="T85" fmla="*/ 1760538 h 1391"/>
              <a:gd name="T86" fmla="*/ 444500 w 462"/>
              <a:gd name="T87" fmla="*/ 1847850 h 1391"/>
              <a:gd name="T88" fmla="*/ 298450 w 462"/>
              <a:gd name="T89" fmla="*/ 1885950 h 1391"/>
              <a:gd name="T90" fmla="*/ 304800 w 462"/>
              <a:gd name="T91" fmla="*/ 1962150 h 1391"/>
              <a:gd name="T92" fmla="*/ 395288 w 462"/>
              <a:gd name="T93" fmla="*/ 1993900 h 1391"/>
              <a:gd name="T94" fmla="*/ 522288 w 462"/>
              <a:gd name="T95" fmla="*/ 1989138 h 1391"/>
              <a:gd name="T96" fmla="*/ 495300 w 462"/>
              <a:gd name="T97" fmla="*/ 2027238 h 1391"/>
              <a:gd name="T98" fmla="*/ 455613 w 462"/>
              <a:gd name="T99" fmla="*/ 2068513 h 1391"/>
              <a:gd name="T100" fmla="*/ 344488 w 462"/>
              <a:gd name="T101" fmla="*/ 2114550 h 1391"/>
              <a:gd name="T102" fmla="*/ 387350 w 462"/>
              <a:gd name="T103" fmla="*/ 2181225 h 1391"/>
              <a:gd name="T104" fmla="*/ 538163 w 462"/>
              <a:gd name="T105" fmla="*/ 2208213 h 1391"/>
              <a:gd name="T106" fmla="*/ 609600 w 462"/>
              <a:gd name="T107" fmla="*/ 2166938 h 1391"/>
              <a:gd name="T108" fmla="*/ 725488 w 462"/>
              <a:gd name="T109" fmla="*/ 2149475 h 1391"/>
              <a:gd name="T110" fmla="*/ 725488 w 462"/>
              <a:gd name="T111" fmla="*/ 2039938 h 139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62"/>
              <a:gd name="T169" fmla="*/ 0 h 1391"/>
              <a:gd name="T170" fmla="*/ 462 w 462"/>
              <a:gd name="T171" fmla="*/ 1391 h 1391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62" h="1391">
                <a:moveTo>
                  <a:pt x="448" y="1241"/>
                </a:moveTo>
                <a:lnTo>
                  <a:pt x="448" y="1241"/>
                </a:lnTo>
                <a:lnTo>
                  <a:pt x="448" y="1219"/>
                </a:lnTo>
                <a:lnTo>
                  <a:pt x="447" y="1209"/>
                </a:lnTo>
                <a:lnTo>
                  <a:pt x="445" y="1199"/>
                </a:lnTo>
                <a:lnTo>
                  <a:pt x="440" y="1178"/>
                </a:lnTo>
                <a:lnTo>
                  <a:pt x="438" y="1173"/>
                </a:lnTo>
                <a:lnTo>
                  <a:pt x="438" y="1166"/>
                </a:lnTo>
                <a:lnTo>
                  <a:pt x="440" y="1156"/>
                </a:lnTo>
                <a:lnTo>
                  <a:pt x="440" y="1112"/>
                </a:lnTo>
                <a:lnTo>
                  <a:pt x="440" y="1067"/>
                </a:lnTo>
                <a:lnTo>
                  <a:pt x="440" y="1052"/>
                </a:lnTo>
                <a:lnTo>
                  <a:pt x="438" y="1037"/>
                </a:lnTo>
                <a:lnTo>
                  <a:pt x="435" y="1022"/>
                </a:lnTo>
                <a:lnTo>
                  <a:pt x="431" y="1013"/>
                </a:lnTo>
                <a:lnTo>
                  <a:pt x="430" y="1010"/>
                </a:lnTo>
                <a:lnTo>
                  <a:pt x="430" y="1005"/>
                </a:lnTo>
                <a:lnTo>
                  <a:pt x="426" y="978"/>
                </a:lnTo>
                <a:lnTo>
                  <a:pt x="418" y="926"/>
                </a:lnTo>
                <a:lnTo>
                  <a:pt x="413" y="906"/>
                </a:lnTo>
                <a:lnTo>
                  <a:pt x="411" y="896"/>
                </a:lnTo>
                <a:lnTo>
                  <a:pt x="406" y="886"/>
                </a:lnTo>
                <a:lnTo>
                  <a:pt x="401" y="877"/>
                </a:lnTo>
                <a:lnTo>
                  <a:pt x="398" y="872"/>
                </a:lnTo>
                <a:lnTo>
                  <a:pt x="398" y="871"/>
                </a:lnTo>
                <a:lnTo>
                  <a:pt x="398" y="867"/>
                </a:lnTo>
                <a:lnTo>
                  <a:pt x="400" y="857"/>
                </a:lnTo>
                <a:lnTo>
                  <a:pt x="400" y="847"/>
                </a:lnTo>
                <a:lnTo>
                  <a:pt x="400" y="837"/>
                </a:lnTo>
                <a:lnTo>
                  <a:pt x="400" y="825"/>
                </a:lnTo>
                <a:lnTo>
                  <a:pt x="398" y="814"/>
                </a:lnTo>
                <a:lnTo>
                  <a:pt x="400" y="812"/>
                </a:lnTo>
                <a:lnTo>
                  <a:pt x="401" y="809"/>
                </a:lnTo>
                <a:lnTo>
                  <a:pt x="405" y="805"/>
                </a:lnTo>
                <a:lnTo>
                  <a:pt x="418" y="787"/>
                </a:lnTo>
                <a:lnTo>
                  <a:pt x="431" y="768"/>
                </a:lnTo>
                <a:lnTo>
                  <a:pt x="438" y="763"/>
                </a:lnTo>
                <a:lnTo>
                  <a:pt x="448" y="757"/>
                </a:lnTo>
                <a:lnTo>
                  <a:pt x="458" y="750"/>
                </a:lnTo>
                <a:lnTo>
                  <a:pt x="462" y="748"/>
                </a:lnTo>
                <a:lnTo>
                  <a:pt x="462" y="746"/>
                </a:lnTo>
                <a:lnTo>
                  <a:pt x="450" y="721"/>
                </a:lnTo>
                <a:lnTo>
                  <a:pt x="448" y="713"/>
                </a:lnTo>
                <a:lnTo>
                  <a:pt x="447" y="704"/>
                </a:lnTo>
                <a:lnTo>
                  <a:pt x="435" y="616"/>
                </a:lnTo>
                <a:lnTo>
                  <a:pt x="431" y="570"/>
                </a:lnTo>
                <a:lnTo>
                  <a:pt x="428" y="525"/>
                </a:lnTo>
                <a:lnTo>
                  <a:pt x="428" y="481"/>
                </a:lnTo>
                <a:lnTo>
                  <a:pt x="428" y="460"/>
                </a:lnTo>
                <a:lnTo>
                  <a:pt x="430" y="438"/>
                </a:lnTo>
                <a:lnTo>
                  <a:pt x="433" y="418"/>
                </a:lnTo>
                <a:lnTo>
                  <a:pt x="438" y="396"/>
                </a:lnTo>
                <a:lnTo>
                  <a:pt x="440" y="376"/>
                </a:lnTo>
                <a:lnTo>
                  <a:pt x="440" y="356"/>
                </a:lnTo>
                <a:lnTo>
                  <a:pt x="440" y="332"/>
                </a:lnTo>
                <a:lnTo>
                  <a:pt x="438" y="310"/>
                </a:lnTo>
                <a:lnTo>
                  <a:pt x="435" y="288"/>
                </a:lnTo>
                <a:lnTo>
                  <a:pt x="430" y="267"/>
                </a:lnTo>
                <a:lnTo>
                  <a:pt x="423" y="247"/>
                </a:lnTo>
                <a:lnTo>
                  <a:pt x="413" y="226"/>
                </a:lnTo>
                <a:lnTo>
                  <a:pt x="405" y="210"/>
                </a:lnTo>
                <a:lnTo>
                  <a:pt x="398" y="201"/>
                </a:lnTo>
                <a:lnTo>
                  <a:pt x="389" y="195"/>
                </a:lnTo>
                <a:lnTo>
                  <a:pt x="369" y="183"/>
                </a:lnTo>
                <a:lnTo>
                  <a:pt x="378" y="178"/>
                </a:lnTo>
                <a:lnTo>
                  <a:pt x="381" y="176"/>
                </a:lnTo>
                <a:lnTo>
                  <a:pt x="384" y="171"/>
                </a:lnTo>
                <a:lnTo>
                  <a:pt x="386" y="166"/>
                </a:lnTo>
                <a:lnTo>
                  <a:pt x="388" y="161"/>
                </a:lnTo>
                <a:lnTo>
                  <a:pt x="388" y="151"/>
                </a:lnTo>
                <a:lnTo>
                  <a:pt x="389" y="129"/>
                </a:lnTo>
                <a:lnTo>
                  <a:pt x="388" y="119"/>
                </a:lnTo>
                <a:lnTo>
                  <a:pt x="386" y="109"/>
                </a:lnTo>
                <a:lnTo>
                  <a:pt x="381" y="101"/>
                </a:lnTo>
                <a:lnTo>
                  <a:pt x="376" y="91"/>
                </a:lnTo>
                <a:lnTo>
                  <a:pt x="371" y="82"/>
                </a:lnTo>
                <a:lnTo>
                  <a:pt x="366" y="74"/>
                </a:lnTo>
                <a:lnTo>
                  <a:pt x="359" y="65"/>
                </a:lnTo>
                <a:lnTo>
                  <a:pt x="356" y="62"/>
                </a:lnTo>
                <a:lnTo>
                  <a:pt x="354" y="57"/>
                </a:lnTo>
                <a:lnTo>
                  <a:pt x="351" y="47"/>
                </a:lnTo>
                <a:lnTo>
                  <a:pt x="349" y="44"/>
                </a:lnTo>
                <a:lnTo>
                  <a:pt x="346" y="40"/>
                </a:lnTo>
                <a:lnTo>
                  <a:pt x="337" y="37"/>
                </a:lnTo>
                <a:lnTo>
                  <a:pt x="332" y="35"/>
                </a:lnTo>
                <a:lnTo>
                  <a:pt x="329" y="30"/>
                </a:lnTo>
                <a:lnTo>
                  <a:pt x="321" y="23"/>
                </a:lnTo>
                <a:lnTo>
                  <a:pt x="314" y="15"/>
                </a:lnTo>
                <a:lnTo>
                  <a:pt x="306" y="10"/>
                </a:lnTo>
                <a:lnTo>
                  <a:pt x="296" y="5"/>
                </a:lnTo>
                <a:lnTo>
                  <a:pt x="284" y="2"/>
                </a:lnTo>
                <a:lnTo>
                  <a:pt x="274" y="0"/>
                </a:lnTo>
                <a:lnTo>
                  <a:pt x="264" y="0"/>
                </a:lnTo>
                <a:lnTo>
                  <a:pt x="254" y="2"/>
                </a:lnTo>
                <a:lnTo>
                  <a:pt x="233" y="7"/>
                </a:lnTo>
                <a:lnTo>
                  <a:pt x="223" y="12"/>
                </a:lnTo>
                <a:lnTo>
                  <a:pt x="220" y="13"/>
                </a:lnTo>
                <a:lnTo>
                  <a:pt x="218" y="15"/>
                </a:lnTo>
                <a:lnTo>
                  <a:pt x="217" y="17"/>
                </a:lnTo>
                <a:lnTo>
                  <a:pt x="215" y="20"/>
                </a:lnTo>
                <a:lnTo>
                  <a:pt x="213" y="23"/>
                </a:lnTo>
                <a:lnTo>
                  <a:pt x="202" y="28"/>
                </a:lnTo>
                <a:lnTo>
                  <a:pt x="197" y="30"/>
                </a:lnTo>
                <a:lnTo>
                  <a:pt x="190" y="32"/>
                </a:lnTo>
                <a:lnTo>
                  <a:pt x="178" y="40"/>
                </a:lnTo>
                <a:lnTo>
                  <a:pt x="173" y="45"/>
                </a:lnTo>
                <a:lnTo>
                  <a:pt x="170" y="50"/>
                </a:lnTo>
                <a:lnTo>
                  <a:pt x="168" y="57"/>
                </a:lnTo>
                <a:lnTo>
                  <a:pt x="166" y="64"/>
                </a:lnTo>
                <a:lnTo>
                  <a:pt x="163" y="69"/>
                </a:lnTo>
                <a:lnTo>
                  <a:pt x="161" y="74"/>
                </a:lnTo>
                <a:lnTo>
                  <a:pt x="161" y="80"/>
                </a:lnTo>
                <a:lnTo>
                  <a:pt x="165" y="85"/>
                </a:lnTo>
                <a:lnTo>
                  <a:pt x="166" y="91"/>
                </a:lnTo>
                <a:lnTo>
                  <a:pt x="168" y="94"/>
                </a:lnTo>
                <a:lnTo>
                  <a:pt x="170" y="97"/>
                </a:lnTo>
                <a:lnTo>
                  <a:pt x="175" y="102"/>
                </a:lnTo>
                <a:lnTo>
                  <a:pt x="176" y="104"/>
                </a:lnTo>
                <a:lnTo>
                  <a:pt x="180" y="106"/>
                </a:lnTo>
                <a:lnTo>
                  <a:pt x="178" y="102"/>
                </a:lnTo>
                <a:lnTo>
                  <a:pt x="180" y="99"/>
                </a:lnTo>
                <a:lnTo>
                  <a:pt x="181" y="96"/>
                </a:lnTo>
                <a:lnTo>
                  <a:pt x="183" y="104"/>
                </a:lnTo>
                <a:lnTo>
                  <a:pt x="185" y="112"/>
                </a:lnTo>
                <a:lnTo>
                  <a:pt x="188" y="121"/>
                </a:lnTo>
                <a:lnTo>
                  <a:pt x="190" y="126"/>
                </a:lnTo>
                <a:lnTo>
                  <a:pt x="193" y="127"/>
                </a:lnTo>
                <a:lnTo>
                  <a:pt x="190" y="127"/>
                </a:lnTo>
                <a:lnTo>
                  <a:pt x="190" y="132"/>
                </a:lnTo>
                <a:lnTo>
                  <a:pt x="193" y="139"/>
                </a:lnTo>
                <a:lnTo>
                  <a:pt x="198" y="148"/>
                </a:lnTo>
                <a:lnTo>
                  <a:pt x="202" y="151"/>
                </a:lnTo>
                <a:lnTo>
                  <a:pt x="205" y="153"/>
                </a:lnTo>
                <a:lnTo>
                  <a:pt x="203" y="163"/>
                </a:lnTo>
                <a:lnTo>
                  <a:pt x="202" y="173"/>
                </a:lnTo>
                <a:lnTo>
                  <a:pt x="202" y="178"/>
                </a:lnTo>
                <a:lnTo>
                  <a:pt x="203" y="181"/>
                </a:lnTo>
                <a:lnTo>
                  <a:pt x="207" y="181"/>
                </a:lnTo>
                <a:lnTo>
                  <a:pt x="208" y="181"/>
                </a:lnTo>
                <a:lnTo>
                  <a:pt x="213" y="179"/>
                </a:lnTo>
                <a:lnTo>
                  <a:pt x="218" y="190"/>
                </a:lnTo>
                <a:lnTo>
                  <a:pt x="225" y="198"/>
                </a:lnTo>
                <a:lnTo>
                  <a:pt x="228" y="201"/>
                </a:lnTo>
                <a:lnTo>
                  <a:pt x="230" y="206"/>
                </a:lnTo>
                <a:lnTo>
                  <a:pt x="232" y="211"/>
                </a:lnTo>
                <a:lnTo>
                  <a:pt x="235" y="216"/>
                </a:lnTo>
                <a:lnTo>
                  <a:pt x="238" y="220"/>
                </a:lnTo>
                <a:lnTo>
                  <a:pt x="244" y="221"/>
                </a:lnTo>
                <a:lnTo>
                  <a:pt x="249" y="221"/>
                </a:lnTo>
                <a:lnTo>
                  <a:pt x="254" y="221"/>
                </a:lnTo>
                <a:lnTo>
                  <a:pt x="264" y="216"/>
                </a:lnTo>
                <a:lnTo>
                  <a:pt x="269" y="215"/>
                </a:lnTo>
                <a:lnTo>
                  <a:pt x="272" y="218"/>
                </a:lnTo>
                <a:lnTo>
                  <a:pt x="274" y="228"/>
                </a:lnTo>
                <a:lnTo>
                  <a:pt x="274" y="235"/>
                </a:lnTo>
                <a:lnTo>
                  <a:pt x="272" y="238"/>
                </a:lnTo>
                <a:lnTo>
                  <a:pt x="262" y="243"/>
                </a:lnTo>
                <a:lnTo>
                  <a:pt x="257" y="245"/>
                </a:lnTo>
                <a:lnTo>
                  <a:pt x="259" y="248"/>
                </a:lnTo>
                <a:lnTo>
                  <a:pt x="260" y="253"/>
                </a:lnTo>
                <a:lnTo>
                  <a:pt x="262" y="260"/>
                </a:lnTo>
                <a:lnTo>
                  <a:pt x="260" y="265"/>
                </a:lnTo>
                <a:lnTo>
                  <a:pt x="257" y="268"/>
                </a:lnTo>
                <a:lnTo>
                  <a:pt x="250" y="290"/>
                </a:lnTo>
                <a:lnTo>
                  <a:pt x="247" y="310"/>
                </a:lnTo>
                <a:lnTo>
                  <a:pt x="247" y="288"/>
                </a:lnTo>
                <a:lnTo>
                  <a:pt x="249" y="268"/>
                </a:lnTo>
                <a:lnTo>
                  <a:pt x="250" y="263"/>
                </a:lnTo>
                <a:lnTo>
                  <a:pt x="250" y="262"/>
                </a:lnTo>
                <a:lnTo>
                  <a:pt x="249" y="260"/>
                </a:lnTo>
                <a:lnTo>
                  <a:pt x="237" y="257"/>
                </a:lnTo>
                <a:lnTo>
                  <a:pt x="217" y="252"/>
                </a:lnTo>
                <a:lnTo>
                  <a:pt x="195" y="247"/>
                </a:lnTo>
                <a:lnTo>
                  <a:pt x="173" y="245"/>
                </a:lnTo>
                <a:lnTo>
                  <a:pt x="168" y="247"/>
                </a:lnTo>
                <a:lnTo>
                  <a:pt x="165" y="245"/>
                </a:lnTo>
                <a:lnTo>
                  <a:pt x="151" y="240"/>
                </a:lnTo>
                <a:lnTo>
                  <a:pt x="150" y="238"/>
                </a:lnTo>
                <a:lnTo>
                  <a:pt x="146" y="236"/>
                </a:lnTo>
                <a:lnTo>
                  <a:pt x="134" y="235"/>
                </a:lnTo>
                <a:lnTo>
                  <a:pt x="128" y="236"/>
                </a:lnTo>
                <a:lnTo>
                  <a:pt x="119" y="238"/>
                </a:lnTo>
                <a:lnTo>
                  <a:pt x="111" y="240"/>
                </a:lnTo>
                <a:lnTo>
                  <a:pt x="104" y="243"/>
                </a:lnTo>
                <a:lnTo>
                  <a:pt x="69" y="247"/>
                </a:lnTo>
                <a:lnTo>
                  <a:pt x="52" y="247"/>
                </a:lnTo>
                <a:lnTo>
                  <a:pt x="34" y="247"/>
                </a:lnTo>
                <a:lnTo>
                  <a:pt x="17" y="245"/>
                </a:lnTo>
                <a:lnTo>
                  <a:pt x="0" y="243"/>
                </a:lnTo>
                <a:lnTo>
                  <a:pt x="2" y="253"/>
                </a:lnTo>
                <a:lnTo>
                  <a:pt x="5" y="263"/>
                </a:lnTo>
                <a:lnTo>
                  <a:pt x="12" y="283"/>
                </a:lnTo>
                <a:lnTo>
                  <a:pt x="17" y="294"/>
                </a:lnTo>
                <a:lnTo>
                  <a:pt x="24" y="302"/>
                </a:lnTo>
                <a:lnTo>
                  <a:pt x="37" y="319"/>
                </a:lnTo>
                <a:lnTo>
                  <a:pt x="44" y="325"/>
                </a:lnTo>
                <a:lnTo>
                  <a:pt x="52" y="330"/>
                </a:lnTo>
                <a:lnTo>
                  <a:pt x="61" y="337"/>
                </a:lnTo>
                <a:lnTo>
                  <a:pt x="66" y="339"/>
                </a:lnTo>
                <a:lnTo>
                  <a:pt x="69" y="340"/>
                </a:lnTo>
                <a:lnTo>
                  <a:pt x="99" y="372"/>
                </a:lnTo>
                <a:lnTo>
                  <a:pt x="116" y="387"/>
                </a:lnTo>
                <a:lnTo>
                  <a:pt x="131" y="403"/>
                </a:lnTo>
                <a:lnTo>
                  <a:pt x="140" y="409"/>
                </a:lnTo>
                <a:lnTo>
                  <a:pt x="143" y="413"/>
                </a:lnTo>
                <a:lnTo>
                  <a:pt x="143" y="419"/>
                </a:lnTo>
                <a:lnTo>
                  <a:pt x="141" y="423"/>
                </a:lnTo>
                <a:lnTo>
                  <a:pt x="140" y="428"/>
                </a:lnTo>
                <a:lnTo>
                  <a:pt x="134" y="436"/>
                </a:lnTo>
                <a:lnTo>
                  <a:pt x="128" y="443"/>
                </a:lnTo>
                <a:lnTo>
                  <a:pt x="126" y="446"/>
                </a:lnTo>
                <a:lnTo>
                  <a:pt x="126" y="450"/>
                </a:lnTo>
                <a:lnTo>
                  <a:pt x="131" y="453"/>
                </a:lnTo>
                <a:lnTo>
                  <a:pt x="134" y="456"/>
                </a:lnTo>
                <a:lnTo>
                  <a:pt x="145" y="461"/>
                </a:lnTo>
                <a:lnTo>
                  <a:pt x="146" y="463"/>
                </a:lnTo>
                <a:lnTo>
                  <a:pt x="148" y="466"/>
                </a:lnTo>
                <a:lnTo>
                  <a:pt x="156" y="480"/>
                </a:lnTo>
                <a:lnTo>
                  <a:pt x="160" y="486"/>
                </a:lnTo>
                <a:lnTo>
                  <a:pt x="163" y="491"/>
                </a:lnTo>
                <a:lnTo>
                  <a:pt x="163" y="495"/>
                </a:lnTo>
                <a:lnTo>
                  <a:pt x="161" y="550"/>
                </a:lnTo>
                <a:lnTo>
                  <a:pt x="161" y="570"/>
                </a:lnTo>
                <a:lnTo>
                  <a:pt x="161" y="574"/>
                </a:lnTo>
                <a:lnTo>
                  <a:pt x="163" y="579"/>
                </a:lnTo>
                <a:lnTo>
                  <a:pt x="170" y="585"/>
                </a:lnTo>
                <a:lnTo>
                  <a:pt x="173" y="589"/>
                </a:lnTo>
                <a:lnTo>
                  <a:pt x="173" y="590"/>
                </a:lnTo>
                <a:lnTo>
                  <a:pt x="175" y="592"/>
                </a:lnTo>
                <a:lnTo>
                  <a:pt x="173" y="604"/>
                </a:lnTo>
                <a:lnTo>
                  <a:pt x="173" y="614"/>
                </a:lnTo>
                <a:lnTo>
                  <a:pt x="176" y="622"/>
                </a:lnTo>
                <a:lnTo>
                  <a:pt x="180" y="629"/>
                </a:lnTo>
                <a:lnTo>
                  <a:pt x="181" y="631"/>
                </a:lnTo>
                <a:lnTo>
                  <a:pt x="181" y="634"/>
                </a:lnTo>
                <a:lnTo>
                  <a:pt x="178" y="647"/>
                </a:lnTo>
                <a:lnTo>
                  <a:pt x="156" y="765"/>
                </a:lnTo>
                <a:lnTo>
                  <a:pt x="148" y="809"/>
                </a:lnTo>
                <a:lnTo>
                  <a:pt x="148" y="812"/>
                </a:lnTo>
                <a:lnTo>
                  <a:pt x="151" y="815"/>
                </a:lnTo>
                <a:lnTo>
                  <a:pt x="160" y="820"/>
                </a:lnTo>
                <a:lnTo>
                  <a:pt x="170" y="825"/>
                </a:lnTo>
                <a:lnTo>
                  <a:pt x="192" y="832"/>
                </a:lnTo>
                <a:lnTo>
                  <a:pt x="202" y="834"/>
                </a:lnTo>
                <a:lnTo>
                  <a:pt x="203" y="834"/>
                </a:lnTo>
                <a:lnTo>
                  <a:pt x="205" y="835"/>
                </a:lnTo>
                <a:lnTo>
                  <a:pt x="207" y="842"/>
                </a:lnTo>
                <a:lnTo>
                  <a:pt x="215" y="886"/>
                </a:lnTo>
                <a:lnTo>
                  <a:pt x="220" y="907"/>
                </a:lnTo>
                <a:lnTo>
                  <a:pt x="225" y="928"/>
                </a:lnTo>
                <a:lnTo>
                  <a:pt x="233" y="946"/>
                </a:lnTo>
                <a:lnTo>
                  <a:pt x="242" y="963"/>
                </a:lnTo>
                <a:lnTo>
                  <a:pt x="247" y="978"/>
                </a:lnTo>
                <a:lnTo>
                  <a:pt x="249" y="981"/>
                </a:lnTo>
                <a:lnTo>
                  <a:pt x="250" y="986"/>
                </a:lnTo>
                <a:lnTo>
                  <a:pt x="250" y="1008"/>
                </a:lnTo>
                <a:lnTo>
                  <a:pt x="254" y="1028"/>
                </a:lnTo>
                <a:lnTo>
                  <a:pt x="259" y="1048"/>
                </a:lnTo>
                <a:lnTo>
                  <a:pt x="264" y="1069"/>
                </a:lnTo>
                <a:lnTo>
                  <a:pt x="274" y="1089"/>
                </a:lnTo>
                <a:lnTo>
                  <a:pt x="285" y="1109"/>
                </a:lnTo>
                <a:lnTo>
                  <a:pt x="287" y="1112"/>
                </a:lnTo>
                <a:lnTo>
                  <a:pt x="287" y="1117"/>
                </a:lnTo>
                <a:lnTo>
                  <a:pt x="287" y="1126"/>
                </a:lnTo>
                <a:lnTo>
                  <a:pt x="287" y="1156"/>
                </a:lnTo>
                <a:lnTo>
                  <a:pt x="287" y="1161"/>
                </a:lnTo>
                <a:lnTo>
                  <a:pt x="280" y="1164"/>
                </a:lnTo>
                <a:lnTo>
                  <a:pt x="275" y="1164"/>
                </a:lnTo>
                <a:lnTo>
                  <a:pt x="233" y="1178"/>
                </a:lnTo>
                <a:lnTo>
                  <a:pt x="213" y="1183"/>
                </a:lnTo>
                <a:lnTo>
                  <a:pt x="203" y="1184"/>
                </a:lnTo>
                <a:lnTo>
                  <a:pt x="192" y="1186"/>
                </a:lnTo>
                <a:lnTo>
                  <a:pt x="188" y="1188"/>
                </a:lnTo>
                <a:lnTo>
                  <a:pt x="183" y="1191"/>
                </a:lnTo>
                <a:lnTo>
                  <a:pt x="178" y="1199"/>
                </a:lnTo>
                <a:lnTo>
                  <a:pt x="178" y="1204"/>
                </a:lnTo>
                <a:lnTo>
                  <a:pt x="178" y="1209"/>
                </a:lnTo>
                <a:lnTo>
                  <a:pt x="180" y="1218"/>
                </a:lnTo>
                <a:lnTo>
                  <a:pt x="185" y="1228"/>
                </a:lnTo>
                <a:lnTo>
                  <a:pt x="192" y="1236"/>
                </a:lnTo>
                <a:lnTo>
                  <a:pt x="195" y="1240"/>
                </a:lnTo>
                <a:lnTo>
                  <a:pt x="198" y="1243"/>
                </a:lnTo>
                <a:lnTo>
                  <a:pt x="208" y="1248"/>
                </a:lnTo>
                <a:lnTo>
                  <a:pt x="217" y="1251"/>
                </a:lnTo>
                <a:lnTo>
                  <a:pt x="228" y="1253"/>
                </a:lnTo>
                <a:lnTo>
                  <a:pt x="249" y="1256"/>
                </a:lnTo>
                <a:lnTo>
                  <a:pt x="259" y="1256"/>
                </a:lnTo>
                <a:lnTo>
                  <a:pt x="269" y="1255"/>
                </a:lnTo>
                <a:lnTo>
                  <a:pt x="289" y="1250"/>
                </a:lnTo>
                <a:lnTo>
                  <a:pt x="299" y="1246"/>
                </a:lnTo>
                <a:lnTo>
                  <a:pt x="309" y="1245"/>
                </a:lnTo>
                <a:lnTo>
                  <a:pt x="329" y="1241"/>
                </a:lnTo>
                <a:lnTo>
                  <a:pt x="329" y="1253"/>
                </a:lnTo>
                <a:lnTo>
                  <a:pt x="331" y="1258"/>
                </a:lnTo>
                <a:lnTo>
                  <a:pt x="329" y="1265"/>
                </a:lnTo>
                <a:lnTo>
                  <a:pt x="326" y="1266"/>
                </a:lnTo>
                <a:lnTo>
                  <a:pt x="322" y="1268"/>
                </a:lnTo>
                <a:lnTo>
                  <a:pt x="312" y="1277"/>
                </a:lnTo>
                <a:lnTo>
                  <a:pt x="306" y="1283"/>
                </a:lnTo>
                <a:lnTo>
                  <a:pt x="301" y="1293"/>
                </a:lnTo>
                <a:lnTo>
                  <a:pt x="299" y="1297"/>
                </a:lnTo>
                <a:lnTo>
                  <a:pt x="299" y="1298"/>
                </a:lnTo>
                <a:lnTo>
                  <a:pt x="296" y="1300"/>
                </a:lnTo>
                <a:lnTo>
                  <a:pt x="287" y="1303"/>
                </a:lnTo>
                <a:lnTo>
                  <a:pt x="264" y="1308"/>
                </a:lnTo>
                <a:lnTo>
                  <a:pt x="242" y="1312"/>
                </a:lnTo>
                <a:lnTo>
                  <a:pt x="232" y="1313"/>
                </a:lnTo>
                <a:lnTo>
                  <a:pt x="228" y="1315"/>
                </a:lnTo>
                <a:lnTo>
                  <a:pt x="225" y="1318"/>
                </a:lnTo>
                <a:lnTo>
                  <a:pt x="218" y="1327"/>
                </a:lnTo>
                <a:lnTo>
                  <a:pt x="217" y="1332"/>
                </a:lnTo>
                <a:lnTo>
                  <a:pt x="215" y="1337"/>
                </a:lnTo>
                <a:lnTo>
                  <a:pt x="215" y="1349"/>
                </a:lnTo>
                <a:lnTo>
                  <a:pt x="218" y="1357"/>
                </a:lnTo>
                <a:lnTo>
                  <a:pt x="225" y="1364"/>
                </a:lnTo>
                <a:lnTo>
                  <a:pt x="233" y="1370"/>
                </a:lnTo>
                <a:lnTo>
                  <a:pt x="238" y="1374"/>
                </a:lnTo>
                <a:lnTo>
                  <a:pt x="244" y="1374"/>
                </a:lnTo>
                <a:lnTo>
                  <a:pt x="254" y="1377"/>
                </a:lnTo>
                <a:lnTo>
                  <a:pt x="277" y="1382"/>
                </a:lnTo>
                <a:lnTo>
                  <a:pt x="297" y="1387"/>
                </a:lnTo>
                <a:lnTo>
                  <a:pt x="317" y="1391"/>
                </a:lnTo>
                <a:lnTo>
                  <a:pt x="339" y="1391"/>
                </a:lnTo>
                <a:lnTo>
                  <a:pt x="344" y="1391"/>
                </a:lnTo>
                <a:lnTo>
                  <a:pt x="349" y="1389"/>
                </a:lnTo>
                <a:lnTo>
                  <a:pt x="358" y="1381"/>
                </a:lnTo>
                <a:lnTo>
                  <a:pt x="376" y="1369"/>
                </a:lnTo>
                <a:lnTo>
                  <a:pt x="379" y="1367"/>
                </a:lnTo>
                <a:lnTo>
                  <a:pt x="384" y="1365"/>
                </a:lnTo>
                <a:lnTo>
                  <a:pt x="396" y="1365"/>
                </a:lnTo>
                <a:lnTo>
                  <a:pt x="418" y="1364"/>
                </a:lnTo>
                <a:lnTo>
                  <a:pt x="438" y="1360"/>
                </a:lnTo>
                <a:lnTo>
                  <a:pt x="448" y="1359"/>
                </a:lnTo>
                <a:lnTo>
                  <a:pt x="453" y="1357"/>
                </a:lnTo>
                <a:lnTo>
                  <a:pt x="457" y="1354"/>
                </a:lnTo>
                <a:lnTo>
                  <a:pt x="458" y="1349"/>
                </a:lnTo>
                <a:lnTo>
                  <a:pt x="460" y="1344"/>
                </a:lnTo>
                <a:lnTo>
                  <a:pt x="460" y="1332"/>
                </a:lnTo>
                <a:lnTo>
                  <a:pt x="462" y="1312"/>
                </a:lnTo>
                <a:lnTo>
                  <a:pt x="458" y="1292"/>
                </a:lnTo>
                <a:lnTo>
                  <a:pt x="457" y="1285"/>
                </a:lnTo>
                <a:lnTo>
                  <a:pt x="460" y="1285"/>
                </a:lnTo>
                <a:lnTo>
                  <a:pt x="462" y="1283"/>
                </a:lnTo>
                <a:lnTo>
                  <a:pt x="462" y="1282"/>
                </a:lnTo>
                <a:lnTo>
                  <a:pt x="462" y="1278"/>
                </a:lnTo>
                <a:lnTo>
                  <a:pt x="458" y="1266"/>
                </a:lnTo>
                <a:lnTo>
                  <a:pt x="453" y="1253"/>
                </a:lnTo>
                <a:lnTo>
                  <a:pt x="448" y="124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23"/>
          <p:cNvSpPr>
            <a:spLocks noEditPoints="1"/>
          </p:cNvSpPr>
          <p:nvPr/>
        </p:nvSpPr>
        <p:spPr bwMode="auto">
          <a:xfrm>
            <a:off x="611188" y="765175"/>
            <a:ext cx="715962" cy="2359025"/>
          </a:xfrm>
          <a:custGeom>
            <a:avLst/>
            <a:gdLst>
              <a:gd name="T0" fmla="*/ 23812 w 451"/>
              <a:gd name="T1" fmla="*/ 1911350 h 1486"/>
              <a:gd name="T2" fmla="*/ 176212 w 451"/>
              <a:gd name="T3" fmla="*/ 1808163 h 1486"/>
              <a:gd name="T4" fmla="*/ 317500 w 451"/>
              <a:gd name="T5" fmla="*/ 1666875 h 1486"/>
              <a:gd name="T6" fmla="*/ 354012 w 451"/>
              <a:gd name="T7" fmla="*/ 1571625 h 1486"/>
              <a:gd name="T8" fmla="*/ 290512 w 451"/>
              <a:gd name="T9" fmla="*/ 1419225 h 1486"/>
              <a:gd name="T10" fmla="*/ 215900 w 451"/>
              <a:gd name="T11" fmla="*/ 1355725 h 1486"/>
              <a:gd name="T12" fmla="*/ 204787 w 451"/>
              <a:gd name="T13" fmla="*/ 1089025 h 1486"/>
              <a:gd name="T14" fmla="*/ 212725 w 451"/>
              <a:gd name="T15" fmla="*/ 561975 h 1486"/>
              <a:gd name="T16" fmla="*/ 309562 w 451"/>
              <a:gd name="T17" fmla="*/ 358775 h 1486"/>
              <a:gd name="T18" fmla="*/ 342900 w 451"/>
              <a:gd name="T19" fmla="*/ 309563 h 1486"/>
              <a:gd name="T20" fmla="*/ 311150 w 451"/>
              <a:gd name="T21" fmla="*/ 252413 h 1486"/>
              <a:gd name="T22" fmla="*/ 303212 w 451"/>
              <a:gd name="T23" fmla="*/ 188913 h 1486"/>
              <a:gd name="T24" fmla="*/ 319087 w 451"/>
              <a:gd name="T25" fmla="*/ 138113 h 1486"/>
              <a:gd name="T26" fmla="*/ 311150 w 451"/>
              <a:gd name="T27" fmla="*/ 109538 h 1486"/>
              <a:gd name="T28" fmla="*/ 317500 w 451"/>
              <a:gd name="T29" fmla="*/ 82550 h 1486"/>
              <a:gd name="T30" fmla="*/ 358775 w 451"/>
              <a:gd name="T31" fmla="*/ 42863 h 1486"/>
              <a:gd name="T32" fmla="*/ 350837 w 451"/>
              <a:gd name="T33" fmla="*/ 46038 h 1486"/>
              <a:gd name="T34" fmla="*/ 357187 w 451"/>
              <a:gd name="T35" fmla="*/ 34925 h 1486"/>
              <a:gd name="T36" fmla="*/ 358775 w 451"/>
              <a:gd name="T37" fmla="*/ 31750 h 1486"/>
              <a:gd name="T38" fmla="*/ 388937 w 451"/>
              <a:gd name="T39" fmla="*/ 19050 h 1486"/>
              <a:gd name="T40" fmla="*/ 444500 w 451"/>
              <a:gd name="T41" fmla="*/ 3175 h 1486"/>
              <a:gd name="T42" fmla="*/ 482600 w 451"/>
              <a:gd name="T43" fmla="*/ 15875 h 1486"/>
              <a:gd name="T44" fmla="*/ 506412 w 451"/>
              <a:gd name="T45" fmla="*/ 26988 h 1486"/>
              <a:gd name="T46" fmla="*/ 533400 w 451"/>
              <a:gd name="T47" fmla="*/ 31750 h 1486"/>
              <a:gd name="T48" fmla="*/ 541337 w 451"/>
              <a:gd name="T49" fmla="*/ 28575 h 1486"/>
              <a:gd name="T50" fmla="*/ 558800 w 451"/>
              <a:gd name="T51" fmla="*/ 47625 h 1486"/>
              <a:gd name="T52" fmla="*/ 582612 w 451"/>
              <a:gd name="T53" fmla="*/ 77788 h 1486"/>
              <a:gd name="T54" fmla="*/ 582612 w 451"/>
              <a:gd name="T55" fmla="*/ 95250 h 1486"/>
              <a:gd name="T56" fmla="*/ 574675 w 451"/>
              <a:gd name="T57" fmla="*/ 106363 h 1486"/>
              <a:gd name="T58" fmla="*/ 574675 w 451"/>
              <a:gd name="T59" fmla="*/ 192088 h 1486"/>
              <a:gd name="T60" fmla="*/ 598487 w 451"/>
              <a:gd name="T61" fmla="*/ 260350 h 1486"/>
              <a:gd name="T62" fmla="*/ 590550 w 451"/>
              <a:gd name="T63" fmla="*/ 322263 h 1486"/>
              <a:gd name="T64" fmla="*/ 530225 w 451"/>
              <a:gd name="T65" fmla="*/ 358775 h 1486"/>
              <a:gd name="T66" fmla="*/ 542925 w 451"/>
              <a:gd name="T67" fmla="*/ 433388 h 1486"/>
              <a:gd name="T68" fmla="*/ 612775 w 451"/>
              <a:gd name="T69" fmla="*/ 601663 h 1486"/>
              <a:gd name="T70" fmla="*/ 673100 w 451"/>
              <a:gd name="T71" fmla="*/ 801688 h 1486"/>
              <a:gd name="T72" fmla="*/ 695325 w 451"/>
              <a:gd name="T73" fmla="*/ 1265238 h 1486"/>
              <a:gd name="T74" fmla="*/ 631825 w 451"/>
              <a:gd name="T75" fmla="*/ 1312863 h 1486"/>
              <a:gd name="T76" fmla="*/ 628650 w 451"/>
              <a:gd name="T77" fmla="*/ 1454150 h 1486"/>
              <a:gd name="T78" fmla="*/ 615950 w 451"/>
              <a:gd name="T79" fmla="*/ 1624013 h 1486"/>
              <a:gd name="T80" fmla="*/ 620712 w 451"/>
              <a:gd name="T81" fmla="*/ 2044700 h 1486"/>
              <a:gd name="T82" fmla="*/ 596900 w 451"/>
              <a:gd name="T83" fmla="*/ 2209800 h 1486"/>
              <a:gd name="T84" fmla="*/ 644525 w 451"/>
              <a:gd name="T85" fmla="*/ 2292350 h 1486"/>
              <a:gd name="T86" fmla="*/ 695325 w 451"/>
              <a:gd name="T87" fmla="*/ 2359025 h 1486"/>
              <a:gd name="T88" fmla="*/ 577850 w 451"/>
              <a:gd name="T89" fmla="*/ 2357438 h 1486"/>
              <a:gd name="T90" fmla="*/ 498475 w 451"/>
              <a:gd name="T91" fmla="*/ 2333625 h 1486"/>
              <a:gd name="T92" fmla="*/ 423862 w 451"/>
              <a:gd name="T93" fmla="*/ 2316163 h 1486"/>
              <a:gd name="T94" fmla="*/ 436562 w 451"/>
              <a:gd name="T95" fmla="*/ 2173288 h 1486"/>
              <a:gd name="T96" fmla="*/ 455612 w 451"/>
              <a:gd name="T97" fmla="*/ 2051050 h 1486"/>
              <a:gd name="T98" fmla="*/ 433387 w 451"/>
              <a:gd name="T99" fmla="*/ 1946275 h 1486"/>
              <a:gd name="T100" fmla="*/ 306387 w 451"/>
              <a:gd name="T101" fmla="*/ 1936750 h 1486"/>
              <a:gd name="T102" fmla="*/ 149225 w 451"/>
              <a:gd name="T103" fmla="*/ 2052638 h 1486"/>
              <a:gd name="T104" fmla="*/ 173037 w 451"/>
              <a:gd name="T105" fmla="*/ 2173288 h 1486"/>
              <a:gd name="T106" fmla="*/ 119062 w 451"/>
              <a:gd name="T107" fmla="*/ 2200275 h 1486"/>
              <a:gd name="T108" fmla="*/ 47625 w 451"/>
              <a:gd name="T109" fmla="*/ 2024063 h 1486"/>
              <a:gd name="T110" fmla="*/ 4762 w 451"/>
              <a:gd name="T111" fmla="*/ 1957388 h 1486"/>
              <a:gd name="T112" fmla="*/ 455612 w 451"/>
              <a:gd name="T113" fmla="*/ 4763 h 1486"/>
              <a:gd name="T114" fmla="*/ 311150 w 451"/>
              <a:gd name="T115" fmla="*/ 212725 h 1486"/>
              <a:gd name="T116" fmla="*/ 309562 w 451"/>
              <a:gd name="T117" fmla="*/ 204788 h 148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451"/>
              <a:gd name="T178" fmla="*/ 0 h 1486"/>
              <a:gd name="T179" fmla="*/ 451 w 451"/>
              <a:gd name="T180" fmla="*/ 1486 h 148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451" h="1486">
                <a:moveTo>
                  <a:pt x="0" y="1226"/>
                </a:moveTo>
                <a:lnTo>
                  <a:pt x="0" y="1226"/>
                </a:lnTo>
                <a:lnTo>
                  <a:pt x="5" y="1223"/>
                </a:lnTo>
                <a:lnTo>
                  <a:pt x="10" y="1221"/>
                </a:lnTo>
                <a:lnTo>
                  <a:pt x="13" y="1218"/>
                </a:lnTo>
                <a:lnTo>
                  <a:pt x="15" y="1216"/>
                </a:lnTo>
                <a:lnTo>
                  <a:pt x="15" y="1215"/>
                </a:lnTo>
                <a:lnTo>
                  <a:pt x="15" y="1204"/>
                </a:lnTo>
                <a:lnTo>
                  <a:pt x="18" y="1201"/>
                </a:lnTo>
                <a:lnTo>
                  <a:pt x="22" y="1198"/>
                </a:lnTo>
                <a:lnTo>
                  <a:pt x="62" y="1171"/>
                </a:lnTo>
                <a:lnTo>
                  <a:pt x="96" y="1149"/>
                </a:lnTo>
                <a:lnTo>
                  <a:pt x="107" y="1141"/>
                </a:lnTo>
                <a:lnTo>
                  <a:pt x="111" y="1139"/>
                </a:lnTo>
                <a:lnTo>
                  <a:pt x="114" y="1137"/>
                </a:lnTo>
                <a:lnTo>
                  <a:pt x="131" y="1117"/>
                </a:lnTo>
                <a:lnTo>
                  <a:pt x="144" y="1100"/>
                </a:lnTo>
                <a:lnTo>
                  <a:pt x="159" y="1084"/>
                </a:lnTo>
                <a:lnTo>
                  <a:pt x="174" y="1069"/>
                </a:lnTo>
                <a:lnTo>
                  <a:pt x="191" y="1055"/>
                </a:lnTo>
                <a:lnTo>
                  <a:pt x="200" y="1050"/>
                </a:lnTo>
                <a:lnTo>
                  <a:pt x="206" y="1045"/>
                </a:lnTo>
                <a:lnTo>
                  <a:pt x="213" y="1038"/>
                </a:lnTo>
                <a:lnTo>
                  <a:pt x="216" y="1028"/>
                </a:lnTo>
                <a:lnTo>
                  <a:pt x="220" y="1020"/>
                </a:lnTo>
                <a:lnTo>
                  <a:pt x="223" y="1010"/>
                </a:lnTo>
                <a:lnTo>
                  <a:pt x="223" y="1000"/>
                </a:lnTo>
                <a:lnTo>
                  <a:pt x="223" y="990"/>
                </a:lnTo>
                <a:lnTo>
                  <a:pt x="220" y="970"/>
                </a:lnTo>
                <a:lnTo>
                  <a:pt x="215" y="949"/>
                </a:lnTo>
                <a:lnTo>
                  <a:pt x="213" y="944"/>
                </a:lnTo>
                <a:lnTo>
                  <a:pt x="210" y="941"/>
                </a:lnTo>
                <a:lnTo>
                  <a:pt x="205" y="933"/>
                </a:lnTo>
                <a:lnTo>
                  <a:pt x="193" y="913"/>
                </a:lnTo>
                <a:lnTo>
                  <a:pt x="183" y="894"/>
                </a:lnTo>
                <a:lnTo>
                  <a:pt x="180" y="884"/>
                </a:lnTo>
                <a:lnTo>
                  <a:pt x="176" y="879"/>
                </a:lnTo>
                <a:lnTo>
                  <a:pt x="171" y="877"/>
                </a:lnTo>
                <a:lnTo>
                  <a:pt x="153" y="867"/>
                </a:lnTo>
                <a:lnTo>
                  <a:pt x="144" y="861"/>
                </a:lnTo>
                <a:lnTo>
                  <a:pt x="136" y="854"/>
                </a:lnTo>
                <a:lnTo>
                  <a:pt x="129" y="845"/>
                </a:lnTo>
                <a:lnTo>
                  <a:pt x="126" y="837"/>
                </a:lnTo>
                <a:lnTo>
                  <a:pt x="124" y="827"/>
                </a:lnTo>
                <a:lnTo>
                  <a:pt x="124" y="815"/>
                </a:lnTo>
                <a:lnTo>
                  <a:pt x="124" y="775"/>
                </a:lnTo>
                <a:lnTo>
                  <a:pt x="126" y="726"/>
                </a:lnTo>
                <a:lnTo>
                  <a:pt x="129" y="686"/>
                </a:lnTo>
                <a:lnTo>
                  <a:pt x="129" y="641"/>
                </a:lnTo>
                <a:lnTo>
                  <a:pt x="129" y="594"/>
                </a:lnTo>
                <a:lnTo>
                  <a:pt x="128" y="507"/>
                </a:lnTo>
                <a:lnTo>
                  <a:pt x="128" y="463"/>
                </a:lnTo>
                <a:lnTo>
                  <a:pt x="128" y="419"/>
                </a:lnTo>
                <a:lnTo>
                  <a:pt x="131" y="376"/>
                </a:lnTo>
                <a:lnTo>
                  <a:pt x="134" y="354"/>
                </a:lnTo>
                <a:lnTo>
                  <a:pt x="139" y="332"/>
                </a:lnTo>
                <a:lnTo>
                  <a:pt x="146" y="312"/>
                </a:lnTo>
                <a:lnTo>
                  <a:pt x="154" y="294"/>
                </a:lnTo>
                <a:lnTo>
                  <a:pt x="176" y="258"/>
                </a:lnTo>
                <a:lnTo>
                  <a:pt x="188" y="238"/>
                </a:lnTo>
                <a:lnTo>
                  <a:pt x="193" y="230"/>
                </a:lnTo>
                <a:lnTo>
                  <a:pt x="195" y="226"/>
                </a:lnTo>
                <a:lnTo>
                  <a:pt x="196" y="221"/>
                </a:lnTo>
                <a:lnTo>
                  <a:pt x="196" y="211"/>
                </a:lnTo>
                <a:lnTo>
                  <a:pt x="196" y="206"/>
                </a:lnTo>
                <a:lnTo>
                  <a:pt x="200" y="201"/>
                </a:lnTo>
                <a:lnTo>
                  <a:pt x="210" y="200"/>
                </a:lnTo>
                <a:lnTo>
                  <a:pt x="213" y="196"/>
                </a:lnTo>
                <a:lnTo>
                  <a:pt x="216" y="195"/>
                </a:lnTo>
                <a:lnTo>
                  <a:pt x="210" y="191"/>
                </a:lnTo>
                <a:lnTo>
                  <a:pt x="206" y="186"/>
                </a:lnTo>
                <a:lnTo>
                  <a:pt x="203" y="179"/>
                </a:lnTo>
                <a:lnTo>
                  <a:pt x="201" y="173"/>
                </a:lnTo>
                <a:lnTo>
                  <a:pt x="201" y="169"/>
                </a:lnTo>
                <a:lnTo>
                  <a:pt x="200" y="166"/>
                </a:lnTo>
                <a:lnTo>
                  <a:pt x="196" y="163"/>
                </a:lnTo>
                <a:lnTo>
                  <a:pt x="196" y="159"/>
                </a:lnTo>
                <a:lnTo>
                  <a:pt x="196" y="154"/>
                </a:lnTo>
                <a:lnTo>
                  <a:pt x="195" y="148"/>
                </a:lnTo>
                <a:lnTo>
                  <a:pt x="195" y="141"/>
                </a:lnTo>
                <a:lnTo>
                  <a:pt x="193" y="136"/>
                </a:lnTo>
                <a:lnTo>
                  <a:pt x="191" y="119"/>
                </a:lnTo>
                <a:lnTo>
                  <a:pt x="195" y="104"/>
                </a:lnTo>
                <a:lnTo>
                  <a:pt x="195" y="97"/>
                </a:lnTo>
                <a:lnTo>
                  <a:pt x="195" y="96"/>
                </a:lnTo>
                <a:lnTo>
                  <a:pt x="198" y="96"/>
                </a:lnTo>
                <a:lnTo>
                  <a:pt x="198" y="92"/>
                </a:lnTo>
                <a:lnTo>
                  <a:pt x="200" y="89"/>
                </a:lnTo>
                <a:lnTo>
                  <a:pt x="201" y="87"/>
                </a:lnTo>
                <a:lnTo>
                  <a:pt x="200" y="84"/>
                </a:lnTo>
                <a:lnTo>
                  <a:pt x="196" y="84"/>
                </a:lnTo>
                <a:lnTo>
                  <a:pt x="198" y="82"/>
                </a:lnTo>
                <a:lnTo>
                  <a:pt x="196" y="82"/>
                </a:lnTo>
                <a:lnTo>
                  <a:pt x="195" y="81"/>
                </a:lnTo>
                <a:lnTo>
                  <a:pt x="196" y="79"/>
                </a:lnTo>
                <a:lnTo>
                  <a:pt x="196" y="69"/>
                </a:lnTo>
                <a:lnTo>
                  <a:pt x="198" y="65"/>
                </a:lnTo>
                <a:lnTo>
                  <a:pt x="200" y="64"/>
                </a:lnTo>
                <a:lnTo>
                  <a:pt x="198" y="62"/>
                </a:lnTo>
                <a:lnTo>
                  <a:pt x="200" y="57"/>
                </a:lnTo>
                <a:lnTo>
                  <a:pt x="200" y="52"/>
                </a:lnTo>
                <a:lnTo>
                  <a:pt x="201" y="55"/>
                </a:lnTo>
                <a:lnTo>
                  <a:pt x="203" y="59"/>
                </a:lnTo>
                <a:lnTo>
                  <a:pt x="203" y="52"/>
                </a:lnTo>
                <a:lnTo>
                  <a:pt x="205" y="45"/>
                </a:lnTo>
                <a:lnTo>
                  <a:pt x="208" y="39"/>
                </a:lnTo>
                <a:lnTo>
                  <a:pt x="213" y="34"/>
                </a:lnTo>
                <a:lnTo>
                  <a:pt x="220" y="30"/>
                </a:lnTo>
                <a:lnTo>
                  <a:pt x="226" y="27"/>
                </a:lnTo>
                <a:lnTo>
                  <a:pt x="226" y="29"/>
                </a:lnTo>
                <a:lnTo>
                  <a:pt x="226" y="27"/>
                </a:lnTo>
                <a:lnTo>
                  <a:pt x="228" y="29"/>
                </a:lnTo>
                <a:lnTo>
                  <a:pt x="226" y="29"/>
                </a:lnTo>
                <a:lnTo>
                  <a:pt x="226" y="30"/>
                </a:lnTo>
                <a:lnTo>
                  <a:pt x="226" y="27"/>
                </a:lnTo>
                <a:lnTo>
                  <a:pt x="221" y="29"/>
                </a:lnTo>
                <a:lnTo>
                  <a:pt x="218" y="30"/>
                </a:lnTo>
                <a:lnTo>
                  <a:pt x="218" y="29"/>
                </a:lnTo>
                <a:lnTo>
                  <a:pt x="220" y="27"/>
                </a:lnTo>
                <a:lnTo>
                  <a:pt x="221" y="27"/>
                </a:lnTo>
                <a:lnTo>
                  <a:pt x="223" y="23"/>
                </a:lnTo>
                <a:lnTo>
                  <a:pt x="223" y="22"/>
                </a:lnTo>
                <a:lnTo>
                  <a:pt x="225" y="22"/>
                </a:lnTo>
                <a:lnTo>
                  <a:pt x="226" y="22"/>
                </a:lnTo>
                <a:lnTo>
                  <a:pt x="226" y="25"/>
                </a:lnTo>
                <a:lnTo>
                  <a:pt x="230" y="23"/>
                </a:lnTo>
                <a:lnTo>
                  <a:pt x="232" y="22"/>
                </a:lnTo>
                <a:lnTo>
                  <a:pt x="226" y="22"/>
                </a:lnTo>
                <a:lnTo>
                  <a:pt x="226" y="20"/>
                </a:lnTo>
                <a:lnTo>
                  <a:pt x="226" y="18"/>
                </a:lnTo>
                <a:lnTo>
                  <a:pt x="237" y="12"/>
                </a:lnTo>
                <a:lnTo>
                  <a:pt x="242" y="10"/>
                </a:lnTo>
                <a:lnTo>
                  <a:pt x="247" y="8"/>
                </a:lnTo>
                <a:lnTo>
                  <a:pt x="245" y="10"/>
                </a:lnTo>
                <a:lnTo>
                  <a:pt x="245" y="12"/>
                </a:lnTo>
                <a:lnTo>
                  <a:pt x="252" y="8"/>
                </a:lnTo>
                <a:lnTo>
                  <a:pt x="257" y="7"/>
                </a:lnTo>
                <a:lnTo>
                  <a:pt x="263" y="7"/>
                </a:lnTo>
                <a:lnTo>
                  <a:pt x="270" y="7"/>
                </a:lnTo>
                <a:lnTo>
                  <a:pt x="273" y="7"/>
                </a:lnTo>
                <a:lnTo>
                  <a:pt x="275" y="5"/>
                </a:lnTo>
                <a:lnTo>
                  <a:pt x="280" y="2"/>
                </a:lnTo>
                <a:lnTo>
                  <a:pt x="285" y="0"/>
                </a:lnTo>
                <a:lnTo>
                  <a:pt x="289" y="0"/>
                </a:lnTo>
                <a:lnTo>
                  <a:pt x="290" y="2"/>
                </a:lnTo>
                <a:lnTo>
                  <a:pt x="292" y="2"/>
                </a:lnTo>
                <a:lnTo>
                  <a:pt x="294" y="2"/>
                </a:lnTo>
                <a:lnTo>
                  <a:pt x="295" y="5"/>
                </a:lnTo>
                <a:lnTo>
                  <a:pt x="304" y="10"/>
                </a:lnTo>
                <a:lnTo>
                  <a:pt x="307" y="10"/>
                </a:lnTo>
                <a:lnTo>
                  <a:pt x="310" y="12"/>
                </a:lnTo>
                <a:lnTo>
                  <a:pt x="312" y="15"/>
                </a:lnTo>
                <a:lnTo>
                  <a:pt x="314" y="15"/>
                </a:lnTo>
                <a:lnTo>
                  <a:pt x="315" y="15"/>
                </a:lnTo>
                <a:lnTo>
                  <a:pt x="317" y="13"/>
                </a:lnTo>
                <a:lnTo>
                  <a:pt x="317" y="15"/>
                </a:lnTo>
                <a:lnTo>
                  <a:pt x="319" y="17"/>
                </a:lnTo>
                <a:lnTo>
                  <a:pt x="322" y="17"/>
                </a:lnTo>
                <a:lnTo>
                  <a:pt x="327" y="18"/>
                </a:lnTo>
                <a:lnTo>
                  <a:pt x="329" y="22"/>
                </a:lnTo>
                <a:lnTo>
                  <a:pt x="332" y="23"/>
                </a:lnTo>
                <a:lnTo>
                  <a:pt x="334" y="22"/>
                </a:lnTo>
                <a:lnTo>
                  <a:pt x="336" y="20"/>
                </a:lnTo>
                <a:lnTo>
                  <a:pt x="337" y="20"/>
                </a:lnTo>
                <a:lnTo>
                  <a:pt x="339" y="17"/>
                </a:lnTo>
                <a:lnTo>
                  <a:pt x="341" y="20"/>
                </a:lnTo>
                <a:lnTo>
                  <a:pt x="342" y="22"/>
                </a:lnTo>
                <a:lnTo>
                  <a:pt x="341" y="18"/>
                </a:lnTo>
                <a:lnTo>
                  <a:pt x="342" y="18"/>
                </a:lnTo>
                <a:lnTo>
                  <a:pt x="344" y="20"/>
                </a:lnTo>
                <a:lnTo>
                  <a:pt x="346" y="22"/>
                </a:lnTo>
                <a:lnTo>
                  <a:pt x="347" y="20"/>
                </a:lnTo>
                <a:lnTo>
                  <a:pt x="349" y="25"/>
                </a:lnTo>
                <a:lnTo>
                  <a:pt x="351" y="27"/>
                </a:lnTo>
                <a:lnTo>
                  <a:pt x="352" y="29"/>
                </a:lnTo>
                <a:lnTo>
                  <a:pt x="352" y="30"/>
                </a:lnTo>
                <a:lnTo>
                  <a:pt x="352" y="32"/>
                </a:lnTo>
                <a:lnTo>
                  <a:pt x="352" y="35"/>
                </a:lnTo>
                <a:lnTo>
                  <a:pt x="354" y="35"/>
                </a:lnTo>
                <a:lnTo>
                  <a:pt x="359" y="35"/>
                </a:lnTo>
                <a:lnTo>
                  <a:pt x="359" y="39"/>
                </a:lnTo>
                <a:lnTo>
                  <a:pt x="361" y="44"/>
                </a:lnTo>
                <a:lnTo>
                  <a:pt x="367" y="49"/>
                </a:lnTo>
                <a:lnTo>
                  <a:pt x="367" y="50"/>
                </a:lnTo>
                <a:lnTo>
                  <a:pt x="367" y="52"/>
                </a:lnTo>
                <a:lnTo>
                  <a:pt x="366" y="54"/>
                </a:lnTo>
                <a:lnTo>
                  <a:pt x="366" y="57"/>
                </a:lnTo>
                <a:lnTo>
                  <a:pt x="367" y="60"/>
                </a:lnTo>
                <a:lnTo>
                  <a:pt x="366" y="60"/>
                </a:lnTo>
                <a:lnTo>
                  <a:pt x="366" y="62"/>
                </a:lnTo>
                <a:lnTo>
                  <a:pt x="366" y="64"/>
                </a:lnTo>
                <a:lnTo>
                  <a:pt x="364" y="64"/>
                </a:lnTo>
                <a:lnTo>
                  <a:pt x="364" y="65"/>
                </a:lnTo>
                <a:lnTo>
                  <a:pt x="362" y="67"/>
                </a:lnTo>
                <a:lnTo>
                  <a:pt x="361" y="65"/>
                </a:lnTo>
                <a:lnTo>
                  <a:pt x="359" y="67"/>
                </a:lnTo>
                <a:lnTo>
                  <a:pt x="366" y="86"/>
                </a:lnTo>
                <a:lnTo>
                  <a:pt x="367" y="96"/>
                </a:lnTo>
                <a:lnTo>
                  <a:pt x="367" y="107"/>
                </a:lnTo>
                <a:lnTo>
                  <a:pt x="364" y="116"/>
                </a:lnTo>
                <a:lnTo>
                  <a:pt x="362" y="121"/>
                </a:lnTo>
                <a:lnTo>
                  <a:pt x="362" y="126"/>
                </a:lnTo>
                <a:lnTo>
                  <a:pt x="367" y="134"/>
                </a:lnTo>
                <a:lnTo>
                  <a:pt x="372" y="143"/>
                </a:lnTo>
                <a:lnTo>
                  <a:pt x="377" y="151"/>
                </a:lnTo>
                <a:lnTo>
                  <a:pt x="381" y="156"/>
                </a:lnTo>
                <a:lnTo>
                  <a:pt x="381" y="161"/>
                </a:lnTo>
                <a:lnTo>
                  <a:pt x="377" y="164"/>
                </a:lnTo>
                <a:lnTo>
                  <a:pt x="374" y="166"/>
                </a:lnTo>
                <a:lnTo>
                  <a:pt x="369" y="168"/>
                </a:lnTo>
                <a:lnTo>
                  <a:pt x="369" y="169"/>
                </a:lnTo>
                <a:lnTo>
                  <a:pt x="371" y="171"/>
                </a:lnTo>
                <a:lnTo>
                  <a:pt x="372" y="191"/>
                </a:lnTo>
                <a:lnTo>
                  <a:pt x="372" y="203"/>
                </a:lnTo>
                <a:lnTo>
                  <a:pt x="374" y="206"/>
                </a:lnTo>
                <a:lnTo>
                  <a:pt x="374" y="211"/>
                </a:lnTo>
                <a:lnTo>
                  <a:pt x="372" y="216"/>
                </a:lnTo>
                <a:lnTo>
                  <a:pt x="369" y="220"/>
                </a:lnTo>
                <a:lnTo>
                  <a:pt x="362" y="223"/>
                </a:lnTo>
                <a:lnTo>
                  <a:pt x="357" y="225"/>
                </a:lnTo>
                <a:lnTo>
                  <a:pt x="344" y="226"/>
                </a:lnTo>
                <a:lnTo>
                  <a:pt x="334" y="226"/>
                </a:lnTo>
                <a:lnTo>
                  <a:pt x="332" y="228"/>
                </a:lnTo>
                <a:lnTo>
                  <a:pt x="331" y="230"/>
                </a:lnTo>
                <a:lnTo>
                  <a:pt x="331" y="235"/>
                </a:lnTo>
                <a:lnTo>
                  <a:pt x="332" y="245"/>
                </a:lnTo>
                <a:lnTo>
                  <a:pt x="336" y="255"/>
                </a:lnTo>
                <a:lnTo>
                  <a:pt x="341" y="263"/>
                </a:lnTo>
                <a:lnTo>
                  <a:pt x="342" y="273"/>
                </a:lnTo>
                <a:lnTo>
                  <a:pt x="344" y="284"/>
                </a:lnTo>
                <a:lnTo>
                  <a:pt x="344" y="294"/>
                </a:lnTo>
                <a:lnTo>
                  <a:pt x="346" y="304"/>
                </a:lnTo>
                <a:lnTo>
                  <a:pt x="356" y="320"/>
                </a:lnTo>
                <a:lnTo>
                  <a:pt x="366" y="339"/>
                </a:lnTo>
                <a:lnTo>
                  <a:pt x="376" y="359"/>
                </a:lnTo>
                <a:lnTo>
                  <a:pt x="386" y="379"/>
                </a:lnTo>
                <a:lnTo>
                  <a:pt x="396" y="401"/>
                </a:lnTo>
                <a:lnTo>
                  <a:pt x="401" y="419"/>
                </a:lnTo>
                <a:lnTo>
                  <a:pt x="409" y="440"/>
                </a:lnTo>
                <a:lnTo>
                  <a:pt x="416" y="460"/>
                </a:lnTo>
                <a:lnTo>
                  <a:pt x="419" y="481"/>
                </a:lnTo>
                <a:lnTo>
                  <a:pt x="424" y="505"/>
                </a:lnTo>
                <a:lnTo>
                  <a:pt x="430" y="549"/>
                </a:lnTo>
                <a:lnTo>
                  <a:pt x="433" y="592"/>
                </a:lnTo>
                <a:lnTo>
                  <a:pt x="436" y="637"/>
                </a:lnTo>
                <a:lnTo>
                  <a:pt x="440" y="681"/>
                </a:lnTo>
                <a:lnTo>
                  <a:pt x="440" y="723"/>
                </a:lnTo>
                <a:lnTo>
                  <a:pt x="441" y="767"/>
                </a:lnTo>
                <a:lnTo>
                  <a:pt x="440" y="787"/>
                </a:lnTo>
                <a:lnTo>
                  <a:pt x="438" y="797"/>
                </a:lnTo>
                <a:lnTo>
                  <a:pt x="435" y="807"/>
                </a:lnTo>
                <a:lnTo>
                  <a:pt x="431" y="810"/>
                </a:lnTo>
                <a:lnTo>
                  <a:pt x="428" y="814"/>
                </a:lnTo>
                <a:lnTo>
                  <a:pt x="418" y="817"/>
                </a:lnTo>
                <a:lnTo>
                  <a:pt x="408" y="819"/>
                </a:lnTo>
                <a:lnTo>
                  <a:pt x="401" y="824"/>
                </a:lnTo>
                <a:lnTo>
                  <a:pt x="398" y="827"/>
                </a:lnTo>
                <a:lnTo>
                  <a:pt x="396" y="830"/>
                </a:lnTo>
                <a:lnTo>
                  <a:pt x="396" y="837"/>
                </a:lnTo>
                <a:lnTo>
                  <a:pt x="398" y="867"/>
                </a:lnTo>
                <a:lnTo>
                  <a:pt x="399" y="889"/>
                </a:lnTo>
                <a:lnTo>
                  <a:pt x="401" y="909"/>
                </a:lnTo>
                <a:lnTo>
                  <a:pt x="399" y="913"/>
                </a:lnTo>
                <a:lnTo>
                  <a:pt x="396" y="916"/>
                </a:lnTo>
                <a:lnTo>
                  <a:pt x="389" y="921"/>
                </a:lnTo>
                <a:lnTo>
                  <a:pt x="379" y="924"/>
                </a:lnTo>
                <a:lnTo>
                  <a:pt x="379" y="928"/>
                </a:lnTo>
                <a:lnTo>
                  <a:pt x="379" y="933"/>
                </a:lnTo>
                <a:lnTo>
                  <a:pt x="384" y="980"/>
                </a:lnTo>
                <a:lnTo>
                  <a:pt x="388" y="1023"/>
                </a:lnTo>
                <a:lnTo>
                  <a:pt x="389" y="1067"/>
                </a:lnTo>
                <a:lnTo>
                  <a:pt x="393" y="1157"/>
                </a:lnTo>
                <a:lnTo>
                  <a:pt x="393" y="1201"/>
                </a:lnTo>
                <a:lnTo>
                  <a:pt x="393" y="1246"/>
                </a:lnTo>
                <a:lnTo>
                  <a:pt x="391" y="1268"/>
                </a:lnTo>
                <a:lnTo>
                  <a:pt x="391" y="1288"/>
                </a:lnTo>
                <a:lnTo>
                  <a:pt x="386" y="1310"/>
                </a:lnTo>
                <a:lnTo>
                  <a:pt x="381" y="1332"/>
                </a:lnTo>
                <a:lnTo>
                  <a:pt x="376" y="1350"/>
                </a:lnTo>
                <a:lnTo>
                  <a:pt x="374" y="1360"/>
                </a:lnTo>
                <a:lnTo>
                  <a:pt x="374" y="1371"/>
                </a:lnTo>
                <a:lnTo>
                  <a:pt x="376" y="1381"/>
                </a:lnTo>
                <a:lnTo>
                  <a:pt x="376" y="1392"/>
                </a:lnTo>
                <a:lnTo>
                  <a:pt x="374" y="1397"/>
                </a:lnTo>
                <a:lnTo>
                  <a:pt x="376" y="1401"/>
                </a:lnTo>
                <a:lnTo>
                  <a:pt x="379" y="1412"/>
                </a:lnTo>
                <a:lnTo>
                  <a:pt x="384" y="1421"/>
                </a:lnTo>
                <a:lnTo>
                  <a:pt x="391" y="1431"/>
                </a:lnTo>
                <a:lnTo>
                  <a:pt x="398" y="1438"/>
                </a:lnTo>
                <a:lnTo>
                  <a:pt x="406" y="1444"/>
                </a:lnTo>
                <a:lnTo>
                  <a:pt x="426" y="1451"/>
                </a:lnTo>
                <a:lnTo>
                  <a:pt x="446" y="1458"/>
                </a:lnTo>
                <a:lnTo>
                  <a:pt x="450" y="1461"/>
                </a:lnTo>
                <a:lnTo>
                  <a:pt x="451" y="1468"/>
                </a:lnTo>
                <a:lnTo>
                  <a:pt x="451" y="1478"/>
                </a:lnTo>
                <a:lnTo>
                  <a:pt x="450" y="1483"/>
                </a:lnTo>
                <a:lnTo>
                  <a:pt x="446" y="1485"/>
                </a:lnTo>
                <a:lnTo>
                  <a:pt x="438" y="1486"/>
                </a:lnTo>
                <a:lnTo>
                  <a:pt x="433" y="1486"/>
                </a:lnTo>
                <a:lnTo>
                  <a:pt x="426" y="1486"/>
                </a:lnTo>
                <a:lnTo>
                  <a:pt x="416" y="1486"/>
                </a:lnTo>
                <a:lnTo>
                  <a:pt x="396" y="1486"/>
                </a:lnTo>
                <a:lnTo>
                  <a:pt x="374" y="1486"/>
                </a:lnTo>
                <a:lnTo>
                  <a:pt x="364" y="1485"/>
                </a:lnTo>
                <a:lnTo>
                  <a:pt x="354" y="1483"/>
                </a:lnTo>
                <a:lnTo>
                  <a:pt x="344" y="1480"/>
                </a:lnTo>
                <a:lnTo>
                  <a:pt x="334" y="1475"/>
                </a:lnTo>
                <a:lnTo>
                  <a:pt x="324" y="1470"/>
                </a:lnTo>
                <a:lnTo>
                  <a:pt x="319" y="1468"/>
                </a:lnTo>
                <a:lnTo>
                  <a:pt x="314" y="1470"/>
                </a:lnTo>
                <a:lnTo>
                  <a:pt x="310" y="1471"/>
                </a:lnTo>
                <a:lnTo>
                  <a:pt x="305" y="1471"/>
                </a:lnTo>
                <a:lnTo>
                  <a:pt x="297" y="1468"/>
                </a:lnTo>
                <a:lnTo>
                  <a:pt x="275" y="1463"/>
                </a:lnTo>
                <a:lnTo>
                  <a:pt x="270" y="1461"/>
                </a:lnTo>
                <a:lnTo>
                  <a:pt x="267" y="1461"/>
                </a:lnTo>
                <a:lnTo>
                  <a:pt x="267" y="1459"/>
                </a:lnTo>
                <a:lnTo>
                  <a:pt x="265" y="1448"/>
                </a:lnTo>
                <a:lnTo>
                  <a:pt x="263" y="1424"/>
                </a:lnTo>
                <a:lnTo>
                  <a:pt x="260" y="1404"/>
                </a:lnTo>
                <a:lnTo>
                  <a:pt x="262" y="1394"/>
                </a:lnTo>
                <a:lnTo>
                  <a:pt x="263" y="1384"/>
                </a:lnTo>
                <a:lnTo>
                  <a:pt x="270" y="1376"/>
                </a:lnTo>
                <a:lnTo>
                  <a:pt x="275" y="1369"/>
                </a:lnTo>
                <a:lnTo>
                  <a:pt x="277" y="1364"/>
                </a:lnTo>
                <a:lnTo>
                  <a:pt x="279" y="1360"/>
                </a:lnTo>
                <a:lnTo>
                  <a:pt x="279" y="1350"/>
                </a:lnTo>
                <a:lnTo>
                  <a:pt x="282" y="1327"/>
                </a:lnTo>
                <a:lnTo>
                  <a:pt x="285" y="1305"/>
                </a:lnTo>
                <a:lnTo>
                  <a:pt x="287" y="1297"/>
                </a:lnTo>
                <a:lnTo>
                  <a:pt x="287" y="1292"/>
                </a:lnTo>
                <a:lnTo>
                  <a:pt x="285" y="1287"/>
                </a:lnTo>
                <a:lnTo>
                  <a:pt x="279" y="1278"/>
                </a:lnTo>
                <a:lnTo>
                  <a:pt x="275" y="1268"/>
                </a:lnTo>
                <a:lnTo>
                  <a:pt x="273" y="1258"/>
                </a:lnTo>
                <a:lnTo>
                  <a:pt x="273" y="1248"/>
                </a:lnTo>
                <a:lnTo>
                  <a:pt x="273" y="1226"/>
                </a:lnTo>
                <a:lnTo>
                  <a:pt x="272" y="1204"/>
                </a:lnTo>
                <a:lnTo>
                  <a:pt x="268" y="1184"/>
                </a:lnTo>
                <a:lnTo>
                  <a:pt x="263" y="1173"/>
                </a:lnTo>
                <a:lnTo>
                  <a:pt x="258" y="1161"/>
                </a:lnTo>
                <a:lnTo>
                  <a:pt x="226" y="1191"/>
                </a:lnTo>
                <a:lnTo>
                  <a:pt x="210" y="1206"/>
                </a:lnTo>
                <a:lnTo>
                  <a:pt x="193" y="1220"/>
                </a:lnTo>
                <a:lnTo>
                  <a:pt x="174" y="1231"/>
                </a:lnTo>
                <a:lnTo>
                  <a:pt x="154" y="1243"/>
                </a:lnTo>
                <a:lnTo>
                  <a:pt x="116" y="1265"/>
                </a:lnTo>
                <a:lnTo>
                  <a:pt x="97" y="1275"/>
                </a:lnTo>
                <a:lnTo>
                  <a:pt x="94" y="1278"/>
                </a:lnTo>
                <a:lnTo>
                  <a:pt x="92" y="1283"/>
                </a:lnTo>
                <a:lnTo>
                  <a:pt x="94" y="1293"/>
                </a:lnTo>
                <a:lnTo>
                  <a:pt x="94" y="1315"/>
                </a:lnTo>
                <a:lnTo>
                  <a:pt x="96" y="1327"/>
                </a:lnTo>
                <a:lnTo>
                  <a:pt x="97" y="1337"/>
                </a:lnTo>
                <a:lnTo>
                  <a:pt x="99" y="1347"/>
                </a:lnTo>
                <a:lnTo>
                  <a:pt x="102" y="1355"/>
                </a:lnTo>
                <a:lnTo>
                  <a:pt x="107" y="1364"/>
                </a:lnTo>
                <a:lnTo>
                  <a:pt x="109" y="1369"/>
                </a:lnTo>
                <a:lnTo>
                  <a:pt x="107" y="1374"/>
                </a:lnTo>
                <a:lnTo>
                  <a:pt x="102" y="1381"/>
                </a:lnTo>
                <a:lnTo>
                  <a:pt x="97" y="1384"/>
                </a:lnTo>
                <a:lnTo>
                  <a:pt x="94" y="1386"/>
                </a:lnTo>
                <a:lnTo>
                  <a:pt x="84" y="1387"/>
                </a:lnTo>
                <a:lnTo>
                  <a:pt x="79" y="1387"/>
                </a:lnTo>
                <a:lnTo>
                  <a:pt x="75" y="1386"/>
                </a:lnTo>
                <a:lnTo>
                  <a:pt x="57" y="1360"/>
                </a:lnTo>
                <a:lnTo>
                  <a:pt x="42" y="1332"/>
                </a:lnTo>
                <a:lnTo>
                  <a:pt x="27" y="1303"/>
                </a:lnTo>
                <a:lnTo>
                  <a:pt x="25" y="1295"/>
                </a:lnTo>
                <a:lnTo>
                  <a:pt x="23" y="1288"/>
                </a:lnTo>
                <a:lnTo>
                  <a:pt x="27" y="1282"/>
                </a:lnTo>
                <a:lnTo>
                  <a:pt x="30" y="1275"/>
                </a:lnTo>
                <a:lnTo>
                  <a:pt x="23" y="1275"/>
                </a:lnTo>
                <a:lnTo>
                  <a:pt x="22" y="1273"/>
                </a:lnTo>
                <a:lnTo>
                  <a:pt x="20" y="1272"/>
                </a:lnTo>
                <a:lnTo>
                  <a:pt x="12" y="1251"/>
                </a:lnTo>
                <a:lnTo>
                  <a:pt x="7" y="1240"/>
                </a:lnTo>
                <a:lnTo>
                  <a:pt x="3" y="1233"/>
                </a:lnTo>
                <a:lnTo>
                  <a:pt x="0" y="1226"/>
                </a:lnTo>
                <a:close/>
                <a:moveTo>
                  <a:pt x="287" y="5"/>
                </a:moveTo>
                <a:lnTo>
                  <a:pt x="287" y="5"/>
                </a:lnTo>
                <a:lnTo>
                  <a:pt x="290" y="7"/>
                </a:lnTo>
                <a:lnTo>
                  <a:pt x="290" y="3"/>
                </a:lnTo>
                <a:lnTo>
                  <a:pt x="287" y="3"/>
                </a:lnTo>
                <a:lnTo>
                  <a:pt x="287" y="5"/>
                </a:lnTo>
                <a:close/>
                <a:moveTo>
                  <a:pt x="200" y="84"/>
                </a:moveTo>
                <a:lnTo>
                  <a:pt x="200" y="84"/>
                </a:lnTo>
                <a:lnTo>
                  <a:pt x="200" y="82"/>
                </a:lnTo>
                <a:lnTo>
                  <a:pt x="201" y="81"/>
                </a:lnTo>
                <a:lnTo>
                  <a:pt x="200" y="81"/>
                </a:lnTo>
                <a:lnTo>
                  <a:pt x="200" y="84"/>
                </a:lnTo>
                <a:close/>
                <a:moveTo>
                  <a:pt x="196" y="134"/>
                </a:moveTo>
                <a:lnTo>
                  <a:pt x="196" y="134"/>
                </a:lnTo>
                <a:lnTo>
                  <a:pt x="196" y="131"/>
                </a:lnTo>
                <a:lnTo>
                  <a:pt x="196" y="127"/>
                </a:lnTo>
                <a:lnTo>
                  <a:pt x="196" y="129"/>
                </a:lnTo>
                <a:lnTo>
                  <a:pt x="196" y="126"/>
                </a:lnTo>
                <a:lnTo>
                  <a:pt x="195" y="126"/>
                </a:lnTo>
                <a:lnTo>
                  <a:pt x="195" y="129"/>
                </a:lnTo>
                <a:lnTo>
                  <a:pt x="196" y="13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24"/>
          <p:cNvSpPr>
            <a:spLocks/>
          </p:cNvSpPr>
          <p:nvPr/>
        </p:nvSpPr>
        <p:spPr bwMode="auto">
          <a:xfrm>
            <a:off x="611188" y="765175"/>
            <a:ext cx="715962" cy="2359025"/>
          </a:xfrm>
          <a:custGeom>
            <a:avLst/>
            <a:gdLst>
              <a:gd name="T0" fmla="*/ 23812 w 451"/>
              <a:gd name="T1" fmla="*/ 1911350 h 1486"/>
              <a:gd name="T2" fmla="*/ 169862 w 451"/>
              <a:gd name="T3" fmla="*/ 1811338 h 1486"/>
              <a:gd name="T4" fmla="*/ 276225 w 451"/>
              <a:gd name="T5" fmla="*/ 1697038 h 1486"/>
              <a:gd name="T6" fmla="*/ 349250 w 451"/>
              <a:gd name="T7" fmla="*/ 1619250 h 1486"/>
              <a:gd name="T8" fmla="*/ 333375 w 451"/>
              <a:gd name="T9" fmla="*/ 1493838 h 1486"/>
              <a:gd name="T10" fmla="*/ 279400 w 451"/>
              <a:gd name="T11" fmla="*/ 1395413 h 1486"/>
              <a:gd name="T12" fmla="*/ 196850 w 451"/>
              <a:gd name="T13" fmla="*/ 1312863 h 1486"/>
              <a:gd name="T14" fmla="*/ 204787 w 451"/>
              <a:gd name="T15" fmla="*/ 1017588 h 1486"/>
              <a:gd name="T16" fmla="*/ 220662 w 451"/>
              <a:gd name="T17" fmla="*/ 527050 h 1486"/>
              <a:gd name="T18" fmla="*/ 309562 w 451"/>
              <a:gd name="T19" fmla="*/ 358775 h 1486"/>
              <a:gd name="T20" fmla="*/ 342900 w 451"/>
              <a:gd name="T21" fmla="*/ 309563 h 1486"/>
              <a:gd name="T22" fmla="*/ 317500 w 451"/>
              <a:gd name="T23" fmla="*/ 263525 h 1486"/>
              <a:gd name="T24" fmla="*/ 309562 w 451"/>
              <a:gd name="T25" fmla="*/ 223838 h 1486"/>
              <a:gd name="T26" fmla="*/ 314325 w 451"/>
              <a:gd name="T27" fmla="*/ 152400 h 1486"/>
              <a:gd name="T28" fmla="*/ 314325 w 451"/>
              <a:gd name="T29" fmla="*/ 130175 h 1486"/>
              <a:gd name="T30" fmla="*/ 317500 w 451"/>
              <a:gd name="T31" fmla="*/ 101600 h 1486"/>
              <a:gd name="T32" fmla="*/ 322262 w 451"/>
              <a:gd name="T33" fmla="*/ 93663 h 1486"/>
              <a:gd name="T34" fmla="*/ 358775 w 451"/>
              <a:gd name="T35" fmla="*/ 46038 h 1486"/>
              <a:gd name="T36" fmla="*/ 346075 w 451"/>
              <a:gd name="T37" fmla="*/ 47625 h 1486"/>
              <a:gd name="T38" fmla="*/ 357187 w 451"/>
              <a:gd name="T39" fmla="*/ 34925 h 1486"/>
              <a:gd name="T40" fmla="*/ 358775 w 451"/>
              <a:gd name="T41" fmla="*/ 34925 h 1486"/>
              <a:gd name="T42" fmla="*/ 392112 w 451"/>
              <a:gd name="T43" fmla="*/ 12700 h 1486"/>
              <a:gd name="T44" fmla="*/ 433387 w 451"/>
              <a:gd name="T45" fmla="*/ 11113 h 1486"/>
              <a:gd name="T46" fmla="*/ 466725 w 451"/>
              <a:gd name="T47" fmla="*/ 3175 h 1486"/>
              <a:gd name="T48" fmla="*/ 498475 w 451"/>
              <a:gd name="T49" fmla="*/ 23813 h 1486"/>
              <a:gd name="T50" fmla="*/ 519112 w 451"/>
              <a:gd name="T51" fmla="*/ 28575 h 1486"/>
              <a:gd name="T52" fmla="*/ 538162 w 451"/>
              <a:gd name="T53" fmla="*/ 26988 h 1486"/>
              <a:gd name="T54" fmla="*/ 546100 w 451"/>
              <a:gd name="T55" fmla="*/ 31750 h 1486"/>
              <a:gd name="T56" fmla="*/ 558800 w 451"/>
              <a:gd name="T57" fmla="*/ 50800 h 1486"/>
              <a:gd name="T58" fmla="*/ 582612 w 451"/>
              <a:gd name="T59" fmla="*/ 77788 h 1486"/>
              <a:gd name="T60" fmla="*/ 582612 w 451"/>
              <a:gd name="T61" fmla="*/ 95250 h 1486"/>
              <a:gd name="T62" fmla="*/ 577850 w 451"/>
              <a:gd name="T63" fmla="*/ 101600 h 1486"/>
              <a:gd name="T64" fmla="*/ 582612 w 451"/>
              <a:gd name="T65" fmla="*/ 169863 h 1486"/>
              <a:gd name="T66" fmla="*/ 598487 w 451"/>
              <a:gd name="T67" fmla="*/ 239713 h 1486"/>
              <a:gd name="T68" fmla="*/ 585787 w 451"/>
              <a:gd name="T69" fmla="*/ 268288 h 1486"/>
              <a:gd name="T70" fmla="*/ 593725 w 451"/>
              <a:gd name="T71" fmla="*/ 334963 h 1486"/>
              <a:gd name="T72" fmla="*/ 525462 w 451"/>
              <a:gd name="T73" fmla="*/ 365125 h 1486"/>
              <a:gd name="T74" fmla="*/ 546100 w 451"/>
              <a:gd name="T75" fmla="*/ 466725 h 1486"/>
              <a:gd name="T76" fmla="*/ 628650 w 451"/>
              <a:gd name="T77" fmla="*/ 636588 h 1486"/>
              <a:gd name="T78" fmla="*/ 673100 w 451"/>
              <a:gd name="T79" fmla="*/ 801688 h 1486"/>
              <a:gd name="T80" fmla="*/ 698500 w 451"/>
              <a:gd name="T81" fmla="*/ 1249363 h 1486"/>
              <a:gd name="T82" fmla="*/ 636587 w 451"/>
              <a:gd name="T83" fmla="*/ 1308100 h 1486"/>
              <a:gd name="T84" fmla="*/ 636587 w 451"/>
              <a:gd name="T85" fmla="*/ 1443038 h 1486"/>
              <a:gd name="T86" fmla="*/ 601662 w 451"/>
              <a:gd name="T87" fmla="*/ 1481138 h 1486"/>
              <a:gd name="T88" fmla="*/ 623887 w 451"/>
              <a:gd name="T89" fmla="*/ 1906588 h 1486"/>
              <a:gd name="T90" fmla="*/ 596900 w 451"/>
              <a:gd name="T91" fmla="*/ 2143125 h 1486"/>
              <a:gd name="T92" fmla="*/ 596900 w 451"/>
              <a:gd name="T93" fmla="*/ 2224088 h 1486"/>
              <a:gd name="T94" fmla="*/ 708025 w 451"/>
              <a:gd name="T95" fmla="*/ 2314575 h 1486"/>
              <a:gd name="T96" fmla="*/ 695325 w 451"/>
              <a:gd name="T97" fmla="*/ 2359025 h 1486"/>
              <a:gd name="T98" fmla="*/ 577850 w 451"/>
              <a:gd name="T99" fmla="*/ 2357438 h 1486"/>
              <a:gd name="T100" fmla="*/ 498475 w 451"/>
              <a:gd name="T101" fmla="*/ 2333625 h 1486"/>
              <a:gd name="T102" fmla="*/ 423862 w 451"/>
              <a:gd name="T103" fmla="*/ 2319338 h 1486"/>
              <a:gd name="T104" fmla="*/ 417512 w 451"/>
              <a:gd name="T105" fmla="*/ 2197100 h 1486"/>
              <a:gd name="T106" fmla="*/ 447675 w 451"/>
              <a:gd name="T107" fmla="*/ 2106613 h 1486"/>
              <a:gd name="T108" fmla="*/ 436562 w 451"/>
              <a:gd name="T109" fmla="*/ 2012950 h 1486"/>
              <a:gd name="T110" fmla="*/ 417512 w 451"/>
              <a:gd name="T111" fmla="*/ 1862138 h 1486"/>
              <a:gd name="T112" fmla="*/ 184150 w 451"/>
              <a:gd name="T113" fmla="*/ 2008188 h 1486"/>
              <a:gd name="T114" fmla="*/ 152400 w 451"/>
              <a:gd name="T115" fmla="*/ 2106613 h 1486"/>
              <a:gd name="T116" fmla="*/ 169862 w 451"/>
              <a:gd name="T117" fmla="*/ 2181225 h 1486"/>
              <a:gd name="T118" fmla="*/ 119062 w 451"/>
              <a:gd name="T119" fmla="*/ 2200275 h 1486"/>
              <a:gd name="T120" fmla="*/ 42862 w 451"/>
              <a:gd name="T121" fmla="*/ 2035175 h 1486"/>
              <a:gd name="T122" fmla="*/ 11112 w 451"/>
              <a:gd name="T123" fmla="*/ 1968500 h 148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51"/>
              <a:gd name="T187" fmla="*/ 0 h 1486"/>
              <a:gd name="T188" fmla="*/ 451 w 451"/>
              <a:gd name="T189" fmla="*/ 1486 h 148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51" h="1486">
                <a:moveTo>
                  <a:pt x="0" y="1226"/>
                </a:moveTo>
                <a:lnTo>
                  <a:pt x="0" y="1226"/>
                </a:lnTo>
                <a:lnTo>
                  <a:pt x="5" y="1223"/>
                </a:lnTo>
                <a:lnTo>
                  <a:pt x="10" y="1221"/>
                </a:lnTo>
                <a:lnTo>
                  <a:pt x="13" y="1218"/>
                </a:lnTo>
                <a:lnTo>
                  <a:pt x="15" y="1216"/>
                </a:lnTo>
                <a:lnTo>
                  <a:pt x="15" y="1215"/>
                </a:lnTo>
                <a:lnTo>
                  <a:pt x="15" y="1204"/>
                </a:lnTo>
                <a:lnTo>
                  <a:pt x="18" y="1201"/>
                </a:lnTo>
                <a:lnTo>
                  <a:pt x="22" y="1198"/>
                </a:lnTo>
                <a:lnTo>
                  <a:pt x="62" y="1171"/>
                </a:lnTo>
                <a:lnTo>
                  <a:pt x="96" y="1149"/>
                </a:lnTo>
                <a:lnTo>
                  <a:pt x="107" y="1141"/>
                </a:lnTo>
                <a:lnTo>
                  <a:pt x="111" y="1139"/>
                </a:lnTo>
                <a:lnTo>
                  <a:pt x="114" y="1137"/>
                </a:lnTo>
                <a:lnTo>
                  <a:pt x="131" y="1117"/>
                </a:lnTo>
                <a:lnTo>
                  <a:pt x="144" y="1100"/>
                </a:lnTo>
                <a:lnTo>
                  <a:pt x="159" y="1084"/>
                </a:lnTo>
                <a:lnTo>
                  <a:pt x="174" y="1069"/>
                </a:lnTo>
                <a:lnTo>
                  <a:pt x="191" y="1055"/>
                </a:lnTo>
                <a:lnTo>
                  <a:pt x="200" y="1050"/>
                </a:lnTo>
                <a:lnTo>
                  <a:pt x="206" y="1045"/>
                </a:lnTo>
                <a:lnTo>
                  <a:pt x="213" y="1038"/>
                </a:lnTo>
                <a:lnTo>
                  <a:pt x="216" y="1028"/>
                </a:lnTo>
                <a:lnTo>
                  <a:pt x="220" y="1020"/>
                </a:lnTo>
                <a:lnTo>
                  <a:pt x="223" y="1010"/>
                </a:lnTo>
                <a:lnTo>
                  <a:pt x="223" y="1000"/>
                </a:lnTo>
                <a:lnTo>
                  <a:pt x="223" y="990"/>
                </a:lnTo>
                <a:lnTo>
                  <a:pt x="220" y="970"/>
                </a:lnTo>
                <a:lnTo>
                  <a:pt x="215" y="949"/>
                </a:lnTo>
                <a:lnTo>
                  <a:pt x="213" y="944"/>
                </a:lnTo>
                <a:lnTo>
                  <a:pt x="210" y="941"/>
                </a:lnTo>
                <a:lnTo>
                  <a:pt x="205" y="933"/>
                </a:lnTo>
                <a:lnTo>
                  <a:pt x="193" y="913"/>
                </a:lnTo>
                <a:lnTo>
                  <a:pt x="183" y="894"/>
                </a:lnTo>
                <a:lnTo>
                  <a:pt x="180" y="884"/>
                </a:lnTo>
                <a:lnTo>
                  <a:pt x="176" y="879"/>
                </a:lnTo>
                <a:lnTo>
                  <a:pt x="171" y="877"/>
                </a:lnTo>
                <a:lnTo>
                  <a:pt x="153" y="867"/>
                </a:lnTo>
                <a:lnTo>
                  <a:pt x="144" y="861"/>
                </a:lnTo>
                <a:lnTo>
                  <a:pt x="136" y="854"/>
                </a:lnTo>
                <a:lnTo>
                  <a:pt x="129" y="845"/>
                </a:lnTo>
                <a:lnTo>
                  <a:pt x="126" y="837"/>
                </a:lnTo>
                <a:lnTo>
                  <a:pt x="124" y="827"/>
                </a:lnTo>
                <a:lnTo>
                  <a:pt x="124" y="815"/>
                </a:lnTo>
                <a:lnTo>
                  <a:pt x="124" y="775"/>
                </a:lnTo>
                <a:lnTo>
                  <a:pt x="126" y="726"/>
                </a:lnTo>
                <a:lnTo>
                  <a:pt x="129" y="686"/>
                </a:lnTo>
                <a:lnTo>
                  <a:pt x="129" y="641"/>
                </a:lnTo>
                <a:lnTo>
                  <a:pt x="129" y="594"/>
                </a:lnTo>
                <a:lnTo>
                  <a:pt x="128" y="507"/>
                </a:lnTo>
                <a:lnTo>
                  <a:pt x="128" y="463"/>
                </a:lnTo>
                <a:lnTo>
                  <a:pt x="128" y="419"/>
                </a:lnTo>
                <a:lnTo>
                  <a:pt x="131" y="376"/>
                </a:lnTo>
                <a:lnTo>
                  <a:pt x="134" y="354"/>
                </a:lnTo>
                <a:lnTo>
                  <a:pt x="139" y="332"/>
                </a:lnTo>
                <a:lnTo>
                  <a:pt x="146" y="312"/>
                </a:lnTo>
                <a:lnTo>
                  <a:pt x="154" y="294"/>
                </a:lnTo>
                <a:lnTo>
                  <a:pt x="176" y="258"/>
                </a:lnTo>
                <a:lnTo>
                  <a:pt x="188" y="238"/>
                </a:lnTo>
                <a:lnTo>
                  <a:pt x="193" y="230"/>
                </a:lnTo>
                <a:lnTo>
                  <a:pt x="195" y="226"/>
                </a:lnTo>
                <a:lnTo>
                  <a:pt x="196" y="221"/>
                </a:lnTo>
                <a:lnTo>
                  <a:pt x="196" y="211"/>
                </a:lnTo>
                <a:lnTo>
                  <a:pt x="196" y="206"/>
                </a:lnTo>
                <a:lnTo>
                  <a:pt x="200" y="201"/>
                </a:lnTo>
                <a:lnTo>
                  <a:pt x="210" y="200"/>
                </a:lnTo>
                <a:lnTo>
                  <a:pt x="213" y="196"/>
                </a:lnTo>
                <a:lnTo>
                  <a:pt x="216" y="195"/>
                </a:lnTo>
                <a:lnTo>
                  <a:pt x="210" y="191"/>
                </a:lnTo>
                <a:lnTo>
                  <a:pt x="206" y="186"/>
                </a:lnTo>
                <a:lnTo>
                  <a:pt x="203" y="179"/>
                </a:lnTo>
                <a:lnTo>
                  <a:pt x="201" y="173"/>
                </a:lnTo>
                <a:lnTo>
                  <a:pt x="201" y="169"/>
                </a:lnTo>
                <a:lnTo>
                  <a:pt x="200" y="166"/>
                </a:lnTo>
                <a:lnTo>
                  <a:pt x="196" y="163"/>
                </a:lnTo>
                <a:lnTo>
                  <a:pt x="196" y="159"/>
                </a:lnTo>
                <a:lnTo>
                  <a:pt x="196" y="154"/>
                </a:lnTo>
                <a:lnTo>
                  <a:pt x="195" y="148"/>
                </a:lnTo>
                <a:lnTo>
                  <a:pt x="195" y="141"/>
                </a:lnTo>
                <a:lnTo>
                  <a:pt x="193" y="136"/>
                </a:lnTo>
                <a:lnTo>
                  <a:pt x="191" y="119"/>
                </a:lnTo>
                <a:lnTo>
                  <a:pt x="195" y="104"/>
                </a:lnTo>
                <a:lnTo>
                  <a:pt x="195" y="97"/>
                </a:lnTo>
                <a:lnTo>
                  <a:pt x="195" y="96"/>
                </a:lnTo>
                <a:lnTo>
                  <a:pt x="198" y="96"/>
                </a:lnTo>
                <a:lnTo>
                  <a:pt x="198" y="92"/>
                </a:lnTo>
                <a:lnTo>
                  <a:pt x="200" y="89"/>
                </a:lnTo>
                <a:lnTo>
                  <a:pt x="201" y="87"/>
                </a:lnTo>
                <a:lnTo>
                  <a:pt x="200" y="84"/>
                </a:lnTo>
                <a:lnTo>
                  <a:pt x="196" y="84"/>
                </a:lnTo>
                <a:lnTo>
                  <a:pt x="198" y="82"/>
                </a:lnTo>
                <a:lnTo>
                  <a:pt x="196" y="82"/>
                </a:lnTo>
                <a:lnTo>
                  <a:pt x="195" y="81"/>
                </a:lnTo>
                <a:lnTo>
                  <a:pt x="196" y="79"/>
                </a:lnTo>
                <a:lnTo>
                  <a:pt x="196" y="69"/>
                </a:lnTo>
                <a:lnTo>
                  <a:pt x="198" y="65"/>
                </a:lnTo>
                <a:lnTo>
                  <a:pt x="200" y="64"/>
                </a:lnTo>
                <a:lnTo>
                  <a:pt x="198" y="62"/>
                </a:lnTo>
                <a:lnTo>
                  <a:pt x="200" y="57"/>
                </a:lnTo>
                <a:lnTo>
                  <a:pt x="200" y="52"/>
                </a:lnTo>
                <a:lnTo>
                  <a:pt x="201" y="55"/>
                </a:lnTo>
                <a:lnTo>
                  <a:pt x="203" y="59"/>
                </a:lnTo>
                <a:lnTo>
                  <a:pt x="203" y="52"/>
                </a:lnTo>
                <a:lnTo>
                  <a:pt x="205" y="45"/>
                </a:lnTo>
                <a:lnTo>
                  <a:pt x="208" y="39"/>
                </a:lnTo>
                <a:lnTo>
                  <a:pt x="213" y="34"/>
                </a:lnTo>
                <a:lnTo>
                  <a:pt x="220" y="30"/>
                </a:lnTo>
                <a:lnTo>
                  <a:pt x="226" y="27"/>
                </a:lnTo>
                <a:lnTo>
                  <a:pt x="226" y="29"/>
                </a:lnTo>
                <a:lnTo>
                  <a:pt x="226" y="27"/>
                </a:lnTo>
                <a:lnTo>
                  <a:pt x="228" y="29"/>
                </a:lnTo>
                <a:lnTo>
                  <a:pt x="226" y="29"/>
                </a:lnTo>
                <a:lnTo>
                  <a:pt x="226" y="30"/>
                </a:lnTo>
                <a:lnTo>
                  <a:pt x="226" y="27"/>
                </a:lnTo>
                <a:lnTo>
                  <a:pt x="221" y="29"/>
                </a:lnTo>
                <a:lnTo>
                  <a:pt x="218" y="30"/>
                </a:lnTo>
                <a:lnTo>
                  <a:pt x="218" y="29"/>
                </a:lnTo>
                <a:lnTo>
                  <a:pt x="220" y="27"/>
                </a:lnTo>
                <a:lnTo>
                  <a:pt x="221" y="27"/>
                </a:lnTo>
                <a:lnTo>
                  <a:pt x="223" y="23"/>
                </a:lnTo>
                <a:lnTo>
                  <a:pt x="223" y="22"/>
                </a:lnTo>
                <a:lnTo>
                  <a:pt x="225" y="22"/>
                </a:lnTo>
                <a:lnTo>
                  <a:pt x="226" y="22"/>
                </a:lnTo>
                <a:lnTo>
                  <a:pt x="226" y="25"/>
                </a:lnTo>
                <a:lnTo>
                  <a:pt x="230" y="23"/>
                </a:lnTo>
                <a:lnTo>
                  <a:pt x="232" y="22"/>
                </a:lnTo>
                <a:lnTo>
                  <a:pt x="226" y="22"/>
                </a:lnTo>
                <a:lnTo>
                  <a:pt x="226" y="20"/>
                </a:lnTo>
                <a:lnTo>
                  <a:pt x="226" y="18"/>
                </a:lnTo>
                <a:lnTo>
                  <a:pt x="237" y="12"/>
                </a:lnTo>
                <a:lnTo>
                  <a:pt x="242" y="10"/>
                </a:lnTo>
                <a:lnTo>
                  <a:pt x="247" y="8"/>
                </a:lnTo>
                <a:lnTo>
                  <a:pt x="245" y="10"/>
                </a:lnTo>
                <a:lnTo>
                  <a:pt x="245" y="12"/>
                </a:lnTo>
                <a:lnTo>
                  <a:pt x="252" y="8"/>
                </a:lnTo>
                <a:lnTo>
                  <a:pt x="257" y="7"/>
                </a:lnTo>
                <a:lnTo>
                  <a:pt x="263" y="7"/>
                </a:lnTo>
                <a:lnTo>
                  <a:pt x="270" y="7"/>
                </a:lnTo>
                <a:lnTo>
                  <a:pt x="273" y="7"/>
                </a:lnTo>
                <a:lnTo>
                  <a:pt x="275" y="5"/>
                </a:lnTo>
                <a:lnTo>
                  <a:pt x="280" y="2"/>
                </a:lnTo>
                <a:lnTo>
                  <a:pt x="285" y="0"/>
                </a:lnTo>
                <a:lnTo>
                  <a:pt x="289" y="0"/>
                </a:lnTo>
                <a:lnTo>
                  <a:pt x="290" y="2"/>
                </a:lnTo>
                <a:lnTo>
                  <a:pt x="292" y="2"/>
                </a:lnTo>
                <a:lnTo>
                  <a:pt x="294" y="2"/>
                </a:lnTo>
                <a:lnTo>
                  <a:pt x="295" y="5"/>
                </a:lnTo>
                <a:lnTo>
                  <a:pt x="304" y="10"/>
                </a:lnTo>
                <a:lnTo>
                  <a:pt x="307" y="10"/>
                </a:lnTo>
                <a:lnTo>
                  <a:pt x="310" y="12"/>
                </a:lnTo>
                <a:lnTo>
                  <a:pt x="312" y="15"/>
                </a:lnTo>
                <a:lnTo>
                  <a:pt x="314" y="15"/>
                </a:lnTo>
                <a:lnTo>
                  <a:pt x="315" y="15"/>
                </a:lnTo>
                <a:lnTo>
                  <a:pt x="317" y="13"/>
                </a:lnTo>
                <a:lnTo>
                  <a:pt x="317" y="15"/>
                </a:lnTo>
                <a:lnTo>
                  <a:pt x="319" y="17"/>
                </a:lnTo>
                <a:lnTo>
                  <a:pt x="322" y="17"/>
                </a:lnTo>
                <a:lnTo>
                  <a:pt x="327" y="18"/>
                </a:lnTo>
                <a:lnTo>
                  <a:pt x="329" y="22"/>
                </a:lnTo>
                <a:lnTo>
                  <a:pt x="332" y="23"/>
                </a:lnTo>
                <a:lnTo>
                  <a:pt x="334" y="22"/>
                </a:lnTo>
                <a:lnTo>
                  <a:pt x="336" y="20"/>
                </a:lnTo>
                <a:lnTo>
                  <a:pt x="337" y="20"/>
                </a:lnTo>
                <a:lnTo>
                  <a:pt x="339" y="17"/>
                </a:lnTo>
                <a:lnTo>
                  <a:pt x="341" y="20"/>
                </a:lnTo>
                <a:lnTo>
                  <a:pt x="342" y="22"/>
                </a:lnTo>
                <a:lnTo>
                  <a:pt x="341" y="18"/>
                </a:lnTo>
                <a:lnTo>
                  <a:pt x="342" y="18"/>
                </a:lnTo>
                <a:lnTo>
                  <a:pt x="344" y="20"/>
                </a:lnTo>
                <a:lnTo>
                  <a:pt x="346" y="22"/>
                </a:lnTo>
                <a:lnTo>
                  <a:pt x="347" y="20"/>
                </a:lnTo>
                <a:lnTo>
                  <a:pt x="349" y="25"/>
                </a:lnTo>
                <a:lnTo>
                  <a:pt x="351" y="27"/>
                </a:lnTo>
                <a:lnTo>
                  <a:pt x="352" y="29"/>
                </a:lnTo>
                <a:lnTo>
                  <a:pt x="352" y="30"/>
                </a:lnTo>
                <a:lnTo>
                  <a:pt x="352" y="32"/>
                </a:lnTo>
                <a:lnTo>
                  <a:pt x="352" y="35"/>
                </a:lnTo>
                <a:lnTo>
                  <a:pt x="354" y="35"/>
                </a:lnTo>
                <a:lnTo>
                  <a:pt x="359" y="35"/>
                </a:lnTo>
                <a:lnTo>
                  <a:pt x="359" y="39"/>
                </a:lnTo>
                <a:lnTo>
                  <a:pt x="361" y="44"/>
                </a:lnTo>
                <a:lnTo>
                  <a:pt x="367" y="49"/>
                </a:lnTo>
                <a:lnTo>
                  <a:pt x="367" y="50"/>
                </a:lnTo>
                <a:lnTo>
                  <a:pt x="367" y="52"/>
                </a:lnTo>
                <a:lnTo>
                  <a:pt x="366" y="54"/>
                </a:lnTo>
                <a:lnTo>
                  <a:pt x="366" y="57"/>
                </a:lnTo>
                <a:lnTo>
                  <a:pt x="367" y="60"/>
                </a:lnTo>
                <a:lnTo>
                  <a:pt x="366" y="60"/>
                </a:lnTo>
                <a:lnTo>
                  <a:pt x="366" y="62"/>
                </a:lnTo>
                <a:lnTo>
                  <a:pt x="366" y="64"/>
                </a:lnTo>
                <a:lnTo>
                  <a:pt x="364" y="64"/>
                </a:lnTo>
                <a:lnTo>
                  <a:pt x="364" y="65"/>
                </a:lnTo>
                <a:lnTo>
                  <a:pt x="362" y="67"/>
                </a:lnTo>
                <a:lnTo>
                  <a:pt x="361" y="65"/>
                </a:lnTo>
                <a:lnTo>
                  <a:pt x="359" y="67"/>
                </a:lnTo>
                <a:lnTo>
                  <a:pt x="366" y="86"/>
                </a:lnTo>
                <a:lnTo>
                  <a:pt x="367" y="96"/>
                </a:lnTo>
                <a:lnTo>
                  <a:pt x="367" y="107"/>
                </a:lnTo>
                <a:lnTo>
                  <a:pt x="364" y="116"/>
                </a:lnTo>
                <a:lnTo>
                  <a:pt x="362" y="121"/>
                </a:lnTo>
                <a:lnTo>
                  <a:pt x="362" y="126"/>
                </a:lnTo>
                <a:lnTo>
                  <a:pt x="367" y="134"/>
                </a:lnTo>
                <a:lnTo>
                  <a:pt x="372" y="143"/>
                </a:lnTo>
                <a:lnTo>
                  <a:pt x="377" y="151"/>
                </a:lnTo>
                <a:lnTo>
                  <a:pt x="381" y="156"/>
                </a:lnTo>
                <a:lnTo>
                  <a:pt x="381" y="161"/>
                </a:lnTo>
                <a:lnTo>
                  <a:pt x="377" y="164"/>
                </a:lnTo>
                <a:lnTo>
                  <a:pt x="374" y="166"/>
                </a:lnTo>
                <a:lnTo>
                  <a:pt x="369" y="168"/>
                </a:lnTo>
                <a:lnTo>
                  <a:pt x="369" y="169"/>
                </a:lnTo>
                <a:lnTo>
                  <a:pt x="371" y="171"/>
                </a:lnTo>
                <a:lnTo>
                  <a:pt x="372" y="191"/>
                </a:lnTo>
                <a:lnTo>
                  <a:pt x="372" y="203"/>
                </a:lnTo>
                <a:lnTo>
                  <a:pt x="374" y="206"/>
                </a:lnTo>
                <a:lnTo>
                  <a:pt x="374" y="211"/>
                </a:lnTo>
                <a:lnTo>
                  <a:pt x="372" y="216"/>
                </a:lnTo>
                <a:lnTo>
                  <a:pt x="369" y="220"/>
                </a:lnTo>
                <a:lnTo>
                  <a:pt x="362" y="223"/>
                </a:lnTo>
                <a:lnTo>
                  <a:pt x="357" y="225"/>
                </a:lnTo>
                <a:lnTo>
                  <a:pt x="344" y="226"/>
                </a:lnTo>
                <a:lnTo>
                  <a:pt x="334" y="226"/>
                </a:lnTo>
                <a:lnTo>
                  <a:pt x="332" y="228"/>
                </a:lnTo>
                <a:lnTo>
                  <a:pt x="331" y="230"/>
                </a:lnTo>
                <a:lnTo>
                  <a:pt x="331" y="235"/>
                </a:lnTo>
                <a:lnTo>
                  <a:pt x="332" y="245"/>
                </a:lnTo>
                <a:lnTo>
                  <a:pt x="336" y="255"/>
                </a:lnTo>
                <a:lnTo>
                  <a:pt x="341" y="263"/>
                </a:lnTo>
                <a:lnTo>
                  <a:pt x="342" y="273"/>
                </a:lnTo>
                <a:lnTo>
                  <a:pt x="344" y="284"/>
                </a:lnTo>
                <a:lnTo>
                  <a:pt x="344" y="294"/>
                </a:lnTo>
                <a:lnTo>
                  <a:pt x="346" y="304"/>
                </a:lnTo>
                <a:lnTo>
                  <a:pt x="356" y="320"/>
                </a:lnTo>
                <a:lnTo>
                  <a:pt x="366" y="339"/>
                </a:lnTo>
                <a:lnTo>
                  <a:pt x="376" y="359"/>
                </a:lnTo>
                <a:lnTo>
                  <a:pt x="386" y="379"/>
                </a:lnTo>
                <a:lnTo>
                  <a:pt x="396" y="401"/>
                </a:lnTo>
                <a:lnTo>
                  <a:pt x="401" y="419"/>
                </a:lnTo>
                <a:lnTo>
                  <a:pt x="409" y="440"/>
                </a:lnTo>
                <a:lnTo>
                  <a:pt x="416" y="460"/>
                </a:lnTo>
                <a:lnTo>
                  <a:pt x="419" y="481"/>
                </a:lnTo>
                <a:lnTo>
                  <a:pt x="424" y="505"/>
                </a:lnTo>
                <a:lnTo>
                  <a:pt x="430" y="549"/>
                </a:lnTo>
                <a:lnTo>
                  <a:pt x="433" y="592"/>
                </a:lnTo>
                <a:lnTo>
                  <a:pt x="436" y="637"/>
                </a:lnTo>
                <a:lnTo>
                  <a:pt x="440" y="681"/>
                </a:lnTo>
                <a:lnTo>
                  <a:pt x="440" y="723"/>
                </a:lnTo>
                <a:lnTo>
                  <a:pt x="441" y="767"/>
                </a:lnTo>
                <a:lnTo>
                  <a:pt x="440" y="787"/>
                </a:lnTo>
                <a:lnTo>
                  <a:pt x="438" y="797"/>
                </a:lnTo>
                <a:lnTo>
                  <a:pt x="435" y="807"/>
                </a:lnTo>
                <a:lnTo>
                  <a:pt x="431" y="810"/>
                </a:lnTo>
                <a:lnTo>
                  <a:pt x="428" y="814"/>
                </a:lnTo>
                <a:lnTo>
                  <a:pt x="418" y="817"/>
                </a:lnTo>
                <a:lnTo>
                  <a:pt x="408" y="819"/>
                </a:lnTo>
                <a:lnTo>
                  <a:pt x="401" y="824"/>
                </a:lnTo>
                <a:lnTo>
                  <a:pt x="398" y="827"/>
                </a:lnTo>
                <a:lnTo>
                  <a:pt x="396" y="830"/>
                </a:lnTo>
                <a:lnTo>
                  <a:pt x="396" y="837"/>
                </a:lnTo>
                <a:lnTo>
                  <a:pt x="398" y="867"/>
                </a:lnTo>
                <a:lnTo>
                  <a:pt x="399" y="889"/>
                </a:lnTo>
                <a:lnTo>
                  <a:pt x="401" y="909"/>
                </a:lnTo>
                <a:lnTo>
                  <a:pt x="399" y="913"/>
                </a:lnTo>
                <a:lnTo>
                  <a:pt x="396" y="916"/>
                </a:lnTo>
                <a:lnTo>
                  <a:pt x="389" y="921"/>
                </a:lnTo>
                <a:lnTo>
                  <a:pt x="379" y="924"/>
                </a:lnTo>
                <a:lnTo>
                  <a:pt x="379" y="928"/>
                </a:lnTo>
                <a:lnTo>
                  <a:pt x="379" y="933"/>
                </a:lnTo>
                <a:lnTo>
                  <a:pt x="384" y="980"/>
                </a:lnTo>
                <a:lnTo>
                  <a:pt x="388" y="1023"/>
                </a:lnTo>
                <a:lnTo>
                  <a:pt x="389" y="1067"/>
                </a:lnTo>
                <a:lnTo>
                  <a:pt x="393" y="1157"/>
                </a:lnTo>
                <a:lnTo>
                  <a:pt x="393" y="1201"/>
                </a:lnTo>
                <a:lnTo>
                  <a:pt x="393" y="1246"/>
                </a:lnTo>
                <a:lnTo>
                  <a:pt x="391" y="1268"/>
                </a:lnTo>
                <a:lnTo>
                  <a:pt x="391" y="1288"/>
                </a:lnTo>
                <a:lnTo>
                  <a:pt x="386" y="1310"/>
                </a:lnTo>
                <a:lnTo>
                  <a:pt x="381" y="1332"/>
                </a:lnTo>
                <a:lnTo>
                  <a:pt x="376" y="1350"/>
                </a:lnTo>
                <a:lnTo>
                  <a:pt x="374" y="1360"/>
                </a:lnTo>
                <a:lnTo>
                  <a:pt x="374" y="1371"/>
                </a:lnTo>
                <a:lnTo>
                  <a:pt x="376" y="1381"/>
                </a:lnTo>
                <a:lnTo>
                  <a:pt x="376" y="1392"/>
                </a:lnTo>
                <a:lnTo>
                  <a:pt x="374" y="1397"/>
                </a:lnTo>
                <a:lnTo>
                  <a:pt x="376" y="1401"/>
                </a:lnTo>
                <a:lnTo>
                  <a:pt x="379" y="1412"/>
                </a:lnTo>
                <a:lnTo>
                  <a:pt x="384" y="1421"/>
                </a:lnTo>
                <a:lnTo>
                  <a:pt x="391" y="1431"/>
                </a:lnTo>
                <a:lnTo>
                  <a:pt x="398" y="1438"/>
                </a:lnTo>
                <a:lnTo>
                  <a:pt x="406" y="1444"/>
                </a:lnTo>
                <a:lnTo>
                  <a:pt x="426" y="1451"/>
                </a:lnTo>
                <a:lnTo>
                  <a:pt x="446" y="1458"/>
                </a:lnTo>
                <a:lnTo>
                  <a:pt x="450" y="1461"/>
                </a:lnTo>
                <a:lnTo>
                  <a:pt x="451" y="1468"/>
                </a:lnTo>
                <a:lnTo>
                  <a:pt x="451" y="1478"/>
                </a:lnTo>
                <a:lnTo>
                  <a:pt x="450" y="1483"/>
                </a:lnTo>
                <a:lnTo>
                  <a:pt x="446" y="1485"/>
                </a:lnTo>
                <a:lnTo>
                  <a:pt x="438" y="1486"/>
                </a:lnTo>
                <a:lnTo>
                  <a:pt x="433" y="1486"/>
                </a:lnTo>
                <a:lnTo>
                  <a:pt x="426" y="1486"/>
                </a:lnTo>
                <a:lnTo>
                  <a:pt x="416" y="1486"/>
                </a:lnTo>
                <a:lnTo>
                  <a:pt x="396" y="1486"/>
                </a:lnTo>
                <a:lnTo>
                  <a:pt x="374" y="1486"/>
                </a:lnTo>
                <a:lnTo>
                  <a:pt x="364" y="1485"/>
                </a:lnTo>
                <a:lnTo>
                  <a:pt x="354" y="1483"/>
                </a:lnTo>
                <a:lnTo>
                  <a:pt x="344" y="1480"/>
                </a:lnTo>
                <a:lnTo>
                  <a:pt x="334" y="1475"/>
                </a:lnTo>
                <a:lnTo>
                  <a:pt x="324" y="1470"/>
                </a:lnTo>
                <a:lnTo>
                  <a:pt x="319" y="1468"/>
                </a:lnTo>
                <a:lnTo>
                  <a:pt x="314" y="1470"/>
                </a:lnTo>
                <a:lnTo>
                  <a:pt x="310" y="1471"/>
                </a:lnTo>
                <a:lnTo>
                  <a:pt x="305" y="1471"/>
                </a:lnTo>
                <a:lnTo>
                  <a:pt x="297" y="1468"/>
                </a:lnTo>
                <a:lnTo>
                  <a:pt x="275" y="1463"/>
                </a:lnTo>
                <a:lnTo>
                  <a:pt x="270" y="1461"/>
                </a:lnTo>
                <a:lnTo>
                  <a:pt x="267" y="1461"/>
                </a:lnTo>
                <a:lnTo>
                  <a:pt x="267" y="1459"/>
                </a:lnTo>
                <a:lnTo>
                  <a:pt x="265" y="1448"/>
                </a:lnTo>
                <a:lnTo>
                  <a:pt x="263" y="1424"/>
                </a:lnTo>
                <a:lnTo>
                  <a:pt x="260" y="1404"/>
                </a:lnTo>
                <a:lnTo>
                  <a:pt x="262" y="1394"/>
                </a:lnTo>
                <a:lnTo>
                  <a:pt x="263" y="1384"/>
                </a:lnTo>
                <a:lnTo>
                  <a:pt x="270" y="1376"/>
                </a:lnTo>
                <a:lnTo>
                  <a:pt x="275" y="1369"/>
                </a:lnTo>
                <a:lnTo>
                  <a:pt x="277" y="1364"/>
                </a:lnTo>
                <a:lnTo>
                  <a:pt x="279" y="1360"/>
                </a:lnTo>
                <a:lnTo>
                  <a:pt x="279" y="1350"/>
                </a:lnTo>
                <a:lnTo>
                  <a:pt x="282" y="1327"/>
                </a:lnTo>
                <a:lnTo>
                  <a:pt x="285" y="1305"/>
                </a:lnTo>
                <a:lnTo>
                  <a:pt x="287" y="1297"/>
                </a:lnTo>
                <a:lnTo>
                  <a:pt x="287" y="1292"/>
                </a:lnTo>
                <a:lnTo>
                  <a:pt x="285" y="1287"/>
                </a:lnTo>
                <a:lnTo>
                  <a:pt x="279" y="1278"/>
                </a:lnTo>
                <a:lnTo>
                  <a:pt x="275" y="1268"/>
                </a:lnTo>
                <a:lnTo>
                  <a:pt x="273" y="1258"/>
                </a:lnTo>
                <a:lnTo>
                  <a:pt x="273" y="1248"/>
                </a:lnTo>
                <a:lnTo>
                  <a:pt x="273" y="1226"/>
                </a:lnTo>
                <a:lnTo>
                  <a:pt x="272" y="1204"/>
                </a:lnTo>
                <a:lnTo>
                  <a:pt x="268" y="1184"/>
                </a:lnTo>
                <a:lnTo>
                  <a:pt x="263" y="1173"/>
                </a:lnTo>
                <a:lnTo>
                  <a:pt x="258" y="1161"/>
                </a:lnTo>
                <a:lnTo>
                  <a:pt x="226" y="1191"/>
                </a:lnTo>
                <a:lnTo>
                  <a:pt x="210" y="1206"/>
                </a:lnTo>
                <a:lnTo>
                  <a:pt x="193" y="1220"/>
                </a:lnTo>
                <a:lnTo>
                  <a:pt x="174" y="1231"/>
                </a:lnTo>
                <a:lnTo>
                  <a:pt x="154" y="1243"/>
                </a:lnTo>
                <a:lnTo>
                  <a:pt x="116" y="1265"/>
                </a:lnTo>
                <a:lnTo>
                  <a:pt x="97" y="1275"/>
                </a:lnTo>
                <a:lnTo>
                  <a:pt x="94" y="1278"/>
                </a:lnTo>
                <a:lnTo>
                  <a:pt x="92" y="1283"/>
                </a:lnTo>
                <a:lnTo>
                  <a:pt x="94" y="1293"/>
                </a:lnTo>
                <a:lnTo>
                  <a:pt x="94" y="1315"/>
                </a:lnTo>
                <a:lnTo>
                  <a:pt x="96" y="1327"/>
                </a:lnTo>
                <a:lnTo>
                  <a:pt x="97" y="1337"/>
                </a:lnTo>
                <a:lnTo>
                  <a:pt x="99" y="1347"/>
                </a:lnTo>
                <a:lnTo>
                  <a:pt x="102" y="1355"/>
                </a:lnTo>
                <a:lnTo>
                  <a:pt x="107" y="1364"/>
                </a:lnTo>
                <a:lnTo>
                  <a:pt x="109" y="1369"/>
                </a:lnTo>
                <a:lnTo>
                  <a:pt x="107" y="1374"/>
                </a:lnTo>
                <a:lnTo>
                  <a:pt x="102" y="1381"/>
                </a:lnTo>
                <a:lnTo>
                  <a:pt x="97" y="1384"/>
                </a:lnTo>
                <a:lnTo>
                  <a:pt x="94" y="1386"/>
                </a:lnTo>
                <a:lnTo>
                  <a:pt x="84" y="1387"/>
                </a:lnTo>
                <a:lnTo>
                  <a:pt x="79" y="1387"/>
                </a:lnTo>
                <a:lnTo>
                  <a:pt x="75" y="1386"/>
                </a:lnTo>
                <a:lnTo>
                  <a:pt x="57" y="1360"/>
                </a:lnTo>
                <a:lnTo>
                  <a:pt x="42" y="1332"/>
                </a:lnTo>
                <a:lnTo>
                  <a:pt x="27" y="1303"/>
                </a:lnTo>
                <a:lnTo>
                  <a:pt x="25" y="1295"/>
                </a:lnTo>
                <a:lnTo>
                  <a:pt x="23" y="1288"/>
                </a:lnTo>
                <a:lnTo>
                  <a:pt x="27" y="1282"/>
                </a:lnTo>
                <a:lnTo>
                  <a:pt x="30" y="1275"/>
                </a:lnTo>
                <a:lnTo>
                  <a:pt x="23" y="1275"/>
                </a:lnTo>
                <a:lnTo>
                  <a:pt x="22" y="1273"/>
                </a:lnTo>
                <a:lnTo>
                  <a:pt x="20" y="1272"/>
                </a:lnTo>
                <a:lnTo>
                  <a:pt x="12" y="1251"/>
                </a:lnTo>
                <a:lnTo>
                  <a:pt x="7" y="1240"/>
                </a:lnTo>
                <a:lnTo>
                  <a:pt x="3" y="1233"/>
                </a:lnTo>
                <a:lnTo>
                  <a:pt x="0" y="122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Freeform 28"/>
          <p:cNvSpPr>
            <a:spLocks noEditPoints="1"/>
          </p:cNvSpPr>
          <p:nvPr/>
        </p:nvSpPr>
        <p:spPr bwMode="auto">
          <a:xfrm>
            <a:off x="7004050" y="3568700"/>
            <a:ext cx="1450975" cy="2459038"/>
          </a:xfrm>
          <a:custGeom>
            <a:avLst/>
            <a:gdLst>
              <a:gd name="T0" fmla="*/ 979488 w 914"/>
              <a:gd name="T1" fmla="*/ 296863 h 1549"/>
              <a:gd name="T2" fmla="*/ 966788 w 914"/>
              <a:gd name="T3" fmla="*/ 246063 h 1549"/>
              <a:gd name="T4" fmla="*/ 944563 w 914"/>
              <a:gd name="T5" fmla="*/ 171450 h 1549"/>
              <a:gd name="T6" fmla="*/ 935038 w 914"/>
              <a:gd name="T7" fmla="*/ 104775 h 1549"/>
              <a:gd name="T8" fmla="*/ 979488 w 914"/>
              <a:gd name="T9" fmla="*/ 38100 h 1549"/>
              <a:gd name="T10" fmla="*/ 1101725 w 914"/>
              <a:gd name="T11" fmla="*/ 0 h 1549"/>
              <a:gd name="T12" fmla="*/ 1160463 w 914"/>
              <a:gd name="T13" fmla="*/ 49213 h 1549"/>
              <a:gd name="T14" fmla="*/ 1187450 w 914"/>
              <a:gd name="T15" fmla="*/ 115888 h 1549"/>
              <a:gd name="T16" fmla="*/ 1198563 w 914"/>
              <a:gd name="T17" fmla="*/ 184150 h 1549"/>
              <a:gd name="T18" fmla="*/ 1184275 w 914"/>
              <a:gd name="T19" fmla="*/ 309563 h 1549"/>
              <a:gd name="T20" fmla="*/ 1174750 w 914"/>
              <a:gd name="T21" fmla="*/ 381000 h 1549"/>
              <a:gd name="T22" fmla="*/ 1216025 w 914"/>
              <a:gd name="T23" fmla="*/ 407988 h 1549"/>
              <a:gd name="T24" fmla="*/ 1293813 w 914"/>
              <a:gd name="T25" fmla="*/ 442913 h 1549"/>
              <a:gd name="T26" fmla="*/ 1381125 w 914"/>
              <a:gd name="T27" fmla="*/ 631825 h 1549"/>
              <a:gd name="T28" fmla="*/ 1423988 w 914"/>
              <a:gd name="T29" fmla="*/ 773113 h 1549"/>
              <a:gd name="T30" fmla="*/ 1443038 w 914"/>
              <a:gd name="T31" fmla="*/ 882650 h 1549"/>
              <a:gd name="T32" fmla="*/ 1365250 w 914"/>
              <a:gd name="T33" fmla="*/ 922338 h 1549"/>
              <a:gd name="T34" fmla="*/ 1306513 w 914"/>
              <a:gd name="T35" fmla="*/ 890588 h 1549"/>
              <a:gd name="T36" fmla="*/ 1298575 w 914"/>
              <a:gd name="T37" fmla="*/ 974725 h 1549"/>
              <a:gd name="T38" fmla="*/ 1293813 w 914"/>
              <a:gd name="T39" fmla="*/ 1044575 h 1549"/>
              <a:gd name="T40" fmla="*/ 1328738 w 914"/>
              <a:gd name="T41" fmla="*/ 1185863 h 1549"/>
              <a:gd name="T42" fmla="*/ 1274763 w 914"/>
              <a:gd name="T43" fmla="*/ 1544638 h 1549"/>
              <a:gd name="T44" fmla="*/ 1230313 w 914"/>
              <a:gd name="T45" fmla="*/ 2106613 h 1549"/>
              <a:gd name="T46" fmla="*/ 1227138 w 914"/>
              <a:gd name="T47" fmla="*/ 2203450 h 1549"/>
              <a:gd name="T48" fmla="*/ 1296988 w 914"/>
              <a:gd name="T49" fmla="*/ 2295525 h 1549"/>
              <a:gd name="T50" fmla="*/ 1168400 w 914"/>
              <a:gd name="T51" fmla="*/ 2303463 h 1549"/>
              <a:gd name="T52" fmla="*/ 1116013 w 914"/>
              <a:gd name="T53" fmla="*/ 2344738 h 1549"/>
              <a:gd name="T54" fmla="*/ 1128713 w 914"/>
              <a:gd name="T55" fmla="*/ 2411413 h 1549"/>
              <a:gd name="T56" fmla="*/ 1042988 w 914"/>
              <a:gd name="T57" fmla="*/ 2452688 h 1549"/>
              <a:gd name="T58" fmla="*/ 963613 w 914"/>
              <a:gd name="T59" fmla="*/ 2439988 h 1549"/>
              <a:gd name="T60" fmla="*/ 892175 w 914"/>
              <a:gd name="T61" fmla="*/ 2259013 h 1549"/>
              <a:gd name="T62" fmla="*/ 869950 w 914"/>
              <a:gd name="T63" fmla="*/ 1941513 h 1549"/>
              <a:gd name="T64" fmla="*/ 860425 w 914"/>
              <a:gd name="T65" fmla="*/ 1857375 h 1549"/>
              <a:gd name="T66" fmla="*/ 842963 w 914"/>
              <a:gd name="T67" fmla="*/ 1489075 h 1549"/>
              <a:gd name="T68" fmla="*/ 827088 w 914"/>
              <a:gd name="T69" fmla="*/ 1339850 h 1549"/>
              <a:gd name="T70" fmla="*/ 830263 w 914"/>
              <a:gd name="T71" fmla="*/ 1189038 h 1549"/>
              <a:gd name="T72" fmla="*/ 852488 w 914"/>
              <a:gd name="T73" fmla="*/ 1071563 h 1549"/>
              <a:gd name="T74" fmla="*/ 798513 w 914"/>
              <a:gd name="T75" fmla="*/ 1052513 h 1549"/>
              <a:gd name="T76" fmla="*/ 787400 w 914"/>
              <a:gd name="T77" fmla="*/ 1065213 h 1549"/>
              <a:gd name="T78" fmla="*/ 763588 w 914"/>
              <a:gd name="T79" fmla="*/ 1116013 h 1549"/>
              <a:gd name="T80" fmla="*/ 790575 w 914"/>
              <a:gd name="T81" fmla="*/ 1287463 h 1549"/>
              <a:gd name="T82" fmla="*/ 790575 w 914"/>
              <a:gd name="T83" fmla="*/ 1358900 h 1549"/>
              <a:gd name="T84" fmla="*/ 760413 w 914"/>
              <a:gd name="T85" fmla="*/ 1382713 h 1549"/>
              <a:gd name="T86" fmla="*/ 684213 w 914"/>
              <a:gd name="T87" fmla="*/ 1303338 h 1549"/>
              <a:gd name="T88" fmla="*/ 676275 w 914"/>
              <a:gd name="T89" fmla="*/ 1241425 h 1549"/>
              <a:gd name="T90" fmla="*/ 661988 w 914"/>
              <a:gd name="T91" fmla="*/ 1147763 h 1549"/>
              <a:gd name="T92" fmla="*/ 652463 w 914"/>
              <a:gd name="T93" fmla="*/ 1052513 h 1549"/>
              <a:gd name="T94" fmla="*/ 668338 w 914"/>
              <a:gd name="T95" fmla="*/ 958850 h 1549"/>
              <a:gd name="T96" fmla="*/ 665163 w 914"/>
              <a:gd name="T97" fmla="*/ 895350 h 1549"/>
              <a:gd name="T98" fmla="*/ 695325 w 914"/>
              <a:gd name="T99" fmla="*/ 768350 h 1549"/>
              <a:gd name="T100" fmla="*/ 755650 w 914"/>
              <a:gd name="T101" fmla="*/ 495300 h 1549"/>
              <a:gd name="T102" fmla="*/ 849313 w 914"/>
              <a:gd name="T103" fmla="*/ 420688 h 1549"/>
              <a:gd name="T104" fmla="*/ 952500 w 914"/>
              <a:gd name="T105" fmla="*/ 365125 h 1549"/>
              <a:gd name="T106" fmla="*/ 735013 w 914"/>
              <a:gd name="T107" fmla="*/ 1304925 h 1549"/>
              <a:gd name="T108" fmla="*/ 750888 w 914"/>
              <a:gd name="T109" fmla="*/ 1330325 h 1549"/>
              <a:gd name="T110" fmla="*/ 1057275 w 914"/>
              <a:gd name="T111" fmla="*/ 1441450 h 1549"/>
              <a:gd name="T112" fmla="*/ 1041400 w 914"/>
              <a:gd name="T113" fmla="*/ 1651000 h 1549"/>
              <a:gd name="T114" fmla="*/ 1022350 w 914"/>
              <a:gd name="T115" fmla="*/ 1751013 h 1549"/>
              <a:gd name="T116" fmla="*/ 1050925 w 914"/>
              <a:gd name="T117" fmla="*/ 1952625 h 1549"/>
              <a:gd name="T118" fmla="*/ 1074738 w 914"/>
              <a:gd name="T119" fmla="*/ 1893888 h 1549"/>
              <a:gd name="T120" fmla="*/ 1085850 w 914"/>
              <a:gd name="T121" fmla="*/ 1779588 h 1549"/>
              <a:gd name="T122" fmla="*/ 1077913 w 914"/>
              <a:gd name="T123" fmla="*/ 1697038 h 1549"/>
              <a:gd name="T124" fmla="*/ 1073150 w 914"/>
              <a:gd name="T125" fmla="*/ 1595438 h 154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914"/>
              <a:gd name="T190" fmla="*/ 0 h 1549"/>
              <a:gd name="T191" fmla="*/ 914 w 914"/>
              <a:gd name="T192" fmla="*/ 1549 h 154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914" h="1549">
                <a:moveTo>
                  <a:pt x="622" y="198"/>
                </a:moveTo>
                <a:lnTo>
                  <a:pt x="622" y="198"/>
                </a:lnTo>
                <a:lnTo>
                  <a:pt x="622" y="192"/>
                </a:lnTo>
                <a:lnTo>
                  <a:pt x="620" y="190"/>
                </a:lnTo>
                <a:lnTo>
                  <a:pt x="617" y="192"/>
                </a:lnTo>
                <a:lnTo>
                  <a:pt x="617" y="190"/>
                </a:lnTo>
                <a:lnTo>
                  <a:pt x="617" y="187"/>
                </a:lnTo>
                <a:lnTo>
                  <a:pt x="612" y="182"/>
                </a:lnTo>
                <a:lnTo>
                  <a:pt x="610" y="177"/>
                </a:lnTo>
                <a:lnTo>
                  <a:pt x="610" y="172"/>
                </a:lnTo>
                <a:lnTo>
                  <a:pt x="609" y="166"/>
                </a:lnTo>
                <a:lnTo>
                  <a:pt x="609" y="160"/>
                </a:lnTo>
                <a:lnTo>
                  <a:pt x="609" y="155"/>
                </a:lnTo>
                <a:lnTo>
                  <a:pt x="604" y="151"/>
                </a:lnTo>
                <a:lnTo>
                  <a:pt x="600" y="146"/>
                </a:lnTo>
                <a:lnTo>
                  <a:pt x="599" y="141"/>
                </a:lnTo>
                <a:lnTo>
                  <a:pt x="595" y="130"/>
                </a:lnTo>
                <a:lnTo>
                  <a:pt x="595" y="116"/>
                </a:lnTo>
                <a:lnTo>
                  <a:pt x="595" y="118"/>
                </a:lnTo>
                <a:lnTo>
                  <a:pt x="595" y="108"/>
                </a:lnTo>
                <a:lnTo>
                  <a:pt x="594" y="103"/>
                </a:lnTo>
                <a:lnTo>
                  <a:pt x="592" y="98"/>
                </a:lnTo>
                <a:lnTo>
                  <a:pt x="589" y="94"/>
                </a:lnTo>
                <a:lnTo>
                  <a:pt x="589" y="89"/>
                </a:lnTo>
                <a:lnTo>
                  <a:pt x="589" y="79"/>
                </a:lnTo>
                <a:lnTo>
                  <a:pt x="589" y="66"/>
                </a:lnTo>
                <a:lnTo>
                  <a:pt x="590" y="61"/>
                </a:lnTo>
                <a:lnTo>
                  <a:pt x="592" y="56"/>
                </a:lnTo>
                <a:lnTo>
                  <a:pt x="597" y="47"/>
                </a:lnTo>
                <a:lnTo>
                  <a:pt x="602" y="37"/>
                </a:lnTo>
                <a:lnTo>
                  <a:pt x="605" y="34"/>
                </a:lnTo>
                <a:lnTo>
                  <a:pt x="609" y="31"/>
                </a:lnTo>
                <a:lnTo>
                  <a:pt x="612" y="27"/>
                </a:lnTo>
                <a:lnTo>
                  <a:pt x="617" y="24"/>
                </a:lnTo>
                <a:lnTo>
                  <a:pt x="622" y="22"/>
                </a:lnTo>
                <a:lnTo>
                  <a:pt x="625" y="21"/>
                </a:lnTo>
                <a:lnTo>
                  <a:pt x="635" y="14"/>
                </a:lnTo>
                <a:lnTo>
                  <a:pt x="652" y="5"/>
                </a:lnTo>
                <a:lnTo>
                  <a:pt x="662" y="2"/>
                </a:lnTo>
                <a:lnTo>
                  <a:pt x="672" y="0"/>
                </a:lnTo>
                <a:lnTo>
                  <a:pt x="694" y="0"/>
                </a:lnTo>
                <a:lnTo>
                  <a:pt x="704" y="0"/>
                </a:lnTo>
                <a:lnTo>
                  <a:pt x="718" y="5"/>
                </a:lnTo>
                <a:lnTo>
                  <a:pt x="721" y="7"/>
                </a:lnTo>
                <a:lnTo>
                  <a:pt x="724" y="10"/>
                </a:lnTo>
                <a:lnTo>
                  <a:pt x="729" y="19"/>
                </a:lnTo>
                <a:lnTo>
                  <a:pt x="733" y="22"/>
                </a:lnTo>
                <a:lnTo>
                  <a:pt x="733" y="27"/>
                </a:lnTo>
                <a:lnTo>
                  <a:pt x="731" y="31"/>
                </a:lnTo>
                <a:lnTo>
                  <a:pt x="729" y="36"/>
                </a:lnTo>
                <a:lnTo>
                  <a:pt x="726" y="37"/>
                </a:lnTo>
                <a:lnTo>
                  <a:pt x="734" y="46"/>
                </a:lnTo>
                <a:lnTo>
                  <a:pt x="741" y="54"/>
                </a:lnTo>
                <a:lnTo>
                  <a:pt x="746" y="62"/>
                </a:lnTo>
                <a:lnTo>
                  <a:pt x="748" y="73"/>
                </a:lnTo>
                <a:lnTo>
                  <a:pt x="750" y="83"/>
                </a:lnTo>
                <a:lnTo>
                  <a:pt x="755" y="91"/>
                </a:lnTo>
                <a:lnTo>
                  <a:pt x="756" y="96"/>
                </a:lnTo>
                <a:lnTo>
                  <a:pt x="756" y="101"/>
                </a:lnTo>
                <a:lnTo>
                  <a:pt x="756" y="104"/>
                </a:lnTo>
                <a:lnTo>
                  <a:pt x="755" y="108"/>
                </a:lnTo>
                <a:lnTo>
                  <a:pt x="755" y="111"/>
                </a:lnTo>
                <a:lnTo>
                  <a:pt x="755" y="116"/>
                </a:lnTo>
                <a:lnTo>
                  <a:pt x="758" y="131"/>
                </a:lnTo>
                <a:lnTo>
                  <a:pt x="760" y="140"/>
                </a:lnTo>
                <a:lnTo>
                  <a:pt x="760" y="146"/>
                </a:lnTo>
                <a:lnTo>
                  <a:pt x="758" y="155"/>
                </a:lnTo>
                <a:lnTo>
                  <a:pt x="756" y="161"/>
                </a:lnTo>
                <a:lnTo>
                  <a:pt x="746" y="195"/>
                </a:lnTo>
                <a:lnTo>
                  <a:pt x="743" y="202"/>
                </a:lnTo>
                <a:lnTo>
                  <a:pt x="740" y="208"/>
                </a:lnTo>
                <a:lnTo>
                  <a:pt x="733" y="212"/>
                </a:lnTo>
                <a:lnTo>
                  <a:pt x="724" y="213"/>
                </a:lnTo>
                <a:lnTo>
                  <a:pt x="731" y="222"/>
                </a:lnTo>
                <a:lnTo>
                  <a:pt x="736" y="232"/>
                </a:lnTo>
                <a:lnTo>
                  <a:pt x="738" y="235"/>
                </a:lnTo>
                <a:lnTo>
                  <a:pt x="740" y="240"/>
                </a:lnTo>
                <a:lnTo>
                  <a:pt x="740" y="245"/>
                </a:lnTo>
                <a:lnTo>
                  <a:pt x="741" y="247"/>
                </a:lnTo>
                <a:lnTo>
                  <a:pt x="743" y="249"/>
                </a:lnTo>
                <a:lnTo>
                  <a:pt x="746" y="249"/>
                </a:lnTo>
                <a:lnTo>
                  <a:pt x="748" y="247"/>
                </a:lnTo>
                <a:lnTo>
                  <a:pt x="751" y="249"/>
                </a:lnTo>
                <a:lnTo>
                  <a:pt x="761" y="254"/>
                </a:lnTo>
                <a:lnTo>
                  <a:pt x="766" y="257"/>
                </a:lnTo>
                <a:lnTo>
                  <a:pt x="770" y="257"/>
                </a:lnTo>
                <a:lnTo>
                  <a:pt x="775" y="259"/>
                </a:lnTo>
                <a:lnTo>
                  <a:pt x="780" y="260"/>
                </a:lnTo>
                <a:lnTo>
                  <a:pt x="788" y="265"/>
                </a:lnTo>
                <a:lnTo>
                  <a:pt x="797" y="271"/>
                </a:lnTo>
                <a:lnTo>
                  <a:pt x="805" y="276"/>
                </a:lnTo>
                <a:lnTo>
                  <a:pt x="815" y="279"/>
                </a:lnTo>
                <a:lnTo>
                  <a:pt x="823" y="286"/>
                </a:lnTo>
                <a:lnTo>
                  <a:pt x="830" y="294"/>
                </a:lnTo>
                <a:lnTo>
                  <a:pt x="842" y="312"/>
                </a:lnTo>
                <a:lnTo>
                  <a:pt x="845" y="319"/>
                </a:lnTo>
                <a:lnTo>
                  <a:pt x="849" y="328"/>
                </a:lnTo>
                <a:lnTo>
                  <a:pt x="857" y="356"/>
                </a:lnTo>
                <a:lnTo>
                  <a:pt x="870" y="398"/>
                </a:lnTo>
                <a:lnTo>
                  <a:pt x="884" y="435"/>
                </a:lnTo>
                <a:lnTo>
                  <a:pt x="885" y="445"/>
                </a:lnTo>
                <a:lnTo>
                  <a:pt x="887" y="455"/>
                </a:lnTo>
                <a:lnTo>
                  <a:pt x="889" y="460"/>
                </a:lnTo>
                <a:lnTo>
                  <a:pt x="891" y="467"/>
                </a:lnTo>
                <a:lnTo>
                  <a:pt x="896" y="477"/>
                </a:lnTo>
                <a:lnTo>
                  <a:pt x="897" y="487"/>
                </a:lnTo>
                <a:lnTo>
                  <a:pt x="899" y="497"/>
                </a:lnTo>
                <a:lnTo>
                  <a:pt x="901" y="505"/>
                </a:lnTo>
                <a:lnTo>
                  <a:pt x="906" y="515"/>
                </a:lnTo>
                <a:lnTo>
                  <a:pt x="911" y="525"/>
                </a:lnTo>
                <a:lnTo>
                  <a:pt x="914" y="531"/>
                </a:lnTo>
                <a:lnTo>
                  <a:pt x="914" y="537"/>
                </a:lnTo>
                <a:lnTo>
                  <a:pt x="912" y="547"/>
                </a:lnTo>
                <a:lnTo>
                  <a:pt x="909" y="556"/>
                </a:lnTo>
                <a:lnTo>
                  <a:pt x="904" y="564"/>
                </a:lnTo>
                <a:lnTo>
                  <a:pt x="901" y="567"/>
                </a:lnTo>
                <a:lnTo>
                  <a:pt x="897" y="569"/>
                </a:lnTo>
                <a:lnTo>
                  <a:pt x="874" y="577"/>
                </a:lnTo>
                <a:lnTo>
                  <a:pt x="869" y="579"/>
                </a:lnTo>
                <a:lnTo>
                  <a:pt x="865" y="581"/>
                </a:lnTo>
                <a:lnTo>
                  <a:pt x="860" y="581"/>
                </a:lnTo>
                <a:lnTo>
                  <a:pt x="857" y="577"/>
                </a:lnTo>
                <a:lnTo>
                  <a:pt x="845" y="579"/>
                </a:lnTo>
                <a:lnTo>
                  <a:pt x="840" y="579"/>
                </a:lnTo>
                <a:lnTo>
                  <a:pt x="837" y="577"/>
                </a:lnTo>
                <a:lnTo>
                  <a:pt x="830" y="571"/>
                </a:lnTo>
                <a:lnTo>
                  <a:pt x="827" y="564"/>
                </a:lnTo>
                <a:lnTo>
                  <a:pt x="823" y="561"/>
                </a:lnTo>
                <a:lnTo>
                  <a:pt x="818" y="559"/>
                </a:lnTo>
                <a:lnTo>
                  <a:pt x="812" y="552"/>
                </a:lnTo>
                <a:lnTo>
                  <a:pt x="808" y="577"/>
                </a:lnTo>
                <a:lnTo>
                  <a:pt x="808" y="588"/>
                </a:lnTo>
                <a:lnTo>
                  <a:pt x="812" y="598"/>
                </a:lnTo>
                <a:lnTo>
                  <a:pt x="815" y="606"/>
                </a:lnTo>
                <a:lnTo>
                  <a:pt x="818" y="614"/>
                </a:lnTo>
                <a:lnTo>
                  <a:pt x="823" y="624"/>
                </a:lnTo>
                <a:lnTo>
                  <a:pt x="823" y="629"/>
                </a:lnTo>
                <a:lnTo>
                  <a:pt x="823" y="635"/>
                </a:lnTo>
                <a:lnTo>
                  <a:pt x="820" y="645"/>
                </a:lnTo>
                <a:lnTo>
                  <a:pt x="818" y="650"/>
                </a:lnTo>
                <a:lnTo>
                  <a:pt x="817" y="653"/>
                </a:lnTo>
                <a:lnTo>
                  <a:pt x="815" y="658"/>
                </a:lnTo>
                <a:lnTo>
                  <a:pt x="813" y="661"/>
                </a:lnTo>
                <a:lnTo>
                  <a:pt x="815" y="673"/>
                </a:lnTo>
                <a:lnTo>
                  <a:pt x="822" y="695"/>
                </a:lnTo>
                <a:lnTo>
                  <a:pt x="828" y="713"/>
                </a:lnTo>
                <a:lnTo>
                  <a:pt x="837" y="735"/>
                </a:lnTo>
                <a:lnTo>
                  <a:pt x="837" y="742"/>
                </a:lnTo>
                <a:lnTo>
                  <a:pt x="837" y="747"/>
                </a:lnTo>
                <a:lnTo>
                  <a:pt x="833" y="759"/>
                </a:lnTo>
                <a:lnTo>
                  <a:pt x="830" y="779"/>
                </a:lnTo>
                <a:lnTo>
                  <a:pt x="828" y="786"/>
                </a:lnTo>
                <a:lnTo>
                  <a:pt x="827" y="794"/>
                </a:lnTo>
                <a:lnTo>
                  <a:pt x="822" y="841"/>
                </a:lnTo>
                <a:lnTo>
                  <a:pt x="817" y="886"/>
                </a:lnTo>
                <a:lnTo>
                  <a:pt x="803" y="973"/>
                </a:lnTo>
                <a:lnTo>
                  <a:pt x="798" y="1012"/>
                </a:lnTo>
                <a:lnTo>
                  <a:pt x="793" y="1052"/>
                </a:lnTo>
                <a:lnTo>
                  <a:pt x="783" y="1144"/>
                </a:lnTo>
                <a:lnTo>
                  <a:pt x="778" y="1191"/>
                </a:lnTo>
                <a:lnTo>
                  <a:pt x="775" y="1237"/>
                </a:lnTo>
                <a:lnTo>
                  <a:pt x="773" y="1282"/>
                </a:lnTo>
                <a:lnTo>
                  <a:pt x="775" y="1327"/>
                </a:lnTo>
                <a:lnTo>
                  <a:pt x="775" y="1347"/>
                </a:lnTo>
                <a:lnTo>
                  <a:pt x="773" y="1358"/>
                </a:lnTo>
                <a:lnTo>
                  <a:pt x="771" y="1363"/>
                </a:lnTo>
                <a:lnTo>
                  <a:pt x="770" y="1368"/>
                </a:lnTo>
                <a:lnTo>
                  <a:pt x="770" y="1371"/>
                </a:lnTo>
                <a:lnTo>
                  <a:pt x="770" y="1378"/>
                </a:lnTo>
                <a:lnTo>
                  <a:pt x="773" y="1388"/>
                </a:lnTo>
                <a:lnTo>
                  <a:pt x="778" y="1396"/>
                </a:lnTo>
                <a:lnTo>
                  <a:pt x="785" y="1405"/>
                </a:lnTo>
                <a:lnTo>
                  <a:pt x="800" y="1416"/>
                </a:lnTo>
                <a:lnTo>
                  <a:pt x="808" y="1425"/>
                </a:lnTo>
                <a:lnTo>
                  <a:pt x="812" y="1433"/>
                </a:lnTo>
                <a:lnTo>
                  <a:pt x="813" y="1438"/>
                </a:lnTo>
                <a:lnTo>
                  <a:pt x="815" y="1441"/>
                </a:lnTo>
                <a:lnTo>
                  <a:pt x="817" y="1446"/>
                </a:lnTo>
                <a:lnTo>
                  <a:pt x="815" y="1451"/>
                </a:lnTo>
                <a:lnTo>
                  <a:pt x="812" y="1453"/>
                </a:lnTo>
                <a:lnTo>
                  <a:pt x="807" y="1457"/>
                </a:lnTo>
                <a:lnTo>
                  <a:pt x="797" y="1460"/>
                </a:lnTo>
                <a:lnTo>
                  <a:pt x="786" y="1462"/>
                </a:lnTo>
                <a:lnTo>
                  <a:pt x="776" y="1463"/>
                </a:lnTo>
                <a:lnTo>
                  <a:pt x="766" y="1462"/>
                </a:lnTo>
                <a:lnTo>
                  <a:pt x="756" y="1460"/>
                </a:lnTo>
                <a:lnTo>
                  <a:pt x="736" y="1451"/>
                </a:lnTo>
                <a:lnTo>
                  <a:pt x="718" y="1443"/>
                </a:lnTo>
                <a:lnTo>
                  <a:pt x="703" y="1435"/>
                </a:lnTo>
                <a:lnTo>
                  <a:pt x="704" y="1446"/>
                </a:lnTo>
                <a:lnTo>
                  <a:pt x="706" y="1457"/>
                </a:lnTo>
                <a:lnTo>
                  <a:pt x="706" y="1467"/>
                </a:lnTo>
                <a:lnTo>
                  <a:pt x="704" y="1472"/>
                </a:lnTo>
                <a:lnTo>
                  <a:pt x="703" y="1477"/>
                </a:lnTo>
                <a:lnTo>
                  <a:pt x="701" y="1478"/>
                </a:lnTo>
                <a:lnTo>
                  <a:pt x="699" y="1480"/>
                </a:lnTo>
                <a:lnTo>
                  <a:pt x="699" y="1485"/>
                </a:lnTo>
                <a:lnTo>
                  <a:pt x="701" y="1490"/>
                </a:lnTo>
                <a:lnTo>
                  <a:pt x="704" y="1495"/>
                </a:lnTo>
                <a:lnTo>
                  <a:pt x="708" y="1503"/>
                </a:lnTo>
                <a:lnTo>
                  <a:pt x="711" y="1514"/>
                </a:lnTo>
                <a:lnTo>
                  <a:pt x="711" y="1519"/>
                </a:lnTo>
                <a:lnTo>
                  <a:pt x="711" y="1522"/>
                </a:lnTo>
                <a:lnTo>
                  <a:pt x="699" y="1525"/>
                </a:lnTo>
                <a:lnTo>
                  <a:pt x="677" y="1532"/>
                </a:lnTo>
                <a:lnTo>
                  <a:pt x="667" y="1537"/>
                </a:lnTo>
                <a:lnTo>
                  <a:pt x="664" y="1539"/>
                </a:lnTo>
                <a:lnTo>
                  <a:pt x="661" y="1542"/>
                </a:lnTo>
                <a:lnTo>
                  <a:pt x="657" y="1545"/>
                </a:lnTo>
                <a:lnTo>
                  <a:pt x="654" y="1549"/>
                </a:lnTo>
                <a:lnTo>
                  <a:pt x="642" y="1549"/>
                </a:lnTo>
                <a:lnTo>
                  <a:pt x="630" y="1549"/>
                </a:lnTo>
                <a:lnTo>
                  <a:pt x="619" y="1549"/>
                </a:lnTo>
                <a:lnTo>
                  <a:pt x="615" y="1547"/>
                </a:lnTo>
                <a:lnTo>
                  <a:pt x="612" y="1544"/>
                </a:lnTo>
                <a:lnTo>
                  <a:pt x="607" y="1537"/>
                </a:lnTo>
                <a:lnTo>
                  <a:pt x="595" y="1519"/>
                </a:lnTo>
                <a:lnTo>
                  <a:pt x="583" y="1502"/>
                </a:lnTo>
                <a:lnTo>
                  <a:pt x="573" y="1482"/>
                </a:lnTo>
                <a:lnTo>
                  <a:pt x="570" y="1472"/>
                </a:lnTo>
                <a:lnTo>
                  <a:pt x="568" y="1460"/>
                </a:lnTo>
                <a:lnTo>
                  <a:pt x="565" y="1441"/>
                </a:lnTo>
                <a:lnTo>
                  <a:pt x="562" y="1423"/>
                </a:lnTo>
                <a:lnTo>
                  <a:pt x="552" y="1378"/>
                </a:lnTo>
                <a:lnTo>
                  <a:pt x="547" y="1354"/>
                </a:lnTo>
                <a:lnTo>
                  <a:pt x="543" y="1332"/>
                </a:lnTo>
                <a:lnTo>
                  <a:pt x="542" y="1309"/>
                </a:lnTo>
                <a:lnTo>
                  <a:pt x="542" y="1287"/>
                </a:lnTo>
                <a:lnTo>
                  <a:pt x="543" y="1267"/>
                </a:lnTo>
                <a:lnTo>
                  <a:pt x="545" y="1247"/>
                </a:lnTo>
                <a:lnTo>
                  <a:pt x="548" y="1223"/>
                </a:lnTo>
                <a:lnTo>
                  <a:pt x="550" y="1218"/>
                </a:lnTo>
                <a:lnTo>
                  <a:pt x="550" y="1213"/>
                </a:lnTo>
                <a:lnTo>
                  <a:pt x="547" y="1203"/>
                </a:lnTo>
                <a:lnTo>
                  <a:pt x="543" y="1193"/>
                </a:lnTo>
                <a:lnTo>
                  <a:pt x="542" y="1183"/>
                </a:lnTo>
                <a:lnTo>
                  <a:pt x="542" y="1170"/>
                </a:lnTo>
                <a:lnTo>
                  <a:pt x="542" y="1062"/>
                </a:lnTo>
                <a:lnTo>
                  <a:pt x="542" y="1015"/>
                </a:lnTo>
                <a:lnTo>
                  <a:pt x="540" y="997"/>
                </a:lnTo>
                <a:lnTo>
                  <a:pt x="538" y="980"/>
                </a:lnTo>
                <a:lnTo>
                  <a:pt x="535" y="963"/>
                </a:lnTo>
                <a:lnTo>
                  <a:pt x="531" y="938"/>
                </a:lnTo>
                <a:lnTo>
                  <a:pt x="530" y="918"/>
                </a:lnTo>
                <a:lnTo>
                  <a:pt x="530" y="908"/>
                </a:lnTo>
                <a:lnTo>
                  <a:pt x="530" y="903"/>
                </a:lnTo>
                <a:lnTo>
                  <a:pt x="530" y="898"/>
                </a:lnTo>
                <a:lnTo>
                  <a:pt x="525" y="876"/>
                </a:lnTo>
                <a:lnTo>
                  <a:pt x="521" y="856"/>
                </a:lnTo>
                <a:lnTo>
                  <a:pt x="521" y="844"/>
                </a:lnTo>
                <a:lnTo>
                  <a:pt x="521" y="834"/>
                </a:lnTo>
                <a:lnTo>
                  <a:pt x="523" y="829"/>
                </a:lnTo>
                <a:lnTo>
                  <a:pt x="523" y="824"/>
                </a:lnTo>
                <a:lnTo>
                  <a:pt x="521" y="814"/>
                </a:lnTo>
                <a:lnTo>
                  <a:pt x="521" y="792"/>
                </a:lnTo>
                <a:lnTo>
                  <a:pt x="521" y="769"/>
                </a:lnTo>
                <a:lnTo>
                  <a:pt x="523" y="749"/>
                </a:lnTo>
                <a:lnTo>
                  <a:pt x="526" y="739"/>
                </a:lnTo>
                <a:lnTo>
                  <a:pt x="528" y="728"/>
                </a:lnTo>
                <a:lnTo>
                  <a:pt x="530" y="702"/>
                </a:lnTo>
                <a:lnTo>
                  <a:pt x="531" y="688"/>
                </a:lnTo>
                <a:lnTo>
                  <a:pt x="533" y="681"/>
                </a:lnTo>
                <a:lnTo>
                  <a:pt x="535" y="676"/>
                </a:lnTo>
                <a:lnTo>
                  <a:pt x="537" y="675"/>
                </a:lnTo>
                <a:lnTo>
                  <a:pt x="535" y="673"/>
                </a:lnTo>
                <a:lnTo>
                  <a:pt x="528" y="668"/>
                </a:lnTo>
                <a:lnTo>
                  <a:pt x="521" y="663"/>
                </a:lnTo>
                <a:lnTo>
                  <a:pt x="520" y="663"/>
                </a:lnTo>
                <a:lnTo>
                  <a:pt x="516" y="663"/>
                </a:lnTo>
                <a:lnTo>
                  <a:pt x="510" y="663"/>
                </a:lnTo>
                <a:lnTo>
                  <a:pt x="503" y="663"/>
                </a:lnTo>
                <a:lnTo>
                  <a:pt x="501" y="661"/>
                </a:lnTo>
                <a:lnTo>
                  <a:pt x="500" y="658"/>
                </a:lnTo>
                <a:lnTo>
                  <a:pt x="496" y="653"/>
                </a:lnTo>
                <a:lnTo>
                  <a:pt x="495" y="658"/>
                </a:lnTo>
                <a:lnTo>
                  <a:pt x="495" y="660"/>
                </a:lnTo>
                <a:lnTo>
                  <a:pt x="495" y="661"/>
                </a:lnTo>
                <a:lnTo>
                  <a:pt x="496" y="666"/>
                </a:lnTo>
                <a:lnTo>
                  <a:pt x="496" y="671"/>
                </a:lnTo>
                <a:lnTo>
                  <a:pt x="496" y="676"/>
                </a:lnTo>
                <a:lnTo>
                  <a:pt x="493" y="681"/>
                </a:lnTo>
                <a:lnTo>
                  <a:pt x="484" y="687"/>
                </a:lnTo>
                <a:lnTo>
                  <a:pt x="481" y="690"/>
                </a:lnTo>
                <a:lnTo>
                  <a:pt x="478" y="695"/>
                </a:lnTo>
                <a:lnTo>
                  <a:pt x="478" y="697"/>
                </a:lnTo>
                <a:lnTo>
                  <a:pt x="479" y="698"/>
                </a:lnTo>
                <a:lnTo>
                  <a:pt x="481" y="703"/>
                </a:lnTo>
                <a:lnTo>
                  <a:pt x="483" y="710"/>
                </a:lnTo>
                <a:lnTo>
                  <a:pt x="484" y="718"/>
                </a:lnTo>
                <a:lnTo>
                  <a:pt x="488" y="772"/>
                </a:lnTo>
                <a:lnTo>
                  <a:pt x="491" y="780"/>
                </a:lnTo>
                <a:lnTo>
                  <a:pt x="495" y="789"/>
                </a:lnTo>
                <a:lnTo>
                  <a:pt x="498" y="799"/>
                </a:lnTo>
                <a:lnTo>
                  <a:pt x="498" y="811"/>
                </a:lnTo>
                <a:lnTo>
                  <a:pt x="498" y="822"/>
                </a:lnTo>
                <a:lnTo>
                  <a:pt x="500" y="834"/>
                </a:lnTo>
                <a:lnTo>
                  <a:pt x="501" y="839"/>
                </a:lnTo>
                <a:lnTo>
                  <a:pt x="501" y="846"/>
                </a:lnTo>
                <a:lnTo>
                  <a:pt x="500" y="851"/>
                </a:lnTo>
                <a:lnTo>
                  <a:pt x="498" y="853"/>
                </a:lnTo>
                <a:lnTo>
                  <a:pt x="495" y="853"/>
                </a:lnTo>
                <a:lnTo>
                  <a:pt x="498" y="856"/>
                </a:lnTo>
                <a:lnTo>
                  <a:pt x="498" y="859"/>
                </a:lnTo>
                <a:lnTo>
                  <a:pt x="496" y="861"/>
                </a:lnTo>
                <a:lnTo>
                  <a:pt x="493" y="863"/>
                </a:lnTo>
                <a:lnTo>
                  <a:pt x="495" y="868"/>
                </a:lnTo>
                <a:lnTo>
                  <a:pt x="495" y="871"/>
                </a:lnTo>
                <a:lnTo>
                  <a:pt x="493" y="873"/>
                </a:lnTo>
                <a:lnTo>
                  <a:pt x="488" y="874"/>
                </a:lnTo>
                <a:lnTo>
                  <a:pt x="483" y="873"/>
                </a:lnTo>
                <a:lnTo>
                  <a:pt x="479" y="871"/>
                </a:lnTo>
                <a:lnTo>
                  <a:pt x="466" y="866"/>
                </a:lnTo>
                <a:lnTo>
                  <a:pt x="461" y="864"/>
                </a:lnTo>
                <a:lnTo>
                  <a:pt x="458" y="866"/>
                </a:lnTo>
                <a:lnTo>
                  <a:pt x="454" y="866"/>
                </a:lnTo>
                <a:lnTo>
                  <a:pt x="451" y="863"/>
                </a:lnTo>
                <a:lnTo>
                  <a:pt x="441" y="843"/>
                </a:lnTo>
                <a:lnTo>
                  <a:pt x="431" y="821"/>
                </a:lnTo>
                <a:lnTo>
                  <a:pt x="427" y="812"/>
                </a:lnTo>
                <a:lnTo>
                  <a:pt x="427" y="802"/>
                </a:lnTo>
                <a:lnTo>
                  <a:pt x="429" y="792"/>
                </a:lnTo>
                <a:lnTo>
                  <a:pt x="427" y="784"/>
                </a:lnTo>
                <a:lnTo>
                  <a:pt x="427" y="782"/>
                </a:lnTo>
                <a:lnTo>
                  <a:pt x="426" y="782"/>
                </a:lnTo>
                <a:lnTo>
                  <a:pt x="424" y="780"/>
                </a:lnTo>
                <a:lnTo>
                  <a:pt x="422" y="779"/>
                </a:lnTo>
                <a:lnTo>
                  <a:pt x="422" y="774"/>
                </a:lnTo>
                <a:lnTo>
                  <a:pt x="424" y="764"/>
                </a:lnTo>
                <a:lnTo>
                  <a:pt x="422" y="744"/>
                </a:lnTo>
                <a:lnTo>
                  <a:pt x="421" y="732"/>
                </a:lnTo>
                <a:lnTo>
                  <a:pt x="419" y="727"/>
                </a:lnTo>
                <a:lnTo>
                  <a:pt x="417" y="723"/>
                </a:lnTo>
                <a:lnTo>
                  <a:pt x="419" y="712"/>
                </a:lnTo>
                <a:lnTo>
                  <a:pt x="421" y="707"/>
                </a:lnTo>
                <a:lnTo>
                  <a:pt x="422" y="702"/>
                </a:lnTo>
                <a:lnTo>
                  <a:pt x="422" y="698"/>
                </a:lnTo>
                <a:lnTo>
                  <a:pt x="421" y="693"/>
                </a:lnTo>
                <a:lnTo>
                  <a:pt x="416" y="683"/>
                </a:lnTo>
                <a:lnTo>
                  <a:pt x="411" y="663"/>
                </a:lnTo>
                <a:lnTo>
                  <a:pt x="407" y="653"/>
                </a:lnTo>
                <a:lnTo>
                  <a:pt x="406" y="648"/>
                </a:lnTo>
                <a:lnTo>
                  <a:pt x="406" y="641"/>
                </a:lnTo>
                <a:lnTo>
                  <a:pt x="416" y="621"/>
                </a:lnTo>
                <a:lnTo>
                  <a:pt x="421" y="613"/>
                </a:lnTo>
                <a:lnTo>
                  <a:pt x="421" y="608"/>
                </a:lnTo>
                <a:lnTo>
                  <a:pt x="421" y="604"/>
                </a:lnTo>
                <a:lnTo>
                  <a:pt x="421" y="599"/>
                </a:lnTo>
                <a:lnTo>
                  <a:pt x="422" y="596"/>
                </a:lnTo>
                <a:lnTo>
                  <a:pt x="422" y="594"/>
                </a:lnTo>
                <a:lnTo>
                  <a:pt x="424" y="593"/>
                </a:lnTo>
                <a:lnTo>
                  <a:pt x="424" y="591"/>
                </a:lnTo>
                <a:lnTo>
                  <a:pt x="422" y="586"/>
                </a:lnTo>
                <a:lnTo>
                  <a:pt x="421" y="576"/>
                </a:lnTo>
                <a:lnTo>
                  <a:pt x="419" y="564"/>
                </a:lnTo>
                <a:lnTo>
                  <a:pt x="422" y="554"/>
                </a:lnTo>
                <a:lnTo>
                  <a:pt x="424" y="544"/>
                </a:lnTo>
                <a:lnTo>
                  <a:pt x="432" y="524"/>
                </a:lnTo>
                <a:lnTo>
                  <a:pt x="436" y="514"/>
                </a:lnTo>
                <a:lnTo>
                  <a:pt x="436" y="509"/>
                </a:lnTo>
                <a:lnTo>
                  <a:pt x="436" y="504"/>
                </a:lnTo>
                <a:lnTo>
                  <a:pt x="438" y="484"/>
                </a:lnTo>
                <a:lnTo>
                  <a:pt x="439" y="462"/>
                </a:lnTo>
                <a:lnTo>
                  <a:pt x="446" y="443"/>
                </a:lnTo>
                <a:lnTo>
                  <a:pt x="454" y="400"/>
                </a:lnTo>
                <a:lnTo>
                  <a:pt x="463" y="356"/>
                </a:lnTo>
                <a:lnTo>
                  <a:pt x="469" y="334"/>
                </a:lnTo>
                <a:lnTo>
                  <a:pt x="476" y="312"/>
                </a:lnTo>
                <a:lnTo>
                  <a:pt x="481" y="304"/>
                </a:lnTo>
                <a:lnTo>
                  <a:pt x="486" y="296"/>
                </a:lnTo>
                <a:lnTo>
                  <a:pt x="493" y="289"/>
                </a:lnTo>
                <a:lnTo>
                  <a:pt x="501" y="282"/>
                </a:lnTo>
                <a:lnTo>
                  <a:pt x="510" y="277"/>
                </a:lnTo>
                <a:lnTo>
                  <a:pt x="516" y="274"/>
                </a:lnTo>
                <a:lnTo>
                  <a:pt x="526" y="271"/>
                </a:lnTo>
                <a:lnTo>
                  <a:pt x="535" y="265"/>
                </a:lnTo>
                <a:lnTo>
                  <a:pt x="552" y="255"/>
                </a:lnTo>
                <a:lnTo>
                  <a:pt x="560" y="252"/>
                </a:lnTo>
                <a:lnTo>
                  <a:pt x="567" y="249"/>
                </a:lnTo>
                <a:lnTo>
                  <a:pt x="587" y="239"/>
                </a:lnTo>
                <a:lnTo>
                  <a:pt x="595" y="235"/>
                </a:lnTo>
                <a:lnTo>
                  <a:pt x="597" y="234"/>
                </a:lnTo>
                <a:lnTo>
                  <a:pt x="600" y="230"/>
                </a:lnTo>
                <a:lnTo>
                  <a:pt x="609" y="208"/>
                </a:lnTo>
                <a:lnTo>
                  <a:pt x="610" y="205"/>
                </a:lnTo>
                <a:lnTo>
                  <a:pt x="614" y="202"/>
                </a:lnTo>
                <a:lnTo>
                  <a:pt x="622" y="198"/>
                </a:lnTo>
                <a:close/>
                <a:moveTo>
                  <a:pt x="0" y="593"/>
                </a:moveTo>
                <a:lnTo>
                  <a:pt x="0" y="593"/>
                </a:lnTo>
                <a:close/>
                <a:moveTo>
                  <a:pt x="469" y="816"/>
                </a:moveTo>
                <a:lnTo>
                  <a:pt x="469" y="816"/>
                </a:lnTo>
                <a:lnTo>
                  <a:pt x="463" y="822"/>
                </a:lnTo>
                <a:lnTo>
                  <a:pt x="461" y="826"/>
                </a:lnTo>
                <a:lnTo>
                  <a:pt x="459" y="831"/>
                </a:lnTo>
                <a:lnTo>
                  <a:pt x="461" y="832"/>
                </a:lnTo>
                <a:lnTo>
                  <a:pt x="463" y="832"/>
                </a:lnTo>
                <a:lnTo>
                  <a:pt x="466" y="832"/>
                </a:lnTo>
                <a:lnTo>
                  <a:pt x="471" y="834"/>
                </a:lnTo>
                <a:lnTo>
                  <a:pt x="473" y="838"/>
                </a:lnTo>
                <a:lnTo>
                  <a:pt x="473" y="826"/>
                </a:lnTo>
                <a:lnTo>
                  <a:pt x="471" y="821"/>
                </a:lnTo>
                <a:lnTo>
                  <a:pt x="469" y="816"/>
                </a:lnTo>
                <a:close/>
                <a:moveTo>
                  <a:pt x="671" y="898"/>
                </a:moveTo>
                <a:lnTo>
                  <a:pt x="671" y="898"/>
                </a:lnTo>
                <a:lnTo>
                  <a:pt x="669" y="896"/>
                </a:lnTo>
                <a:lnTo>
                  <a:pt x="667" y="900"/>
                </a:lnTo>
                <a:lnTo>
                  <a:pt x="666" y="908"/>
                </a:lnTo>
                <a:lnTo>
                  <a:pt x="664" y="938"/>
                </a:lnTo>
                <a:lnTo>
                  <a:pt x="662" y="957"/>
                </a:lnTo>
                <a:lnTo>
                  <a:pt x="662" y="977"/>
                </a:lnTo>
                <a:lnTo>
                  <a:pt x="662" y="997"/>
                </a:lnTo>
                <a:lnTo>
                  <a:pt x="661" y="1009"/>
                </a:lnTo>
                <a:lnTo>
                  <a:pt x="657" y="1019"/>
                </a:lnTo>
                <a:lnTo>
                  <a:pt x="656" y="1040"/>
                </a:lnTo>
                <a:lnTo>
                  <a:pt x="652" y="1059"/>
                </a:lnTo>
                <a:lnTo>
                  <a:pt x="649" y="1084"/>
                </a:lnTo>
                <a:lnTo>
                  <a:pt x="647" y="1092"/>
                </a:lnTo>
                <a:lnTo>
                  <a:pt x="646" y="1098"/>
                </a:lnTo>
                <a:lnTo>
                  <a:pt x="644" y="1103"/>
                </a:lnTo>
                <a:lnTo>
                  <a:pt x="646" y="1101"/>
                </a:lnTo>
                <a:lnTo>
                  <a:pt x="644" y="1123"/>
                </a:lnTo>
                <a:lnTo>
                  <a:pt x="644" y="1131"/>
                </a:lnTo>
                <a:lnTo>
                  <a:pt x="646" y="1138"/>
                </a:lnTo>
                <a:lnTo>
                  <a:pt x="657" y="1191"/>
                </a:lnTo>
                <a:lnTo>
                  <a:pt x="659" y="1210"/>
                </a:lnTo>
                <a:lnTo>
                  <a:pt x="662" y="1230"/>
                </a:lnTo>
                <a:lnTo>
                  <a:pt x="667" y="1275"/>
                </a:lnTo>
                <a:lnTo>
                  <a:pt x="671" y="1257"/>
                </a:lnTo>
                <a:lnTo>
                  <a:pt x="674" y="1237"/>
                </a:lnTo>
                <a:lnTo>
                  <a:pt x="677" y="1228"/>
                </a:lnTo>
                <a:lnTo>
                  <a:pt x="677" y="1222"/>
                </a:lnTo>
                <a:lnTo>
                  <a:pt x="677" y="1193"/>
                </a:lnTo>
                <a:lnTo>
                  <a:pt x="679" y="1156"/>
                </a:lnTo>
                <a:lnTo>
                  <a:pt x="681" y="1138"/>
                </a:lnTo>
                <a:lnTo>
                  <a:pt x="682" y="1128"/>
                </a:lnTo>
                <a:lnTo>
                  <a:pt x="686" y="1124"/>
                </a:lnTo>
                <a:lnTo>
                  <a:pt x="689" y="1121"/>
                </a:lnTo>
                <a:lnTo>
                  <a:pt x="684" y="1121"/>
                </a:lnTo>
                <a:lnTo>
                  <a:pt x="681" y="1118"/>
                </a:lnTo>
                <a:lnTo>
                  <a:pt x="679" y="1113"/>
                </a:lnTo>
                <a:lnTo>
                  <a:pt x="679" y="1108"/>
                </a:lnTo>
                <a:lnTo>
                  <a:pt x="679" y="1098"/>
                </a:lnTo>
                <a:lnTo>
                  <a:pt x="681" y="1087"/>
                </a:lnTo>
                <a:lnTo>
                  <a:pt x="684" y="1084"/>
                </a:lnTo>
                <a:lnTo>
                  <a:pt x="684" y="1079"/>
                </a:lnTo>
                <a:lnTo>
                  <a:pt x="679" y="1069"/>
                </a:lnTo>
                <a:lnTo>
                  <a:pt x="676" y="1059"/>
                </a:lnTo>
                <a:lnTo>
                  <a:pt x="674" y="1049"/>
                </a:lnTo>
                <a:lnTo>
                  <a:pt x="672" y="1039"/>
                </a:lnTo>
                <a:lnTo>
                  <a:pt x="674" y="1029"/>
                </a:lnTo>
                <a:lnTo>
                  <a:pt x="676" y="1024"/>
                </a:lnTo>
                <a:lnTo>
                  <a:pt x="676" y="1020"/>
                </a:lnTo>
                <a:lnTo>
                  <a:pt x="676" y="1005"/>
                </a:lnTo>
                <a:lnTo>
                  <a:pt x="672" y="965"/>
                </a:lnTo>
                <a:lnTo>
                  <a:pt x="672" y="957"/>
                </a:lnTo>
                <a:lnTo>
                  <a:pt x="672" y="950"/>
                </a:lnTo>
                <a:lnTo>
                  <a:pt x="674" y="943"/>
                </a:lnTo>
                <a:lnTo>
                  <a:pt x="676" y="936"/>
                </a:lnTo>
                <a:lnTo>
                  <a:pt x="671" y="89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Freeform 29"/>
          <p:cNvSpPr>
            <a:spLocks/>
          </p:cNvSpPr>
          <p:nvPr/>
        </p:nvSpPr>
        <p:spPr bwMode="auto">
          <a:xfrm>
            <a:off x="7648575" y="3568700"/>
            <a:ext cx="806450" cy="2459038"/>
          </a:xfrm>
          <a:custGeom>
            <a:avLst/>
            <a:gdLst>
              <a:gd name="T0" fmla="*/ 334963 w 508"/>
              <a:gd name="T1" fmla="*/ 301625 h 1549"/>
              <a:gd name="T2" fmla="*/ 322263 w 508"/>
              <a:gd name="T3" fmla="*/ 254000 h 1549"/>
              <a:gd name="T4" fmla="*/ 300038 w 508"/>
              <a:gd name="T5" fmla="*/ 184150 h 1549"/>
              <a:gd name="T6" fmla="*/ 290513 w 508"/>
              <a:gd name="T7" fmla="*/ 141288 h 1549"/>
              <a:gd name="T8" fmla="*/ 311150 w 508"/>
              <a:gd name="T9" fmla="*/ 58738 h 1549"/>
              <a:gd name="T10" fmla="*/ 363538 w 508"/>
              <a:gd name="T11" fmla="*/ 22225 h 1549"/>
              <a:gd name="T12" fmla="*/ 495300 w 508"/>
              <a:gd name="T13" fmla="*/ 7938 h 1549"/>
              <a:gd name="T14" fmla="*/ 508000 w 508"/>
              <a:gd name="T15" fmla="*/ 58738 h 1549"/>
              <a:gd name="T16" fmla="*/ 546100 w 508"/>
              <a:gd name="T17" fmla="*/ 131763 h 1549"/>
              <a:gd name="T18" fmla="*/ 554038 w 508"/>
              <a:gd name="T19" fmla="*/ 184150 h 1549"/>
              <a:gd name="T20" fmla="*/ 539750 w 508"/>
              <a:gd name="T21" fmla="*/ 309563 h 1549"/>
              <a:gd name="T22" fmla="*/ 530225 w 508"/>
              <a:gd name="T23" fmla="*/ 381000 h 1549"/>
              <a:gd name="T24" fmla="*/ 563563 w 508"/>
              <a:gd name="T25" fmla="*/ 403225 h 1549"/>
              <a:gd name="T26" fmla="*/ 620713 w 508"/>
              <a:gd name="T27" fmla="*/ 430213 h 1549"/>
              <a:gd name="T28" fmla="*/ 703263 w 508"/>
              <a:gd name="T29" fmla="*/ 520700 h 1549"/>
              <a:gd name="T30" fmla="*/ 763588 w 508"/>
              <a:gd name="T31" fmla="*/ 722313 h 1549"/>
              <a:gd name="T32" fmla="*/ 801688 w 508"/>
              <a:gd name="T33" fmla="*/ 833438 h 1549"/>
              <a:gd name="T34" fmla="*/ 779463 w 508"/>
              <a:gd name="T35" fmla="*/ 903288 h 1549"/>
              <a:gd name="T36" fmla="*/ 696913 w 508"/>
              <a:gd name="T37" fmla="*/ 919163 h 1549"/>
              <a:gd name="T38" fmla="*/ 654050 w 508"/>
              <a:gd name="T39" fmla="*/ 887413 h 1549"/>
              <a:gd name="T40" fmla="*/ 654050 w 508"/>
              <a:gd name="T41" fmla="*/ 974725 h 1549"/>
              <a:gd name="T42" fmla="*/ 649288 w 508"/>
              <a:gd name="T43" fmla="*/ 1044575 h 1549"/>
              <a:gd name="T44" fmla="*/ 684213 w 508"/>
              <a:gd name="T45" fmla="*/ 1177925 h 1549"/>
              <a:gd name="T46" fmla="*/ 652463 w 508"/>
              <a:gd name="T47" fmla="*/ 1406525 h 1549"/>
              <a:gd name="T48" fmla="*/ 585788 w 508"/>
              <a:gd name="T49" fmla="*/ 1963738 h 1549"/>
              <a:gd name="T50" fmla="*/ 577850 w 508"/>
              <a:gd name="T51" fmla="*/ 2171700 h 1549"/>
              <a:gd name="T52" fmla="*/ 644525 w 508"/>
              <a:gd name="T53" fmla="*/ 2274888 h 1549"/>
              <a:gd name="T54" fmla="*/ 620713 w 508"/>
              <a:gd name="T55" fmla="*/ 2317750 h 1549"/>
              <a:gd name="T56" fmla="*/ 471488 w 508"/>
              <a:gd name="T57" fmla="*/ 2278063 h 1549"/>
              <a:gd name="T58" fmla="*/ 465138 w 508"/>
              <a:gd name="T59" fmla="*/ 2357438 h 1549"/>
              <a:gd name="T60" fmla="*/ 484188 w 508"/>
              <a:gd name="T61" fmla="*/ 2416175 h 1549"/>
              <a:gd name="T62" fmla="*/ 393700 w 508"/>
              <a:gd name="T63" fmla="*/ 2459038 h 1549"/>
              <a:gd name="T64" fmla="*/ 319088 w 508"/>
              <a:gd name="T65" fmla="*/ 2439988 h 1549"/>
              <a:gd name="T66" fmla="*/ 247650 w 508"/>
              <a:gd name="T67" fmla="*/ 2259013 h 1549"/>
              <a:gd name="T68" fmla="*/ 220663 w 508"/>
              <a:gd name="T69" fmla="*/ 1979613 h 1549"/>
              <a:gd name="T70" fmla="*/ 215900 w 508"/>
              <a:gd name="T71" fmla="*/ 1878013 h 1549"/>
              <a:gd name="T72" fmla="*/ 209550 w 508"/>
              <a:gd name="T73" fmla="*/ 1555750 h 1549"/>
              <a:gd name="T74" fmla="*/ 196850 w 508"/>
              <a:gd name="T75" fmla="*/ 1425575 h 1549"/>
              <a:gd name="T76" fmla="*/ 185738 w 508"/>
              <a:gd name="T77" fmla="*/ 1308100 h 1549"/>
              <a:gd name="T78" fmla="*/ 193675 w 508"/>
              <a:gd name="T79" fmla="*/ 1155700 h 1549"/>
              <a:gd name="T80" fmla="*/ 193675 w 508"/>
              <a:gd name="T81" fmla="*/ 1060450 h 1549"/>
              <a:gd name="T82" fmla="*/ 150813 w 508"/>
              <a:gd name="T83" fmla="*/ 1049338 h 1549"/>
              <a:gd name="T84" fmla="*/ 142875 w 508"/>
              <a:gd name="T85" fmla="*/ 1065213 h 1549"/>
              <a:gd name="T86" fmla="*/ 119063 w 508"/>
              <a:gd name="T87" fmla="*/ 1116013 h 1549"/>
              <a:gd name="T88" fmla="*/ 146050 w 508"/>
              <a:gd name="T89" fmla="*/ 1268413 h 1549"/>
              <a:gd name="T90" fmla="*/ 141288 w 508"/>
              <a:gd name="T91" fmla="*/ 1354138 h 1549"/>
              <a:gd name="T92" fmla="*/ 130175 w 508"/>
              <a:gd name="T93" fmla="*/ 1387475 h 1549"/>
              <a:gd name="T94" fmla="*/ 71438 w 508"/>
              <a:gd name="T95" fmla="*/ 1370013 h 1549"/>
              <a:gd name="T96" fmla="*/ 36513 w 508"/>
              <a:gd name="T97" fmla="*/ 1257300 h 1549"/>
              <a:gd name="T98" fmla="*/ 28575 w 508"/>
              <a:gd name="T99" fmla="*/ 1212850 h 1549"/>
              <a:gd name="T100" fmla="*/ 25400 w 508"/>
              <a:gd name="T101" fmla="*/ 1114425 h 1549"/>
              <a:gd name="T102" fmla="*/ 0 w 508"/>
              <a:gd name="T103" fmla="*/ 1028700 h 1549"/>
              <a:gd name="T104" fmla="*/ 23813 w 508"/>
              <a:gd name="T105" fmla="*/ 950913 h 1549"/>
              <a:gd name="T106" fmla="*/ 20638 w 508"/>
              <a:gd name="T107" fmla="*/ 895350 h 1549"/>
              <a:gd name="T108" fmla="*/ 50800 w 508"/>
              <a:gd name="T109" fmla="*/ 768350 h 1549"/>
              <a:gd name="T110" fmla="*/ 111125 w 508"/>
              <a:gd name="T111" fmla="*/ 495300 h 1549"/>
              <a:gd name="T112" fmla="*/ 190500 w 508"/>
              <a:gd name="T113" fmla="*/ 430213 h 1549"/>
              <a:gd name="T114" fmla="*/ 300038 w 508"/>
              <a:gd name="T115" fmla="*/ 373063 h 154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08"/>
              <a:gd name="T175" fmla="*/ 0 h 1549"/>
              <a:gd name="T176" fmla="*/ 508 w 508"/>
              <a:gd name="T177" fmla="*/ 1549 h 154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08" h="1549">
                <a:moveTo>
                  <a:pt x="216" y="198"/>
                </a:moveTo>
                <a:lnTo>
                  <a:pt x="216" y="198"/>
                </a:lnTo>
                <a:lnTo>
                  <a:pt x="216" y="192"/>
                </a:lnTo>
                <a:lnTo>
                  <a:pt x="214" y="190"/>
                </a:lnTo>
                <a:lnTo>
                  <a:pt x="211" y="192"/>
                </a:lnTo>
                <a:lnTo>
                  <a:pt x="211" y="190"/>
                </a:lnTo>
                <a:lnTo>
                  <a:pt x="211" y="187"/>
                </a:lnTo>
                <a:lnTo>
                  <a:pt x="206" y="182"/>
                </a:lnTo>
                <a:lnTo>
                  <a:pt x="204" y="177"/>
                </a:lnTo>
                <a:lnTo>
                  <a:pt x="204" y="172"/>
                </a:lnTo>
                <a:lnTo>
                  <a:pt x="203" y="166"/>
                </a:lnTo>
                <a:lnTo>
                  <a:pt x="203" y="160"/>
                </a:lnTo>
                <a:lnTo>
                  <a:pt x="203" y="155"/>
                </a:lnTo>
                <a:lnTo>
                  <a:pt x="198" y="151"/>
                </a:lnTo>
                <a:lnTo>
                  <a:pt x="194" y="146"/>
                </a:lnTo>
                <a:lnTo>
                  <a:pt x="193" y="141"/>
                </a:lnTo>
                <a:lnTo>
                  <a:pt x="189" y="130"/>
                </a:lnTo>
                <a:lnTo>
                  <a:pt x="189" y="116"/>
                </a:lnTo>
                <a:lnTo>
                  <a:pt x="189" y="118"/>
                </a:lnTo>
                <a:lnTo>
                  <a:pt x="189" y="108"/>
                </a:lnTo>
                <a:lnTo>
                  <a:pt x="188" y="103"/>
                </a:lnTo>
                <a:lnTo>
                  <a:pt x="186" y="98"/>
                </a:lnTo>
                <a:lnTo>
                  <a:pt x="183" y="94"/>
                </a:lnTo>
                <a:lnTo>
                  <a:pt x="183" y="89"/>
                </a:lnTo>
                <a:lnTo>
                  <a:pt x="183" y="79"/>
                </a:lnTo>
                <a:lnTo>
                  <a:pt x="183" y="66"/>
                </a:lnTo>
                <a:lnTo>
                  <a:pt x="184" y="61"/>
                </a:lnTo>
                <a:lnTo>
                  <a:pt x="186" y="56"/>
                </a:lnTo>
                <a:lnTo>
                  <a:pt x="191" y="47"/>
                </a:lnTo>
                <a:lnTo>
                  <a:pt x="196" y="37"/>
                </a:lnTo>
                <a:lnTo>
                  <a:pt x="199" y="34"/>
                </a:lnTo>
                <a:lnTo>
                  <a:pt x="203" y="31"/>
                </a:lnTo>
                <a:lnTo>
                  <a:pt x="206" y="27"/>
                </a:lnTo>
                <a:lnTo>
                  <a:pt x="211" y="24"/>
                </a:lnTo>
                <a:lnTo>
                  <a:pt x="216" y="22"/>
                </a:lnTo>
                <a:lnTo>
                  <a:pt x="219" y="21"/>
                </a:lnTo>
                <a:lnTo>
                  <a:pt x="229" y="14"/>
                </a:lnTo>
                <a:lnTo>
                  <a:pt x="246" y="5"/>
                </a:lnTo>
                <a:lnTo>
                  <a:pt x="256" y="2"/>
                </a:lnTo>
                <a:lnTo>
                  <a:pt x="266" y="0"/>
                </a:lnTo>
                <a:lnTo>
                  <a:pt x="288" y="0"/>
                </a:lnTo>
                <a:lnTo>
                  <a:pt x="298" y="0"/>
                </a:lnTo>
                <a:lnTo>
                  <a:pt x="312" y="5"/>
                </a:lnTo>
                <a:lnTo>
                  <a:pt x="315" y="7"/>
                </a:lnTo>
                <a:lnTo>
                  <a:pt x="318" y="10"/>
                </a:lnTo>
                <a:lnTo>
                  <a:pt x="323" y="19"/>
                </a:lnTo>
                <a:lnTo>
                  <a:pt x="327" y="22"/>
                </a:lnTo>
                <a:lnTo>
                  <a:pt x="327" y="27"/>
                </a:lnTo>
                <a:lnTo>
                  <a:pt x="325" y="31"/>
                </a:lnTo>
                <a:lnTo>
                  <a:pt x="323" y="36"/>
                </a:lnTo>
                <a:lnTo>
                  <a:pt x="320" y="37"/>
                </a:lnTo>
                <a:lnTo>
                  <a:pt x="328" y="46"/>
                </a:lnTo>
                <a:lnTo>
                  <a:pt x="335" y="54"/>
                </a:lnTo>
                <a:lnTo>
                  <a:pt x="340" y="62"/>
                </a:lnTo>
                <a:lnTo>
                  <a:pt x="342" y="73"/>
                </a:lnTo>
                <a:lnTo>
                  <a:pt x="344" y="83"/>
                </a:lnTo>
                <a:lnTo>
                  <a:pt x="349" y="91"/>
                </a:lnTo>
                <a:lnTo>
                  <a:pt x="350" y="96"/>
                </a:lnTo>
                <a:lnTo>
                  <a:pt x="350" y="101"/>
                </a:lnTo>
                <a:lnTo>
                  <a:pt x="350" y="104"/>
                </a:lnTo>
                <a:lnTo>
                  <a:pt x="349" y="108"/>
                </a:lnTo>
                <a:lnTo>
                  <a:pt x="349" y="111"/>
                </a:lnTo>
                <a:lnTo>
                  <a:pt x="349" y="116"/>
                </a:lnTo>
                <a:lnTo>
                  <a:pt x="352" y="131"/>
                </a:lnTo>
                <a:lnTo>
                  <a:pt x="354" y="140"/>
                </a:lnTo>
                <a:lnTo>
                  <a:pt x="354" y="146"/>
                </a:lnTo>
                <a:lnTo>
                  <a:pt x="352" y="155"/>
                </a:lnTo>
                <a:lnTo>
                  <a:pt x="350" y="161"/>
                </a:lnTo>
                <a:lnTo>
                  <a:pt x="340" y="195"/>
                </a:lnTo>
                <a:lnTo>
                  <a:pt x="337" y="202"/>
                </a:lnTo>
                <a:lnTo>
                  <a:pt x="334" y="208"/>
                </a:lnTo>
                <a:lnTo>
                  <a:pt x="327" y="212"/>
                </a:lnTo>
                <a:lnTo>
                  <a:pt x="318" y="213"/>
                </a:lnTo>
                <a:lnTo>
                  <a:pt x="325" y="222"/>
                </a:lnTo>
                <a:lnTo>
                  <a:pt x="330" y="232"/>
                </a:lnTo>
                <a:lnTo>
                  <a:pt x="332" y="235"/>
                </a:lnTo>
                <a:lnTo>
                  <a:pt x="334" y="240"/>
                </a:lnTo>
                <a:lnTo>
                  <a:pt x="334" y="245"/>
                </a:lnTo>
                <a:lnTo>
                  <a:pt x="335" y="247"/>
                </a:lnTo>
                <a:lnTo>
                  <a:pt x="337" y="249"/>
                </a:lnTo>
                <a:lnTo>
                  <a:pt x="340" y="249"/>
                </a:lnTo>
                <a:lnTo>
                  <a:pt x="342" y="247"/>
                </a:lnTo>
                <a:lnTo>
                  <a:pt x="345" y="249"/>
                </a:lnTo>
                <a:lnTo>
                  <a:pt x="355" y="254"/>
                </a:lnTo>
                <a:lnTo>
                  <a:pt x="360" y="257"/>
                </a:lnTo>
                <a:lnTo>
                  <a:pt x="364" y="257"/>
                </a:lnTo>
                <a:lnTo>
                  <a:pt x="369" y="259"/>
                </a:lnTo>
                <a:lnTo>
                  <a:pt x="374" y="260"/>
                </a:lnTo>
                <a:lnTo>
                  <a:pt x="382" y="265"/>
                </a:lnTo>
                <a:lnTo>
                  <a:pt x="391" y="271"/>
                </a:lnTo>
                <a:lnTo>
                  <a:pt x="399" y="276"/>
                </a:lnTo>
                <a:lnTo>
                  <a:pt x="409" y="279"/>
                </a:lnTo>
                <a:lnTo>
                  <a:pt x="417" y="286"/>
                </a:lnTo>
                <a:lnTo>
                  <a:pt x="424" y="294"/>
                </a:lnTo>
                <a:lnTo>
                  <a:pt x="436" y="312"/>
                </a:lnTo>
                <a:lnTo>
                  <a:pt x="439" y="319"/>
                </a:lnTo>
                <a:lnTo>
                  <a:pt x="443" y="328"/>
                </a:lnTo>
                <a:lnTo>
                  <a:pt x="451" y="356"/>
                </a:lnTo>
                <a:lnTo>
                  <a:pt x="464" y="398"/>
                </a:lnTo>
                <a:lnTo>
                  <a:pt x="478" y="435"/>
                </a:lnTo>
                <a:lnTo>
                  <a:pt x="479" y="445"/>
                </a:lnTo>
                <a:lnTo>
                  <a:pt x="481" y="455"/>
                </a:lnTo>
                <a:lnTo>
                  <a:pt x="483" y="460"/>
                </a:lnTo>
                <a:lnTo>
                  <a:pt x="485" y="467"/>
                </a:lnTo>
                <a:lnTo>
                  <a:pt x="490" y="477"/>
                </a:lnTo>
                <a:lnTo>
                  <a:pt x="491" y="487"/>
                </a:lnTo>
                <a:lnTo>
                  <a:pt x="493" y="497"/>
                </a:lnTo>
                <a:lnTo>
                  <a:pt x="495" y="505"/>
                </a:lnTo>
                <a:lnTo>
                  <a:pt x="500" y="515"/>
                </a:lnTo>
                <a:lnTo>
                  <a:pt x="505" y="525"/>
                </a:lnTo>
                <a:lnTo>
                  <a:pt x="508" y="531"/>
                </a:lnTo>
                <a:lnTo>
                  <a:pt x="508" y="537"/>
                </a:lnTo>
                <a:lnTo>
                  <a:pt x="506" y="547"/>
                </a:lnTo>
                <a:lnTo>
                  <a:pt x="503" y="556"/>
                </a:lnTo>
                <a:lnTo>
                  <a:pt x="498" y="564"/>
                </a:lnTo>
                <a:lnTo>
                  <a:pt x="495" y="567"/>
                </a:lnTo>
                <a:lnTo>
                  <a:pt x="491" y="569"/>
                </a:lnTo>
                <a:lnTo>
                  <a:pt x="468" y="577"/>
                </a:lnTo>
                <a:lnTo>
                  <a:pt x="463" y="579"/>
                </a:lnTo>
                <a:lnTo>
                  <a:pt x="459" y="581"/>
                </a:lnTo>
                <a:lnTo>
                  <a:pt x="454" y="581"/>
                </a:lnTo>
                <a:lnTo>
                  <a:pt x="451" y="577"/>
                </a:lnTo>
                <a:lnTo>
                  <a:pt x="439" y="579"/>
                </a:lnTo>
                <a:lnTo>
                  <a:pt x="434" y="579"/>
                </a:lnTo>
                <a:lnTo>
                  <a:pt x="431" y="577"/>
                </a:lnTo>
                <a:lnTo>
                  <a:pt x="424" y="571"/>
                </a:lnTo>
                <a:lnTo>
                  <a:pt x="421" y="564"/>
                </a:lnTo>
                <a:lnTo>
                  <a:pt x="417" y="561"/>
                </a:lnTo>
                <a:lnTo>
                  <a:pt x="412" y="559"/>
                </a:lnTo>
                <a:lnTo>
                  <a:pt x="406" y="552"/>
                </a:lnTo>
                <a:lnTo>
                  <a:pt x="402" y="577"/>
                </a:lnTo>
                <a:lnTo>
                  <a:pt x="402" y="588"/>
                </a:lnTo>
                <a:lnTo>
                  <a:pt x="406" y="598"/>
                </a:lnTo>
                <a:lnTo>
                  <a:pt x="409" y="606"/>
                </a:lnTo>
                <a:lnTo>
                  <a:pt x="412" y="614"/>
                </a:lnTo>
                <a:lnTo>
                  <a:pt x="417" y="624"/>
                </a:lnTo>
                <a:lnTo>
                  <a:pt x="417" y="629"/>
                </a:lnTo>
                <a:lnTo>
                  <a:pt x="417" y="635"/>
                </a:lnTo>
                <a:lnTo>
                  <a:pt x="414" y="645"/>
                </a:lnTo>
                <a:lnTo>
                  <a:pt x="412" y="650"/>
                </a:lnTo>
                <a:lnTo>
                  <a:pt x="411" y="653"/>
                </a:lnTo>
                <a:lnTo>
                  <a:pt x="409" y="658"/>
                </a:lnTo>
                <a:lnTo>
                  <a:pt x="407" y="661"/>
                </a:lnTo>
                <a:lnTo>
                  <a:pt x="409" y="673"/>
                </a:lnTo>
                <a:lnTo>
                  <a:pt x="416" y="695"/>
                </a:lnTo>
                <a:lnTo>
                  <a:pt x="422" y="713"/>
                </a:lnTo>
                <a:lnTo>
                  <a:pt x="431" y="735"/>
                </a:lnTo>
                <a:lnTo>
                  <a:pt x="431" y="742"/>
                </a:lnTo>
                <a:lnTo>
                  <a:pt x="431" y="747"/>
                </a:lnTo>
                <a:lnTo>
                  <a:pt x="427" y="759"/>
                </a:lnTo>
                <a:lnTo>
                  <a:pt x="424" y="779"/>
                </a:lnTo>
                <a:lnTo>
                  <a:pt x="422" y="786"/>
                </a:lnTo>
                <a:lnTo>
                  <a:pt x="421" y="794"/>
                </a:lnTo>
                <a:lnTo>
                  <a:pt x="416" y="841"/>
                </a:lnTo>
                <a:lnTo>
                  <a:pt x="411" y="886"/>
                </a:lnTo>
                <a:lnTo>
                  <a:pt x="397" y="973"/>
                </a:lnTo>
                <a:lnTo>
                  <a:pt x="392" y="1012"/>
                </a:lnTo>
                <a:lnTo>
                  <a:pt x="387" y="1052"/>
                </a:lnTo>
                <a:lnTo>
                  <a:pt x="377" y="1144"/>
                </a:lnTo>
                <a:lnTo>
                  <a:pt x="372" y="1191"/>
                </a:lnTo>
                <a:lnTo>
                  <a:pt x="369" y="1237"/>
                </a:lnTo>
                <a:lnTo>
                  <a:pt x="367" y="1282"/>
                </a:lnTo>
                <a:lnTo>
                  <a:pt x="369" y="1327"/>
                </a:lnTo>
                <a:lnTo>
                  <a:pt x="369" y="1347"/>
                </a:lnTo>
                <a:lnTo>
                  <a:pt x="367" y="1358"/>
                </a:lnTo>
                <a:lnTo>
                  <a:pt x="365" y="1363"/>
                </a:lnTo>
                <a:lnTo>
                  <a:pt x="364" y="1368"/>
                </a:lnTo>
                <a:lnTo>
                  <a:pt x="364" y="1371"/>
                </a:lnTo>
                <a:lnTo>
                  <a:pt x="364" y="1378"/>
                </a:lnTo>
                <a:lnTo>
                  <a:pt x="367" y="1388"/>
                </a:lnTo>
                <a:lnTo>
                  <a:pt x="372" y="1396"/>
                </a:lnTo>
                <a:lnTo>
                  <a:pt x="379" y="1405"/>
                </a:lnTo>
                <a:lnTo>
                  <a:pt x="394" y="1416"/>
                </a:lnTo>
                <a:lnTo>
                  <a:pt x="402" y="1425"/>
                </a:lnTo>
                <a:lnTo>
                  <a:pt x="406" y="1433"/>
                </a:lnTo>
                <a:lnTo>
                  <a:pt x="407" y="1438"/>
                </a:lnTo>
                <a:lnTo>
                  <a:pt x="409" y="1441"/>
                </a:lnTo>
                <a:lnTo>
                  <a:pt x="411" y="1446"/>
                </a:lnTo>
                <a:lnTo>
                  <a:pt x="409" y="1451"/>
                </a:lnTo>
                <a:lnTo>
                  <a:pt x="406" y="1453"/>
                </a:lnTo>
                <a:lnTo>
                  <a:pt x="401" y="1457"/>
                </a:lnTo>
                <a:lnTo>
                  <a:pt x="391" y="1460"/>
                </a:lnTo>
                <a:lnTo>
                  <a:pt x="380" y="1462"/>
                </a:lnTo>
                <a:lnTo>
                  <a:pt x="370" y="1463"/>
                </a:lnTo>
                <a:lnTo>
                  <a:pt x="360" y="1462"/>
                </a:lnTo>
                <a:lnTo>
                  <a:pt x="350" y="1460"/>
                </a:lnTo>
                <a:lnTo>
                  <a:pt x="330" y="1451"/>
                </a:lnTo>
                <a:lnTo>
                  <a:pt x="312" y="1443"/>
                </a:lnTo>
                <a:lnTo>
                  <a:pt x="297" y="1435"/>
                </a:lnTo>
                <a:lnTo>
                  <a:pt x="298" y="1446"/>
                </a:lnTo>
                <a:lnTo>
                  <a:pt x="300" y="1457"/>
                </a:lnTo>
                <a:lnTo>
                  <a:pt x="300" y="1467"/>
                </a:lnTo>
                <a:lnTo>
                  <a:pt x="298" y="1472"/>
                </a:lnTo>
                <a:lnTo>
                  <a:pt x="297" y="1477"/>
                </a:lnTo>
                <a:lnTo>
                  <a:pt x="295" y="1478"/>
                </a:lnTo>
                <a:lnTo>
                  <a:pt x="293" y="1480"/>
                </a:lnTo>
                <a:lnTo>
                  <a:pt x="293" y="1485"/>
                </a:lnTo>
                <a:lnTo>
                  <a:pt x="295" y="1490"/>
                </a:lnTo>
                <a:lnTo>
                  <a:pt x="298" y="1495"/>
                </a:lnTo>
                <a:lnTo>
                  <a:pt x="302" y="1503"/>
                </a:lnTo>
                <a:lnTo>
                  <a:pt x="305" y="1514"/>
                </a:lnTo>
                <a:lnTo>
                  <a:pt x="305" y="1519"/>
                </a:lnTo>
                <a:lnTo>
                  <a:pt x="305" y="1522"/>
                </a:lnTo>
                <a:lnTo>
                  <a:pt x="293" y="1525"/>
                </a:lnTo>
                <a:lnTo>
                  <a:pt x="271" y="1532"/>
                </a:lnTo>
                <a:lnTo>
                  <a:pt x="261" y="1537"/>
                </a:lnTo>
                <a:lnTo>
                  <a:pt x="258" y="1539"/>
                </a:lnTo>
                <a:lnTo>
                  <a:pt x="255" y="1542"/>
                </a:lnTo>
                <a:lnTo>
                  <a:pt x="251" y="1545"/>
                </a:lnTo>
                <a:lnTo>
                  <a:pt x="248" y="1549"/>
                </a:lnTo>
                <a:lnTo>
                  <a:pt x="236" y="1549"/>
                </a:lnTo>
                <a:lnTo>
                  <a:pt x="224" y="1549"/>
                </a:lnTo>
                <a:lnTo>
                  <a:pt x="213" y="1549"/>
                </a:lnTo>
                <a:lnTo>
                  <a:pt x="209" y="1547"/>
                </a:lnTo>
                <a:lnTo>
                  <a:pt x="206" y="1544"/>
                </a:lnTo>
                <a:lnTo>
                  <a:pt x="201" y="1537"/>
                </a:lnTo>
                <a:lnTo>
                  <a:pt x="189" y="1519"/>
                </a:lnTo>
                <a:lnTo>
                  <a:pt x="177" y="1502"/>
                </a:lnTo>
                <a:lnTo>
                  <a:pt x="167" y="1482"/>
                </a:lnTo>
                <a:lnTo>
                  <a:pt x="164" y="1472"/>
                </a:lnTo>
                <a:lnTo>
                  <a:pt x="162" y="1460"/>
                </a:lnTo>
                <a:lnTo>
                  <a:pt x="159" y="1441"/>
                </a:lnTo>
                <a:lnTo>
                  <a:pt x="156" y="1423"/>
                </a:lnTo>
                <a:lnTo>
                  <a:pt x="146" y="1378"/>
                </a:lnTo>
                <a:lnTo>
                  <a:pt x="141" y="1354"/>
                </a:lnTo>
                <a:lnTo>
                  <a:pt x="137" y="1332"/>
                </a:lnTo>
                <a:lnTo>
                  <a:pt x="136" y="1309"/>
                </a:lnTo>
                <a:lnTo>
                  <a:pt x="136" y="1287"/>
                </a:lnTo>
                <a:lnTo>
                  <a:pt x="137" y="1267"/>
                </a:lnTo>
                <a:lnTo>
                  <a:pt x="139" y="1247"/>
                </a:lnTo>
                <a:lnTo>
                  <a:pt x="142" y="1223"/>
                </a:lnTo>
                <a:lnTo>
                  <a:pt x="144" y="1218"/>
                </a:lnTo>
                <a:lnTo>
                  <a:pt x="144" y="1213"/>
                </a:lnTo>
                <a:lnTo>
                  <a:pt x="141" y="1203"/>
                </a:lnTo>
                <a:lnTo>
                  <a:pt x="137" y="1193"/>
                </a:lnTo>
                <a:lnTo>
                  <a:pt x="136" y="1183"/>
                </a:lnTo>
                <a:lnTo>
                  <a:pt x="136" y="1170"/>
                </a:lnTo>
                <a:lnTo>
                  <a:pt x="136" y="1062"/>
                </a:lnTo>
                <a:lnTo>
                  <a:pt x="136" y="1015"/>
                </a:lnTo>
                <a:lnTo>
                  <a:pt x="134" y="997"/>
                </a:lnTo>
                <a:lnTo>
                  <a:pt x="132" y="980"/>
                </a:lnTo>
                <a:lnTo>
                  <a:pt x="129" y="963"/>
                </a:lnTo>
                <a:lnTo>
                  <a:pt x="125" y="938"/>
                </a:lnTo>
                <a:lnTo>
                  <a:pt x="124" y="918"/>
                </a:lnTo>
                <a:lnTo>
                  <a:pt x="124" y="908"/>
                </a:lnTo>
                <a:lnTo>
                  <a:pt x="124" y="903"/>
                </a:lnTo>
                <a:lnTo>
                  <a:pt x="124" y="898"/>
                </a:lnTo>
                <a:lnTo>
                  <a:pt x="119" y="876"/>
                </a:lnTo>
                <a:lnTo>
                  <a:pt x="115" y="856"/>
                </a:lnTo>
                <a:lnTo>
                  <a:pt x="115" y="844"/>
                </a:lnTo>
                <a:lnTo>
                  <a:pt x="115" y="834"/>
                </a:lnTo>
                <a:lnTo>
                  <a:pt x="117" y="829"/>
                </a:lnTo>
                <a:lnTo>
                  <a:pt x="117" y="824"/>
                </a:lnTo>
                <a:lnTo>
                  <a:pt x="115" y="814"/>
                </a:lnTo>
                <a:lnTo>
                  <a:pt x="115" y="792"/>
                </a:lnTo>
                <a:lnTo>
                  <a:pt x="115" y="769"/>
                </a:lnTo>
                <a:lnTo>
                  <a:pt x="117" y="749"/>
                </a:lnTo>
                <a:lnTo>
                  <a:pt x="120" y="739"/>
                </a:lnTo>
                <a:lnTo>
                  <a:pt x="122" y="728"/>
                </a:lnTo>
                <a:lnTo>
                  <a:pt x="124" y="702"/>
                </a:lnTo>
                <a:lnTo>
                  <a:pt x="125" y="688"/>
                </a:lnTo>
                <a:lnTo>
                  <a:pt x="127" y="681"/>
                </a:lnTo>
                <a:lnTo>
                  <a:pt x="129" y="676"/>
                </a:lnTo>
                <a:lnTo>
                  <a:pt x="131" y="675"/>
                </a:lnTo>
                <a:lnTo>
                  <a:pt x="129" y="673"/>
                </a:lnTo>
                <a:lnTo>
                  <a:pt x="122" y="668"/>
                </a:lnTo>
                <a:lnTo>
                  <a:pt x="115" y="663"/>
                </a:lnTo>
                <a:lnTo>
                  <a:pt x="114" y="663"/>
                </a:lnTo>
                <a:lnTo>
                  <a:pt x="110" y="663"/>
                </a:lnTo>
                <a:lnTo>
                  <a:pt x="104" y="663"/>
                </a:lnTo>
                <a:lnTo>
                  <a:pt x="97" y="663"/>
                </a:lnTo>
                <a:lnTo>
                  <a:pt x="95" y="661"/>
                </a:lnTo>
                <a:lnTo>
                  <a:pt x="94" y="658"/>
                </a:lnTo>
                <a:lnTo>
                  <a:pt x="90" y="653"/>
                </a:lnTo>
                <a:lnTo>
                  <a:pt x="89" y="658"/>
                </a:lnTo>
                <a:lnTo>
                  <a:pt x="89" y="660"/>
                </a:lnTo>
                <a:lnTo>
                  <a:pt x="89" y="661"/>
                </a:lnTo>
                <a:lnTo>
                  <a:pt x="90" y="666"/>
                </a:lnTo>
                <a:lnTo>
                  <a:pt x="90" y="671"/>
                </a:lnTo>
                <a:lnTo>
                  <a:pt x="90" y="676"/>
                </a:lnTo>
                <a:lnTo>
                  <a:pt x="87" y="681"/>
                </a:lnTo>
                <a:lnTo>
                  <a:pt x="78" y="687"/>
                </a:lnTo>
                <a:lnTo>
                  <a:pt x="75" y="690"/>
                </a:lnTo>
                <a:lnTo>
                  <a:pt x="72" y="695"/>
                </a:lnTo>
                <a:lnTo>
                  <a:pt x="72" y="697"/>
                </a:lnTo>
                <a:lnTo>
                  <a:pt x="73" y="698"/>
                </a:lnTo>
                <a:lnTo>
                  <a:pt x="75" y="703"/>
                </a:lnTo>
                <a:lnTo>
                  <a:pt x="77" y="710"/>
                </a:lnTo>
                <a:lnTo>
                  <a:pt x="78" y="718"/>
                </a:lnTo>
                <a:lnTo>
                  <a:pt x="82" y="772"/>
                </a:lnTo>
                <a:lnTo>
                  <a:pt x="85" y="780"/>
                </a:lnTo>
                <a:lnTo>
                  <a:pt x="89" y="789"/>
                </a:lnTo>
                <a:lnTo>
                  <a:pt x="92" y="799"/>
                </a:lnTo>
                <a:lnTo>
                  <a:pt x="92" y="811"/>
                </a:lnTo>
                <a:lnTo>
                  <a:pt x="92" y="822"/>
                </a:lnTo>
                <a:lnTo>
                  <a:pt x="94" y="834"/>
                </a:lnTo>
                <a:lnTo>
                  <a:pt x="95" y="839"/>
                </a:lnTo>
                <a:lnTo>
                  <a:pt x="95" y="846"/>
                </a:lnTo>
                <a:lnTo>
                  <a:pt x="94" y="851"/>
                </a:lnTo>
                <a:lnTo>
                  <a:pt x="92" y="853"/>
                </a:lnTo>
                <a:lnTo>
                  <a:pt x="89" y="853"/>
                </a:lnTo>
                <a:lnTo>
                  <a:pt x="92" y="856"/>
                </a:lnTo>
                <a:lnTo>
                  <a:pt x="92" y="859"/>
                </a:lnTo>
                <a:lnTo>
                  <a:pt x="90" y="861"/>
                </a:lnTo>
                <a:lnTo>
                  <a:pt x="87" y="863"/>
                </a:lnTo>
                <a:lnTo>
                  <a:pt x="89" y="868"/>
                </a:lnTo>
                <a:lnTo>
                  <a:pt x="89" y="871"/>
                </a:lnTo>
                <a:lnTo>
                  <a:pt x="87" y="873"/>
                </a:lnTo>
                <a:lnTo>
                  <a:pt x="82" y="874"/>
                </a:lnTo>
                <a:lnTo>
                  <a:pt x="77" y="873"/>
                </a:lnTo>
                <a:lnTo>
                  <a:pt x="73" y="871"/>
                </a:lnTo>
                <a:lnTo>
                  <a:pt x="60" y="866"/>
                </a:lnTo>
                <a:lnTo>
                  <a:pt x="55" y="864"/>
                </a:lnTo>
                <a:lnTo>
                  <a:pt x="52" y="866"/>
                </a:lnTo>
                <a:lnTo>
                  <a:pt x="48" y="866"/>
                </a:lnTo>
                <a:lnTo>
                  <a:pt x="45" y="863"/>
                </a:lnTo>
                <a:lnTo>
                  <a:pt x="35" y="843"/>
                </a:lnTo>
                <a:lnTo>
                  <a:pt x="25" y="821"/>
                </a:lnTo>
                <a:lnTo>
                  <a:pt x="21" y="812"/>
                </a:lnTo>
                <a:lnTo>
                  <a:pt x="21" y="802"/>
                </a:lnTo>
                <a:lnTo>
                  <a:pt x="23" y="792"/>
                </a:lnTo>
                <a:lnTo>
                  <a:pt x="21" y="784"/>
                </a:lnTo>
                <a:lnTo>
                  <a:pt x="21" y="782"/>
                </a:lnTo>
                <a:lnTo>
                  <a:pt x="20" y="782"/>
                </a:lnTo>
                <a:lnTo>
                  <a:pt x="18" y="780"/>
                </a:lnTo>
                <a:lnTo>
                  <a:pt x="16" y="779"/>
                </a:lnTo>
                <a:lnTo>
                  <a:pt x="16" y="774"/>
                </a:lnTo>
                <a:lnTo>
                  <a:pt x="18" y="764"/>
                </a:lnTo>
                <a:lnTo>
                  <a:pt x="16" y="744"/>
                </a:lnTo>
                <a:lnTo>
                  <a:pt x="15" y="732"/>
                </a:lnTo>
                <a:lnTo>
                  <a:pt x="13" y="727"/>
                </a:lnTo>
                <a:lnTo>
                  <a:pt x="11" y="723"/>
                </a:lnTo>
                <a:lnTo>
                  <a:pt x="13" y="712"/>
                </a:lnTo>
                <a:lnTo>
                  <a:pt x="15" y="707"/>
                </a:lnTo>
                <a:lnTo>
                  <a:pt x="16" y="702"/>
                </a:lnTo>
                <a:lnTo>
                  <a:pt x="16" y="698"/>
                </a:lnTo>
                <a:lnTo>
                  <a:pt x="15" y="693"/>
                </a:lnTo>
                <a:lnTo>
                  <a:pt x="10" y="683"/>
                </a:lnTo>
                <a:lnTo>
                  <a:pt x="5" y="663"/>
                </a:lnTo>
                <a:lnTo>
                  <a:pt x="1" y="653"/>
                </a:lnTo>
                <a:lnTo>
                  <a:pt x="0" y="648"/>
                </a:lnTo>
                <a:lnTo>
                  <a:pt x="0" y="641"/>
                </a:lnTo>
                <a:lnTo>
                  <a:pt x="10" y="621"/>
                </a:lnTo>
                <a:lnTo>
                  <a:pt x="15" y="613"/>
                </a:lnTo>
                <a:lnTo>
                  <a:pt x="15" y="608"/>
                </a:lnTo>
                <a:lnTo>
                  <a:pt x="15" y="604"/>
                </a:lnTo>
                <a:lnTo>
                  <a:pt x="15" y="599"/>
                </a:lnTo>
                <a:lnTo>
                  <a:pt x="16" y="596"/>
                </a:lnTo>
                <a:lnTo>
                  <a:pt x="16" y="594"/>
                </a:lnTo>
                <a:lnTo>
                  <a:pt x="18" y="593"/>
                </a:lnTo>
                <a:lnTo>
                  <a:pt x="18" y="591"/>
                </a:lnTo>
                <a:lnTo>
                  <a:pt x="16" y="586"/>
                </a:lnTo>
                <a:lnTo>
                  <a:pt x="15" y="576"/>
                </a:lnTo>
                <a:lnTo>
                  <a:pt x="13" y="564"/>
                </a:lnTo>
                <a:lnTo>
                  <a:pt x="16" y="554"/>
                </a:lnTo>
                <a:lnTo>
                  <a:pt x="18" y="544"/>
                </a:lnTo>
                <a:lnTo>
                  <a:pt x="26" y="524"/>
                </a:lnTo>
                <a:lnTo>
                  <a:pt x="30" y="514"/>
                </a:lnTo>
                <a:lnTo>
                  <a:pt x="30" y="509"/>
                </a:lnTo>
                <a:lnTo>
                  <a:pt x="30" y="504"/>
                </a:lnTo>
                <a:lnTo>
                  <a:pt x="32" y="484"/>
                </a:lnTo>
                <a:lnTo>
                  <a:pt x="33" y="462"/>
                </a:lnTo>
                <a:lnTo>
                  <a:pt x="40" y="443"/>
                </a:lnTo>
                <a:lnTo>
                  <a:pt x="48" y="400"/>
                </a:lnTo>
                <a:lnTo>
                  <a:pt x="57" y="356"/>
                </a:lnTo>
                <a:lnTo>
                  <a:pt x="63" y="334"/>
                </a:lnTo>
                <a:lnTo>
                  <a:pt x="70" y="312"/>
                </a:lnTo>
                <a:lnTo>
                  <a:pt x="75" y="304"/>
                </a:lnTo>
                <a:lnTo>
                  <a:pt x="80" y="296"/>
                </a:lnTo>
                <a:lnTo>
                  <a:pt x="87" y="289"/>
                </a:lnTo>
                <a:lnTo>
                  <a:pt x="95" y="282"/>
                </a:lnTo>
                <a:lnTo>
                  <a:pt x="104" y="277"/>
                </a:lnTo>
                <a:lnTo>
                  <a:pt x="110" y="274"/>
                </a:lnTo>
                <a:lnTo>
                  <a:pt x="120" y="271"/>
                </a:lnTo>
                <a:lnTo>
                  <a:pt x="129" y="265"/>
                </a:lnTo>
                <a:lnTo>
                  <a:pt x="146" y="255"/>
                </a:lnTo>
                <a:lnTo>
                  <a:pt x="154" y="252"/>
                </a:lnTo>
                <a:lnTo>
                  <a:pt x="161" y="249"/>
                </a:lnTo>
                <a:lnTo>
                  <a:pt x="181" y="239"/>
                </a:lnTo>
                <a:lnTo>
                  <a:pt x="189" y="235"/>
                </a:lnTo>
                <a:lnTo>
                  <a:pt x="191" y="234"/>
                </a:lnTo>
                <a:lnTo>
                  <a:pt x="194" y="230"/>
                </a:lnTo>
                <a:lnTo>
                  <a:pt x="203" y="208"/>
                </a:lnTo>
                <a:lnTo>
                  <a:pt x="204" y="205"/>
                </a:lnTo>
                <a:lnTo>
                  <a:pt x="208" y="202"/>
                </a:lnTo>
                <a:lnTo>
                  <a:pt x="216" y="19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33"/>
          <p:cNvSpPr>
            <a:spLocks noEditPoints="1"/>
          </p:cNvSpPr>
          <p:nvPr/>
        </p:nvSpPr>
        <p:spPr bwMode="auto">
          <a:xfrm>
            <a:off x="611188" y="3657600"/>
            <a:ext cx="1046162" cy="2362200"/>
          </a:xfrm>
          <a:custGeom>
            <a:avLst/>
            <a:gdLst>
              <a:gd name="T0" fmla="*/ 673100 w 659"/>
              <a:gd name="T1" fmla="*/ 252413 h 1488"/>
              <a:gd name="T2" fmla="*/ 647700 w 659"/>
              <a:gd name="T3" fmla="*/ 274638 h 1488"/>
              <a:gd name="T4" fmla="*/ 644525 w 659"/>
              <a:gd name="T5" fmla="*/ 319088 h 1488"/>
              <a:gd name="T6" fmla="*/ 585787 w 659"/>
              <a:gd name="T7" fmla="*/ 369888 h 1488"/>
              <a:gd name="T8" fmla="*/ 598487 w 659"/>
              <a:gd name="T9" fmla="*/ 401638 h 1488"/>
              <a:gd name="T10" fmla="*/ 671512 w 659"/>
              <a:gd name="T11" fmla="*/ 588963 h 1488"/>
              <a:gd name="T12" fmla="*/ 700087 w 659"/>
              <a:gd name="T13" fmla="*/ 793750 h 1488"/>
              <a:gd name="T14" fmla="*/ 754062 w 659"/>
              <a:gd name="T15" fmla="*/ 1066800 h 1488"/>
              <a:gd name="T16" fmla="*/ 788987 w 659"/>
              <a:gd name="T17" fmla="*/ 1265238 h 1488"/>
              <a:gd name="T18" fmla="*/ 785812 w 659"/>
              <a:gd name="T19" fmla="*/ 1341438 h 1488"/>
              <a:gd name="T20" fmla="*/ 777875 w 659"/>
              <a:gd name="T21" fmla="*/ 1560513 h 1488"/>
              <a:gd name="T22" fmla="*/ 785812 w 659"/>
              <a:gd name="T23" fmla="*/ 1797050 h 1488"/>
              <a:gd name="T24" fmla="*/ 838200 w 659"/>
              <a:gd name="T25" fmla="*/ 2141538 h 1488"/>
              <a:gd name="T26" fmla="*/ 911225 w 659"/>
              <a:gd name="T27" fmla="*/ 2247900 h 1488"/>
              <a:gd name="T28" fmla="*/ 1041400 w 659"/>
              <a:gd name="T29" fmla="*/ 2284413 h 1488"/>
              <a:gd name="T30" fmla="*/ 977900 w 659"/>
              <a:gd name="T31" fmla="*/ 2359025 h 1488"/>
              <a:gd name="T32" fmla="*/ 777875 w 659"/>
              <a:gd name="T33" fmla="*/ 2335213 h 1488"/>
              <a:gd name="T34" fmla="*/ 665162 w 659"/>
              <a:gd name="T35" fmla="*/ 2347913 h 1488"/>
              <a:gd name="T36" fmla="*/ 652462 w 659"/>
              <a:gd name="T37" fmla="*/ 2249488 h 1488"/>
              <a:gd name="T38" fmla="*/ 652462 w 659"/>
              <a:gd name="T39" fmla="*/ 2149475 h 1488"/>
              <a:gd name="T40" fmla="*/ 533400 w 659"/>
              <a:gd name="T41" fmla="*/ 1736725 h 1488"/>
              <a:gd name="T42" fmla="*/ 442912 w 659"/>
              <a:gd name="T43" fmla="*/ 1884363 h 1488"/>
              <a:gd name="T44" fmla="*/ 452437 w 659"/>
              <a:gd name="T45" fmla="*/ 2141538 h 1488"/>
              <a:gd name="T46" fmla="*/ 498475 w 659"/>
              <a:gd name="T47" fmla="*/ 2197100 h 1488"/>
              <a:gd name="T48" fmla="*/ 542925 w 659"/>
              <a:gd name="T49" fmla="*/ 2233613 h 1488"/>
              <a:gd name="T50" fmla="*/ 420687 w 659"/>
              <a:gd name="T51" fmla="*/ 2300288 h 1488"/>
              <a:gd name="T52" fmla="*/ 327025 w 659"/>
              <a:gd name="T53" fmla="*/ 2332038 h 1488"/>
              <a:gd name="T54" fmla="*/ 260350 w 659"/>
              <a:gd name="T55" fmla="*/ 2287588 h 1488"/>
              <a:gd name="T56" fmla="*/ 258762 w 659"/>
              <a:gd name="T57" fmla="*/ 2159000 h 1488"/>
              <a:gd name="T58" fmla="*/ 266700 w 659"/>
              <a:gd name="T59" fmla="*/ 1800225 h 1488"/>
              <a:gd name="T60" fmla="*/ 266700 w 659"/>
              <a:gd name="T61" fmla="*/ 1636713 h 1488"/>
              <a:gd name="T62" fmla="*/ 268287 w 659"/>
              <a:gd name="T63" fmla="*/ 1501775 h 1488"/>
              <a:gd name="T64" fmla="*/ 268287 w 659"/>
              <a:gd name="T65" fmla="*/ 1384300 h 1488"/>
              <a:gd name="T66" fmla="*/ 169862 w 659"/>
              <a:gd name="T67" fmla="*/ 1325563 h 1488"/>
              <a:gd name="T68" fmla="*/ 157162 w 659"/>
              <a:gd name="T69" fmla="*/ 1408113 h 1488"/>
              <a:gd name="T70" fmla="*/ 136525 w 659"/>
              <a:gd name="T71" fmla="*/ 1368425 h 1488"/>
              <a:gd name="T72" fmla="*/ 136525 w 659"/>
              <a:gd name="T73" fmla="*/ 1317625 h 1488"/>
              <a:gd name="T74" fmla="*/ 50800 w 659"/>
              <a:gd name="T75" fmla="*/ 1230313 h 1488"/>
              <a:gd name="T76" fmla="*/ 36512 w 659"/>
              <a:gd name="T77" fmla="*/ 1296988 h 1488"/>
              <a:gd name="T78" fmla="*/ 4762 w 659"/>
              <a:gd name="T79" fmla="*/ 1341438 h 1488"/>
              <a:gd name="T80" fmla="*/ 12700 w 659"/>
              <a:gd name="T81" fmla="*/ 1258888 h 1488"/>
              <a:gd name="T82" fmla="*/ 12700 w 659"/>
              <a:gd name="T83" fmla="*/ 1227138 h 1488"/>
              <a:gd name="T84" fmla="*/ 15875 w 659"/>
              <a:gd name="T85" fmla="*/ 1160463 h 1488"/>
              <a:gd name="T86" fmla="*/ 42862 w 659"/>
              <a:gd name="T87" fmla="*/ 1033463 h 1488"/>
              <a:gd name="T88" fmla="*/ 138112 w 659"/>
              <a:gd name="T89" fmla="*/ 766763 h 1488"/>
              <a:gd name="T90" fmla="*/ 200025 w 659"/>
              <a:gd name="T91" fmla="*/ 460375 h 1488"/>
              <a:gd name="T92" fmla="*/ 293687 w 659"/>
              <a:gd name="T93" fmla="*/ 373063 h 1488"/>
              <a:gd name="T94" fmla="*/ 350837 w 659"/>
              <a:gd name="T95" fmla="*/ 319088 h 1488"/>
              <a:gd name="T96" fmla="*/ 404812 w 659"/>
              <a:gd name="T97" fmla="*/ 220663 h 1488"/>
              <a:gd name="T98" fmla="*/ 311150 w 659"/>
              <a:gd name="T99" fmla="*/ 185738 h 1488"/>
              <a:gd name="T100" fmla="*/ 385762 w 659"/>
              <a:gd name="T101" fmla="*/ 109538 h 1488"/>
              <a:gd name="T102" fmla="*/ 407987 w 659"/>
              <a:gd name="T103" fmla="*/ 42863 h 1488"/>
              <a:gd name="T104" fmla="*/ 581025 w 659"/>
              <a:gd name="T105" fmla="*/ 1588 h 1488"/>
              <a:gd name="T106" fmla="*/ 655637 w 659"/>
              <a:gd name="T107" fmla="*/ 50800 h 1488"/>
              <a:gd name="T108" fmla="*/ 754062 w 659"/>
              <a:gd name="T109" fmla="*/ 114300 h 1488"/>
              <a:gd name="T110" fmla="*/ 684212 w 659"/>
              <a:gd name="T111" fmla="*/ 177800 h 1488"/>
              <a:gd name="T112" fmla="*/ 168275 w 659"/>
              <a:gd name="T113" fmla="*/ 881063 h 1488"/>
              <a:gd name="T114" fmla="*/ 204787 w 659"/>
              <a:gd name="T115" fmla="*/ 968375 h 1488"/>
              <a:gd name="T116" fmla="*/ 212725 w 659"/>
              <a:gd name="T117" fmla="*/ 955675 h 148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659"/>
              <a:gd name="T178" fmla="*/ 0 h 1488"/>
              <a:gd name="T179" fmla="*/ 659 w 659"/>
              <a:gd name="T180" fmla="*/ 1488 h 148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659" h="1488">
                <a:moveTo>
                  <a:pt x="421" y="117"/>
                </a:moveTo>
                <a:lnTo>
                  <a:pt x="421" y="117"/>
                </a:lnTo>
                <a:lnTo>
                  <a:pt x="424" y="127"/>
                </a:lnTo>
                <a:lnTo>
                  <a:pt x="430" y="139"/>
                </a:lnTo>
                <a:lnTo>
                  <a:pt x="433" y="149"/>
                </a:lnTo>
                <a:lnTo>
                  <a:pt x="433" y="154"/>
                </a:lnTo>
                <a:lnTo>
                  <a:pt x="431" y="156"/>
                </a:lnTo>
                <a:lnTo>
                  <a:pt x="430" y="157"/>
                </a:lnTo>
                <a:lnTo>
                  <a:pt x="424" y="159"/>
                </a:lnTo>
                <a:lnTo>
                  <a:pt x="419" y="159"/>
                </a:lnTo>
                <a:lnTo>
                  <a:pt x="416" y="161"/>
                </a:lnTo>
                <a:lnTo>
                  <a:pt x="414" y="166"/>
                </a:lnTo>
                <a:lnTo>
                  <a:pt x="413" y="168"/>
                </a:lnTo>
                <a:lnTo>
                  <a:pt x="411" y="171"/>
                </a:lnTo>
                <a:lnTo>
                  <a:pt x="409" y="171"/>
                </a:lnTo>
                <a:lnTo>
                  <a:pt x="408" y="173"/>
                </a:lnTo>
                <a:lnTo>
                  <a:pt x="406" y="176"/>
                </a:lnTo>
                <a:lnTo>
                  <a:pt x="404" y="178"/>
                </a:lnTo>
                <a:lnTo>
                  <a:pt x="401" y="178"/>
                </a:lnTo>
                <a:lnTo>
                  <a:pt x="404" y="181"/>
                </a:lnTo>
                <a:lnTo>
                  <a:pt x="406" y="186"/>
                </a:lnTo>
                <a:lnTo>
                  <a:pt x="404" y="191"/>
                </a:lnTo>
                <a:lnTo>
                  <a:pt x="404" y="196"/>
                </a:lnTo>
                <a:lnTo>
                  <a:pt x="406" y="201"/>
                </a:lnTo>
                <a:lnTo>
                  <a:pt x="409" y="206"/>
                </a:lnTo>
                <a:lnTo>
                  <a:pt x="411" y="211"/>
                </a:lnTo>
                <a:lnTo>
                  <a:pt x="411" y="213"/>
                </a:lnTo>
                <a:lnTo>
                  <a:pt x="409" y="216"/>
                </a:lnTo>
                <a:lnTo>
                  <a:pt x="406" y="220"/>
                </a:lnTo>
                <a:lnTo>
                  <a:pt x="401" y="223"/>
                </a:lnTo>
                <a:lnTo>
                  <a:pt x="391" y="226"/>
                </a:lnTo>
                <a:lnTo>
                  <a:pt x="369" y="233"/>
                </a:lnTo>
                <a:lnTo>
                  <a:pt x="379" y="250"/>
                </a:lnTo>
                <a:lnTo>
                  <a:pt x="381" y="255"/>
                </a:lnTo>
                <a:lnTo>
                  <a:pt x="384" y="258"/>
                </a:lnTo>
                <a:lnTo>
                  <a:pt x="383" y="258"/>
                </a:lnTo>
                <a:lnTo>
                  <a:pt x="381" y="258"/>
                </a:lnTo>
                <a:lnTo>
                  <a:pt x="377" y="253"/>
                </a:lnTo>
                <a:lnTo>
                  <a:pt x="386" y="260"/>
                </a:lnTo>
                <a:lnTo>
                  <a:pt x="389" y="263"/>
                </a:lnTo>
                <a:lnTo>
                  <a:pt x="393" y="267"/>
                </a:lnTo>
                <a:lnTo>
                  <a:pt x="401" y="285"/>
                </a:lnTo>
                <a:lnTo>
                  <a:pt x="414" y="332"/>
                </a:lnTo>
                <a:lnTo>
                  <a:pt x="419" y="350"/>
                </a:lnTo>
                <a:lnTo>
                  <a:pt x="423" y="371"/>
                </a:lnTo>
                <a:lnTo>
                  <a:pt x="426" y="409"/>
                </a:lnTo>
                <a:lnTo>
                  <a:pt x="431" y="459"/>
                </a:lnTo>
                <a:lnTo>
                  <a:pt x="433" y="464"/>
                </a:lnTo>
                <a:lnTo>
                  <a:pt x="435" y="468"/>
                </a:lnTo>
                <a:lnTo>
                  <a:pt x="438" y="481"/>
                </a:lnTo>
                <a:lnTo>
                  <a:pt x="441" y="500"/>
                </a:lnTo>
                <a:lnTo>
                  <a:pt x="448" y="547"/>
                </a:lnTo>
                <a:lnTo>
                  <a:pt x="451" y="567"/>
                </a:lnTo>
                <a:lnTo>
                  <a:pt x="453" y="577"/>
                </a:lnTo>
                <a:lnTo>
                  <a:pt x="456" y="585"/>
                </a:lnTo>
                <a:lnTo>
                  <a:pt x="466" y="629"/>
                </a:lnTo>
                <a:lnTo>
                  <a:pt x="475" y="672"/>
                </a:lnTo>
                <a:lnTo>
                  <a:pt x="483" y="716"/>
                </a:lnTo>
                <a:lnTo>
                  <a:pt x="495" y="760"/>
                </a:lnTo>
                <a:lnTo>
                  <a:pt x="492" y="763"/>
                </a:lnTo>
                <a:lnTo>
                  <a:pt x="487" y="766"/>
                </a:lnTo>
                <a:lnTo>
                  <a:pt x="488" y="771"/>
                </a:lnTo>
                <a:lnTo>
                  <a:pt x="492" y="778"/>
                </a:lnTo>
                <a:lnTo>
                  <a:pt x="497" y="797"/>
                </a:lnTo>
                <a:lnTo>
                  <a:pt x="498" y="807"/>
                </a:lnTo>
                <a:lnTo>
                  <a:pt x="498" y="812"/>
                </a:lnTo>
                <a:lnTo>
                  <a:pt x="498" y="817"/>
                </a:lnTo>
                <a:lnTo>
                  <a:pt x="498" y="827"/>
                </a:lnTo>
                <a:lnTo>
                  <a:pt x="498" y="837"/>
                </a:lnTo>
                <a:lnTo>
                  <a:pt x="497" y="842"/>
                </a:lnTo>
                <a:lnTo>
                  <a:pt x="495" y="845"/>
                </a:lnTo>
                <a:lnTo>
                  <a:pt x="483" y="854"/>
                </a:lnTo>
                <a:lnTo>
                  <a:pt x="478" y="857"/>
                </a:lnTo>
                <a:lnTo>
                  <a:pt x="476" y="859"/>
                </a:lnTo>
                <a:lnTo>
                  <a:pt x="476" y="862"/>
                </a:lnTo>
                <a:lnTo>
                  <a:pt x="482" y="912"/>
                </a:lnTo>
                <a:lnTo>
                  <a:pt x="490" y="971"/>
                </a:lnTo>
                <a:lnTo>
                  <a:pt x="490" y="983"/>
                </a:lnTo>
                <a:lnTo>
                  <a:pt x="493" y="990"/>
                </a:lnTo>
                <a:lnTo>
                  <a:pt x="495" y="1001"/>
                </a:lnTo>
                <a:lnTo>
                  <a:pt x="498" y="1023"/>
                </a:lnTo>
                <a:lnTo>
                  <a:pt x="498" y="1045"/>
                </a:lnTo>
                <a:lnTo>
                  <a:pt x="497" y="1090"/>
                </a:lnTo>
                <a:lnTo>
                  <a:pt x="495" y="1132"/>
                </a:lnTo>
                <a:lnTo>
                  <a:pt x="495" y="1142"/>
                </a:lnTo>
                <a:lnTo>
                  <a:pt x="497" y="1154"/>
                </a:lnTo>
                <a:lnTo>
                  <a:pt x="502" y="1176"/>
                </a:lnTo>
                <a:lnTo>
                  <a:pt x="518" y="1261"/>
                </a:lnTo>
                <a:lnTo>
                  <a:pt x="520" y="1281"/>
                </a:lnTo>
                <a:lnTo>
                  <a:pt x="523" y="1303"/>
                </a:lnTo>
                <a:lnTo>
                  <a:pt x="528" y="1349"/>
                </a:lnTo>
                <a:lnTo>
                  <a:pt x="530" y="1359"/>
                </a:lnTo>
                <a:lnTo>
                  <a:pt x="530" y="1364"/>
                </a:lnTo>
                <a:lnTo>
                  <a:pt x="534" y="1369"/>
                </a:lnTo>
                <a:lnTo>
                  <a:pt x="540" y="1379"/>
                </a:lnTo>
                <a:lnTo>
                  <a:pt x="545" y="1389"/>
                </a:lnTo>
                <a:lnTo>
                  <a:pt x="550" y="1397"/>
                </a:lnTo>
                <a:lnTo>
                  <a:pt x="557" y="1404"/>
                </a:lnTo>
                <a:lnTo>
                  <a:pt x="565" y="1411"/>
                </a:lnTo>
                <a:lnTo>
                  <a:pt x="574" y="1416"/>
                </a:lnTo>
                <a:lnTo>
                  <a:pt x="586" y="1422"/>
                </a:lnTo>
                <a:lnTo>
                  <a:pt x="592" y="1426"/>
                </a:lnTo>
                <a:lnTo>
                  <a:pt x="597" y="1427"/>
                </a:lnTo>
                <a:lnTo>
                  <a:pt x="634" y="1432"/>
                </a:lnTo>
                <a:lnTo>
                  <a:pt x="646" y="1434"/>
                </a:lnTo>
                <a:lnTo>
                  <a:pt x="651" y="1436"/>
                </a:lnTo>
                <a:lnTo>
                  <a:pt x="656" y="1439"/>
                </a:lnTo>
                <a:lnTo>
                  <a:pt x="658" y="1442"/>
                </a:lnTo>
                <a:lnTo>
                  <a:pt x="658" y="1446"/>
                </a:lnTo>
                <a:lnTo>
                  <a:pt x="659" y="1456"/>
                </a:lnTo>
                <a:lnTo>
                  <a:pt x="658" y="1464"/>
                </a:lnTo>
                <a:lnTo>
                  <a:pt x="654" y="1469"/>
                </a:lnTo>
                <a:lnTo>
                  <a:pt x="646" y="1476"/>
                </a:lnTo>
                <a:lnTo>
                  <a:pt x="636" y="1481"/>
                </a:lnTo>
                <a:lnTo>
                  <a:pt x="626" y="1484"/>
                </a:lnTo>
                <a:lnTo>
                  <a:pt x="616" y="1486"/>
                </a:lnTo>
                <a:lnTo>
                  <a:pt x="596" y="1488"/>
                </a:lnTo>
                <a:lnTo>
                  <a:pt x="550" y="1488"/>
                </a:lnTo>
                <a:lnTo>
                  <a:pt x="540" y="1488"/>
                </a:lnTo>
                <a:lnTo>
                  <a:pt x="530" y="1486"/>
                </a:lnTo>
                <a:lnTo>
                  <a:pt x="508" y="1478"/>
                </a:lnTo>
                <a:lnTo>
                  <a:pt x="490" y="1471"/>
                </a:lnTo>
                <a:lnTo>
                  <a:pt x="490" y="1483"/>
                </a:lnTo>
                <a:lnTo>
                  <a:pt x="488" y="1484"/>
                </a:lnTo>
                <a:lnTo>
                  <a:pt x="488" y="1486"/>
                </a:lnTo>
                <a:lnTo>
                  <a:pt x="483" y="1486"/>
                </a:lnTo>
                <a:lnTo>
                  <a:pt x="460" y="1486"/>
                </a:lnTo>
                <a:lnTo>
                  <a:pt x="440" y="1484"/>
                </a:lnTo>
                <a:lnTo>
                  <a:pt x="430" y="1483"/>
                </a:lnTo>
                <a:lnTo>
                  <a:pt x="419" y="1479"/>
                </a:lnTo>
                <a:lnTo>
                  <a:pt x="416" y="1478"/>
                </a:lnTo>
                <a:lnTo>
                  <a:pt x="413" y="1474"/>
                </a:lnTo>
                <a:lnTo>
                  <a:pt x="411" y="1473"/>
                </a:lnTo>
                <a:lnTo>
                  <a:pt x="411" y="1469"/>
                </a:lnTo>
                <a:lnTo>
                  <a:pt x="411" y="1449"/>
                </a:lnTo>
                <a:lnTo>
                  <a:pt x="411" y="1417"/>
                </a:lnTo>
                <a:lnTo>
                  <a:pt x="411" y="1409"/>
                </a:lnTo>
                <a:lnTo>
                  <a:pt x="411" y="1404"/>
                </a:lnTo>
                <a:lnTo>
                  <a:pt x="409" y="1401"/>
                </a:lnTo>
                <a:lnTo>
                  <a:pt x="408" y="1395"/>
                </a:lnTo>
                <a:lnTo>
                  <a:pt x="406" y="1390"/>
                </a:lnTo>
                <a:lnTo>
                  <a:pt x="408" y="1379"/>
                </a:lnTo>
                <a:lnTo>
                  <a:pt x="411" y="1367"/>
                </a:lnTo>
                <a:lnTo>
                  <a:pt x="416" y="1357"/>
                </a:lnTo>
                <a:lnTo>
                  <a:pt x="411" y="1354"/>
                </a:lnTo>
                <a:lnTo>
                  <a:pt x="408" y="1350"/>
                </a:lnTo>
                <a:lnTo>
                  <a:pt x="403" y="1340"/>
                </a:lnTo>
                <a:lnTo>
                  <a:pt x="394" y="1322"/>
                </a:lnTo>
                <a:lnTo>
                  <a:pt x="381" y="1280"/>
                </a:lnTo>
                <a:lnTo>
                  <a:pt x="369" y="1243"/>
                </a:lnTo>
                <a:lnTo>
                  <a:pt x="361" y="1206"/>
                </a:lnTo>
                <a:lnTo>
                  <a:pt x="336" y="1094"/>
                </a:lnTo>
                <a:lnTo>
                  <a:pt x="331" y="1077"/>
                </a:lnTo>
                <a:lnTo>
                  <a:pt x="324" y="1062"/>
                </a:lnTo>
                <a:lnTo>
                  <a:pt x="319" y="1042"/>
                </a:lnTo>
                <a:lnTo>
                  <a:pt x="315" y="1021"/>
                </a:lnTo>
                <a:lnTo>
                  <a:pt x="314" y="1015"/>
                </a:lnTo>
                <a:lnTo>
                  <a:pt x="295" y="1100"/>
                </a:lnTo>
                <a:lnTo>
                  <a:pt x="279" y="1187"/>
                </a:lnTo>
                <a:lnTo>
                  <a:pt x="270" y="1233"/>
                </a:lnTo>
                <a:lnTo>
                  <a:pt x="270" y="1243"/>
                </a:lnTo>
                <a:lnTo>
                  <a:pt x="270" y="1253"/>
                </a:lnTo>
                <a:lnTo>
                  <a:pt x="272" y="1273"/>
                </a:lnTo>
                <a:lnTo>
                  <a:pt x="282" y="1317"/>
                </a:lnTo>
                <a:lnTo>
                  <a:pt x="285" y="1338"/>
                </a:lnTo>
                <a:lnTo>
                  <a:pt x="285" y="1349"/>
                </a:lnTo>
                <a:lnTo>
                  <a:pt x="285" y="1359"/>
                </a:lnTo>
                <a:lnTo>
                  <a:pt x="282" y="1370"/>
                </a:lnTo>
                <a:lnTo>
                  <a:pt x="279" y="1380"/>
                </a:lnTo>
                <a:lnTo>
                  <a:pt x="289" y="1384"/>
                </a:lnTo>
                <a:lnTo>
                  <a:pt x="294" y="1385"/>
                </a:lnTo>
                <a:lnTo>
                  <a:pt x="299" y="1385"/>
                </a:lnTo>
                <a:lnTo>
                  <a:pt x="309" y="1384"/>
                </a:lnTo>
                <a:lnTo>
                  <a:pt x="314" y="1384"/>
                </a:lnTo>
                <a:lnTo>
                  <a:pt x="319" y="1384"/>
                </a:lnTo>
                <a:lnTo>
                  <a:pt x="329" y="1389"/>
                </a:lnTo>
                <a:lnTo>
                  <a:pt x="331" y="1392"/>
                </a:lnTo>
                <a:lnTo>
                  <a:pt x="334" y="1395"/>
                </a:lnTo>
                <a:lnTo>
                  <a:pt x="336" y="1401"/>
                </a:lnTo>
                <a:lnTo>
                  <a:pt x="337" y="1404"/>
                </a:lnTo>
                <a:lnTo>
                  <a:pt x="341" y="1407"/>
                </a:lnTo>
                <a:lnTo>
                  <a:pt x="342" y="1407"/>
                </a:lnTo>
                <a:lnTo>
                  <a:pt x="341" y="1411"/>
                </a:lnTo>
                <a:lnTo>
                  <a:pt x="325" y="1432"/>
                </a:lnTo>
                <a:lnTo>
                  <a:pt x="322" y="1436"/>
                </a:lnTo>
                <a:lnTo>
                  <a:pt x="317" y="1437"/>
                </a:lnTo>
                <a:lnTo>
                  <a:pt x="307" y="1441"/>
                </a:lnTo>
                <a:lnTo>
                  <a:pt x="297" y="1444"/>
                </a:lnTo>
                <a:lnTo>
                  <a:pt x="287" y="1446"/>
                </a:lnTo>
                <a:lnTo>
                  <a:pt x="265" y="1449"/>
                </a:lnTo>
                <a:lnTo>
                  <a:pt x="255" y="1449"/>
                </a:lnTo>
                <a:lnTo>
                  <a:pt x="252" y="1451"/>
                </a:lnTo>
                <a:lnTo>
                  <a:pt x="247" y="1453"/>
                </a:lnTo>
                <a:lnTo>
                  <a:pt x="237" y="1459"/>
                </a:lnTo>
                <a:lnTo>
                  <a:pt x="226" y="1464"/>
                </a:lnTo>
                <a:lnTo>
                  <a:pt x="216" y="1468"/>
                </a:lnTo>
                <a:lnTo>
                  <a:pt x="206" y="1469"/>
                </a:lnTo>
                <a:lnTo>
                  <a:pt x="196" y="1469"/>
                </a:lnTo>
                <a:lnTo>
                  <a:pt x="186" y="1468"/>
                </a:lnTo>
                <a:lnTo>
                  <a:pt x="176" y="1466"/>
                </a:lnTo>
                <a:lnTo>
                  <a:pt x="171" y="1463"/>
                </a:lnTo>
                <a:lnTo>
                  <a:pt x="168" y="1461"/>
                </a:lnTo>
                <a:lnTo>
                  <a:pt x="164" y="1456"/>
                </a:lnTo>
                <a:lnTo>
                  <a:pt x="164" y="1451"/>
                </a:lnTo>
                <a:lnTo>
                  <a:pt x="164" y="1446"/>
                </a:lnTo>
                <a:lnTo>
                  <a:pt x="164" y="1441"/>
                </a:lnTo>
                <a:lnTo>
                  <a:pt x="159" y="1392"/>
                </a:lnTo>
                <a:lnTo>
                  <a:pt x="159" y="1389"/>
                </a:lnTo>
                <a:lnTo>
                  <a:pt x="159" y="1387"/>
                </a:lnTo>
                <a:lnTo>
                  <a:pt x="164" y="1384"/>
                </a:lnTo>
                <a:lnTo>
                  <a:pt x="169" y="1379"/>
                </a:lnTo>
                <a:lnTo>
                  <a:pt x="164" y="1370"/>
                </a:lnTo>
                <a:lnTo>
                  <a:pt x="163" y="1360"/>
                </a:lnTo>
                <a:lnTo>
                  <a:pt x="161" y="1350"/>
                </a:lnTo>
                <a:lnTo>
                  <a:pt x="163" y="1340"/>
                </a:lnTo>
                <a:lnTo>
                  <a:pt x="163" y="1322"/>
                </a:lnTo>
                <a:lnTo>
                  <a:pt x="161" y="1298"/>
                </a:lnTo>
                <a:lnTo>
                  <a:pt x="161" y="1273"/>
                </a:lnTo>
                <a:lnTo>
                  <a:pt x="163" y="1226"/>
                </a:lnTo>
                <a:lnTo>
                  <a:pt x="168" y="1134"/>
                </a:lnTo>
                <a:lnTo>
                  <a:pt x="169" y="1094"/>
                </a:lnTo>
                <a:lnTo>
                  <a:pt x="171" y="1072"/>
                </a:lnTo>
                <a:lnTo>
                  <a:pt x="169" y="1068"/>
                </a:lnTo>
                <a:lnTo>
                  <a:pt x="169" y="1065"/>
                </a:lnTo>
                <a:lnTo>
                  <a:pt x="168" y="1053"/>
                </a:lnTo>
                <a:lnTo>
                  <a:pt x="168" y="1031"/>
                </a:lnTo>
                <a:lnTo>
                  <a:pt x="169" y="1008"/>
                </a:lnTo>
                <a:lnTo>
                  <a:pt x="171" y="998"/>
                </a:lnTo>
                <a:lnTo>
                  <a:pt x="169" y="995"/>
                </a:lnTo>
                <a:lnTo>
                  <a:pt x="169" y="990"/>
                </a:lnTo>
                <a:lnTo>
                  <a:pt x="168" y="979"/>
                </a:lnTo>
                <a:lnTo>
                  <a:pt x="168" y="969"/>
                </a:lnTo>
                <a:lnTo>
                  <a:pt x="169" y="946"/>
                </a:lnTo>
                <a:lnTo>
                  <a:pt x="171" y="936"/>
                </a:lnTo>
                <a:lnTo>
                  <a:pt x="171" y="931"/>
                </a:lnTo>
                <a:lnTo>
                  <a:pt x="171" y="926"/>
                </a:lnTo>
                <a:lnTo>
                  <a:pt x="168" y="916"/>
                </a:lnTo>
                <a:lnTo>
                  <a:pt x="169" y="904"/>
                </a:lnTo>
                <a:lnTo>
                  <a:pt x="171" y="882"/>
                </a:lnTo>
                <a:lnTo>
                  <a:pt x="171" y="877"/>
                </a:lnTo>
                <a:lnTo>
                  <a:pt x="169" y="872"/>
                </a:lnTo>
                <a:lnTo>
                  <a:pt x="161" y="857"/>
                </a:lnTo>
                <a:lnTo>
                  <a:pt x="156" y="862"/>
                </a:lnTo>
                <a:lnTo>
                  <a:pt x="153" y="864"/>
                </a:lnTo>
                <a:lnTo>
                  <a:pt x="149" y="862"/>
                </a:lnTo>
                <a:lnTo>
                  <a:pt x="139" y="855"/>
                </a:lnTo>
                <a:lnTo>
                  <a:pt x="107" y="835"/>
                </a:lnTo>
                <a:lnTo>
                  <a:pt x="107" y="840"/>
                </a:lnTo>
                <a:lnTo>
                  <a:pt x="107" y="842"/>
                </a:lnTo>
                <a:lnTo>
                  <a:pt x="106" y="844"/>
                </a:lnTo>
                <a:lnTo>
                  <a:pt x="104" y="849"/>
                </a:lnTo>
                <a:lnTo>
                  <a:pt x="104" y="854"/>
                </a:lnTo>
                <a:lnTo>
                  <a:pt x="104" y="874"/>
                </a:lnTo>
                <a:lnTo>
                  <a:pt x="102" y="884"/>
                </a:lnTo>
                <a:lnTo>
                  <a:pt x="99" y="887"/>
                </a:lnTo>
                <a:lnTo>
                  <a:pt x="96" y="891"/>
                </a:lnTo>
                <a:lnTo>
                  <a:pt x="94" y="891"/>
                </a:lnTo>
                <a:lnTo>
                  <a:pt x="92" y="889"/>
                </a:lnTo>
                <a:lnTo>
                  <a:pt x="89" y="886"/>
                </a:lnTo>
                <a:lnTo>
                  <a:pt x="87" y="875"/>
                </a:lnTo>
                <a:lnTo>
                  <a:pt x="87" y="865"/>
                </a:lnTo>
                <a:lnTo>
                  <a:pt x="87" y="864"/>
                </a:lnTo>
                <a:lnTo>
                  <a:pt x="86" y="862"/>
                </a:lnTo>
                <a:lnTo>
                  <a:pt x="87" y="857"/>
                </a:lnTo>
                <a:lnTo>
                  <a:pt x="87" y="844"/>
                </a:lnTo>
                <a:lnTo>
                  <a:pt x="87" y="839"/>
                </a:lnTo>
                <a:lnTo>
                  <a:pt x="87" y="835"/>
                </a:lnTo>
                <a:lnTo>
                  <a:pt x="87" y="834"/>
                </a:lnTo>
                <a:lnTo>
                  <a:pt x="87" y="832"/>
                </a:lnTo>
                <a:lnTo>
                  <a:pt x="86" y="830"/>
                </a:lnTo>
                <a:lnTo>
                  <a:pt x="86" y="825"/>
                </a:lnTo>
                <a:lnTo>
                  <a:pt x="86" y="822"/>
                </a:lnTo>
                <a:lnTo>
                  <a:pt x="84" y="818"/>
                </a:lnTo>
                <a:lnTo>
                  <a:pt x="81" y="817"/>
                </a:lnTo>
                <a:lnTo>
                  <a:pt x="77" y="813"/>
                </a:lnTo>
                <a:lnTo>
                  <a:pt x="69" y="807"/>
                </a:lnTo>
                <a:lnTo>
                  <a:pt x="32" y="775"/>
                </a:lnTo>
                <a:lnTo>
                  <a:pt x="32" y="778"/>
                </a:lnTo>
                <a:lnTo>
                  <a:pt x="30" y="783"/>
                </a:lnTo>
                <a:lnTo>
                  <a:pt x="29" y="787"/>
                </a:lnTo>
                <a:lnTo>
                  <a:pt x="27" y="792"/>
                </a:lnTo>
                <a:lnTo>
                  <a:pt x="23" y="813"/>
                </a:lnTo>
                <a:lnTo>
                  <a:pt x="23" y="817"/>
                </a:lnTo>
                <a:lnTo>
                  <a:pt x="20" y="820"/>
                </a:lnTo>
                <a:lnTo>
                  <a:pt x="18" y="825"/>
                </a:lnTo>
                <a:lnTo>
                  <a:pt x="17" y="830"/>
                </a:lnTo>
                <a:lnTo>
                  <a:pt x="15" y="837"/>
                </a:lnTo>
                <a:lnTo>
                  <a:pt x="13" y="840"/>
                </a:lnTo>
                <a:lnTo>
                  <a:pt x="10" y="844"/>
                </a:lnTo>
                <a:lnTo>
                  <a:pt x="5" y="847"/>
                </a:lnTo>
                <a:lnTo>
                  <a:pt x="3" y="845"/>
                </a:lnTo>
                <a:lnTo>
                  <a:pt x="3" y="844"/>
                </a:lnTo>
                <a:lnTo>
                  <a:pt x="0" y="839"/>
                </a:lnTo>
                <a:lnTo>
                  <a:pt x="0" y="835"/>
                </a:lnTo>
                <a:lnTo>
                  <a:pt x="2" y="830"/>
                </a:lnTo>
                <a:lnTo>
                  <a:pt x="5" y="805"/>
                </a:lnTo>
                <a:lnTo>
                  <a:pt x="8" y="793"/>
                </a:lnTo>
                <a:lnTo>
                  <a:pt x="7" y="792"/>
                </a:lnTo>
                <a:lnTo>
                  <a:pt x="7" y="790"/>
                </a:lnTo>
                <a:lnTo>
                  <a:pt x="8" y="787"/>
                </a:lnTo>
                <a:lnTo>
                  <a:pt x="8" y="785"/>
                </a:lnTo>
                <a:lnTo>
                  <a:pt x="10" y="783"/>
                </a:lnTo>
                <a:lnTo>
                  <a:pt x="8" y="778"/>
                </a:lnTo>
                <a:lnTo>
                  <a:pt x="8" y="773"/>
                </a:lnTo>
                <a:lnTo>
                  <a:pt x="10" y="770"/>
                </a:lnTo>
                <a:lnTo>
                  <a:pt x="12" y="765"/>
                </a:lnTo>
                <a:lnTo>
                  <a:pt x="15" y="760"/>
                </a:lnTo>
                <a:lnTo>
                  <a:pt x="17" y="756"/>
                </a:lnTo>
                <a:lnTo>
                  <a:pt x="18" y="751"/>
                </a:lnTo>
                <a:lnTo>
                  <a:pt x="13" y="741"/>
                </a:lnTo>
                <a:lnTo>
                  <a:pt x="10" y="731"/>
                </a:lnTo>
                <a:lnTo>
                  <a:pt x="8" y="721"/>
                </a:lnTo>
                <a:lnTo>
                  <a:pt x="10" y="711"/>
                </a:lnTo>
                <a:lnTo>
                  <a:pt x="15" y="691"/>
                </a:lnTo>
                <a:lnTo>
                  <a:pt x="17" y="686"/>
                </a:lnTo>
                <a:lnTo>
                  <a:pt x="18" y="683"/>
                </a:lnTo>
                <a:lnTo>
                  <a:pt x="20" y="671"/>
                </a:lnTo>
                <a:lnTo>
                  <a:pt x="23" y="661"/>
                </a:lnTo>
                <a:lnTo>
                  <a:pt x="27" y="651"/>
                </a:lnTo>
                <a:lnTo>
                  <a:pt x="37" y="631"/>
                </a:lnTo>
                <a:lnTo>
                  <a:pt x="47" y="610"/>
                </a:lnTo>
                <a:lnTo>
                  <a:pt x="62" y="584"/>
                </a:lnTo>
                <a:lnTo>
                  <a:pt x="81" y="557"/>
                </a:lnTo>
                <a:lnTo>
                  <a:pt x="79" y="568"/>
                </a:lnTo>
                <a:lnTo>
                  <a:pt x="82" y="527"/>
                </a:lnTo>
                <a:lnTo>
                  <a:pt x="87" y="483"/>
                </a:lnTo>
                <a:lnTo>
                  <a:pt x="91" y="459"/>
                </a:lnTo>
                <a:lnTo>
                  <a:pt x="94" y="438"/>
                </a:lnTo>
                <a:lnTo>
                  <a:pt x="99" y="392"/>
                </a:lnTo>
                <a:lnTo>
                  <a:pt x="106" y="352"/>
                </a:lnTo>
                <a:lnTo>
                  <a:pt x="111" y="330"/>
                </a:lnTo>
                <a:lnTo>
                  <a:pt x="117" y="310"/>
                </a:lnTo>
                <a:lnTo>
                  <a:pt x="126" y="290"/>
                </a:lnTo>
                <a:lnTo>
                  <a:pt x="129" y="280"/>
                </a:lnTo>
                <a:lnTo>
                  <a:pt x="134" y="270"/>
                </a:lnTo>
                <a:lnTo>
                  <a:pt x="141" y="261"/>
                </a:lnTo>
                <a:lnTo>
                  <a:pt x="149" y="255"/>
                </a:lnTo>
                <a:lnTo>
                  <a:pt x="164" y="241"/>
                </a:lnTo>
                <a:lnTo>
                  <a:pt x="169" y="240"/>
                </a:lnTo>
                <a:lnTo>
                  <a:pt x="174" y="238"/>
                </a:lnTo>
                <a:lnTo>
                  <a:pt x="185" y="235"/>
                </a:lnTo>
                <a:lnTo>
                  <a:pt x="195" y="231"/>
                </a:lnTo>
                <a:lnTo>
                  <a:pt x="203" y="225"/>
                </a:lnTo>
                <a:lnTo>
                  <a:pt x="210" y="218"/>
                </a:lnTo>
                <a:lnTo>
                  <a:pt x="213" y="213"/>
                </a:lnTo>
                <a:lnTo>
                  <a:pt x="215" y="206"/>
                </a:lnTo>
                <a:lnTo>
                  <a:pt x="216" y="204"/>
                </a:lnTo>
                <a:lnTo>
                  <a:pt x="221" y="201"/>
                </a:lnTo>
                <a:lnTo>
                  <a:pt x="232" y="194"/>
                </a:lnTo>
                <a:lnTo>
                  <a:pt x="240" y="188"/>
                </a:lnTo>
                <a:lnTo>
                  <a:pt x="247" y="179"/>
                </a:lnTo>
                <a:lnTo>
                  <a:pt x="252" y="169"/>
                </a:lnTo>
                <a:lnTo>
                  <a:pt x="255" y="159"/>
                </a:lnTo>
                <a:lnTo>
                  <a:pt x="257" y="149"/>
                </a:lnTo>
                <a:lnTo>
                  <a:pt x="255" y="139"/>
                </a:lnTo>
                <a:lnTo>
                  <a:pt x="255" y="136"/>
                </a:lnTo>
                <a:lnTo>
                  <a:pt x="255" y="132"/>
                </a:lnTo>
                <a:lnTo>
                  <a:pt x="253" y="131"/>
                </a:lnTo>
                <a:lnTo>
                  <a:pt x="242" y="129"/>
                </a:lnTo>
                <a:lnTo>
                  <a:pt x="220" y="127"/>
                </a:lnTo>
                <a:lnTo>
                  <a:pt x="210" y="124"/>
                </a:lnTo>
                <a:lnTo>
                  <a:pt x="201" y="119"/>
                </a:lnTo>
                <a:lnTo>
                  <a:pt x="196" y="117"/>
                </a:lnTo>
                <a:lnTo>
                  <a:pt x="193" y="114"/>
                </a:lnTo>
                <a:lnTo>
                  <a:pt x="190" y="109"/>
                </a:lnTo>
                <a:lnTo>
                  <a:pt x="191" y="104"/>
                </a:lnTo>
                <a:lnTo>
                  <a:pt x="193" y="99"/>
                </a:lnTo>
                <a:lnTo>
                  <a:pt x="196" y="95"/>
                </a:lnTo>
                <a:lnTo>
                  <a:pt x="205" y="89"/>
                </a:lnTo>
                <a:lnTo>
                  <a:pt x="213" y="84"/>
                </a:lnTo>
                <a:lnTo>
                  <a:pt x="223" y="77"/>
                </a:lnTo>
                <a:lnTo>
                  <a:pt x="243" y="69"/>
                </a:lnTo>
                <a:lnTo>
                  <a:pt x="247" y="67"/>
                </a:lnTo>
                <a:lnTo>
                  <a:pt x="250" y="65"/>
                </a:lnTo>
                <a:lnTo>
                  <a:pt x="247" y="55"/>
                </a:lnTo>
                <a:lnTo>
                  <a:pt x="247" y="50"/>
                </a:lnTo>
                <a:lnTo>
                  <a:pt x="248" y="45"/>
                </a:lnTo>
                <a:lnTo>
                  <a:pt x="252" y="37"/>
                </a:lnTo>
                <a:lnTo>
                  <a:pt x="257" y="27"/>
                </a:lnTo>
                <a:lnTo>
                  <a:pt x="263" y="20"/>
                </a:lnTo>
                <a:lnTo>
                  <a:pt x="272" y="13"/>
                </a:lnTo>
                <a:lnTo>
                  <a:pt x="282" y="10"/>
                </a:lnTo>
                <a:lnTo>
                  <a:pt x="304" y="5"/>
                </a:lnTo>
                <a:lnTo>
                  <a:pt x="324" y="0"/>
                </a:lnTo>
                <a:lnTo>
                  <a:pt x="336" y="0"/>
                </a:lnTo>
                <a:lnTo>
                  <a:pt x="346" y="0"/>
                </a:lnTo>
                <a:lnTo>
                  <a:pt x="366" y="1"/>
                </a:lnTo>
                <a:lnTo>
                  <a:pt x="388" y="6"/>
                </a:lnTo>
                <a:lnTo>
                  <a:pt x="408" y="15"/>
                </a:lnTo>
                <a:lnTo>
                  <a:pt x="411" y="15"/>
                </a:lnTo>
                <a:lnTo>
                  <a:pt x="404" y="13"/>
                </a:lnTo>
                <a:lnTo>
                  <a:pt x="409" y="20"/>
                </a:lnTo>
                <a:lnTo>
                  <a:pt x="413" y="32"/>
                </a:lnTo>
                <a:lnTo>
                  <a:pt x="414" y="40"/>
                </a:lnTo>
                <a:lnTo>
                  <a:pt x="416" y="43"/>
                </a:lnTo>
                <a:lnTo>
                  <a:pt x="416" y="45"/>
                </a:lnTo>
                <a:lnTo>
                  <a:pt x="423" y="47"/>
                </a:lnTo>
                <a:lnTo>
                  <a:pt x="443" y="53"/>
                </a:lnTo>
                <a:lnTo>
                  <a:pt x="461" y="62"/>
                </a:lnTo>
                <a:lnTo>
                  <a:pt x="471" y="67"/>
                </a:lnTo>
                <a:lnTo>
                  <a:pt x="475" y="72"/>
                </a:lnTo>
                <a:lnTo>
                  <a:pt x="476" y="75"/>
                </a:lnTo>
                <a:lnTo>
                  <a:pt x="478" y="80"/>
                </a:lnTo>
                <a:lnTo>
                  <a:pt x="476" y="85"/>
                </a:lnTo>
                <a:lnTo>
                  <a:pt x="473" y="90"/>
                </a:lnTo>
                <a:lnTo>
                  <a:pt x="470" y="94"/>
                </a:lnTo>
                <a:lnTo>
                  <a:pt x="461" y="100"/>
                </a:lnTo>
                <a:lnTo>
                  <a:pt x="451" y="105"/>
                </a:lnTo>
                <a:lnTo>
                  <a:pt x="431" y="112"/>
                </a:lnTo>
                <a:lnTo>
                  <a:pt x="421" y="117"/>
                </a:lnTo>
                <a:close/>
                <a:moveTo>
                  <a:pt x="111" y="527"/>
                </a:moveTo>
                <a:lnTo>
                  <a:pt x="111" y="527"/>
                </a:lnTo>
                <a:lnTo>
                  <a:pt x="109" y="537"/>
                </a:lnTo>
                <a:lnTo>
                  <a:pt x="107" y="542"/>
                </a:lnTo>
                <a:lnTo>
                  <a:pt x="109" y="543"/>
                </a:lnTo>
                <a:lnTo>
                  <a:pt x="111" y="543"/>
                </a:lnTo>
                <a:lnTo>
                  <a:pt x="106" y="555"/>
                </a:lnTo>
                <a:lnTo>
                  <a:pt x="106" y="560"/>
                </a:lnTo>
                <a:lnTo>
                  <a:pt x="106" y="565"/>
                </a:lnTo>
                <a:lnTo>
                  <a:pt x="107" y="577"/>
                </a:lnTo>
                <a:lnTo>
                  <a:pt x="107" y="587"/>
                </a:lnTo>
                <a:lnTo>
                  <a:pt x="109" y="609"/>
                </a:lnTo>
                <a:lnTo>
                  <a:pt x="114" y="607"/>
                </a:lnTo>
                <a:lnTo>
                  <a:pt x="119" y="609"/>
                </a:lnTo>
                <a:lnTo>
                  <a:pt x="129" y="610"/>
                </a:lnTo>
                <a:lnTo>
                  <a:pt x="128" y="610"/>
                </a:lnTo>
                <a:lnTo>
                  <a:pt x="133" y="614"/>
                </a:lnTo>
                <a:lnTo>
                  <a:pt x="136" y="615"/>
                </a:lnTo>
                <a:lnTo>
                  <a:pt x="138" y="614"/>
                </a:lnTo>
                <a:lnTo>
                  <a:pt x="138" y="610"/>
                </a:lnTo>
                <a:lnTo>
                  <a:pt x="138" y="609"/>
                </a:lnTo>
                <a:lnTo>
                  <a:pt x="134" y="602"/>
                </a:lnTo>
                <a:lnTo>
                  <a:pt x="131" y="589"/>
                </a:lnTo>
                <a:lnTo>
                  <a:pt x="128" y="575"/>
                </a:lnTo>
                <a:lnTo>
                  <a:pt x="124" y="547"/>
                </a:lnTo>
                <a:lnTo>
                  <a:pt x="122" y="532"/>
                </a:lnTo>
                <a:lnTo>
                  <a:pt x="117" y="528"/>
                </a:lnTo>
                <a:lnTo>
                  <a:pt x="111" y="5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34"/>
          <p:cNvSpPr>
            <a:spLocks/>
          </p:cNvSpPr>
          <p:nvPr/>
        </p:nvSpPr>
        <p:spPr bwMode="auto">
          <a:xfrm>
            <a:off x="611188" y="3657600"/>
            <a:ext cx="1046162" cy="2362200"/>
          </a:xfrm>
          <a:custGeom>
            <a:avLst/>
            <a:gdLst>
              <a:gd name="T0" fmla="*/ 682625 w 659"/>
              <a:gd name="T1" fmla="*/ 249238 h 1488"/>
              <a:gd name="T2" fmla="*/ 649287 w 659"/>
              <a:gd name="T3" fmla="*/ 271463 h 1488"/>
              <a:gd name="T4" fmla="*/ 641350 w 659"/>
              <a:gd name="T5" fmla="*/ 303213 h 1488"/>
              <a:gd name="T6" fmla="*/ 636587 w 659"/>
              <a:gd name="T7" fmla="*/ 354013 h 1488"/>
              <a:gd name="T8" fmla="*/ 609600 w 659"/>
              <a:gd name="T9" fmla="*/ 409575 h 1488"/>
              <a:gd name="T10" fmla="*/ 623887 w 659"/>
              <a:gd name="T11" fmla="*/ 423863 h 1488"/>
              <a:gd name="T12" fmla="*/ 684212 w 659"/>
              <a:gd name="T13" fmla="*/ 728663 h 1488"/>
              <a:gd name="T14" fmla="*/ 715962 w 659"/>
              <a:gd name="T15" fmla="*/ 900113 h 1488"/>
              <a:gd name="T16" fmla="*/ 785812 w 659"/>
              <a:gd name="T17" fmla="*/ 1206500 h 1488"/>
              <a:gd name="T18" fmla="*/ 790575 w 659"/>
              <a:gd name="T19" fmla="*/ 1281113 h 1488"/>
              <a:gd name="T20" fmla="*/ 785812 w 659"/>
              <a:gd name="T21" fmla="*/ 1341438 h 1488"/>
              <a:gd name="T22" fmla="*/ 777875 w 659"/>
              <a:gd name="T23" fmla="*/ 1541463 h 1488"/>
              <a:gd name="T24" fmla="*/ 788987 w 659"/>
              <a:gd name="T25" fmla="*/ 1730375 h 1488"/>
              <a:gd name="T26" fmla="*/ 830262 w 659"/>
              <a:gd name="T27" fmla="*/ 2068513 h 1488"/>
              <a:gd name="T28" fmla="*/ 865187 w 659"/>
              <a:gd name="T29" fmla="*/ 2205038 h 1488"/>
              <a:gd name="T30" fmla="*/ 1006475 w 659"/>
              <a:gd name="T31" fmla="*/ 2273300 h 1488"/>
              <a:gd name="T32" fmla="*/ 1038225 w 659"/>
              <a:gd name="T33" fmla="*/ 2332038 h 1488"/>
              <a:gd name="T34" fmla="*/ 873125 w 659"/>
              <a:gd name="T35" fmla="*/ 2362200 h 1488"/>
              <a:gd name="T36" fmla="*/ 774700 w 659"/>
              <a:gd name="T37" fmla="*/ 2355850 h 1488"/>
              <a:gd name="T38" fmla="*/ 660400 w 659"/>
              <a:gd name="T39" fmla="*/ 2346325 h 1488"/>
              <a:gd name="T40" fmla="*/ 652462 w 659"/>
              <a:gd name="T41" fmla="*/ 2236788 h 1488"/>
              <a:gd name="T42" fmla="*/ 652462 w 659"/>
              <a:gd name="T43" fmla="*/ 2149475 h 1488"/>
              <a:gd name="T44" fmla="*/ 573087 w 659"/>
              <a:gd name="T45" fmla="*/ 1914525 h 1488"/>
              <a:gd name="T46" fmla="*/ 498475 w 659"/>
              <a:gd name="T47" fmla="*/ 1611313 h 1488"/>
              <a:gd name="T48" fmla="*/ 447675 w 659"/>
              <a:gd name="T49" fmla="*/ 2090738 h 1488"/>
              <a:gd name="T50" fmla="*/ 466725 w 659"/>
              <a:gd name="T51" fmla="*/ 2198688 h 1488"/>
              <a:gd name="T52" fmla="*/ 530225 w 659"/>
              <a:gd name="T53" fmla="*/ 2214563 h 1488"/>
              <a:gd name="T54" fmla="*/ 511175 w 659"/>
              <a:gd name="T55" fmla="*/ 2279650 h 1488"/>
              <a:gd name="T56" fmla="*/ 392112 w 659"/>
              <a:gd name="T57" fmla="*/ 2306638 h 1488"/>
              <a:gd name="T58" fmla="*/ 295275 w 659"/>
              <a:gd name="T59" fmla="*/ 2330450 h 1488"/>
              <a:gd name="T60" fmla="*/ 252412 w 659"/>
              <a:gd name="T61" fmla="*/ 2209800 h 1488"/>
              <a:gd name="T62" fmla="*/ 258762 w 659"/>
              <a:gd name="T63" fmla="*/ 2159000 h 1488"/>
              <a:gd name="T64" fmla="*/ 266700 w 659"/>
              <a:gd name="T65" fmla="*/ 1800225 h 1488"/>
              <a:gd name="T66" fmla="*/ 266700 w 659"/>
              <a:gd name="T67" fmla="*/ 1671638 h 1488"/>
              <a:gd name="T68" fmla="*/ 266700 w 659"/>
              <a:gd name="T69" fmla="*/ 1538288 h 1488"/>
              <a:gd name="T70" fmla="*/ 271462 w 659"/>
              <a:gd name="T71" fmla="*/ 1400175 h 1488"/>
              <a:gd name="T72" fmla="*/ 236537 w 659"/>
              <a:gd name="T73" fmla="*/ 1368425 h 1488"/>
              <a:gd name="T74" fmla="*/ 165100 w 659"/>
              <a:gd name="T75" fmla="*/ 1355725 h 1488"/>
              <a:gd name="T76" fmla="*/ 141287 w 659"/>
              <a:gd name="T77" fmla="*/ 1406525 h 1488"/>
              <a:gd name="T78" fmla="*/ 138112 w 659"/>
              <a:gd name="T79" fmla="*/ 1339850 h 1488"/>
              <a:gd name="T80" fmla="*/ 136525 w 659"/>
              <a:gd name="T81" fmla="*/ 1304925 h 1488"/>
              <a:gd name="T82" fmla="*/ 50800 w 659"/>
              <a:gd name="T83" fmla="*/ 1235075 h 1488"/>
              <a:gd name="T84" fmla="*/ 31750 w 659"/>
              <a:gd name="T85" fmla="*/ 1301750 h 1488"/>
              <a:gd name="T86" fmla="*/ 4762 w 659"/>
              <a:gd name="T87" fmla="*/ 1341438 h 1488"/>
              <a:gd name="T88" fmla="*/ 12700 w 659"/>
              <a:gd name="T89" fmla="*/ 1258888 h 1488"/>
              <a:gd name="T90" fmla="*/ 12700 w 659"/>
              <a:gd name="T91" fmla="*/ 1235075 h 1488"/>
              <a:gd name="T92" fmla="*/ 28575 w 659"/>
              <a:gd name="T93" fmla="*/ 1192213 h 1488"/>
              <a:gd name="T94" fmla="*/ 28575 w 659"/>
              <a:gd name="T95" fmla="*/ 1084263 h 1488"/>
              <a:gd name="T96" fmla="*/ 128587 w 659"/>
              <a:gd name="T97" fmla="*/ 884238 h 1488"/>
              <a:gd name="T98" fmla="*/ 157162 w 659"/>
              <a:gd name="T99" fmla="*/ 622300 h 1488"/>
              <a:gd name="T100" fmla="*/ 223837 w 659"/>
              <a:gd name="T101" fmla="*/ 414338 h 1488"/>
              <a:gd name="T102" fmla="*/ 322262 w 659"/>
              <a:gd name="T103" fmla="*/ 357188 h 1488"/>
              <a:gd name="T104" fmla="*/ 368300 w 659"/>
              <a:gd name="T105" fmla="*/ 307975 h 1488"/>
              <a:gd name="T106" fmla="*/ 404812 w 659"/>
              <a:gd name="T107" fmla="*/ 215900 h 1488"/>
              <a:gd name="T108" fmla="*/ 311150 w 659"/>
              <a:gd name="T109" fmla="*/ 185738 h 1488"/>
              <a:gd name="T110" fmla="*/ 354012 w 659"/>
              <a:gd name="T111" fmla="*/ 122238 h 1488"/>
              <a:gd name="T112" fmla="*/ 400050 w 659"/>
              <a:gd name="T113" fmla="*/ 58738 h 1488"/>
              <a:gd name="T114" fmla="*/ 514350 w 659"/>
              <a:gd name="T115" fmla="*/ 0 h 1488"/>
              <a:gd name="T116" fmla="*/ 641350 w 659"/>
              <a:gd name="T117" fmla="*/ 20638 h 1488"/>
              <a:gd name="T118" fmla="*/ 671512 w 659"/>
              <a:gd name="T119" fmla="*/ 74613 h 1488"/>
              <a:gd name="T120" fmla="*/ 750887 w 659"/>
              <a:gd name="T121" fmla="*/ 142875 h 148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59"/>
              <a:gd name="T184" fmla="*/ 0 h 1488"/>
              <a:gd name="T185" fmla="*/ 659 w 659"/>
              <a:gd name="T186" fmla="*/ 1488 h 148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59" h="1488">
                <a:moveTo>
                  <a:pt x="421" y="117"/>
                </a:moveTo>
                <a:lnTo>
                  <a:pt x="421" y="117"/>
                </a:lnTo>
                <a:lnTo>
                  <a:pt x="424" y="127"/>
                </a:lnTo>
                <a:lnTo>
                  <a:pt x="430" y="139"/>
                </a:lnTo>
                <a:lnTo>
                  <a:pt x="433" y="149"/>
                </a:lnTo>
                <a:lnTo>
                  <a:pt x="433" y="154"/>
                </a:lnTo>
                <a:lnTo>
                  <a:pt x="431" y="156"/>
                </a:lnTo>
                <a:lnTo>
                  <a:pt x="430" y="157"/>
                </a:lnTo>
                <a:lnTo>
                  <a:pt x="424" y="159"/>
                </a:lnTo>
                <a:lnTo>
                  <a:pt x="419" y="159"/>
                </a:lnTo>
                <a:lnTo>
                  <a:pt x="416" y="161"/>
                </a:lnTo>
                <a:lnTo>
                  <a:pt x="414" y="166"/>
                </a:lnTo>
                <a:lnTo>
                  <a:pt x="413" y="168"/>
                </a:lnTo>
                <a:lnTo>
                  <a:pt x="411" y="171"/>
                </a:lnTo>
                <a:lnTo>
                  <a:pt x="409" y="171"/>
                </a:lnTo>
                <a:lnTo>
                  <a:pt x="408" y="173"/>
                </a:lnTo>
                <a:lnTo>
                  <a:pt x="406" y="176"/>
                </a:lnTo>
                <a:lnTo>
                  <a:pt x="404" y="178"/>
                </a:lnTo>
                <a:lnTo>
                  <a:pt x="401" y="178"/>
                </a:lnTo>
                <a:lnTo>
                  <a:pt x="404" y="181"/>
                </a:lnTo>
                <a:lnTo>
                  <a:pt x="406" y="186"/>
                </a:lnTo>
                <a:lnTo>
                  <a:pt x="404" y="191"/>
                </a:lnTo>
                <a:lnTo>
                  <a:pt x="404" y="196"/>
                </a:lnTo>
                <a:lnTo>
                  <a:pt x="406" y="201"/>
                </a:lnTo>
                <a:lnTo>
                  <a:pt x="409" y="206"/>
                </a:lnTo>
                <a:lnTo>
                  <a:pt x="411" y="211"/>
                </a:lnTo>
                <a:lnTo>
                  <a:pt x="411" y="213"/>
                </a:lnTo>
                <a:lnTo>
                  <a:pt x="409" y="216"/>
                </a:lnTo>
                <a:lnTo>
                  <a:pt x="406" y="220"/>
                </a:lnTo>
                <a:lnTo>
                  <a:pt x="401" y="223"/>
                </a:lnTo>
                <a:lnTo>
                  <a:pt x="391" y="226"/>
                </a:lnTo>
                <a:lnTo>
                  <a:pt x="369" y="233"/>
                </a:lnTo>
                <a:lnTo>
                  <a:pt x="379" y="250"/>
                </a:lnTo>
                <a:lnTo>
                  <a:pt x="381" y="255"/>
                </a:lnTo>
                <a:lnTo>
                  <a:pt x="384" y="258"/>
                </a:lnTo>
                <a:lnTo>
                  <a:pt x="383" y="258"/>
                </a:lnTo>
                <a:lnTo>
                  <a:pt x="381" y="258"/>
                </a:lnTo>
                <a:lnTo>
                  <a:pt x="377" y="253"/>
                </a:lnTo>
                <a:lnTo>
                  <a:pt x="386" y="260"/>
                </a:lnTo>
                <a:lnTo>
                  <a:pt x="389" y="263"/>
                </a:lnTo>
                <a:lnTo>
                  <a:pt x="393" y="267"/>
                </a:lnTo>
                <a:lnTo>
                  <a:pt x="401" y="285"/>
                </a:lnTo>
                <a:lnTo>
                  <a:pt x="414" y="332"/>
                </a:lnTo>
                <a:lnTo>
                  <a:pt x="419" y="350"/>
                </a:lnTo>
                <a:lnTo>
                  <a:pt x="423" y="371"/>
                </a:lnTo>
                <a:lnTo>
                  <a:pt x="426" y="409"/>
                </a:lnTo>
                <a:lnTo>
                  <a:pt x="431" y="459"/>
                </a:lnTo>
                <a:lnTo>
                  <a:pt x="433" y="464"/>
                </a:lnTo>
                <a:lnTo>
                  <a:pt x="435" y="468"/>
                </a:lnTo>
                <a:lnTo>
                  <a:pt x="438" y="481"/>
                </a:lnTo>
                <a:lnTo>
                  <a:pt x="441" y="500"/>
                </a:lnTo>
                <a:lnTo>
                  <a:pt x="448" y="547"/>
                </a:lnTo>
                <a:lnTo>
                  <a:pt x="451" y="567"/>
                </a:lnTo>
                <a:lnTo>
                  <a:pt x="453" y="577"/>
                </a:lnTo>
                <a:lnTo>
                  <a:pt x="456" y="585"/>
                </a:lnTo>
                <a:lnTo>
                  <a:pt x="466" y="629"/>
                </a:lnTo>
                <a:lnTo>
                  <a:pt x="475" y="672"/>
                </a:lnTo>
                <a:lnTo>
                  <a:pt x="483" y="716"/>
                </a:lnTo>
                <a:lnTo>
                  <a:pt x="495" y="760"/>
                </a:lnTo>
                <a:lnTo>
                  <a:pt x="492" y="763"/>
                </a:lnTo>
                <a:lnTo>
                  <a:pt x="487" y="766"/>
                </a:lnTo>
                <a:lnTo>
                  <a:pt x="488" y="771"/>
                </a:lnTo>
                <a:lnTo>
                  <a:pt x="492" y="778"/>
                </a:lnTo>
                <a:lnTo>
                  <a:pt x="497" y="797"/>
                </a:lnTo>
                <a:lnTo>
                  <a:pt x="498" y="807"/>
                </a:lnTo>
                <a:lnTo>
                  <a:pt x="498" y="812"/>
                </a:lnTo>
                <a:lnTo>
                  <a:pt x="498" y="817"/>
                </a:lnTo>
                <a:lnTo>
                  <a:pt x="498" y="827"/>
                </a:lnTo>
                <a:lnTo>
                  <a:pt x="498" y="837"/>
                </a:lnTo>
                <a:lnTo>
                  <a:pt x="497" y="842"/>
                </a:lnTo>
                <a:lnTo>
                  <a:pt x="495" y="845"/>
                </a:lnTo>
                <a:lnTo>
                  <a:pt x="483" y="854"/>
                </a:lnTo>
                <a:lnTo>
                  <a:pt x="478" y="857"/>
                </a:lnTo>
                <a:lnTo>
                  <a:pt x="476" y="859"/>
                </a:lnTo>
                <a:lnTo>
                  <a:pt x="476" y="862"/>
                </a:lnTo>
                <a:lnTo>
                  <a:pt x="482" y="912"/>
                </a:lnTo>
                <a:lnTo>
                  <a:pt x="490" y="971"/>
                </a:lnTo>
                <a:lnTo>
                  <a:pt x="490" y="983"/>
                </a:lnTo>
                <a:lnTo>
                  <a:pt x="493" y="990"/>
                </a:lnTo>
                <a:lnTo>
                  <a:pt x="495" y="1001"/>
                </a:lnTo>
                <a:lnTo>
                  <a:pt x="498" y="1023"/>
                </a:lnTo>
                <a:lnTo>
                  <a:pt x="498" y="1045"/>
                </a:lnTo>
                <a:lnTo>
                  <a:pt x="497" y="1090"/>
                </a:lnTo>
                <a:lnTo>
                  <a:pt x="495" y="1132"/>
                </a:lnTo>
                <a:lnTo>
                  <a:pt x="495" y="1142"/>
                </a:lnTo>
                <a:lnTo>
                  <a:pt x="497" y="1154"/>
                </a:lnTo>
                <a:lnTo>
                  <a:pt x="502" y="1176"/>
                </a:lnTo>
                <a:lnTo>
                  <a:pt x="518" y="1261"/>
                </a:lnTo>
                <a:lnTo>
                  <a:pt x="520" y="1281"/>
                </a:lnTo>
                <a:lnTo>
                  <a:pt x="523" y="1303"/>
                </a:lnTo>
                <a:lnTo>
                  <a:pt x="528" y="1349"/>
                </a:lnTo>
                <a:lnTo>
                  <a:pt x="530" y="1359"/>
                </a:lnTo>
                <a:lnTo>
                  <a:pt x="530" y="1364"/>
                </a:lnTo>
                <a:lnTo>
                  <a:pt x="534" y="1369"/>
                </a:lnTo>
                <a:lnTo>
                  <a:pt x="540" y="1379"/>
                </a:lnTo>
                <a:lnTo>
                  <a:pt x="545" y="1389"/>
                </a:lnTo>
                <a:lnTo>
                  <a:pt x="550" y="1397"/>
                </a:lnTo>
                <a:lnTo>
                  <a:pt x="557" y="1404"/>
                </a:lnTo>
                <a:lnTo>
                  <a:pt x="565" y="1411"/>
                </a:lnTo>
                <a:lnTo>
                  <a:pt x="574" y="1416"/>
                </a:lnTo>
                <a:lnTo>
                  <a:pt x="586" y="1422"/>
                </a:lnTo>
                <a:lnTo>
                  <a:pt x="592" y="1426"/>
                </a:lnTo>
                <a:lnTo>
                  <a:pt x="597" y="1427"/>
                </a:lnTo>
                <a:lnTo>
                  <a:pt x="634" y="1432"/>
                </a:lnTo>
                <a:lnTo>
                  <a:pt x="646" y="1434"/>
                </a:lnTo>
                <a:lnTo>
                  <a:pt x="651" y="1436"/>
                </a:lnTo>
                <a:lnTo>
                  <a:pt x="656" y="1439"/>
                </a:lnTo>
                <a:lnTo>
                  <a:pt x="658" y="1442"/>
                </a:lnTo>
                <a:lnTo>
                  <a:pt x="658" y="1446"/>
                </a:lnTo>
                <a:lnTo>
                  <a:pt x="659" y="1456"/>
                </a:lnTo>
                <a:lnTo>
                  <a:pt x="658" y="1464"/>
                </a:lnTo>
                <a:lnTo>
                  <a:pt x="654" y="1469"/>
                </a:lnTo>
                <a:lnTo>
                  <a:pt x="646" y="1476"/>
                </a:lnTo>
                <a:lnTo>
                  <a:pt x="636" y="1481"/>
                </a:lnTo>
                <a:lnTo>
                  <a:pt x="626" y="1484"/>
                </a:lnTo>
                <a:lnTo>
                  <a:pt x="616" y="1486"/>
                </a:lnTo>
                <a:lnTo>
                  <a:pt x="596" y="1488"/>
                </a:lnTo>
                <a:lnTo>
                  <a:pt x="550" y="1488"/>
                </a:lnTo>
                <a:lnTo>
                  <a:pt x="540" y="1488"/>
                </a:lnTo>
                <a:lnTo>
                  <a:pt x="530" y="1486"/>
                </a:lnTo>
                <a:lnTo>
                  <a:pt x="508" y="1478"/>
                </a:lnTo>
                <a:lnTo>
                  <a:pt x="490" y="1471"/>
                </a:lnTo>
                <a:lnTo>
                  <a:pt x="490" y="1483"/>
                </a:lnTo>
                <a:lnTo>
                  <a:pt x="488" y="1484"/>
                </a:lnTo>
                <a:lnTo>
                  <a:pt x="488" y="1486"/>
                </a:lnTo>
                <a:lnTo>
                  <a:pt x="483" y="1486"/>
                </a:lnTo>
                <a:lnTo>
                  <a:pt x="460" y="1486"/>
                </a:lnTo>
                <a:lnTo>
                  <a:pt x="440" y="1484"/>
                </a:lnTo>
                <a:lnTo>
                  <a:pt x="430" y="1483"/>
                </a:lnTo>
                <a:lnTo>
                  <a:pt x="419" y="1479"/>
                </a:lnTo>
                <a:lnTo>
                  <a:pt x="416" y="1478"/>
                </a:lnTo>
                <a:lnTo>
                  <a:pt x="413" y="1474"/>
                </a:lnTo>
                <a:lnTo>
                  <a:pt x="411" y="1473"/>
                </a:lnTo>
                <a:lnTo>
                  <a:pt x="411" y="1469"/>
                </a:lnTo>
                <a:lnTo>
                  <a:pt x="411" y="1449"/>
                </a:lnTo>
                <a:lnTo>
                  <a:pt x="411" y="1417"/>
                </a:lnTo>
                <a:lnTo>
                  <a:pt x="411" y="1409"/>
                </a:lnTo>
                <a:lnTo>
                  <a:pt x="411" y="1404"/>
                </a:lnTo>
                <a:lnTo>
                  <a:pt x="409" y="1401"/>
                </a:lnTo>
                <a:lnTo>
                  <a:pt x="408" y="1395"/>
                </a:lnTo>
                <a:lnTo>
                  <a:pt x="406" y="1390"/>
                </a:lnTo>
                <a:lnTo>
                  <a:pt x="408" y="1379"/>
                </a:lnTo>
                <a:lnTo>
                  <a:pt x="411" y="1367"/>
                </a:lnTo>
                <a:lnTo>
                  <a:pt x="416" y="1357"/>
                </a:lnTo>
                <a:lnTo>
                  <a:pt x="411" y="1354"/>
                </a:lnTo>
                <a:lnTo>
                  <a:pt x="408" y="1350"/>
                </a:lnTo>
                <a:lnTo>
                  <a:pt x="403" y="1340"/>
                </a:lnTo>
                <a:lnTo>
                  <a:pt x="394" y="1322"/>
                </a:lnTo>
                <a:lnTo>
                  <a:pt x="381" y="1280"/>
                </a:lnTo>
                <a:lnTo>
                  <a:pt x="369" y="1243"/>
                </a:lnTo>
                <a:lnTo>
                  <a:pt x="361" y="1206"/>
                </a:lnTo>
                <a:lnTo>
                  <a:pt x="336" y="1094"/>
                </a:lnTo>
                <a:lnTo>
                  <a:pt x="331" y="1077"/>
                </a:lnTo>
                <a:lnTo>
                  <a:pt x="324" y="1062"/>
                </a:lnTo>
                <a:lnTo>
                  <a:pt x="319" y="1042"/>
                </a:lnTo>
                <a:lnTo>
                  <a:pt x="315" y="1021"/>
                </a:lnTo>
                <a:lnTo>
                  <a:pt x="314" y="1015"/>
                </a:lnTo>
                <a:lnTo>
                  <a:pt x="295" y="1100"/>
                </a:lnTo>
                <a:lnTo>
                  <a:pt x="279" y="1187"/>
                </a:lnTo>
                <a:lnTo>
                  <a:pt x="270" y="1233"/>
                </a:lnTo>
                <a:lnTo>
                  <a:pt x="270" y="1243"/>
                </a:lnTo>
                <a:lnTo>
                  <a:pt x="270" y="1253"/>
                </a:lnTo>
                <a:lnTo>
                  <a:pt x="272" y="1273"/>
                </a:lnTo>
                <a:lnTo>
                  <a:pt x="282" y="1317"/>
                </a:lnTo>
                <a:lnTo>
                  <a:pt x="285" y="1338"/>
                </a:lnTo>
                <a:lnTo>
                  <a:pt x="285" y="1349"/>
                </a:lnTo>
                <a:lnTo>
                  <a:pt x="285" y="1359"/>
                </a:lnTo>
                <a:lnTo>
                  <a:pt x="282" y="1370"/>
                </a:lnTo>
                <a:lnTo>
                  <a:pt x="279" y="1380"/>
                </a:lnTo>
                <a:lnTo>
                  <a:pt x="289" y="1384"/>
                </a:lnTo>
                <a:lnTo>
                  <a:pt x="294" y="1385"/>
                </a:lnTo>
                <a:lnTo>
                  <a:pt x="299" y="1385"/>
                </a:lnTo>
                <a:lnTo>
                  <a:pt x="309" y="1384"/>
                </a:lnTo>
                <a:lnTo>
                  <a:pt x="314" y="1384"/>
                </a:lnTo>
                <a:lnTo>
                  <a:pt x="319" y="1384"/>
                </a:lnTo>
                <a:lnTo>
                  <a:pt x="329" y="1389"/>
                </a:lnTo>
                <a:lnTo>
                  <a:pt x="331" y="1392"/>
                </a:lnTo>
                <a:lnTo>
                  <a:pt x="334" y="1395"/>
                </a:lnTo>
                <a:lnTo>
                  <a:pt x="336" y="1401"/>
                </a:lnTo>
                <a:lnTo>
                  <a:pt x="337" y="1404"/>
                </a:lnTo>
                <a:lnTo>
                  <a:pt x="341" y="1407"/>
                </a:lnTo>
                <a:lnTo>
                  <a:pt x="342" y="1407"/>
                </a:lnTo>
                <a:lnTo>
                  <a:pt x="341" y="1411"/>
                </a:lnTo>
                <a:lnTo>
                  <a:pt x="325" y="1432"/>
                </a:lnTo>
                <a:lnTo>
                  <a:pt x="322" y="1436"/>
                </a:lnTo>
                <a:lnTo>
                  <a:pt x="317" y="1437"/>
                </a:lnTo>
                <a:lnTo>
                  <a:pt x="307" y="1441"/>
                </a:lnTo>
                <a:lnTo>
                  <a:pt x="297" y="1444"/>
                </a:lnTo>
                <a:lnTo>
                  <a:pt x="287" y="1446"/>
                </a:lnTo>
                <a:lnTo>
                  <a:pt x="265" y="1449"/>
                </a:lnTo>
                <a:lnTo>
                  <a:pt x="255" y="1449"/>
                </a:lnTo>
                <a:lnTo>
                  <a:pt x="252" y="1451"/>
                </a:lnTo>
                <a:lnTo>
                  <a:pt x="247" y="1453"/>
                </a:lnTo>
                <a:lnTo>
                  <a:pt x="237" y="1459"/>
                </a:lnTo>
                <a:lnTo>
                  <a:pt x="226" y="1464"/>
                </a:lnTo>
                <a:lnTo>
                  <a:pt x="216" y="1468"/>
                </a:lnTo>
                <a:lnTo>
                  <a:pt x="206" y="1469"/>
                </a:lnTo>
                <a:lnTo>
                  <a:pt x="196" y="1469"/>
                </a:lnTo>
                <a:lnTo>
                  <a:pt x="186" y="1468"/>
                </a:lnTo>
                <a:lnTo>
                  <a:pt x="176" y="1466"/>
                </a:lnTo>
                <a:lnTo>
                  <a:pt x="171" y="1463"/>
                </a:lnTo>
                <a:lnTo>
                  <a:pt x="168" y="1461"/>
                </a:lnTo>
                <a:lnTo>
                  <a:pt x="164" y="1456"/>
                </a:lnTo>
                <a:lnTo>
                  <a:pt x="164" y="1451"/>
                </a:lnTo>
                <a:lnTo>
                  <a:pt x="164" y="1446"/>
                </a:lnTo>
                <a:lnTo>
                  <a:pt x="164" y="1441"/>
                </a:lnTo>
                <a:lnTo>
                  <a:pt x="159" y="1392"/>
                </a:lnTo>
                <a:lnTo>
                  <a:pt x="159" y="1389"/>
                </a:lnTo>
                <a:lnTo>
                  <a:pt x="159" y="1387"/>
                </a:lnTo>
                <a:lnTo>
                  <a:pt x="164" y="1384"/>
                </a:lnTo>
                <a:lnTo>
                  <a:pt x="169" y="1379"/>
                </a:lnTo>
                <a:lnTo>
                  <a:pt x="164" y="1370"/>
                </a:lnTo>
                <a:lnTo>
                  <a:pt x="163" y="1360"/>
                </a:lnTo>
                <a:lnTo>
                  <a:pt x="161" y="1350"/>
                </a:lnTo>
                <a:lnTo>
                  <a:pt x="163" y="1340"/>
                </a:lnTo>
                <a:lnTo>
                  <a:pt x="163" y="1322"/>
                </a:lnTo>
                <a:lnTo>
                  <a:pt x="161" y="1298"/>
                </a:lnTo>
                <a:lnTo>
                  <a:pt x="161" y="1273"/>
                </a:lnTo>
                <a:lnTo>
                  <a:pt x="163" y="1226"/>
                </a:lnTo>
                <a:lnTo>
                  <a:pt x="168" y="1134"/>
                </a:lnTo>
                <a:lnTo>
                  <a:pt x="169" y="1094"/>
                </a:lnTo>
                <a:lnTo>
                  <a:pt x="171" y="1072"/>
                </a:lnTo>
                <a:lnTo>
                  <a:pt x="169" y="1068"/>
                </a:lnTo>
                <a:lnTo>
                  <a:pt x="169" y="1065"/>
                </a:lnTo>
                <a:lnTo>
                  <a:pt x="168" y="1053"/>
                </a:lnTo>
                <a:lnTo>
                  <a:pt x="168" y="1031"/>
                </a:lnTo>
                <a:lnTo>
                  <a:pt x="169" y="1008"/>
                </a:lnTo>
                <a:lnTo>
                  <a:pt x="171" y="998"/>
                </a:lnTo>
                <a:lnTo>
                  <a:pt x="169" y="995"/>
                </a:lnTo>
                <a:lnTo>
                  <a:pt x="169" y="990"/>
                </a:lnTo>
                <a:lnTo>
                  <a:pt x="168" y="979"/>
                </a:lnTo>
                <a:lnTo>
                  <a:pt x="168" y="969"/>
                </a:lnTo>
                <a:lnTo>
                  <a:pt x="169" y="946"/>
                </a:lnTo>
                <a:lnTo>
                  <a:pt x="171" y="936"/>
                </a:lnTo>
                <a:lnTo>
                  <a:pt x="171" y="931"/>
                </a:lnTo>
                <a:lnTo>
                  <a:pt x="171" y="926"/>
                </a:lnTo>
                <a:lnTo>
                  <a:pt x="168" y="916"/>
                </a:lnTo>
                <a:lnTo>
                  <a:pt x="169" y="904"/>
                </a:lnTo>
                <a:lnTo>
                  <a:pt x="171" y="882"/>
                </a:lnTo>
                <a:lnTo>
                  <a:pt x="171" y="877"/>
                </a:lnTo>
                <a:lnTo>
                  <a:pt x="169" y="872"/>
                </a:lnTo>
                <a:lnTo>
                  <a:pt x="161" y="857"/>
                </a:lnTo>
                <a:lnTo>
                  <a:pt x="156" y="862"/>
                </a:lnTo>
                <a:lnTo>
                  <a:pt x="153" y="864"/>
                </a:lnTo>
                <a:lnTo>
                  <a:pt x="149" y="862"/>
                </a:lnTo>
                <a:lnTo>
                  <a:pt x="139" y="855"/>
                </a:lnTo>
                <a:lnTo>
                  <a:pt x="107" y="835"/>
                </a:lnTo>
                <a:lnTo>
                  <a:pt x="107" y="840"/>
                </a:lnTo>
                <a:lnTo>
                  <a:pt x="107" y="842"/>
                </a:lnTo>
                <a:lnTo>
                  <a:pt x="106" y="844"/>
                </a:lnTo>
                <a:lnTo>
                  <a:pt x="104" y="849"/>
                </a:lnTo>
                <a:lnTo>
                  <a:pt x="104" y="854"/>
                </a:lnTo>
                <a:lnTo>
                  <a:pt x="104" y="874"/>
                </a:lnTo>
                <a:lnTo>
                  <a:pt x="102" y="884"/>
                </a:lnTo>
                <a:lnTo>
                  <a:pt x="99" y="887"/>
                </a:lnTo>
                <a:lnTo>
                  <a:pt x="96" y="891"/>
                </a:lnTo>
                <a:lnTo>
                  <a:pt x="94" y="891"/>
                </a:lnTo>
                <a:lnTo>
                  <a:pt x="92" y="889"/>
                </a:lnTo>
                <a:lnTo>
                  <a:pt x="89" y="886"/>
                </a:lnTo>
                <a:lnTo>
                  <a:pt x="87" y="875"/>
                </a:lnTo>
                <a:lnTo>
                  <a:pt x="87" y="865"/>
                </a:lnTo>
                <a:lnTo>
                  <a:pt x="87" y="864"/>
                </a:lnTo>
                <a:lnTo>
                  <a:pt x="86" y="862"/>
                </a:lnTo>
                <a:lnTo>
                  <a:pt x="87" y="857"/>
                </a:lnTo>
                <a:lnTo>
                  <a:pt x="87" y="844"/>
                </a:lnTo>
                <a:lnTo>
                  <a:pt x="87" y="839"/>
                </a:lnTo>
                <a:lnTo>
                  <a:pt x="87" y="835"/>
                </a:lnTo>
                <a:lnTo>
                  <a:pt x="87" y="834"/>
                </a:lnTo>
                <a:lnTo>
                  <a:pt x="87" y="832"/>
                </a:lnTo>
                <a:lnTo>
                  <a:pt x="86" y="830"/>
                </a:lnTo>
                <a:lnTo>
                  <a:pt x="86" y="825"/>
                </a:lnTo>
                <a:lnTo>
                  <a:pt x="86" y="822"/>
                </a:lnTo>
                <a:lnTo>
                  <a:pt x="84" y="818"/>
                </a:lnTo>
                <a:lnTo>
                  <a:pt x="81" y="817"/>
                </a:lnTo>
                <a:lnTo>
                  <a:pt x="77" y="813"/>
                </a:lnTo>
                <a:lnTo>
                  <a:pt x="69" y="807"/>
                </a:lnTo>
                <a:lnTo>
                  <a:pt x="32" y="775"/>
                </a:lnTo>
                <a:lnTo>
                  <a:pt x="32" y="778"/>
                </a:lnTo>
                <a:lnTo>
                  <a:pt x="30" y="783"/>
                </a:lnTo>
                <a:lnTo>
                  <a:pt x="29" y="787"/>
                </a:lnTo>
                <a:lnTo>
                  <a:pt x="27" y="792"/>
                </a:lnTo>
                <a:lnTo>
                  <a:pt x="23" y="813"/>
                </a:lnTo>
                <a:lnTo>
                  <a:pt x="23" y="817"/>
                </a:lnTo>
                <a:lnTo>
                  <a:pt x="20" y="820"/>
                </a:lnTo>
                <a:lnTo>
                  <a:pt x="18" y="825"/>
                </a:lnTo>
                <a:lnTo>
                  <a:pt x="17" y="830"/>
                </a:lnTo>
                <a:lnTo>
                  <a:pt x="15" y="837"/>
                </a:lnTo>
                <a:lnTo>
                  <a:pt x="13" y="840"/>
                </a:lnTo>
                <a:lnTo>
                  <a:pt x="10" y="844"/>
                </a:lnTo>
                <a:lnTo>
                  <a:pt x="5" y="847"/>
                </a:lnTo>
                <a:lnTo>
                  <a:pt x="3" y="845"/>
                </a:lnTo>
                <a:lnTo>
                  <a:pt x="3" y="844"/>
                </a:lnTo>
                <a:lnTo>
                  <a:pt x="0" y="839"/>
                </a:lnTo>
                <a:lnTo>
                  <a:pt x="0" y="835"/>
                </a:lnTo>
                <a:lnTo>
                  <a:pt x="2" y="830"/>
                </a:lnTo>
                <a:lnTo>
                  <a:pt x="5" y="805"/>
                </a:lnTo>
                <a:lnTo>
                  <a:pt x="8" y="793"/>
                </a:lnTo>
                <a:lnTo>
                  <a:pt x="7" y="792"/>
                </a:lnTo>
                <a:lnTo>
                  <a:pt x="7" y="790"/>
                </a:lnTo>
                <a:lnTo>
                  <a:pt x="8" y="787"/>
                </a:lnTo>
                <a:lnTo>
                  <a:pt x="8" y="785"/>
                </a:lnTo>
                <a:lnTo>
                  <a:pt x="10" y="783"/>
                </a:lnTo>
                <a:lnTo>
                  <a:pt x="8" y="778"/>
                </a:lnTo>
                <a:lnTo>
                  <a:pt x="8" y="773"/>
                </a:lnTo>
                <a:lnTo>
                  <a:pt x="10" y="770"/>
                </a:lnTo>
                <a:lnTo>
                  <a:pt x="12" y="765"/>
                </a:lnTo>
                <a:lnTo>
                  <a:pt x="15" y="760"/>
                </a:lnTo>
                <a:lnTo>
                  <a:pt x="17" y="756"/>
                </a:lnTo>
                <a:lnTo>
                  <a:pt x="18" y="751"/>
                </a:lnTo>
                <a:lnTo>
                  <a:pt x="13" y="741"/>
                </a:lnTo>
                <a:lnTo>
                  <a:pt x="10" y="731"/>
                </a:lnTo>
                <a:lnTo>
                  <a:pt x="8" y="721"/>
                </a:lnTo>
                <a:lnTo>
                  <a:pt x="10" y="711"/>
                </a:lnTo>
                <a:lnTo>
                  <a:pt x="15" y="691"/>
                </a:lnTo>
                <a:lnTo>
                  <a:pt x="17" y="686"/>
                </a:lnTo>
                <a:lnTo>
                  <a:pt x="18" y="683"/>
                </a:lnTo>
                <a:lnTo>
                  <a:pt x="20" y="671"/>
                </a:lnTo>
                <a:lnTo>
                  <a:pt x="23" y="661"/>
                </a:lnTo>
                <a:lnTo>
                  <a:pt x="27" y="651"/>
                </a:lnTo>
                <a:lnTo>
                  <a:pt x="37" y="631"/>
                </a:lnTo>
                <a:lnTo>
                  <a:pt x="47" y="610"/>
                </a:lnTo>
                <a:lnTo>
                  <a:pt x="62" y="584"/>
                </a:lnTo>
                <a:lnTo>
                  <a:pt x="81" y="557"/>
                </a:lnTo>
                <a:lnTo>
                  <a:pt x="79" y="568"/>
                </a:lnTo>
                <a:lnTo>
                  <a:pt x="82" y="527"/>
                </a:lnTo>
                <a:lnTo>
                  <a:pt x="87" y="483"/>
                </a:lnTo>
                <a:lnTo>
                  <a:pt x="91" y="459"/>
                </a:lnTo>
                <a:lnTo>
                  <a:pt x="94" y="438"/>
                </a:lnTo>
                <a:lnTo>
                  <a:pt x="99" y="392"/>
                </a:lnTo>
                <a:lnTo>
                  <a:pt x="106" y="352"/>
                </a:lnTo>
                <a:lnTo>
                  <a:pt x="111" y="330"/>
                </a:lnTo>
                <a:lnTo>
                  <a:pt x="117" y="310"/>
                </a:lnTo>
                <a:lnTo>
                  <a:pt x="126" y="290"/>
                </a:lnTo>
                <a:lnTo>
                  <a:pt x="129" y="280"/>
                </a:lnTo>
                <a:lnTo>
                  <a:pt x="134" y="270"/>
                </a:lnTo>
                <a:lnTo>
                  <a:pt x="141" y="261"/>
                </a:lnTo>
                <a:lnTo>
                  <a:pt x="149" y="255"/>
                </a:lnTo>
                <a:lnTo>
                  <a:pt x="164" y="241"/>
                </a:lnTo>
                <a:lnTo>
                  <a:pt x="169" y="240"/>
                </a:lnTo>
                <a:lnTo>
                  <a:pt x="174" y="238"/>
                </a:lnTo>
                <a:lnTo>
                  <a:pt x="185" y="235"/>
                </a:lnTo>
                <a:lnTo>
                  <a:pt x="195" y="231"/>
                </a:lnTo>
                <a:lnTo>
                  <a:pt x="203" y="225"/>
                </a:lnTo>
                <a:lnTo>
                  <a:pt x="210" y="218"/>
                </a:lnTo>
                <a:lnTo>
                  <a:pt x="213" y="213"/>
                </a:lnTo>
                <a:lnTo>
                  <a:pt x="215" y="206"/>
                </a:lnTo>
                <a:lnTo>
                  <a:pt x="216" y="204"/>
                </a:lnTo>
                <a:lnTo>
                  <a:pt x="221" y="201"/>
                </a:lnTo>
                <a:lnTo>
                  <a:pt x="232" y="194"/>
                </a:lnTo>
                <a:lnTo>
                  <a:pt x="240" y="188"/>
                </a:lnTo>
                <a:lnTo>
                  <a:pt x="247" y="179"/>
                </a:lnTo>
                <a:lnTo>
                  <a:pt x="252" y="169"/>
                </a:lnTo>
                <a:lnTo>
                  <a:pt x="255" y="159"/>
                </a:lnTo>
                <a:lnTo>
                  <a:pt x="257" y="149"/>
                </a:lnTo>
                <a:lnTo>
                  <a:pt x="255" y="139"/>
                </a:lnTo>
                <a:lnTo>
                  <a:pt x="255" y="136"/>
                </a:lnTo>
                <a:lnTo>
                  <a:pt x="255" y="132"/>
                </a:lnTo>
                <a:lnTo>
                  <a:pt x="253" y="131"/>
                </a:lnTo>
                <a:lnTo>
                  <a:pt x="242" y="129"/>
                </a:lnTo>
                <a:lnTo>
                  <a:pt x="220" y="127"/>
                </a:lnTo>
                <a:lnTo>
                  <a:pt x="210" y="124"/>
                </a:lnTo>
                <a:lnTo>
                  <a:pt x="201" y="119"/>
                </a:lnTo>
                <a:lnTo>
                  <a:pt x="196" y="117"/>
                </a:lnTo>
                <a:lnTo>
                  <a:pt x="193" y="114"/>
                </a:lnTo>
                <a:lnTo>
                  <a:pt x="190" y="109"/>
                </a:lnTo>
                <a:lnTo>
                  <a:pt x="191" y="104"/>
                </a:lnTo>
                <a:lnTo>
                  <a:pt x="193" y="99"/>
                </a:lnTo>
                <a:lnTo>
                  <a:pt x="196" y="95"/>
                </a:lnTo>
                <a:lnTo>
                  <a:pt x="205" y="89"/>
                </a:lnTo>
                <a:lnTo>
                  <a:pt x="213" y="84"/>
                </a:lnTo>
                <a:lnTo>
                  <a:pt x="223" y="77"/>
                </a:lnTo>
                <a:lnTo>
                  <a:pt x="243" y="69"/>
                </a:lnTo>
                <a:lnTo>
                  <a:pt x="247" y="67"/>
                </a:lnTo>
                <a:lnTo>
                  <a:pt x="250" y="65"/>
                </a:lnTo>
                <a:lnTo>
                  <a:pt x="247" y="55"/>
                </a:lnTo>
                <a:lnTo>
                  <a:pt x="247" y="50"/>
                </a:lnTo>
                <a:lnTo>
                  <a:pt x="248" y="45"/>
                </a:lnTo>
                <a:lnTo>
                  <a:pt x="252" y="37"/>
                </a:lnTo>
                <a:lnTo>
                  <a:pt x="257" y="27"/>
                </a:lnTo>
                <a:lnTo>
                  <a:pt x="263" y="20"/>
                </a:lnTo>
                <a:lnTo>
                  <a:pt x="272" y="13"/>
                </a:lnTo>
                <a:lnTo>
                  <a:pt x="282" y="10"/>
                </a:lnTo>
                <a:lnTo>
                  <a:pt x="304" y="5"/>
                </a:lnTo>
                <a:lnTo>
                  <a:pt x="324" y="0"/>
                </a:lnTo>
                <a:lnTo>
                  <a:pt x="336" y="0"/>
                </a:lnTo>
                <a:lnTo>
                  <a:pt x="346" y="0"/>
                </a:lnTo>
                <a:lnTo>
                  <a:pt x="366" y="1"/>
                </a:lnTo>
                <a:lnTo>
                  <a:pt x="388" y="6"/>
                </a:lnTo>
                <a:lnTo>
                  <a:pt x="408" y="15"/>
                </a:lnTo>
                <a:lnTo>
                  <a:pt x="411" y="15"/>
                </a:lnTo>
                <a:lnTo>
                  <a:pt x="404" y="13"/>
                </a:lnTo>
                <a:lnTo>
                  <a:pt x="409" y="20"/>
                </a:lnTo>
                <a:lnTo>
                  <a:pt x="413" y="32"/>
                </a:lnTo>
                <a:lnTo>
                  <a:pt x="414" y="40"/>
                </a:lnTo>
                <a:lnTo>
                  <a:pt x="416" y="43"/>
                </a:lnTo>
                <a:lnTo>
                  <a:pt x="416" y="45"/>
                </a:lnTo>
                <a:lnTo>
                  <a:pt x="423" y="47"/>
                </a:lnTo>
                <a:lnTo>
                  <a:pt x="443" y="53"/>
                </a:lnTo>
                <a:lnTo>
                  <a:pt x="461" y="62"/>
                </a:lnTo>
                <a:lnTo>
                  <a:pt x="471" y="67"/>
                </a:lnTo>
                <a:lnTo>
                  <a:pt x="475" y="72"/>
                </a:lnTo>
                <a:lnTo>
                  <a:pt x="476" y="75"/>
                </a:lnTo>
                <a:lnTo>
                  <a:pt x="478" y="80"/>
                </a:lnTo>
                <a:lnTo>
                  <a:pt x="476" y="85"/>
                </a:lnTo>
                <a:lnTo>
                  <a:pt x="473" y="90"/>
                </a:lnTo>
                <a:lnTo>
                  <a:pt x="470" y="94"/>
                </a:lnTo>
                <a:lnTo>
                  <a:pt x="461" y="100"/>
                </a:lnTo>
                <a:lnTo>
                  <a:pt x="451" y="105"/>
                </a:lnTo>
                <a:lnTo>
                  <a:pt x="431" y="112"/>
                </a:lnTo>
                <a:lnTo>
                  <a:pt x="421" y="11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Freeform 36"/>
          <p:cNvSpPr>
            <a:spLocks noEditPoints="1"/>
          </p:cNvSpPr>
          <p:nvPr/>
        </p:nvSpPr>
        <p:spPr bwMode="auto">
          <a:xfrm>
            <a:off x="4854575" y="3752850"/>
            <a:ext cx="742950" cy="2330450"/>
          </a:xfrm>
          <a:custGeom>
            <a:avLst/>
            <a:gdLst>
              <a:gd name="T0" fmla="*/ 295275 w 468"/>
              <a:gd name="T1" fmla="*/ 279400 h 1468"/>
              <a:gd name="T2" fmla="*/ 290513 w 468"/>
              <a:gd name="T3" fmla="*/ 246063 h 1468"/>
              <a:gd name="T4" fmla="*/ 282575 w 468"/>
              <a:gd name="T5" fmla="*/ 176213 h 1468"/>
              <a:gd name="T6" fmla="*/ 298450 w 468"/>
              <a:gd name="T7" fmla="*/ 98425 h 1468"/>
              <a:gd name="T8" fmla="*/ 311150 w 468"/>
              <a:gd name="T9" fmla="*/ 47625 h 1468"/>
              <a:gd name="T10" fmla="*/ 396875 w 468"/>
              <a:gd name="T11" fmla="*/ 6350 h 1468"/>
              <a:gd name="T12" fmla="*/ 457200 w 468"/>
              <a:gd name="T13" fmla="*/ 3175 h 1468"/>
              <a:gd name="T14" fmla="*/ 515938 w 468"/>
              <a:gd name="T15" fmla="*/ 23813 h 1468"/>
              <a:gd name="T16" fmla="*/ 555625 w 468"/>
              <a:gd name="T17" fmla="*/ 101600 h 1468"/>
              <a:gd name="T18" fmla="*/ 563563 w 468"/>
              <a:gd name="T19" fmla="*/ 163513 h 1468"/>
              <a:gd name="T20" fmla="*/ 550863 w 468"/>
              <a:gd name="T21" fmla="*/ 239713 h 1468"/>
              <a:gd name="T22" fmla="*/ 530225 w 468"/>
              <a:gd name="T23" fmla="*/ 336550 h 1468"/>
              <a:gd name="T24" fmla="*/ 519113 w 468"/>
              <a:gd name="T25" fmla="*/ 401638 h 1468"/>
              <a:gd name="T26" fmla="*/ 606425 w 468"/>
              <a:gd name="T27" fmla="*/ 447675 h 1468"/>
              <a:gd name="T28" fmla="*/ 654050 w 468"/>
              <a:gd name="T29" fmla="*/ 533400 h 1468"/>
              <a:gd name="T30" fmla="*/ 687388 w 468"/>
              <a:gd name="T31" fmla="*/ 631825 h 1468"/>
              <a:gd name="T32" fmla="*/ 715963 w 468"/>
              <a:gd name="T33" fmla="*/ 812800 h 1468"/>
              <a:gd name="T34" fmla="*/ 736600 w 468"/>
              <a:gd name="T35" fmla="*/ 1033463 h 1468"/>
              <a:gd name="T36" fmla="*/ 742950 w 468"/>
              <a:gd name="T37" fmla="*/ 1104900 h 1468"/>
              <a:gd name="T38" fmla="*/ 681038 w 468"/>
              <a:gd name="T39" fmla="*/ 1195388 h 1468"/>
              <a:gd name="T40" fmla="*/ 657225 w 468"/>
              <a:gd name="T41" fmla="*/ 1254125 h 1468"/>
              <a:gd name="T42" fmla="*/ 633413 w 468"/>
              <a:gd name="T43" fmla="*/ 1476375 h 1468"/>
              <a:gd name="T44" fmla="*/ 622300 w 468"/>
              <a:gd name="T45" fmla="*/ 1616075 h 1468"/>
              <a:gd name="T46" fmla="*/ 574675 w 468"/>
              <a:gd name="T47" fmla="*/ 1889125 h 1468"/>
              <a:gd name="T48" fmla="*/ 558800 w 468"/>
              <a:gd name="T49" fmla="*/ 1938338 h 1468"/>
              <a:gd name="T50" fmla="*/ 590550 w 468"/>
              <a:gd name="T51" fmla="*/ 1979613 h 1468"/>
              <a:gd name="T52" fmla="*/ 660400 w 468"/>
              <a:gd name="T53" fmla="*/ 2036763 h 1468"/>
              <a:gd name="T54" fmla="*/ 692150 w 468"/>
              <a:gd name="T55" fmla="*/ 2119313 h 1468"/>
              <a:gd name="T56" fmla="*/ 601663 w 468"/>
              <a:gd name="T57" fmla="*/ 2125663 h 1468"/>
              <a:gd name="T58" fmla="*/ 492125 w 468"/>
              <a:gd name="T59" fmla="*/ 2043113 h 1468"/>
              <a:gd name="T60" fmla="*/ 430213 w 468"/>
              <a:gd name="T61" fmla="*/ 1949450 h 1468"/>
              <a:gd name="T62" fmla="*/ 420688 w 468"/>
              <a:gd name="T63" fmla="*/ 1906588 h 1468"/>
              <a:gd name="T64" fmla="*/ 436563 w 468"/>
              <a:gd name="T65" fmla="*/ 1701800 h 1468"/>
              <a:gd name="T66" fmla="*/ 439738 w 468"/>
              <a:gd name="T67" fmla="*/ 1622425 h 1468"/>
              <a:gd name="T68" fmla="*/ 425450 w 468"/>
              <a:gd name="T69" fmla="*/ 1541463 h 1468"/>
              <a:gd name="T70" fmla="*/ 382588 w 468"/>
              <a:gd name="T71" fmla="*/ 1704975 h 1468"/>
              <a:gd name="T72" fmla="*/ 361950 w 468"/>
              <a:gd name="T73" fmla="*/ 1854200 h 1468"/>
              <a:gd name="T74" fmla="*/ 365125 w 468"/>
              <a:gd name="T75" fmla="*/ 2046288 h 1468"/>
              <a:gd name="T76" fmla="*/ 339725 w 468"/>
              <a:gd name="T77" fmla="*/ 2251075 h 1468"/>
              <a:gd name="T78" fmla="*/ 282575 w 468"/>
              <a:gd name="T79" fmla="*/ 2330450 h 1468"/>
              <a:gd name="T80" fmla="*/ 212725 w 468"/>
              <a:gd name="T81" fmla="*/ 2216150 h 1468"/>
              <a:gd name="T82" fmla="*/ 200025 w 468"/>
              <a:gd name="T83" fmla="*/ 2119313 h 1468"/>
              <a:gd name="T84" fmla="*/ 200025 w 468"/>
              <a:gd name="T85" fmla="*/ 2020888 h 1468"/>
              <a:gd name="T86" fmla="*/ 201613 w 468"/>
              <a:gd name="T87" fmla="*/ 1847850 h 1468"/>
              <a:gd name="T88" fmla="*/ 212725 w 468"/>
              <a:gd name="T89" fmla="*/ 1768475 h 1468"/>
              <a:gd name="T90" fmla="*/ 215900 w 468"/>
              <a:gd name="T91" fmla="*/ 1614488 h 1468"/>
              <a:gd name="T92" fmla="*/ 209550 w 468"/>
              <a:gd name="T93" fmla="*/ 1508125 h 1468"/>
              <a:gd name="T94" fmla="*/ 204788 w 468"/>
              <a:gd name="T95" fmla="*/ 1312863 h 1468"/>
              <a:gd name="T96" fmla="*/ 207963 w 468"/>
              <a:gd name="T97" fmla="*/ 1238250 h 1468"/>
              <a:gd name="T98" fmla="*/ 95250 w 468"/>
              <a:gd name="T99" fmla="*/ 1068388 h 1468"/>
              <a:gd name="T100" fmla="*/ 23813 w 468"/>
              <a:gd name="T101" fmla="*/ 955675 h 1468"/>
              <a:gd name="T102" fmla="*/ 9525 w 468"/>
              <a:gd name="T103" fmla="*/ 895350 h 1468"/>
              <a:gd name="T104" fmla="*/ 12700 w 468"/>
              <a:gd name="T105" fmla="*/ 820738 h 1468"/>
              <a:gd name="T106" fmla="*/ 52388 w 468"/>
              <a:gd name="T107" fmla="*/ 600075 h 1468"/>
              <a:gd name="T108" fmla="*/ 174625 w 468"/>
              <a:gd name="T109" fmla="*/ 436563 h 1468"/>
              <a:gd name="T110" fmla="*/ 284163 w 468"/>
              <a:gd name="T111" fmla="*/ 368300 h 1468"/>
              <a:gd name="T112" fmla="*/ 153988 w 468"/>
              <a:gd name="T113" fmla="*/ 863600 h 1468"/>
              <a:gd name="T114" fmla="*/ 193675 w 468"/>
              <a:gd name="T115" fmla="*/ 993775 h 1468"/>
              <a:gd name="T116" fmla="*/ 636588 w 468"/>
              <a:gd name="T117" fmla="*/ 966788 h 1468"/>
              <a:gd name="T118" fmla="*/ 657225 w 468"/>
              <a:gd name="T119" fmla="*/ 1096963 h 1468"/>
              <a:gd name="T120" fmla="*/ 654050 w 468"/>
              <a:gd name="T121" fmla="*/ 1036638 h 146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68"/>
              <a:gd name="T184" fmla="*/ 0 h 1468"/>
              <a:gd name="T185" fmla="*/ 468 w 468"/>
              <a:gd name="T186" fmla="*/ 1468 h 146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68" h="1468">
                <a:moveTo>
                  <a:pt x="194" y="222"/>
                </a:moveTo>
                <a:lnTo>
                  <a:pt x="194" y="222"/>
                </a:lnTo>
                <a:lnTo>
                  <a:pt x="199" y="201"/>
                </a:lnTo>
                <a:lnTo>
                  <a:pt x="199" y="196"/>
                </a:lnTo>
                <a:lnTo>
                  <a:pt x="198" y="191"/>
                </a:lnTo>
                <a:lnTo>
                  <a:pt x="191" y="185"/>
                </a:lnTo>
                <a:lnTo>
                  <a:pt x="186" y="176"/>
                </a:lnTo>
                <a:lnTo>
                  <a:pt x="183" y="171"/>
                </a:lnTo>
                <a:lnTo>
                  <a:pt x="181" y="166"/>
                </a:lnTo>
                <a:lnTo>
                  <a:pt x="181" y="165"/>
                </a:lnTo>
                <a:lnTo>
                  <a:pt x="183" y="163"/>
                </a:lnTo>
                <a:lnTo>
                  <a:pt x="186" y="160"/>
                </a:lnTo>
                <a:lnTo>
                  <a:pt x="183" y="155"/>
                </a:lnTo>
                <a:lnTo>
                  <a:pt x="181" y="149"/>
                </a:lnTo>
                <a:lnTo>
                  <a:pt x="181" y="144"/>
                </a:lnTo>
                <a:lnTo>
                  <a:pt x="181" y="139"/>
                </a:lnTo>
                <a:lnTo>
                  <a:pt x="183" y="134"/>
                </a:lnTo>
                <a:lnTo>
                  <a:pt x="181" y="129"/>
                </a:lnTo>
                <a:lnTo>
                  <a:pt x="179" y="121"/>
                </a:lnTo>
                <a:lnTo>
                  <a:pt x="178" y="111"/>
                </a:lnTo>
                <a:lnTo>
                  <a:pt x="178" y="101"/>
                </a:lnTo>
                <a:lnTo>
                  <a:pt x="179" y="91"/>
                </a:lnTo>
                <a:lnTo>
                  <a:pt x="184" y="79"/>
                </a:lnTo>
                <a:lnTo>
                  <a:pt x="184" y="71"/>
                </a:lnTo>
                <a:lnTo>
                  <a:pt x="186" y="66"/>
                </a:lnTo>
                <a:lnTo>
                  <a:pt x="188" y="62"/>
                </a:lnTo>
                <a:lnTo>
                  <a:pt x="188" y="66"/>
                </a:lnTo>
                <a:lnTo>
                  <a:pt x="184" y="56"/>
                </a:lnTo>
                <a:lnTo>
                  <a:pt x="186" y="50"/>
                </a:lnTo>
                <a:lnTo>
                  <a:pt x="188" y="47"/>
                </a:lnTo>
                <a:lnTo>
                  <a:pt x="189" y="44"/>
                </a:lnTo>
                <a:lnTo>
                  <a:pt x="191" y="39"/>
                </a:lnTo>
                <a:lnTo>
                  <a:pt x="196" y="30"/>
                </a:lnTo>
                <a:lnTo>
                  <a:pt x="203" y="22"/>
                </a:lnTo>
                <a:lnTo>
                  <a:pt x="211" y="17"/>
                </a:lnTo>
                <a:lnTo>
                  <a:pt x="230" y="10"/>
                </a:lnTo>
                <a:lnTo>
                  <a:pt x="240" y="9"/>
                </a:lnTo>
                <a:lnTo>
                  <a:pt x="245" y="7"/>
                </a:lnTo>
                <a:lnTo>
                  <a:pt x="250" y="4"/>
                </a:lnTo>
                <a:lnTo>
                  <a:pt x="258" y="2"/>
                </a:lnTo>
                <a:lnTo>
                  <a:pt x="263" y="2"/>
                </a:lnTo>
                <a:lnTo>
                  <a:pt x="268" y="2"/>
                </a:lnTo>
                <a:lnTo>
                  <a:pt x="278" y="2"/>
                </a:lnTo>
                <a:lnTo>
                  <a:pt x="283" y="0"/>
                </a:lnTo>
                <a:lnTo>
                  <a:pt x="288" y="2"/>
                </a:lnTo>
                <a:lnTo>
                  <a:pt x="298" y="4"/>
                </a:lnTo>
                <a:lnTo>
                  <a:pt x="307" y="7"/>
                </a:lnTo>
                <a:lnTo>
                  <a:pt x="312" y="9"/>
                </a:lnTo>
                <a:lnTo>
                  <a:pt x="317" y="12"/>
                </a:lnTo>
                <a:lnTo>
                  <a:pt x="318" y="14"/>
                </a:lnTo>
                <a:lnTo>
                  <a:pt x="320" y="14"/>
                </a:lnTo>
                <a:lnTo>
                  <a:pt x="325" y="15"/>
                </a:lnTo>
                <a:lnTo>
                  <a:pt x="332" y="20"/>
                </a:lnTo>
                <a:lnTo>
                  <a:pt x="339" y="27"/>
                </a:lnTo>
                <a:lnTo>
                  <a:pt x="344" y="35"/>
                </a:lnTo>
                <a:lnTo>
                  <a:pt x="347" y="45"/>
                </a:lnTo>
                <a:lnTo>
                  <a:pt x="349" y="54"/>
                </a:lnTo>
                <a:lnTo>
                  <a:pt x="349" y="59"/>
                </a:lnTo>
                <a:lnTo>
                  <a:pt x="350" y="64"/>
                </a:lnTo>
                <a:lnTo>
                  <a:pt x="352" y="69"/>
                </a:lnTo>
                <a:lnTo>
                  <a:pt x="354" y="72"/>
                </a:lnTo>
                <a:lnTo>
                  <a:pt x="355" y="77"/>
                </a:lnTo>
                <a:lnTo>
                  <a:pt x="355" y="82"/>
                </a:lnTo>
                <a:lnTo>
                  <a:pt x="357" y="92"/>
                </a:lnTo>
                <a:lnTo>
                  <a:pt x="355" y="103"/>
                </a:lnTo>
                <a:lnTo>
                  <a:pt x="354" y="124"/>
                </a:lnTo>
                <a:lnTo>
                  <a:pt x="352" y="133"/>
                </a:lnTo>
                <a:lnTo>
                  <a:pt x="350" y="134"/>
                </a:lnTo>
                <a:lnTo>
                  <a:pt x="350" y="138"/>
                </a:lnTo>
                <a:lnTo>
                  <a:pt x="350" y="141"/>
                </a:lnTo>
                <a:lnTo>
                  <a:pt x="347" y="151"/>
                </a:lnTo>
                <a:lnTo>
                  <a:pt x="345" y="156"/>
                </a:lnTo>
                <a:lnTo>
                  <a:pt x="342" y="161"/>
                </a:lnTo>
                <a:lnTo>
                  <a:pt x="340" y="165"/>
                </a:lnTo>
                <a:lnTo>
                  <a:pt x="340" y="170"/>
                </a:lnTo>
                <a:lnTo>
                  <a:pt x="340" y="181"/>
                </a:lnTo>
                <a:lnTo>
                  <a:pt x="339" y="191"/>
                </a:lnTo>
                <a:lnTo>
                  <a:pt x="337" y="201"/>
                </a:lnTo>
                <a:lnTo>
                  <a:pt x="334" y="212"/>
                </a:lnTo>
                <a:lnTo>
                  <a:pt x="329" y="220"/>
                </a:lnTo>
                <a:lnTo>
                  <a:pt x="322" y="230"/>
                </a:lnTo>
                <a:lnTo>
                  <a:pt x="315" y="238"/>
                </a:lnTo>
                <a:lnTo>
                  <a:pt x="315" y="240"/>
                </a:lnTo>
                <a:lnTo>
                  <a:pt x="315" y="243"/>
                </a:lnTo>
                <a:lnTo>
                  <a:pt x="318" y="247"/>
                </a:lnTo>
                <a:lnTo>
                  <a:pt x="327" y="253"/>
                </a:lnTo>
                <a:lnTo>
                  <a:pt x="330" y="262"/>
                </a:lnTo>
                <a:lnTo>
                  <a:pt x="335" y="265"/>
                </a:lnTo>
                <a:lnTo>
                  <a:pt x="342" y="267"/>
                </a:lnTo>
                <a:lnTo>
                  <a:pt x="360" y="274"/>
                </a:lnTo>
                <a:lnTo>
                  <a:pt x="375" y="279"/>
                </a:lnTo>
                <a:lnTo>
                  <a:pt x="382" y="282"/>
                </a:lnTo>
                <a:lnTo>
                  <a:pt x="389" y="287"/>
                </a:lnTo>
                <a:lnTo>
                  <a:pt x="394" y="292"/>
                </a:lnTo>
                <a:lnTo>
                  <a:pt x="399" y="299"/>
                </a:lnTo>
                <a:lnTo>
                  <a:pt x="404" y="314"/>
                </a:lnTo>
                <a:lnTo>
                  <a:pt x="406" y="321"/>
                </a:lnTo>
                <a:lnTo>
                  <a:pt x="409" y="329"/>
                </a:lnTo>
                <a:lnTo>
                  <a:pt x="412" y="336"/>
                </a:lnTo>
                <a:lnTo>
                  <a:pt x="416" y="342"/>
                </a:lnTo>
                <a:lnTo>
                  <a:pt x="421" y="357"/>
                </a:lnTo>
                <a:lnTo>
                  <a:pt x="422" y="374"/>
                </a:lnTo>
                <a:lnTo>
                  <a:pt x="421" y="366"/>
                </a:lnTo>
                <a:lnTo>
                  <a:pt x="429" y="388"/>
                </a:lnTo>
                <a:lnTo>
                  <a:pt x="433" y="398"/>
                </a:lnTo>
                <a:lnTo>
                  <a:pt x="434" y="406"/>
                </a:lnTo>
                <a:lnTo>
                  <a:pt x="446" y="448"/>
                </a:lnTo>
                <a:lnTo>
                  <a:pt x="449" y="470"/>
                </a:lnTo>
                <a:lnTo>
                  <a:pt x="453" y="492"/>
                </a:lnTo>
                <a:lnTo>
                  <a:pt x="453" y="502"/>
                </a:lnTo>
                <a:lnTo>
                  <a:pt x="451" y="512"/>
                </a:lnTo>
                <a:lnTo>
                  <a:pt x="449" y="517"/>
                </a:lnTo>
                <a:lnTo>
                  <a:pt x="448" y="520"/>
                </a:lnTo>
                <a:lnTo>
                  <a:pt x="451" y="530"/>
                </a:lnTo>
                <a:lnTo>
                  <a:pt x="458" y="560"/>
                </a:lnTo>
                <a:lnTo>
                  <a:pt x="461" y="591"/>
                </a:lnTo>
                <a:lnTo>
                  <a:pt x="463" y="621"/>
                </a:lnTo>
                <a:lnTo>
                  <a:pt x="464" y="651"/>
                </a:lnTo>
                <a:lnTo>
                  <a:pt x="464" y="633"/>
                </a:lnTo>
                <a:lnTo>
                  <a:pt x="464" y="668"/>
                </a:lnTo>
                <a:lnTo>
                  <a:pt x="466" y="690"/>
                </a:lnTo>
                <a:lnTo>
                  <a:pt x="466" y="693"/>
                </a:lnTo>
                <a:lnTo>
                  <a:pt x="468" y="696"/>
                </a:lnTo>
                <a:lnTo>
                  <a:pt x="468" y="698"/>
                </a:lnTo>
                <a:lnTo>
                  <a:pt x="466" y="703"/>
                </a:lnTo>
                <a:lnTo>
                  <a:pt x="459" y="713"/>
                </a:lnTo>
                <a:lnTo>
                  <a:pt x="454" y="722"/>
                </a:lnTo>
                <a:lnTo>
                  <a:pt x="449" y="730"/>
                </a:lnTo>
                <a:lnTo>
                  <a:pt x="436" y="747"/>
                </a:lnTo>
                <a:lnTo>
                  <a:pt x="429" y="753"/>
                </a:lnTo>
                <a:lnTo>
                  <a:pt x="424" y="757"/>
                </a:lnTo>
                <a:lnTo>
                  <a:pt x="419" y="760"/>
                </a:lnTo>
                <a:lnTo>
                  <a:pt x="419" y="765"/>
                </a:lnTo>
                <a:lnTo>
                  <a:pt x="419" y="770"/>
                </a:lnTo>
                <a:lnTo>
                  <a:pt x="416" y="780"/>
                </a:lnTo>
                <a:lnTo>
                  <a:pt x="414" y="790"/>
                </a:lnTo>
                <a:lnTo>
                  <a:pt x="414" y="800"/>
                </a:lnTo>
                <a:lnTo>
                  <a:pt x="414" y="824"/>
                </a:lnTo>
                <a:lnTo>
                  <a:pt x="414" y="846"/>
                </a:lnTo>
                <a:lnTo>
                  <a:pt x="411" y="866"/>
                </a:lnTo>
                <a:lnTo>
                  <a:pt x="406" y="886"/>
                </a:lnTo>
                <a:lnTo>
                  <a:pt x="399" y="930"/>
                </a:lnTo>
                <a:lnTo>
                  <a:pt x="397" y="951"/>
                </a:lnTo>
                <a:lnTo>
                  <a:pt x="394" y="975"/>
                </a:lnTo>
                <a:lnTo>
                  <a:pt x="394" y="985"/>
                </a:lnTo>
                <a:lnTo>
                  <a:pt x="394" y="995"/>
                </a:lnTo>
                <a:lnTo>
                  <a:pt x="394" y="1000"/>
                </a:lnTo>
                <a:lnTo>
                  <a:pt x="394" y="1003"/>
                </a:lnTo>
                <a:lnTo>
                  <a:pt x="392" y="1018"/>
                </a:lnTo>
                <a:lnTo>
                  <a:pt x="384" y="1057"/>
                </a:lnTo>
                <a:lnTo>
                  <a:pt x="377" y="1104"/>
                </a:lnTo>
                <a:lnTo>
                  <a:pt x="370" y="1146"/>
                </a:lnTo>
                <a:lnTo>
                  <a:pt x="367" y="1168"/>
                </a:lnTo>
                <a:lnTo>
                  <a:pt x="362" y="1190"/>
                </a:lnTo>
                <a:lnTo>
                  <a:pt x="359" y="1195"/>
                </a:lnTo>
                <a:lnTo>
                  <a:pt x="359" y="1196"/>
                </a:lnTo>
                <a:lnTo>
                  <a:pt x="355" y="1201"/>
                </a:lnTo>
                <a:lnTo>
                  <a:pt x="352" y="1215"/>
                </a:lnTo>
                <a:lnTo>
                  <a:pt x="350" y="1218"/>
                </a:lnTo>
                <a:lnTo>
                  <a:pt x="350" y="1220"/>
                </a:lnTo>
                <a:lnTo>
                  <a:pt x="352" y="1221"/>
                </a:lnTo>
                <a:lnTo>
                  <a:pt x="355" y="1223"/>
                </a:lnTo>
                <a:lnTo>
                  <a:pt x="359" y="1228"/>
                </a:lnTo>
                <a:lnTo>
                  <a:pt x="360" y="1231"/>
                </a:lnTo>
                <a:lnTo>
                  <a:pt x="362" y="1237"/>
                </a:lnTo>
                <a:lnTo>
                  <a:pt x="364" y="1242"/>
                </a:lnTo>
                <a:lnTo>
                  <a:pt x="367" y="1243"/>
                </a:lnTo>
                <a:lnTo>
                  <a:pt x="372" y="1247"/>
                </a:lnTo>
                <a:lnTo>
                  <a:pt x="377" y="1250"/>
                </a:lnTo>
                <a:lnTo>
                  <a:pt x="379" y="1252"/>
                </a:lnTo>
                <a:lnTo>
                  <a:pt x="377" y="1255"/>
                </a:lnTo>
                <a:lnTo>
                  <a:pt x="377" y="1257"/>
                </a:lnTo>
                <a:lnTo>
                  <a:pt x="379" y="1258"/>
                </a:lnTo>
                <a:lnTo>
                  <a:pt x="397" y="1270"/>
                </a:lnTo>
                <a:lnTo>
                  <a:pt x="416" y="1283"/>
                </a:lnTo>
                <a:lnTo>
                  <a:pt x="424" y="1290"/>
                </a:lnTo>
                <a:lnTo>
                  <a:pt x="431" y="1299"/>
                </a:lnTo>
                <a:lnTo>
                  <a:pt x="436" y="1307"/>
                </a:lnTo>
                <a:lnTo>
                  <a:pt x="439" y="1317"/>
                </a:lnTo>
                <a:lnTo>
                  <a:pt x="439" y="1322"/>
                </a:lnTo>
                <a:lnTo>
                  <a:pt x="439" y="1327"/>
                </a:lnTo>
                <a:lnTo>
                  <a:pt x="438" y="1332"/>
                </a:lnTo>
                <a:lnTo>
                  <a:pt x="436" y="1335"/>
                </a:lnTo>
                <a:lnTo>
                  <a:pt x="431" y="1339"/>
                </a:lnTo>
                <a:lnTo>
                  <a:pt x="427" y="1342"/>
                </a:lnTo>
                <a:lnTo>
                  <a:pt x="417" y="1347"/>
                </a:lnTo>
                <a:lnTo>
                  <a:pt x="411" y="1347"/>
                </a:lnTo>
                <a:lnTo>
                  <a:pt x="401" y="1347"/>
                </a:lnTo>
                <a:lnTo>
                  <a:pt x="387" y="1346"/>
                </a:lnTo>
                <a:lnTo>
                  <a:pt x="379" y="1339"/>
                </a:lnTo>
                <a:lnTo>
                  <a:pt x="360" y="1329"/>
                </a:lnTo>
                <a:lnTo>
                  <a:pt x="344" y="1315"/>
                </a:lnTo>
                <a:lnTo>
                  <a:pt x="323" y="1302"/>
                </a:lnTo>
                <a:lnTo>
                  <a:pt x="317" y="1294"/>
                </a:lnTo>
                <a:lnTo>
                  <a:pt x="313" y="1290"/>
                </a:lnTo>
                <a:lnTo>
                  <a:pt x="310" y="1287"/>
                </a:lnTo>
                <a:lnTo>
                  <a:pt x="293" y="1277"/>
                </a:lnTo>
                <a:lnTo>
                  <a:pt x="285" y="1270"/>
                </a:lnTo>
                <a:lnTo>
                  <a:pt x="278" y="1262"/>
                </a:lnTo>
                <a:lnTo>
                  <a:pt x="273" y="1253"/>
                </a:lnTo>
                <a:lnTo>
                  <a:pt x="270" y="1243"/>
                </a:lnTo>
                <a:lnTo>
                  <a:pt x="270" y="1238"/>
                </a:lnTo>
                <a:lnTo>
                  <a:pt x="271" y="1233"/>
                </a:lnTo>
                <a:lnTo>
                  <a:pt x="271" y="1228"/>
                </a:lnTo>
                <a:lnTo>
                  <a:pt x="271" y="1223"/>
                </a:lnTo>
                <a:lnTo>
                  <a:pt x="271" y="1218"/>
                </a:lnTo>
                <a:lnTo>
                  <a:pt x="270" y="1215"/>
                </a:lnTo>
                <a:lnTo>
                  <a:pt x="268" y="1211"/>
                </a:lnTo>
                <a:lnTo>
                  <a:pt x="265" y="1206"/>
                </a:lnTo>
                <a:lnTo>
                  <a:pt x="265" y="1201"/>
                </a:lnTo>
                <a:lnTo>
                  <a:pt x="265" y="1196"/>
                </a:lnTo>
                <a:lnTo>
                  <a:pt x="266" y="1186"/>
                </a:lnTo>
                <a:lnTo>
                  <a:pt x="268" y="1143"/>
                </a:lnTo>
                <a:lnTo>
                  <a:pt x="271" y="1094"/>
                </a:lnTo>
                <a:lnTo>
                  <a:pt x="275" y="1072"/>
                </a:lnTo>
                <a:lnTo>
                  <a:pt x="277" y="1064"/>
                </a:lnTo>
                <a:lnTo>
                  <a:pt x="277" y="1059"/>
                </a:lnTo>
                <a:lnTo>
                  <a:pt x="277" y="1054"/>
                </a:lnTo>
                <a:lnTo>
                  <a:pt x="275" y="1042"/>
                </a:lnTo>
                <a:lnTo>
                  <a:pt x="273" y="1032"/>
                </a:lnTo>
                <a:lnTo>
                  <a:pt x="277" y="1022"/>
                </a:lnTo>
                <a:lnTo>
                  <a:pt x="278" y="1020"/>
                </a:lnTo>
                <a:lnTo>
                  <a:pt x="277" y="1012"/>
                </a:lnTo>
                <a:lnTo>
                  <a:pt x="275" y="992"/>
                </a:lnTo>
                <a:lnTo>
                  <a:pt x="273" y="982"/>
                </a:lnTo>
                <a:lnTo>
                  <a:pt x="271" y="975"/>
                </a:lnTo>
                <a:lnTo>
                  <a:pt x="270" y="973"/>
                </a:lnTo>
                <a:lnTo>
                  <a:pt x="268" y="971"/>
                </a:lnTo>
                <a:lnTo>
                  <a:pt x="266" y="973"/>
                </a:lnTo>
                <a:lnTo>
                  <a:pt x="265" y="976"/>
                </a:lnTo>
                <a:lnTo>
                  <a:pt x="261" y="988"/>
                </a:lnTo>
                <a:lnTo>
                  <a:pt x="256" y="1008"/>
                </a:lnTo>
                <a:lnTo>
                  <a:pt x="246" y="1055"/>
                </a:lnTo>
                <a:lnTo>
                  <a:pt x="241" y="1074"/>
                </a:lnTo>
                <a:lnTo>
                  <a:pt x="240" y="1086"/>
                </a:lnTo>
                <a:lnTo>
                  <a:pt x="240" y="1097"/>
                </a:lnTo>
                <a:lnTo>
                  <a:pt x="240" y="1117"/>
                </a:lnTo>
                <a:lnTo>
                  <a:pt x="236" y="1139"/>
                </a:lnTo>
                <a:lnTo>
                  <a:pt x="235" y="1149"/>
                </a:lnTo>
                <a:lnTo>
                  <a:pt x="231" y="1159"/>
                </a:lnTo>
                <a:lnTo>
                  <a:pt x="228" y="1168"/>
                </a:lnTo>
                <a:lnTo>
                  <a:pt x="226" y="1178"/>
                </a:lnTo>
                <a:lnTo>
                  <a:pt x="228" y="1201"/>
                </a:lnTo>
                <a:lnTo>
                  <a:pt x="228" y="1223"/>
                </a:lnTo>
                <a:lnTo>
                  <a:pt x="228" y="1245"/>
                </a:lnTo>
                <a:lnTo>
                  <a:pt x="230" y="1265"/>
                </a:lnTo>
                <a:lnTo>
                  <a:pt x="230" y="1289"/>
                </a:lnTo>
                <a:lnTo>
                  <a:pt x="228" y="1300"/>
                </a:lnTo>
                <a:lnTo>
                  <a:pt x="226" y="1310"/>
                </a:lnTo>
                <a:lnTo>
                  <a:pt x="221" y="1330"/>
                </a:lnTo>
                <a:lnTo>
                  <a:pt x="218" y="1351"/>
                </a:lnTo>
                <a:lnTo>
                  <a:pt x="214" y="1399"/>
                </a:lnTo>
                <a:lnTo>
                  <a:pt x="214" y="1418"/>
                </a:lnTo>
                <a:lnTo>
                  <a:pt x="211" y="1438"/>
                </a:lnTo>
                <a:lnTo>
                  <a:pt x="208" y="1448"/>
                </a:lnTo>
                <a:lnTo>
                  <a:pt x="204" y="1456"/>
                </a:lnTo>
                <a:lnTo>
                  <a:pt x="196" y="1463"/>
                </a:lnTo>
                <a:lnTo>
                  <a:pt x="193" y="1466"/>
                </a:lnTo>
                <a:lnTo>
                  <a:pt x="188" y="1468"/>
                </a:lnTo>
                <a:lnTo>
                  <a:pt x="178" y="1468"/>
                </a:lnTo>
                <a:lnTo>
                  <a:pt x="167" y="1466"/>
                </a:lnTo>
                <a:lnTo>
                  <a:pt x="159" y="1463"/>
                </a:lnTo>
                <a:lnTo>
                  <a:pt x="152" y="1456"/>
                </a:lnTo>
                <a:lnTo>
                  <a:pt x="146" y="1448"/>
                </a:lnTo>
                <a:lnTo>
                  <a:pt x="142" y="1438"/>
                </a:lnTo>
                <a:lnTo>
                  <a:pt x="139" y="1428"/>
                </a:lnTo>
                <a:lnTo>
                  <a:pt x="136" y="1418"/>
                </a:lnTo>
                <a:lnTo>
                  <a:pt x="134" y="1396"/>
                </a:lnTo>
                <a:lnTo>
                  <a:pt x="134" y="1372"/>
                </a:lnTo>
                <a:lnTo>
                  <a:pt x="134" y="1362"/>
                </a:lnTo>
                <a:lnTo>
                  <a:pt x="134" y="1357"/>
                </a:lnTo>
                <a:lnTo>
                  <a:pt x="132" y="1354"/>
                </a:lnTo>
                <a:lnTo>
                  <a:pt x="129" y="1349"/>
                </a:lnTo>
                <a:lnTo>
                  <a:pt x="127" y="1346"/>
                </a:lnTo>
                <a:lnTo>
                  <a:pt x="126" y="1335"/>
                </a:lnTo>
                <a:lnTo>
                  <a:pt x="126" y="1325"/>
                </a:lnTo>
                <a:lnTo>
                  <a:pt x="127" y="1315"/>
                </a:lnTo>
                <a:lnTo>
                  <a:pt x="127" y="1312"/>
                </a:lnTo>
                <a:lnTo>
                  <a:pt x="127" y="1309"/>
                </a:lnTo>
                <a:lnTo>
                  <a:pt x="126" y="1294"/>
                </a:lnTo>
                <a:lnTo>
                  <a:pt x="126" y="1273"/>
                </a:lnTo>
                <a:lnTo>
                  <a:pt x="126" y="1263"/>
                </a:lnTo>
                <a:lnTo>
                  <a:pt x="126" y="1253"/>
                </a:lnTo>
                <a:lnTo>
                  <a:pt x="124" y="1231"/>
                </a:lnTo>
                <a:lnTo>
                  <a:pt x="124" y="1208"/>
                </a:lnTo>
                <a:lnTo>
                  <a:pt x="124" y="1186"/>
                </a:lnTo>
                <a:lnTo>
                  <a:pt x="126" y="1176"/>
                </a:lnTo>
                <a:lnTo>
                  <a:pt x="127" y="1164"/>
                </a:lnTo>
                <a:lnTo>
                  <a:pt x="129" y="1161"/>
                </a:lnTo>
                <a:lnTo>
                  <a:pt x="131" y="1156"/>
                </a:lnTo>
                <a:lnTo>
                  <a:pt x="131" y="1144"/>
                </a:lnTo>
                <a:lnTo>
                  <a:pt x="131" y="1134"/>
                </a:lnTo>
                <a:lnTo>
                  <a:pt x="132" y="1122"/>
                </a:lnTo>
                <a:lnTo>
                  <a:pt x="132" y="1119"/>
                </a:lnTo>
                <a:lnTo>
                  <a:pt x="134" y="1114"/>
                </a:lnTo>
                <a:lnTo>
                  <a:pt x="137" y="1111"/>
                </a:lnTo>
                <a:lnTo>
                  <a:pt x="137" y="1106"/>
                </a:lnTo>
                <a:lnTo>
                  <a:pt x="137" y="1086"/>
                </a:lnTo>
                <a:lnTo>
                  <a:pt x="136" y="1037"/>
                </a:lnTo>
                <a:lnTo>
                  <a:pt x="136" y="1017"/>
                </a:lnTo>
                <a:lnTo>
                  <a:pt x="136" y="1007"/>
                </a:lnTo>
                <a:lnTo>
                  <a:pt x="137" y="995"/>
                </a:lnTo>
                <a:lnTo>
                  <a:pt x="137" y="990"/>
                </a:lnTo>
                <a:lnTo>
                  <a:pt x="137" y="983"/>
                </a:lnTo>
                <a:lnTo>
                  <a:pt x="136" y="971"/>
                </a:lnTo>
                <a:lnTo>
                  <a:pt x="132" y="950"/>
                </a:lnTo>
                <a:lnTo>
                  <a:pt x="129" y="911"/>
                </a:lnTo>
                <a:lnTo>
                  <a:pt x="126" y="864"/>
                </a:lnTo>
                <a:lnTo>
                  <a:pt x="126" y="842"/>
                </a:lnTo>
                <a:lnTo>
                  <a:pt x="127" y="832"/>
                </a:lnTo>
                <a:lnTo>
                  <a:pt x="129" y="827"/>
                </a:lnTo>
                <a:lnTo>
                  <a:pt x="131" y="822"/>
                </a:lnTo>
                <a:lnTo>
                  <a:pt x="131" y="817"/>
                </a:lnTo>
                <a:lnTo>
                  <a:pt x="129" y="812"/>
                </a:lnTo>
                <a:lnTo>
                  <a:pt x="129" y="802"/>
                </a:lnTo>
                <a:lnTo>
                  <a:pt x="129" y="790"/>
                </a:lnTo>
                <a:lnTo>
                  <a:pt x="131" y="780"/>
                </a:lnTo>
                <a:lnTo>
                  <a:pt x="132" y="775"/>
                </a:lnTo>
                <a:lnTo>
                  <a:pt x="132" y="770"/>
                </a:lnTo>
                <a:lnTo>
                  <a:pt x="132" y="765"/>
                </a:lnTo>
                <a:lnTo>
                  <a:pt x="132" y="760"/>
                </a:lnTo>
                <a:lnTo>
                  <a:pt x="115" y="742"/>
                </a:lnTo>
                <a:lnTo>
                  <a:pt x="87" y="708"/>
                </a:lnTo>
                <a:lnTo>
                  <a:pt x="60" y="673"/>
                </a:lnTo>
                <a:lnTo>
                  <a:pt x="48" y="658"/>
                </a:lnTo>
                <a:lnTo>
                  <a:pt x="40" y="644"/>
                </a:lnTo>
                <a:lnTo>
                  <a:pt x="28" y="628"/>
                </a:lnTo>
                <a:lnTo>
                  <a:pt x="23" y="617"/>
                </a:lnTo>
                <a:lnTo>
                  <a:pt x="21" y="609"/>
                </a:lnTo>
                <a:lnTo>
                  <a:pt x="18" y="606"/>
                </a:lnTo>
                <a:lnTo>
                  <a:pt x="15" y="602"/>
                </a:lnTo>
                <a:lnTo>
                  <a:pt x="10" y="596"/>
                </a:lnTo>
                <a:lnTo>
                  <a:pt x="6" y="587"/>
                </a:lnTo>
                <a:lnTo>
                  <a:pt x="5" y="577"/>
                </a:lnTo>
                <a:lnTo>
                  <a:pt x="5" y="574"/>
                </a:lnTo>
                <a:lnTo>
                  <a:pt x="6" y="569"/>
                </a:lnTo>
                <a:lnTo>
                  <a:pt x="6" y="564"/>
                </a:lnTo>
                <a:lnTo>
                  <a:pt x="6" y="560"/>
                </a:lnTo>
                <a:lnTo>
                  <a:pt x="5" y="547"/>
                </a:lnTo>
                <a:lnTo>
                  <a:pt x="5" y="544"/>
                </a:lnTo>
                <a:lnTo>
                  <a:pt x="0" y="542"/>
                </a:lnTo>
                <a:lnTo>
                  <a:pt x="8" y="520"/>
                </a:lnTo>
                <a:lnTo>
                  <a:pt x="8" y="517"/>
                </a:lnTo>
                <a:lnTo>
                  <a:pt x="6" y="517"/>
                </a:lnTo>
                <a:lnTo>
                  <a:pt x="3" y="513"/>
                </a:lnTo>
                <a:lnTo>
                  <a:pt x="0" y="510"/>
                </a:lnTo>
                <a:lnTo>
                  <a:pt x="1" y="507"/>
                </a:lnTo>
                <a:lnTo>
                  <a:pt x="11" y="463"/>
                </a:lnTo>
                <a:lnTo>
                  <a:pt x="21" y="420"/>
                </a:lnTo>
                <a:lnTo>
                  <a:pt x="33" y="378"/>
                </a:lnTo>
                <a:lnTo>
                  <a:pt x="42" y="357"/>
                </a:lnTo>
                <a:lnTo>
                  <a:pt x="50" y="336"/>
                </a:lnTo>
                <a:lnTo>
                  <a:pt x="60" y="317"/>
                </a:lnTo>
                <a:lnTo>
                  <a:pt x="73" y="299"/>
                </a:lnTo>
                <a:lnTo>
                  <a:pt x="80" y="290"/>
                </a:lnTo>
                <a:lnTo>
                  <a:pt x="90" y="285"/>
                </a:lnTo>
                <a:lnTo>
                  <a:pt x="110" y="275"/>
                </a:lnTo>
                <a:lnTo>
                  <a:pt x="149" y="257"/>
                </a:lnTo>
                <a:lnTo>
                  <a:pt x="164" y="250"/>
                </a:lnTo>
                <a:lnTo>
                  <a:pt x="181" y="245"/>
                </a:lnTo>
                <a:lnTo>
                  <a:pt x="178" y="245"/>
                </a:lnTo>
                <a:lnTo>
                  <a:pt x="179" y="235"/>
                </a:lnTo>
                <a:lnTo>
                  <a:pt x="179" y="232"/>
                </a:lnTo>
                <a:lnTo>
                  <a:pt x="181" y="227"/>
                </a:lnTo>
                <a:lnTo>
                  <a:pt x="184" y="223"/>
                </a:lnTo>
                <a:lnTo>
                  <a:pt x="188" y="222"/>
                </a:lnTo>
                <a:lnTo>
                  <a:pt x="191" y="220"/>
                </a:lnTo>
                <a:lnTo>
                  <a:pt x="194" y="222"/>
                </a:lnTo>
                <a:close/>
                <a:moveTo>
                  <a:pt x="115" y="524"/>
                </a:moveTo>
                <a:lnTo>
                  <a:pt x="115" y="524"/>
                </a:lnTo>
                <a:lnTo>
                  <a:pt x="105" y="534"/>
                </a:lnTo>
                <a:lnTo>
                  <a:pt x="97" y="544"/>
                </a:lnTo>
                <a:lnTo>
                  <a:pt x="90" y="559"/>
                </a:lnTo>
                <a:lnTo>
                  <a:pt x="90" y="560"/>
                </a:lnTo>
                <a:lnTo>
                  <a:pt x="90" y="564"/>
                </a:lnTo>
                <a:lnTo>
                  <a:pt x="94" y="569"/>
                </a:lnTo>
                <a:lnTo>
                  <a:pt x="109" y="597"/>
                </a:lnTo>
                <a:lnTo>
                  <a:pt x="117" y="611"/>
                </a:lnTo>
                <a:lnTo>
                  <a:pt x="122" y="626"/>
                </a:lnTo>
                <a:lnTo>
                  <a:pt x="119" y="601"/>
                </a:lnTo>
                <a:lnTo>
                  <a:pt x="115" y="576"/>
                </a:lnTo>
                <a:lnTo>
                  <a:pt x="114" y="547"/>
                </a:lnTo>
                <a:lnTo>
                  <a:pt x="114" y="535"/>
                </a:lnTo>
                <a:lnTo>
                  <a:pt x="114" y="529"/>
                </a:lnTo>
                <a:lnTo>
                  <a:pt x="115" y="524"/>
                </a:lnTo>
                <a:close/>
                <a:moveTo>
                  <a:pt x="401" y="609"/>
                </a:moveTo>
                <a:lnTo>
                  <a:pt x="401" y="609"/>
                </a:lnTo>
                <a:lnTo>
                  <a:pt x="399" y="631"/>
                </a:lnTo>
                <a:lnTo>
                  <a:pt x="399" y="653"/>
                </a:lnTo>
                <a:lnTo>
                  <a:pt x="401" y="675"/>
                </a:lnTo>
                <a:lnTo>
                  <a:pt x="401" y="685"/>
                </a:lnTo>
                <a:lnTo>
                  <a:pt x="404" y="695"/>
                </a:lnTo>
                <a:lnTo>
                  <a:pt x="411" y="691"/>
                </a:lnTo>
                <a:lnTo>
                  <a:pt x="414" y="691"/>
                </a:lnTo>
                <a:lnTo>
                  <a:pt x="417" y="691"/>
                </a:lnTo>
                <a:lnTo>
                  <a:pt x="416" y="686"/>
                </a:lnTo>
                <a:lnTo>
                  <a:pt x="416" y="683"/>
                </a:lnTo>
                <a:lnTo>
                  <a:pt x="419" y="680"/>
                </a:lnTo>
                <a:lnTo>
                  <a:pt x="419" y="678"/>
                </a:lnTo>
                <a:lnTo>
                  <a:pt x="419" y="676"/>
                </a:lnTo>
                <a:lnTo>
                  <a:pt x="412" y="653"/>
                </a:lnTo>
                <a:lnTo>
                  <a:pt x="407" y="629"/>
                </a:lnTo>
                <a:lnTo>
                  <a:pt x="406" y="617"/>
                </a:lnTo>
                <a:lnTo>
                  <a:pt x="404" y="612"/>
                </a:lnTo>
                <a:lnTo>
                  <a:pt x="404" y="609"/>
                </a:lnTo>
                <a:lnTo>
                  <a:pt x="401" y="60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Freeform 37"/>
          <p:cNvSpPr>
            <a:spLocks/>
          </p:cNvSpPr>
          <p:nvPr/>
        </p:nvSpPr>
        <p:spPr bwMode="auto">
          <a:xfrm>
            <a:off x="4854575" y="3752850"/>
            <a:ext cx="742950" cy="2330450"/>
          </a:xfrm>
          <a:custGeom>
            <a:avLst/>
            <a:gdLst>
              <a:gd name="T0" fmla="*/ 303213 w 468"/>
              <a:gd name="T1" fmla="*/ 293688 h 1468"/>
              <a:gd name="T2" fmla="*/ 295275 w 468"/>
              <a:gd name="T3" fmla="*/ 254000 h 1468"/>
              <a:gd name="T4" fmla="*/ 287338 w 468"/>
              <a:gd name="T5" fmla="*/ 204788 h 1468"/>
              <a:gd name="T6" fmla="*/ 292100 w 468"/>
              <a:gd name="T7" fmla="*/ 112713 h 1468"/>
              <a:gd name="T8" fmla="*/ 298450 w 468"/>
              <a:gd name="T9" fmla="*/ 74613 h 1468"/>
              <a:gd name="T10" fmla="*/ 334963 w 468"/>
              <a:gd name="T11" fmla="*/ 26988 h 1468"/>
              <a:gd name="T12" fmla="*/ 409575 w 468"/>
              <a:gd name="T13" fmla="*/ 3175 h 1468"/>
              <a:gd name="T14" fmla="*/ 487363 w 468"/>
              <a:gd name="T15" fmla="*/ 11113 h 1468"/>
              <a:gd name="T16" fmla="*/ 527050 w 468"/>
              <a:gd name="T17" fmla="*/ 31750 h 1468"/>
              <a:gd name="T18" fmla="*/ 555625 w 468"/>
              <a:gd name="T19" fmla="*/ 101600 h 1468"/>
              <a:gd name="T20" fmla="*/ 563563 w 468"/>
              <a:gd name="T21" fmla="*/ 163513 h 1468"/>
              <a:gd name="T22" fmla="*/ 555625 w 468"/>
              <a:gd name="T23" fmla="*/ 223838 h 1468"/>
              <a:gd name="T24" fmla="*/ 539750 w 468"/>
              <a:gd name="T25" fmla="*/ 287338 h 1468"/>
              <a:gd name="T26" fmla="*/ 500063 w 468"/>
              <a:gd name="T27" fmla="*/ 381000 h 1468"/>
              <a:gd name="T28" fmla="*/ 542925 w 468"/>
              <a:gd name="T29" fmla="*/ 423863 h 1468"/>
              <a:gd name="T30" fmla="*/ 633413 w 468"/>
              <a:gd name="T31" fmla="*/ 474663 h 1468"/>
              <a:gd name="T32" fmla="*/ 668338 w 468"/>
              <a:gd name="T33" fmla="*/ 566738 h 1468"/>
              <a:gd name="T34" fmla="*/ 688975 w 468"/>
              <a:gd name="T35" fmla="*/ 644525 h 1468"/>
              <a:gd name="T36" fmla="*/ 715963 w 468"/>
              <a:gd name="T37" fmla="*/ 812800 h 1468"/>
              <a:gd name="T38" fmla="*/ 736600 w 468"/>
              <a:gd name="T39" fmla="*/ 1033463 h 1468"/>
              <a:gd name="T40" fmla="*/ 742950 w 468"/>
              <a:gd name="T41" fmla="*/ 1104900 h 1468"/>
              <a:gd name="T42" fmla="*/ 692150 w 468"/>
              <a:gd name="T43" fmla="*/ 1185863 h 1468"/>
              <a:gd name="T44" fmla="*/ 665163 w 468"/>
              <a:gd name="T45" fmla="*/ 1222375 h 1468"/>
              <a:gd name="T46" fmla="*/ 652463 w 468"/>
              <a:gd name="T47" fmla="*/ 1374775 h 1468"/>
              <a:gd name="T48" fmla="*/ 625475 w 468"/>
              <a:gd name="T49" fmla="*/ 1579563 h 1468"/>
              <a:gd name="T50" fmla="*/ 598488 w 468"/>
              <a:gd name="T51" fmla="*/ 1752600 h 1468"/>
              <a:gd name="T52" fmla="*/ 569913 w 468"/>
              <a:gd name="T53" fmla="*/ 1898650 h 1468"/>
              <a:gd name="T54" fmla="*/ 569913 w 468"/>
              <a:gd name="T55" fmla="*/ 1949450 h 1468"/>
              <a:gd name="T56" fmla="*/ 598488 w 468"/>
              <a:gd name="T57" fmla="*/ 1984375 h 1468"/>
              <a:gd name="T58" fmla="*/ 660400 w 468"/>
              <a:gd name="T59" fmla="*/ 2036763 h 1468"/>
              <a:gd name="T60" fmla="*/ 695325 w 468"/>
              <a:gd name="T61" fmla="*/ 2114550 h 1468"/>
              <a:gd name="T62" fmla="*/ 614363 w 468"/>
              <a:gd name="T63" fmla="*/ 2136775 h 1468"/>
              <a:gd name="T64" fmla="*/ 503238 w 468"/>
              <a:gd name="T65" fmla="*/ 2054225 h 1468"/>
              <a:gd name="T66" fmla="*/ 428625 w 468"/>
              <a:gd name="T67" fmla="*/ 1973263 h 1468"/>
              <a:gd name="T68" fmla="*/ 428625 w 468"/>
              <a:gd name="T69" fmla="*/ 1928813 h 1468"/>
              <a:gd name="T70" fmla="*/ 422275 w 468"/>
              <a:gd name="T71" fmla="*/ 1882775 h 1468"/>
              <a:gd name="T72" fmla="*/ 439738 w 468"/>
              <a:gd name="T73" fmla="*/ 1673225 h 1468"/>
              <a:gd name="T74" fmla="*/ 441325 w 468"/>
              <a:gd name="T75" fmla="*/ 1619250 h 1468"/>
              <a:gd name="T76" fmla="*/ 425450 w 468"/>
              <a:gd name="T77" fmla="*/ 1541463 h 1468"/>
              <a:gd name="T78" fmla="*/ 382588 w 468"/>
              <a:gd name="T79" fmla="*/ 1704975 h 1468"/>
              <a:gd name="T80" fmla="*/ 366713 w 468"/>
              <a:gd name="T81" fmla="*/ 1839913 h 1468"/>
              <a:gd name="T82" fmla="*/ 365125 w 468"/>
              <a:gd name="T83" fmla="*/ 2008188 h 1468"/>
              <a:gd name="T84" fmla="*/ 346075 w 468"/>
              <a:gd name="T85" fmla="*/ 2144713 h 1468"/>
              <a:gd name="T86" fmla="*/ 311150 w 468"/>
              <a:gd name="T87" fmla="*/ 2322513 h 1468"/>
              <a:gd name="T88" fmla="*/ 231775 w 468"/>
              <a:gd name="T89" fmla="*/ 2298700 h 1468"/>
              <a:gd name="T90" fmla="*/ 212725 w 468"/>
              <a:gd name="T91" fmla="*/ 2154238 h 1468"/>
              <a:gd name="T92" fmla="*/ 201613 w 468"/>
              <a:gd name="T93" fmla="*/ 2087563 h 1468"/>
              <a:gd name="T94" fmla="*/ 200025 w 468"/>
              <a:gd name="T95" fmla="*/ 1989138 h 1468"/>
              <a:gd name="T96" fmla="*/ 204788 w 468"/>
              <a:gd name="T97" fmla="*/ 1843088 h 1468"/>
              <a:gd name="T98" fmla="*/ 212725 w 468"/>
              <a:gd name="T99" fmla="*/ 1768475 h 1468"/>
              <a:gd name="T100" fmla="*/ 215900 w 468"/>
              <a:gd name="T101" fmla="*/ 1646238 h 1468"/>
              <a:gd name="T102" fmla="*/ 215900 w 468"/>
              <a:gd name="T103" fmla="*/ 1541463 h 1468"/>
              <a:gd name="T104" fmla="*/ 201613 w 468"/>
              <a:gd name="T105" fmla="*/ 1320800 h 1468"/>
              <a:gd name="T106" fmla="*/ 204788 w 468"/>
              <a:gd name="T107" fmla="*/ 1273175 h 1468"/>
              <a:gd name="T108" fmla="*/ 209550 w 468"/>
              <a:gd name="T109" fmla="*/ 1206500 h 1468"/>
              <a:gd name="T110" fmla="*/ 63500 w 468"/>
              <a:gd name="T111" fmla="*/ 1022350 h 1468"/>
              <a:gd name="T112" fmla="*/ 15875 w 468"/>
              <a:gd name="T113" fmla="*/ 946150 h 1468"/>
              <a:gd name="T114" fmla="*/ 9525 w 468"/>
              <a:gd name="T115" fmla="*/ 889000 h 1468"/>
              <a:gd name="T116" fmla="*/ 9525 w 468"/>
              <a:gd name="T117" fmla="*/ 820738 h 1468"/>
              <a:gd name="T118" fmla="*/ 52388 w 468"/>
              <a:gd name="T119" fmla="*/ 600075 h 1468"/>
              <a:gd name="T120" fmla="*/ 174625 w 468"/>
              <a:gd name="T121" fmla="*/ 436563 h 1468"/>
              <a:gd name="T122" fmla="*/ 282575 w 468"/>
              <a:gd name="T123" fmla="*/ 388938 h 146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68"/>
              <a:gd name="T187" fmla="*/ 0 h 1468"/>
              <a:gd name="T188" fmla="*/ 468 w 468"/>
              <a:gd name="T189" fmla="*/ 1468 h 146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68" h="1468">
                <a:moveTo>
                  <a:pt x="194" y="222"/>
                </a:moveTo>
                <a:lnTo>
                  <a:pt x="194" y="222"/>
                </a:lnTo>
                <a:lnTo>
                  <a:pt x="199" y="201"/>
                </a:lnTo>
                <a:lnTo>
                  <a:pt x="199" y="196"/>
                </a:lnTo>
                <a:lnTo>
                  <a:pt x="198" y="191"/>
                </a:lnTo>
                <a:lnTo>
                  <a:pt x="191" y="185"/>
                </a:lnTo>
                <a:lnTo>
                  <a:pt x="186" y="176"/>
                </a:lnTo>
                <a:lnTo>
                  <a:pt x="183" y="171"/>
                </a:lnTo>
                <a:lnTo>
                  <a:pt x="181" y="166"/>
                </a:lnTo>
                <a:lnTo>
                  <a:pt x="181" y="165"/>
                </a:lnTo>
                <a:lnTo>
                  <a:pt x="183" y="163"/>
                </a:lnTo>
                <a:lnTo>
                  <a:pt x="186" y="160"/>
                </a:lnTo>
                <a:lnTo>
                  <a:pt x="183" y="155"/>
                </a:lnTo>
                <a:lnTo>
                  <a:pt x="181" y="149"/>
                </a:lnTo>
                <a:lnTo>
                  <a:pt x="181" y="144"/>
                </a:lnTo>
                <a:lnTo>
                  <a:pt x="181" y="139"/>
                </a:lnTo>
                <a:lnTo>
                  <a:pt x="183" y="134"/>
                </a:lnTo>
                <a:lnTo>
                  <a:pt x="181" y="129"/>
                </a:lnTo>
                <a:lnTo>
                  <a:pt x="179" y="121"/>
                </a:lnTo>
                <a:lnTo>
                  <a:pt x="178" y="111"/>
                </a:lnTo>
                <a:lnTo>
                  <a:pt x="178" y="101"/>
                </a:lnTo>
                <a:lnTo>
                  <a:pt x="179" y="91"/>
                </a:lnTo>
                <a:lnTo>
                  <a:pt x="184" y="79"/>
                </a:lnTo>
                <a:lnTo>
                  <a:pt x="184" y="71"/>
                </a:lnTo>
                <a:lnTo>
                  <a:pt x="186" y="66"/>
                </a:lnTo>
                <a:lnTo>
                  <a:pt x="188" y="62"/>
                </a:lnTo>
                <a:lnTo>
                  <a:pt x="188" y="66"/>
                </a:lnTo>
                <a:lnTo>
                  <a:pt x="184" y="56"/>
                </a:lnTo>
                <a:lnTo>
                  <a:pt x="186" y="50"/>
                </a:lnTo>
                <a:lnTo>
                  <a:pt x="188" y="47"/>
                </a:lnTo>
                <a:lnTo>
                  <a:pt x="189" y="44"/>
                </a:lnTo>
                <a:lnTo>
                  <a:pt x="191" y="39"/>
                </a:lnTo>
                <a:lnTo>
                  <a:pt x="196" y="30"/>
                </a:lnTo>
                <a:lnTo>
                  <a:pt x="203" y="22"/>
                </a:lnTo>
                <a:lnTo>
                  <a:pt x="211" y="17"/>
                </a:lnTo>
                <a:lnTo>
                  <a:pt x="230" y="10"/>
                </a:lnTo>
                <a:lnTo>
                  <a:pt x="240" y="9"/>
                </a:lnTo>
                <a:lnTo>
                  <a:pt x="245" y="7"/>
                </a:lnTo>
                <a:lnTo>
                  <a:pt x="250" y="4"/>
                </a:lnTo>
                <a:lnTo>
                  <a:pt x="258" y="2"/>
                </a:lnTo>
                <a:lnTo>
                  <a:pt x="263" y="2"/>
                </a:lnTo>
                <a:lnTo>
                  <a:pt x="268" y="2"/>
                </a:lnTo>
                <a:lnTo>
                  <a:pt x="278" y="2"/>
                </a:lnTo>
                <a:lnTo>
                  <a:pt x="283" y="0"/>
                </a:lnTo>
                <a:lnTo>
                  <a:pt x="288" y="2"/>
                </a:lnTo>
                <a:lnTo>
                  <a:pt x="298" y="4"/>
                </a:lnTo>
                <a:lnTo>
                  <a:pt x="307" y="7"/>
                </a:lnTo>
                <a:lnTo>
                  <a:pt x="312" y="9"/>
                </a:lnTo>
                <a:lnTo>
                  <a:pt x="317" y="12"/>
                </a:lnTo>
                <a:lnTo>
                  <a:pt x="318" y="14"/>
                </a:lnTo>
                <a:lnTo>
                  <a:pt x="320" y="14"/>
                </a:lnTo>
                <a:lnTo>
                  <a:pt x="325" y="15"/>
                </a:lnTo>
                <a:lnTo>
                  <a:pt x="332" y="20"/>
                </a:lnTo>
                <a:lnTo>
                  <a:pt x="339" y="27"/>
                </a:lnTo>
                <a:lnTo>
                  <a:pt x="344" y="35"/>
                </a:lnTo>
                <a:lnTo>
                  <a:pt x="347" y="45"/>
                </a:lnTo>
                <a:lnTo>
                  <a:pt x="349" y="54"/>
                </a:lnTo>
                <a:lnTo>
                  <a:pt x="349" y="59"/>
                </a:lnTo>
                <a:lnTo>
                  <a:pt x="350" y="64"/>
                </a:lnTo>
                <a:lnTo>
                  <a:pt x="352" y="69"/>
                </a:lnTo>
                <a:lnTo>
                  <a:pt x="354" y="72"/>
                </a:lnTo>
                <a:lnTo>
                  <a:pt x="355" y="77"/>
                </a:lnTo>
                <a:lnTo>
                  <a:pt x="355" y="82"/>
                </a:lnTo>
                <a:lnTo>
                  <a:pt x="357" y="92"/>
                </a:lnTo>
                <a:lnTo>
                  <a:pt x="355" y="103"/>
                </a:lnTo>
                <a:lnTo>
                  <a:pt x="354" y="124"/>
                </a:lnTo>
                <a:lnTo>
                  <a:pt x="352" y="133"/>
                </a:lnTo>
                <a:lnTo>
                  <a:pt x="350" y="134"/>
                </a:lnTo>
                <a:lnTo>
                  <a:pt x="350" y="138"/>
                </a:lnTo>
                <a:lnTo>
                  <a:pt x="350" y="141"/>
                </a:lnTo>
                <a:lnTo>
                  <a:pt x="347" y="151"/>
                </a:lnTo>
                <a:lnTo>
                  <a:pt x="345" y="156"/>
                </a:lnTo>
                <a:lnTo>
                  <a:pt x="342" y="161"/>
                </a:lnTo>
                <a:lnTo>
                  <a:pt x="340" y="165"/>
                </a:lnTo>
                <a:lnTo>
                  <a:pt x="340" y="170"/>
                </a:lnTo>
                <a:lnTo>
                  <a:pt x="340" y="181"/>
                </a:lnTo>
                <a:lnTo>
                  <a:pt x="339" y="191"/>
                </a:lnTo>
                <a:lnTo>
                  <a:pt x="337" y="201"/>
                </a:lnTo>
                <a:lnTo>
                  <a:pt x="334" y="212"/>
                </a:lnTo>
                <a:lnTo>
                  <a:pt x="329" y="220"/>
                </a:lnTo>
                <a:lnTo>
                  <a:pt x="322" y="230"/>
                </a:lnTo>
                <a:lnTo>
                  <a:pt x="315" y="238"/>
                </a:lnTo>
                <a:lnTo>
                  <a:pt x="315" y="240"/>
                </a:lnTo>
                <a:lnTo>
                  <a:pt x="315" y="243"/>
                </a:lnTo>
                <a:lnTo>
                  <a:pt x="318" y="247"/>
                </a:lnTo>
                <a:lnTo>
                  <a:pt x="327" y="253"/>
                </a:lnTo>
                <a:lnTo>
                  <a:pt x="330" y="262"/>
                </a:lnTo>
                <a:lnTo>
                  <a:pt x="335" y="265"/>
                </a:lnTo>
                <a:lnTo>
                  <a:pt x="342" y="267"/>
                </a:lnTo>
                <a:lnTo>
                  <a:pt x="360" y="274"/>
                </a:lnTo>
                <a:lnTo>
                  <a:pt x="375" y="279"/>
                </a:lnTo>
                <a:lnTo>
                  <a:pt x="382" y="282"/>
                </a:lnTo>
                <a:lnTo>
                  <a:pt x="389" y="287"/>
                </a:lnTo>
                <a:lnTo>
                  <a:pt x="394" y="292"/>
                </a:lnTo>
                <a:lnTo>
                  <a:pt x="399" y="299"/>
                </a:lnTo>
                <a:lnTo>
                  <a:pt x="404" y="314"/>
                </a:lnTo>
                <a:lnTo>
                  <a:pt x="406" y="321"/>
                </a:lnTo>
                <a:lnTo>
                  <a:pt x="409" y="329"/>
                </a:lnTo>
                <a:lnTo>
                  <a:pt x="412" y="336"/>
                </a:lnTo>
                <a:lnTo>
                  <a:pt x="416" y="342"/>
                </a:lnTo>
                <a:lnTo>
                  <a:pt x="421" y="357"/>
                </a:lnTo>
                <a:lnTo>
                  <a:pt x="422" y="374"/>
                </a:lnTo>
                <a:lnTo>
                  <a:pt x="421" y="366"/>
                </a:lnTo>
                <a:lnTo>
                  <a:pt x="429" y="388"/>
                </a:lnTo>
                <a:lnTo>
                  <a:pt x="433" y="398"/>
                </a:lnTo>
                <a:lnTo>
                  <a:pt x="434" y="406"/>
                </a:lnTo>
                <a:lnTo>
                  <a:pt x="446" y="448"/>
                </a:lnTo>
                <a:lnTo>
                  <a:pt x="449" y="470"/>
                </a:lnTo>
                <a:lnTo>
                  <a:pt x="453" y="492"/>
                </a:lnTo>
                <a:lnTo>
                  <a:pt x="453" y="502"/>
                </a:lnTo>
                <a:lnTo>
                  <a:pt x="451" y="512"/>
                </a:lnTo>
                <a:lnTo>
                  <a:pt x="449" y="517"/>
                </a:lnTo>
                <a:lnTo>
                  <a:pt x="448" y="520"/>
                </a:lnTo>
                <a:lnTo>
                  <a:pt x="451" y="530"/>
                </a:lnTo>
                <a:lnTo>
                  <a:pt x="458" y="560"/>
                </a:lnTo>
                <a:lnTo>
                  <a:pt x="461" y="591"/>
                </a:lnTo>
                <a:lnTo>
                  <a:pt x="463" y="621"/>
                </a:lnTo>
                <a:lnTo>
                  <a:pt x="464" y="651"/>
                </a:lnTo>
                <a:lnTo>
                  <a:pt x="464" y="633"/>
                </a:lnTo>
                <a:lnTo>
                  <a:pt x="464" y="668"/>
                </a:lnTo>
                <a:lnTo>
                  <a:pt x="466" y="690"/>
                </a:lnTo>
                <a:lnTo>
                  <a:pt x="466" y="693"/>
                </a:lnTo>
                <a:lnTo>
                  <a:pt x="468" y="696"/>
                </a:lnTo>
                <a:lnTo>
                  <a:pt x="468" y="698"/>
                </a:lnTo>
                <a:lnTo>
                  <a:pt x="466" y="703"/>
                </a:lnTo>
                <a:lnTo>
                  <a:pt x="459" y="713"/>
                </a:lnTo>
                <a:lnTo>
                  <a:pt x="454" y="722"/>
                </a:lnTo>
                <a:lnTo>
                  <a:pt x="449" y="730"/>
                </a:lnTo>
                <a:lnTo>
                  <a:pt x="436" y="747"/>
                </a:lnTo>
                <a:lnTo>
                  <a:pt x="429" y="753"/>
                </a:lnTo>
                <a:lnTo>
                  <a:pt x="424" y="757"/>
                </a:lnTo>
                <a:lnTo>
                  <a:pt x="419" y="760"/>
                </a:lnTo>
                <a:lnTo>
                  <a:pt x="419" y="765"/>
                </a:lnTo>
                <a:lnTo>
                  <a:pt x="419" y="770"/>
                </a:lnTo>
                <a:lnTo>
                  <a:pt x="416" y="780"/>
                </a:lnTo>
                <a:lnTo>
                  <a:pt x="414" y="790"/>
                </a:lnTo>
                <a:lnTo>
                  <a:pt x="414" y="800"/>
                </a:lnTo>
                <a:lnTo>
                  <a:pt x="414" y="824"/>
                </a:lnTo>
                <a:lnTo>
                  <a:pt x="414" y="846"/>
                </a:lnTo>
                <a:lnTo>
                  <a:pt x="411" y="866"/>
                </a:lnTo>
                <a:lnTo>
                  <a:pt x="406" y="886"/>
                </a:lnTo>
                <a:lnTo>
                  <a:pt x="399" y="930"/>
                </a:lnTo>
                <a:lnTo>
                  <a:pt x="397" y="951"/>
                </a:lnTo>
                <a:lnTo>
                  <a:pt x="394" y="975"/>
                </a:lnTo>
                <a:lnTo>
                  <a:pt x="394" y="985"/>
                </a:lnTo>
                <a:lnTo>
                  <a:pt x="394" y="995"/>
                </a:lnTo>
                <a:lnTo>
                  <a:pt x="394" y="1000"/>
                </a:lnTo>
                <a:lnTo>
                  <a:pt x="394" y="1003"/>
                </a:lnTo>
                <a:lnTo>
                  <a:pt x="392" y="1018"/>
                </a:lnTo>
                <a:lnTo>
                  <a:pt x="384" y="1057"/>
                </a:lnTo>
                <a:lnTo>
                  <a:pt x="377" y="1104"/>
                </a:lnTo>
                <a:lnTo>
                  <a:pt x="370" y="1146"/>
                </a:lnTo>
                <a:lnTo>
                  <a:pt x="367" y="1168"/>
                </a:lnTo>
                <a:lnTo>
                  <a:pt x="362" y="1190"/>
                </a:lnTo>
                <a:lnTo>
                  <a:pt x="359" y="1195"/>
                </a:lnTo>
                <a:lnTo>
                  <a:pt x="359" y="1196"/>
                </a:lnTo>
                <a:lnTo>
                  <a:pt x="355" y="1201"/>
                </a:lnTo>
                <a:lnTo>
                  <a:pt x="352" y="1215"/>
                </a:lnTo>
                <a:lnTo>
                  <a:pt x="350" y="1218"/>
                </a:lnTo>
                <a:lnTo>
                  <a:pt x="350" y="1220"/>
                </a:lnTo>
                <a:lnTo>
                  <a:pt x="352" y="1221"/>
                </a:lnTo>
                <a:lnTo>
                  <a:pt x="355" y="1223"/>
                </a:lnTo>
                <a:lnTo>
                  <a:pt x="359" y="1228"/>
                </a:lnTo>
                <a:lnTo>
                  <a:pt x="360" y="1231"/>
                </a:lnTo>
                <a:lnTo>
                  <a:pt x="362" y="1237"/>
                </a:lnTo>
                <a:lnTo>
                  <a:pt x="364" y="1242"/>
                </a:lnTo>
                <a:lnTo>
                  <a:pt x="367" y="1243"/>
                </a:lnTo>
                <a:lnTo>
                  <a:pt x="372" y="1247"/>
                </a:lnTo>
                <a:lnTo>
                  <a:pt x="377" y="1250"/>
                </a:lnTo>
                <a:lnTo>
                  <a:pt x="379" y="1252"/>
                </a:lnTo>
                <a:lnTo>
                  <a:pt x="377" y="1255"/>
                </a:lnTo>
                <a:lnTo>
                  <a:pt x="377" y="1257"/>
                </a:lnTo>
                <a:lnTo>
                  <a:pt x="379" y="1258"/>
                </a:lnTo>
                <a:lnTo>
                  <a:pt x="397" y="1270"/>
                </a:lnTo>
                <a:lnTo>
                  <a:pt x="416" y="1283"/>
                </a:lnTo>
                <a:lnTo>
                  <a:pt x="424" y="1290"/>
                </a:lnTo>
                <a:lnTo>
                  <a:pt x="431" y="1299"/>
                </a:lnTo>
                <a:lnTo>
                  <a:pt x="436" y="1307"/>
                </a:lnTo>
                <a:lnTo>
                  <a:pt x="439" y="1317"/>
                </a:lnTo>
                <a:lnTo>
                  <a:pt x="439" y="1322"/>
                </a:lnTo>
                <a:lnTo>
                  <a:pt x="439" y="1327"/>
                </a:lnTo>
                <a:lnTo>
                  <a:pt x="438" y="1332"/>
                </a:lnTo>
                <a:lnTo>
                  <a:pt x="436" y="1335"/>
                </a:lnTo>
                <a:lnTo>
                  <a:pt x="431" y="1339"/>
                </a:lnTo>
                <a:lnTo>
                  <a:pt x="427" y="1342"/>
                </a:lnTo>
                <a:lnTo>
                  <a:pt x="417" y="1347"/>
                </a:lnTo>
                <a:lnTo>
                  <a:pt x="411" y="1347"/>
                </a:lnTo>
                <a:lnTo>
                  <a:pt x="401" y="1347"/>
                </a:lnTo>
                <a:lnTo>
                  <a:pt x="387" y="1346"/>
                </a:lnTo>
                <a:lnTo>
                  <a:pt x="379" y="1339"/>
                </a:lnTo>
                <a:lnTo>
                  <a:pt x="360" y="1329"/>
                </a:lnTo>
                <a:lnTo>
                  <a:pt x="344" y="1315"/>
                </a:lnTo>
                <a:lnTo>
                  <a:pt x="323" y="1302"/>
                </a:lnTo>
                <a:lnTo>
                  <a:pt x="317" y="1294"/>
                </a:lnTo>
                <a:lnTo>
                  <a:pt x="313" y="1290"/>
                </a:lnTo>
                <a:lnTo>
                  <a:pt x="310" y="1287"/>
                </a:lnTo>
                <a:lnTo>
                  <a:pt x="293" y="1277"/>
                </a:lnTo>
                <a:lnTo>
                  <a:pt x="285" y="1270"/>
                </a:lnTo>
                <a:lnTo>
                  <a:pt x="278" y="1262"/>
                </a:lnTo>
                <a:lnTo>
                  <a:pt x="273" y="1253"/>
                </a:lnTo>
                <a:lnTo>
                  <a:pt x="270" y="1243"/>
                </a:lnTo>
                <a:lnTo>
                  <a:pt x="270" y="1238"/>
                </a:lnTo>
                <a:lnTo>
                  <a:pt x="271" y="1233"/>
                </a:lnTo>
                <a:lnTo>
                  <a:pt x="271" y="1228"/>
                </a:lnTo>
                <a:lnTo>
                  <a:pt x="271" y="1223"/>
                </a:lnTo>
                <a:lnTo>
                  <a:pt x="271" y="1218"/>
                </a:lnTo>
                <a:lnTo>
                  <a:pt x="270" y="1215"/>
                </a:lnTo>
                <a:lnTo>
                  <a:pt x="268" y="1211"/>
                </a:lnTo>
                <a:lnTo>
                  <a:pt x="265" y="1206"/>
                </a:lnTo>
                <a:lnTo>
                  <a:pt x="265" y="1201"/>
                </a:lnTo>
                <a:lnTo>
                  <a:pt x="265" y="1196"/>
                </a:lnTo>
                <a:lnTo>
                  <a:pt x="266" y="1186"/>
                </a:lnTo>
                <a:lnTo>
                  <a:pt x="268" y="1143"/>
                </a:lnTo>
                <a:lnTo>
                  <a:pt x="271" y="1094"/>
                </a:lnTo>
                <a:lnTo>
                  <a:pt x="275" y="1072"/>
                </a:lnTo>
                <a:lnTo>
                  <a:pt x="277" y="1064"/>
                </a:lnTo>
                <a:lnTo>
                  <a:pt x="277" y="1059"/>
                </a:lnTo>
                <a:lnTo>
                  <a:pt x="277" y="1054"/>
                </a:lnTo>
                <a:lnTo>
                  <a:pt x="275" y="1042"/>
                </a:lnTo>
                <a:lnTo>
                  <a:pt x="273" y="1032"/>
                </a:lnTo>
                <a:lnTo>
                  <a:pt x="277" y="1022"/>
                </a:lnTo>
                <a:lnTo>
                  <a:pt x="278" y="1020"/>
                </a:lnTo>
                <a:lnTo>
                  <a:pt x="277" y="1012"/>
                </a:lnTo>
                <a:lnTo>
                  <a:pt x="275" y="992"/>
                </a:lnTo>
                <a:lnTo>
                  <a:pt x="273" y="982"/>
                </a:lnTo>
                <a:lnTo>
                  <a:pt x="271" y="975"/>
                </a:lnTo>
                <a:lnTo>
                  <a:pt x="270" y="973"/>
                </a:lnTo>
                <a:lnTo>
                  <a:pt x="268" y="971"/>
                </a:lnTo>
                <a:lnTo>
                  <a:pt x="266" y="973"/>
                </a:lnTo>
                <a:lnTo>
                  <a:pt x="265" y="976"/>
                </a:lnTo>
                <a:lnTo>
                  <a:pt x="261" y="988"/>
                </a:lnTo>
                <a:lnTo>
                  <a:pt x="256" y="1008"/>
                </a:lnTo>
                <a:lnTo>
                  <a:pt x="246" y="1055"/>
                </a:lnTo>
                <a:lnTo>
                  <a:pt x="241" y="1074"/>
                </a:lnTo>
                <a:lnTo>
                  <a:pt x="240" y="1086"/>
                </a:lnTo>
                <a:lnTo>
                  <a:pt x="240" y="1097"/>
                </a:lnTo>
                <a:lnTo>
                  <a:pt x="240" y="1117"/>
                </a:lnTo>
                <a:lnTo>
                  <a:pt x="236" y="1139"/>
                </a:lnTo>
                <a:lnTo>
                  <a:pt x="235" y="1149"/>
                </a:lnTo>
                <a:lnTo>
                  <a:pt x="231" y="1159"/>
                </a:lnTo>
                <a:lnTo>
                  <a:pt x="228" y="1168"/>
                </a:lnTo>
                <a:lnTo>
                  <a:pt x="226" y="1178"/>
                </a:lnTo>
                <a:lnTo>
                  <a:pt x="228" y="1201"/>
                </a:lnTo>
                <a:lnTo>
                  <a:pt x="228" y="1223"/>
                </a:lnTo>
                <a:lnTo>
                  <a:pt x="228" y="1245"/>
                </a:lnTo>
                <a:lnTo>
                  <a:pt x="230" y="1265"/>
                </a:lnTo>
                <a:lnTo>
                  <a:pt x="230" y="1289"/>
                </a:lnTo>
                <a:lnTo>
                  <a:pt x="228" y="1300"/>
                </a:lnTo>
                <a:lnTo>
                  <a:pt x="226" y="1310"/>
                </a:lnTo>
                <a:lnTo>
                  <a:pt x="221" y="1330"/>
                </a:lnTo>
                <a:lnTo>
                  <a:pt x="218" y="1351"/>
                </a:lnTo>
                <a:lnTo>
                  <a:pt x="214" y="1399"/>
                </a:lnTo>
                <a:lnTo>
                  <a:pt x="214" y="1418"/>
                </a:lnTo>
                <a:lnTo>
                  <a:pt x="211" y="1438"/>
                </a:lnTo>
                <a:lnTo>
                  <a:pt x="208" y="1448"/>
                </a:lnTo>
                <a:lnTo>
                  <a:pt x="204" y="1456"/>
                </a:lnTo>
                <a:lnTo>
                  <a:pt x="196" y="1463"/>
                </a:lnTo>
                <a:lnTo>
                  <a:pt x="193" y="1466"/>
                </a:lnTo>
                <a:lnTo>
                  <a:pt x="188" y="1468"/>
                </a:lnTo>
                <a:lnTo>
                  <a:pt x="178" y="1468"/>
                </a:lnTo>
                <a:lnTo>
                  <a:pt x="167" y="1466"/>
                </a:lnTo>
                <a:lnTo>
                  <a:pt x="159" y="1463"/>
                </a:lnTo>
                <a:lnTo>
                  <a:pt x="152" y="1456"/>
                </a:lnTo>
                <a:lnTo>
                  <a:pt x="146" y="1448"/>
                </a:lnTo>
                <a:lnTo>
                  <a:pt x="142" y="1438"/>
                </a:lnTo>
                <a:lnTo>
                  <a:pt x="139" y="1428"/>
                </a:lnTo>
                <a:lnTo>
                  <a:pt x="136" y="1418"/>
                </a:lnTo>
                <a:lnTo>
                  <a:pt x="134" y="1396"/>
                </a:lnTo>
                <a:lnTo>
                  <a:pt x="134" y="1372"/>
                </a:lnTo>
                <a:lnTo>
                  <a:pt x="134" y="1362"/>
                </a:lnTo>
                <a:lnTo>
                  <a:pt x="134" y="1357"/>
                </a:lnTo>
                <a:lnTo>
                  <a:pt x="132" y="1354"/>
                </a:lnTo>
                <a:lnTo>
                  <a:pt x="129" y="1349"/>
                </a:lnTo>
                <a:lnTo>
                  <a:pt x="127" y="1346"/>
                </a:lnTo>
                <a:lnTo>
                  <a:pt x="126" y="1335"/>
                </a:lnTo>
                <a:lnTo>
                  <a:pt x="126" y="1325"/>
                </a:lnTo>
                <a:lnTo>
                  <a:pt x="127" y="1315"/>
                </a:lnTo>
                <a:lnTo>
                  <a:pt x="127" y="1312"/>
                </a:lnTo>
                <a:lnTo>
                  <a:pt x="127" y="1309"/>
                </a:lnTo>
                <a:lnTo>
                  <a:pt x="126" y="1294"/>
                </a:lnTo>
                <a:lnTo>
                  <a:pt x="126" y="1273"/>
                </a:lnTo>
                <a:lnTo>
                  <a:pt x="126" y="1263"/>
                </a:lnTo>
                <a:lnTo>
                  <a:pt x="126" y="1253"/>
                </a:lnTo>
                <a:lnTo>
                  <a:pt x="124" y="1231"/>
                </a:lnTo>
                <a:lnTo>
                  <a:pt x="124" y="1208"/>
                </a:lnTo>
                <a:lnTo>
                  <a:pt x="124" y="1186"/>
                </a:lnTo>
                <a:lnTo>
                  <a:pt x="126" y="1176"/>
                </a:lnTo>
                <a:lnTo>
                  <a:pt x="127" y="1164"/>
                </a:lnTo>
                <a:lnTo>
                  <a:pt x="129" y="1161"/>
                </a:lnTo>
                <a:lnTo>
                  <a:pt x="131" y="1156"/>
                </a:lnTo>
                <a:lnTo>
                  <a:pt x="131" y="1144"/>
                </a:lnTo>
                <a:lnTo>
                  <a:pt x="131" y="1134"/>
                </a:lnTo>
                <a:lnTo>
                  <a:pt x="132" y="1122"/>
                </a:lnTo>
                <a:lnTo>
                  <a:pt x="132" y="1119"/>
                </a:lnTo>
                <a:lnTo>
                  <a:pt x="134" y="1114"/>
                </a:lnTo>
                <a:lnTo>
                  <a:pt x="137" y="1111"/>
                </a:lnTo>
                <a:lnTo>
                  <a:pt x="137" y="1106"/>
                </a:lnTo>
                <a:lnTo>
                  <a:pt x="137" y="1086"/>
                </a:lnTo>
                <a:lnTo>
                  <a:pt x="136" y="1037"/>
                </a:lnTo>
                <a:lnTo>
                  <a:pt x="136" y="1017"/>
                </a:lnTo>
                <a:lnTo>
                  <a:pt x="136" y="1007"/>
                </a:lnTo>
                <a:lnTo>
                  <a:pt x="137" y="995"/>
                </a:lnTo>
                <a:lnTo>
                  <a:pt x="137" y="990"/>
                </a:lnTo>
                <a:lnTo>
                  <a:pt x="137" y="983"/>
                </a:lnTo>
                <a:lnTo>
                  <a:pt x="136" y="971"/>
                </a:lnTo>
                <a:lnTo>
                  <a:pt x="132" y="950"/>
                </a:lnTo>
                <a:lnTo>
                  <a:pt x="129" y="911"/>
                </a:lnTo>
                <a:lnTo>
                  <a:pt x="126" y="864"/>
                </a:lnTo>
                <a:lnTo>
                  <a:pt x="126" y="842"/>
                </a:lnTo>
                <a:lnTo>
                  <a:pt x="127" y="832"/>
                </a:lnTo>
                <a:lnTo>
                  <a:pt x="129" y="827"/>
                </a:lnTo>
                <a:lnTo>
                  <a:pt x="131" y="822"/>
                </a:lnTo>
                <a:lnTo>
                  <a:pt x="131" y="817"/>
                </a:lnTo>
                <a:lnTo>
                  <a:pt x="129" y="812"/>
                </a:lnTo>
                <a:lnTo>
                  <a:pt x="129" y="802"/>
                </a:lnTo>
                <a:lnTo>
                  <a:pt x="129" y="790"/>
                </a:lnTo>
                <a:lnTo>
                  <a:pt x="131" y="780"/>
                </a:lnTo>
                <a:lnTo>
                  <a:pt x="132" y="775"/>
                </a:lnTo>
                <a:lnTo>
                  <a:pt x="132" y="770"/>
                </a:lnTo>
                <a:lnTo>
                  <a:pt x="132" y="765"/>
                </a:lnTo>
                <a:lnTo>
                  <a:pt x="132" y="760"/>
                </a:lnTo>
                <a:lnTo>
                  <a:pt x="115" y="742"/>
                </a:lnTo>
                <a:lnTo>
                  <a:pt x="87" y="708"/>
                </a:lnTo>
                <a:lnTo>
                  <a:pt x="60" y="673"/>
                </a:lnTo>
                <a:lnTo>
                  <a:pt x="48" y="658"/>
                </a:lnTo>
                <a:lnTo>
                  <a:pt x="40" y="644"/>
                </a:lnTo>
                <a:lnTo>
                  <a:pt x="28" y="628"/>
                </a:lnTo>
                <a:lnTo>
                  <a:pt x="23" y="617"/>
                </a:lnTo>
                <a:lnTo>
                  <a:pt x="21" y="609"/>
                </a:lnTo>
                <a:lnTo>
                  <a:pt x="18" y="606"/>
                </a:lnTo>
                <a:lnTo>
                  <a:pt x="15" y="602"/>
                </a:lnTo>
                <a:lnTo>
                  <a:pt x="10" y="596"/>
                </a:lnTo>
                <a:lnTo>
                  <a:pt x="6" y="587"/>
                </a:lnTo>
                <a:lnTo>
                  <a:pt x="5" y="577"/>
                </a:lnTo>
                <a:lnTo>
                  <a:pt x="5" y="574"/>
                </a:lnTo>
                <a:lnTo>
                  <a:pt x="6" y="569"/>
                </a:lnTo>
                <a:lnTo>
                  <a:pt x="6" y="564"/>
                </a:lnTo>
                <a:lnTo>
                  <a:pt x="6" y="560"/>
                </a:lnTo>
                <a:lnTo>
                  <a:pt x="5" y="547"/>
                </a:lnTo>
                <a:lnTo>
                  <a:pt x="5" y="544"/>
                </a:lnTo>
                <a:lnTo>
                  <a:pt x="0" y="542"/>
                </a:lnTo>
                <a:lnTo>
                  <a:pt x="8" y="520"/>
                </a:lnTo>
                <a:lnTo>
                  <a:pt x="8" y="517"/>
                </a:lnTo>
                <a:lnTo>
                  <a:pt x="6" y="517"/>
                </a:lnTo>
                <a:lnTo>
                  <a:pt x="3" y="513"/>
                </a:lnTo>
                <a:lnTo>
                  <a:pt x="0" y="510"/>
                </a:lnTo>
                <a:lnTo>
                  <a:pt x="1" y="507"/>
                </a:lnTo>
                <a:lnTo>
                  <a:pt x="11" y="463"/>
                </a:lnTo>
                <a:lnTo>
                  <a:pt x="21" y="420"/>
                </a:lnTo>
                <a:lnTo>
                  <a:pt x="33" y="378"/>
                </a:lnTo>
                <a:lnTo>
                  <a:pt x="42" y="357"/>
                </a:lnTo>
                <a:lnTo>
                  <a:pt x="50" y="336"/>
                </a:lnTo>
                <a:lnTo>
                  <a:pt x="60" y="317"/>
                </a:lnTo>
                <a:lnTo>
                  <a:pt x="73" y="299"/>
                </a:lnTo>
                <a:lnTo>
                  <a:pt x="80" y="290"/>
                </a:lnTo>
                <a:lnTo>
                  <a:pt x="90" y="285"/>
                </a:lnTo>
                <a:lnTo>
                  <a:pt x="110" y="275"/>
                </a:lnTo>
                <a:lnTo>
                  <a:pt x="149" y="257"/>
                </a:lnTo>
                <a:lnTo>
                  <a:pt x="164" y="250"/>
                </a:lnTo>
                <a:lnTo>
                  <a:pt x="181" y="245"/>
                </a:lnTo>
                <a:lnTo>
                  <a:pt x="178" y="245"/>
                </a:lnTo>
                <a:lnTo>
                  <a:pt x="179" y="235"/>
                </a:lnTo>
                <a:lnTo>
                  <a:pt x="179" y="232"/>
                </a:lnTo>
                <a:lnTo>
                  <a:pt x="181" y="227"/>
                </a:lnTo>
                <a:lnTo>
                  <a:pt x="184" y="223"/>
                </a:lnTo>
                <a:lnTo>
                  <a:pt x="188" y="222"/>
                </a:lnTo>
                <a:lnTo>
                  <a:pt x="191" y="220"/>
                </a:lnTo>
                <a:lnTo>
                  <a:pt x="194" y="22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40"/>
          <p:cNvSpPr>
            <a:spLocks/>
          </p:cNvSpPr>
          <p:nvPr/>
        </p:nvSpPr>
        <p:spPr bwMode="auto">
          <a:xfrm>
            <a:off x="5219700" y="1009650"/>
            <a:ext cx="547688" cy="2144713"/>
          </a:xfrm>
          <a:custGeom>
            <a:avLst/>
            <a:gdLst>
              <a:gd name="T0" fmla="*/ 433388 w 345"/>
              <a:gd name="T1" fmla="*/ 320675 h 1351"/>
              <a:gd name="T2" fmla="*/ 468313 w 345"/>
              <a:gd name="T3" fmla="*/ 306388 h 1351"/>
              <a:gd name="T4" fmla="*/ 481013 w 345"/>
              <a:gd name="T5" fmla="*/ 285750 h 1351"/>
              <a:gd name="T6" fmla="*/ 495300 w 345"/>
              <a:gd name="T7" fmla="*/ 247650 h 1351"/>
              <a:gd name="T8" fmla="*/ 476250 w 345"/>
              <a:gd name="T9" fmla="*/ 227013 h 1351"/>
              <a:gd name="T10" fmla="*/ 469900 w 345"/>
              <a:gd name="T11" fmla="*/ 173038 h 1351"/>
              <a:gd name="T12" fmla="*/ 465138 w 345"/>
              <a:gd name="T13" fmla="*/ 139700 h 1351"/>
              <a:gd name="T14" fmla="*/ 452438 w 345"/>
              <a:gd name="T15" fmla="*/ 74613 h 1351"/>
              <a:gd name="T16" fmla="*/ 414338 w 345"/>
              <a:gd name="T17" fmla="*/ 26988 h 1351"/>
              <a:gd name="T18" fmla="*/ 342900 w 345"/>
              <a:gd name="T19" fmla="*/ 0 h 1351"/>
              <a:gd name="T20" fmla="*/ 225425 w 345"/>
              <a:gd name="T21" fmla="*/ 30163 h 1351"/>
              <a:gd name="T22" fmla="*/ 166688 w 345"/>
              <a:gd name="T23" fmla="*/ 93663 h 1351"/>
              <a:gd name="T24" fmla="*/ 177800 w 345"/>
              <a:gd name="T25" fmla="*/ 144463 h 1351"/>
              <a:gd name="T26" fmla="*/ 158750 w 345"/>
              <a:gd name="T27" fmla="*/ 203200 h 1351"/>
              <a:gd name="T28" fmla="*/ 182563 w 345"/>
              <a:gd name="T29" fmla="*/ 230188 h 1351"/>
              <a:gd name="T30" fmla="*/ 193675 w 345"/>
              <a:gd name="T31" fmla="*/ 255588 h 1351"/>
              <a:gd name="T32" fmla="*/ 185738 w 345"/>
              <a:gd name="T33" fmla="*/ 279400 h 1351"/>
              <a:gd name="T34" fmla="*/ 212725 w 345"/>
              <a:gd name="T35" fmla="*/ 314325 h 1351"/>
              <a:gd name="T36" fmla="*/ 279400 w 345"/>
              <a:gd name="T37" fmla="*/ 373063 h 1351"/>
              <a:gd name="T38" fmla="*/ 239713 w 345"/>
              <a:gd name="T39" fmla="*/ 411163 h 1351"/>
              <a:gd name="T40" fmla="*/ 201613 w 345"/>
              <a:gd name="T41" fmla="*/ 434975 h 1351"/>
              <a:gd name="T42" fmla="*/ 130175 w 345"/>
              <a:gd name="T43" fmla="*/ 527050 h 1351"/>
              <a:gd name="T44" fmla="*/ 76200 w 345"/>
              <a:gd name="T45" fmla="*/ 592138 h 1351"/>
              <a:gd name="T46" fmla="*/ 17463 w 345"/>
              <a:gd name="T47" fmla="*/ 623888 h 1351"/>
              <a:gd name="T48" fmla="*/ 0 w 345"/>
              <a:gd name="T49" fmla="*/ 725488 h 1351"/>
              <a:gd name="T50" fmla="*/ 55563 w 345"/>
              <a:gd name="T51" fmla="*/ 773113 h 1351"/>
              <a:gd name="T52" fmla="*/ 115888 w 345"/>
              <a:gd name="T53" fmla="*/ 774700 h 1351"/>
              <a:gd name="T54" fmla="*/ 158750 w 345"/>
              <a:gd name="T55" fmla="*/ 777875 h 1351"/>
              <a:gd name="T56" fmla="*/ 188913 w 345"/>
              <a:gd name="T57" fmla="*/ 774700 h 1351"/>
              <a:gd name="T58" fmla="*/ 158750 w 345"/>
              <a:gd name="T59" fmla="*/ 836613 h 1351"/>
              <a:gd name="T60" fmla="*/ 139700 w 345"/>
              <a:gd name="T61" fmla="*/ 882650 h 1351"/>
              <a:gd name="T62" fmla="*/ 127000 w 345"/>
              <a:gd name="T63" fmla="*/ 915988 h 1351"/>
              <a:gd name="T64" fmla="*/ 114300 w 345"/>
              <a:gd name="T65" fmla="*/ 1022350 h 1351"/>
              <a:gd name="T66" fmla="*/ 57150 w 345"/>
              <a:gd name="T67" fmla="*/ 1444625 h 1351"/>
              <a:gd name="T68" fmla="*/ 15875 w 345"/>
              <a:gd name="T69" fmla="*/ 1611313 h 1351"/>
              <a:gd name="T70" fmla="*/ 90488 w 345"/>
              <a:gd name="T71" fmla="*/ 1633538 h 1351"/>
              <a:gd name="T72" fmla="*/ 114300 w 345"/>
              <a:gd name="T73" fmla="*/ 1674813 h 1351"/>
              <a:gd name="T74" fmla="*/ 153988 w 345"/>
              <a:gd name="T75" fmla="*/ 1709738 h 1351"/>
              <a:gd name="T76" fmla="*/ 214313 w 345"/>
              <a:gd name="T77" fmla="*/ 1717675 h 1351"/>
              <a:gd name="T78" fmla="*/ 265113 w 345"/>
              <a:gd name="T79" fmla="*/ 1897063 h 1351"/>
              <a:gd name="T80" fmla="*/ 260350 w 345"/>
              <a:gd name="T81" fmla="*/ 1968500 h 1351"/>
              <a:gd name="T82" fmla="*/ 214313 w 345"/>
              <a:gd name="T83" fmla="*/ 1976438 h 1351"/>
              <a:gd name="T84" fmla="*/ 174625 w 345"/>
              <a:gd name="T85" fmla="*/ 2008188 h 1351"/>
              <a:gd name="T86" fmla="*/ 157163 w 345"/>
              <a:gd name="T87" fmla="*/ 2039938 h 1351"/>
              <a:gd name="T88" fmla="*/ 134938 w 345"/>
              <a:gd name="T89" fmla="*/ 2097088 h 1351"/>
              <a:gd name="T90" fmla="*/ 209550 w 345"/>
              <a:gd name="T91" fmla="*/ 2133600 h 1351"/>
              <a:gd name="T92" fmla="*/ 287338 w 345"/>
              <a:gd name="T93" fmla="*/ 2106613 h 1351"/>
              <a:gd name="T94" fmla="*/ 350838 w 345"/>
              <a:gd name="T95" fmla="*/ 2125663 h 1351"/>
              <a:gd name="T96" fmla="*/ 371475 w 345"/>
              <a:gd name="T97" fmla="*/ 2112963 h 1351"/>
              <a:gd name="T98" fmla="*/ 401638 w 345"/>
              <a:gd name="T99" fmla="*/ 2089150 h 1351"/>
              <a:gd name="T100" fmla="*/ 428625 w 345"/>
              <a:gd name="T101" fmla="*/ 2019300 h 1351"/>
              <a:gd name="T102" fmla="*/ 398463 w 345"/>
              <a:gd name="T103" fmla="*/ 1925638 h 1351"/>
              <a:gd name="T104" fmla="*/ 420688 w 345"/>
              <a:gd name="T105" fmla="*/ 1693863 h 1351"/>
              <a:gd name="T106" fmla="*/ 473075 w 345"/>
              <a:gd name="T107" fmla="*/ 1630363 h 1351"/>
              <a:gd name="T108" fmla="*/ 503238 w 345"/>
              <a:gd name="T109" fmla="*/ 1363663 h 1351"/>
              <a:gd name="T110" fmla="*/ 511175 w 345"/>
              <a:gd name="T111" fmla="*/ 1079500 h 1351"/>
              <a:gd name="T112" fmla="*/ 484188 w 345"/>
              <a:gd name="T113" fmla="*/ 966788 h 1351"/>
              <a:gd name="T114" fmla="*/ 492125 w 345"/>
              <a:gd name="T115" fmla="*/ 898525 h 1351"/>
              <a:gd name="T116" fmla="*/ 496888 w 345"/>
              <a:gd name="T117" fmla="*/ 828675 h 1351"/>
              <a:gd name="T118" fmla="*/ 539750 w 345"/>
              <a:gd name="T119" fmla="*/ 647700 h 1351"/>
              <a:gd name="T120" fmla="*/ 536575 w 345"/>
              <a:gd name="T121" fmla="*/ 477838 h 1351"/>
              <a:gd name="T122" fmla="*/ 481013 w 345"/>
              <a:gd name="T123" fmla="*/ 384175 h 135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45"/>
              <a:gd name="T187" fmla="*/ 0 h 1351"/>
              <a:gd name="T188" fmla="*/ 345 w 345"/>
              <a:gd name="T189" fmla="*/ 1351 h 135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45" h="1351">
                <a:moveTo>
                  <a:pt x="303" y="242"/>
                </a:moveTo>
                <a:lnTo>
                  <a:pt x="303" y="242"/>
                </a:lnTo>
                <a:lnTo>
                  <a:pt x="296" y="228"/>
                </a:lnTo>
                <a:lnTo>
                  <a:pt x="291" y="217"/>
                </a:lnTo>
                <a:lnTo>
                  <a:pt x="283" y="207"/>
                </a:lnTo>
                <a:lnTo>
                  <a:pt x="278" y="203"/>
                </a:lnTo>
                <a:lnTo>
                  <a:pt x="273" y="202"/>
                </a:lnTo>
                <a:lnTo>
                  <a:pt x="281" y="203"/>
                </a:lnTo>
                <a:lnTo>
                  <a:pt x="290" y="203"/>
                </a:lnTo>
                <a:lnTo>
                  <a:pt x="293" y="202"/>
                </a:lnTo>
                <a:lnTo>
                  <a:pt x="295" y="198"/>
                </a:lnTo>
                <a:lnTo>
                  <a:pt x="293" y="197"/>
                </a:lnTo>
                <a:lnTo>
                  <a:pt x="290" y="198"/>
                </a:lnTo>
                <a:lnTo>
                  <a:pt x="295" y="193"/>
                </a:lnTo>
                <a:lnTo>
                  <a:pt x="296" y="187"/>
                </a:lnTo>
                <a:lnTo>
                  <a:pt x="296" y="190"/>
                </a:lnTo>
                <a:lnTo>
                  <a:pt x="300" y="190"/>
                </a:lnTo>
                <a:lnTo>
                  <a:pt x="302" y="188"/>
                </a:lnTo>
                <a:lnTo>
                  <a:pt x="302" y="185"/>
                </a:lnTo>
                <a:lnTo>
                  <a:pt x="303" y="180"/>
                </a:lnTo>
                <a:lnTo>
                  <a:pt x="303" y="176"/>
                </a:lnTo>
                <a:lnTo>
                  <a:pt x="305" y="171"/>
                </a:lnTo>
                <a:lnTo>
                  <a:pt x="308" y="170"/>
                </a:lnTo>
                <a:lnTo>
                  <a:pt x="312" y="166"/>
                </a:lnTo>
                <a:lnTo>
                  <a:pt x="313" y="161"/>
                </a:lnTo>
                <a:lnTo>
                  <a:pt x="312" y="156"/>
                </a:lnTo>
                <a:lnTo>
                  <a:pt x="308" y="151"/>
                </a:lnTo>
                <a:lnTo>
                  <a:pt x="307" y="148"/>
                </a:lnTo>
                <a:lnTo>
                  <a:pt x="302" y="146"/>
                </a:lnTo>
                <a:lnTo>
                  <a:pt x="300" y="145"/>
                </a:lnTo>
                <a:lnTo>
                  <a:pt x="300" y="143"/>
                </a:lnTo>
                <a:lnTo>
                  <a:pt x="303" y="131"/>
                </a:lnTo>
                <a:lnTo>
                  <a:pt x="303" y="123"/>
                </a:lnTo>
                <a:lnTo>
                  <a:pt x="302" y="118"/>
                </a:lnTo>
                <a:lnTo>
                  <a:pt x="298" y="113"/>
                </a:lnTo>
                <a:lnTo>
                  <a:pt x="296" y="111"/>
                </a:lnTo>
                <a:lnTo>
                  <a:pt x="296" y="109"/>
                </a:lnTo>
                <a:lnTo>
                  <a:pt x="296" y="104"/>
                </a:lnTo>
                <a:lnTo>
                  <a:pt x="295" y="99"/>
                </a:lnTo>
                <a:lnTo>
                  <a:pt x="290" y="94"/>
                </a:lnTo>
                <a:lnTo>
                  <a:pt x="290" y="93"/>
                </a:lnTo>
                <a:lnTo>
                  <a:pt x="291" y="91"/>
                </a:lnTo>
                <a:lnTo>
                  <a:pt x="293" y="88"/>
                </a:lnTo>
                <a:lnTo>
                  <a:pt x="293" y="83"/>
                </a:lnTo>
                <a:lnTo>
                  <a:pt x="290" y="77"/>
                </a:lnTo>
                <a:lnTo>
                  <a:pt x="288" y="72"/>
                </a:lnTo>
                <a:lnTo>
                  <a:pt x="290" y="67"/>
                </a:lnTo>
                <a:lnTo>
                  <a:pt x="286" y="57"/>
                </a:lnTo>
                <a:lnTo>
                  <a:pt x="285" y="47"/>
                </a:lnTo>
                <a:lnTo>
                  <a:pt x="283" y="44"/>
                </a:lnTo>
                <a:lnTo>
                  <a:pt x="280" y="39"/>
                </a:lnTo>
                <a:lnTo>
                  <a:pt x="273" y="32"/>
                </a:lnTo>
                <a:lnTo>
                  <a:pt x="270" y="29"/>
                </a:lnTo>
                <a:lnTo>
                  <a:pt x="268" y="25"/>
                </a:lnTo>
                <a:lnTo>
                  <a:pt x="261" y="17"/>
                </a:lnTo>
                <a:lnTo>
                  <a:pt x="256" y="9"/>
                </a:lnTo>
                <a:lnTo>
                  <a:pt x="251" y="7"/>
                </a:lnTo>
                <a:lnTo>
                  <a:pt x="246" y="5"/>
                </a:lnTo>
                <a:lnTo>
                  <a:pt x="236" y="2"/>
                </a:lnTo>
                <a:lnTo>
                  <a:pt x="226" y="0"/>
                </a:lnTo>
                <a:lnTo>
                  <a:pt x="216" y="0"/>
                </a:lnTo>
                <a:lnTo>
                  <a:pt x="206" y="2"/>
                </a:lnTo>
                <a:lnTo>
                  <a:pt x="196" y="4"/>
                </a:lnTo>
                <a:lnTo>
                  <a:pt x="174" y="7"/>
                </a:lnTo>
                <a:lnTo>
                  <a:pt x="166" y="9"/>
                </a:lnTo>
                <a:lnTo>
                  <a:pt x="157" y="14"/>
                </a:lnTo>
                <a:lnTo>
                  <a:pt x="142" y="19"/>
                </a:lnTo>
                <a:lnTo>
                  <a:pt x="129" y="25"/>
                </a:lnTo>
                <a:lnTo>
                  <a:pt x="124" y="29"/>
                </a:lnTo>
                <a:lnTo>
                  <a:pt x="117" y="34"/>
                </a:lnTo>
                <a:lnTo>
                  <a:pt x="114" y="41"/>
                </a:lnTo>
                <a:lnTo>
                  <a:pt x="110" y="46"/>
                </a:lnTo>
                <a:lnTo>
                  <a:pt x="105" y="59"/>
                </a:lnTo>
                <a:lnTo>
                  <a:pt x="102" y="67"/>
                </a:lnTo>
                <a:lnTo>
                  <a:pt x="102" y="74"/>
                </a:lnTo>
                <a:lnTo>
                  <a:pt x="102" y="81"/>
                </a:lnTo>
                <a:lnTo>
                  <a:pt x="104" y="84"/>
                </a:lnTo>
                <a:lnTo>
                  <a:pt x="105" y="88"/>
                </a:lnTo>
                <a:lnTo>
                  <a:pt x="109" y="91"/>
                </a:lnTo>
                <a:lnTo>
                  <a:pt x="112" y="91"/>
                </a:lnTo>
                <a:lnTo>
                  <a:pt x="119" y="91"/>
                </a:lnTo>
                <a:lnTo>
                  <a:pt x="119" y="96"/>
                </a:lnTo>
                <a:lnTo>
                  <a:pt x="117" y="101"/>
                </a:lnTo>
                <a:lnTo>
                  <a:pt x="112" y="109"/>
                </a:lnTo>
                <a:lnTo>
                  <a:pt x="105" y="118"/>
                </a:lnTo>
                <a:lnTo>
                  <a:pt x="100" y="128"/>
                </a:lnTo>
                <a:lnTo>
                  <a:pt x="99" y="130"/>
                </a:lnTo>
                <a:lnTo>
                  <a:pt x="100" y="131"/>
                </a:lnTo>
                <a:lnTo>
                  <a:pt x="104" y="135"/>
                </a:lnTo>
                <a:lnTo>
                  <a:pt x="114" y="138"/>
                </a:lnTo>
                <a:lnTo>
                  <a:pt x="115" y="140"/>
                </a:lnTo>
                <a:lnTo>
                  <a:pt x="115" y="141"/>
                </a:lnTo>
                <a:lnTo>
                  <a:pt x="115" y="145"/>
                </a:lnTo>
                <a:lnTo>
                  <a:pt x="115" y="150"/>
                </a:lnTo>
                <a:lnTo>
                  <a:pt x="114" y="153"/>
                </a:lnTo>
                <a:lnTo>
                  <a:pt x="115" y="156"/>
                </a:lnTo>
                <a:lnTo>
                  <a:pt x="117" y="158"/>
                </a:lnTo>
                <a:lnTo>
                  <a:pt x="120" y="160"/>
                </a:lnTo>
                <a:lnTo>
                  <a:pt x="122" y="161"/>
                </a:lnTo>
                <a:lnTo>
                  <a:pt x="122" y="163"/>
                </a:lnTo>
                <a:lnTo>
                  <a:pt x="119" y="166"/>
                </a:lnTo>
                <a:lnTo>
                  <a:pt x="115" y="170"/>
                </a:lnTo>
                <a:lnTo>
                  <a:pt x="114" y="171"/>
                </a:lnTo>
                <a:lnTo>
                  <a:pt x="115" y="173"/>
                </a:lnTo>
                <a:lnTo>
                  <a:pt x="117" y="176"/>
                </a:lnTo>
                <a:lnTo>
                  <a:pt x="117" y="180"/>
                </a:lnTo>
                <a:lnTo>
                  <a:pt x="117" y="185"/>
                </a:lnTo>
                <a:lnTo>
                  <a:pt x="117" y="192"/>
                </a:lnTo>
                <a:lnTo>
                  <a:pt x="119" y="195"/>
                </a:lnTo>
                <a:lnTo>
                  <a:pt x="124" y="198"/>
                </a:lnTo>
                <a:lnTo>
                  <a:pt x="129" y="198"/>
                </a:lnTo>
                <a:lnTo>
                  <a:pt x="134" y="198"/>
                </a:lnTo>
                <a:lnTo>
                  <a:pt x="139" y="200"/>
                </a:lnTo>
                <a:lnTo>
                  <a:pt x="147" y="203"/>
                </a:lnTo>
                <a:lnTo>
                  <a:pt x="157" y="207"/>
                </a:lnTo>
                <a:lnTo>
                  <a:pt x="166" y="213"/>
                </a:lnTo>
                <a:lnTo>
                  <a:pt x="172" y="222"/>
                </a:lnTo>
                <a:lnTo>
                  <a:pt x="176" y="230"/>
                </a:lnTo>
                <a:lnTo>
                  <a:pt x="176" y="235"/>
                </a:lnTo>
                <a:lnTo>
                  <a:pt x="176" y="240"/>
                </a:lnTo>
                <a:lnTo>
                  <a:pt x="172" y="245"/>
                </a:lnTo>
                <a:lnTo>
                  <a:pt x="169" y="249"/>
                </a:lnTo>
                <a:lnTo>
                  <a:pt x="164" y="250"/>
                </a:lnTo>
                <a:lnTo>
                  <a:pt x="159" y="254"/>
                </a:lnTo>
                <a:lnTo>
                  <a:pt x="156" y="255"/>
                </a:lnTo>
                <a:lnTo>
                  <a:pt x="151" y="259"/>
                </a:lnTo>
                <a:lnTo>
                  <a:pt x="147" y="260"/>
                </a:lnTo>
                <a:lnTo>
                  <a:pt x="147" y="264"/>
                </a:lnTo>
                <a:lnTo>
                  <a:pt x="145" y="265"/>
                </a:lnTo>
                <a:lnTo>
                  <a:pt x="135" y="269"/>
                </a:lnTo>
                <a:lnTo>
                  <a:pt x="127" y="274"/>
                </a:lnTo>
                <a:lnTo>
                  <a:pt x="119" y="282"/>
                </a:lnTo>
                <a:lnTo>
                  <a:pt x="114" y="291"/>
                </a:lnTo>
                <a:lnTo>
                  <a:pt x="109" y="299"/>
                </a:lnTo>
                <a:lnTo>
                  <a:pt x="102" y="307"/>
                </a:lnTo>
                <a:lnTo>
                  <a:pt x="88" y="324"/>
                </a:lnTo>
                <a:lnTo>
                  <a:pt x="82" y="332"/>
                </a:lnTo>
                <a:lnTo>
                  <a:pt x="80" y="336"/>
                </a:lnTo>
                <a:lnTo>
                  <a:pt x="78" y="341"/>
                </a:lnTo>
                <a:lnTo>
                  <a:pt x="63" y="359"/>
                </a:lnTo>
                <a:lnTo>
                  <a:pt x="57" y="368"/>
                </a:lnTo>
                <a:lnTo>
                  <a:pt x="48" y="373"/>
                </a:lnTo>
                <a:lnTo>
                  <a:pt x="45" y="376"/>
                </a:lnTo>
                <a:lnTo>
                  <a:pt x="41" y="379"/>
                </a:lnTo>
                <a:lnTo>
                  <a:pt x="35" y="388"/>
                </a:lnTo>
                <a:lnTo>
                  <a:pt x="26" y="388"/>
                </a:lnTo>
                <a:lnTo>
                  <a:pt x="16" y="391"/>
                </a:lnTo>
                <a:lnTo>
                  <a:pt x="11" y="393"/>
                </a:lnTo>
                <a:lnTo>
                  <a:pt x="10" y="396"/>
                </a:lnTo>
                <a:lnTo>
                  <a:pt x="5" y="405"/>
                </a:lnTo>
                <a:lnTo>
                  <a:pt x="1" y="415"/>
                </a:lnTo>
                <a:lnTo>
                  <a:pt x="0" y="426"/>
                </a:lnTo>
                <a:lnTo>
                  <a:pt x="0" y="445"/>
                </a:lnTo>
                <a:lnTo>
                  <a:pt x="0" y="457"/>
                </a:lnTo>
                <a:lnTo>
                  <a:pt x="0" y="467"/>
                </a:lnTo>
                <a:lnTo>
                  <a:pt x="1" y="472"/>
                </a:lnTo>
                <a:lnTo>
                  <a:pt x="5" y="475"/>
                </a:lnTo>
                <a:lnTo>
                  <a:pt x="13" y="480"/>
                </a:lnTo>
                <a:lnTo>
                  <a:pt x="23" y="483"/>
                </a:lnTo>
                <a:lnTo>
                  <a:pt x="35" y="487"/>
                </a:lnTo>
                <a:lnTo>
                  <a:pt x="43" y="490"/>
                </a:lnTo>
                <a:lnTo>
                  <a:pt x="53" y="490"/>
                </a:lnTo>
                <a:lnTo>
                  <a:pt x="57" y="490"/>
                </a:lnTo>
                <a:lnTo>
                  <a:pt x="62" y="490"/>
                </a:lnTo>
                <a:lnTo>
                  <a:pt x="68" y="488"/>
                </a:lnTo>
                <a:lnTo>
                  <a:pt x="73" y="488"/>
                </a:lnTo>
                <a:lnTo>
                  <a:pt x="83" y="492"/>
                </a:lnTo>
                <a:lnTo>
                  <a:pt x="93" y="497"/>
                </a:lnTo>
                <a:lnTo>
                  <a:pt x="97" y="499"/>
                </a:lnTo>
                <a:lnTo>
                  <a:pt x="102" y="499"/>
                </a:lnTo>
                <a:lnTo>
                  <a:pt x="104" y="497"/>
                </a:lnTo>
                <a:lnTo>
                  <a:pt x="102" y="494"/>
                </a:lnTo>
                <a:lnTo>
                  <a:pt x="100" y="490"/>
                </a:lnTo>
                <a:lnTo>
                  <a:pt x="109" y="497"/>
                </a:lnTo>
                <a:lnTo>
                  <a:pt x="114" y="499"/>
                </a:lnTo>
                <a:lnTo>
                  <a:pt x="115" y="499"/>
                </a:lnTo>
                <a:lnTo>
                  <a:pt x="117" y="495"/>
                </a:lnTo>
                <a:lnTo>
                  <a:pt x="117" y="492"/>
                </a:lnTo>
                <a:lnTo>
                  <a:pt x="117" y="488"/>
                </a:lnTo>
                <a:lnTo>
                  <a:pt x="119" y="488"/>
                </a:lnTo>
                <a:lnTo>
                  <a:pt x="120" y="490"/>
                </a:lnTo>
                <a:lnTo>
                  <a:pt x="120" y="492"/>
                </a:lnTo>
                <a:lnTo>
                  <a:pt x="119" y="499"/>
                </a:lnTo>
                <a:lnTo>
                  <a:pt x="117" y="504"/>
                </a:lnTo>
                <a:lnTo>
                  <a:pt x="114" y="509"/>
                </a:lnTo>
                <a:lnTo>
                  <a:pt x="107" y="517"/>
                </a:lnTo>
                <a:lnTo>
                  <a:pt x="100" y="527"/>
                </a:lnTo>
                <a:lnTo>
                  <a:pt x="99" y="532"/>
                </a:lnTo>
                <a:lnTo>
                  <a:pt x="97" y="537"/>
                </a:lnTo>
                <a:lnTo>
                  <a:pt x="97" y="532"/>
                </a:lnTo>
                <a:lnTo>
                  <a:pt x="92" y="540"/>
                </a:lnTo>
                <a:lnTo>
                  <a:pt x="90" y="551"/>
                </a:lnTo>
                <a:lnTo>
                  <a:pt x="88" y="556"/>
                </a:lnTo>
                <a:lnTo>
                  <a:pt x="90" y="559"/>
                </a:lnTo>
                <a:lnTo>
                  <a:pt x="90" y="561"/>
                </a:lnTo>
                <a:lnTo>
                  <a:pt x="88" y="564"/>
                </a:lnTo>
                <a:lnTo>
                  <a:pt x="85" y="567"/>
                </a:lnTo>
                <a:lnTo>
                  <a:pt x="82" y="572"/>
                </a:lnTo>
                <a:lnTo>
                  <a:pt x="80" y="577"/>
                </a:lnTo>
                <a:lnTo>
                  <a:pt x="80" y="587"/>
                </a:lnTo>
                <a:lnTo>
                  <a:pt x="78" y="598"/>
                </a:lnTo>
                <a:lnTo>
                  <a:pt x="77" y="608"/>
                </a:lnTo>
                <a:lnTo>
                  <a:pt x="73" y="618"/>
                </a:lnTo>
                <a:lnTo>
                  <a:pt x="72" y="628"/>
                </a:lnTo>
                <a:lnTo>
                  <a:pt x="72" y="644"/>
                </a:lnTo>
                <a:lnTo>
                  <a:pt x="65" y="698"/>
                </a:lnTo>
                <a:lnTo>
                  <a:pt x="53" y="784"/>
                </a:lnTo>
                <a:lnTo>
                  <a:pt x="41" y="868"/>
                </a:lnTo>
                <a:lnTo>
                  <a:pt x="40" y="889"/>
                </a:lnTo>
                <a:lnTo>
                  <a:pt x="36" y="910"/>
                </a:lnTo>
                <a:lnTo>
                  <a:pt x="33" y="931"/>
                </a:lnTo>
                <a:lnTo>
                  <a:pt x="30" y="943"/>
                </a:lnTo>
                <a:lnTo>
                  <a:pt x="26" y="955"/>
                </a:lnTo>
                <a:lnTo>
                  <a:pt x="20" y="978"/>
                </a:lnTo>
                <a:lnTo>
                  <a:pt x="15" y="1002"/>
                </a:lnTo>
                <a:lnTo>
                  <a:pt x="11" y="1010"/>
                </a:lnTo>
                <a:lnTo>
                  <a:pt x="10" y="1015"/>
                </a:lnTo>
                <a:lnTo>
                  <a:pt x="11" y="1019"/>
                </a:lnTo>
                <a:lnTo>
                  <a:pt x="15" y="1022"/>
                </a:lnTo>
                <a:lnTo>
                  <a:pt x="20" y="1024"/>
                </a:lnTo>
                <a:lnTo>
                  <a:pt x="30" y="1025"/>
                </a:lnTo>
                <a:lnTo>
                  <a:pt x="40" y="1027"/>
                </a:lnTo>
                <a:lnTo>
                  <a:pt x="52" y="1027"/>
                </a:lnTo>
                <a:lnTo>
                  <a:pt x="57" y="1029"/>
                </a:lnTo>
                <a:lnTo>
                  <a:pt x="62" y="1032"/>
                </a:lnTo>
                <a:lnTo>
                  <a:pt x="65" y="1035"/>
                </a:lnTo>
                <a:lnTo>
                  <a:pt x="68" y="1040"/>
                </a:lnTo>
                <a:lnTo>
                  <a:pt x="68" y="1045"/>
                </a:lnTo>
                <a:lnTo>
                  <a:pt x="67" y="1049"/>
                </a:lnTo>
                <a:lnTo>
                  <a:pt x="68" y="1050"/>
                </a:lnTo>
                <a:lnTo>
                  <a:pt x="72" y="1055"/>
                </a:lnTo>
                <a:lnTo>
                  <a:pt x="77" y="1059"/>
                </a:lnTo>
                <a:lnTo>
                  <a:pt x="82" y="1062"/>
                </a:lnTo>
                <a:lnTo>
                  <a:pt x="87" y="1064"/>
                </a:lnTo>
                <a:lnTo>
                  <a:pt x="97" y="1064"/>
                </a:lnTo>
                <a:lnTo>
                  <a:pt x="97" y="1076"/>
                </a:lnTo>
                <a:lnTo>
                  <a:pt x="97" y="1077"/>
                </a:lnTo>
                <a:lnTo>
                  <a:pt x="99" y="1079"/>
                </a:lnTo>
                <a:lnTo>
                  <a:pt x="102" y="1081"/>
                </a:lnTo>
                <a:lnTo>
                  <a:pt x="114" y="1084"/>
                </a:lnTo>
                <a:lnTo>
                  <a:pt x="124" y="1084"/>
                </a:lnTo>
                <a:lnTo>
                  <a:pt x="134" y="1084"/>
                </a:lnTo>
                <a:lnTo>
                  <a:pt x="135" y="1082"/>
                </a:lnTo>
                <a:lnTo>
                  <a:pt x="137" y="1082"/>
                </a:lnTo>
                <a:lnTo>
                  <a:pt x="139" y="1089"/>
                </a:lnTo>
                <a:lnTo>
                  <a:pt x="142" y="1107"/>
                </a:lnTo>
                <a:lnTo>
                  <a:pt x="154" y="1153"/>
                </a:lnTo>
                <a:lnTo>
                  <a:pt x="161" y="1175"/>
                </a:lnTo>
                <a:lnTo>
                  <a:pt x="167" y="1195"/>
                </a:lnTo>
                <a:lnTo>
                  <a:pt x="171" y="1203"/>
                </a:lnTo>
                <a:lnTo>
                  <a:pt x="172" y="1211"/>
                </a:lnTo>
                <a:lnTo>
                  <a:pt x="172" y="1218"/>
                </a:lnTo>
                <a:lnTo>
                  <a:pt x="171" y="1227"/>
                </a:lnTo>
                <a:lnTo>
                  <a:pt x="169" y="1235"/>
                </a:lnTo>
                <a:lnTo>
                  <a:pt x="164" y="1240"/>
                </a:lnTo>
                <a:lnTo>
                  <a:pt x="161" y="1243"/>
                </a:lnTo>
                <a:lnTo>
                  <a:pt x="157" y="1245"/>
                </a:lnTo>
                <a:lnTo>
                  <a:pt x="151" y="1243"/>
                </a:lnTo>
                <a:lnTo>
                  <a:pt x="147" y="1242"/>
                </a:lnTo>
                <a:lnTo>
                  <a:pt x="144" y="1242"/>
                </a:lnTo>
                <a:lnTo>
                  <a:pt x="140" y="1243"/>
                </a:lnTo>
                <a:lnTo>
                  <a:pt x="135" y="1245"/>
                </a:lnTo>
                <a:lnTo>
                  <a:pt x="132" y="1245"/>
                </a:lnTo>
                <a:lnTo>
                  <a:pt x="129" y="1247"/>
                </a:lnTo>
                <a:lnTo>
                  <a:pt x="122" y="1252"/>
                </a:lnTo>
                <a:lnTo>
                  <a:pt x="115" y="1257"/>
                </a:lnTo>
                <a:lnTo>
                  <a:pt x="110" y="1262"/>
                </a:lnTo>
                <a:lnTo>
                  <a:pt x="110" y="1265"/>
                </a:lnTo>
                <a:lnTo>
                  <a:pt x="112" y="1270"/>
                </a:lnTo>
                <a:lnTo>
                  <a:pt x="115" y="1277"/>
                </a:lnTo>
                <a:lnTo>
                  <a:pt x="104" y="1277"/>
                </a:lnTo>
                <a:lnTo>
                  <a:pt x="102" y="1279"/>
                </a:lnTo>
                <a:lnTo>
                  <a:pt x="100" y="1280"/>
                </a:lnTo>
                <a:lnTo>
                  <a:pt x="99" y="1285"/>
                </a:lnTo>
                <a:lnTo>
                  <a:pt x="95" y="1290"/>
                </a:lnTo>
                <a:lnTo>
                  <a:pt x="92" y="1294"/>
                </a:lnTo>
                <a:lnTo>
                  <a:pt x="87" y="1297"/>
                </a:lnTo>
                <a:lnTo>
                  <a:pt x="82" y="1300"/>
                </a:lnTo>
                <a:lnTo>
                  <a:pt x="82" y="1305"/>
                </a:lnTo>
                <a:lnTo>
                  <a:pt x="82" y="1310"/>
                </a:lnTo>
                <a:lnTo>
                  <a:pt x="85" y="1321"/>
                </a:lnTo>
                <a:lnTo>
                  <a:pt x="92" y="1329"/>
                </a:lnTo>
                <a:lnTo>
                  <a:pt x="93" y="1332"/>
                </a:lnTo>
                <a:lnTo>
                  <a:pt x="102" y="1337"/>
                </a:lnTo>
                <a:lnTo>
                  <a:pt x="112" y="1341"/>
                </a:lnTo>
                <a:lnTo>
                  <a:pt x="122" y="1342"/>
                </a:lnTo>
                <a:lnTo>
                  <a:pt x="132" y="1344"/>
                </a:lnTo>
                <a:lnTo>
                  <a:pt x="144" y="1344"/>
                </a:lnTo>
                <a:lnTo>
                  <a:pt x="154" y="1342"/>
                </a:lnTo>
                <a:lnTo>
                  <a:pt x="157" y="1341"/>
                </a:lnTo>
                <a:lnTo>
                  <a:pt x="162" y="1337"/>
                </a:lnTo>
                <a:lnTo>
                  <a:pt x="172" y="1331"/>
                </a:lnTo>
                <a:lnTo>
                  <a:pt x="181" y="1327"/>
                </a:lnTo>
                <a:lnTo>
                  <a:pt x="191" y="1322"/>
                </a:lnTo>
                <a:lnTo>
                  <a:pt x="201" y="1321"/>
                </a:lnTo>
                <a:lnTo>
                  <a:pt x="206" y="1321"/>
                </a:lnTo>
                <a:lnTo>
                  <a:pt x="211" y="1322"/>
                </a:lnTo>
                <a:lnTo>
                  <a:pt x="214" y="1324"/>
                </a:lnTo>
                <a:lnTo>
                  <a:pt x="218" y="1329"/>
                </a:lnTo>
                <a:lnTo>
                  <a:pt x="221" y="1339"/>
                </a:lnTo>
                <a:lnTo>
                  <a:pt x="223" y="1347"/>
                </a:lnTo>
                <a:lnTo>
                  <a:pt x="223" y="1351"/>
                </a:lnTo>
                <a:lnTo>
                  <a:pt x="231" y="1351"/>
                </a:lnTo>
                <a:lnTo>
                  <a:pt x="234" y="1331"/>
                </a:lnTo>
                <a:lnTo>
                  <a:pt x="238" y="1319"/>
                </a:lnTo>
                <a:lnTo>
                  <a:pt x="241" y="1309"/>
                </a:lnTo>
                <a:lnTo>
                  <a:pt x="244" y="1314"/>
                </a:lnTo>
                <a:lnTo>
                  <a:pt x="246" y="1316"/>
                </a:lnTo>
                <a:lnTo>
                  <a:pt x="248" y="1317"/>
                </a:lnTo>
                <a:lnTo>
                  <a:pt x="250" y="1317"/>
                </a:lnTo>
                <a:lnTo>
                  <a:pt x="253" y="1316"/>
                </a:lnTo>
                <a:lnTo>
                  <a:pt x="253" y="1310"/>
                </a:lnTo>
                <a:lnTo>
                  <a:pt x="256" y="1300"/>
                </a:lnTo>
                <a:lnTo>
                  <a:pt x="261" y="1290"/>
                </a:lnTo>
                <a:lnTo>
                  <a:pt x="266" y="1280"/>
                </a:lnTo>
                <a:lnTo>
                  <a:pt x="270" y="1272"/>
                </a:lnTo>
                <a:lnTo>
                  <a:pt x="270" y="1262"/>
                </a:lnTo>
                <a:lnTo>
                  <a:pt x="268" y="1252"/>
                </a:lnTo>
                <a:lnTo>
                  <a:pt x="260" y="1230"/>
                </a:lnTo>
                <a:lnTo>
                  <a:pt x="255" y="1223"/>
                </a:lnTo>
                <a:lnTo>
                  <a:pt x="251" y="1213"/>
                </a:lnTo>
                <a:lnTo>
                  <a:pt x="250" y="1203"/>
                </a:lnTo>
                <a:lnTo>
                  <a:pt x="248" y="1193"/>
                </a:lnTo>
                <a:lnTo>
                  <a:pt x="250" y="1171"/>
                </a:lnTo>
                <a:lnTo>
                  <a:pt x="253" y="1144"/>
                </a:lnTo>
                <a:lnTo>
                  <a:pt x="258" y="1119"/>
                </a:lnTo>
                <a:lnTo>
                  <a:pt x="263" y="1094"/>
                </a:lnTo>
                <a:lnTo>
                  <a:pt x="265" y="1067"/>
                </a:lnTo>
                <a:lnTo>
                  <a:pt x="273" y="1069"/>
                </a:lnTo>
                <a:lnTo>
                  <a:pt x="281" y="1069"/>
                </a:lnTo>
                <a:lnTo>
                  <a:pt x="290" y="1067"/>
                </a:lnTo>
                <a:lnTo>
                  <a:pt x="293" y="1066"/>
                </a:lnTo>
                <a:lnTo>
                  <a:pt x="296" y="1062"/>
                </a:lnTo>
                <a:lnTo>
                  <a:pt x="300" y="1054"/>
                </a:lnTo>
                <a:lnTo>
                  <a:pt x="300" y="1045"/>
                </a:lnTo>
                <a:lnTo>
                  <a:pt x="298" y="1027"/>
                </a:lnTo>
                <a:lnTo>
                  <a:pt x="330" y="1029"/>
                </a:lnTo>
                <a:lnTo>
                  <a:pt x="325" y="987"/>
                </a:lnTo>
                <a:lnTo>
                  <a:pt x="320" y="943"/>
                </a:lnTo>
                <a:lnTo>
                  <a:pt x="318" y="901"/>
                </a:lnTo>
                <a:lnTo>
                  <a:pt x="317" y="859"/>
                </a:lnTo>
                <a:lnTo>
                  <a:pt x="317" y="812"/>
                </a:lnTo>
                <a:lnTo>
                  <a:pt x="317" y="765"/>
                </a:lnTo>
                <a:lnTo>
                  <a:pt x="318" y="743"/>
                </a:lnTo>
                <a:lnTo>
                  <a:pt x="320" y="722"/>
                </a:lnTo>
                <a:lnTo>
                  <a:pt x="322" y="702"/>
                </a:lnTo>
                <a:lnTo>
                  <a:pt x="322" y="680"/>
                </a:lnTo>
                <a:lnTo>
                  <a:pt x="320" y="661"/>
                </a:lnTo>
                <a:lnTo>
                  <a:pt x="317" y="643"/>
                </a:lnTo>
                <a:lnTo>
                  <a:pt x="315" y="634"/>
                </a:lnTo>
                <a:lnTo>
                  <a:pt x="312" y="626"/>
                </a:lnTo>
                <a:lnTo>
                  <a:pt x="302" y="609"/>
                </a:lnTo>
                <a:lnTo>
                  <a:pt x="305" y="609"/>
                </a:lnTo>
                <a:lnTo>
                  <a:pt x="305" y="608"/>
                </a:lnTo>
                <a:lnTo>
                  <a:pt x="305" y="606"/>
                </a:lnTo>
                <a:lnTo>
                  <a:pt x="305" y="601"/>
                </a:lnTo>
                <a:lnTo>
                  <a:pt x="307" y="598"/>
                </a:lnTo>
                <a:lnTo>
                  <a:pt x="308" y="576"/>
                </a:lnTo>
                <a:lnTo>
                  <a:pt x="310" y="566"/>
                </a:lnTo>
                <a:lnTo>
                  <a:pt x="308" y="561"/>
                </a:lnTo>
                <a:lnTo>
                  <a:pt x="308" y="556"/>
                </a:lnTo>
                <a:lnTo>
                  <a:pt x="312" y="544"/>
                </a:lnTo>
                <a:lnTo>
                  <a:pt x="313" y="539"/>
                </a:lnTo>
                <a:lnTo>
                  <a:pt x="313" y="534"/>
                </a:lnTo>
                <a:lnTo>
                  <a:pt x="313" y="522"/>
                </a:lnTo>
                <a:lnTo>
                  <a:pt x="313" y="512"/>
                </a:lnTo>
                <a:lnTo>
                  <a:pt x="317" y="502"/>
                </a:lnTo>
                <a:lnTo>
                  <a:pt x="320" y="494"/>
                </a:lnTo>
                <a:lnTo>
                  <a:pt x="323" y="472"/>
                </a:lnTo>
                <a:lnTo>
                  <a:pt x="328" y="450"/>
                </a:lnTo>
                <a:lnTo>
                  <a:pt x="340" y="408"/>
                </a:lnTo>
                <a:lnTo>
                  <a:pt x="342" y="396"/>
                </a:lnTo>
                <a:lnTo>
                  <a:pt x="343" y="386"/>
                </a:lnTo>
                <a:lnTo>
                  <a:pt x="345" y="364"/>
                </a:lnTo>
                <a:lnTo>
                  <a:pt x="345" y="343"/>
                </a:lnTo>
                <a:lnTo>
                  <a:pt x="343" y="321"/>
                </a:lnTo>
                <a:lnTo>
                  <a:pt x="338" y="301"/>
                </a:lnTo>
                <a:lnTo>
                  <a:pt x="332" y="280"/>
                </a:lnTo>
                <a:lnTo>
                  <a:pt x="322" y="255"/>
                </a:lnTo>
                <a:lnTo>
                  <a:pt x="313" y="245"/>
                </a:lnTo>
                <a:lnTo>
                  <a:pt x="312" y="242"/>
                </a:lnTo>
                <a:lnTo>
                  <a:pt x="308" y="242"/>
                </a:lnTo>
                <a:lnTo>
                  <a:pt x="303" y="2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41"/>
          <p:cNvSpPr>
            <a:spLocks/>
          </p:cNvSpPr>
          <p:nvPr/>
        </p:nvSpPr>
        <p:spPr bwMode="auto">
          <a:xfrm>
            <a:off x="5219700" y="1009650"/>
            <a:ext cx="547688" cy="2144713"/>
          </a:xfrm>
          <a:custGeom>
            <a:avLst/>
            <a:gdLst>
              <a:gd name="T0" fmla="*/ 433388 w 345"/>
              <a:gd name="T1" fmla="*/ 320675 h 1351"/>
              <a:gd name="T2" fmla="*/ 468313 w 345"/>
              <a:gd name="T3" fmla="*/ 306388 h 1351"/>
              <a:gd name="T4" fmla="*/ 481013 w 345"/>
              <a:gd name="T5" fmla="*/ 285750 h 1351"/>
              <a:gd name="T6" fmla="*/ 495300 w 345"/>
              <a:gd name="T7" fmla="*/ 247650 h 1351"/>
              <a:gd name="T8" fmla="*/ 476250 w 345"/>
              <a:gd name="T9" fmla="*/ 227013 h 1351"/>
              <a:gd name="T10" fmla="*/ 469900 w 345"/>
              <a:gd name="T11" fmla="*/ 173038 h 1351"/>
              <a:gd name="T12" fmla="*/ 465138 w 345"/>
              <a:gd name="T13" fmla="*/ 139700 h 1351"/>
              <a:gd name="T14" fmla="*/ 452438 w 345"/>
              <a:gd name="T15" fmla="*/ 74613 h 1351"/>
              <a:gd name="T16" fmla="*/ 414338 w 345"/>
              <a:gd name="T17" fmla="*/ 26988 h 1351"/>
              <a:gd name="T18" fmla="*/ 342900 w 345"/>
              <a:gd name="T19" fmla="*/ 0 h 1351"/>
              <a:gd name="T20" fmla="*/ 225425 w 345"/>
              <a:gd name="T21" fmla="*/ 30163 h 1351"/>
              <a:gd name="T22" fmla="*/ 166688 w 345"/>
              <a:gd name="T23" fmla="*/ 93663 h 1351"/>
              <a:gd name="T24" fmla="*/ 177800 w 345"/>
              <a:gd name="T25" fmla="*/ 144463 h 1351"/>
              <a:gd name="T26" fmla="*/ 158750 w 345"/>
              <a:gd name="T27" fmla="*/ 203200 h 1351"/>
              <a:gd name="T28" fmla="*/ 182563 w 345"/>
              <a:gd name="T29" fmla="*/ 230188 h 1351"/>
              <a:gd name="T30" fmla="*/ 193675 w 345"/>
              <a:gd name="T31" fmla="*/ 255588 h 1351"/>
              <a:gd name="T32" fmla="*/ 185738 w 345"/>
              <a:gd name="T33" fmla="*/ 279400 h 1351"/>
              <a:gd name="T34" fmla="*/ 212725 w 345"/>
              <a:gd name="T35" fmla="*/ 314325 h 1351"/>
              <a:gd name="T36" fmla="*/ 279400 w 345"/>
              <a:gd name="T37" fmla="*/ 373063 h 1351"/>
              <a:gd name="T38" fmla="*/ 239713 w 345"/>
              <a:gd name="T39" fmla="*/ 411163 h 1351"/>
              <a:gd name="T40" fmla="*/ 201613 w 345"/>
              <a:gd name="T41" fmla="*/ 434975 h 1351"/>
              <a:gd name="T42" fmla="*/ 130175 w 345"/>
              <a:gd name="T43" fmla="*/ 527050 h 1351"/>
              <a:gd name="T44" fmla="*/ 76200 w 345"/>
              <a:gd name="T45" fmla="*/ 592138 h 1351"/>
              <a:gd name="T46" fmla="*/ 17463 w 345"/>
              <a:gd name="T47" fmla="*/ 623888 h 1351"/>
              <a:gd name="T48" fmla="*/ 0 w 345"/>
              <a:gd name="T49" fmla="*/ 725488 h 1351"/>
              <a:gd name="T50" fmla="*/ 55563 w 345"/>
              <a:gd name="T51" fmla="*/ 773113 h 1351"/>
              <a:gd name="T52" fmla="*/ 115888 w 345"/>
              <a:gd name="T53" fmla="*/ 774700 h 1351"/>
              <a:gd name="T54" fmla="*/ 158750 w 345"/>
              <a:gd name="T55" fmla="*/ 777875 h 1351"/>
              <a:gd name="T56" fmla="*/ 188913 w 345"/>
              <a:gd name="T57" fmla="*/ 774700 h 1351"/>
              <a:gd name="T58" fmla="*/ 158750 w 345"/>
              <a:gd name="T59" fmla="*/ 836613 h 1351"/>
              <a:gd name="T60" fmla="*/ 139700 w 345"/>
              <a:gd name="T61" fmla="*/ 882650 h 1351"/>
              <a:gd name="T62" fmla="*/ 127000 w 345"/>
              <a:gd name="T63" fmla="*/ 915988 h 1351"/>
              <a:gd name="T64" fmla="*/ 114300 w 345"/>
              <a:gd name="T65" fmla="*/ 1022350 h 1351"/>
              <a:gd name="T66" fmla="*/ 57150 w 345"/>
              <a:gd name="T67" fmla="*/ 1444625 h 1351"/>
              <a:gd name="T68" fmla="*/ 15875 w 345"/>
              <a:gd name="T69" fmla="*/ 1611313 h 1351"/>
              <a:gd name="T70" fmla="*/ 90488 w 345"/>
              <a:gd name="T71" fmla="*/ 1633538 h 1351"/>
              <a:gd name="T72" fmla="*/ 114300 w 345"/>
              <a:gd name="T73" fmla="*/ 1674813 h 1351"/>
              <a:gd name="T74" fmla="*/ 153988 w 345"/>
              <a:gd name="T75" fmla="*/ 1709738 h 1351"/>
              <a:gd name="T76" fmla="*/ 214313 w 345"/>
              <a:gd name="T77" fmla="*/ 1717675 h 1351"/>
              <a:gd name="T78" fmla="*/ 265113 w 345"/>
              <a:gd name="T79" fmla="*/ 1897063 h 1351"/>
              <a:gd name="T80" fmla="*/ 260350 w 345"/>
              <a:gd name="T81" fmla="*/ 1968500 h 1351"/>
              <a:gd name="T82" fmla="*/ 214313 w 345"/>
              <a:gd name="T83" fmla="*/ 1976438 h 1351"/>
              <a:gd name="T84" fmla="*/ 174625 w 345"/>
              <a:gd name="T85" fmla="*/ 2008188 h 1351"/>
              <a:gd name="T86" fmla="*/ 157163 w 345"/>
              <a:gd name="T87" fmla="*/ 2039938 h 1351"/>
              <a:gd name="T88" fmla="*/ 134938 w 345"/>
              <a:gd name="T89" fmla="*/ 2097088 h 1351"/>
              <a:gd name="T90" fmla="*/ 209550 w 345"/>
              <a:gd name="T91" fmla="*/ 2133600 h 1351"/>
              <a:gd name="T92" fmla="*/ 287338 w 345"/>
              <a:gd name="T93" fmla="*/ 2106613 h 1351"/>
              <a:gd name="T94" fmla="*/ 350838 w 345"/>
              <a:gd name="T95" fmla="*/ 2125663 h 1351"/>
              <a:gd name="T96" fmla="*/ 371475 w 345"/>
              <a:gd name="T97" fmla="*/ 2112963 h 1351"/>
              <a:gd name="T98" fmla="*/ 401638 w 345"/>
              <a:gd name="T99" fmla="*/ 2089150 h 1351"/>
              <a:gd name="T100" fmla="*/ 428625 w 345"/>
              <a:gd name="T101" fmla="*/ 2019300 h 1351"/>
              <a:gd name="T102" fmla="*/ 398463 w 345"/>
              <a:gd name="T103" fmla="*/ 1925638 h 1351"/>
              <a:gd name="T104" fmla="*/ 420688 w 345"/>
              <a:gd name="T105" fmla="*/ 1693863 h 1351"/>
              <a:gd name="T106" fmla="*/ 473075 w 345"/>
              <a:gd name="T107" fmla="*/ 1630363 h 1351"/>
              <a:gd name="T108" fmla="*/ 503238 w 345"/>
              <a:gd name="T109" fmla="*/ 1363663 h 1351"/>
              <a:gd name="T110" fmla="*/ 511175 w 345"/>
              <a:gd name="T111" fmla="*/ 1079500 h 1351"/>
              <a:gd name="T112" fmla="*/ 484188 w 345"/>
              <a:gd name="T113" fmla="*/ 966788 h 1351"/>
              <a:gd name="T114" fmla="*/ 492125 w 345"/>
              <a:gd name="T115" fmla="*/ 898525 h 1351"/>
              <a:gd name="T116" fmla="*/ 496888 w 345"/>
              <a:gd name="T117" fmla="*/ 828675 h 1351"/>
              <a:gd name="T118" fmla="*/ 539750 w 345"/>
              <a:gd name="T119" fmla="*/ 647700 h 1351"/>
              <a:gd name="T120" fmla="*/ 536575 w 345"/>
              <a:gd name="T121" fmla="*/ 477838 h 1351"/>
              <a:gd name="T122" fmla="*/ 481013 w 345"/>
              <a:gd name="T123" fmla="*/ 384175 h 135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45"/>
              <a:gd name="T187" fmla="*/ 0 h 1351"/>
              <a:gd name="T188" fmla="*/ 345 w 345"/>
              <a:gd name="T189" fmla="*/ 1351 h 135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45" h="1351">
                <a:moveTo>
                  <a:pt x="303" y="242"/>
                </a:moveTo>
                <a:lnTo>
                  <a:pt x="303" y="242"/>
                </a:lnTo>
                <a:lnTo>
                  <a:pt x="296" y="228"/>
                </a:lnTo>
                <a:lnTo>
                  <a:pt x="291" y="217"/>
                </a:lnTo>
                <a:lnTo>
                  <a:pt x="283" y="207"/>
                </a:lnTo>
                <a:lnTo>
                  <a:pt x="278" y="203"/>
                </a:lnTo>
                <a:lnTo>
                  <a:pt x="273" y="202"/>
                </a:lnTo>
                <a:lnTo>
                  <a:pt x="281" y="203"/>
                </a:lnTo>
                <a:lnTo>
                  <a:pt x="290" y="203"/>
                </a:lnTo>
                <a:lnTo>
                  <a:pt x="293" y="202"/>
                </a:lnTo>
                <a:lnTo>
                  <a:pt x="295" y="198"/>
                </a:lnTo>
                <a:lnTo>
                  <a:pt x="293" y="197"/>
                </a:lnTo>
                <a:lnTo>
                  <a:pt x="290" y="198"/>
                </a:lnTo>
                <a:lnTo>
                  <a:pt x="295" y="193"/>
                </a:lnTo>
                <a:lnTo>
                  <a:pt x="296" y="187"/>
                </a:lnTo>
                <a:lnTo>
                  <a:pt x="296" y="190"/>
                </a:lnTo>
                <a:lnTo>
                  <a:pt x="300" y="190"/>
                </a:lnTo>
                <a:lnTo>
                  <a:pt x="302" y="188"/>
                </a:lnTo>
                <a:lnTo>
                  <a:pt x="302" y="185"/>
                </a:lnTo>
                <a:lnTo>
                  <a:pt x="303" y="180"/>
                </a:lnTo>
                <a:lnTo>
                  <a:pt x="303" y="176"/>
                </a:lnTo>
                <a:lnTo>
                  <a:pt x="305" y="171"/>
                </a:lnTo>
                <a:lnTo>
                  <a:pt x="308" y="170"/>
                </a:lnTo>
                <a:lnTo>
                  <a:pt x="312" y="166"/>
                </a:lnTo>
                <a:lnTo>
                  <a:pt x="313" y="161"/>
                </a:lnTo>
                <a:lnTo>
                  <a:pt x="312" y="156"/>
                </a:lnTo>
                <a:lnTo>
                  <a:pt x="308" y="151"/>
                </a:lnTo>
                <a:lnTo>
                  <a:pt x="307" y="148"/>
                </a:lnTo>
                <a:lnTo>
                  <a:pt x="302" y="146"/>
                </a:lnTo>
                <a:lnTo>
                  <a:pt x="300" y="145"/>
                </a:lnTo>
                <a:lnTo>
                  <a:pt x="300" y="143"/>
                </a:lnTo>
                <a:lnTo>
                  <a:pt x="303" y="131"/>
                </a:lnTo>
                <a:lnTo>
                  <a:pt x="303" y="123"/>
                </a:lnTo>
                <a:lnTo>
                  <a:pt x="302" y="118"/>
                </a:lnTo>
                <a:lnTo>
                  <a:pt x="298" y="113"/>
                </a:lnTo>
                <a:lnTo>
                  <a:pt x="296" y="111"/>
                </a:lnTo>
                <a:lnTo>
                  <a:pt x="296" y="109"/>
                </a:lnTo>
                <a:lnTo>
                  <a:pt x="296" y="104"/>
                </a:lnTo>
                <a:lnTo>
                  <a:pt x="295" y="99"/>
                </a:lnTo>
                <a:lnTo>
                  <a:pt x="290" y="94"/>
                </a:lnTo>
                <a:lnTo>
                  <a:pt x="290" y="93"/>
                </a:lnTo>
                <a:lnTo>
                  <a:pt x="291" y="91"/>
                </a:lnTo>
                <a:lnTo>
                  <a:pt x="293" y="88"/>
                </a:lnTo>
                <a:lnTo>
                  <a:pt x="293" y="83"/>
                </a:lnTo>
                <a:lnTo>
                  <a:pt x="290" y="77"/>
                </a:lnTo>
                <a:lnTo>
                  <a:pt x="288" y="72"/>
                </a:lnTo>
                <a:lnTo>
                  <a:pt x="290" y="67"/>
                </a:lnTo>
                <a:lnTo>
                  <a:pt x="286" y="57"/>
                </a:lnTo>
                <a:lnTo>
                  <a:pt x="285" y="47"/>
                </a:lnTo>
                <a:lnTo>
                  <a:pt x="283" y="44"/>
                </a:lnTo>
                <a:lnTo>
                  <a:pt x="280" y="39"/>
                </a:lnTo>
                <a:lnTo>
                  <a:pt x="273" y="32"/>
                </a:lnTo>
                <a:lnTo>
                  <a:pt x="270" y="29"/>
                </a:lnTo>
                <a:lnTo>
                  <a:pt x="268" y="25"/>
                </a:lnTo>
                <a:lnTo>
                  <a:pt x="261" y="17"/>
                </a:lnTo>
                <a:lnTo>
                  <a:pt x="256" y="9"/>
                </a:lnTo>
                <a:lnTo>
                  <a:pt x="251" y="7"/>
                </a:lnTo>
                <a:lnTo>
                  <a:pt x="246" y="5"/>
                </a:lnTo>
                <a:lnTo>
                  <a:pt x="236" y="2"/>
                </a:lnTo>
                <a:lnTo>
                  <a:pt x="226" y="0"/>
                </a:lnTo>
                <a:lnTo>
                  <a:pt x="216" y="0"/>
                </a:lnTo>
                <a:lnTo>
                  <a:pt x="206" y="2"/>
                </a:lnTo>
                <a:lnTo>
                  <a:pt x="196" y="4"/>
                </a:lnTo>
                <a:lnTo>
                  <a:pt x="174" y="7"/>
                </a:lnTo>
                <a:lnTo>
                  <a:pt x="166" y="9"/>
                </a:lnTo>
                <a:lnTo>
                  <a:pt x="157" y="14"/>
                </a:lnTo>
                <a:lnTo>
                  <a:pt x="142" y="19"/>
                </a:lnTo>
                <a:lnTo>
                  <a:pt x="129" y="25"/>
                </a:lnTo>
                <a:lnTo>
                  <a:pt x="124" y="29"/>
                </a:lnTo>
                <a:lnTo>
                  <a:pt x="117" y="34"/>
                </a:lnTo>
                <a:lnTo>
                  <a:pt x="114" y="41"/>
                </a:lnTo>
                <a:lnTo>
                  <a:pt x="110" y="46"/>
                </a:lnTo>
                <a:lnTo>
                  <a:pt x="105" y="59"/>
                </a:lnTo>
                <a:lnTo>
                  <a:pt x="102" y="67"/>
                </a:lnTo>
                <a:lnTo>
                  <a:pt x="102" y="74"/>
                </a:lnTo>
                <a:lnTo>
                  <a:pt x="102" y="81"/>
                </a:lnTo>
                <a:lnTo>
                  <a:pt x="104" y="84"/>
                </a:lnTo>
                <a:lnTo>
                  <a:pt x="105" y="88"/>
                </a:lnTo>
                <a:lnTo>
                  <a:pt x="109" y="91"/>
                </a:lnTo>
                <a:lnTo>
                  <a:pt x="112" y="91"/>
                </a:lnTo>
                <a:lnTo>
                  <a:pt x="119" y="91"/>
                </a:lnTo>
                <a:lnTo>
                  <a:pt x="119" y="96"/>
                </a:lnTo>
                <a:lnTo>
                  <a:pt x="117" y="101"/>
                </a:lnTo>
                <a:lnTo>
                  <a:pt x="112" y="109"/>
                </a:lnTo>
                <a:lnTo>
                  <a:pt x="105" y="118"/>
                </a:lnTo>
                <a:lnTo>
                  <a:pt x="100" y="128"/>
                </a:lnTo>
                <a:lnTo>
                  <a:pt x="99" y="130"/>
                </a:lnTo>
                <a:lnTo>
                  <a:pt x="100" y="131"/>
                </a:lnTo>
                <a:lnTo>
                  <a:pt x="104" y="135"/>
                </a:lnTo>
                <a:lnTo>
                  <a:pt x="114" y="138"/>
                </a:lnTo>
                <a:lnTo>
                  <a:pt x="115" y="140"/>
                </a:lnTo>
                <a:lnTo>
                  <a:pt x="115" y="141"/>
                </a:lnTo>
                <a:lnTo>
                  <a:pt x="115" y="145"/>
                </a:lnTo>
                <a:lnTo>
                  <a:pt x="115" y="150"/>
                </a:lnTo>
                <a:lnTo>
                  <a:pt x="114" y="153"/>
                </a:lnTo>
                <a:lnTo>
                  <a:pt x="115" y="156"/>
                </a:lnTo>
                <a:lnTo>
                  <a:pt x="117" y="158"/>
                </a:lnTo>
                <a:lnTo>
                  <a:pt x="120" y="160"/>
                </a:lnTo>
                <a:lnTo>
                  <a:pt x="122" y="161"/>
                </a:lnTo>
                <a:lnTo>
                  <a:pt x="122" y="163"/>
                </a:lnTo>
                <a:lnTo>
                  <a:pt x="119" y="166"/>
                </a:lnTo>
                <a:lnTo>
                  <a:pt x="115" y="170"/>
                </a:lnTo>
                <a:lnTo>
                  <a:pt x="114" y="171"/>
                </a:lnTo>
                <a:lnTo>
                  <a:pt x="115" y="173"/>
                </a:lnTo>
                <a:lnTo>
                  <a:pt x="117" y="176"/>
                </a:lnTo>
                <a:lnTo>
                  <a:pt x="117" y="180"/>
                </a:lnTo>
                <a:lnTo>
                  <a:pt x="117" y="185"/>
                </a:lnTo>
                <a:lnTo>
                  <a:pt x="117" y="192"/>
                </a:lnTo>
                <a:lnTo>
                  <a:pt x="119" y="195"/>
                </a:lnTo>
                <a:lnTo>
                  <a:pt x="124" y="198"/>
                </a:lnTo>
                <a:lnTo>
                  <a:pt x="129" y="198"/>
                </a:lnTo>
                <a:lnTo>
                  <a:pt x="134" y="198"/>
                </a:lnTo>
                <a:lnTo>
                  <a:pt x="139" y="200"/>
                </a:lnTo>
                <a:lnTo>
                  <a:pt x="147" y="203"/>
                </a:lnTo>
                <a:lnTo>
                  <a:pt x="157" y="207"/>
                </a:lnTo>
                <a:lnTo>
                  <a:pt x="166" y="213"/>
                </a:lnTo>
                <a:lnTo>
                  <a:pt x="172" y="222"/>
                </a:lnTo>
                <a:lnTo>
                  <a:pt x="176" y="230"/>
                </a:lnTo>
                <a:lnTo>
                  <a:pt x="176" y="235"/>
                </a:lnTo>
                <a:lnTo>
                  <a:pt x="176" y="240"/>
                </a:lnTo>
                <a:lnTo>
                  <a:pt x="172" y="245"/>
                </a:lnTo>
                <a:lnTo>
                  <a:pt x="169" y="249"/>
                </a:lnTo>
                <a:lnTo>
                  <a:pt x="164" y="250"/>
                </a:lnTo>
                <a:lnTo>
                  <a:pt x="159" y="254"/>
                </a:lnTo>
                <a:lnTo>
                  <a:pt x="156" y="255"/>
                </a:lnTo>
                <a:lnTo>
                  <a:pt x="151" y="259"/>
                </a:lnTo>
                <a:lnTo>
                  <a:pt x="147" y="260"/>
                </a:lnTo>
                <a:lnTo>
                  <a:pt x="147" y="264"/>
                </a:lnTo>
                <a:lnTo>
                  <a:pt x="145" y="265"/>
                </a:lnTo>
                <a:lnTo>
                  <a:pt x="135" y="269"/>
                </a:lnTo>
                <a:lnTo>
                  <a:pt x="127" y="274"/>
                </a:lnTo>
                <a:lnTo>
                  <a:pt x="119" y="282"/>
                </a:lnTo>
                <a:lnTo>
                  <a:pt x="114" y="291"/>
                </a:lnTo>
                <a:lnTo>
                  <a:pt x="109" y="299"/>
                </a:lnTo>
                <a:lnTo>
                  <a:pt x="102" y="307"/>
                </a:lnTo>
                <a:lnTo>
                  <a:pt x="88" y="324"/>
                </a:lnTo>
                <a:lnTo>
                  <a:pt x="82" y="332"/>
                </a:lnTo>
                <a:lnTo>
                  <a:pt x="80" y="336"/>
                </a:lnTo>
                <a:lnTo>
                  <a:pt x="78" y="341"/>
                </a:lnTo>
                <a:lnTo>
                  <a:pt x="63" y="359"/>
                </a:lnTo>
                <a:lnTo>
                  <a:pt x="57" y="368"/>
                </a:lnTo>
                <a:lnTo>
                  <a:pt x="48" y="373"/>
                </a:lnTo>
                <a:lnTo>
                  <a:pt x="45" y="376"/>
                </a:lnTo>
                <a:lnTo>
                  <a:pt x="41" y="379"/>
                </a:lnTo>
                <a:lnTo>
                  <a:pt x="35" y="388"/>
                </a:lnTo>
                <a:lnTo>
                  <a:pt x="26" y="388"/>
                </a:lnTo>
                <a:lnTo>
                  <a:pt x="16" y="391"/>
                </a:lnTo>
                <a:lnTo>
                  <a:pt x="11" y="393"/>
                </a:lnTo>
                <a:lnTo>
                  <a:pt x="10" y="396"/>
                </a:lnTo>
                <a:lnTo>
                  <a:pt x="5" y="405"/>
                </a:lnTo>
                <a:lnTo>
                  <a:pt x="1" y="415"/>
                </a:lnTo>
                <a:lnTo>
                  <a:pt x="0" y="426"/>
                </a:lnTo>
                <a:lnTo>
                  <a:pt x="0" y="445"/>
                </a:lnTo>
                <a:lnTo>
                  <a:pt x="0" y="457"/>
                </a:lnTo>
                <a:lnTo>
                  <a:pt x="0" y="467"/>
                </a:lnTo>
                <a:lnTo>
                  <a:pt x="1" y="472"/>
                </a:lnTo>
                <a:lnTo>
                  <a:pt x="5" y="475"/>
                </a:lnTo>
                <a:lnTo>
                  <a:pt x="13" y="480"/>
                </a:lnTo>
                <a:lnTo>
                  <a:pt x="23" y="483"/>
                </a:lnTo>
                <a:lnTo>
                  <a:pt x="35" y="487"/>
                </a:lnTo>
                <a:lnTo>
                  <a:pt x="43" y="490"/>
                </a:lnTo>
                <a:lnTo>
                  <a:pt x="53" y="490"/>
                </a:lnTo>
                <a:lnTo>
                  <a:pt x="57" y="490"/>
                </a:lnTo>
                <a:lnTo>
                  <a:pt x="62" y="490"/>
                </a:lnTo>
                <a:lnTo>
                  <a:pt x="68" y="488"/>
                </a:lnTo>
                <a:lnTo>
                  <a:pt x="73" y="488"/>
                </a:lnTo>
                <a:lnTo>
                  <a:pt x="83" y="492"/>
                </a:lnTo>
                <a:lnTo>
                  <a:pt x="93" y="497"/>
                </a:lnTo>
                <a:lnTo>
                  <a:pt x="97" y="499"/>
                </a:lnTo>
                <a:lnTo>
                  <a:pt x="102" y="499"/>
                </a:lnTo>
                <a:lnTo>
                  <a:pt x="104" y="497"/>
                </a:lnTo>
                <a:lnTo>
                  <a:pt x="102" y="494"/>
                </a:lnTo>
                <a:lnTo>
                  <a:pt x="100" y="490"/>
                </a:lnTo>
                <a:lnTo>
                  <a:pt x="109" y="497"/>
                </a:lnTo>
                <a:lnTo>
                  <a:pt x="114" y="499"/>
                </a:lnTo>
                <a:lnTo>
                  <a:pt x="115" y="499"/>
                </a:lnTo>
                <a:lnTo>
                  <a:pt x="117" y="495"/>
                </a:lnTo>
                <a:lnTo>
                  <a:pt x="117" y="492"/>
                </a:lnTo>
                <a:lnTo>
                  <a:pt x="117" y="488"/>
                </a:lnTo>
                <a:lnTo>
                  <a:pt x="119" y="488"/>
                </a:lnTo>
                <a:lnTo>
                  <a:pt x="120" y="490"/>
                </a:lnTo>
                <a:lnTo>
                  <a:pt x="120" y="492"/>
                </a:lnTo>
                <a:lnTo>
                  <a:pt x="119" y="499"/>
                </a:lnTo>
                <a:lnTo>
                  <a:pt x="117" y="504"/>
                </a:lnTo>
                <a:lnTo>
                  <a:pt x="114" y="509"/>
                </a:lnTo>
                <a:lnTo>
                  <a:pt x="107" y="517"/>
                </a:lnTo>
                <a:lnTo>
                  <a:pt x="100" y="527"/>
                </a:lnTo>
                <a:lnTo>
                  <a:pt x="99" y="532"/>
                </a:lnTo>
                <a:lnTo>
                  <a:pt x="97" y="537"/>
                </a:lnTo>
                <a:lnTo>
                  <a:pt x="97" y="532"/>
                </a:lnTo>
                <a:lnTo>
                  <a:pt x="92" y="540"/>
                </a:lnTo>
                <a:lnTo>
                  <a:pt x="90" y="551"/>
                </a:lnTo>
                <a:lnTo>
                  <a:pt x="88" y="556"/>
                </a:lnTo>
                <a:lnTo>
                  <a:pt x="90" y="559"/>
                </a:lnTo>
                <a:lnTo>
                  <a:pt x="90" y="561"/>
                </a:lnTo>
                <a:lnTo>
                  <a:pt x="88" y="564"/>
                </a:lnTo>
                <a:lnTo>
                  <a:pt x="85" y="567"/>
                </a:lnTo>
                <a:lnTo>
                  <a:pt x="82" y="572"/>
                </a:lnTo>
                <a:lnTo>
                  <a:pt x="80" y="577"/>
                </a:lnTo>
                <a:lnTo>
                  <a:pt x="80" y="587"/>
                </a:lnTo>
                <a:lnTo>
                  <a:pt x="78" y="598"/>
                </a:lnTo>
                <a:lnTo>
                  <a:pt x="77" y="608"/>
                </a:lnTo>
                <a:lnTo>
                  <a:pt x="73" y="618"/>
                </a:lnTo>
                <a:lnTo>
                  <a:pt x="72" y="628"/>
                </a:lnTo>
                <a:lnTo>
                  <a:pt x="72" y="644"/>
                </a:lnTo>
                <a:lnTo>
                  <a:pt x="65" y="698"/>
                </a:lnTo>
                <a:lnTo>
                  <a:pt x="53" y="784"/>
                </a:lnTo>
                <a:lnTo>
                  <a:pt x="41" y="868"/>
                </a:lnTo>
                <a:lnTo>
                  <a:pt x="40" y="889"/>
                </a:lnTo>
                <a:lnTo>
                  <a:pt x="36" y="910"/>
                </a:lnTo>
                <a:lnTo>
                  <a:pt x="33" y="931"/>
                </a:lnTo>
                <a:lnTo>
                  <a:pt x="30" y="943"/>
                </a:lnTo>
                <a:lnTo>
                  <a:pt x="26" y="955"/>
                </a:lnTo>
                <a:lnTo>
                  <a:pt x="20" y="978"/>
                </a:lnTo>
                <a:lnTo>
                  <a:pt x="15" y="1002"/>
                </a:lnTo>
                <a:lnTo>
                  <a:pt x="11" y="1010"/>
                </a:lnTo>
                <a:lnTo>
                  <a:pt x="10" y="1015"/>
                </a:lnTo>
                <a:lnTo>
                  <a:pt x="11" y="1019"/>
                </a:lnTo>
                <a:lnTo>
                  <a:pt x="15" y="1022"/>
                </a:lnTo>
                <a:lnTo>
                  <a:pt x="20" y="1024"/>
                </a:lnTo>
                <a:lnTo>
                  <a:pt x="30" y="1025"/>
                </a:lnTo>
                <a:lnTo>
                  <a:pt x="40" y="1027"/>
                </a:lnTo>
                <a:lnTo>
                  <a:pt x="52" y="1027"/>
                </a:lnTo>
                <a:lnTo>
                  <a:pt x="57" y="1029"/>
                </a:lnTo>
                <a:lnTo>
                  <a:pt x="62" y="1032"/>
                </a:lnTo>
                <a:lnTo>
                  <a:pt x="65" y="1035"/>
                </a:lnTo>
                <a:lnTo>
                  <a:pt x="68" y="1040"/>
                </a:lnTo>
                <a:lnTo>
                  <a:pt x="68" y="1045"/>
                </a:lnTo>
                <a:lnTo>
                  <a:pt x="67" y="1049"/>
                </a:lnTo>
                <a:lnTo>
                  <a:pt x="68" y="1050"/>
                </a:lnTo>
                <a:lnTo>
                  <a:pt x="72" y="1055"/>
                </a:lnTo>
                <a:lnTo>
                  <a:pt x="77" y="1059"/>
                </a:lnTo>
                <a:lnTo>
                  <a:pt x="82" y="1062"/>
                </a:lnTo>
                <a:lnTo>
                  <a:pt x="87" y="1064"/>
                </a:lnTo>
                <a:lnTo>
                  <a:pt x="97" y="1064"/>
                </a:lnTo>
                <a:lnTo>
                  <a:pt x="97" y="1076"/>
                </a:lnTo>
                <a:lnTo>
                  <a:pt x="97" y="1077"/>
                </a:lnTo>
                <a:lnTo>
                  <a:pt x="99" y="1079"/>
                </a:lnTo>
                <a:lnTo>
                  <a:pt x="102" y="1081"/>
                </a:lnTo>
                <a:lnTo>
                  <a:pt x="114" y="1084"/>
                </a:lnTo>
                <a:lnTo>
                  <a:pt x="124" y="1084"/>
                </a:lnTo>
                <a:lnTo>
                  <a:pt x="134" y="1084"/>
                </a:lnTo>
                <a:lnTo>
                  <a:pt x="135" y="1082"/>
                </a:lnTo>
                <a:lnTo>
                  <a:pt x="137" y="1082"/>
                </a:lnTo>
                <a:lnTo>
                  <a:pt x="139" y="1089"/>
                </a:lnTo>
                <a:lnTo>
                  <a:pt x="142" y="1107"/>
                </a:lnTo>
                <a:lnTo>
                  <a:pt x="154" y="1153"/>
                </a:lnTo>
                <a:lnTo>
                  <a:pt x="161" y="1175"/>
                </a:lnTo>
                <a:lnTo>
                  <a:pt x="167" y="1195"/>
                </a:lnTo>
                <a:lnTo>
                  <a:pt x="171" y="1203"/>
                </a:lnTo>
                <a:lnTo>
                  <a:pt x="172" y="1211"/>
                </a:lnTo>
                <a:lnTo>
                  <a:pt x="172" y="1218"/>
                </a:lnTo>
                <a:lnTo>
                  <a:pt x="171" y="1227"/>
                </a:lnTo>
                <a:lnTo>
                  <a:pt x="169" y="1235"/>
                </a:lnTo>
                <a:lnTo>
                  <a:pt x="164" y="1240"/>
                </a:lnTo>
                <a:lnTo>
                  <a:pt x="161" y="1243"/>
                </a:lnTo>
                <a:lnTo>
                  <a:pt x="157" y="1245"/>
                </a:lnTo>
                <a:lnTo>
                  <a:pt x="151" y="1243"/>
                </a:lnTo>
                <a:lnTo>
                  <a:pt x="147" y="1242"/>
                </a:lnTo>
                <a:lnTo>
                  <a:pt x="144" y="1242"/>
                </a:lnTo>
                <a:lnTo>
                  <a:pt x="140" y="1243"/>
                </a:lnTo>
                <a:lnTo>
                  <a:pt x="135" y="1245"/>
                </a:lnTo>
                <a:lnTo>
                  <a:pt x="132" y="1245"/>
                </a:lnTo>
                <a:lnTo>
                  <a:pt x="129" y="1247"/>
                </a:lnTo>
                <a:lnTo>
                  <a:pt x="122" y="1252"/>
                </a:lnTo>
                <a:lnTo>
                  <a:pt x="115" y="1257"/>
                </a:lnTo>
                <a:lnTo>
                  <a:pt x="110" y="1262"/>
                </a:lnTo>
                <a:lnTo>
                  <a:pt x="110" y="1265"/>
                </a:lnTo>
                <a:lnTo>
                  <a:pt x="112" y="1270"/>
                </a:lnTo>
                <a:lnTo>
                  <a:pt x="115" y="1277"/>
                </a:lnTo>
                <a:lnTo>
                  <a:pt x="104" y="1277"/>
                </a:lnTo>
                <a:lnTo>
                  <a:pt x="102" y="1279"/>
                </a:lnTo>
                <a:lnTo>
                  <a:pt x="100" y="1280"/>
                </a:lnTo>
                <a:lnTo>
                  <a:pt x="99" y="1285"/>
                </a:lnTo>
                <a:lnTo>
                  <a:pt x="95" y="1290"/>
                </a:lnTo>
                <a:lnTo>
                  <a:pt x="92" y="1294"/>
                </a:lnTo>
                <a:lnTo>
                  <a:pt x="87" y="1297"/>
                </a:lnTo>
                <a:lnTo>
                  <a:pt x="82" y="1300"/>
                </a:lnTo>
                <a:lnTo>
                  <a:pt x="82" y="1305"/>
                </a:lnTo>
                <a:lnTo>
                  <a:pt x="82" y="1310"/>
                </a:lnTo>
                <a:lnTo>
                  <a:pt x="85" y="1321"/>
                </a:lnTo>
                <a:lnTo>
                  <a:pt x="92" y="1329"/>
                </a:lnTo>
                <a:lnTo>
                  <a:pt x="93" y="1332"/>
                </a:lnTo>
                <a:lnTo>
                  <a:pt x="102" y="1337"/>
                </a:lnTo>
                <a:lnTo>
                  <a:pt x="112" y="1341"/>
                </a:lnTo>
                <a:lnTo>
                  <a:pt x="122" y="1342"/>
                </a:lnTo>
                <a:lnTo>
                  <a:pt x="132" y="1344"/>
                </a:lnTo>
                <a:lnTo>
                  <a:pt x="144" y="1344"/>
                </a:lnTo>
                <a:lnTo>
                  <a:pt x="154" y="1342"/>
                </a:lnTo>
                <a:lnTo>
                  <a:pt x="157" y="1341"/>
                </a:lnTo>
                <a:lnTo>
                  <a:pt x="162" y="1337"/>
                </a:lnTo>
                <a:lnTo>
                  <a:pt x="172" y="1331"/>
                </a:lnTo>
                <a:lnTo>
                  <a:pt x="181" y="1327"/>
                </a:lnTo>
                <a:lnTo>
                  <a:pt x="191" y="1322"/>
                </a:lnTo>
                <a:lnTo>
                  <a:pt x="201" y="1321"/>
                </a:lnTo>
                <a:lnTo>
                  <a:pt x="206" y="1321"/>
                </a:lnTo>
                <a:lnTo>
                  <a:pt x="211" y="1322"/>
                </a:lnTo>
                <a:lnTo>
                  <a:pt x="214" y="1324"/>
                </a:lnTo>
                <a:lnTo>
                  <a:pt x="218" y="1329"/>
                </a:lnTo>
                <a:lnTo>
                  <a:pt x="221" y="1339"/>
                </a:lnTo>
                <a:lnTo>
                  <a:pt x="223" y="1347"/>
                </a:lnTo>
                <a:lnTo>
                  <a:pt x="223" y="1351"/>
                </a:lnTo>
                <a:lnTo>
                  <a:pt x="231" y="1351"/>
                </a:lnTo>
                <a:lnTo>
                  <a:pt x="234" y="1331"/>
                </a:lnTo>
                <a:lnTo>
                  <a:pt x="238" y="1319"/>
                </a:lnTo>
                <a:lnTo>
                  <a:pt x="241" y="1309"/>
                </a:lnTo>
                <a:lnTo>
                  <a:pt x="244" y="1314"/>
                </a:lnTo>
                <a:lnTo>
                  <a:pt x="246" y="1316"/>
                </a:lnTo>
                <a:lnTo>
                  <a:pt x="248" y="1317"/>
                </a:lnTo>
                <a:lnTo>
                  <a:pt x="250" y="1317"/>
                </a:lnTo>
                <a:lnTo>
                  <a:pt x="253" y="1316"/>
                </a:lnTo>
                <a:lnTo>
                  <a:pt x="253" y="1310"/>
                </a:lnTo>
                <a:lnTo>
                  <a:pt x="256" y="1300"/>
                </a:lnTo>
                <a:lnTo>
                  <a:pt x="261" y="1290"/>
                </a:lnTo>
                <a:lnTo>
                  <a:pt x="266" y="1280"/>
                </a:lnTo>
                <a:lnTo>
                  <a:pt x="270" y="1272"/>
                </a:lnTo>
                <a:lnTo>
                  <a:pt x="270" y="1262"/>
                </a:lnTo>
                <a:lnTo>
                  <a:pt x="268" y="1252"/>
                </a:lnTo>
                <a:lnTo>
                  <a:pt x="260" y="1230"/>
                </a:lnTo>
                <a:lnTo>
                  <a:pt x="255" y="1223"/>
                </a:lnTo>
                <a:lnTo>
                  <a:pt x="251" y="1213"/>
                </a:lnTo>
                <a:lnTo>
                  <a:pt x="250" y="1203"/>
                </a:lnTo>
                <a:lnTo>
                  <a:pt x="248" y="1193"/>
                </a:lnTo>
                <a:lnTo>
                  <a:pt x="250" y="1171"/>
                </a:lnTo>
                <a:lnTo>
                  <a:pt x="253" y="1144"/>
                </a:lnTo>
                <a:lnTo>
                  <a:pt x="258" y="1119"/>
                </a:lnTo>
                <a:lnTo>
                  <a:pt x="263" y="1094"/>
                </a:lnTo>
                <a:lnTo>
                  <a:pt x="265" y="1067"/>
                </a:lnTo>
                <a:lnTo>
                  <a:pt x="273" y="1069"/>
                </a:lnTo>
                <a:lnTo>
                  <a:pt x="281" y="1069"/>
                </a:lnTo>
                <a:lnTo>
                  <a:pt x="290" y="1067"/>
                </a:lnTo>
                <a:lnTo>
                  <a:pt x="293" y="1066"/>
                </a:lnTo>
                <a:lnTo>
                  <a:pt x="296" y="1062"/>
                </a:lnTo>
                <a:lnTo>
                  <a:pt x="300" y="1054"/>
                </a:lnTo>
                <a:lnTo>
                  <a:pt x="300" y="1045"/>
                </a:lnTo>
                <a:lnTo>
                  <a:pt x="298" y="1027"/>
                </a:lnTo>
                <a:lnTo>
                  <a:pt x="330" y="1029"/>
                </a:lnTo>
                <a:lnTo>
                  <a:pt x="325" y="987"/>
                </a:lnTo>
                <a:lnTo>
                  <a:pt x="320" y="943"/>
                </a:lnTo>
                <a:lnTo>
                  <a:pt x="318" y="901"/>
                </a:lnTo>
                <a:lnTo>
                  <a:pt x="317" y="859"/>
                </a:lnTo>
                <a:lnTo>
                  <a:pt x="317" y="812"/>
                </a:lnTo>
                <a:lnTo>
                  <a:pt x="317" y="765"/>
                </a:lnTo>
                <a:lnTo>
                  <a:pt x="318" y="743"/>
                </a:lnTo>
                <a:lnTo>
                  <a:pt x="320" y="722"/>
                </a:lnTo>
                <a:lnTo>
                  <a:pt x="322" y="702"/>
                </a:lnTo>
                <a:lnTo>
                  <a:pt x="322" y="680"/>
                </a:lnTo>
                <a:lnTo>
                  <a:pt x="320" y="661"/>
                </a:lnTo>
                <a:lnTo>
                  <a:pt x="317" y="643"/>
                </a:lnTo>
                <a:lnTo>
                  <a:pt x="315" y="634"/>
                </a:lnTo>
                <a:lnTo>
                  <a:pt x="312" y="626"/>
                </a:lnTo>
                <a:lnTo>
                  <a:pt x="302" y="609"/>
                </a:lnTo>
                <a:lnTo>
                  <a:pt x="305" y="609"/>
                </a:lnTo>
                <a:lnTo>
                  <a:pt x="305" y="608"/>
                </a:lnTo>
                <a:lnTo>
                  <a:pt x="305" y="606"/>
                </a:lnTo>
                <a:lnTo>
                  <a:pt x="305" y="601"/>
                </a:lnTo>
                <a:lnTo>
                  <a:pt x="307" y="598"/>
                </a:lnTo>
                <a:lnTo>
                  <a:pt x="308" y="576"/>
                </a:lnTo>
                <a:lnTo>
                  <a:pt x="310" y="566"/>
                </a:lnTo>
                <a:lnTo>
                  <a:pt x="308" y="561"/>
                </a:lnTo>
                <a:lnTo>
                  <a:pt x="308" y="556"/>
                </a:lnTo>
                <a:lnTo>
                  <a:pt x="312" y="544"/>
                </a:lnTo>
                <a:lnTo>
                  <a:pt x="313" y="539"/>
                </a:lnTo>
                <a:lnTo>
                  <a:pt x="313" y="534"/>
                </a:lnTo>
                <a:lnTo>
                  <a:pt x="313" y="522"/>
                </a:lnTo>
                <a:lnTo>
                  <a:pt x="313" y="512"/>
                </a:lnTo>
                <a:lnTo>
                  <a:pt x="317" y="502"/>
                </a:lnTo>
                <a:lnTo>
                  <a:pt x="320" y="494"/>
                </a:lnTo>
                <a:lnTo>
                  <a:pt x="323" y="472"/>
                </a:lnTo>
                <a:lnTo>
                  <a:pt x="328" y="450"/>
                </a:lnTo>
                <a:lnTo>
                  <a:pt x="340" y="408"/>
                </a:lnTo>
                <a:lnTo>
                  <a:pt x="342" y="396"/>
                </a:lnTo>
                <a:lnTo>
                  <a:pt x="343" y="386"/>
                </a:lnTo>
                <a:lnTo>
                  <a:pt x="345" y="364"/>
                </a:lnTo>
                <a:lnTo>
                  <a:pt x="345" y="343"/>
                </a:lnTo>
                <a:lnTo>
                  <a:pt x="343" y="321"/>
                </a:lnTo>
                <a:lnTo>
                  <a:pt x="338" y="301"/>
                </a:lnTo>
                <a:lnTo>
                  <a:pt x="332" y="280"/>
                </a:lnTo>
                <a:lnTo>
                  <a:pt x="322" y="255"/>
                </a:lnTo>
                <a:lnTo>
                  <a:pt x="313" y="245"/>
                </a:lnTo>
                <a:lnTo>
                  <a:pt x="312" y="242"/>
                </a:lnTo>
                <a:lnTo>
                  <a:pt x="308" y="242"/>
                </a:lnTo>
                <a:lnTo>
                  <a:pt x="303" y="2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6" name="Freeform 42"/>
          <p:cNvSpPr>
            <a:spLocks/>
          </p:cNvSpPr>
          <p:nvPr/>
        </p:nvSpPr>
        <p:spPr bwMode="auto">
          <a:xfrm>
            <a:off x="4329113" y="788988"/>
            <a:ext cx="549275" cy="2311400"/>
          </a:xfrm>
          <a:custGeom>
            <a:avLst/>
            <a:gdLst>
              <a:gd name="T0" fmla="*/ 106363 w 346"/>
              <a:gd name="T1" fmla="*/ 169863 h 1456"/>
              <a:gd name="T2" fmla="*/ 112713 w 346"/>
              <a:gd name="T3" fmla="*/ 74613 h 1456"/>
              <a:gd name="T4" fmla="*/ 220663 w 346"/>
              <a:gd name="T5" fmla="*/ 3175 h 1456"/>
              <a:gd name="T6" fmla="*/ 352425 w 346"/>
              <a:gd name="T7" fmla="*/ 26988 h 1456"/>
              <a:gd name="T8" fmla="*/ 361950 w 346"/>
              <a:gd name="T9" fmla="*/ 53975 h 1456"/>
              <a:gd name="T10" fmla="*/ 411163 w 346"/>
              <a:gd name="T11" fmla="*/ 149225 h 1456"/>
              <a:gd name="T12" fmla="*/ 427038 w 346"/>
              <a:gd name="T13" fmla="*/ 168275 h 1456"/>
              <a:gd name="T14" fmla="*/ 444500 w 346"/>
              <a:gd name="T15" fmla="*/ 220663 h 1456"/>
              <a:gd name="T16" fmla="*/ 419100 w 346"/>
              <a:gd name="T17" fmla="*/ 242888 h 1456"/>
              <a:gd name="T18" fmla="*/ 404813 w 346"/>
              <a:gd name="T19" fmla="*/ 271463 h 1456"/>
              <a:gd name="T20" fmla="*/ 393700 w 346"/>
              <a:gd name="T21" fmla="*/ 293688 h 1456"/>
              <a:gd name="T22" fmla="*/ 393700 w 346"/>
              <a:gd name="T23" fmla="*/ 319088 h 1456"/>
              <a:gd name="T24" fmla="*/ 354013 w 346"/>
              <a:gd name="T25" fmla="*/ 330200 h 1456"/>
              <a:gd name="T26" fmla="*/ 311150 w 346"/>
              <a:gd name="T27" fmla="*/ 341313 h 1456"/>
              <a:gd name="T28" fmla="*/ 336550 w 346"/>
              <a:gd name="T29" fmla="*/ 368300 h 1456"/>
              <a:gd name="T30" fmla="*/ 344488 w 346"/>
              <a:gd name="T31" fmla="*/ 401638 h 1456"/>
              <a:gd name="T32" fmla="*/ 352425 w 346"/>
              <a:gd name="T33" fmla="*/ 450850 h 1456"/>
              <a:gd name="T34" fmla="*/ 412750 w 346"/>
              <a:gd name="T35" fmla="*/ 533400 h 1456"/>
              <a:gd name="T36" fmla="*/ 455613 w 346"/>
              <a:gd name="T37" fmla="*/ 593725 h 1456"/>
              <a:gd name="T38" fmla="*/ 506413 w 346"/>
              <a:gd name="T39" fmla="*/ 817563 h 1456"/>
              <a:gd name="T40" fmla="*/ 527050 w 346"/>
              <a:gd name="T41" fmla="*/ 911225 h 1456"/>
              <a:gd name="T42" fmla="*/ 525463 w 346"/>
              <a:gd name="T43" fmla="*/ 993775 h 1456"/>
              <a:gd name="T44" fmla="*/ 514350 w 346"/>
              <a:gd name="T45" fmla="*/ 1030288 h 1456"/>
              <a:gd name="T46" fmla="*/ 519113 w 346"/>
              <a:gd name="T47" fmla="*/ 1128713 h 1456"/>
              <a:gd name="T48" fmla="*/ 490538 w 346"/>
              <a:gd name="T49" fmla="*/ 1262063 h 1456"/>
              <a:gd name="T50" fmla="*/ 460375 w 346"/>
              <a:gd name="T51" fmla="*/ 1398588 h 1456"/>
              <a:gd name="T52" fmla="*/ 444500 w 346"/>
              <a:gd name="T53" fmla="*/ 1454150 h 1456"/>
              <a:gd name="T54" fmla="*/ 368300 w 346"/>
              <a:gd name="T55" fmla="*/ 1682750 h 1456"/>
              <a:gd name="T56" fmla="*/ 349250 w 346"/>
              <a:gd name="T57" fmla="*/ 1730375 h 1456"/>
              <a:gd name="T58" fmla="*/ 328613 w 346"/>
              <a:gd name="T59" fmla="*/ 1970088 h 1456"/>
              <a:gd name="T60" fmla="*/ 354013 w 346"/>
              <a:gd name="T61" fmla="*/ 2047875 h 1456"/>
              <a:gd name="T62" fmla="*/ 431800 w 346"/>
              <a:gd name="T63" fmla="*/ 2063750 h 1456"/>
              <a:gd name="T64" fmla="*/ 412750 w 346"/>
              <a:gd name="T65" fmla="*/ 2114550 h 1456"/>
              <a:gd name="T66" fmla="*/ 344488 w 346"/>
              <a:gd name="T67" fmla="*/ 2141538 h 1456"/>
              <a:gd name="T68" fmla="*/ 354013 w 346"/>
              <a:gd name="T69" fmla="*/ 2160588 h 1456"/>
              <a:gd name="T70" fmla="*/ 388938 w 346"/>
              <a:gd name="T71" fmla="*/ 2192338 h 1456"/>
              <a:gd name="T72" fmla="*/ 482600 w 346"/>
              <a:gd name="T73" fmla="*/ 2220913 h 1456"/>
              <a:gd name="T74" fmla="*/ 541338 w 346"/>
              <a:gd name="T75" fmla="*/ 2235200 h 1456"/>
              <a:gd name="T76" fmla="*/ 538163 w 346"/>
              <a:gd name="T77" fmla="*/ 2268538 h 1456"/>
              <a:gd name="T78" fmla="*/ 439738 w 346"/>
              <a:gd name="T79" fmla="*/ 2306638 h 1456"/>
              <a:gd name="T80" fmla="*/ 301625 w 346"/>
              <a:gd name="T81" fmla="*/ 2300288 h 1456"/>
              <a:gd name="T82" fmla="*/ 120650 w 346"/>
              <a:gd name="T83" fmla="*/ 2271713 h 1456"/>
              <a:gd name="T84" fmla="*/ 85725 w 346"/>
              <a:gd name="T85" fmla="*/ 2244725 h 1456"/>
              <a:gd name="T86" fmla="*/ 71438 w 346"/>
              <a:gd name="T87" fmla="*/ 2185988 h 1456"/>
              <a:gd name="T88" fmla="*/ 69850 w 346"/>
              <a:gd name="T89" fmla="*/ 2168525 h 1456"/>
              <a:gd name="T90" fmla="*/ 74613 w 346"/>
              <a:gd name="T91" fmla="*/ 2133600 h 1456"/>
              <a:gd name="T92" fmla="*/ 61913 w 346"/>
              <a:gd name="T93" fmla="*/ 2101850 h 1456"/>
              <a:gd name="T94" fmla="*/ 58738 w 346"/>
              <a:gd name="T95" fmla="*/ 2044700 h 1456"/>
              <a:gd name="T96" fmla="*/ 66675 w 346"/>
              <a:gd name="T97" fmla="*/ 1839913 h 1456"/>
              <a:gd name="T98" fmla="*/ 106363 w 346"/>
              <a:gd name="T99" fmla="*/ 1563688 h 1456"/>
              <a:gd name="T100" fmla="*/ 138113 w 346"/>
              <a:gd name="T101" fmla="*/ 1481138 h 1456"/>
              <a:gd name="T102" fmla="*/ 149225 w 346"/>
              <a:gd name="T103" fmla="*/ 1417638 h 1456"/>
              <a:gd name="T104" fmla="*/ 152400 w 346"/>
              <a:gd name="T105" fmla="*/ 1260475 h 1456"/>
              <a:gd name="T106" fmla="*/ 112713 w 346"/>
              <a:gd name="T107" fmla="*/ 1190625 h 1456"/>
              <a:gd name="T108" fmla="*/ 90488 w 346"/>
              <a:gd name="T109" fmla="*/ 1054100 h 1456"/>
              <a:gd name="T110" fmla="*/ 114300 w 346"/>
              <a:gd name="T111" fmla="*/ 946150 h 1456"/>
              <a:gd name="T112" fmla="*/ 39688 w 346"/>
              <a:gd name="T113" fmla="*/ 839788 h 1456"/>
              <a:gd name="T114" fmla="*/ 0 w 346"/>
              <a:gd name="T115" fmla="*/ 565150 h 1456"/>
              <a:gd name="T116" fmla="*/ 39688 w 346"/>
              <a:gd name="T117" fmla="*/ 404813 h 1456"/>
              <a:gd name="T118" fmla="*/ 90488 w 346"/>
              <a:gd name="T119" fmla="*/ 317500 h 1456"/>
              <a:gd name="T120" fmla="*/ 98425 w 346"/>
              <a:gd name="T121" fmla="*/ 269875 h 145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46"/>
              <a:gd name="T184" fmla="*/ 0 h 1456"/>
              <a:gd name="T185" fmla="*/ 346 w 346"/>
              <a:gd name="T186" fmla="*/ 1456 h 145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46" h="1456">
                <a:moveTo>
                  <a:pt x="77" y="166"/>
                </a:moveTo>
                <a:lnTo>
                  <a:pt x="77" y="166"/>
                </a:lnTo>
                <a:lnTo>
                  <a:pt x="81" y="158"/>
                </a:lnTo>
                <a:lnTo>
                  <a:pt x="81" y="148"/>
                </a:lnTo>
                <a:lnTo>
                  <a:pt x="79" y="136"/>
                </a:lnTo>
                <a:lnTo>
                  <a:pt x="76" y="128"/>
                </a:lnTo>
                <a:lnTo>
                  <a:pt x="67" y="107"/>
                </a:lnTo>
                <a:lnTo>
                  <a:pt x="66" y="99"/>
                </a:lnTo>
                <a:lnTo>
                  <a:pt x="64" y="87"/>
                </a:lnTo>
                <a:lnTo>
                  <a:pt x="64" y="77"/>
                </a:lnTo>
                <a:lnTo>
                  <a:pt x="64" y="67"/>
                </a:lnTo>
                <a:lnTo>
                  <a:pt x="67" y="57"/>
                </a:lnTo>
                <a:lnTo>
                  <a:pt x="71" y="47"/>
                </a:lnTo>
                <a:lnTo>
                  <a:pt x="77" y="39"/>
                </a:lnTo>
                <a:lnTo>
                  <a:pt x="84" y="30"/>
                </a:lnTo>
                <a:lnTo>
                  <a:pt x="99" y="15"/>
                </a:lnTo>
                <a:lnTo>
                  <a:pt x="108" y="8"/>
                </a:lnTo>
                <a:lnTo>
                  <a:pt x="118" y="5"/>
                </a:lnTo>
                <a:lnTo>
                  <a:pt x="128" y="3"/>
                </a:lnTo>
                <a:lnTo>
                  <a:pt x="139" y="2"/>
                </a:lnTo>
                <a:lnTo>
                  <a:pt x="160" y="0"/>
                </a:lnTo>
                <a:lnTo>
                  <a:pt x="181" y="2"/>
                </a:lnTo>
                <a:lnTo>
                  <a:pt x="191" y="3"/>
                </a:lnTo>
                <a:lnTo>
                  <a:pt x="201" y="7"/>
                </a:lnTo>
                <a:lnTo>
                  <a:pt x="212" y="12"/>
                </a:lnTo>
                <a:lnTo>
                  <a:pt x="222" y="17"/>
                </a:lnTo>
                <a:lnTo>
                  <a:pt x="228" y="24"/>
                </a:lnTo>
                <a:lnTo>
                  <a:pt x="228" y="25"/>
                </a:lnTo>
                <a:lnTo>
                  <a:pt x="228" y="29"/>
                </a:lnTo>
                <a:lnTo>
                  <a:pt x="228" y="32"/>
                </a:lnTo>
                <a:lnTo>
                  <a:pt x="228" y="34"/>
                </a:lnTo>
                <a:lnTo>
                  <a:pt x="245" y="52"/>
                </a:lnTo>
                <a:lnTo>
                  <a:pt x="250" y="57"/>
                </a:lnTo>
                <a:lnTo>
                  <a:pt x="255" y="64"/>
                </a:lnTo>
                <a:lnTo>
                  <a:pt x="257" y="71"/>
                </a:lnTo>
                <a:lnTo>
                  <a:pt x="259" y="77"/>
                </a:lnTo>
                <a:lnTo>
                  <a:pt x="259" y="94"/>
                </a:lnTo>
                <a:lnTo>
                  <a:pt x="259" y="97"/>
                </a:lnTo>
                <a:lnTo>
                  <a:pt x="260" y="97"/>
                </a:lnTo>
                <a:lnTo>
                  <a:pt x="265" y="99"/>
                </a:lnTo>
                <a:lnTo>
                  <a:pt x="267" y="101"/>
                </a:lnTo>
                <a:lnTo>
                  <a:pt x="269" y="106"/>
                </a:lnTo>
                <a:lnTo>
                  <a:pt x="267" y="112"/>
                </a:lnTo>
                <a:lnTo>
                  <a:pt x="265" y="119"/>
                </a:lnTo>
                <a:lnTo>
                  <a:pt x="279" y="134"/>
                </a:lnTo>
                <a:lnTo>
                  <a:pt x="280" y="138"/>
                </a:lnTo>
                <a:lnTo>
                  <a:pt x="280" y="139"/>
                </a:lnTo>
                <a:lnTo>
                  <a:pt x="279" y="143"/>
                </a:lnTo>
                <a:lnTo>
                  <a:pt x="277" y="144"/>
                </a:lnTo>
                <a:lnTo>
                  <a:pt x="274" y="144"/>
                </a:lnTo>
                <a:lnTo>
                  <a:pt x="269" y="144"/>
                </a:lnTo>
                <a:lnTo>
                  <a:pt x="260" y="144"/>
                </a:lnTo>
                <a:lnTo>
                  <a:pt x="264" y="153"/>
                </a:lnTo>
                <a:lnTo>
                  <a:pt x="264" y="158"/>
                </a:lnTo>
                <a:lnTo>
                  <a:pt x="264" y="161"/>
                </a:lnTo>
                <a:lnTo>
                  <a:pt x="262" y="164"/>
                </a:lnTo>
                <a:lnTo>
                  <a:pt x="257" y="164"/>
                </a:lnTo>
                <a:lnTo>
                  <a:pt x="248" y="166"/>
                </a:lnTo>
                <a:lnTo>
                  <a:pt x="255" y="171"/>
                </a:lnTo>
                <a:lnTo>
                  <a:pt x="259" y="176"/>
                </a:lnTo>
                <a:lnTo>
                  <a:pt x="257" y="178"/>
                </a:lnTo>
                <a:lnTo>
                  <a:pt x="255" y="180"/>
                </a:lnTo>
                <a:lnTo>
                  <a:pt x="252" y="181"/>
                </a:lnTo>
                <a:lnTo>
                  <a:pt x="250" y="183"/>
                </a:lnTo>
                <a:lnTo>
                  <a:pt x="248" y="185"/>
                </a:lnTo>
                <a:lnTo>
                  <a:pt x="247" y="188"/>
                </a:lnTo>
                <a:lnTo>
                  <a:pt x="247" y="191"/>
                </a:lnTo>
                <a:lnTo>
                  <a:pt x="248" y="193"/>
                </a:lnTo>
                <a:lnTo>
                  <a:pt x="248" y="195"/>
                </a:lnTo>
                <a:lnTo>
                  <a:pt x="248" y="196"/>
                </a:lnTo>
                <a:lnTo>
                  <a:pt x="248" y="201"/>
                </a:lnTo>
                <a:lnTo>
                  <a:pt x="248" y="203"/>
                </a:lnTo>
                <a:lnTo>
                  <a:pt x="247" y="205"/>
                </a:lnTo>
                <a:lnTo>
                  <a:pt x="243" y="208"/>
                </a:lnTo>
                <a:lnTo>
                  <a:pt x="233" y="210"/>
                </a:lnTo>
                <a:lnTo>
                  <a:pt x="223" y="208"/>
                </a:lnTo>
                <a:lnTo>
                  <a:pt x="198" y="206"/>
                </a:lnTo>
                <a:lnTo>
                  <a:pt x="195" y="208"/>
                </a:lnTo>
                <a:lnTo>
                  <a:pt x="191" y="210"/>
                </a:lnTo>
                <a:lnTo>
                  <a:pt x="191" y="211"/>
                </a:lnTo>
                <a:lnTo>
                  <a:pt x="193" y="213"/>
                </a:lnTo>
                <a:lnTo>
                  <a:pt x="196" y="215"/>
                </a:lnTo>
                <a:lnTo>
                  <a:pt x="208" y="222"/>
                </a:lnTo>
                <a:lnTo>
                  <a:pt x="212" y="225"/>
                </a:lnTo>
                <a:lnTo>
                  <a:pt x="212" y="228"/>
                </a:lnTo>
                <a:lnTo>
                  <a:pt x="210" y="230"/>
                </a:lnTo>
                <a:lnTo>
                  <a:pt x="212" y="232"/>
                </a:lnTo>
                <a:lnTo>
                  <a:pt x="215" y="235"/>
                </a:lnTo>
                <a:lnTo>
                  <a:pt x="218" y="240"/>
                </a:lnTo>
                <a:lnTo>
                  <a:pt x="218" y="245"/>
                </a:lnTo>
                <a:lnTo>
                  <a:pt x="218" y="250"/>
                </a:lnTo>
                <a:lnTo>
                  <a:pt x="217" y="253"/>
                </a:lnTo>
                <a:lnTo>
                  <a:pt x="215" y="258"/>
                </a:lnTo>
                <a:lnTo>
                  <a:pt x="215" y="265"/>
                </a:lnTo>
                <a:lnTo>
                  <a:pt x="213" y="270"/>
                </a:lnTo>
                <a:lnTo>
                  <a:pt x="213" y="274"/>
                </a:lnTo>
                <a:lnTo>
                  <a:pt x="222" y="284"/>
                </a:lnTo>
                <a:lnTo>
                  <a:pt x="237" y="300"/>
                </a:lnTo>
                <a:lnTo>
                  <a:pt x="243" y="309"/>
                </a:lnTo>
                <a:lnTo>
                  <a:pt x="248" y="319"/>
                </a:lnTo>
                <a:lnTo>
                  <a:pt x="248" y="322"/>
                </a:lnTo>
                <a:lnTo>
                  <a:pt x="250" y="326"/>
                </a:lnTo>
                <a:lnTo>
                  <a:pt x="260" y="336"/>
                </a:lnTo>
                <a:lnTo>
                  <a:pt x="267" y="342"/>
                </a:lnTo>
                <a:lnTo>
                  <a:pt x="274" y="351"/>
                </a:lnTo>
                <a:lnTo>
                  <a:pt x="285" y="367"/>
                </a:lnTo>
                <a:lnTo>
                  <a:pt x="287" y="371"/>
                </a:lnTo>
                <a:lnTo>
                  <a:pt x="287" y="374"/>
                </a:lnTo>
                <a:lnTo>
                  <a:pt x="290" y="389"/>
                </a:lnTo>
                <a:lnTo>
                  <a:pt x="309" y="477"/>
                </a:lnTo>
                <a:lnTo>
                  <a:pt x="312" y="497"/>
                </a:lnTo>
                <a:lnTo>
                  <a:pt x="319" y="515"/>
                </a:lnTo>
                <a:lnTo>
                  <a:pt x="326" y="537"/>
                </a:lnTo>
                <a:lnTo>
                  <a:pt x="329" y="547"/>
                </a:lnTo>
                <a:lnTo>
                  <a:pt x="331" y="557"/>
                </a:lnTo>
                <a:lnTo>
                  <a:pt x="332" y="565"/>
                </a:lnTo>
                <a:lnTo>
                  <a:pt x="332" y="574"/>
                </a:lnTo>
                <a:lnTo>
                  <a:pt x="329" y="584"/>
                </a:lnTo>
                <a:lnTo>
                  <a:pt x="326" y="591"/>
                </a:lnTo>
                <a:lnTo>
                  <a:pt x="346" y="602"/>
                </a:lnTo>
                <a:lnTo>
                  <a:pt x="332" y="624"/>
                </a:lnTo>
                <a:lnTo>
                  <a:pt x="331" y="626"/>
                </a:lnTo>
                <a:lnTo>
                  <a:pt x="327" y="626"/>
                </a:lnTo>
                <a:lnTo>
                  <a:pt x="326" y="626"/>
                </a:lnTo>
                <a:lnTo>
                  <a:pt x="324" y="626"/>
                </a:lnTo>
                <a:lnTo>
                  <a:pt x="319" y="629"/>
                </a:lnTo>
                <a:lnTo>
                  <a:pt x="314" y="631"/>
                </a:lnTo>
                <a:lnTo>
                  <a:pt x="324" y="649"/>
                </a:lnTo>
                <a:lnTo>
                  <a:pt x="327" y="658"/>
                </a:lnTo>
                <a:lnTo>
                  <a:pt x="329" y="668"/>
                </a:lnTo>
                <a:lnTo>
                  <a:pt x="331" y="678"/>
                </a:lnTo>
                <a:lnTo>
                  <a:pt x="331" y="690"/>
                </a:lnTo>
                <a:lnTo>
                  <a:pt x="329" y="700"/>
                </a:lnTo>
                <a:lnTo>
                  <a:pt x="327" y="711"/>
                </a:lnTo>
                <a:lnTo>
                  <a:pt x="324" y="720"/>
                </a:lnTo>
                <a:lnTo>
                  <a:pt x="322" y="728"/>
                </a:lnTo>
                <a:lnTo>
                  <a:pt x="317" y="755"/>
                </a:lnTo>
                <a:lnTo>
                  <a:pt x="314" y="777"/>
                </a:lnTo>
                <a:lnTo>
                  <a:pt x="309" y="795"/>
                </a:lnTo>
                <a:lnTo>
                  <a:pt x="306" y="807"/>
                </a:lnTo>
                <a:lnTo>
                  <a:pt x="302" y="817"/>
                </a:lnTo>
                <a:lnTo>
                  <a:pt x="299" y="841"/>
                </a:lnTo>
                <a:lnTo>
                  <a:pt x="295" y="861"/>
                </a:lnTo>
                <a:lnTo>
                  <a:pt x="294" y="871"/>
                </a:lnTo>
                <a:lnTo>
                  <a:pt x="290" y="881"/>
                </a:lnTo>
                <a:lnTo>
                  <a:pt x="289" y="884"/>
                </a:lnTo>
                <a:lnTo>
                  <a:pt x="287" y="889"/>
                </a:lnTo>
                <a:lnTo>
                  <a:pt x="284" y="899"/>
                </a:lnTo>
                <a:lnTo>
                  <a:pt x="280" y="916"/>
                </a:lnTo>
                <a:lnTo>
                  <a:pt x="269" y="961"/>
                </a:lnTo>
                <a:lnTo>
                  <a:pt x="262" y="993"/>
                </a:lnTo>
                <a:lnTo>
                  <a:pt x="253" y="1023"/>
                </a:lnTo>
                <a:lnTo>
                  <a:pt x="248" y="1037"/>
                </a:lnTo>
                <a:lnTo>
                  <a:pt x="242" y="1049"/>
                </a:lnTo>
                <a:lnTo>
                  <a:pt x="232" y="1060"/>
                </a:lnTo>
                <a:lnTo>
                  <a:pt x="222" y="1070"/>
                </a:lnTo>
                <a:lnTo>
                  <a:pt x="222" y="1074"/>
                </a:lnTo>
                <a:lnTo>
                  <a:pt x="222" y="1080"/>
                </a:lnTo>
                <a:lnTo>
                  <a:pt x="220" y="1090"/>
                </a:lnTo>
                <a:lnTo>
                  <a:pt x="217" y="1112"/>
                </a:lnTo>
                <a:lnTo>
                  <a:pt x="212" y="1151"/>
                </a:lnTo>
                <a:lnTo>
                  <a:pt x="207" y="1176"/>
                </a:lnTo>
                <a:lnTo>
                  <a:pt x="205" y="1200"/>
                </a:lnTo>
                <a:lnTo>
                  <a:pt x="207" y="1241"/>
                </a:lnTo>
                <a:lnTo>
                  <a:pt x="207" y="1272"/>
                </a:lnTo>
                <a:lnTo>
                  <a:pt x="207" y="1285"/>
                </a:lnTo>
                <a:lnTo>
                  <a:pt x="205" y="1292"/>
                </a:lnTo>
                <a:lnTo>
                  <a:pt x="203" y="1298"/>
                </a:lnTo>
                <a:lnTo>
                  <a:pt x="223" y="1290"/>
                </a:lnTo>
                <a:lnTo>
                  <a:pt x="235" y="1288"/>
                </a:lnTo>
                <a:lnTo>
                  <a:pt x="245" y="1288"/>
                </a:lnTo>
                <a:lnTo>
                  <a:pt x="255" y="1292"/>
                </a:lnTo>
                <a:lnTo>
                  <a:pt x="265" y="1295"/>
                </a:lnTo>
                <a:lnTo>
                  <a:pt x="270" y="1298"/>
                </a:lnTo>
                <a:lnTo>
                  <a:pt x="272" y="1300"/>
                </a:lnTo>
                <a:lnTo>
                  <a:pt x="274" y="1305"/>
                </a:lnTo>
                <a:lnTo>
                  <a:pt x="274" y="1310"/>
                </a:lnTo>
                <a:lnTo>
                  <a:pt x="272" y="1315"/>
                </a:lnTo>
                <a:lnTo>
                  <a:pt x="270" y="1320"/>
                </a:lnTo>
                <a:lnTo>
                  <a:pt x="264" y="1329"/>
                </a:lnTo>
                <a:lnTo>
                  <a:pt x="260" y="1332"/>
                </a:lnTo>
                <a:lnTo>
                  <a:pt x="255" y="1334"/>
                </a:lnTo>
                <a:lnTo>
                  <a:pt x="247" y="1339"/>
                </a:lnTo>
                <a:lnTo>
                  <a:pt x="237" y="1342"/>
                </a:lnTo>
                <a:lnTo>
                  <a:pt x="227" y="1347"/>
                </a:lnTo>
                <a:lnTo>
                  <a:pt x="217" y="1349"/>
                </a:lnTo>
                <a:lnTo>
                  <a:pt x="213" y="1349"/>
                </a:lnTo>
                <a:lnTo>
                  <a:pt x="213" y="1352"/>
                </a:lnTo>
                <a:lnTo>
                  <a:pt x="213" y="1356"/>
                </a:lnTo>
                <a:lnTo>
                  <a:pt x="218" y="1359"/>
                </a:lnTo>
                <a:lnTo>
                  <a:pt x="223" y="1361"/>
                </a:lnTo>
                <a:lnTo>
                  <a:pt x="233" y="1366"/>
                </a:lnTo>
                <a:lnTo>
                  <a:pt x="245" y="1374"/>
                </a:lnTo>
                <a:lnTo>
                  <a:pt x="245" y="1377"/>
                </a:lnTo>
                <a:lnTo>
                  <a:pt x="245" y="1381"/>
                </a:lnTo>
                <a:lnTo>
                  <a:pt x="245" y="1382"/>
                </a:lnTo>
                <a:lnTo>
                  <a:pt x="247" y="1384"/>
                </a:lnTo>
                <a:lnTo>
                  <a:pt x="252" y="1387"/>
                </a:lnTo>
                <a:lnTo>
                  <a:pt x="270" y="1392"/>
                </a:lnTo>
                <a:lnTo>
                  <a:pt x="292" y="1397"/>
                </a:lnTo>
                <a:lnTo>
                  <a:pt x="304" y="1399"/>
                </a:lnTo>
                <a:lnTo>
                  <a:pt x="314" y="1401"/>
                </a:lnTo>
                <a:lnTo>
                  <a:pt x="324" y="1401"/>
                </a:lnTo>
                <a:lnTo>
                  <a:pt x="329" y="1401"/>
                </a:lnTo>
                <a:lnTo>
                  <a:pt x="334" y="1403"/>
                </a:lnTo>
                <a:lnTo>
                  <a:pt x="339" y="1404"/>
                </a:lnTo>
                <a:lnTo>
                  <a:pt x="341" y="1408"/>
                </a:lnTo>
                <a:lnTo>
                  <a:pt x="342" y="1413"/>
                </a:lnTo>
                <a:lnTo>
                  <a:pt x="344" y="1413"/>
                </a:lnTo>
                <a:lnTo>
                  <a:pt x="344" y="1416"/>
                </a:lnTo>
                <a:lnTo>
                  <a:pt x="342" y="1424"/>
                </a:lnTo>
                <a:lnTo>
                  <a:pt x="339" y="1429"/>
                </a:lnTo>
                <a:lnTo>
                  <a:pt x="336" y="1433"/>
                </a:lnTo>
                <a:lnTo>
                  <a:pt x="327" y="1438"/>
                </a:lnTo>
                <a:lnTo>
                  <a:pt x="319" y="1443"/>
                </a:lnTo>
                <a:lnTo>
                  <a:pt x="297" y="1448"/>
                </a:lnTo>
                <a:lnTo>
                  <a:pt x="277" y="1453"/>
                </a:lnTo>
                <a:lnTo>
                  <a:pt x="253" y="1456"/>
                </a:lnTo>
                <a:lnTo>
                  <a:pt x="243" y="1456"/>
                </a:lnTo>
                <a:lnTo>
                  <a:pt x="235" y="1455"/>
                </a:lnTo>
                <a:lnTo>
                  <a:pt x="213" y="1453"/>
                </a:lnTo>
                <a:lnTo>
                  <a:pt x="190" y="1449"/>
                </a:lnTo>
                <a:lnTo>
                  <a:pt x="166" y="1446"/>
                </a:lnTo>
                <a:lnTo>
                  <a:pt x="158" y="1443"/>
                </a:lnTo>
                <a:lnTo>
                  <a:pt x="149" y="1441"/>
                </a:lnTo>
                <a:lnTo>
                  <a:pt x="113" y="1438"/>
                </a:lnTo>
                <a:lnTo>
                  <a:pt x="94" y="1434"/>
                </a:lnTo>
                <a:lnTo>
                  <a:pt x="76" y="1431"/>
                </a:lnTo>
                <a:lnTo>
                  <a:pt x="69" y="1429"/>
                </a:lnTo>
                <a:lnTo>
                  <a:pt x="61" y="1426"/>
                </a:lnTo>
                <a:lnTo>
                  <a:pt x="56" y="1421"/>
                </a:lnTo>
                <a:lnTo>
                  <a:pt x="54" y="1418"/>
                </a:lnTo>
                <a:lnTo>
                  <a:pt x="54" y="1414"/>
                </a:lnTo>
                <a:lnTo>
                  <a:pt x="56" y="1406"/>
                </a:lnTo>
                <a:lnTo>
                  <a:pt x="59" y="1397"/>
                </a:lnTo>
                <a:lnTo>
                  <a:pt x="67" y="1382"/>
                </a:lnTo>
                <a:lnTo>
                  <a:pt x="56" y="1379"/>
                </a:lnTo>
                <a:lnTo>
                  <a:pt x="45" y="1377"/>
                </a:lnTo>
                <a:lnTo>
                  <a:pt x="45" y="1376"/>
                </a:lnTo>
                <a:lnTo>
                  <a:pt x="44" y="1372"/>
                </a:lnTo>
                <a:lnTo>
                  <a:pt x="45" y="1369"/>
                </a:lnTo>
                <a:lnTo>
                  <a:pt x="45" y="1367"/>
                </a:lnTo>
                <a:lnTo>
                  <a:pt x="44" y="1366"/>
                </a:lnTo>
                <a:lnTo>
                  <a:pt x="40" y="1364"/>
                </a:lnTo>
                <a:lnTo>
                  <a:pt x="39" y="1362"/>
                </a:lnTo>
                <a:lnTo>
                  <a:pt x="40" y="1357"/>
                </a:lnTo>
                <a:lnTo>
                  <a:pt x="42" y="1352"/>
                </a:lnTo>
                <a:lnTo>
                  <a:pt x="45" y="1347"/>
                </a:lnTo>
                <a:lnTo>
                  <a:pt x="47" y="1344"/>
                </a:lnTo>
                <a:lnTo>
                  <a:pt x="49" y="1339"/>
                </a:lnTo>
                <a:lnTo>
                  <a:pt x="49" y="1334"/>
                </a:lnTo>
                <a:lnTo>
                  <a:pt x="45" y="1329"/>
                </a:lnTo>
                <a:lnTo>
                  <a:pt x="42" y="1327"/>
                </a:lnTo>
                <a:lnTo>
                  <a:pt x="39" y="1324"/>
                </a:lnTo>
                <a:lnTo>
                  <a:pt x="37" y="1319"/>
                </a:lnTo>
                <a:lnTo>
                  <a:pt x="37" y="1309"/>
                </a:lnTo>
                <a:lnTo>
                  <a:pt x="39" y="1297"/>
                </a:lnTo>
                <a:lnTo>
                  <a:pt x="39" y="1292"/>
                </a:lnTo>
                <a:lnTo>
                  <a:pt x="37" y="1288"/>
                </a:lnTo>
                <a:lnTo>
                  <a:pt x="35" y="1265"/>
                </a:lnTo>
                <a:lnTo>
                  <a:pt x="34" y="1243"/>
                </a:lnTo>
                <a:lnTo>
                  <a:pt x="34" y="1223"/>
                </a:lnTo>
                <a:lnTo>
                  <a:pt x="37" y="1203"/>
                </a:lnTo>
                <a:lnTo>
                  <a:pt x="42" y="1159"/>
                </a:lnTo>
                <a:lnTo>
                  <a:pt x="54" y="1067"/>
                </a:lnTo>
                <a:lnTo>
                  <a:pt x="59" y="1037"/>
                </a:lnTo>
                <a:lnTo>
                  <a:pt x="61" y="1022"/>
                </a:lnTo>
                <a:lnTo>
                  <a:pt x="64" y="1000"/>
                </a:lnTo>
                <a:lnTo>
                  <a:pt x="67" y="985"/>
                </a:lnTo>
                <a:lnTo>
                  <a:pt x="72" y="973"/>
                </a:lnTo>
                <a:lnTo>
                  <a:pt x="77" y="963"/>
                </a:lnTo>
                <a:lnTo>
                  <a:pt x="81" y="953"/>
                </a:lnTo>
                <a:lnTo>
                  <a:pt x="86" y="943"/>
                </a:lnTo>
                <a:lnTo>
                  <a:pt x="87" y="933"/>
                </a:lnTo>
                <a:lnTo>
                  <a:pt x="89" y="923"/>
                </a:lnTo>
                <a:lnTo>
                  <a:pt x="91" y="913"/>
                </a:lnTo>
                <a:lnTo>
                  <a:pt x="92" y="908"/>
                </a:lnTo>
                <a:lnTo>
                  <a:pt x="94" y="904"/>
                </a:lnTo>
                <a:lnTo>
                  <a:pt x="94" y="893"/>
                </a:lnTo>
                <a:lnTo>
                  <a:pt x="92" y="871"/>
                </a:lnTo>
                <a:lnTo>
                  <a:pt x="92" y="859"/>
                </a:lnTo>
                <a:lnTo>
                  <a:pt x="94" y="849"/>
                </a:lnTo>
                <a:lnTo>
                  <a:pt x="96" y="827"/>
                </a:lnTo>
                <a:lnTo>
                  <a:pt x="96" y="804"/>
                </a:lnTo>
                <a:lnTo>
                  <a:pt x="96" y="794"/>
                </a:lnTo>
                <a:lnTo>
                  <a:pt x="94" y="783"/>
                </a:lnTo>
                <a:lnTo>
                  <a:pt x="92" y="773"/>
                </a:lnTo>
                <a:lnTo>
                  <a:pt x="89" y="770"/>
                </a:lnTo>
                <a:lnTo>
                  <a:pt x="84" y="765"/>
                </a:lnTo>
                <a:lnTo>
                  <a:pt x="71" y="750"/>
                </a:lnTo>
                <a:lnTo>
                  <a:pt x="66" y="742"/>
                </a:lnTo>
                <a:lnTo>
                  <a:pt x="61" y="731"/>
                </a:lnTo>
                <a:lnTo>
                  <a:pt x="56" y="721"/>
                </a:lnTo>
                <a:lnTo>
                  <a:pt x="54" y="711"/>
                </a:lnTo>
                <a:lnTo>
                  <a:pt x="52" y="701"/>
                </a:lnTo>
                <a:lnTo>
                  <a:pt x="52" y="691"/>
                </a:lnTo>
                <a:lnTo>
                  <a:pt x="57" y="664"/>
                </a:lnTo>
                <a:lnTo>
                  <a:pt x="62" y="639"/>
                </a:lnTo>
                <a:lnTo>
                  <a:pt x="66" y="616"/>
                </a:lnTo>
                <a:lnTo>
                  <a:pt x="67" y="604"/>
                </a:lnTo>
                <a:lnTo>
                  <a:pt x="69" y="599"/>
                </a:lnTo>
                <a:lnTo>
                  <a:pt x="72" y="596"/>
                </a:lnTo>
                <a:lnTo>
                  <a:pt x="57" y="581"/>
                </a:lnTo>
                <a:lnTo>
                  <a:pt x="52" y="572"/>
                </a:lnTo>
                <a:lnTo>
                  <a:pt x="47" y="564"/>
                </a:lnTo>
                <a:lnTo>
                  <a:pt x="34" y="547"/>
                </a:lnTo>
                <a:lnTo>
                  <a:pt x="29" y="537"/>
                </a:lnTo>
                <a:lnTo>
                  <a:pt x="25" y="529"/>
                </a:lnTo>
                <a:lnTo>
                  <a:pt x="19" y="507"/>
                </a:lnTo>
                <a:lnTo>
                  <a:pt x="14" y="485"/>
                </a:lnTo>
                <a:lnTo>
                  <a:pt x="5" y="441"/>
                </a:lnTo>
                <a:lnTo>
                  <a:pt x="0" y="398"/>
                </a:lnTo>
                <a:lnTo>
                  <a:pt x="0" y="376"/>
                </a:lnTo>
                <a:lnTo>
                  <a:pt x="0" y="356"/>
                </a:lnTo>
                <a:lnTo>
                  <a:pt x="4" y="334"/>
                </a:lnTo>
                <a:lnTo>
                  <a:pt x="9" y="312"/>
                </a:lnTo>
                <a:lnTo>
                  <a:pt x="14" y="292"/>
                </a:lnTo>
                <a:lnTo>
                  <a:pt x="20" y="272"/>
                </a:lnTo>
                <a:lnTo>
                  <a:pt x="25" y="255"/>
                </a:lnTo>
                <a:lnTo>
                  <a:pt x="34" y="240"/>
                </a:lnTo>
                <a:lnTo>
                  <a:pt x="40" y="225"/>
                </a:lnTo>
                <a:lnTo>
                  <a:pt x="50" y="211"/>
                </a:lnTo>
                <a:lnTo>
                  <a:pt x="56" y="205"/>
                </a:lnTo>
                <a:lnTo>
                  <a:pt x="57" y="203"/>
                </a:lnTo>
                <a:lnTo>
                  <a:pt x="57" y="200"/>
                </a:lnTo>
                <a:lnTo>
                  <a:pt x="59" y="191"/>
                </a:lnTo>
                <a:lnTo>
                  <a:pt x="59" y="183"/>
                </a:lnTo>
                <a:lnTo>
                  <a:pt x="57" y="175"/>
                </a:lnTo>
                <a:lnTo>
                  <a:pt x="59" y="171"/>
                </a:lnTo>
                <a:lnTo>
                  <a:pt x="62" y="170"/>
                </a:lnTo>
                <a:lnTo>
                  <a:pt x="69" y="168"/>
                </a:lnTo>
                <a:lnTo>
                  <a:pt x="77" y="16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43"/>
          <p:cNvSpPr>
            <a:spLocks/>
          </p:cNvSpPr>
          <p:nvPr/>
        </p:nvSpPr>
        <p:spPr bwMode="auto">
          <a:xfrm>
            <a:off x="4329113" y="788988"/>
            <a:ext cx="549275" cy="2311400"/>
          </a:xfrm>
          <a:custGeom>
            <a:avLst/>
            <a:gdLst>
              <a:gd name="T0" fmla="*/ 106363 w 346"/>
              <a:gd name="T1" fmla="*/ 169863 h 1456"/>
              <a:gd name="T2" fmla="*/ 112713 w 346"/>
              <a:gd name="T3" fmla="*/ 74613 h 1456"/>
              <a:gd name="T4" fmla="*/ 220663 w 346"/>
              <a:gd name="T5" fmla="*/ 3175 h 1456"/>
              <a:gd name="T6" fmla="*/ 352425 w 346"/>
              <a:gd name="T7" fmla="*/ 26988 h 1456"/>
              <a:gd name="T8" fmla="*/ 361950 w 346"/>
              <a:gd name="T9" fmla="*/ 53975 h 1456"/>
              <a:gd name="T10" fmla="*/ 411163 w 346"/>
              <a:gd name="T11" fmla="*/ 149225 h 1456"/>
              <a:gd name="T12" fmla="*/ 427038 w 346"/>
              <a:gd name="T13" fmla="*/ 168275 h 1456"/>
              <a:gd name="T14" fmla="*/ 444500 w 346"/>
              <a:gd name="T15" fmla="*/ 220663 h 1456"/>
              <a:gd name="T16" fmla="*/ 419100 w 346"/>
              <a:gd name="T17" fmla="*/ 242888 h 1456"/>
              <a:gd name="T18" fmla="*/ 404813 w 346"/>
              <a:gd name="T19" fmla="*/ 271463 h 1456"/>
              <a:gd name="T20" fmla="*/ 393700 w 346"/>
              <a:gd name="T21" fmla="*/ 293688 h 1456"/>
              <a:gd name="T22" fmla="*/ 393700 w 346"/>
              <a:gd name="T23" fmla="*/ 319088 h 1456"/>
              <a:gd name="T24" fmla="*/ 354013 w 346"/>
              <a:gd name="T25" fmla="*/ 330200 h 1456"/>
              <a:gd name="T26" fmla="*/ 311150 w 346"/>
              <a:gd name="T27" fmla="*/ 341313 h 1456"/>
              <a:gd name="T28" fmla="*/ 336550 w 346"/>
              <a:gd name="T29" fmla="*/ 368300 h 1456"/>
              <a:gd name="T30" fmla="*/ 344488 w 346"/>
              <a:gd name="T31" fmla="*/ 401638 h 1456"/>
              <a:gd name="T32" fmla="*/ 352425 w 346"/>
              <a:gd name="T33" fmla="*/ 450850 h 1456"/>
              <a:gd name="T34" fmla="*/ 412750 w 346"/>
              <a:gd name="T35" fmla="*/ 533400 h 1456"/>
              <a:gd name="T36" fmla="*/ 455613 w 346"/>
              <a:gd name="T37" fmla="*/ 593725 h 1456"/>
              <a:gd name="T38" fmla="*/ 506413 w 346"/>
              <a:gd name="T39" fmla="*/ 817563 h 1456"/>
              <a:gd name="T40" fmla="*/ 527050 w 346"/>
              <a:gd name="T41" fmla="*/ 911225 h 1456"/>
              <a:gd name="T42" fmla="*/ 525463 w 346"/>
              <a:gd name="T43" fmla="*/ 993775 h 1456"/>
              <a:gd name="T44" fmla="*/ 514350 w 346"/>
              <a:gd name="T45" fmla="*/ 1030288 h 1456"/>
              <a:gd name="T46" fmla="*/ 519113 w 346"/>
              <a:gd name="T47" fmla="*/ 1128713 h 1456"/>
              <a:gd name="T48" fmla="*/ 490538 w 346"/>
              <a:gd name="T49" fmla="*/ 1262063 h 1456"/>
              <a:gd name="T50" fmla="*/ 460375 w 346"/>
              <a:gd name="T51" fmla="*/ 1398588 h 1456"/>
              <a:gd name="T52" fmla="*/ 444500 w 346"/>
              <a:gd name="T53" fmla="*/ 1454150 h 1456"/>
              <a:gd name="T54" fmla="*/ 368300 w 346"/>
              <a:gd name="T55" fmla="*/ 1682750 h 1456"/>
              <a:gd name="T56" fmla="*/ 349250 w 346"/>
              <a:gd name="T57" fmla="*/ 1730375 h 1456"/>
              <a:gd name="T58" fmla="*/ 328613 w 346"/>
              <a:gd name="T59" fmla="*/ 1970088 h 1456"/>
              <a:gd name="T60" fmla="*/ 354013 w 346"/>
              <a:gd name="T61" fmla="*/ 2047875 h 1456"/>
              <a:gd name="T62" fmla="*/ 431800 w 346"/>
              <a:gd name="T63" fmla="*/ 2063750 h 1456"/>
              <a:gd name="T64" fmla="*/ 412750 w 346"/>
              <a:gd name="T65" fmla="*/ 2114550 h 1456"/>
              <a:gd name="T66" fmla="*/ 344488 w 346"/>
              <a:gd name="T67" fmla="*/ 2141538 h 1456"/>
              <a:gd name="T68" fmla="*/ 354013 w 346"/>
              <a:gd name="T69" fmla="*/ 2160588 h 1456"/>
              <a:gd name="T70" fmla="*/ 388938 w 346"/>
              <a:gd name="T71" fmla="*/ 2192338 h 1456"/>
              <a:gd name="T72" fmla="*/ 482600 w 346"/>
              <a:gd name="T73" fmla="*/ 2220913 h 1456"/>
              <a:gd name="T74" fmla="*/ 541338 w 346"/>
              <a:gd name="T75" fmla="*/ 2235200 h 1456"/>
              <a:gd name="T76" fmla="*/ 538163 w 346"/>
              <a:gd name="T77" fmla="*/ 2268538 h 1456"/>
              <a:gd name="T78" fmla="*/ 439738 w 346"/>
              <a:gd name="T79" fmla="*/ 2306638 h 1456"/>
              <a:gd name="T80" fmla="*/ 301625 w 346"/>
              <a:gd name="T81" fmla="*/ 2300288 h 1456"/>
              <a:gd name="T82" fmla="*/ 120650 w 346"/>
              <a:gd name="T83" fmla="*/ 2271713 h 1456"/>
              <a:gd name="T84" fmla="*/ 85725 w 346"/>
              <a:gd name="T85" fmla="*/ 2244725 h 1456"/>
              <a:gd name="T86" fmla="*/ 71438 w 346"/>
              <a:gd name="T87" fmla="*/ 2185988 h 1456"/>
              <a:gd name="T88" fmla="*/ 69850 w 346"/>
              <a:gd name="T89" fmla="*/ 2168525 h 1456"/>
              <a:gd name="T90" fmla="*/ 74613 w 346"/>
              <a:gd name="T91" fmla="*/ 2133600 h 1456"/>
              <a:gd name="T92" fmla="*/ 61913 w 346"/>
              <a:gd name="T93" fmla="*/ 2101850 h 1456"/>
              <a:gd name="T94" fmla="*/ 58738 w 346"/>
              <a:gd name="T95" fmla="*/ 2044700 h 1456"/>
              <a:gd name="T96" fmla="*/ 66675 w 346"/>
              <a:gd name="T97" fmla="*/ 1839913 h 1456"/>
              <a:gd name="T98" fmla="*/ 106363 w 346"/>
              <a:gd name="T99" fmla="*/ 1563688 h 1456"/>
              <a:gd name="T100" fmla="*/ 138113 w 346"/>
              <a:gd name="T101" fmla="*/ 1481138 h 1456"/>
              <a:gd name="T102" fmla="*/ 149225 w 346"/>
              <a:gd name="T103" fmla="*/ 1417638 h 1456"/>
              <a:gd name="T104" fmla="*/ 152400 w 346"/>
              <a:gd name="T105" fmla="*/ 1260475 h 1456"/>
              <a:gd name="T106" fmla="*/ 112713 w 346"/>
              <a:gd name="T107" fmla="*/ 1190625 h 1456"/>
              <a:gd name="T108" fmla="*/ 90488 w 346"/>
              <a:gd name="T109" fmla="*/ 1054100 h 1456"/>
              <a:gd name="T110" fmla="*/ 114300 w 346"/>
              <a:gd name="T111" fmla="*/ 946150 h 1456"/>
              <a:gd name="T112" fmla="*/ 39688 w 346"/>
              <a:gd name="T113" fmla="*/ 839788 h 1456"/>
              <a:gd name="T114" fmla="*/ 0 w 346"/>
              <a:gd name="T115" fmla="*/ 565150 h 1456"/>
              <a:gd name="T116" fmla="*/ 39688 w 346"/>
              <a:gd name="T117" fmla="*/ 404813 h 1456"/>
              <a:gd name="T118" fmla="*/ 90488 w 346"/>
              <a:gd name="T119" fmla="*/ 317500 h 1456"/>
              <a:gd name="T120" fmla="*/ 98425 w 346"/>
              <a:gd name="T121" fmla="*/ 269875 h 145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46"/>
              <a:gd name="T184" fmla="*/ 0 h 1456"/>
              <a:gd name="T185" fmla="*/ 346 w 346"/>
              <a:gd name="T186" fmla="*/ 1456 h 145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46" h="1456">
                <a:moveTo>
                  <a:pt x="77" y="166"/>
                </a:moveTo>
                <a:lnTo>
                  <a:pt x="77" y="166"/>
                </a:lnTo>
                <a:lnTo>
                  <a:pt x="81" y="158"/>
                </a:lnTo>
                <a:lnTo>
                  <a:pt x="81" y="148"/>
                </a:lnTo>
                <a:lnTo>
                  <a:pt x="79" y="136"/>
                </a:lnTo>
                <a:lnTo>
                  <a:pt x="76" y="128"/>
                </a:lnTo>
                <a:lnTo>
                  <a:pt x="67" y="107"/>
                </a:lnTo>
                <a:lnTo>
                  <a:pt x="66" y="99"/>
                </a:lnTo>
                <a:lnTo>
                  <a:pt x="64" y="87"/>
                </a:lnTo>
                <a:lnTo>
                  <a:pt x="64" y="77"/>
                </a:lnTo>
                <a:lnTo>
                  <a:pt x="64" y="67"/>
                </a:lnTo>
                <a:lnTo>
                  <a:pt x="67" y="57"/>
                </a:lnTo>
                <a:lnTo>
                  <a:pt x="71" y="47"/>
                </a:lnTo>
                <a:lnTo>
                  <a:pt x="77" y="39"/>
                </a:lnTo>
                <a:lnTo>
                  <a:pt x="84" y="30"/>
                </a:lnTo>
                <a:lnTo>
                  <a:pt x="99" y="15"/>
                </a:lnTo>
                <a:lnTo>
                  <a:pt x="108" y="8"/>
                </a:lnTo>
                <a:lnTo>
                  <a:pt x="118" y="5"/>
                </a:lnTo>
                <a:lnTo>
                  <a:pt x="128" y="3"/>
                </a:lnTo>
                <a:lnTo>
                  <a:pt x="139" y="2"/>
                </a:lnTo>
                <a:lnTo>
                  <a:pt x="160" y="0"/>
                </a:lnTo>
                <a:lnTo>
                  <a:pt x="181" y="2"/>
                </a:lnTo>
                <a:lnTo>
                  <a:pt x="191" y="3"/>
                </a:lnTo>
                <a:lnTo>
                  <a:pt x="201" y="7"/>
                </a:lnTo>
                <a:lnTo>
                  <a:pt x="212" y="12"/>
                </a:lnTo>
                <a:lnTo>
                  <a:pt x="222" y="17"/>
                </a:lnTo>
                <a:lnTo>
                  <a:pt x="228" y="24"/>
                </a:lnTo>
                <a:lnTo>
                  <a:pt x="228" y="25"/>
                </a:lnTo>
                <a:lnTo>
                  <a:pt x="228" y="29"/>
                </a:lnTo>
                <a:lnTo>
                  <a:pt x="228" y="32"/>
                </a:lnTo>
                <a:lnTo>
                  <a:pt x="228" y="34"/>
                </a:lnTo>
                <a:lnTo>
                  <a:pt x="245" y="52"/>
                </a:lnTo>
                <a:lnTo>
                  <a:pt x="250" y="57"/>
                </a:lnTo>
                <a:lnTo>
                  <a:pt x="255" y="64"/>
                </a:lnTo>
                <a:lnTo>
                  <a:pt x="257" y="71"/>
                </a:lnTo>
                <a:lnTo>
                  <a:pt x="259" y="77"/>
                </a:lnTo>
                <a:lnTo>
                  <a:pt x="259" y="94"/>
                </a:lnTo>
                <a:lnTo>
                  <a:pt x="259" y="97"/>
                </a:lnTo>
                <a:lnTo>
                  <a:pt x="260" y="97"/>
                </a:lnTo>
                <a:lnTo>
                  <a:pt x="265" y="99"/>
                </a:lnTo>
                <a:lnTo>
                  <a:pt x="267" y="101"/>
                </a:lnTo>
                <a:lnTo>
                  <a:pt x="269" y="106"/>
                </a:lnTo>
                <a:lnTo>
                  <a:pt x="267" y="112"/>
                </a:lnTo>
                <a:lnTo>
                  <a:pt x="265" y="119"/>
                </a:lnTo>
                <a:lnTo>
                  <a:pt x="279" y="134"/>
                </a:lnTo>
                <a:lnTo>
                  <a:pt x="280" y="138"/>
                </a:lnTo>
                <a:lnTo>
                  <a:pt x="280" y="139"/>
                </a:lnTo>
                <a:lnTo>
                  <a:pt x="279" y="143"/>
                </a:lnTo>
                <a:lnTo>
                  <a:pt x="277" y="144"/>
                </a:lnTo>
                <a:lnTo>
                  <a:pt x="274" y="144"/>
                </a:lnTo>
                <a:lnTo>
                  <a:pt x="269" y="144"/>
                </a:lnTo>
                <a:lnTo>
                  <a:pt x="260" y="144"/>
                </a:lnTo>
                <a:lnTo>
                  <a:pt x="264" y="153"/>
                </a:lnTo>
                <a:lnTo>
                  <a:pt x="264" y="158"/>
                </a:lnTo>
                <a:lnTo>
                  <a:pt x="264" y="161"/>
                </a:lnTo>
                <a:lnTo>
                  <a:pt x="262" y="164"/>
                </a:lnTo>
                <a:lnTo>
                  <a:pt x="257" y="164"/>
                </a:lnTo>
                <a:lnTo>
                  <a:pt x="248" y="166"/>
                </a:lnTo>
                <a:lnTo>
                  <a:pt x="255" y="171"/>
                </a:lnTo>
                <a:lnTo>
                  <a:pt x="259" y="176"/>
                </a:lnTo>
                <a:lnTo>
                  <a:pt x="257" y="178"/>
                </a:lnTo>
                <a:lnTo>
                  <a:pt x="255" y="180"/>
                </a:lnTo>
                <a:lnTo>
                  <a:pt x="252" y="181"/>
                </a:lnTo>
                <a:lnTo>
                  <a:pt x="250" y="183"/>
                </a:lnTo>
                <a:lnTo>
                  <a:pt x="248" y="185"/>
                </a:lnTo>
                <a:lnTo>
                  <a:pt x="247" y="188"/>
                </a:lnTo>
                <a:lnTo>
                  <a:pt x="247" y="191"/>
                </a:lnTo>
                <a:lnTo>
                  <a:pt x="248" y="193"/>
                </a:lnTo>
                <a:lnTo>
                  <a:pt x="248" y="195"/>
                </a:lnTo>
                <a:lnTo>
                  <a:pt x="248" y="196"/>
                </a:lnTo>
                <a:lnTo>
                  <a:pt x="248" y="201"/>
                </a:lnTo>
                <a:lnTo>
                  <a:pt x="248" y="203"/>
                </a:lnTo>
                <a:lnTo>
                  <a:pt x="247" y="205"/>
                </a:lnTo>
                <a:lnTo>
                  <a:pt x="243" y="208"/>
                </a:lnTo>
                <a:lnTo>
                  <a:pt x="233" y="210"/>
                </a:lnTo>
                <a:lnTo>
                  <a:pt x="223" y="208"/>
                </a:lnTo>
                <a:lnTo>
                  <a:pt x="198" y="206"/>
                </a:lnTo>
                <a:lnTo>
                  <a:pt x="195" y="208"/>
                </a:lnTo>
                <a:lnTo>
                  <a:pt x="191" y="210"/>
                </a:lnTo>
                <a:lnTo>
                  <a:pt x="191" y="211"/>
                </a:lnTo>
                <a:lnTo>
                  <a:pt x="193" y="213"/>
                </a:lnTo>
                <a:lnTo>
                  <a:pt x="196" y="215"/>
                </a:lnTo>
                <a:lnTo>
                  <a:pt x="208" y="222"/>
                </a:lnTo>
                <a:lnTo>
                  <a:pt x="212" y="225"/>
                </a:lnTo>
                <a:lnTo>
                  <a:pt x="212" y="228"/>
                </a:lnTo>
                <a:lnTo>
                  <a:pt x="210" y="230"/>
                </a:lnTo>
                <a:lnTo>
                  <a:pt x="212" y="232"/>
                </a:lnTo>
                <a:lnTo>
                  <a:pt x="215" y="235"/>
                </a:lnTo>
                <a:lnTo>
                  <a:pt x="218" y="240"/>
                </a:lnTo>
                <a:lnTo>
                  <a:pt x="218" y="245"/>
                </a:lnTo>
                <a:lnTo>
                  <a:pt x="218" y="250"/>
                </a:lnTo>
                <a:lnTo>
                  <a:pt x="217" y="253"/>
                </a:lnTo>
                <a:lnTo>
                  <a:pt x="215" y="258"/>
                </a:lnTo>
                <a:lnTo>
                  <a:pt x="215" y="265"/>
                </a:lnTo>
                <a:lnTo>
                  <a:pt x="213" y="270"/>
                </a:lnTo>
                <a:lnTo>
                  <a:pt x="213" y="274"/>
                </a:lnTo>
                <a:lnTo>
                  <a:pt x="222" y="284"/>
                </a:lnTo>
                <a:lnTo>
                  <a:pt x="237" y="300"/>
                </a:lnTo>
                <a:lnTo>
                  <a:pt x="243" y="309"/>
                </a:lnTo>
                <a:lnTo>
                  <a:pt x="248" y="319"/>
                </a:lnTo>
                <a:lnTo>
                  <a:pt x="248" y="322"/>
                </a:lnTo>
                <a:lnTo>
                  <a:pt x="250" y="326"/>
                </a:lnTo>
                <a:lnTo>
                  <a:pt x="260" y="336"/>
                </a:lnTo>
                <a:lnTo>
                  <a:pt x="267" y="342"/>
                </a:lnTo>
                <a:lnTo>
                  <a:pt x="274" y="351"/>
                </a:lnTo>
                <a:lnTo>
                  <a:pt x="285" y="367"/>
                </a:lnTo>
                <a:lnTo>
                  <a:pt x="287" y="371"/>
                </a:lnTo>
                <a:lnTo>
                  <a:pt x="287" y="374"/>
                </a:lnTo>
                <a:lnTo>
                  <a:pt x="290" y="389"/>
                </a:lnTo>
                <a:lnTo>
                  <a:pt x="309" y="477"/>
                </a:lnTo>
                <a:lnTo>
                  <a:pt x="312" y="497"/>
                </a:lnTo>
                <a:lnTo>
                  <a:pt x="319" y="515"/>
                </a:lnTo>
                <a:lnTo>
                  <a:pt x="326" y="537"/>
                </a:lnTo>
                <a:lnTo>
                  <a:pt x="329" y="547"/>
                </a:lnTo>
                <a:lnTo>
                  <a:pt x="331" y="557"/>
                </a:lnTo>
                <a:lnTo>
                  <a:pt x="332" y="565"/>
                </a:lnTo>
                <a:lnTo>
                  <a:pt x="332" y="574"/>
                </a:lnTo>
                <a:lnTo>
                  <a:pt x="329" y="584"/>
                </a:lnTo>
                <a:lnTo>
                  <a:pt x="326" y="591"/>
                </a:lnTo>
                <a:lnTo>
                  <a:pt x="346" y="602"/>
                </a:lnTo>
                <a:lnTo>
                  <a:pt x="332" y="624"/>
                </a:lnTo>
                <a:lnTo>
                  <a:pt x="331" y="626"/>
                </a:lnTo>
                <a:lnTo>
                  <a:pt x="327" y="626"/>
                </a:lnTo>
                <a:lnTo>
                  <a:pt x="326" y="626"/>
                </a:lnTo>
                <a:lnTo>
                  <a:pt x="324" y="626"/>
                </a:lnTo>
                <a:lnTo>
                  <a:pt x="319" y="629"/>
                </a:lnTo>
                <a:lnTo>
                  <a:pt x="314" y="631"/>
                </a:lnTo>
                <a:lnTo>
                  <a:pt x="324" y="649"/>
                </a:lnTo>
                <a:lnTo>
                  <a:pt x="327" y="658"/>
                </a:lnTo>
                <a:lnTo>
                  <a:pt x="329" y="668"/>
                </a:lnTo>
                <a:lnTo>
                  <a:pt x="331" y="678"/>
                </a:lnTo>
                <a:lnTo>
                  <a:pt x="331" y="690"/>
                </a:lnTo>
                <a:lnTo>
                  <a:pt x="329" y="700"/>
                </a:lnTo>
                <a:lnTo>
                  <a:pt x="327" y="711"/>
                </a:lnTo>
                <a:lnTo>
                  <a:pt x="324" y="720"/>
                </a:lnTo>
                <a:lnTo>
                  <a:pt x="322" y="728"/>
                </a:lnTo>
                <a:lnTo>
                  <a:pt x="317" y="755"/>
                </a:lnTo>
                <a:lnTo>
                  <a:pt x="314" y="777"/>
                </a:lnTo>
                <a:lnTo>
                  <a:pt x="309" y="795"/>
                </a:lnTo>
                <a:lnTo>
                  <a:pt x="306" y="807"/>
                </a:lnTo>
                <a:lnTo>
                  <a:pt x="302" y="817"/>
                </a:lnTo>
                <a:lnTo>
                  <a:pt x="299" y="841"/>
                </a:lnTo>
                <a:lnTo>
                  <a:pt x="295" y="861"/>
                </a:lnTo>
                <a:lnTo>
                  <a:pt x="294" y="871"/>
                </a:lnTo>
                <a:lnTo>
                  <a:pt x="290" y="881"/>
                </a:lnTo>
                <a:lnTo>
                  <a:pt x="289" y="884"/>
                </a:lnTo>
                <a:lnTo>
                  <a:pt x="287" y="889"/>
                </a:lnTo>
                <a:lnTo>
                  <a:pt x="284" y="899"/>
                </a:lnTo>
                <a:lnTo>
                  <a:pt x="280" y="916"/>
                </a:lnTo>
                <a:lnTo>
                  <a:pt x="269" y="961"/>
                </a:lnTo>
                <a:lnTo>
                  <a:pt x="262" y="993"/>
                </a:lnTo>
                <a:lnTo>
                  <a:pt x="253" y="1023"/>
                </a:lnTo>
                <a:lnTo>
                  <a:pt x="248" y="1037"/>
                </a:lnTo>
                <a:lnTo>
                  <a:pt x="242" y="1049"/>
                </a:lnTo>
                <a:lnTo>
                  <a:pt x="232" y="1060"/>
                </a:lnTo>
                <a:lnTo>
                  <a:pt x="222" y="1070"/>
                </a:lnTo>
                <a:lnTo>
                  <a:pt x="222" y="1074"/>
                </a:lnTo>
                <a:lnTo>
                  <a:pt x="222" y="1080"/>
                </a:lnTo>
                <a:lnTo>
                  <a:pt x="220" y="1090"/>
                </a:lnTo>
                <a:lnTo>
                  <a:pt x="217" y="1112"/>
                </a:lnTo>
                <a:lnTo>
                  <a:pt x="212" y="1151"/>
                </a:lnTo>
                <a:lnTo>
                  <a:pt x="207" y="1176"/>
                </a:lnTo>
                <a:lnTo>
                  <a:pt x="205" y="1200"/>
                </a:lnTo>
                <a:lnTo>
                  <a:pt x="207" y="1241"/>
                </a:lnTo>
                <a:lnTo>
                  <a:pt x="207" y="1272"/>
                </a:lnTo>
                <a:lnTo>
                  <a:pt x="207" y="1285"/>
                </a:lnTo>
                <a:lnTo>
                  <a:pt x="205" y="1292"/>
                </a:lnTo>
                <a:lnTo>
                  <a:pt x="203" y="1298"/>
                </a:lnTo>
                <a:lnTo>
                  <a:pt x="223" y="1290"/>
                </a:lnTo>
                <a:lnTo>
                  <a:pt x="235" y="1288"/>
                </a:lnTo>
                <a:lnTo>
                  <a:pt x="245" y="1288"/>
                </a:lnTo>
                <a:lnTo>
                  <a:pt x="255" y="1292"/>
                </a:lnTo>
                <a:lnTo>
                  <a:pt x="265" y="1295"/>
                </a:lnTo>
                <a:lnTo>
                  <a:pt x="270" y="1298"/>
                </a:lnTo>
                <a:lnTo>
                  <a:pt x="272" y="1300"/>
                </a:lnTo>
                <a:lnTo>
                  <a:pt x="274" y="1305"/>
                </a:lnTo>
                <a:lnTo>
                  <a:pt x="274" y="1310"/>
                </a:lnTo>
                <a:lnTo>
                  <a:pt x="272" y="1315"/>
                </a:lnTo>
                <a:lnTo>
                  <a:pt x="270" y="1320"/>
                </a:lnTo>
                <a:lnTo>
                  <a:pt x="264" y="1329"/>
                </a:lnTo>
                <a:lnTo>
                  <a:pt x="260" y="1332"/>
                </a:lnTo>
                <a:lnTo>
                  <a:pt x="255" y="1334"/>
                </a:lnTo>
                <a:lnTo>
                  <a:pt x="247" y="1339"/>
                </a:lnTo>
                <a:lnTo>
                  <a:pt x="237" y="1342"/>
                </a:lnTo>
                <a:lnTo>
                  <a:pt x="227" y="1347"/>
                </a:lnTo>
                <a:lnTo>
                  <a:pt x="217" y="1349"/>
                </a:lnTo>
                <a:lnTo>
                  <a:pt x="213" y="1349"/>
                </a:lnTo>
                <a:lnTo>
                  <a:pt x="213" y="1352"/>
                </a:lnTo>
                <a:lnTo>
                  <a:pt x="213" y="1356"/>
                </a:lnTo>
                <a:lnTo>
                  <a:pt x="218" y="1359"/>
                </a:lnTo>
                <a:lnTo>
                  <a:pt x="223" y="1361"/>
                </a:lnTo>
                <a:lnTo>
                  <a:pt x="233" y="1366"/>
                </a:lnTo>
                <a:lnTo>
                  <a:pt x="245" y="1374"/>
                </a:lnTo>
                <a:lnTo>
                  <a:pt x="245" y="1377"/>
                </a:lnTo>
                <a:lnTo>
                  <a:pt x="245" y="1381"/>
                </a:lnTo>
                <a:lnTo>
                  <a:pt x="245" y="1382"/>
                </a:lnTo>
                <a:lnTo>
                  <a:pt x="247" y="1384"/>
                </a:lnTo>
                <a:lnTo>
                  <a:pt x="252" y="1387"/>
                </a:lnTo>
                <a:lnTo>
                  <a:pt x="270" y="1392"/>
                </a:lnTo>
                <a:lnTo>
                  <a:pt x="292" y="1397"/>
                </a:lnTo>
                <a:lnTo>
                  <a:pt x="304" y="1399"/>
                </a:lnTo>
                <a:lnTo>
                  <a:pt x="314" y="1401"/>
                </a:lnTo>
                <a:lnTo>
                  <a:pt x="324" y="1401"/>
                </a:lnTo>
                <a:lnTo>
                  <a:pt x="329" y="1401"/>
                </a:lnTo>
                <a:lnTo>
                  <a:pt x="334" y="1403"/>
                </a:lnTo>
                <a:lnTo>
                  <a:pt x="339" y="1404"/>
                </a:lnTo>
                <a:lnTo>
                  <a:pt x="341" y="1408"/>
                </a:lnTo>
                <a:lnTo>
                  <a:pt x="342" y="1413"/>
                </a:lnTo>
                <a:lnTo>
                  <a:pt x="344" y="1413"/>
                </a:lnTo>
                <a:lnTo>
                  <a:pt x="344" y="1416"/>
                </a:lnTo>
                <a:lnTo>
                  <a:pt x="342" y="1424"/>
                </a:lnTo>
                <a:lnTo>
                  <a:pt x="339" y="1429"/>
                </a:lnTo>
                <a:lnTo>
                  <a:pt x="336" y="1433"/>
                </a:lnTo>
                <a:lnTo>
                  <a:pt x="327" y="1438"/>
                </a:lnTo>
                <a:lnTo>
                  <a:pt x="319" y="1443"/>
                </a:lnTo>
                <a:lnTo>
                  <a:pt x="297" y="1448"/>
                </a:lnTo>
                <a:lnTo>
                  <a:pt x="277" y="1453"/>
                </a:lnTo>
                <a:lnTo>
                  <a:pt x="253" y="1456"/>
                </a:lnTo>
                <a:lnTo>
                  <a:pt x="243" y="1456"/>
                </a:lnTo>
                <a:lnTo>
                  <a:pt x="235" y="1455"/>
                </a:lnTo>
                <a:lnTo>
                  <a:pt x="213" y="1453"/>
                </a:lnTo>
                <a:lnTo>
                  <a:pt x="190" y="1449"/>
                </a:lnTo>
                <a:lnTo>
                  <a:pt x="166" y="1446"/>
                </a:lnTo>
                <a:lnTo>
                  <a:pt x="158" y="1443"/>
                </a:lnTo>
                <a:lnTo>
                  <a:pt x="149" y="1441"/>
                </a:lnTo>
                <a:lnTo>
                  <a:pt x="113" y="1438"/>
                </a:lnTo>
                <a:lnTo>
                  <a:pt x="94" y="1434"/>
                </a:lnTo>
                <a:lnTo>
                  <a:pt x="76" y="1431"/>
                </a:lnTo>
                <a:lnTo>
                  <a:pt x="69" y="1429"/>
                </a:lnTo>
                <a:lnTo>
                  <a:pt x="61" y="1426"/>
                </a:lnTo>
                <a:lnTo>
                  <a:pt x="56" y="1421"/>
                </a:lnTo>
                <a:lnTo>
                  <a:pt x="54" y="1418"/>
                </a:lnTo>
                <a:lnTo>
                  <a:pt x="54" y="1414"/>
                </a:lnTo>
                <a:lnTo>
                  <a:pt x="56" y="1406"/>
                </a:lnTo>
                <a:lnTo>
                  <a:pt x="59" y="1397"/>
                </a:lnTo>
                <a:lnTo>
                  <a:pt x="67" y="1382"/>
                </a:lnTo>
                <a:lnTo>
                  <a:pt x="56" y="1379"/>
                </a:lnTo>
                <a:lnTo>
                  <a:pt x="45" y="1377"/>
                </a:lnTo>
                <a:lnTo>
                  <a:pt x="45" y="1376"/>
                </a:lnTo>
                <a:lnTo>
                  <a:pt x="44" y="1372"/>
                </a:lnTo>
                <a:lnTo>
                  <a:pt x="45" y="1369"/>
                </a:lnTo>
                <a:lnTo>
                  <a:pt x="45" y="1367"/>
                </a:lnTo>
                <a:lnTo>
                  <a:pt x="44" y="1366"/>
                </a:lnTo>
                <a:lnTo>
                  <a:pt x="40" y="1364"/>
                </a:lnTo>
                <a:lnTo>
                  <a:pt x="39" y="1362"/>
                </a:lnTo>
                <a:lnTo>
                  <a:pt x="40" y="1357"/>
                </a:lnTo>
                <a:lnTo>
                  <a:pt x="42" y="1352"/>
                </a:lnTo>
                <a:lnTo>
                  <a:pt x="45" y="1347"/>
                </a:lnTo>
                <a:lnTo>
                  <a:pt x="47" y="1344"/>
                </a:lnTo>
                <a:lnTo>
                  <a:pt x="49" y="1339"/>
                </a:lnTo>
                <a:lnTo>
                  <a:pt x="49" y="1334"/>
                </a:lnTo>
                <a:lnTo>
                  <a:pt x="45" y="1329"/>
                </a:lnTo>
                <a:lnTo>
                  <a:pt x="42" y="1327"/>
                </a:lnTo>
                <a:lnTo>
                  <a:pt x="39" y="1324"/>
                </a:lnTo>
                <a:lnTo>
                  <a:pt x="37" y="1319"/>
                </a:lnTo>
                <a:lnTo>
                  <a:pt x="37" y="1309"/>
                </a:lnTo>
                <a:lnTo>
                  <a:pt x="39" y="1297"/>
                </a:lnTo>
                <a:lnTo>
                  <a:pt x="39" y="1292"/>
                </a:lnTo>
                <a:lnTo>
                  <a:pt x="37" y="1288"/>
                </a:lnTo>
                <a:lnTo>
                  <a:pt x="35" y="1265"/>
                </a:lnTo>
                <a:lnTo>
                  <a:pt x="34" y="1243"/>
                </a:lnTo>
                <a:lnTo>
                  <a:pt x="34" y="1223"/>
                </a:lnTo>
                <a:lnTo>
                  <a:pt x="37" y="1203"/>
                </a:lnTo>
                <a:lnTo>
                  <a:pt x="42" y="1159"/>
                </a:lnTo>
                <a:lnTo>
                  <a:pt x="54" y="1067"/>
                </a:lnTo>
                <a:lnTo>
                  <a:pt x="59" y="1037"/>
                </a:lnTo>
                <a:lnTo>
                  <a:pt x="61" y="1022"/>
                </a:lnTo>
                <a:lnTo>
                  <a:pt x="64" y="1000"/>
                </a:lnTo>
                <a:lnTo>
                  <a:pt x="67" y="985"/>
                </a:lnTo>
                <a:lnTo>
                  <a:pt x="72" y="973"/>
                </a:lnTo>
                <a:lnTo>
                  <a:pt x="77" y="963"/>
                </a:lnTo>
                <a:lnTo>
                  <a:pt x="81" y="953"/>
                </a:lnTo>
                <a:lnTo>
                  <a:pt x="86" y="943"/>
                </a:lnTo>
                <a:lnTo>
                  <a:pt x="87" y="933"/>
                </a:lnTo>
                <a:lnTo>
                  <a:pt x="89" y="923"/>
                </a:lnTo>
                <a:lnTo>
                  <a:pt x="91" y="913"/>
                </a:lnTo>
                <a:lnTo>
                  <a:pt x="92" y="908"/>
                </a:lnTo>
                <a:lnTo>
                  <a:pt x="94" y="904"/>
                </a:lnTo>
                <a:lnTo>
                  <a:pt x="94" y="893"/>
                </a:lnTo>
                <a:lnTo>
                  <a:pt x="92" y="871"/>
                </a:lnTo>
                <a:lnTo>
                  <a:pt x="92" y="859"/>
                </a:lnTo>
                <a:lnTo>
                  <a:pt x="94" y="849"/>
                </a:lnTo>
                <a:lnTo>
                  <a:pt x="96" y="827"/>
                </a:lnTo>
                <a:lnTo>
                  <a:pt x="96" y="804"/>
                </a:lnTo>
                <a:lnTo>
                  <a:pt x="96" y="794"/>
                </a:lnTo>
                <a:lnTo>
                  <a:pt x="94" y="783"/>
                </a:lnTo>
                <a:lnTo>
                  <a:pt x="92" y="773"/>
                </a:lnTo>
                <a:lnTo>
                  <a:pt x="89" y="770"/>
                </a:lnTo>
                <a:lnTo>
                  <a:pt x="84" y="765"/>
                </a:lnTo>
                <a:lnTo>
                  <a:pt x="71" y="750"/>
                </a:lnTo>
                <a:lnTo>
                  <a:pt x="66" y="742"/>
                </a:lnTo>
                <a:lnTo>
                  <a:pt x="61" y="731"/>
                </a:lnTo>
                <a:lnTo>
                  <a:pt x="56" y="721"/>
                </a:lnTo>
                <a:lnTo>
                  <a:pt x="54" y="711"/>
                </a:lnTo>
                <a:lnTo>
                  <a:pt x="52" y="701"/>
                </a:lnTo>
                <a:lnTo>
                  <a:pt x="52" y="691"/>
                </a:lnTo>
                <a:lnTo>
                  <a:pt x="57" y="664"/>
                </a:lnTo>
                <a:lnTo>
                  <a:pt x="62" y="639"/>
                </a:lnTo>
                <a:lnTo>
                  <a:pt x="66" y="616"/>
                </a:lnTo>
                <a:lnTo>
                  <a:pt x="67" y="604"/>
                </a:lnTo>
                <a:lnTo>
                  <a:pt x="69" y="599"/>
                </a:lnTo>
                <a:lnTo>
                  <a:pt x="72" y="596"/>
                </a:lnTo>
                <a:lnTo>
                  <a:pt x="57" y="581"/>
                </a:lnTo>
                <a:lnTo>
                  <a:pt x="52" y="572"/>
                </a:lnTo>
                <a:lnTo>
                  <a:pt x="47" y="564"/>
                </a:lnTo>
                <a:lnTo>
                  <a:pt x="34" y="547"/>
                </a:lnTo>
                <a:lnTo>
                  <a:pt x="29" y="537"/>
                </a:lnTo>
                <a:lnTo>
                  <a:pt x="25" y="529"/>
                </a:lnTo>
                <a:lnTo>
                  <a:pt x="19" y="507"/>
                </a:lnTo>
                <a:lnTo>
                  <a:pt x="14" y="485"/>
                </a:lnTo>
                <a:lnTo>
                  <a:pt x="5" y="441"/>
                </a:lnTo>
                <a:lnTo>
                  <a:pt x="0" y="398"/>
                </a:lnTo>
                <a:lnTo>
                  <a:pt x="0" y="376"/>
                </a:lnTo>
                <a:lnTo>
                  <a:pt x="0" y="356"/>
                </a:lnTo>
                <a:lnTo>
                  <a:pt x="4" y="334"/>
                </a:lnTo>
                <a:lnTo>
                  <a:pt x="9" y="312"/>
                </a:lnTo>
                <a:lnTo>
                  <a:pt x="14" y="292"/>
                </a:lnTo>
                <a:lnTo>
                  <a:pt x="20" y="272"/>
                </a:lnTo>
                <a:lnTo>
                  <a:pt x="25" y="255"/>
                </a:lnTo>
                <a:lnTo>
                  <a:pt x="34" y="240"/>
                </a:lnTo>
                <a:lnTo>
                  <a:pt x="40" y="225"/>
                </a:lnTo>
                <a:lnTo>
                  <a:pt x="50" y="211"/>
                </a:lnTo>
                <a:lnTo>
                  <a:pt x="56" y="205"/>
                </a:lnTo>
                <a:lnTo>
                  <a:pt x="57" y="203"/>
                </a:lnTo>
                <a:lnTo>
                  <a:pt x="57" y="200"/>
                </a:lnTo>
                <a:lnTo>
                  <a:pt x="59" y="191"/>
                </a:lnTo>
                <a:lnTo>
                  <a:pt x="59" y="183"/>
                </a:lnTo>
                <a:lnTo>
                  <a:pt x="57" y="175"/>
                </a:lnTo>
                <a:lnTo>
                  <a:pt x="59" y="171"/>
                </a:lnTo>
                <a:lnTo>
                  <a:pt x="62" y="170"/>
                </a:lnTo>
                <a:lnTo>
                  <a:pt x="69" y="168"/>
                </a:lnTo>
                <a:lnTo>
                  <a:pt x="77" y="16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Freeform 44"/>
          <p:cNvSpPr>
            <a:spLocks/>
          </p:cNvSpPr>
          <p:nvPr/>
        </p:nvSpPr>
        <p:spPr bwMode="auto">
          <a:xfrm>
            <a:off x="6116638" y="3692525"/>
            <a:ext cx="1057275" cy="2273300"/>
          </a:xfrm>
          <a:custGeom>
            <a:avLst/>
            <a:gdLst>
              <a:gd name="T0" fmla="*/ 593725 w 666"/>
              <a:gd name="T1" fmla="*/ 166688 h 1432"/>
              <a:gd name="T2" fmla="*/ 558800 w 666"/>
              <a:gd name="T3" fmla="*/ 52388 h 1432"/>
              <a:gd name="T4" fmla="*/ 431800 w 666"/>
              <a:gd name="T5" fmla="*/ 0 h 1432"/>
              <a:gd name="T6" fmla="*/ 319088 w 666"/>
              <a:gd name="T7" fmla="*/ 15875 h 1432"/>
              <a:gd name="T8" fmla="*/ 268288 w 666"/>
              <a:gd name="T9" fmla="*/ 90488 h 1432"/>
              <a:gd name="T10" fmla="*/ 263525 w 666"/>
              <a:gd name="T11" fmla="*/ 161925 h 1432"/>
              <a:gd name="T12" fmla="*/ 239713 w 666"/>
              <a:gd name="T13" fmla="*/ 257175 h 1432"/>
              <a:gd name="T14" fmla="*/ 271463 w 666"/>
              <a:gd name="T15" fmla="*/ 295275 h 1432"/>
              <a:gd name="T16" fmla="*/ 287338 w 666"/>
              <a:gd name="T17" fmla="*/ 330200 h 1432"/>
              <a:gd name="T18" fmla="*/ 292100 w 666"/>
              <a:gd name="T19" fmla="*/ 377825 h 1432"/>
              <a:gd name="T20" fmla="*/ 381000 w 666"/>
              <a:gd name="T21" fmla="*/ 420688 h 1432"/>
              <a:gd name="T22" fmla="*/ 385763 w 666"/>
              <a:gd name="T23" fmla="*/ 452438 h 1432"/>
              <a:gd name="T24" fmla="*/ 354013 w 666"/>
              <a:gd name="T25" fmla="*/ 550863 h 1432"/>
              <a:gd name="T26" fmla="*/ 330200 w 666"/>
              <a:gd name="T27" fmla="*/ 688975 h 1432"/>
              <a:gd name="T28" fmla="*/ 338138 w 666"/>
              <a:gd name="T29" fmla="*/ 835025 h 1432"/>
              <a:gd name="T30" fmla="*/ 349250 w 666"/>
              <a:gd name="T31" fmla="*/ 1035050 h 1432"/>
              <a:gd name="T32" fmla="*/ 322263 w 666"/>
              <a:gd name="T33" fmla="*/ 1117600 h 1432"/>
              <a:gd name="T34" fmla="*/ 231775 w 666"/>
              <a:gd name="T35" fmla="*/ 1157288 h 1432"/>
              <a:gd name="T36" fmla="*/ 152400 w 666"/>
              <a:gd name="T37" fmla="*/ 1216025 h 1432"/>
              <a:gd name="T38" fmla="*/ 122238 w 666"/>
              <a:gd name="T39" fmla="*/ 1258888 h 1432"/>
              <a:gd name="T40" fmla="*/ 152400 w 666"/>
              <a:gd name="T41" fmla="*/ 1312863 h 1432"/>
              <a:gd name="T42" fmla="*/ 207963 w 666"/>
              <a:gd name="T43" fmla="*/ 1336675 h 1432"/>
              <a:gd name="T44" fmla="*/ 266700 w 666"/>
              <a:gd name="T45" fmla="*/ 1320800 h 1432"/>
              <a:gd name="T46" fmla="*/ 342900 w 666"/>
              <a:gd name="T47" fmla="*/ 1250950 h 1432"/>
              <a:gd name="T48" fmla="*/ 350838 w 666"/>
              <a:gd name="T49" fmla="*/ 1263650 h 1432"/>
              <a:gd name="T50" fmla="*/ 325438 w 666"/>
              <a:gd name="T51" fmla="*/ 1389063 h 1432"/>
              <a:gd name="T52" fmla="*/ 309563 w 666"/>
              <a:gd name="T53" fmla="*/ 1487488 h 1432"/>
              <a:gd name="T54" fmla="*/ 279400 w 666"/>
              <a:gd name="T55" fmla="*/ 1674813 h 1432"/>
              <a:gd name="T56" fmla="*/ 250825 w 666"/>
              <a:gd name="T57" fmla="*/ 1876425 h 1432"/>
              <a:gd name="T58" fmla="*/ 209550 w 666"/>
              <a:gd name="T59" fmla="*/ 2063750 h 1432"/>
              <a:gd name="T60" fmla="*/ 173038 w 666"/>
              <a:gd name="T61" fmla="*/ 2076450 h 1432"/>
              <a:gd name="T62" fmla="*/ 133350 w 666"/>
              <a:gd name="T63" fmla="*/ 2143125 h 1432"/>
              <a:gd name="T64" fmla="*/ 26988 w 666"/>
              <a:gd name="T65" fmla="*/ 2162175 h 1432"/>
              <a:gd name="T66" fmla="*/ 42863 w 666"/>
              <a:gd name="T67" fmla="*/ 2260600 h 1432"/>
              <a:gd name="T68" fmla="*/ 215900 w 666"/>
              <a:gd name="T69" fmla="*/ 2254250 h 1432"/>
              <a:gd name="T70" fmla="*/ 354013 w 666"/>
              <a:gd name="T71" fmla="*/ 2225675 h 1432"/>
              <a:gd name="T72" fmla="*/ 369888 w 666"/>
              <a:gd name="T73" fmla="*/ 2143125 h 1432"/>
              <a:gd name="T74" fmla="*/ 409575 w 666"/>
              <a:gd name="T75" fmla="*/ 1958975 h 1432"/>
              <a:gd name="T76" fmla="*/ 474663 w 666"/>
              <a:gd name="T77" fmla="*/ 1730375 h 1432"/>
              <a:gd name="T78" fmla="*/ 604838 w 666"/>
              <a:gd name="T79" fmla="*/ 1463675 h 1432"/>
              <a:gd name="T80" fmla="*/ 660400 w 666"/>
              <a:gd name="T81" fmla="*/ 1557338 h 1432"/>
              <a:gd name="T82" fmla="*/ 719138 w 666"/>
              <a:gd name="T83" fmla="*/ 1679575 h 1432"/>
              <a:gd name="T84" fmla="*/ 785813 w 666"/>
              <a:gd name="T85" fmla="*/ 1778000 h 1432"/>
              <a:gd name="T86" fmla="*/ 836613 w 666"/>
              <a:gd name="T87" fmla="*/ 1839913 h 1432"/>
              <a:gd name="T88" fmla="*/ 879475 w 666"/>
              <a:gd name="T89" fmla="*/ 2001838 h 1432"/>
              <a:gd name="T90" fmla="*/ 828675 w 666"/>
              <a:gd name="T91" fmla="*/ 2114550 h 1432"/>
              <a:gd name="T92" fmla="*/ 822325 w 666"/>
              <a:gd name="T93" fmla="*/ 2193925 h 1432"/>
              <a:gd name="T94" fmla="*/ 998538 w 666"/>
              <a:gd name="T95" fmla="*/ 2124075 h 1432"/>
              <a:gd name="T96" fmla="*/ 1052513 w 666"/>
              <a:gd name="T97" fmla="*/ 2039938 h 1432"/>
              <a:gd name="T98" fmla="*/ 1020763 w 666"/>
              <a:gd name="T99" fmla="*/ 1890713 h 1432"/>
              <a:gd name="T100" fmla="*/ 969963 w 666"/>
              <a:gd name="T101" fmla="*/ 1719263 h 1432"/>
              <a:gd name="T102" fmla="*/ 873125 w 666"/>
              <a:gd name="T103" fmla="*/ 1538288 h 1432"/>
              <a:gd name="T104" fmla="*/ 841375 w 666"/>
              <a:gd name="T105" fmla="*/ 1431925 h 1432"/>
              <a:gd name="T106" fmla="*/ 830263 w 666"/>
              <a:gd name="T107" fmla="*/ 1322388 h 1432"/>
              <a:gd name="T108" fmla="*/ 841375 w 666"/>
              <a:gd name="T109" fmla="*/ 1289050 h 1432"/>
              <a:gd name="T110" fmla="*/ 817563 w 666"/>
              <a:gd name="T111" fmla="*/ 1081088 h 1432"/>
              <a:gd name="T112" fmla="*/ 788988 w 666"/>
              <a:gd name="T113" fmla="*/ 1019175 h 1432"/>
              <a:gd name="T114" fmla="*/ 785813 w 666"/>
              <a:gd name="T115" fmla="*/ 869950 h 1432"/>
              <a:gd name="T116" fmla="*/ 766763 w 666"/>
              <a:gd name="T117" fmla="*/ 630238 h 1432"/>
              <a:gd name="T118" fmla="*/ 698500 w 666"/>
              <a:gd name="T119" fmla="*/ 438150 h 1432"/>
              <a:gd name="T120" fmla="*/ 596900 w 666"/>
              <a:gd name="T121" fmla="*/ 347663 h 143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66"/>
              <a:gd name="T184" fmla="*/ 0 h 1432"/>
              <a:gd name="T185" fmla="*/ 666 w 666"/>
              <a:gd name="T186" fmla="*/ 1432 h 143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66" h="1432">
                <a:moveTo>
                  <a:pt x="372" y="198"/>
                </a:moveTo>
                <a:lnTo>
                  <a:pt x="372" y="198"/>
                </a:lnTo>
                <a:lnTo>
                  <a:pt x="374" y="196"/>
                </a:lnTo>
                <a:lnTo>
                  <a:pt x="374" y="191"/>
                </a:lnTo>
                <a:lnTo>
                  <a:pt x="374" y="179"/>
                </a:lnTo>
                <a:lnTo>
                  <a:pt x="371" y="159"/>
                </a:lnTo>
                <a:lnTo>
                  <a:pt x="374" y="137"/>
                </a:lnTo>
                <a:lnTo>
                  <a:pt x="374" y="115"/>
                </a:lnTo>
                <a:lnTo>
                  <a:pt x="374" y="105"/>
                </a:lnTo>
                <a:lnTo>
                  <a:pt x="371" y="97"/>
                </a:lnTo>
                <a:lnTo>
                  <a:pt x="369" y="87"/>
                </a:lnTo>
                <a:lnTo>
                  <a:pt x="367" y="77"/>
                </a:lnTo>
                <a:lnTo>
                  <a:pt x="364" y="53"/>
                </a:lnTo>
                <a:lnTo>
                  <a:pt x="362" y="43"/>
                </a:lnTo>
                <a:lnTo>
                  <a:pt x="361" y="40"/>
                </a:lnTo>
                <a:lnTo>
                  <a:pt x="356" y="36"/>
                </a:lnTo>
                <a:lnTo>
                  <a:pt x="352" y="33"/>
                </a:lnTo>
                <a:lnTo>
                  <a:pt x="347" y="30"/>
                </a:lnTo>
                <a:lnTo>
                  <a:pt x="341" y="21"/>
                </a:lnTo>
                <a:lnTo>
                  <a:pt x="332" y="15"/>
                </a:lnTo>
                <a:lnTo>
                  <a:pt x="324" y="10"/>
                </a:lnTo>
                <a:lnTo>
                  <a:pt x="314" y="5"/>
                </a:lnTo>
                <a:lnTo>
                  <a:pt x="304" y="1"/>
                </a:lnTo>
                <a:lnTo>
                  <a:pt x="282" y="0"/>
                </a:lnTo>
                <a:lnTo>
                  <a:pt x="272" y="0"/>
                </a:lnTo>
                <a:lnTo>
                  <a:pt x="262" y="1"/>
                </a:lnTo>
                <a:lnTo>
                  <a:pt x="243" y="3"/>
                </a:lnTo>
                <a:lnTo>
                  <a:pt x="233" y="5"/>
                </a:lnTo>
                <a:lnTo>
                  <a:pt x="223" y="6"/>
                </a:lnTo>
                <a:lnTo>
                  <a:pt x="218" y="10"/>
                </a:lnTo>
                <a:lnTo>
                  <a:pt x="213" y="10"/>
                </a:lnTo>
                <a:lnTo>
                  <a:pt x="201" y="10"/>
                </a:lnTo>
                <a:lnTo>
                  <a:pt x="198" y="13"/>
                </a:lnTo>
                <a:lnTo>
                  <a:pt x="193" y="15"/>
                </a:lnTo>
                <a:lnTo>
                  <a:pt x="183" y="21"/>
                </a:lnTo>
                <a:lnTo>
                  <a:pt x="179" y="25"/>
                </a:lnTo>
                <a:lnTo>
                  <a:pt x="178" y="28"/>
                </a:lnTo>
                <a:lnTo>
                  <a:pt x="176" y="36"/>
                </a:lnTo>
                <a:lnTo>
                  <a:pt x="171" y="47"/>
                </a:lnTo>
                <a:lnTo>
                  <a:pt x="169" y="57"/>
                </a:lnTo>
                <a:lnTo>
                  <a:pt x="171" y="60"/>
                </a:lnTo>
                <a:lnTo>
                  <a:pt x="174" y="63"/>
                </a:lnTo>
                <a:lnTo>
                  <a:pt x="174" y="65"/>
                </a:lnTo>
                <a:lnTo>
                  <a:pt x="174" y="67"/>
                </a:lnTo>
                <a:lnTo>
                  <a:pt x="171" y="72"/>
                </a:lnTo>
                <a:lnTo>
                  <a:pt x="168" y="82"/>
                </a:lnTo>
                <a:lnTo>
                  <a:pt x="166" y="92"/>
                </a:lnTo>
                <a:lnTo>
                  <a:pt x="166" y="102"/>
                </a:lnTo>
                <a:lnTo>
                  <a:pt x="166" y="114"/>
                </a:lnTo>
                <a:lnTo>
                  <a:pt x="166" y="122"/>
                </a:lnTo>
                <a:lnTo>
                  <a:pt x="166" y="127"/>
                </a:lnTo>
                <a:lnTo>
                  <a:pt x="164" y="132"/>
                </a:lnTo>
                <a:lnTo>
                  <a:pt x="161" y="137"/>
                </a:lnTo>
                <a:lnTo>
                  <a:pt x="159" y="142"/>
                </a:lnTo>
                <a:lnTo>
                  <a:pt x="154" y="154"/>
                </a:lnTo>
                <a:lnTo>
                  <a:pt x="151" y="162"/>
                </a:lnTo>
                <a:lnTo>
                  <a:pt x="149" y="167"/>
                </a:lnTo>
                <a:lnTo>
                  <a:pt x="149" y="172"/>
                </a:lnTo>
                <a:lnTo>
                  <a:pt x="153" y="176"/>
                </a:lnTo>
                <a:lnTo>
                  <a:pt x="156" y="177"/>
                </a:lnTo>
                <a:lnTo>
                  <a:pt x="164" y="179"/>
                </a:lnTo>
                <a:lnTo>
                  <a:pt x="171" y="181"/>
                </a:lnTo>
                <a:lnTo>
                  <a:pt x="171" y="186"/>
                </a:lnTo>
                <a:lnTo>
                  <a:pt x="169" y="191"/>
                </a:lnTo>
                <a:lnTo>
                  <a:pt x="168" y="196"/>
                </a:lnTo>
                <a:lnTo>
                  <a:pt x="169" y="198"/>
                </a:lnTo>
                <a:lnTo>
                  <a:pt x="171" y="199"/>
                </a:lnTo>
                <a:lnTo>
                  <a:pt x="174" y="199"/>
                </a:lnTo>
                <a:lnTo>
                  <a:pt x="181" y="199"/>
                </a:lnTo>
                <a:lnTo>
                  <a:pt x="186" y="201"/>
                </a:lnTo>
                <a:lnTo>
                  <a:pt x="181" y="208"/>
                </a:lnTo>
                <a:lnTo>
                  <a:pt x="179" y="211"/>
                </a:lnTo>
                <a:lnTo>
                  <a:pt x="179" y="214"/>
                </a:lnTo>
                <a:lnTo>
                  <a:pt x="181" y="218"/>
                </a:lnTo>
                <a:lnTo>
                  <a:pt x="183" y="218"/>
                </a:lnTo>
                <a:lnTo>
                  <a:pt x="183" y="219"/>
                </a:lnTo>
                <a:lnTo>
                  <a:pt x="181" y="224"/>
                </a:lnTo>
                <a:lnTo>
                  <a:pt x="181" y="229"/>
                </a:lnTo>
                <a:lnTo>
                  <a:pt x="184" y="238"/>
                </a:lnTo>
                <a:lnTo>
                  <a:pt x="190" y="245"/>
                </a:lnTo>
                <a:lnTo>
                  <a:pt x="193" y="246"/>
                </a:lnTo>
                <a:lnTo>
                  <a:pt x="198" y="248"/>
                </a:lnTo>
                <a:lnTo>
                  <a:pt x="206" y="251"/>
                </a:lnTo>
                <a:lnTo>
                  <a:pt x="216" y="251"/>
                </a:lnTo>
                <a:lnTo>
                  <a:pt x="225" y="253"/>
                </a:lnTo>
                <a:lnTo>
                  <a:pt x="233" y="258"/>
                </a:lnTo>
                <a:lnTo>
                  <a:pt x="240" y="265"/>
                </a:lnTo>
                <a:lnTo>
                  <a:pt x="243" y="268"/>
                </a:lnTo>
                <a:lnTo>
                  <a:pt x="247" y="271"/>
                </a:lnTo>
                <a:lnTo>
                  <a:pt x="248" y="273"/>
                </a:lnTo>
                <a:lnTo>
                  <a:pt x="247" y="275"/>
                </a:lnTo>
                <a:lnTo>
                  <a:pt x="243" y="278"/>
                </a:lnTo>
                <a:lnTo>
                  <a:pt x="242" y="281"/>
                </a:lnTo>
                <a:lnTo>
                  <a:pt x="243" y="285"/>
                </a:lnTo>
                <a:lnTo>
                  <a:pt x="243" y="286"/>
                </a:lnTo>
                <a:lnTo>
                  <a:pt x="242" y="288"/>
                </a:lnTo>
                <a:lnTo>
                  <a:pt x="236" y="288"/>
                </a:lnTo>
                <a:lnTo>
                  <a:pt x="231" y="307"/>
                </a:lnTo>
                <a:lnTo>
                  <a:pt x="226" y="327"/>
                </a:lnTo>
                <a:lnTo>
                  <a:pt x="223" y="337"/>
                </a:lnTo>
                <a:lnTo>
                  <a:pt x="223" y="342"/>
                </a:lnTo>
                <a:lnTo>
                  <a:pt x="223" y="347"/>
                </a:lnTo>
                <a:lnTo>
                  <a:pt x="223" y="350"/>
                </a:lnTo>
                <a:lnTo>
                  <a:pt x="221" y="354"/>
                </a:lnTo>
                <a:lnTo>
                  <a:pt x="218" y="367"/>
                </a:lnTo>
                <a:lnTo>
                  <a:pt x="216" y="385"/>
                </a:lnTo>
                <a:lnTo>
                  <a:pt x="213" y="404"/>
                </a:lnTo>
                <a:lnTo>
                  <a:pt x="208" y="434"/>
                </a:lnTo>
                <a:lnTo>
                  <a:pt x="206" y="442"/>
                </a:lnTo>
                <a:lnTo>
                  <a:pt x="206" y="451"/>
                </a:lnTo>
                <a:lnTo>
                  <a:pt x="206" y="466"/>
                </a:lnTo>
                <a:lnTo>
                  <a:pt x="206" y="474"/>
                </a:lnTo>
                <a:lnTo>
                  <a:pt x="208" y="483"/>
                </a:lnTo>
                <a:lnTo>
                  <a:pt x="208" y="481"/>
                </a:lnTo>
                <a:lnTo>
                  <a:pt x="210" y="503"/>
                </a:lnTo>
                <a:lnTo>
                  <a:pt x="213" y="526"/>
                </a:lnTo>
                <a:lnTo>
                  <a:pt x="213" y="536"/>
                </a:lnTo>
                <a:lnTo>
                  <a:pt x="213" y="548"/>
                </a:lnTo>
                <a:lnTo>
                  <a:pt x="213" y="570"/>
                </a:lnTo>
                <a:lnTo>
                  <a:pt x="215" y="592"/>
                </a:lnTo>
                <a:lnTo>
                  <a:pt x="216" y="612"/>
                </a:lnTo>
                <a:lnTo>
                  <a:pt x="216" y="634"/>
                </a:lnTo>
                <a:lnTo>
                  <a:pt x="220" y="652"/>
                </a:lnTo>
                <a:lnTo>
                  <a:pt x="223" y="676"/>
                </a:lnTo>
                <a:lnTo>
                  <a:pt x="225" y="684"/>
                </a:lnTo>
                <a:lnTo>
                  <a:pt x="225" y="687"/>
                </a:lnTo>
                <a:lnTo>
                  <a:pt x="223" y="689"/>
                </a:lnTo>
                <a:lnTo>
                  <a:pt x="218" y="692"/>
                </a:lnTo>
                <a:lnTo>
                  <a:pt x="211" y="699"/>
                </a:lnTo>
                <a:lnTo>
                  <a:pt x="203" y="704"/>
                </a:lnTo>
                <a:lnTo>
                  <a:pt x="183" y="716"/>
                </a:lnTo>
                <a:lnTo>
                  <a:pt x="179" y="718"/>
                </a:lnTo>
                <a:lnTo>
                  <a:pt x="176" y="719"/>
                </a:lnTo>
                <a:lnTo>
                  <a:pt x="164" y="723"/>
                </a:lnTo>
                <a:lnTo>
                  <a:pt x="154" y="726"/>
                </a:lnTo>
                <a:lnTo>
                  <a:pt x="146" y="729"/>
                </a:lnTo>
                <a:lnTo>
                  <a:pt x="136" y="733"/>
                </a:lnTo>
                <a:lnTo>
                  <a:pt x="126" y="736"/>
                </a:lnTo>
                <a:lnTo>
                  <a:pt x="122" y="738"/>
                </a:lnTo>
                <a:lnTo>
                  <a:pt x="119" y="741"/>
                </a:lnTo>
                <a:lnTo>
                  <a:pt x="111" y="748"/>
                </a:lnTo>
                <a:lnTo>
                  <a:pt x="102" y="756"/>
                </a:lnTo>
                <a:lnTo>
                  <a:pt x="99" y="761"/>
                </a:lnTo>
                <a:lnTo>
                  <a:pt x="96" y="766"/>
                </a:lnTo>
                <a:lnTo>
                  <a:pt x="94" y="771"/>
                </a:lnTo>
                <a:lnTo>
                  <a:pt x="92" y="776"/>
                </a:lnTo>
                <a:lnTo>
                  <a:pt x="85" y="781"/>
                </a:lnTo>
                <a:lnTo>
                  <a:pt x="85" y="783"/>
                </a:lnTo>
                <a:lnTo>
                  <a:pt x="85" y="786"/>
                </a:lnTo>
                <a:lnTo>
                  <a:pt x="82" y="790"/>
                </a:lnTo>
                <a:lnTo>
                  <a:pt x="77" y="793"/>
                </a:lnTo>
                <a:lnTo>
                  <a:pt x="75" y="798"/>
                </a:lnTo>
                <a:lnTo>
                  <a:pt x="75" y="805"/>
                </a:lnTo>
                <a:lnTo>
                  <a:pt x="75" y="810"/>
                </a:lnTo>
                <a:lnTo>
                  <a:pt x="80" y="815"/>
                </a:lnTo>
                <a:lnTo>
                  <a:pt x="85" y="817"/>
                </a:lnTo>
                <a:lnTo>
                  <a:pt x="87" y="817"/>
                </a:lnTo>
                <a:lnTo>
                  <a:pt x="89" y="815"/>
                </a:lnTo>
                <a:lnTo>
                  <a:pt x="92" y="822"/>
                </a:lnTo>
                <a:lnTo>
                  <a:pt x="96" y="827"/>
                </a:lnTo>
                <a:lnTo>
                  <a:pt x="101" y="830"/>
                </a:lnTo>
                <a:lnTo>
                  <a:pt x="104" y="830"/>
                </a:lnTo>
                <a:lnTo>
                  <a:pt x="111" y="828"/>
                </a:lnTo>
                <a:lnTo>
                  <a:pt x="112" y="832"/>
                </a:lnTo>
                <a:lnTo>
                  <a:pt x="116" y="835"/>
                </a:lnTo>
                <a:lnTo>
                  <a:pt x="122" y="840"/>
                </a:lnTo>
                <a:lnTo>
                  <a:pt x="127" y="842"/>
                </a:lnTo>
                <a:lnTo>
                  <a:pt x="131" y="842"/>
                </a:lnTo>
                <a:lnTo>
                  <a:pt x="136" y="840"/>
                </a:lnTo>
                <a:lnTo>
                  <a:pt x="138" y="843"/>
                </a:lnTo>
                <a:lnTo>
                  <a:pt x="141" y="847"/>
                </a:lnTo>
                <a:lnTo>
                  <a:pt x="144" y="847"/>
                </a:lnTo>
                <a:lnTo>
                  <a:pt x="153" y="845"/>
                </a:lnTo>
                <a:lnTo>
                  <a:pt x="161" y="840"/>
                </a:lnTo>
                <a:lnTo>
                  <a:pt x="168" y="832"/>
                </a:lnTo>
                <a:lnTo>
                  <a:pt x="171" y="828"/>
                </a:lnTo>
                <a:lnTo>
                  <a:pt x="174" y="827"/>
                </a:lnTo>
                <a:lnTo>
                  <a:pt x="183" y="822"/>
                </a:lnTo>
                <a:lnTo>
                  <a:pt x="190" y="817"/>
                </a:lnTo>
                <a:lnTo>
                  <a:pt x="196" y="810"/>
                </a:lnTo>
                <a:lnTo>
                  <a:pt x="210" y="796"/>
                </a:lnTo>
                <a:lnTo>
                  <a:pt x="216" y="788"/>
                </a:lnTo>
                <a:lnTo>
                  <a:pt x="216" y="783"/>
                </a:lnTo>
                <a:lnTo>
                  <a:pt x="218" y="780"/>
                </a:lnTo>
                <a:lnTo>
                  <a:pt x="221" y="783"/>
                </a:lnTo>
                <a:lnTo>
                  <a:pt x="223" y="785"/>
                </a:lnTo>
                <a:lnTo>
                  <a:pt x="225" y="788"/>
                </a:lnTo>
                <a:lnTo>
                  <a:pt x="225" y="790"/>
                </a:lnTo>
                <a:lnTo>
                  <a:pt x="221" y="796"/>
                </a:lnTo>
                <a:lnTo>
                  <a:pt x="215" y="815"/>
                </a:lnTo>
                <a:lnTo>
                  <a:pt x="208" y="835"/>
                </a:lnTo>
                <a:lnTo>
                  <a:pt x="206" y="847"/>
                </a:lnTo>
                <a:lnTo>
                  <a:pt x="206" y="857"/>
                </a:lnTo>
                <a:lnTo>
                  <a:pt x="206" y="864"/>
                </a:lnTo>
                <a:lnTo>
                  <a:pt x="208" y="865"/>
                </a:lnTo>
                <a:lnTo>
                  <a:pt x="205" y="875"/>
                </a:lnTo>
                <a:lnTo>
                  <a:pt x="205" y="885"/>
                </a:lnTo>
                <a:lnTo>
                  <a:pt x="206" y="889"/>
                </a:lnTo>
                <a:lnTo>
                  <a:pt x="205" y="894"/>
                </a:lnTo>
                <a:lnTo>
                  <a:pt x="205" y="904"/>
                </a:lnTo>
                <a:lnTo>
                  <a:pt x="201" y="914"/>
                </a:lnTo>
                <a:lnTo>
                  <a:pt x="195" y="937"/>
                </a:lnTo>
                <a:lnTo>
                  <a:pt x="191" y="957"/>
                </a:lnTo>
                <a:lnTo>
                  <a:pt x="191" y="979"/>
                </a:lnTo>
                <a:lnTo>
                  <a:pt x="190" y="971"/>
                </a:lnTo>
                <a:lnTo>
                  <a:pt x="184" y="991"/>
                </a:lnTo>
                <a:lnTo>
                  <a:pt x="179" y="1013"/>
                </a:lnTo>
                <a:lnTo>
                  <a:pt x="178" y="1023"/>
                </a:lnTo>
                <a:lnTo>
                  <a:pt x="176" y="1033"/>
                </a:lnTo>
                <a:lnTo>
                  <a:pt x="176" y="1055"/>
                </a:lnTo>
                <a:lnTo>
                  <a:pt x="174" y="1100"/>
                </a:lnTo>
                <a:lnTo>
                  <a:pt x="173" y="1122"/>
                </a:lnTo>
                <a:lnTo>
                  <a:pt x="173" y="1144"/>
                </a:lnTo>
                <a:lnTo>
                  <a:pt x="169" y="1164"/>
                </a:lnTo>
                <a:lnTo>
                  <a:pt x="168" y="1169"/>
                </a:lnTo>
                <a:lnTo>
                  <a:pt x="164" y="1174"/>
                </a:lnTo>
                <a:lnTo>
                  <a:pt x="158" y="1182"/>
                </a:lnTo>
                <a:lnTo>
                  <a:pt x="148" y="1201"/>
                </a:lnTo>
                <a:lnTo>
                  <a:pt x="139" y="1219"/>
                </a:lnTo>
                <a:lnTo>
                  <a:pt x="131" y="1239"/>
                </a:lnTo>
                <a:lnTo>
                  <a:pt x="126" y="1261"/>
                </a:lnTo>
                <a:lnTo>
                  <a:pt x="124" y="1271"/>
                </a:lnTo>
                <a:lnTo>
                  <a:pt x="124" y="1281"/>
                </a:lnTo>
                <a:lnTo>
                  <a:pt x="127" y="1290"/>
                </a:lnTo>
                <a:lnTo>
                  <a:pt x="132" y="1300"/>
                </a:lnTo>
                <a:lnTo>
                  <a:pt x="138" y="1306"/>
                </a:lnTo>
                <a:lnTo>
                  <a:pt x="132" y="1298"/>
                </a:lnTo>
                <a:lnTo>
                  <a:pt x="131" y="1295"/>
                </a:lnTo>
                <a:lnTo>
                  <a:pt x="126" y="1295"/>
                </a:lnTo>
                <a:lnTo>
                  <a:pt x="117" y="1301"/>
                </a:lnTo>
                <a:lnTo>
                  <a:pt x="109" y="1308"/>
                </a:lnTo>
                <a:lnTo>
                  <a:pt x="102" y="1316"/>
                </a:lnTo>
                <a:lnTo>
                  <a:pt x="97" y="1325"/>
                </a:lnTo>
                <a:lnTo>
                  <a:pt x="94" y="1333"/>
                </a:lnTo>
                <a:lnTo>
                  <a:pt x="92" y="1338"/>
                </a:lnTo>
                <a:lnTo>
                  <a:pt x="91" y="1343"/>
                </a:lnTo>
                <a:lnTo>
                  <a:pt x="87" y="1347"/>
                </a:lnTo>
                <a:lnTo>
                  <a:pt x="84" y="1350"/>
                </a:lnTo>
                <a:lnTo>
                  <a:pt x="82" y="1355"/>
                </a:lnTo>
                <a:lnTo>
                  <a:pt x="80" y="1355"/>
                </a:lnTo>
                <a:lnTo>
                  <a:pt x="77" y="1355"/>
                </a:lnTo>
                <a:lnTo>
                  <a:pt x="55" y="1358"/>
                </a:lnTo>
                <a:lnTo>
                  <a:pt x="45" y="1358"/>
                </a:lnTo>
                <a:lnTo>
                  <a:pt x="37" y="1358"/>
                </a:lnTo>
                <a:lnTo>
                  <a:pt x="27" y="1358"/>
                </a:lnTo>
                <a:lnTo>
                  <a:pt x="17" y="1362"/>
                </a:lnTo>
                <a:lnTo>
                  <a:pt x="12" y="1363"/>
                </a:lnTo>
                <a:lnTo>
                  <a:pt x="7" y="1367"/>
                </a:lnTo>
                <a:lnTo>
                  <a:pt x="5" y="1370"/>
                </a:lnTo>
                <a:lnTo>
                  <a:pt x="2" y="1373"/>
                </a:lnTo>
                <a:lnTo>
                  <a:pt x="0" y="1384"/>
                </a:lnTo>
                <a:lnTo>
                  <a:pt x="2" y="1394"/>
                </a:lnTo>
                <a:lnTo>
                  <a:pt x="7" y="1402"/>
                </a:lnTo>
                <a:lnTo>
                  <a:pt x="12" y="1412"/>
                </a:lnTo>
                <a:lnTo>
                  <a:pt x="18" y="1419"/>
                </a:lnTo>
                <a:lnTo>
                  <a:pt x="27" y="1424"/>
                </a:lnTo>
                <a:lnTo>
                  <a:pt x="37" y="1427"/>
                </a:lnTo>
                <a:lnTo>
                  <a:pt x="47" y="1431"/>
                </a:lnTo>
                <a:lnTo>
                  <a:pt x="69" y="1432"/>
                </a:lnTo>
                <a:lnTo>
                  <a:pt x="89" y="1431"/>
                </a:lnTo>
                <a:lnTo>
                  <a:pt x="109" y="1427"/>
                </a:lnTo>
                <a:lnTo>
                  <a:pt x="131" y="1420"/>
                </a:lnTo>
                <a:lnTo>
                  <a:pt x="136" y="1420"/>
                </a:lnTo>
                <a:lnTo>
                  <a:pt x="141" y="1420"/>
                </a:lnTo>
                <a:lnTo>
                  <a:pt x="151" y="1424"/>
                </a:lnTo>
                <a:lnTo>
                  <a:pt x="173" y="1427"/>
                </a:lnTo>
                <a:lnTo>
                  <a:pt x="183" y="1427"/>
                </a:lnTo>
                <a:lnTo>
                  <a:pt x="193" y="1427"/>
                </a:lnTo>
                <a:lnTo>
                  <a:pt x="203" y="1424"/>
                </a:lnTo>
                <a:lnTo>
                  <a:pt x="211" y="1419"/>
                </a:lnTo>
                <a:lnTo>
                  <a:pt x="218" y="1410"/>
                </a:lnTo>
                <a:lnTo>
                  <a:pt x="223" y="1402"/>
                </a:lnTo>
                <a:lnTo>
                  <a:pt x="226" y="1394"/>
                </a:lnTo>
                <a:lnTo>
                  <a:pt x="230" y="1384"/>
                </a:lnTo>
                <a:lnTo>
                  <a:pt x="233" y="1373"/>
                </a:lnTo>
                <a:lnTo>
                  <a:pt x="233" y="1363"/>
                </a:lnTo>
                <a:lnTo>
                  <a:pt x="233" y="1353"/>
                </a:lnTo>
                <a:lnTo>
                  <a:pt x="233" y="1350"/>
                </a:lnTo>
                <a:lnTo>
                  <a:pt x="231" y="1347"/>
                </a:lnTo>
                <a:lnTo>
                  <a:pt x="238" y="1320"/>
                </a:lnTo>
                <a:lnTo>
                  <a:pt x="243" y="1300"/>
                </a:lnTo>
                <a:lnTo>
                  <a:pt x="247" y="1280"/>
                </a:lnTo>
                <a:lnTo>
                  <a:pt x="248" y="1268"/>
                </a:lnTo>
                <a:lnTo>
                  <a:pt x="252" y="1256"/>
                </a:lnTo>
                <a:lnTo>
                  <a:pt x="258" y="1234"/>
                </a:lnTo>
                <a:lnTo>
                  <a:pt x="270" y="1194"/>
                </a:lnTo>
                <a:lnTo>
                  <a:pt x="282" y="1152"/>
                </a:lnTo>
                <a:lnTo>
                  <a:pt x="287" y="1129"/>
                </a:lnTo>
                <a:lnTo>
                  <a:pt x="290" y="1120"/>
                </a:lnTo>
                <a:lnTo>
                  <a:pt x="292" y="1112"/>
                </a:lnTo>
                <a:lnTo>
                  <a:pt x="297" y="1102"/>
                </a:lnTo>
                <a:lnTo>
                  <a:pt x="299" y="1090"/>
                </a:lnTo>
                <a:lnTo>
                  <a:pt x="304" y="1080"/>
                </a:lnTo>
                <a:lnTo>
                  <a:pt x="307" y="1068"/>
                </a:lnTo>
                <a:lnTo>
                  <a:pt x="322" y="1026"/>
                </a:lnTo>
                <a:lnTo>
                  <a:pt x="344" y="969"/>
                </a:lnTo>
                <a:lnTo>
                  <a:pt x="367" y="914"/>
                </a:lnTo>
                <a:lnTo>
                  <a:pt x="376" y="919"/>
                </a:lnTo>
                <a:lnTo>
                  <a:pt x="381" y="922"/>
                </a:lnTo>
                <a:lnTo>
                  <a:pt x="384" y="926"/>
                </a:lnTo>
                <a:lnTo>
                  <a:pt x="394" y="947"/>
                </a:lnTo>
                <a:lnTo>
                  <a:pt x="403" y="966"/>
                </a:lnTo>
                <a:lnTo>
                  <a:pt x="409" y="974"/>
                </a:lnTo>
                <a:lnTo>
                  <a:pt x="413" y="978"/>
                </a:lnTo>
                <a:lnTo>
                  <a:pt x="416" y="981"/>
                </a:lnTo>
                <a:lnTo>
                  <a:pt x="419" y="989"/>
                </a:lnTo>
                <a:lnTo>
                  <a:pt x="426" y="1003"/>
                </a:lnTo>
                <a:lnTo>
                  <a:pt x="436" y="1021"/>
                </a:lnTo>
                <a:lnTo>
                  <a:pt x="441" y="1030"/>
                </a:lnTo>
                <a:lnTo>
                  <a:pt x="446" y="1040"/>
                </a:lnTo>
                <a:lnTo>
                  <a:pt x="453" y="1058"/>
                </a:lnTo>
                <a:lnTo>
                  <a:pt x="461" y="1080"/>
                </a:lnTo>
                <a:lnTo>
                  <a:pt x="466" y="1088"/>
                </a:lnTo>
                <a:lnTo>
                  <a:pt x="473" y="1098"/>
                </a:lnTo>
                <a:lnTo>
                  <a:pt x="478" y="1107"/>
                </a:lnTo>
                <a:lnTo>
                  <a:pt x="481" y="1112"/>
                </a:lnTo>
                <a:lnTo>
                  <a:pt x="485" y="1115"/>
                </a:lnTo>
                <a:lnTo>
                  <a:pt x="495" y="1120"/>
                </a:lnTo>
                <a:lnTo>
                  <a:pt x="498" y="1124"/>
                </a:lnTo>
                <a:lnTo>
                  <a:pt x="502" y="1127"/>
                </a:lnTo>
                <a:lnTo>
                  <a:pt x="507" y="1137"/>
                </a:lnTo>
                <a:lnTo>
                  <a:pt x="513" y="1145"/>
                </a:lnTo>
                <a:lnTo>
                  <a:pt x="515" y="1149"/>
                </a:lnTo>
                <a:lnTo>
                  <a:pt x="518" y="1152"/>
                </a:lnTo>
                <a:lnTo>
                  <a:pt x="523" y="1155"/>
                </a:lnTo>
                <a:lnTo>
                  <a:pt x="527" y="1159"/>
                </a:lnTo>
                <a:lnTo>
                  <a:pt x="530" y="1169"/>
                </a:lnTo>
                <a:lnTo>
                  <a:pt x="532" y="1179"/>
                </a:lnTo>
                <a:lnTo>
                  <a:pt x="538" y="1197"/>
                </a:lnTo>
                <a:lnTo>
                  <a:pt x="550" y="1241"/>
                </a:lnTo>
                <a:lnTo>
                  <a:pt x="554" y="1251"/>
                </a:lnTo>
                <a:lnTo>
                  <a:pt x="554" y="1261"/>
                </a:lnTo>
                <a:lnTo>
                  <a:pt x="550" y="1271"/>
                </a:lnTo>
                <a:lnTo>
                  <a:pt x="552" y="1276"/>
                </a:lnTo>
                <a:lnTo>
                  <a:pt x="555" y="1281"/>
                </a:lnTo>
                <a:lnTo>
                  <a:pt x="557" y="1285"/>
                </a:lnTo>
                <a:lnTo>
                  <a:pt x="555" y="1288"/>
                </a:lnTo>
                <a:lnTo>
                  <a:pt x="550" y="1295"/>
                </a:lnTo>
                <a:lnTo>
                  <a:pt x="537" y="1311"/>
                </a:lnTo>
                <a:lnTo>
                  <a:pt x="522" y="1332"/>
                </a:lnTo>
                <a:lnTo>
                  <a:pt x="515" y="1338"/>
                </a:lnTo>
                <a:lnTo>
                  <a:pt x="510" y="1347"/>
                </a:lnTo>
                <a:lnTo>
                  <a:pt x="508" y="1357"/>
                </a:lnTo>
                <a:lnTo>
                  <a:pt x="508" y="1367"/>
                </a:lnTo>
                <a:lnTo>
                  <a:pt x="508" y="1370"/>
                </a:lnTo>
                <a:lnTo>
                  <a:pt x="512" y="1375"/>
                </a:lnTo>
                <a:lnTo>
                  <a:pt x="515" y="1379"/>
                </a:lnTo>
                <a:lnTo>
                  <a:pt x="518" y="1382"/>
                </a:lnTo>
                <a:lnTo>
                  <a:pt x="528" y="1385"/>
                </a:lnTo>
                <a:lnTo>
                  <a:pt x="538" y="1385"/>
                </a:lnTo>
                <a:lnTo>
                  <a:pt x="549" y="1385"/>
                </a:lnTo>
                <a:lnTo>
                  <a:pt x="559" y="1382"/>
                </a:lnTo>
                <a:lnTo>
                  <a:pt x="599" y="1367"/>
                </a:lnTo>
                <a:lnTo>
                  <a:pt x="609" y="1362"/>
                </a:lnTo>
                <a:lnTo>
                  <a:pt x="616" y="1355"/>
                </a:lnTo>
                <a:lnTo>
                  <a:pt x="629" y="1338"/>
                </a:lnTo>
                <a:lnTo>
                  <a:pt x="634" y="1328"/>
                </a:lnTo>
                <a:lnTo>
                  <a:pt x="639" y="1318"/>
                </a:lnTo>
                <a:lnTo>
                  <a:pt x="643" y="1315"/>
                </a:lnTo>
                <a:lnTo>
                  <a:pt x="646" y="1311"/>
                </a:lnTo>
                <a:lnTo>
                  <a:pt x="654" y="1301"/>
                </a:lnTo>
                <a:lnTo>
                  <a:pt x="659" y="1293"/>
                </a:lnTo>
                <a:lnTo>
                  <a:pt x="663" y="1285"/>
                </a:lnTo>
                <a:lnTo>
                  <a:pt x="666" y="1275"/>
                </a:lnTo>
                <a:lnTo>
                  <a:pt x="666" y="1264"/>
                </a:lnTo>
                <a:lnTo>
                  <a:pt x="666" y="1253"/>
                </a:lnTo>
                <a:lnTo>
                  <a:pt x="663" y="1243"/>
                </a:lnTo>
                <a:lnTo>
                  <a:pt x="656" y="1222"/>
                </a:lnTo>
                <a:lnTo>
                  <a:pt x="649" y="1202"/>
                </a:lnTo>
                <a:lnTo>
                  <a:pt x="644" y="1194"/>
                </a:lnTo>
                <a:lnTo>
                  <a:pt x="643" y="1191"/>
                </a:lnTo>
                <a:lnTo>
                  <a:pt x="641" y="1186"/>
                </a:lnTo>
                <a:lnTo>
                  <a:pt x="639" y="1176"/>
                </a:lnTo>
                <a:lnTo>
                  <a:pt x="636" y="1164"/>
                </a:lnTo>
                <a:lnTo>
                  <a:pt x="632" y="1155"/>
                </a:lnTo>
                <a:lnTo>
                  <a:pt x="629" y="1147"/>
                </a:lnTo>
                <a:lnTo>
                  <a:pt x="617" y="1102"/>
                </a:lnTo>
                <a:lnTo>
                  <a:pt x="611" y="1083"/>
                </a:lnTo>
                <a:lnTo>
                  <a:pt x="604" y="1065"/>
                </a:lnTo>
                <a:lnTo>
                  <a:pt x="596" y="1045"/>
                </a:lnTo>
                <a:lnTo>
                  <a:pt x="589" y="1035"/>
                </a:lnTo>
                <a:lnTo>
                  <a:pt x="584" y="1026"/>
                </a:lnTo>
                <a:lnTo>
                  <a:pt x="572" y="1008"/>
                </a:lnTo>
                <a:lnTo>
                  <a:pt x="562" y="989"/>
                </a:lnTo>
                <a:lnTo>
                  <a:pt x="550" y="969"/>
                </a:lnTo>
                <a:lnTo>
                  <a:pt x="545" y="961"/>
                </a:lnTo>
                <a:lnTo>
                  <a:pt x="542" y="956"/>
                </a:lnTo>
                <a:lnTo>
                  <a:pt x="540" y="951"/>
                </a:lnTo>
                <a:lnTo>
                  <a:pt x="540" y="941"/>
                </a:lnTo>
                <a:lnTo>
                  <a:pt x="540" y="931"/>
                </a:lnTo>
                <a:lnTo>
                  <a:pt x="537" y="921"/>
                </a:lnTo>
                <a:lnTo>
                  <a:pt x="532" y="912"/>
                </a:lnTo>
                <a:lnTo>
                  <a:pt x="530" y="907"/>
                </a:lnTo>
                <a:lnTo>
                  <a:pt x="530" y="902"/>
                </a:lnTo>
                <a:lnTo>
                  <a:pt x="530" y="890"/>
                </a:lnTo>
                <a:lnTo>
                  <a:pt x="528" y="869"/>
                </a:lnTo>
                <a:lnTo>
                  <a:pt x="527" y="848"/>
                </a:lnTo>
                <a:lnTo>
                  <a:pt x="525" y="838"/>
                </a:lnTo>
                <a:lnTo>
                  <a:pt x="523" y="833"/>
                </a:lnTo>
                <a:lnTo>
                  <a:pt x="523" y="832"/>
                </a:lnTo>
                <a:lnTo>
                  <a:pt x="525" y="830"/>
                </a:lnTo>
                <a:lnTo>
                  <a:pt x="527" y="825"/>
                </a:lnTo>
                <a:lnTo>
                  <a:pt x="528" y="820"/>
                </a:lnTo>
                <a:lnTo>
                  <a:pt x="527" y="818"/>
                </a:lnTo>
                <a:lnTo>
                  <a:pt x="527" y="817"/>
                </a:lnTo>
                <a:lnTo>
                  <a:pt x="530" y="812"/>
                </a:lnTo>
                <a:lnTo>
                  <a:pt x="537" y="805"/>
                </a:lnTo>
                <a:lnTo>
                  <a:pt x="537" y="800"/>
                </a:lnTo>
                <a:lnTo>
                  <a:pt x="537" y="795"/>
                </a:lnTo>
                <a:lnTo>
                  <a:pt x="522" y="709"/>
                </a:lnTo>
                <a:lnTo>
                  <a:pt x="518" y="699"/>
                </a:lnTo>
                <a:lnTo>
                  <a:pt x="517" y="689"/>
                </a:lnTo>
                <a:lnTo>
                  <a:pt x="515" y="686"/>
                </a:lnTo>
                <a:lnTo>
                  <a:pt x="515" y="681"/>
                </a:lnTo>
                <a:lnTo>
                  <a:pt x="513" y="676"/>
                </a:lnTo>
                <a:lnTo>
                  <a:pt x="510" y="671"/>
                </a:lnTo>
                <a:lnTo>
                  <a:pt x="507" y="667"/>
                </a:lnTo>
                <a:lnTo>
                  <a:pt x="505" y="661"/>
                </a:lnTo>
                <a:lnTo>
                  <a:pt x="502" y="650"/>
                </a:lnTo>
                <a:lnTo>
                  <a:pt x="498" y="647"/>
                </a:lnTo>
                <a:lnTo>
                  <a:pt x="497" y="645"/>
                </a:lnTo>
                <a:lnTo>
                  <a:pt x="497" y="642"/>
                </a:lnTo>
                <a:lnTo>
                  <a:pt x="498" y="630"/>
                </a:lnTo>
                <a:lnTo>
                  <a:pt x="500" y="609"/>
                </a:lnTo>
                <a:lnTo>
                  <a:pt x="498" y="587"/>
                </a:lnTo>
                <a:lnTo>
                  <a:pt x="497" y="577"/>
                </a:lnTo>
                <a:lnTo>
                  <a:pt x="495" y="567"/>
                </a:lnTo>
                <a:lnTo>
                  <a:pt x="495" y="558"/>
                </a:lnTo>
                <a:lnTo>
                  <a:pt x="495" y="548"/>
                </a:lnTo>
                <a:lnTo>
                  <a:pt x="493" y="503"/>
                </a:lnTo>
                <a:lnTo>
                  <a:pt x="492" y="481"/>
                </a:lnTo>
                <a:lnTo>
                  <a:pt x="488" y="459"/>
                </a:lnTo>
                <a:lnTo>
                  <a:pt x="485" y="449"/>
                </a:lnTo>
                <a:lnTo>
                  <a:pt x="485" y="439"/>
                </a:lnTo>
                <a:lnTo>
                  <a:pt x="483" y="417"/>
                </a:lnTo>
                <a:lnTo>
                  <a:pt x="483" y="397"/>
                </a:lnTo>
                <a:lnTo>
                  <a:pt x="483" y="375"/>
                </a:lnTo>
                <a:lnTo>
                  <a:pt x="480" y="354"/>
                </a:lnTo>
                <a:lnTo>
                  <a:pt x="478" y="342"/>
                </a:lnTo>
                <a:lnTo>
                  <a:pt x="475" y="332"/>
                </a:lnTo>
                <a:lnTo>
                  <a:pt x="470" y="322"/>
                </a:lnTo>
                <a:lnTo>
                  <a:pt x="465" y="313"/>
                </a:lnTo>
                <a:lnTo>
                  <a:pt x="453" y="295"/>
                </a:lnTo>
                <a:lnTo>
                  <a:pt x="440" y="276"/>
                </a:lnTo>
                <a:lnTo>
                  <a:pt x="426" y="261"/>
                </a:lnTo>
                <a:lnTo>
                  <a:pt x="409" y="248"/>
                </a:lnTo>
                <a:lnTo>
                  <a:pt x="391" y="238"/>
                </a:lnTo>
                <a:lnTo>
                  <a:pt x="386" y="234"/>
                </a:lnTo>
                <a:lnTo>
                  <a:pt x="384" y="231"/>
                </a:lnTo>
                <a:lnTo>
                  <a:pt x="384" y="228"/>
                </a:lnTo>
                <a:lnTo>
                  <a:pt x="381" y="223"/>
                </a:lnTo>
                <a:lnTo>
                  <a:pt x="376" y="219"/>
                </a:lnTo>
                <a:lnTo>
                  <a:pt x="369" y="218"/>
                </a:lnTo>
                <a:lnTo>
                  <a:pt x="369" y="214"/>
                </a:lnTo>
                <a:lnTo>
                  <a:pt x="367" y="211"/>
                </a:lnTo>
                <a:lnTo>
                  <a:pt x="369" y="204"/>
                </a:lnTo>
                <a:lnTo>
                  <a:pt x="372" y="19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Freeform 45"/>
          <p:cNvSpPr>
            <a:spLocks/>
          </p:cNvSpPr>
          <p:nvPr/>
        </p:nvSpPr>
        <p:spPr bwMode="auto">
          <a:xfrm>
            <a:off x="6116638" y="3692525"/>
            <a:ext cx="1057275" cy="2273300"/>
          </a:xfrm>
          <a:custGeom>
            <a:avLst/>
            <a:gdLst>
              <a:gd name="T0" fmla="*/ 593725 w 666"/>
              <a:gd name="T1" fmla="*/ 166688 h 1432"/>
              <a:gd name="T2" fmla="*/ 558800 w 666"/>
              <a:gd name="T3" fmla="*/ 52388 h 1432"/>
              <a:gd name="T4" fmla="*/ 431800 w 666"/>
              <a:gd name="T5" fmla="*/ 0 h 1432"/>
              <a:gd name="T6" fmla="*/ 319088 w 666"/>
              <a:gd name="T7" fmla="*/ 15875 h 1432"/>
              <a:gd name="T8" fmla="*/ 268288 w 666"/>
              <a:gd name="T9" fmla="*/ 90488 h 1432"/>
              <a:gd name="T10" fmla="*/ 263525 w 666"/>
              <a:gd name="T11" fmla="*/ 161925 h 1432"/>
              <a:gd name="T12" fmla="*/ 239713 w 666"/>
              <a:gd name="T13" fmla="*/ 257175 h 1432"/>
              <a:gd name="T14" fmla="*/ 271463 w 666"/>
              <a:gd name="T15" fmla="*/ 295275 h 1432"/>
              <a:gd name="T16" fmla="*/ 287338 w 666"/>
              <a:gd name="T17" fmla="*/ 330200 h 1432"/>
              <a:gd name="T18" fmla="*/ 292100 w 666"/>
              <a:gd name="T19" fmla="*/ 377825 h 1432"/>
              <a:gd name="T20" fmla="*/ 381000 w 666"/>
              <a:gd name="T21" fmla="*/ 420688 h 1432"/>
              <a:gd name="T22" fmla="*/ 385763 w 666"/>
              <a:gd name="T23" fmla="*/ 452438 h 1432"/>
              <a:gd name="T24" fmla="*/ 354013 w 666"/>
              <a:gd name="T25" fmla="*/ 550863 h 1432"/>
              <a:gd name="T26" fmla="*/ 330200 w 666"/>
              <a:gd name="T27" fmla="*/ 688975 h 1432"/>
              <a:gd name="T28" fmla="*/ 338138 w 666"/>
              <a:gd name="T29" fmla="*/ 835025 h 1432"/>
              <a:gd name="T30" fmla="*/ 349250 w 666"/>
              <a:gd name="T31" fmla="*/ 1035050 h 1432"/>
              <a:gd name="T32" fmla="*/ 322263 w 666"/>
              <a:gd name="T33" fmla="*/ 1117600 h 1432"/>
              <a:gd name="T34" fmla="*/ 231775 w 666"/>
              <a:gd name="T35" fmla="*/ 1157288 h 1432"/>
              <a:gd name="T36" fmla="*/ 152400 w 666"/>
              <a:gd name="T37" fmla="*/ 1216025 h 1432"/>
              <a:gd name="T38" fmla="*/ 122238 w 666"/>
              <a:gd name="T39" fmla="*/ 1258888 h 1432"/>
              <a:gd name="T40" fmla="*/ 152400 w 666"/>
              <a:gd name="T41" fmla="*/ 1312863 h 1432"/>
              <a:gd name="T42" fmla="*/ 207963 w 666"/>
              <a:gd name="T43" fmla="*/ 1336675 h 1432"/>
              <a:gd name="T44" fmla="*/ 266700 w 666"/>
              <a:gd name="T45" fmla="*/ 1320800 h 1432"/>
              <a:gd name="T46" fmla="*/ 342900 w 666"/>
              <a:gd name="T47" fmla="*/ 1250950 h 1432"/>
              <a:gd name="T48" fmla="*/ 350838 w 666"/>
              <a:gd name="T49" fmla="*/ 1263650 h 1432"/>
              <a:gd name="T50" fmla="*/ 325438 w 666"/>
              <a:gd name="T51" fmla="*/ 1389063 h 1432"/>
              <a:gd name="T52" fmla="*/ 309563 w 666"/>
              <a:gd name="T53" fmla="*/ 1487488 h 1432"/>
              <a:gd name="T54" fmla="*/ 279400 w 666"/>
              <a:gd name="T55" fmla="*/ 1674813 h 1432"/>
              <a:gd name="T56" fmla="*/ 250825 w 666"/>
              <a:gd name="T57" fmla="*/ 1876425 h 1432"/>
              <a:gd name="T58" fmla="*/ 209550 w 666"/>
              <a:gd name="T59" fmla="*/ 2063750 h 1432"/>
              <a:gd name="T60" fmla="*/ 173038 w 666"/>
              <a:gd name="T61" fmla="*/ 2076450 h 1432"/>
              <a:gd name="T62" fmla="*/ 133350 w 666"/>
              <a:gd name="T63" fmla="*/ 2143125 h 1432"/>
              <a:gd name="T64" fmla="*/ 26988 w 666"/>
              <a:gd name="T65" fmla="*/ 2162175 h 1432"/>
              <a:gd name="T66" fmla="*/ 42863 w 666"/>
              <a:gd name="T67" fmla="*/ 2260600 h 1432"/>
              <a:gd name="T68" fmla="*/ 215900 w 666"/>
              <a:gd name="T69" fmla="*/ 2254250 h 1432"/>
              <a:gd name="T70" fmla="*/ 354013 w 666"/>
              <a:gd name="T71" fmla="*/ 2225675 h 1432"/>
              <a:gd name="T72" fmla="*/ 369888 w 666"/>
              <a:gd name="T73" fmla="*/ 2143125 h 1432"/>
              <a:gd name="T74" fmla="*/ 409575 w 666"/>
              <a:gd name="T75" fmla="*/ 1958975 h 1432"/>
              <a:gd name="T76" fmla="*/ 474663 w 666"/>
              <a:gd name="T77" fmla="*/ 1730375 h 1432"/>
              <a:gd name="T78" fmla="*/ 604838 w 666"/>
              <a:gd name="T79" fmla="*/ 1463675 h 1432"/>
              <a:gd name="T80" fmla="*/ 660400 w 666"/>
              <a:gd name="T81" fmla="*/ 1557338 h 1432"/>
              <a:gd name="T82" fmla="*/ 719138 w 666"/>
              <a:gd name="T83" fmla="*/ 1679575 h 1432"/>
              <a:gd name="T84" fmla="*/ 785813 w 666"/>
              <a:gd name="T85" fmla="*/ 1778000 h 1432"/>
              <a:gd name="T86" fmla="*/ 836613 w 666"/>
              <a:gd name="T87" fmla="*/ 1839913 h 1432"/>
              <a:gd name="T88" fmla="*/ 879475 w 666"/>
              <a:gd name="T89" fmla="*/ 2001838 h 1432"/>
              <a:gd name="T90" fmla="*/ 828675 w 666"/>
              <a:gd name="T91" fmla="*/ 2114550 h 1432"/>
              <a:gd name="T92" fmla="*/ 822325 w 666"/>
              <a:gd name="T93" fmla="*/ 2193925 h 1432"/>
              <a:gd name="T94" fmla="*/ 998538 w 666"/>
              <a:gd name="T95" fmla="*/ 2124075 h 1432"/>
              <a:gd name="T96" fmla="*/ 1052513 w 666"/>
              <a:gd name="T97" fmla="*/ 2039938 h 1432"/>
              <a:gd name="T98" fmla="*/ 1020763 w 666"/>
              <a:gd name="T99" fmla="*/ 1890713 h 1432"/>
              <a:gd name="T100" fmla="*/ 969963 w 666"/>
              <a:gd name="T101" fmla="*/ 1719263 h 1432"/>
              <a:gd name="T102" fmla="*/ 873125 w 666"/>
              <a:gd name="T103" fmla="*/ 1538288 h 1432"/>
              <a:gd name="T104" fmla="*/ 841375 w 666"/>
              <a:gd name="T105" fmla="*/ 1431925 h 1432"/>
              <a:gd name="T106" fmla="*/ 830263 w 666"/>
              <a:gd name="T107" fmla="*/ 1322388 h 1432"/>
              <a:gd name="T108" fmla="*/ 841375 w 666"/>
              <a:gd name="T109" fmla="*/ 1289050 h 1432"/>
              <a:gd name="T110" fmla="*/ 817563 w 666"/>
              <a:gd name="T111" fmla="*/ 1081088 h 1432"/>
              <a:gd name="T112" fmla="*/ 788988 w 666"/>
              <a:gd name="T113" fmla="*/ 1019175 h 1432"/>
              <a:gd name="T114" fmla="*/ 785813 w 666"/>
              <a:gd name="T115" fmla="*/ 869950 h 1432"/>
              <a:gd name="T116" fmla="*/ 766763 w 666"/>
              <a:gd name="T117" fmla="*/ 630238 h 1432"/>
              <a:gd name="T118" fmla="*/ 698500 w 666"/>
              <a:gd name="T119" fmla="*/ 438150 h 1432"/>
              <a:gd name="T120" fmla="*/ 596900 w 666"/>
              <a:gd name="T121" fmla="*/ 347663 h 143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66"/>
              <a:gd name="T184" fmla="*/ 0 h 1432"/>
              <a:gd name="T185" fmla="*/ 666 w 666"/>
              <a:gd name="T186" fmla="*/ 1432 h 143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66" h="1432">
                <a:moveTo>
                  <a:pt x="372" y="198"/>
                </a:moveTo>
                <a:lnTo>
                  <a:pt x="372" y="198"/>
                </a:lnTo>
                <a:lnTo>
                  <a:pt x="374" y="196"/>
                </a:lnTo>
                <a:lnTo>
                  <a:pt x="374" y="191"/>
                </a:lnTo>
                <a:lnTo>
                  <a:pt x="374" y="179"/>
                </a:lnTo>
                <a:lnTo>
                  <a:pt x="371" y="159"/>
                </a:lnTo>
                <a:lnTo>
                  <a:pt x="374" y="137"/>
                </a:lnTo>
                <a:lnTo>
                  <a:pt x="374" y="115"/>
                </a:lnTo>
                <a:lnTo>
                  <a:pt x="374" y="105"/>
                </a:lnTo>
                <a:lnTo>
                  <a:pt x="371" y="97"/>
                </a:lnTo>
                <a:lnTo>
                  <a:pt x="369" y="87"/>
                </a:lnTo>
                <a:lnTo>
                  <a:pt x="367" y="77"/>
                </a:lnTo>
                <a:lnTo>
                  <a:pt x="364" y="53"/>
                </a:lnTo>
                <a:lnTo>
                  <a:pt x="362" y="43"/>
                </a:lnTo>
                <a:lnTo>
                  <a:pt x="361" y="40"/>
                </a:lnTo>
                <a:lnTo>
                  <a:pt x="356" y="36"/>
                </a:lnTo>
                <a:lnTo>
                  <a:pt x="352" y="33"/>
                </a:lnTo>
                <a:lnTo>
                  <a:pt x="347" y="30"/>
                </a:lnTo>
                <a:lnTo>
                  <a:pt x="341" y="21"/>
                </a:lnTo>
                <a:lnTo>
                  <a:pt x="332" y="15"/>
                </a:lnTo>
                <a:lnTo>
                  <a:pt x="324" y="10"/>
                </a:lnTo>
                <a:lnTo>
                  <a:pt x="314" y="5"/>
                </a:lnTo>
                <a:lnTo>
                  <a:pt x="304" y="1"/>
                </a:lnTo>
                <a:lnTo>
                  <a:pt x="282" y="0"/>
                </a:lnTo>
                <a:lnTo>
                  <a:pt x="272" y="0"/>
                </a:lnTo>
                <a:lnTo>
                  <a:pt x="262" y="1"/>
                </a:lnTo>
                <a:lnTo>
                  <a:pt x="243" y="3"/>
                </a:lnTo>
                <a:lnTo>
                  <a:pt x="233" y="5"/>
                </a:lnTo>
                <a:lnTo>
                  <a:pt x="223" y="6"/>
                </a:lnTo>
                <a:lnTo>
                  <a:pt x="218" y="10"/>
                </a:lnTo>
                <a:lnTo>
                  <a:pt x="213" y="10"/>
                </a:lnTo>
                <a:lnTo>
                  <a:pt x="201" y="10"/>
                </a:lnTo>
                <a:lnTo>
                  <a:pt x="198" y="13"/>
                </a:lnTo>
                <a:lnTo>
                  <a:pt x="193" y="15"/>
                </a:lnTo>
                <a:lnTo>
                  <a:pt x="183" y="21"/>
                </a:lnTo>
                <a:lnTo>
                  <a:pt x="179" y="25"/>
                </a:lnTo>
                <a:lnTo>
                  <a:pt x="178" y="28"/>
                </a:lnTo>
                <a:lnTo>
                  <a:pt x="176" y="36"/>
                </a:lnTo>
                <a:lnTo>
                  <a:pt x="171" y="47"/>
                </a:lnTo>
                <a:lnTo>
                  <a:pt x="169" y="57"/>
                </a:lnTo>
                <a:lnTo>
                  <a:pt x="171" y="60"/>
                </a:lnTo>
                <a:lnTo>
                  <a:pt x="174" y="63"/>
                </a:lnTo>
                <a:lnTo>
                  <a:pt x="174" y="65"/>
                </a:lnTo>
                <a:lnTo>
                  <a:pt x="174" y="67"/>
                </a:lnTo>
                <a:lnTo>
                  <a:pt x="171" y="72"/>
                </a:lnTo>
                <a:lnTo>
                  <a:pt x="168" y="82"/>
                </a:lnTo>
                <a:lnTo>
                  <a:pt x="166" y="92"/>
                </a:lnTo>
                <a:lnTo>
                  <a:pt x="166" y="102"/>
                </a:lnTo>
                <a:lnTo>
                  <a:pt x="166" y="114"/>
                </a:lnTo>
                <a:lnTo>
                  <a:pt x="166" y="122"/>
                </a:lnTo>
                <a:lnTo>
                  <a:pt x="166" y="127"/>
                </a:lnTo>
                <a:lnTo>
                  <a:pt x="164" y="132"/>
                </a:lnTo>
                <a:lnTo>
                  <a:pt x="161" y="137"/>
                </a:lnTo>
                <a:lnTo>
                  <a:pt x="159" y="142"/>
                </a:lnTo>
                <a:lnTo>
                  <a:pt x="154" y="154"/>
                </a:lnTo>
                <a:lnTo>
                  <a:pt x="151" y="162"/>
                </a:lnTo>
                <a:lnTo>
                  <a:pt x="149" y="167"/>
                </a:lnTo>
                <a:lnTo>
                  <a:pt x="149" y="172"/>
                </a:lnTo>
                <a:lnTo>
                  <a:pt x="153" y="176"/>
                </a:lnTo>
                <a:lnTo>
                  <a:pt x="156" y="177"/>
                </a:lnTo>
                <a:lnTo>
                  <a:pt x="164" y="179"/>
                </a:lnTo>
                <a:lnTo>
                  <a:pt x="171" y="181"/>
                </a:lnTo>
                <a:lnTo>
                  <a:pt x="171" y="186"/>
                </a:lnTo>
                <a:lnTo>
                  <a:pt x="169" y="191"/>
                </a:lnTo>
                <a:lnTo>
                  <a:pt x="168" y="196"/>
                </a:lnTo>
                <a:lnTo>
                  <a:pt x="169" y="198"/>
                </a:lnTo>
                <a:lnTo>
                  <a:pt x="171" y="199"/>
                </a:lnTo>
                <a:lnTo>
                  <a:pt x="174" y="199"/>
                </a:lnTo>
                <a:lnTo>
                  <a:pt x="181" y="199"/>
                </a:lnTo>
                <a:lnTo>
                  <a:pt x="186" y="201"/>
                </a:lnTo>
                <a:lnTo>
                  <a:pt x="181" y="208"/>
                </a:lnTo>
                <a:lnTo>
                  <a:pt x="179" y="211"/>
                </a:lnTo>
                <a:lnTo>
                  <a:pt x="179" y="214"/>
                </a:lnTo>
                <a:lnTo>
                  <a:pt x="181" y="218"/>
                </a:lnTo>
                <a:lnTo>
                  <a:pt x="183" y="218"/>
                </a:lnTo>
                <a:lnTo>
                  <a:pt x="183" y="219"/>
                </a:lnTo>
                <a:lnTo>
                  <a:pt x="181" y="224"/>
                </a:lnTo>
                <a:lnTo>
                  <a:pt x="181" y="229"/>
                </a:lnTo>
                <a:lnTo>
                  <a:pt x="184" y="238"/>
                </a:lnTo>
                <a:lnTo>
                  <a:pt x="190" y="245"/>
                </a:lnTo>
                <a:lnTo>
                  <a:pt x="193" y="246"/>
                </a:lnTo>
                <a:lnTo>
                  <a:pt x="198" y="248"/>
                </a:lnTo>
                <a:lnTo>
                  <a:pt x="206" y="251"/>
                </a:lnTo>
                <a:lnTo>
                  <a:pt x="216" y="251"/>
                </a:lnTo>
                <a:lnTo>
                  <a:pt x="225" y="253"/>
                </a:lnTo>
                <a:lnTo>
                  <a:pt x="233" y="258"/>
                </a:lnTo>
                <a:lnTo>
                  <a:pt x="240" y="265"/>
                </a:lnTo>
                <a:lnTo>
                  <a:pt x="243" y="268"/>
                </a:lnTo>
                <a:lnTo>
                  <a:pt x="247" y="271"/>
                </a:lnTo>
                <a:lnTo>
                  <a:pt x="248" y="273"/>
                </a:lnTo>
                <a:lnTo>
                  <a:pt x="247" y="275"/>
                </a:lnTo>
                <a:lnTo>
                  <a:pt x="243" y="278"/>
                </a:lnTo>
                <a:lnTo>
                  <a:pt x="242" y="281"/>
                </a:lnTo>
                <a:lnTo>
                  <a:pt x="243" y="285"/>
                </a:lnTo>
                <a:lnTo>
                  <a:pt x="243" y="286"/>
                </a:lnTo>
                <a:lnTo>
                  <a:pt x="242" y="288"/>
                </a:lnTo>
                <a:lnTo>
                  <a:pt x="236" y="288"/>
                </a:lnTo>
                <a:lnTo>
                  <a:pt x="231" y="307"/>
                </a:lnTo>
                <a:lnTo>
                  <a:pt x="226" y="327"/>
                </a:lnTo>
                <a:lnTo>
                  <a:pt x="223" y="337"/>
                </a:lnTo>
                <a:lnTo>
                  <a:pt x="223" y="342"/>
                </a:lnTo>
                <a:lnTo>
                  <a:pt x="223" y="347"/>
                </a:lnTo>
                <a:lnTo>
                  <a:pt x="223" y="350"/>
                </a:lnTo>
                <a:lnTo>
                  <a:pt x="221" y="354"/>
                </a:lnTo>
                <a:lnTo>
                  <a:pt x="218" y="367"/>
                </a:lnTo>
                <a:lnTo>
                  <a:pt x="216" y="385"/>
                </a:lnTo>
                <a:lnTo>
                  <a:pt x="213" y="404"/>
                </a:lnTo>
                <a:lnTo>
                  <a:pt x="208" y="434"/>
                </a:lnTo>
                <a:lnTo>
                  <a:pt x="206" y="442"/>
                </a:lnTo>
                <a:lnTo>
                  <a:pt x="206" y="451"/>
                </a:lnTo>
                <a:lnTo>
                  <a:pt x="206" y="466"/>
                </a:lnTo>
                <a:lnTo>
                  <a:pt x="206" y="474"/>
                </a:lnTo>
                <a:lnTo>
                  <a:pt x="208" y="483"/>
                </a:lnTo>
                <a:lnTo>
                  <a:pt x="208" y="481"/>
                </a:lnTo>
                <a:lnTo>
                  <a:pt x="210" y="503"/>
                </a:lnTo>
                <a:lnTo>
                  <a:pt x="213" y="526"/>
                </a:lnTo>
                <a:lnTo>
                  <a:pt x="213" y="536"/>
                </a:lnTo>
                <a:lnTo>
                  <a:pt x="213" y="548"/>
                </a:lnTo>
                <a:lnTo>
                  <a:pt x="213" y="570"/>
                </a:lnTo>
                <a:lnTo>
                  <a:pt x="215" y="592"/>
                </a:lnTo>
                <a:lnTo>
                  <a:pt x="216" y="612"/>
                </a:lnTo>
                <a:lnTo>
                  <a:pt x="216" y="634"/>
                </a:lnTo>
                <a:lnTo>
                  <a:pt x="220" y="652"/>
                </a:lnTo>
                <a:lnTo>
                  <a:pt x="223" y="676"/>
                </a:lnTo>
                <a:lnTo>
                  <a:pt x="225" y="684"/>
                </a:lnTo>
                <a:lnTo>
                  <a:pt x="225" y="687"/>
                </a:lnTo>
                <a:lnTo>
                  <a:pt x="223" y="689"/>
                </a:lnTo>
                <a:lnTo>
                  <a:pt x="218" y="692"/>
                </a:lnTo>
                <a:lnTo>
                  <a:pt x="211" y="699"/>
                </a:lnTo>
                <a:lnTo>
                  <a:pt x="203" y="704"/>
                </a:lnTo>
                <a:lnTo>
                  <a:pt x="183" y="716"/>
                </a:lnTo>
                <a:lnTo>
                  <a:pt x="179" y="718"/>
                </a:lnTo>
                <a:lnTo>
                  <a:pt x="176" y="719"/>
                </a:lnTo>
                <a:lnTo>
                  <a:pt x="164" y="723"/>
                </a:lnTo>
                <a:lnTo>
                  <a:pt x="154" y="726"/>
                </a:lnTo>
                <a:lnTo>
                  <a:pt x="146" y="729"/>
                </a:lnTo>
                <a:lnTo>
                  <a:pt x="136" y="733"/>
                </a:lnTo>
                <a:lnTo>
                  <a:pt x="126" y="736"/>
                </a:lnTo>
                <a:lnTo>
                  <a:pt x="122" y="738"/>
                </a:lnTo>
                <a:lnTo>
                  <a:pt x="119" y="741"/>
                </a:lnTo>
                <a:lnTo>
                  <a:pt x="111" y="748"/>
                </a:lnTo>
                <a:lnTo>
                  <a:pt x="102" y="756"/>
                </a:lnTo>
                <a:lnTo>
                  <a:pt x="99" y="761"/>
                </a:lnTo>
                <a:lnTo>
                  <a:pt x="96" y="766"/>
                </a:lnTo>
                <a:lnTo>
                  <a:pt x="94" y="771"/>
                </a:lnTo>
                <a:lnTo>
                  <a:pt x="92" y="776"/>
                </a:lnTo>
                <a:lnTo>
                  <a:pt x="85" y="781"/>
                </a:lnTo>
                <a:lnTo>
                  <a:pt x="85" y="783"/>
                </a:lnTo>
                <a:lnTo>
                  <a:pt x="85" y="786"/>
                </a:lnTo>
                <a:lnTo>
                  <a:pt x="82" y="790"/>
                </a:lnTo>
                <a:lnTo>
                  <a:pt x="77" y="793"/>
                </a:lnTo>
                <a:lnTo>
                  <a:pt x="75" y="798"/>
                </a:lnTo>
                <a:lnTo>
                  <a:pt x="75" y="805"/>
                </a:lnTo>
                <a:lnTo>
                  <a:pt x="75" y="810"/>
                </a:lnTo>
                <a:lnTo>
                  <a:pt x="80" y="815"/>
                </a:lnTo>
                <a:lnTo>
                  <a:pt x="85" y="817"/>
                </a:lnTo>
                <a:lnTo>
                  <a:pt x="87" y="817"/>
                </a:lnTo>
                <a:lnTo>
                  <a:pt x="89" y="815"/>
                </a:lnTo>
                <a:lnTo>
                  <a:pt x="92" y="822"/>
                </a:lnTo>
                <a:lnTo>
                  <a:pt x="96" y="827"/>
                </a:lnTo>
                <a:lnTo>
                  <a:pt x="101" y="830"/>
                </a:lnTo>
                <a:lnTo>
                  <a:pt x="104" y="830"/>
                </a:lnTo>
                <a:lnTo>
                  <a:pt x="111" y="828"/>
                </a:lnTo>
                <a:lnTo>
                  <a:pt x="112" y="832"/>
                </a:lnTo>
                <a:lnTo>
                  <a:pt x="116" y="835"/>
                </a:lnTo>
                <a:lnTo>
                  <a:pt x="122" y="840"/>
                </a:lnTo>
                <a:lnTo>
                  <a:pt x="127" y="842"/>
                </a:lnTo>
                <a:lnTo>
                  <a:pt x="131" y="842"/>
                </a:lnTo>
                <a:lnTo>
                  <a:pt x="136" y="840"/>
                </a:lnTo>
                <a:lnTo>
                  <a:pt x="138" y="843"/>
                </a:lnTo>
                <a:lnTo>
                  <a:pt x="141" y="847"/>
                </a:lnTo>
                <a:lnTo>
                  <a:pt x="144" y="847"/>
                </a:lnTo>
                <a:lnTo>
                  <a:pt x="153" y="845"/>
                </a:lnTo>
                <a:lnTo>
                  <a:pt x="161" y="840"/>
                </a:lnTo>
                <a:lnTo>
                  <a:pt x="168" y="832"/>
                </a:lnTo>
                <a:lnTo>
                  <a:pt x="171" y="828"/>
                </a:lnTo>
                <a:lnTo>
                  <a:pt x="174" y="827"/>
                </a:lnTo>
                <a:lnTo>
                  <a:pt x="183" y="822"/>
                </a:lnTo>
                <a:lnTo>
                  <a:pt x="190" y="817"/>
                </a:lnTo>
                <a:lnTo>
                  <a:pt x="196" y="810"/>
                </a:lnTo>
                <a:lnTo>
                  <a:pt x="210" y="796"/>
                </a:lnTo>
                <a:lnTo>
                  <a:pt x="216" y="788"/>
                </a:lnTo>
                <a:lnTo>
                  <a:pt x="216" y="783"/>
                </a:lnTo>
                <a:lnTo>
                  <a:pt x="218" y="780"/>
                </a:lnTo>
                <a:lnTo>
                  <a:pt x="221" y="783"/>
                </a:lnTo>
                <a:lnTo>
                  <a:pt x="223" y="785"/>
                </a:lnTo>
                <a:lnTo>
                  <a:pt x="225" y="788"/>
                </a:lnTo>
                <a:lnTo>
                  <a:pt x="225" y="790"/>
                </a:lnTo>
                <a:lnTo>
                  <a:pt x="221" y="796"/>
                </a:lnTo>
                <a:lnTo>
                  <a:pt x="215" y="815"/>
                </a:lnTo>
                <a:lnTo>
                  <a:pt x="208" y="835"/>
                </a:lnTo>
                <a:lnTo>
                  <a:pt x="206" y="847"/>
                </a:lnTo>
                <a:lnTo>
                  <a:pt x="206" y="857"/>
                </a:lnTo>
                <a:lnTo>
                  <a:pt x="206" y="864"/>
                </a:lnTo>
                <a:lnTo>
                  <a:pt x="208" y="865"/>
                </a:lnTo>
                <a:lnTo>
                  <a:pt x="205" y="875"/>
                </a:lnTo>
                <a:lnTo>
                  <a:pt x="205" y="885"/>
                </a:lnTo>
                <a:lnTo>
                  <a:pt x="206" y="889"/>
                </a:lnTo>
                <a:lnTo>
                  <a:pt x="205" y="894"/>
                </a:lnTo>
                <a:lnTo>
                  <a:pt x="205" y="904"/>
                </a:lnTo>
                <a:lnTo>
                  <a:pt x="201" y="914"/>
                </a:lnTo>
                <a:lnTo>
                  <a:pt x="195" y="937"/>
                </a:lnTo>
                <a:lnTo>
                  <a:pt x="191" y="957"/>
                </a:lnTo>
                <a:lnTo>
                  <a:pt x="191" y="979"/>
                </a:lnTo>
                <a:lnTo>
                  <a:pt x="190" y="971"/>
                </a:lnTo>
                <a:lnTo>
                  <a:pt x="184" y="991"/>
                </a:lnTo>
                <a:lnTo>
                  <a:pt x="179" y="1013"/>
                </a:lnTo>
                <a:lnTo>
                  <a:pt x="178" y="1023"/>
                </a:lnTo>
                <a:lnTo>
                  <a:pt x="176" y="1033"/>
                </a:lnTo>
                <a:lnTo>
                  <a:pt x="176" y="1055"/>
                </a:lnTo>
                <a:lnTo>
                  <a:pt x="174" y="1100"/>
                </a:lnTo>
                <a:lnTo>
                  <a:pt x="173" y="1122"/>
                </a:lnTo>
                <a:lnTo>
                  <a:pt x="173" y="1144"/>
                </a:lnTo>
                <a:lnTo>
                  <a:pt x="169" y="1164"/>
                </a:lnTo>
                <a:lnTo>
                  <a:pt x="168" y="1169"/>
                </a:lnTo>
                <a:lnTo>
                  <a:pt x="164" y="1174"/>
                </a:lnTo>
                <a:lnTo>
                  <a:pt x="158" y="1182"/>
                </a:lnTo>
                <a:lnTo>
                  <a:pt x="148" y="1201"/>
                </a:lnTo>
                <a:lnTo>
                  <a:pt x="139" y="1219"/>
                </a:lnTo>
                <a:lnTo>
                  <a:pt x="131" y="1239"/>
                </a:lnTo>
                <a:lnTo>
                  <a:pt x="126" y="1261"/>
                </a:lnTo>
                <a:lnTo>
                  <a:pt x="124" y="1271"/>
                </a:lnTo>
                <a:lnTo>
                  <a:pt x="124" y="1281"/>
                </a:lnTo>
                <a:lnTo>
                  <a:pt x="127" y="1290"/>
                </a:lnTo>
                <a:lnTo>
                  <a:pt x="132" y="1300"/>
                </a:lnTo>
                <a:lnTo>
                  <a:pt x="138" y="1306"/>
                </a:lnTo>
                <a:lnTo>
                  <a:pt x="132" y="1298"/>
                </a:lnTo>
                <a:lnTo>
                  <a:pt x="131" y="1295"/>
                </a:lnTo>
                <a:lnTo>
                  <a:pt x="126" y="1295"/>
                </a:lnTo>
                <a:lnTo>
                  <a:pt x="117" y="1301"/>
                </a:lnTo>
                <a:lnTo>
                  <a:pt x="109" y="1308"/>
                </a:lnTo>
                <a:lnTo>
                  <a:pt x="102" y="1316"/>
                </a:lnTo>
                <a:lnTo>
                  <a:pt x="97" y="1325"/>
                </a:lnTo>
                <a:lnTo>
                  <a:pt x="94" y="1333"/>
                </a:lnTo>
                <a:lnTo>
                  <a:pt x="92" y="1338"/>
                </a:lnTo>
                <a:lnTo>
                  <a:pt x="91" y="1343"/>
                </a:lnTo>
                <a:lnTo>
                  <a:pt x="87" y="1347"/>
                </a:lnTo>
                <a:lnTo>
                  <a:pt x="84" y="1350"/>
                </a:lnTo>
                <a:lnTo>
                  <a:pt x="82" y="1355"/>
                </a:lnTo>
                <a:lnTo>
                  <a:pt x="80" y="1355"/>
                </a:lnTo>
                <a:lnTo>
                  <a:pt x="77" y="1355"/>
                </a:lnTo>
                <a:lnTo>
                  <a:pt x="55" y="1358"/>
                </a:lnTo>
                <a:lnTo>
                  <a:pt x="45" y="1358"/>
                </a:lnTo>
                <a:lnTo>
                  <a:pt x="37" y="1358"/>
                </a:lnTo>
                <a:lnTo>
                  <a:pt x="27" y="1358"/>
                </a:lnTo>
                <a:lnTo>
                  <a:pt x="17" y="1362"/>
                </a:lnTo>
                <a:lnTo>
                  <a:pt x="12" y="1363"/>
                </a:lnTo>
                <a:lnTo>
                  <a:pt x="7" y="1367"/>
                </a:lnTo>
                <a:lnTo>
                  <a:pt x="5" y="1370"/>
                </a:lnTo>
                <a:lnTo>
                  <a:pt x="2" y="1373"/>
                </a:lnTo>
                <a:lnTo>
                  <a:pt x="0" y="1384"/>
                </a:lnTo>
                <a:lnTo>
                  <a:pt x="2" y="1394"/>
                </a:lnTo>
                <a:lnTo>
                  <a:pt x="7" y="1402"/>
                </a:lnTo>
                <a:lnTo>
                  <a:pt x="12" y="1412"/>
                </a:lnTo>
                <a:lnTo>
                  <a:pt x="18" y="1419"/>
                </a:lnTo>
                <a:lnTo>
                  <a:pt x="27" y="1424"/>
                </a:lnTo>
                <a:lnTo>
                  <a:pt x="37" y="1427"/>
                </a:lnTo>
                <a:lnTo>
                  <a:pt x="47" y="1431"/>
                </a:lnTo>
                <a:lnTo>
                  <a:pt x="69" y="1432"/>
                </a:lnTo>
                <a:lnTo>
                  <a:pt x="89" y="1431"/>
                </a:lnTo>
                <a:lnTo>
                  <a:pt x="109" y="1427"/>
                </a:lnTo>
                <a:lnTo>
                  <a:pt x="131" y="1420"/>
                </a:lnTo>
                <a:lnTo>
                  <a:pt x="136" y="1420"/>
                </a:lnTo>
                <a:lnTo>
                  <a:pt x="141" y="1420"/>
                </a:lnTo>
                <a:lnTo>
                  <a:pt x="151" y="1424"/>
                </a:lnTo>
                <a:lnTo>
                  <a:pt x="173" y="1427"/>
                </a:lnTo>
                <a:lnTo>
                  <a:pt x="183" y="1427"/>
                </a:lnTo>
                <a:lnTo>
                  <a:pt x="193" y="1427"/>
                </a:lnTo>
                <a:lnTo>
                  <a:pt x="203" y="1424"/>
                </a:lnTo>
                <a:lnTo>
                  <a:pt x="211" y="1419"/>
                </a:lnTo>
                <a:lnTo>
                  <a:pt x="218" y="1410"/>
                </a:lnTo>
                <a:lnTo>
                  <a:pt x="223" y="1402"/>
                </a:lnTo>
                <a:lnTo>
                  <a:pt x="226" y="1394"/>
                </a:lnTo>
                <a:lnTo>
                  <a:pt x="230" y="1384"/>
                </a:lnTo>
                <a:lnTo>
                  <a:pt x="233" y="1373"/>
                </a:lnTo>
                <a:lnTo>
                  <a:pt x="233" y="1363"/>
                </a:lnTo>
                <a:lnTo>
                  <a:pt x="233" y="1353"/>
                </a:lnTo>
                <a:lnTo>
                  <a:pt x="233" y="1350"/>
                </a:lnTo>
                <a:lnTo>
                  <a:pt x="231" y="1347"/>
                </a:lnTo>
                <a:lnTo>
                  <a:pt x="238" y="1320"/>
                </a:lnTo>
                <a:lnTo>
                  <a:pt x="243" y="1300"/>
                </a:lnTo>
                <a:lnTo>
                  <a:pt x="247" y="1280"/>
                </a:lnTo>
                <a:lnTo>
                  <a:pt x="248" y="1268"/>
                </a:lnTo>
                <a:lnTo>
                  <a:pt x="252" y="1256"/>
                </a:lnTo>
                <a:lnTo>
                  <a:pt x="258" y="1234"/>
                </a:lnTo>
                <a:lnTo>
                  <a:pt x="270" y="1194"/>
                </a:lnTo>
                <a:lnTo>
                  <a:pt x="282" y="1152"/>
                </a:lnTo>
                <a:lnTo>
                  <a:pt x="287" y="1129"/>
                </a:lnTo>
                <a:lnTo>
                  <a:pt x="290" y="1120"/>
                </a:lnTo>
                <a:lnTo>
                  <a:pt x="292" y="1112"/>
                </a:lnTo>
                <a:lnTo>
                  <a:pt x="297" y="1102"/>
                </a:lnTo>
                <a:lnTo>
                  <a:pt x="299" y="1090"/>
                </a:lnTo>
                <a:lnTo>
                  <a:pt x="304" y="1080"/>
                </a:lnTo>
                <a:lnTo>
                  <a:pt x="307" y="1068"/>
                </a:lnTo>
                <a:lnTo>
                  <a:pt x="322" y="1026"/>
                </a:lnTo>
                <a:lnTo>
                  <a:pt x="344" y="969"/>
                </a:lnTo>
                <a:lnTo>
                  <a:pt x="367" y="914"/>
                </a:lnTo>
                <a:lnTo>
                  <a:pt x="376" y="919"/>
                </a:lnTo>
                <a:lnTo>
                  <a:pt x="381" y="922"/>
                </a:lnTo>
                <a:lnTo>
                  <a:pt x="384" y="926"/>
                </a:lnTo>
                <a:lnTo>
                  <a:pt x="394" y="947"/>
                </a:lnTo>
                <a:lnTo>
                  <a:pt x="403" y="966"/>
                </a:lnTo>
                <a:lnTo>
                  <a:pt x="409" y="974"/>
                </a:lnTo>
                <a:lnTo>
                  <a:pt x="413" y="978"/>
                </a:lnTo>
                <a:lnTo>
                  <a:pt x="416" y="981"/>
                </a:lnTo>
                <a:lnTo>
                  <a:pt x="419" y="989"/>
                </a:lnTo>
                <a:lnTo>
                  <a:pt x="426" y="1003"/>
                </a:lnTo>
                <a:lnTo>
                  <a:pt x="436" y="1021"/>
                </a:lnTo>
                <a:lnTo>
                  <a:pt x="441" y="1030"/>
                </a:lnTo>
                <a:lnTo>
                  <a:pt x="446" y="1040"/>
                </a:lnTo>
                <a:lnTo>
                  <a:pt x="453" y="1058"/>
                </a:lnTo>
                <a:lnTo>
                  <a:pt x="461" y="1080"/>
                </a:lnTo>
                <a:lnTo>
                  <a:pt x="466" y="1088"/>
                </a:lnTo>
                <a:lnTo>
                  <a:pt x="473" y="1098"/>
                </a:lnTo>
                <a:lnTo>
                  <a:pt x="478" y="1107"/>
                </a:lnTo>
                <a:lnTo>
                  <a:pt x="481" y="1112"/>
                </a:lnTo>
                <a:lnTo>
                  <a:pt x="485" y="1115"/>
                </a:lnTo>
                <a:lnTo>
                  <a:pt x="495" y="1120"/>
                </a:lnTo>
                <a:lnTo>
                  <a:pt x="498" y="1124"/>
                </a:lnTo>
                <a:lnTo>
                  <a:pt x="502" y="1127"/>
                </a:lnTo>
                <a:lnTo>
                  <a:pt x="507" y="1137"/>
                </a:lnTo>
                <a:lnTo>
                  <a:pt x="513" y="1145"/>
                </a:lnTo>
                <a:lnTo>
                  <a:pt x="515" y="1149"/>
                </a:lnTo>
                <a:lnTo>
                  <a:pt x="518" y="1152"/>
                </a:lnTo>
                <a:lnTo>
                  <a:pt x="523" y="1155"/>
                </a:lnTo>
                <a:lnTo>
                  <a:pt x="527" y="1159"/>
                </a:lnTo>
                <a:lnTo>
                  <a:pt x="530" y="1169"/>
                </a:lnTo>
                <a:lnTo>
                  <a:pt x="532" y="1179"/>
                </a:lnTo>
                <a:lnTo>
                  <a:pt x="538" y="1197"/>
                </a:lnTo>
                <a:lnTo>
                  <a:pt x="550" y="1241"/>
                </a:lnTo>
                <a:lnTo>
                  <a:pt x="554" y="1251"/>
                </a:lnTo>
                <a:lnTo>
                  <a:pt x="554" y="1261"/>
                </a:lnTo>
                <a:lnTo>
                  <a:pt x="550" y="1271"/>
                </a:lnTo>
                <a:lnTo>
                  <a:pt x="552" y="1276"/>
                </a:lnTo>
                <a:lnTo>
                  <a:pt x="555" y="1281"/>
                </a:lnTo>
                <a:lnTo>
                  <a:pt x="557" y="1285"/>
                </a:lnTo>
                <a:lnTo>
                  <a:pt x="555" y="1288"/>
                </a:lnTo>
                <a:lnTo>
                  <a:pt x="550" y="1295"/>
                </a:lnTo>
                <a:lnTo>
                  <a:pt x="537" y="1311"/>
                </a:lnTo>
                <a:lnTo>
                  <a:pt x="522" y="1332"/>
                </a:lnTo>
                <a:lnTo>
                  <a:pt x="515" y="1338"/>
                </a:lnTo>
                <a:lnTo>
                  <a:pt x="510" y="1347"/>
                </a:lnTo>
                <a:lnTo>
                  <a:pt x="508" y="1357"/>
                </a:lnTo>
                <a:lnTo>
                  <a:pt x="508" y="1367"/>
                </a:lnTo>
                <a:lnTo>
                  <a:pt x="508" y="1370"/>
                </a:lnTo>
                <a:lnTo>
                  <a:pt x="512" y="1375"/>
                </a:lnTo>
                <a:lnTo>
                  <a:pt x="515" y="1379"/>
                </a:lnTo>
                <a:lnTo>
                  <a:pt x="518" y="1382"/>
                </a:lnTo>
                <a:lnTo>
                  <a:pt x="528" y="1385"/>
                </a:lnTo>
                <a:lnTo>
                  <a:pt x="538" y="1385"/>
                </a:lnTo>
                <a:lnTo>
                  <a:pt x="549" y="1385"/>
                </a:lnTo>
                <a:lnTo>
                  <a:pt x="559" y="1382"/>
                </a:lnTo>
                <a:lnTo>
                  <a:pt x="599" y="1367"/>
                </a:lnTo>
                <a:lnTo>
                  <a:pt x="609" y="1362"/>
                </a:lnTo>
                <a:lnTo>
                  <a:pt x="616" y="1355"/>
                </a:lnTo>
                <a:lnTo>
                  <a:pt x="629" y="1338"/>
                </a:lnTo>
                <a:lnTo>
                  <a:pt x="634" y="1328"/>
                </a:lnTo>
                <a:lnTo>
                  <a:pt x="639" y="1318"/>
                </a:lnTo>
                <a:lnTo>
                  <a:pt x="643" y="1315"/>
                </a:lnTo>
                <a:lnTo>
                  <a:pt x="646" y="1311"/>
                </a:lnTo>
                <a:lnTo>
                  <a:pt x="654" y="1301"/>
                </a:lnTo>
                <a:lnTo>
                  <a:pt x="659" y="1293"/>
                </a:lnTo>
                <a:lnTo>
                  <a:pt x="663" y="1285"/>
                </a:lnTo>
                <a:lnTo>
                  <a:pt x="666" y="1275"/>
                </a:lnTo>
                <a:lnTo>
                  <a:pt x="666" y="1264"/>
                </a:lnTo>
                <a:lnTo>
                  <a:pt x="666" y="1253"/>
                </a:lnTo>
                <a:lnTo>
                  <a:pt x="663" y="1243"/>
                </a:lnTo>
                <a:lnTo>
                  <a:pt x="656" y="1222"/>
                </a:lnTo>
                <a:lnTo>
                  <a:pt x="649" y="1202"/>
                </a:lnTo>
                <a:lnTo>
                  <a:pt x="644" y="1194"/>
                </a:lnTo>
                <a:lnTo>
                  <a:pt x="643" y="1191"/>
                </a:lnTo>
                <a:lnTo>
                  <a:pt x="641" y="1186"/>
                </a:lnTo>
                <a:lnTo>
                  <a:pt x="639" y="1176"/>
                </a:lnTo>
                <a:lnTo>
                  <a:pt x="636" y="1164"/>
                </a:lnTo>
                <a:lnTo>
                  <a:pt x="632" y="1155"/>
                </a:lnTo>
                <a:lnTo>
                  <a:pt x="629" y="1147"/>
                </a:lnTo>
                <a:lnTo>
                  <a:pt x="617" y="1102"/>
                </a:lnTo>
                <a:lnTo>
                  <a:pt x="611" y="1083"/>
                </a:lnTo>
                <a:lnTo>
                  <a:pt x="604" y="1065"/>
                </a:lnTo>
                <a:lnTo>
                  <a:pt x="596" y="1045"/>
                </a:lnTo>
                <a:lnTo>
                  <a:pt x="589" y="1035"/>
                </a:lnTo>
                <a:lnTo>
                  <a:pt x="584" y="1026"/>
                </a:lnTo>
                <a:lnTo>
                  <a:pt x="572" y="1008"/>
                </a:lnTo>
                <a:lnTo>
                  <a:pt x="562" y="989"/>
                </a:lnTo>
                <a:lnTo>
                  <a:pt x="550" y="969"/>
                </a:lnTo>
                <a:lnTo>
                  <a:pt x="545" y="961"/>
                </a:lnTo>
                <a:lnTo>
                  <a:pt x="542" y="956"/>
                </a:lnTo>
                <a:lnTo>
                  <a:pt x="540" y="951"/>
                </a:lnTo>
                <a:lnTo>
                  <a:pt x="540" y="941"/>
                </a:lnTo>
                <a:lnTo>
                  <a:pt x="540" y="931"/>
                </a:lnTo>
                <a:lnTo>
                  <a:pt x="537" y="921"/>
                </a:lnTo>
                <a:lnTo>
                  <a:pt x="532" y="912"/>
                </a:lnTo>
                <a:lnTo>
                  <a:pt x="530" y="907"/>
                </a:lnTo>
                <a:lnTo>
                  <a:pt x="530" y="902"/>
                </a:lnTo>
                <a:lnTo>
                  <a:pt x="530" y="890"/>
                </a:lnTo>
                <a:lnTo>
                  <a:pt x="528" y="869"/>
                </a:lnTo>
                <a:lnTo>
                  <a:pt x="527" y="848"/>
                </a:lnTo>
                <a:lnTo>
                  <a:pt x="525" y="838"/>
                </a:lnTo>
                <a:lnTo>
                  <a:pt x="523" y="833"/>
                </a:lnTo>
                <a:lnTo>
                  <a:pt x="523" y="832"/>
                </a:lnTo>
                <a:lnTo>
                  <a:pt x="525" y="830"/>
                </a:lnTo>
                <a:lnTo>
                  <a:pt x="527" y="825"/>
                </a:lnTo>
                <a:lnTo>
                  <a:pt x="528" y="820"/>
                </a:lnTo>
                <a:lnTo>
                  <a:pt x="527" y="818"/>
                </a:lnTo>
                <a:lnTo>
                  <a:pt x="527" y="817"/>
                </a:lnTo>
                <a:lnTo>
                  <a:pt x="530" y="812"/>
                </a:lnTo>
                <a:lnTo>
                  <a:pt x="537" y="805"/>
                </a:lnTo>
                <a:lnTo>
                  <a:pt x="537" y="800"/>
                </a:lnTo>
                <a:lnTo>
                  <a:pt x="537" y="795"/>
                </a:lnTo>
                <a:lnTo>
                  <a:pt x="522" y="709"/>
                </a:lnTo>
                <a:lnTo>
                  <a:pt x="518" y="699"/>
                </a:lnTo>
                <a:lnTo>
                  <a:pt x="517" y="689"/>
                </a:lnTo>
                <a:lnTo>
                  <a:pt x="515" y="686"/>
                </a:lnTo>
                <a:lnTo>
                  <a:pt x="515" y="681"/>
                </a:lnTo>
                <a:lnTo>
                  <a:pt x="513" y="676"/>
                </a:lnTo>
                <a:lnTo>
                  <a:pt x="510" y="671"/>
                </a:lnTo>
                <a:lnTo>
                  <a:pt x="507" y="667"/>
                </a:lnTo>
                <a:lnTo>
                  <a:pt x="505" y="661"/>
                </a:lnTo>
                <a:lnTo>
                  <a:pt x="502" y="650"/>
                </a:lnTo>
                <a:lnTo>
                  <a:pt x="498" y="647"/>
                </a:lnTo>
                <a:lnTo>
                  <a:pt x="497" y="645"/>
                </a:lnTo>
                <a:lnTo>
                  <a:pt x="497" y="642"/>
                </a:lnTo>
                <a:lnTo>
                  <a:pt x="498" y="630"/>
                </a:lnTo>
                <a:lnTo>
                  <a:pt x="500" y="609"/>
                </a:lnTo>
                <a:lnTo>
                  <a:pt x="498" y="587"/>
                </a:lnTo>
                <a:lnTo>
                  <a:pt x="497" y="577"/>
                </a:lnTo>
                <a:lnTo>
                  <a:pt x="495" y="567"/>
                </a:lnTo>
                <a:lnTo>
                  <a:pt x="495" y="558"/>
                </a:lnTo>
                <a:lnTo>
                  <a:pt x="495" y="548"/>
                </a:lnTo>
                <a:lnTo>
                  <a:pt x="493" y="503"/>
                </a:lnTo>
                <a:lnTo>
                  <a:pt x="492" y="481"/>
                </a:lnTo>
                <a:lnTo>
                  <a:pt x="488" y="459"/>
                </a:lnTo>
                <a:lnTo>
                  <a:pt x="485" y="449"/>
                </a:lnTo>
                <a:lnTo>
                  <a:pt x="485" y="439"/>
                </a:lnTo>
                <a:lnTo>
                  <a:pt x="483" y="417"/>
                </a:lnTo>
                <a:lnTo>
                  <a:pt x="483" y="397"/>
                </a:lnTo>
                <a:lnTo>
                  <a:pt x="483" y="375"/>
                </a:lnTo>
                <a:lnTo>
                  <a:pt x="480" y="354"/>
                </a:lnTo>
                <a:lnTo>
                  <a:pt x="478" y="342"/>
                </a:lnTo>
                <a:lnTo>
                  <a:pt x="475" y="332"/>
                </a:lnTo>
                <a:lnTo>
                  <a:pt x="470" y="322"/>
                </a:lnTo>
                <a:lnTo>
                  <a:pt x="465" y="313"/>
                </a:lnTo>
                <a:lnTo>
                  <a:pt x="453" y="295"/>
                </a:lnTo>
                <a:lnTo>
                  <a:pt x="440" y="276"/>
                </a:lnTo>
                <a:lnTo>
                  <a:pt x="426" y="261"/>
                </a:lnTo>
                <a:lnTo>
                  <a:pt x="409" y="248"/>
                </a:lnTo>
                <a:lnTo>
                  <a:pt x="391" y="238"/>
                </a:lnTo>
                <a:lnTo>
                  <a:pt x="386" y="234"/>
                </a:lnTo>
                <a:lnTo>
                  <a:pt x="384" y="231"/>
                </a:lnTo>
                <a:lnTo>
                  <a:pt x="384" y="228"/>
                </a:lnTo>
                <a:lnTo>
                  <a:pt x="381" y="223"/>
                </a:lnTo>
                <a:lnTo>
                  <a:pt x="376" y="219"/>
                </a:lnTo>
                <a:lnTo>
                  <a:pt x="369" y="218"/>
                </a:lnTo>
                <a:lnTo>
                  <a:pt x="369" y="214"/>
                </a:lnTo>
                <a:lnTo>
                  <a:pt x="367" y="211"/>
                </a:lnTo>
                <a:lnTo>
                  <a:pt x="369" y="204"/>
                </a:lnTo>
                <a:lnTo>
                  <a:pt x="372" y="19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46"/>
          <p:cNvSpPr>
            <a:spLocks noEditPoints="1"/>
          </p:cNvSpPr>
          <p:nvPr/>
        </p:nvSpPr>
        <p:spPr bwMode="auto">
          <a:xfrm>
            <a:off x="2970213" y="866775"/>
            <a:ext cx="655637" cy="2209800"/>
          </a:xfrm>
          <a:custGeom>
            <a:avLst/>
            <a:gdLst>
              <a:gd name="T0" fmla="*/ 25400 w 413"/>
              <a:gd name="T1" fmla="*/ 622300 h 1392"/>
              <a:gd name="T2" fmla="*/ 100012 w 413"/>
              <a:gd name="T3" fmla="*/ 431800 h 1392"/>
              <a:gd name="T4" fmla="*/ 147637 w 413"/>
              <a:gd name="T5" fmla="*/ 393700 h 1392"/>
              <a:gd name="T6" fmla="*/ 198437 w 413"/>
              <a:gd name="T7" fmla="*/ 365125 h 1392"/>
              <a:gd name="T8" fmla="*/ 223837 w 413"/>
              <a:gd name="T9" fmla="*/ 200025 h 1392"/>
              <a:gd name="T10" fmla="*/ 265112 w 413"/>
              <a:gd name="T11" fmla="*/ 55563 h 1392"/>
              <a:gd name="T12" fmla="*/ 355600 w 413"/>
              <a:gd name="T13" fmla="*/ 0 h 1392"/>
              <a:gd name="T14" fmla="*/ 414337 w 413"/>
              <a:gd name="T15" fmla="*/ 9525 h 1392"/>
              <a:gd name="T16" fmla="*/ 469900 w 413"/>
              <a:gd name="T17" fmla="*/ 87313 h 1392"/>
              <a:gd name="T18" fmla="*/ 479425 w 413"/>
              <a:gd name="T19" fmla="*/ 141288 h 1392"/>
              <a:gd name="T20" fmla="*/ 514350 w 413"/>
              <a:gd name="T21" fmla="*/ 287338 h 1392"/>
              <a:gd name="T22" fmla="*/ 520700 w 413"/>
              <a:gd name="T23" fmla="*/ 373063 h 1392"/>
              <a:gd name="T24" fmla="*/ 541337 w 413"/>
              <a:gd name="T25" fmla="*/ 422275 h 1392"/>
              <a:gd name="T26" fmla="*/ 587375 w 413"/>
              <a:gd name="T27" fmla="*/ 460375 h 1392"/>
              <a:gd name="T28" fmla="*/ 600075 w 413"/>
              <a:gd name="T29" fmla="*/ 487363 h 1392"/>
              <a:gd name="T30" fmla="*/ 646112 w 413"/>
              <a:gd name="T31" fmla="*/ 681038 h 1392"/>
              <a:gd name="T32" fmla="*/ 628650 w 413"/>
              <a:gd name="T33" fmla="*/ 803275 h 1392"/>
              <a:gd name="T34" fmla="*/ 642937 w 413"/>
              <a:gd name="T35" fmla="*/ 1042988 h 1392"/>
              <a:gd name="T36" fmla="*/ 646112 w 413"/>
              <a:gd name="T37" fmla="*/ 1141413 h 1392"/>
              <a:gd name="T38" fmla="*/ 635000 w 413"/>
              <a:gd name="T39" fmla="*/ 1179513 h 1392"/>
              <a:gd name="T40" fmla="*/ 620712 w 413"/>
              <a:gd name="T41" fmla="*/ 1289050 h 1392"/>
              <a:gd name="T42" fmla="*/ 565150 w 413"/>
              <a:gd name="T43" fmla="*/ 1322388 h 1392"/>
              <a:gd name="T44" fmla="*/ 549275 w 413"/>
              <a:gd name="T45" fmla="*/ 1336675 h 1392"/>
              <a:gd name="T46" fmla="*/ 509587 w 413"/>
              <a:gd name="T47" fmla="*/ 1576388 h 1392"/>
              <a:gd name="T48" fmla="*/ 506412 w 413"/>
              <a:gd name="T49" fmla="*/ 1709738 h 1392"/>
              <a:gd name="T50" fmla="*/ 482600 w 413"/>
              <a:gd name="T51" fmla="*/ 1973263 h 1392"/>
              <a:gd name="T52" fmla="*/ 461962 w 413"/>
              <a:gd name="T53" fmla="*/ 2060575 h 1392"/>
              <a:gd name="T54" fmla="*/ 431800 w 413"/>
              <a:gd name="T55" fmla="*/ 2173288 h 1392"/>
              <a:gd name="T56" fmla="*/ 352425 w 413"/>
              <a:gd name="T57" fmla="*/ 2190750 h 1392"/>
              <a:gd name="T58" fmla="*/ 312737 w 413"/>
              <a:gd name="T59" fmla="*/ 2193925 h 1392"/>
              <a:gd name="T60" fmla="*/ 222250 w 413"/>
              <a:gd name="T61" fmla="*/ 2190750 h 1392"/>
              <a:gd name="T62" fmla="*/ 211137 w 413"/>
              <a:gd name="T63" fmla="*/ 2116138 h 1392"/>
              <a:gd name="T64" fmla="*/ 200025 w 413"/>
              <a:gd name="T65" fmla="*/ 2052638 h 1392"/>
              <a:gd name="T66" fmla="*/ 214312 w 413"/>
              <a:gd name="T67" fmla="*/ 1981200 h 1392"/>
              <a:gd name="T68" fmla="*/ 179387 w 413"/>
              <a:gd name="T69" fmla="*/ 1797050 h 1392"/>
              <a:gd name="T70" fmla="*/ 171450 w 413"/>
              <a:gd name="T71" fmla="*/ 1670050 h 1392"/>
              <a:gd name="T72" fmla="*/ 182562 w 413"/>
              <a:gd name="T73" fmla="*/ 1589088 h 1392"/>
              <a:gd name="T74" fmla="*/ 157162 w 413"/>
              <a:gd name="T75" fmla="*/ 1368425 h 1392"/>
              <a:gd name="T76" fmla="*/ 120650 w 413"/>
              <a:gd name="T77" fmla="*/ 1290638 h 1392"/>
              <a:gd name="T78" fmla="*/ 74612 w 413"/>
              <a:gd name="T79" fmla="*/ 1266825 h 1392"/>
              <a:gd name="T80" fmla="*/ 50800 w 413"/>
              <a:gd name="T81" fmla="*/ 1187450 h 1392"/>
              <a:gd name="T82" fmla="*/ 42862 w 413"/>
              <a:gd name="T83" fmla="*/ 1108075 h 1392"/>
              <a:gd name="T84" fmla="*/ 38100 w 413"/>
              <a:gd name="T85" fmla="*/ 912813 h 1392"/>
              <a:gd name="T86" fmla="*/ 25400 w 413"/>
              <a:gd name="T87" fmla="*/ 766763 h 1392"/>
              <a:gd name="T88" fmla="*/ 336550 w 413"/>
              <a:gd name="T89" fmla="*/ 1447800 h 1392"/>
              <a:gd name="T90" fmla="*/ 320675 w 413"/>
              <a:gd name="T91" fmla="*/ 1584325 h 1392"/>
              <a:gd name="T92" fmla="*/ 317500 w 413"/>
              <a:gd name="T93" fmla="*/ 1698625 h 1392"/>
              <a:gd name="T94" fmla="*/ 333375 w 413"/>
              <a:gd name="T95" fmla="*/ 1917700 h 1392"/>
              <a:gd name="T96" fmla="*/ 352425 w 413"/>
              <a:gd name="T97" fmla="*/ 1820863 h 1392"/>
              <a:gd name="T98" fmla="*/ 371475 w 413"/>
              <a:gd name="T99" fmla="*/ 1677988 h 1392"/>
              <a:gd name="T100" fmla="*/ 379412 w 413"/>
              <a:gd name="T101" fmla="*/ 1620838 h 1392"/>
              <a:gd name="T102" fmla="*/ 363537 w 413"/>
              <a:gd name="T103" fmla="*/ 1392238 h 1392"/>
              <a:gd name="T104" fmla="*/ 600075 w 413"/>
              <a:gd name="T105" fmla="*/ 1281113 h 1392"/>
              <a:gd name="T106" fmla="*/ 596900 w 413"/>
              <a:gd name="T107" fmla="*/ 1246188 h 1392"/>
              <a:gd name="T108" fmla="*/ 112712 w 413"/>
              <a:gd name="T109" fmla="*/ 1246188 h 1392"/>
              <a:gd name="T110" fmla="*/ 128587 w 413"/>
              <a:gd name="T111" fmla="*/ 1265238 h 1392"/>
              <a:gd name="T112" fmla="*/ 123825 w 413"/>
              <a:gd name="T113" fmla="*/ 1239838 h 1392"/>
              <a:gd name="T114" fmla="*/ 123825 w 413"/>
              <a:gd name="T115" fmla="*/ 971550 h 1392"/>
              <a:gd name="T116" fmla="*/ 141287 w 413"/>
              <a:gd name="T117" fmla="*/ 950913 h 139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413"/>
              <a:gd name="T178" fmla="*/ 0 h 1392"/>
              <a:gd name="T179" fmla="*/ 413 w 413"/>
              <a:gd name="T180" fmla="*/ 1392 h 139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413" h="1392">
                <a:moveTo>
                  <a:pt x="0" y="476"/>
                </a:moveTo>
                <a:lnTo>
                  <a:pt x="0" y="476"/>
                </a:lnTo>
                <a:lnTo>
                  <a:pt x="0" y="466"/>
                </a:lnTo>
                <a:lnTo>
                  <a:pt x="0" y="456"/>
                </a:lnTo>
                <a:lnTo>
                  <a:pt x="6" y="438"/>
                </a:lnTo>
                <a:lnTo>
                  <a:pt x="16" y="392"/>
                </a:lnTo>
                <a:lnTo>
                  <a:pt x="27" y="349"/>
                </a:lnTo>
                <a:lnTo>
                  <a:pt x="42" y="307"/>
                </a:lnTo>
                <a:lnTo>
                  <a:pt x="46" y="298"/>
                </a:lnTo>
                <a:lnTo>
                  <a:pt x="49" y="288"/>
                </a:lnTo>
                <a:lnTo>
                  <a:pt x="56" y="278"/>
                </a:lnTo>
                <a:lnTo>
                  <a:pt x="63" y="272"/>
                </a:lnTo>
                <a:lnTo>
                  <a:pt x="66" y="268"/>
                </a:lnTo>
                <a:lnTo>
                  <a:pt x="71" y="266"/>
                </a:lnTo>
                <a:lnTo>
                  <a:pt x="74" y="265"/>
                </a:lnTo>
                <a:lnTo>
                  <a:pt x="78" y="260"/>
                </a:lnTo>
                <a:lnTo>
                  <a:pt x="81" y="256"/>
                </a:lnTo>
                <a:lnTo>
                  <a:pt x="84" y="253"/>
                </a:lnTo>
                <a:lnTo>
                  <a:pt x="93" y="248"/>
                </a:lnTo>
                <a:lnTo>
                  <a:pt x="101" y="246"/>
                </a:lnTo>
                <a:lnTo>
                  <a:pt x="108" y="246"/>
                </a:lnTo>
                <a:lnTo>
                  <a:pt x="113" y="246"/>
                </a:lnTo>
                <a:lnTo>
                  <a:pt x="120" y="238"/>
                </a:lnTo>
                <a:lnTo>
                  <a:pt x="125" y="230"/>
                </a:lnTo>
                <a:lnTo>
                  <a:pt x="128" y="220"/>
                </a:lnTo>
                <a:lnTo>
                  <a:pt x="128" y="208"/>
                </a:lnTo>
                <a:lnTo>
                  <a:pt x="128" y="188"/>
                </a:lnTo>
                <a:lnTo>
                  <a:pt x="131" y="166"/>
                </a:lnTo>
                <a:lnTo>
                  <a:pt x="135" y="146"/>
                </a:lnTo>
                <a:lnTo>
                  <a:pt x="141" y="126"/>
                </a:lnTo>
                <a:lnTo>
                  <a:pt x="143" y="115"/>
                </a:lnTo>
                <a:lnTo>
                  <a:pt x="145" y="107"/>
                </a:lnTo>
                <a:lnTo>
                  <a:pt x="148" y="85"/>
                </a:lnTo>
                <a:lnTo>
                  <a:pt x="151" y="75"/>
                </a:lnTo>
                <a:lnTo>
                  <a:pt x="153" y="63"/>
                </a:lnTo>
                <a:lnTo>
                  <a:pt x="162" y="43"/>
                </a:lnTo>
                <a:lnTo>
                  <a:pt x="167" y="35"/>
                </a:lnTo>
                <a:lnTo>
                  <a:pt x="173" y="27"/>
                </a:lnTo>
                <a:lnTo>
                  <a:pt x="180" y="20"/>
                </a:lnTo>
                <a:lnTo>
                  <a:pt x="187" y="17"/>
                </a:lnTo>
                <a:lnTo>
                  <a:pt x="205" y="5"/>
                </a:lnTo>
                <a:lnTo>
                  <a:pt x="214" y="1"/>
                </a:lnTo>
                <a:lnTo>
                  <a:pt x="224" y="0"/>
                </a:lnTo>
                <a:lnTo>
                  <a:pt x="229" y="1"/>
                </a:lnTo>
                <a:lnTo>
                  <a:pt x="232" y="3"/>
                </a:lnTo>
                <a:lnTo>
                  <a:pt x="237" y="3"/>
                </a:lnTo>
                <a:lnTo>
                  <a:pt x="242" y="1"/>
                </a:lnTo>
                <a:lnTo>
                  <a:pt x="252" y="3"/>
                </a:lnTo>
                <a:lnTo>
                  <a:pt x="261" y="6"/>
                </a:lnTo>
                <a:lnTo>
                  <a:pt x="269" y="11"/>
                </a:lnTo>
                <a:lnTo>
                  <a:pt x="276" y="20"/>
                </a:lnTo>
                <a:lnTo>
                  <a:pt x="281" y="27"/>
                </a:lnTo>
                <a:lnTo>
                  <a:pt x="286" y="37"/>
                </a:lnTo>
                <a:lnTo>
                  <a:pt x="291" y="45"/>
                </a:lnTo>
                <a:lnTo>
                  <a:pt x="296" y="55"/>
                </a:lnTo>
                <a:lnTo>
                  <a:pt x="291" y="48"/>
                </a:lnTo>
                <a:lnTo>
                  <a:pt x="286" y="40"/>
                </a:lnTo>
                <a:lnTo>
                  <a:pt x="292" y="48"/>
                </a:lnTo>
                <a:lnTo>
                  <a:pt x="297" y="57"/>
                </a:lnTo>
                <a:lnTo>
                  <a:pt x="301" y="69"/>
                </a:lnTo>
                <a:lnTo>
                  <a:pt x="302" y="79"/>
                </a:lnTo>
                <a:lnTo>
                  <a:pt x="302" y="89"/>
                </a:lnTo>
                <a:lnTo>
                  <a:pt x="301" y="94"/>
                </a:lnTo>
                <a:lnTo>
                  <a:pt x="302" y="99"/>
                </a:lnTo>
                <a:lnTo>
                  <a:pt x="311" y="119"/>
                </a:lnTo>
                <a:lnTo>
                  <a:pt x="316" y="139"/>
                </a:lnTo>
                <a:lnTo>
                  <a:pt x="321" y="161"/>
                </a:lnTo>
                <a:lnTo>
                  <a:pt x="324" y="181"/>
                </a:lnTo>
                <a:lnTo>
                  <a:pt x="324" y="203"/>
                </a:lnTo>
                <a:lnTo>
                  <a:pt x="324" y="208"/>
                </a:lnTo>
                <a:lnTo>
                  <a:pt x="324" y="211"/>
                </a:lnTo>
                <a:lnTo>
                  <a:pt x="328" y="221"/>
                </a:lnTo>
                <a:lnTo>
                  <a:pt x="329" y="230"/>
                </a:lnTo>
                <a:lnTo>
                  <a:pt x="328" y="235"/>
                </a:lnTo>
                <a:lnTo>
                  <a:pt x="326" y="238"/>
                </a:lnTo>
                <a:lnTo>
                  <a:pt x="331" y="241"/>
                </a:lnTo>
                <a:lnTo>
                  <a:pt x="334" y="245"/>
                </a:lnTo>
                <a:lnTo>
                  <a:pt x="338" y="250"/>
                </a:lnTo>
                <a:lnTo>
                  <a:pt x="339" y="255"/>
                </a:lnTo>
                <a:lnTo>
                  <a:pt x="341" y="260"/>
                </a:lnTo>
                <a:lnTo>
                  <a:pt x="341" y="266"/>
                </a:lnTo>
                <a:lnTo>
                  <a:pt x="341" y="268"/>
                </a:lnTo>
                <a:lnTo>
                  <a:pt x="343" y="272"/>
                </a:lnTo>
                <a:lnTo>
                  <a:pt x="349" y="273"/>
                </a:lnTo>
                <a:lnTo>
                  <a:pt x="360" y="282"/>
                </a:lnTo>
                <a:lnTo>
                  <a:pt x="370" y="290"/>
                </a:lnTo>
                <a:lnTo>
                  <a:pt x="373" y="293"/>
                </a:lnTo>
                <a:lnTo>
                  <a:pt x="376" y="298"/>
                </a:lnTo>
                <a:lnTo>
                  <a:pt x="380" y="305"/>
                </a:lnTo>
                <a:lnTo>
                  <a:pt x="381" y="310"/>
                </a:lnTo>
                <a:lnTo>
                  <a:pt x="380" y="308"/>
                </a:lnTo>
                <a:lnTo>
                  <a:pt x="378" y="307"/>
                </a:lnTo>
                <a:lnTo>
                  <a:pt x="386" y="324"/>
                </a:lnTo>
                <a:lnTo>
                  <a:pt x="393" y="342"/>
                </a:lnTo>
                <a:lnTo>
                  <a:pt x="396" y="360"/>
                </a:lnTo>
                <a:lnTo>
                  <a:pt x="401" y="381"/>
                </a:lnTo>
                <a:lnTo>
                  <a:pt x="407" y="419"/>
                </a:lnTo>
                <a:lnTo>
                  <a:pt x="410" y="458"/>
                </a:lnTo>
                <a:lnTo>
                  <a:pt x="407" y="429"/>
                </a:lnTo>
                <a:lnTo>
                  <a:pt x="413" y="474"/>
                </a:lnTo>
                <a:lnTo>
                  <a:pt x="413" y="485"/>
                </a:lnTo>
                <a:lnTo>
                  <a:pt x="413" y="495"/>
                </a:lnTo>
                <a:lnTo>
                  <a:pt x="413" y="498"/>
                </a:lnTo>
                <a:lnTo>
                  <a:pt x="410" y="500"/>
                </a:lnTo>
                <a:lnTo>
                  <a:pt x="396" y="506"/>
                </a:lnTo>
                <a:lnTo>
                  <a:pt x="396" y="513"/>
                </a:lnTo>
                <a:lnTo>
                  <a:pt x="398" y="525"/>
                </a:lnTo>
                <a:lnTo>
                  <a:pt x="401" y="547"/>
                </a:lnTo>
                <a:lnTo>
                  <a:pt x="405" y="592"/>
                </a:lnTo>
                <a:lnTo>
                  <a:pt x="405" y="636"/>
                </a:lnTo>
                <a:lnTo>
                  <a:pt x="405" y="657"/>
                </a:lnTo>
                <a:lnTo>
                  <a:pt x="403" y="679"/>
                </a:lnTo>
                <a:lnTo>
                  <a:pt x="401" y="701"/>
                </a:lnTo>
                <a:lnTo>
                  <a:pt x="401" y="714"/>
                </a:lnTo>
                <a:lnTo>
                  <a:pt x="401" y="716"/>
                </a:lnTo>
                <a:lnTo>
                  <a:pt x="403" y="718"/>
                </a:lnTo>
                <a:lnTo>
                  <a:pt x="407" y="719"/>
                </a:lnTo>
                <a:lnTo>
                  <a:pt x="410" y="723"/>
                </a:lnTo>
                <a:lnTo>
                  <a:pt x="408" y="728"/>
                </a:lnTo>
                <a:lnTo>
                  <a:pt x="407" y="738"/>
                </a:lnTo>
                <a:lnTo>
                  <a:pt x="405" y="740"/>
                </a:lnTo>
                <a:lnTo>
                  <a:pt x="403" y="740"/>
                </a:lnTo>
                <a:lnTo>
                  <a:pt x="401" y="741"/>
                </a:lnTo>
                <a:lnTo>
                  <a:pt x="400" y="743"/>
                </a:lnTo>
                <a:lnTo>
                  <a:pt x="403" y="756"/>
                </a:lnTo>
                <a:lnTo>
                  <a:pt x="405" y="770"/>
                </a:lnTo>
                <a:lnTo>
                  <a:pt x="405" y="778"/>
                </a:lnTo>
                <a:lnTo>
                  <a:pt x="403" y="785"/>
                </a:lnTo>
                <a:lnTo>
                  <a:pt x="398" y="798"/>
                </a:lnTo>
                <a:lnTo>
                  <a:pt x="391" y="812"/>
                </a:lnTo>
                <a:lnTo>
                  <a:pt x="388" y="817"/>
                </a:lnTo>
                <a:lnTo>
                  <a:pt x="383" y="820"/>
                </a:lnTo>
                <a:lnTo>
                  <a:pt x="370" y="828"/>
                </a:lnTo>
                <a:lnTo>
                  <a:pt x="363" y="832"/>
                </a:lnTo>
                <a:lnTo>
                  <a:pt x="360" y="833"/>
                </a:lnTo>
                <a:lnTo>
                  <a:pt x="356" y="833"/>
                </a:lnTo>
                <a:lnTo>
                  <a:pt x="353" y="832"/>
                </a:lnTo>
                <a:lnTo>
                  <a:pt x="353" y="830"/>
                </a:lnTo>
                <a:lnTo>
                  <a:pt x="355" y="825"/>
                </a:lnTo>
                <a:lnTo>
                  <a:pt x="349" y="827"/>
                </a:lnTo>
                <a:lnTo>
                  <a:pt x="348" y="832"/>
                </a:lnTo>
                <a:lnTo>
                  <a:pt x="346" y="842"/>
                </a:lnTo>
                <a:lnTo>
                  <a:pt x="339" y="864"/>
                </a:lnTo>
                <a:lnTo>
                  <a:pt x="333" y="904"/>
                </a:lnTo>
                <a:lnTo>
                  <a:pt x="324" y="948"/>
                </a:lnTo>
                <a:lnTo>
                  <a:pt x="323" y="969"/>
                </a:lnTo>
                <a:lnTo>
                  <a:pt x="321" y="993"/>
                </a:lnTo>
                <a:lnTo>
                  <a:pt x="321" y="1015"/>
                </a:lnTo>
                <a:lnTo>
                  <a:pt x="321" y="1025"/>
                </a:lnTo>
                <a:lnTo>
                  <a:pt x="323" y="1035"/>
                </a:lnTo>
                <a:lnTo>
                  <a:pt x="324" y="1045"/>
                </a:lnTo>
                <a:lnTo>
                  <a:pt x="323" y="1055"/>
                </a:lnTo>
                <a:lnTo>
                  <a:pt x="321" y="1065"/>
                </a:lnTo>
                <a:lnTo>
                  <a:pt x="319" y="1077"/>
                </a:lnTo>
                <a:lnTo>
                  <a:pt x="316" y="1099"/>
                </a:lnTo>
                <a:lnTo>
                  <a:pt x="314" y="1122"/>
                </a:lnTo>
                <a:lnTo>
                  <a:pt x="313" y="1167"/>
                </a:lnTo>
                <a:lnTo>
                  <a:pt x="311" y="1206"/>
                </a:lnTo>
                <a:lnTo>
                  <a:pt x="308" y="1224"/>
                </a:lnTo>
                <a:lnTo>
                  <a:pt x="304" y="1243"/>
                </a:lnTo>
                <a:lnTo>
                  <a:pt x="297" y="1261"/>
                </a:lnTo>
                <a:lnTo>
                  <a:pt x="296" y="1271"/>
                </a:lnTo>
                <a:lnTo>
                  <a:pt x="296" y="1280"/>
                </a:lnTo>
                <a:lnTo>
                  <a:pt x="294" y="1290"/>
                </a:lnTo>
                <a:lnTo>
                  <a:pt x="292" y="1295"/>
                </a:lnTo>
                <a:lnTo>
                  <a:pt x="291" y="1298"/>
                </a:lnTo>
                <a:lnTo>
                  <a:pt x="286" y="1307"/>
                </a:lnTo>
                <a:lnTo>
                  <a:pt x="282" y="1310"/>
                </a:lnTo>
                <a:lnTo>
                  <a:pt x="279" y="1313"/>
                </a:lnTo>
                <a:lnTo>
                  <a:pt x="282" y="1332"/>
                </a:lnTo>
                <a:lnTo>
                  <a:pt x="281" y="1342"/>
                </a:lnTo>
                <a:lnTo>
                  <a:pt x="279" y="1352"/>
                </a:lnTo>
                <a:lnTo>
                  <a:pt x="277" y="1360"/>
                </a:lnTo>
                <a:lnTo>
                  <a:pt x="272" y="1369"/>
                </a:lnTo>
                <a:lnTo>
                  <a:pt x="266" y="1375"/>
                </a:lnTo>
                <a:lnTo>
                  <a:pt x="257" y="1382"/>
                </a:lnTo>
                <a:lnTo>
                  <a:pt x="249" y="1385"/>
                </a:lnTo>
                <a:lnTo>
                  <a:pt x="239" y="1387"/>
                </a:lnTo>
                <a:lnTo>
                  <a:pt x="230" y="1385"/>
                </a:lnTo>
                <a:lnTo>
                  <a:pt x="225" y="1384"/>
                </a:lnTo>
                <a:lnTo>
                  <a:pt x="222" y="1380"/>
                </a:lnTo>
                <a:lnTo>
                  <a:pt x="215" y="1374"/>
                </a:lnTo>
                <a:lnTo>
                  <a:pt x="212" y="1364"/>
                </a:lnTo>
                <a:lnTo>
                  <a:pt x="209" y="1355"/>
                </a:lnTo>
                <a:lnTo>
                  <a:pt x="207" y="1345"/>
                </a:lnTo>
                <a:lnTo>
                  <a:pt x="207" y="1355"/>
                </a:lnTo>
                <a:lnTo>
                  <a:pt x="205" y="1365"/>
                </a:lnTo>
                <a:lnTo>
                  <a:pt x="202" y="1374"/>
                </a:lnTo>
                <a:lnTo>
                  <a:pt x="197" y="1382"/>
                </a:lnTo>
                <a:lnTo>
                  <a:pt x="188" y="1389"/>
                </a:lnTo>
                <a:lnTo>
                  <a:pt x="178" y="1392"/>
                </a:lnTo>
                <a:lnTo>
                  <a:pt x="168" y="1392"/>
                </a:lnTo>
                <a:lnTo>
                  <a:pt x="157" y="1390"/>
                </a:lnTo>
                <a:lnTo>
                  <a:pt x="148" y="1387"/>
                </a:lnTo>
                <a:lnTo>
                  <a:pt x="143" y="1384"/>
                </a:lnTo>
                <a:lnTo>
                  <a:pt x="140" y="1380"/>
                </a:lnTo>
                <a:lnTo>
                  <a:pt x="135" y="1372"/>
                </a:lnTo>
                <a:lnTo>
                  <a:pt x="131" y="1362"/>
                </a:lnTo>
                <a:lnTo>
                  <a:pt x="130" y="1354"/>
                </a:lnTo>
                <a:lnTo>
                  <a:pt x="131" y="1343"/>
                </a:lnTo>
                <a:lnTo>
                  <a:pt x="133" y="1333"/>
                </a:lnTo>
                <a:lnTo>
                  <a:pt x="135" y="1328"/>
                </a:lnTo>
                <a:lnTo>
                  <a:pt x="135" y="1323"/>
                </a:lnTo>
                <a:lnTo>
                  <a:pt x="130" y="1313"/>
                </a:lnTo>
                <a:lnTo>
                  <a:pt x="128" y="1308"/>
                </a:lnTo>
                <a:lnTo>
                  <a:pt x="128" y="1303"/>
                </a:lnTo>
                <a:lnTo>
                  <a:pt x="126" y="1293"/>
                </a:lnTo>
                <a:lnTo>
                  <a:pt x="126" y="1281"/>
                </a:lnTo>
                <a:lnTo>
                  <a:pt x="128" y="1271"/>
                </a:lnTo>
                <a:lnTo>
                  <a:pt x="133" y="1263"/>
                </a:lnTo>
                <a:lnTo>
                  <a:pt x="135" y="1260"/>
                </a:lnTo>
                <a:lnTo>
                  <a:pt x="135" y="1253"/>
                </a:lnTo>
                <a:lnTo>
                  <a:pt x="135" y="1248"/>
                </a:lnTo>
                <a:lnTo>
                  <a:pt x="135" y="1243"/>
                </a:lnTo>
                <a:lnTo>
                  <a:pt x="123" y="1201"/>
                </a:lnTo>
                <a:lnTo>
                  <a:pt x="118" y="1181"/>
                </a:lnTo>
                <a:lnTo>
                  <a:pt x="115" y="1159"/>
                </a:lnTo>
                <a:lnTo>
                  <a:pt x="113" y="1137"/>
                </a:lnTo>
                <a:lnTo>
                  <a:pt x="113" y="1132"/>
                </a:lnTo>
                <a:lnTo>
                  <a:pt x="115" y="1127"/>
                </a:lnTo>
                <a:lnTo>
                  <a:pt x="111" y="1117"/>
                </a:lnTo>
                <a:lnTo>
                  <a:pt x="110" y="1095"/>
                </a:lnTo>
                <a:lnTo>
                  <a:pt x="108" y="1073"/>
                </a:lnTo>
                <a:lnTo>
                  <a:pt x="108" y="1052"/>
                </a:lnTo>
                <a:lnTo>
                  <a:pt x="111" y="1041"/>
                </a:lnTo>
                <a:lnTo>
                  <a:pt x="111" y="1030"/>
                </a:lnTo>
                <a:lnTo>
                  <a:pt x="111" y="1020"/>
                </a:lnTo>
                <a:lnTo>
                  <a:pt x="115" y="1011"/>
                </a:lnTo>
                <a:lnTo>
                  <a:pt x="115" y="1001"/>
                </a:lnTo>
                <a:lnTo>
                  <a:pt x="115" y="989"/>
                </a:lnTo>
                <a:lnTo>
                  <a:pt x="110" y="946"/>
                </a:lnTo>
                <a:lnTo>
                  <a:pt x="105" y="901"/>
                </a:lnTo>
                <a:lnTo>
                  <a:pt x="103" y="880"/>
                </a:lnTo>
                <a:lnTo>
                  <a:pt x="101" y="870"/>
                </a:lnTo>
                <a:lnTo>
                  <a:pt x="99" y="862"/>
                </a:lnTo>
                <a:lnTo>
                  <a:pt x="93" y="840"/>
                </a:lnTo>
                <a:lnTo>
                  <a:pt x="89" y="828"/>
                </a:lnTo>
                <a:lnTo>
                  <a:pt x="88" y="823"/>
                </a:lnTo>
                <a:lnTo>
                  <a:pt x="86" y="818"/>
                </a:lnTo>
                <a:lnTo>
                  <a:pt x="81" y="815"/>
                </a:lnTo>
                <a:lnTo>
                  <a:pt x="76" y="813"/>
                </a:lnTo>
                <a:lnTo>
                  <a:pt x="64" y="807"/>
                </a:lnTo>
                <a:lnTo>
                  <a:pt x="58" y="807"/>
                </a:lnTo>
                <a:lnTo>
                  <a:pt x="56" y="805"/>
                </a:lnTo>
                <a:lnTo>
                  <a:pt x="53" y="803"/>
                </a:lnTo>
                <a:lnTo>
                  <a:pt x="49" y="800"/>
                </a:lnTo>
                <a:lnTo>
                  <a:pt x="47" y="798"/>
                </a:lnTo>
                <a:lnTo>
                  <a:pt x="44" y="800"/>
                </a:lnTo>
                <a:lnTo>
                  <a:pt x="34" y="771"/>
                </a:lnTo>
                <a:lnTo>
                  <a:pt x="31" y="766"/>
                </a:lnTo>
                <a:lnTo>
                  <a:pt x="31" y="761"/>
                </a:lnTo>
                <a:lnTo>
                  <a:pt x="32" y="748"/>
                </a:lnTo>
                <a:lnTo>
                  <a:pt x="36" y="736"/>
                </a:lnTo>
                <a:lnTo>
                  <a:pt x="37" y="723"/>
                </a:lnTo>
                <a:lnTo>
                  <a:pt x="37" y="709"/>
                </a:lnTo>
                <a:lnTo>
                  <a:pt x="36" y="696"/>
                </a:lnTo>
                <a:lnTo>
                  <a:pt x="31" y="698"/>
                </a:lnTo>
                <a:lnTo>
                  <a:pt x="29" y="698"/>
                </a:lnTo>
                <a:lnTo>
                  <a:pt x="27" y="698"/>
                </a:lnTo>
                <a:lnTo>
                  <a:pt x="26" y="694"/>
                </a:lnTo>
                <a:lnTo>
                  <a:pt x="26" y="691"/>
                </a:lnTo>
                <a:lnTo>
                  <a:pt x="26" y="661"/>
                </a:lnTo>
                <a:lnTo>
                  <a:pt x="26" y="622"/>
                </a:lnTo>
                <a:lnTo>
                  <a:pt x="24" y="575"/>
                </a:lnTo>
                <a:lnTo>
                  <a:pt x="26" y="530"/>
                </a:lnTo>
                <a:lnTo>
                  <a:pt x="27" y="510"/>
                </a:lnTo>
                <a:lnTo>
                  <a:pt x="31" y="490"/>
                </a:lnTo>
                <a:lnTo>
                  <a:pt x="31" y="485"/>
                </a:lnTo>
                <a:lnTo>
                  <a:pt x="27" y="485"/>
                </a:lnTo>
                <a:lnTo>
                  <a:pt x="16" y="483"/>
                </a:lnTo>
                <a:lnTo>
                  <a:pt x="6" y="481"/>
                </a:lnTo>
                <a:lnTo>
                  <a:pt x="2" y="480"/>
                </a:lnTo>
                <a:lnTo>
                  <a:pt x="0" y="478"/>
                </a:lnTo>
                <a:lnTo>
                  <a:pt x="0" y="476"/>
                </a:lnTo>
                <a:close/>
                <a:moveTo>
                  <a:pt x="222" y="825"/>
                </a:moveTo>
                <a:lnTo>
                  <a:pt x="222" y="825"/>
                </a:lnTo>
                <a:lnTo>
                  <a:pt x="217" y="869"/>
                </a:lnTo>
                <a:lnTo>
                  <a:pt x="212" y="912"/>
                </a:lnTo>
                <a:lnTo>
                  <a:pt x="205" y="954"/>
                </a:lnTo>
                <a:lnTo>
                  <a:pt x="204" y="964"/>
                </a:lnTo>
                <a:lnTo>
                  <a:pt x="202" y="976"/>
                </a:lnTo>
                <a:lnTo>
                  <a:pt x="200" y="981"/>
                </a:lnTo>
                <a:lnTo>
                  <a:pt x="200" y="986"/>
                </a:lnTo>
                <a:lnTo>
                  <a:pt x="202" y="998"/>
                </a:lnTo>
                <a:lnTo>
                  <a:pt x="202" y="1008"/>
                </a:lnTo>
                <a:lnTo>
                  <a:pt x="200" y="1020"/>
                </a:lnTo>
                <a:lnTo>
                  <a:pt x="198" y="1040"/>
                </a:lnTo>
                <a:lnTo>
                  <a:pt x="197" y="1050"/>
                </a:lnTo>
                <a:lnTo>
                  <a:pt x="197" y="1060"/>
                </a:lnTo>
                <a:lnTo>
                  <a:pt x="200" y="1070"/>
                </a:lnTo>
                <a:lnTo>
                  <a:pt x="202" y="1080"/>
                </a:lnTo>
                <a:lnTo>
                  <a:pt x="207" y="1099"/>
                </a:lnTo>
                <a:lnTo>
                  <a:pt x="209" y="1109"/>
                </a:lnTo>
                <a:lnTo>
                  <a:pt x="210" y="1119"/>
                </a:lnTo>
                <a:lnTo>
                  <a:pt x="210" y="1169"/>
                </a:lnTo>
                <a:lnTo>
                  <a:pt x="210" y="1208"/>
                </a:lnTo>
                <a:lnTo>
                  <a:pt x="212" y="1186"/>
                </a:lnTo>
                <a:lnTo>
                  <a:pt x="217" y="1164"/>
                </a:lnTo>
                <a:lnTo>
                  <a:pt x="217" y="1161"/>
                </a:lnTo>
                <a:lnTo>
                  <a:pt x="220" y="1156"/>
                </a:lnTo>
                <a:lnTo>
                  <a:pt x="222" y="1152"/>
                </a:lnTo>
                <a:lnTo>
                  <a:pt x="222" y="1147"/>
                </a:lnTo>
                <a:lnTo>
                  <a:pt x="224" y="1125"/>
                </a:lnTo>
                <a:lnTo>
                  <a:pt x="227" y="1080"/>
                </a:lnTo>
                <a:lnTo>
                  <a:pt x="229" y="1070"/>
                </a:lnTo>
                <a:lnTo>
                  <a:pt x="232" y="1060"/>
                </a:lnTo>
                <a:lnTo>
                  <a:pt x="234" y="1057"/>
                </a:lnTo>
                <a:lnTo>
                  <a:pt x="237" y="1053"/>
                </a:lnTo>
                <a:lnTo>
                  <a:pt x="237" y="1050"/>
                </a:lnTo>
                <a:lnTo>
                  <a:pt x="237" y="1045"/>
                </a:lnTo>
                <a:lnTo>
                  <a:pt x="235" y="1036"/>
                </a:lnTo>
                <a:lnTo>
                  <a:pt x="237" y="1026"/>
                </a:lnTo>
                <a:lnTo>
                  <a:pt x="239" y="1021"/>
                </a:lnTo>
                <a:lnTo>
                  <a:pt x="240" y="1018"/>
                </a:lnTo>
                <a:lnTo>
                  <a:pt x="240" y="1008"/>
                </a:lnTo>
                <a:lnTo>
                  <a:pt x="240" y="983"/>
                </a:lnTo>
                <a:lnTo>
                  <a:pt x="237" y="959"/>
                </a:lnTo>
                <a:lnTo>
                  <a:pt x="234" y="919"/>
                </a:lnTo>
                <a:lnTo>
                  <a:pt x="229" y="877"/>
                </a:lnTo>
                <a:lnTo>
                  <a:pt x="222" y="825"/>
                </a:lnTo>
                <a:close/>
                <a:moveTo>
                  <a:pt x="370" y="783"/>
                </a:moveTo>
                <a:lnTo>
                  <a:pt x="370" y="783"/>
                </a:lnTo>
                <a:lnTo>
                  <a:pt x="365" y="813"/>
                </a:lnTo>
                <a:lnTo>
                  <a:pt x="371" y="808"/>
                </a:lnTo>
                <a:lnTo>
                  <a:pt x="375" y="807"/>
                </a:lnTo>
                <a:lnTo>
                  <a:pt x="378" y="807"/>
                </a:lnTo>
                <a:lnTo>
                  <a:pt x="376" y="805"/>
                </a:lnTo>
                <a:lnTo>
                  <a:pt x="378" y="803"/>
                </a:lnTo>
                <a:lnTo>
                  <a:pt x="380" y="800"/>
                </a:lnTo>
                <a:lnTo>
                  <a:pt x="378" y="790"/>
                </a:lnTo>
                <a:lnTo>
                  <a:pt x="376" y="785"/>
                </a:lnTo>
                <a:lnTo>
                  <a:pt x="375" y="783"/>
                </a:lnTo>
                <a:lnTo>
                  <a:pt x="370" y="783"/>
                </a:lnTo>
                <a:close/>
                <a:moveTo>
                  <a:pt x="69" y="768"/>
                </a:moveTo>
                <a:lnTo>
                  <a:pt x="69" y="768"/>
                </a:lnTo>
                <a:lnTo>
                  <a:pt x="69" y="773"/>
                </a:lnTo>
                <a:lnTo>
                  <a:pt x="69" y="778"/>
                </a:lnTo>
                <a:lnTo>
                  <a:pt x="71" y="785"/>
                </a:lnTo>
                <a:lnTo>
                  <a:pt x="73" y="792"/>
                </a:lnTo>
                <a:lnTo>
                  <a:pt x="76" y="793"/>
                </a:lnTo>
                <a:lnTo>
                  <a:pt x="78" y="795"/>
                </a:lnTo>
                <a:lnTo>
                  <a:pt x="79" y="798"/>
                </a:lnTo>
                <a:lnTo>
                  <a:pt x="81" y="798"/>
                </a:lnTo>
                <a:lnTo>
                  <a:pt x="81" y="797"/>
                </a:lnTo>
                <a:lnTo>
                  <a:pt x="81" y="793"/>
                </a:lnTo>
                <a:lnTo>
                  <a:pt x="83" y="795"/>
                </a:lnTo>
                <a:lnTo>
                  <a:pt x="81" y="787"/>
                </a:lnTo>
                <a:lnTo>
                  <a:pt x="79" y="785"/>
                </a:lnTo>
                <a:lnTo>
                  <a:pt x="78" y="781"/>
                </a:lnTo>
                <a:lnTo>
                  <a:pt x="73" y="775"/>
                </a:lnTo>
                <a:lnTo>
                  <a:pt x="69" y="768"/>
                </a:lnTo>
                <a:close/>
                <a:moveTo>
                  <a:pt x="89" y="532"/>
                </a:moveTo>
                <a:lnTo>
                  <a:pt x="89" y="532"/>
                </a:lnTo>
                <a:lnTo>
                  <a:pt x="88" y="557"/>
                </a:lnTo>
                <a:lnTo>
                  <a:pt x="84" y="584"/>
                </a:lnTo>
                <a:lnTo>
                  <a:pt x="78" y="612"/>
                </a:lnTo>
                <a:lnTo>
                  <a:pt x="78" y="624"/>
                </a:lnTo>
                <a:lnTo>
                  <a:pt x="79" y="636"/>
                </a:lnTo>
                <a:lnTo>
                  <a:pt x="81" y="630"/>
                </a:lnTo>
                <a:lnTo>
                  <a:pt x="84" y="625"/>
                </a:lnTo>
                <a:lnTo>
                  <a:pt x="88" y="612"/>
                </a:lnTo>
                <a:lnTo>
                  <a:pt x="89" y="599"/>
                </a:lnTo>
                <a:lnTo>
                  <a:pt x="89" y="587"/>
                </a:lnTo>
                <a:lnTo>
                  <a:pt x="91" y="558"/>
                </a:lnTo>
                <a:lnTo>
                  <a:pt x="91" y="545"/>
                </a:lnTo>
                <a:lnTo>
                  <a:pt x="89" y="5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Freeform 47"/>
          <p:cNvSpPr>
            <a:spLocks/>
          </p:cNvSpPr>
          <p:nvPr/>
        </p:nvSpPr>
        <p:spPr bwMode="auto">
          <a:xfrm>
            <a:off x="2970213" y="866775"/>
            <a:ext cx="655637" cy="2209800"/>
          </a:xfrm>
          <a:custGeom>
            <a:avLst/>
            <a:gdLst>
              <a:gd name="T0" fmla="*/ 9525 w 413"/>
              <a:gd name="T1" fmla="*/ 695325 h 1392"/>
              <a:gd name="T2" fmla="*/ 73025 w 413"/>
              <a:gd name="T3" fmla="*/ 473075 h 1392"/>
              <a:gd name="T4" fmla="*/ 112712 w 413"/>
              <a:gd name="T5" fmla="*/ 422275 h 1392"/>
              <a:gd name="T6" fmla="*/ 147637 w 413"/>
              <a:gd name="T7" fmla="*/ 393700 h 1392"/>
              <a:gd name="T8" fmla="*/ 198437 w 413"/>
              <a:gd name="T9" fmla="*/ 365125 h 1392"/>
              <a:gd name="T10" fmla="*/ 214312 w 413"/>
              <a:gd name="T11" fmla="*/ 231775 h 1392"/>
              <a:gd name="T12" fmla="*/ 234950 w 413"/>
              <a:gd name="T13" fmla="*/ 134938 h 1392"/>
              <a:gd name="T14" fmla="*/ 274637 w 413"/>
              <a:gd name="T15" fmla="*/ 42863 h 1392"/>
              <a:gd name="T16" fmla="*/ 355600 w 413"/>
              <a:gd name="T17" fmla="*/ 0 h 1392"/>
              <a:gd name="T18" fmla="*/ 384175 w 413"/>
              <a:gd name="T19" fmla="*/ 1588 h 1392"/>
              <a:gd name="T20" fmla="*/ 454025 w 413"/>
              <a:gd name="T21" fmla="*/ 58738 h 1392"/>
              <a:gd name="T22" fmla="*/ 454025 w 413"/>
              <a:gd name="T23" fmla="*/ 63500 h 1392"/>
              <a:gd name="T24" fmla="*/ 479425 w 413"/>
              <a:gd name="T25" fmla="*/ 141288 h 1392"/>
              <a:gd name="T26" fmla="*/ 509587 w 413"/>
              <a:gd name="T27" fmla="*/ 255588 h 1392"/>
              <a:gd name="T28" fmla="*/ 520700 w 413"/>
              <a:gd name="T29" fmla="*/ 350838 h 1392"/>
              <a:gd name="T30" fmla="*/ 530225 w 413"/>
              <a:gd name="T31" fmla="*/ 388938 h 1392"/>
              <a:gd name="T32" fmla="*/ 541337 w 413"/>
              <a:gd name="T33" fmla="*/ 425450 h 1392"/>
              <a:gd name="T34" fmla="*/ 587375 w 413"/>
              <a:gd name="T35" fmla="*/ 460375 h 1392"/>
              <a:gd name="T36" fmla="*/ 603250 w 413"/>
              <a:gd name="T37" fmla="*/ 488950 h 1392"/>
              <a:gd name="T38" fmla="*/ 646112 w 413"/>
              <a:gd name="T39" fmla="*/ 665163 h 1392"/>
              <a:gd name="T40" fmla="*/ 655637 w 413"/>
              <a:gd name="T41" fmla="*/ 769938 h 1392"/>
              <a:gd name="T42" fmla="*/ 628650 w 413"/>
              <a:gd name="T43" fmla="*/ 803275 h 1392"/>
              <a:gd name="T44" fmla="*/ 642937 w 413"/>
              <a:gd name="T45" fmla="*/ 1009650 h 1392"/>
              <a:gd name="T46" fmla="*/ 636587 w 413"/>
              <a:gd name="T47" fmla="*/ 1133475 h 1392"/>
              <a:gd name="T48" fmla="*/ 646112 w 413"/>
              <a:gd name="T49" fmla="*/ 1171575 h 1392"/>
              <a:gd name="T50" fmla="*/ 639762 w 413"/>
              <a:gd name="T51" fmla="*/ 1200150 h 1392"/>
              <a:gd name="T52" fmla="*/ 620712 w 413"/>
              <a:gd name="T53" fmla="*/ 1289050 h 1392"/>
              <a:gd name="T54" fmla="*/ 576262 w 413"/>
              <a:gd name="T55" fmla="*/ 1320800 h 1392"/>
              <a:gd name="T56" fmla="*/ 563562 w 413"/>
              <a:gd name="T57" fmla="*/ 1309688 h 1392"/>
              <a:gd name="T58" fmla="*/ 538162 w 413"/>
              <a:gd name="T59" fmla="*/ 1371600 h 1392"/>
              <a:gd name="T60" fmla="*/ 509587 w 413"/>
              <a:gd name="T61" fmla="*/ 1611313 h 1392"/>
              <a:gd name="T62" fmla="*/ 509587 w 413"/>
              <a:gd name="T63" fmla="*/ 1690688 h 1392"/>
              <a:gd name="T64" fmla="*/ 493712 w 413"/>
              <a:gd name="T65" fmla="*/ 1914525 h 1392"/>
              <a:gd name="T66" fmla="*/ 469900 w 413"/>
              <a:gd name="T67" fmla="*/ 2032000 h 1392"/>
              <a:gd name="T68" fmla="*/ 447675 w 413"/>
              <a:gd name="T69" fmla="*/ 2079625 h 1392"/>
              <a:gd name="T70" fmla="*/ 431800 w 413"/>
              <a:gd name="T71" fmla="*/ 2173288 h 1392"/>
              <a:gd name="T72" fmla="*/ 357187 w 413"/>
              <a:gd name="T73" fmla="*/ 2197100 h 1392"/>
              <a:gd name="T74" fmla="*/ 328612 w 413"/>
              <a:gd name="T75" fmla="*/ 2135188 h 1392"/>
              <a:gd name="T76" fmla="*/ 282575 w 413"/>
              <a:gd name="T77" fmla="*/ 2209800 h 1392"/>
              <a:gd name="T78" fmla="*/ 222250 w 413"/>
              <a:gd name="T79" fmla="*/ 2190750 h 1392"/>
              <a:gd name="T80" fmla="*/ 211137 w 413"/>
              <a:gd name="T81" fmla="*/ 2116138 h 1392"/>
              <a:gd name="T82" fmla="*/ 203200 w 413"/>
              <a:gd name="T83" fmla="*/ 2076450 h 1392"/>
              <a:gd name="T84" fmla="*/ 211137 w 413"/>
              <a:gd name="T85" fmla="*/ 2005013 h 1392"/>
              <a:gd name="T86" fmla="*/ 214312 w 413"/>
              <a:gd name="T87" fmla="*/ 1973263 h 1392"/>
              <a:gd name="T88" fmla="*/ 179387 w 413"/>
              <a:gd name="T89" fmla="*/ 1797050 h 1392"/>
              <a:gd name="T90" fmla="*/ 171450 w 413"/>
              <a:gd name="T91" fmla="*/ 1703388 h 1392"/>
              <a:gd name="T92" fmla="*/ 176212 w 413"/>
              <a:gd name="T93" fmla="*/ 1619250 h 1392"/>
              <a:gd name="T94" fmla="*/ 174625 w 413"/>
              <a:gd name="T95" fmla="*/ 1501775 h 1392"/>
              <a:gd name="T96" fmla="*/ 147637 w 413"/>
              <a:gd name="T97" fmla="*/ 1333500 h 1392"/>
              <a:gd name="T98" fmla="*/ 128587 w 413"/>
              <a:gd name="T99" fmla="*/ 1293813 h 1392"/>
              <a:gd name="T100" fmla="*/ 84137 w 413"/>
              <a:gd name="T101" fmla="*/ 1274763 h 1392"/>
              <a:gd name="T102" fmla="*/ 53975 w 413"/>
              <a:gd name="T103" fmla="*/ 1223963 h 1392"/>
              <a:gd name="T104" fmla="*/ 58737 w 413"/>
              <a:gd name="T105" fmla="*/ 1147763 h 1392"/>
              <a:gd name="T106" fmla="*/ 42862 w 413"/>
              <a:gd name="T107" fmla="*/ 1108075 h 1392"/>
              <a:gd name="T108" fmla="*/ 41275 w 413"/>
              <a:gd name="T109" fmla="*/ 987425 h 1392"/>
              <a:gd name="T110" fmla="*/ 49212 w 413"/>
              <a:gd name="T111" fmla="*/ 777875 h 1392"/>
              <a:gd name="T112" fmla="*/ 3175 w 413"/>
              <a:gd name="T113" fmla="*/ 762000 h 139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13"/>
              <a:gd name="T172" fmla="*/ 0 h 1392"/>
              <a:gd name="T173" fmla="*/ 413 w 413"/>
              <a:gd name="T174" fmla="*/ 1392 h 139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13" h="1392">
                <a:moveTo>
                  <a:pt x="0" y="476"/>
                </a:moveTo>
                <a:lnTo>
                  <a:pt x="0" y="476"/>
                </a:lnTo>
                <a:lnTo>
                  <a:pt x="0" y="466"/>
                </a:lnTo>
                <a:lnTo>
                  <a:pt x="0" y="456"/>
                </a:lnTo>
                <a:lnTo>
                  <a:pt x="6" y="438"/>
                </a:lnTo>
                <a:lnTo>
                  <a:pt x="16" y="392"/>
                </a:lnTo>
                <a:lnTo>
                  <a:pt x="27" y="349"/>
                </a:lnTo>
                <a:lnTo>
                  <a:pt x="42" y="307"/>
                </a:lnTo>
                <a:lnTo>
                  <a:pt x="46" y="298"/>
                </a:lnTo>
                <a:lnTo>
                  <a:pt x="49" y="288"/>
                </a:lnTo>
                <a:lnTo>
                  <a:pt x="56" y="278"/>
                </a:lnTo>
                <a:lnTo>
                  <a:pt x="63" y="272"/>
                </a:lnTo>
                <a:lnTo>
                  <a:pt x="66" y="268"/>
                </a:lnTo>
                <a:lnTo>
                  <a:pt x="71" y="266"/>
                </a:lnTo>
                <a:lnTo>
                  <a:pt x="74" y="265"/>
                </a:lnTo>
                <a:lnTo>
                  <a:pt x="78" y="260"/>
                </a:lnTo>
                <a:lnTo>
                  <a:pt x="81" y="256"/>
                </a:lnTo>
                <a:lnTo>
                  <a:pt x="84" y="253"/>
                </a:lnTo>
                <a:lnTo>
                  <a:pt x="93" y="248"/>
                </a:lnTo>
                <a:lnTo>
                  <a:pt x="101" y="246"/>
                </a:lnTo>
                <a:lnTo>
                  <a:pt x="108" y="246"/>
                </a:lnTo>
                <a:lnTo>
                  <a:pt x="113" y="246"/>
                </a:lnTo>
                <a:lnTo>
                  <a:pt x="120" y="238"/>
                </a:lnTo>
                <a:lnTo>
                  <a:pt x="125" y="230"/>
                </a:lnTo>
                <a:lnTo>
                  <a:pt x="128" y="220"/>
                </a:lnTo>
                <a:lnTo>
                  <a:pt x="128" y="208"/>
                </a:lnTo>
                <a:lnTo>
                  <a:pt x="128" y="188"/>
                </a:lnTo>
                <a:lnTo>
                  <a:pt x="131" y="166"/>
                </a:lnTo>
                <a:lnTo>
                  <a:pt x="135" y="146"/>
                </a:lnTo>
                <a:lnTo>
                  <a:pt x="141" y="126"/>
                </a:lnTo>
                <a:lnTo>
                  <a:pt x="143" y="115"/>
                </a:lnTo>
                <a:lnTo>
                  <a:pt x="145" y="107"/>
                </a:lnTo>
                <a:lnTo>
                  <a:pt x="148" y="85"/>
                </a:lnTo>
                <a:lnTo>
                  <a:pt x="151" y="75"/>
                </a:lnTo>
                <a:lnTo>
                  <a:pt x="153" y="63"/>
                </a:lnTo>
                <a:lnTo>
                  <a:pt x="162" y="43"/>
                </a:lnTo>
                <a:lnTo>
                  <a:pt x="167" y="35"/>
                </a:lnTo>
                <a:lnTo>
                  <a:pt x="173" y="27"/>
                </a:lnTo>
                <a:lnTo>
                  <a:pt x="180" y="20"/>
                </a:lnTo>
                <a:lnTo>
                  <a:pt x="187" y="17"/>
                </a:lnTo>
                <a:lnTo>
                  <a:pt x="205" y="5"/>
                </a:lnTo>
                <a:lnTo>
                  <a:pt x="214" y="1"/>
                </a:lnTo>
                <a:lnTo>
                  <a:pt x="224" y="0"/>
                </a:lnTo>
                <a:lnTo>
                  <a:pt x="229" y="1"/>
                </a:lnTo>
                <a:lnTo>
                  <a:pt x="232" y="3"/>
                </a:lnTo>
                <a:lnTo>
                  <a:pt x="237" y="3"/>
                </a:lnTo>
                <a:lnTo>
                  <a:pt x="242" y="1"/>
                </a:lnTo>
                <a:lnTo>
                  <a:pt x="252" y="3"/>
                </a:lnTo>
                <a:lnTo>
                  <a:pt x="261" y="6"/>
                </a:lnTo>
                <a:lnTo>
                  <a:pt x="269" y="11"/>
                </a:lnTo>
                <a:lnTo>
                  <a:pt x="276" y="20"/>
                </a:lnTo>
                <a:lnTo>
                  <a:pt x="281" y="27"/>
                </a:lnTo>
                <a:lnTo>
                  <a:pt x="286" y="37"/>
                </a:lnTo>
                <a:lnTo>
                  <a:pt x="291" y="45"/>
                </a:lnTo>
                <a:lnTo>
                  <a:pt x="296" y="55"/>
                </a:lnTo>
                <a:lnTo>
                  <a:pt x="291" y="48"/>
                </a:lnTo>
                <a:lnTo>
                  <a:pt x="286" y="40"/>
                </a:lnTo>
                <a:lnTo>
                  <a:pt x="292" y="48"/>
                </a:lnTo>
                <a:lnTo>
                  <a:pt x="297" y="57"/>
                </a:lnTo>
                <a:lnTo>
                  <a:pt x="301" y="69"/>
                </a:lnTo>
                <a:lnTo>
                  <a:pt x="302" y="79"/>
                </a:lnTo>
                <a:lnTo>
                  <a:pt x="302" y="89"/>
                </a:lnTo>
                <a:lnTo>
                  <a:pt x="301" y="94"/>
                </a:lnTo>
                <a:lnTo>
                  <a:pt x="302" y="99"/>
                </a:lnTo>
                <a:lnTo>
                  <a:pt x="311" y="119"/>
                </a:lnTo>
                <a:lnTo>
                  <a:pt x="316" y="139"/>
                </a:lnTo>
                <a:lnTo>
                  <a:pt x="321" y="161"/>
                </a:lnTo>
                <a:lnTo>
                  <a:pt x="324" y="181"/>
                </a:lnTo>
                <a:lnTo>
                  <a:pt x="324" y="203"/>
                </a:lnTo>
                <a:lnTo>
                  <a:pt x="324" y="208"/>
                </a:lnTo>
                <a:lnTo>
                  <a:pt x="324" y="211"/>
                </a:lnTo>
                <a:lnTo>
                  <a:pt x="328" y="221"/>
                </a:lnTo>
                <a:lnTo>
                  <a:pt x="329" y="230"/>
                </a:lnTo>
                <a:lnTo>
                  <a:pt x="328" y="235"/>
                </a:lnTo>
                <a:lnTo>
                  <a:pt x="326" y="238"/>
                </a:lnTo>
                <a:lnTo>
                  <a:pt x="331" y="241"/>
                </a:lnTo>
                <a:lnTo>
                  <a:pt x="334" y="245"/>
                </a:lnTo>
                <a:lnTo>
                  <a:pt x="338" y="250"/>
                </a:lnTo>
                <a:lnTo>
                  <a:pt x="339" y="255"/>
                </a:lnTo>
                <a:lnTo>
                  <a:pt x="341" y="260"/>
                </a:lnTo>
                <a:lnTo>
                  <a:pt x="341" y="266"/>
                </a:lnTo>
                <a:lnTo>
                  <a:pt x="341" y="268"/>
                </a:lnTo>
                <a:lnTo>
                  <a:pt x="343" y="272"/>
                </a:lnTo>
                <a:lnTo>
                  <a:pt x="349" y="273"/>
                </a:lnTo>
                <a:lnTo>
                  <a:pt x="360" y="282"/>
                </a:lnTo>
                <a:lnTo>
                  <a:pt x="370" y="290"/>
                </a:lnTo>
                <a:lnTo>
                  <a:pt x="373" y="293"/>
                </a:lnTo>
                <a:lnTo>
                  <a:pt x="376" y="298"/>
                </a:lnTo>
                <a:lnTo>
                  <a:pt x="380" y="305"/>
                </a:lnTo>
                <a:lnTo>
                  <a:pt x="381" y="310"/>
                </a:lnTo>
                <a:lnTo>
                  <a:pt x="380" y="308"/>
                </a:lnTo>
                <a:lnTo>
                  <a:pt x="378" y="307"/>
                </a:lnTo>
                <a:lnTo>
                  <a:pt x="386" y="324"/>
                </a:lnTo>
                <a:lnTo>
                  <a:pt x="393" y="342"/>
                </a:lnTo>
                <a:lnTo>
                  <a:pt x="396" y="360"/>
                </a:lnTo>
                <a:lnTo>
                  <a:pt x="401" y="381"/>
                </a:lnTo>
                <a:lnTo>
                  <a:pt x="407" y="419"/>
                </a:lnTo>
                <a:lnTo>
                  <a:pt x="410" y="458"/>
                </a:lnTo>
                <a:lnTo>
                  <a:pt x="407" y="429"/>
                </a:lnTo>
                <a:lnTo>
                  <a:pt x="413" y="474"/>
                </a:lnTo>
                <a:lnTo>
                  <a:pt x="413" y="485"/>
                </a:lnTo>
                <a:lnTo>
                  <a:pt x="413" y="495"/>
                </a:lnTo>
                <a:lnTo>
                  <a:pt x="413" y="498"/>
                </a:lnTo>
                <a:lnTo>
                  <a:pt x="410" y="500"/>
                </a:lnTo>
                <a:lnTo>
                  <a:pt x="396" y="506"/>
                </a:lnTo>
                <a:lnTo>
                  <a:pt x="396" y="513"/>
                </a:lnTo>
                <a:lnTo>
                  <a:pt x="398" y="525"/>
                </a:lnTo>
                <a:lnTo>
                  <a:pt x="401" y="547"/>
                </a:lnTo>
                <a:lnTo>
                  <a:pt x="405" y="592"/>
                </a:lnTo>
                <a:lnTo>
                  <a:pt x="405" y="636"/>
                </a:lnTo>
                <a:lnTo>
                  <a:pt x="405" y="657"/>
                </a:lnTo>
                <a:lnTo>
                  <a:pt x="403" y="679"/>
                </a:lnTo>
                <a:lnTo>
                  <a:pt x="401" y="701"/>
                </a:lnTo>
                <a:lnTo>
                  <a:pt x="401" y="714"/>
                </a:lnTo>
                <a:lnTo>
                  <a:pt x="401" y="716"/>
                </a:lnTo>
                <a:lnTo>
                  <a:pt x="403" y="718"/>
                </a:lnTo>
                <a:lnTo>
                  <a:pt x="407" y="719"/>
                </a:lnTo>
                <a:lnTo>
                  <a:pt x="410" y="723"/>
                </a:lnTo>
                <a:lnTo>
                  <a:pt x="408" y="728"/>
                </a:lnTo>
                <a:lnTo>
                  <a:pt x="407" y="738"/>
                </a:lnTo>
                <a:lnTo>
                  <a:pt x="405" y="740"/>
                </a:lnTo>
                <a:lnTo>
                  <a:pt x="403" y="740"/>
                </a:lnTo>
                <a:lnTo>
                  <a:pt x="401" y="741"/>
                </a:lnTo>
                <a:lnTo>
                  <a:pt x="400" y="743"/>
                </a:lnTo>
                <a:lnTo>
                  <a:pt x="403" y="756"/>
                </a:lnTo>
                <a:lnTo>
                  <a:pt x="405" y="770"/>
                </a:lnTo>
                <a:lnTo>
                  <a:pt x="405" y="778"/>
                </a:lnTo>
                <a:lnTo>
                  <a:pt x="403" y="785"/>
                </a:lnTo>
                <a:lnTo>
                  <a:pt x="398" y="798"/>
                </a:lnTo>
                <a:lnTo>
                  <a:pt x="391" y="812"/>
                </a:lnTo>
                <a:lnTo>
                  <a:pt x="388" y="817"/>
                </a:lnTo>
                <a:lnTo>
                  <a:pt x="383" y="820"/>
                </a:lnTo>
                <a:lnTo>
                  <a:pt x="370" y="828"/>
                </a:lnTo>
                <a:lnTo>
                  <a:pt x="363" y="832"/>
                </a:lnTo>
                <a:lnTo>
                  <a:pt x="360" y="833"/>
                </a:lnTo>
                <a:lnTo>
                  <a:pt x="356" y="833"/>
                </a:lnTo>
                <a:lnTo>
                  <a:pt x="353" y="832"/>
                </a:lnTo>
                <a:lnTo>
                  <a:pt x="353" y="830"/>
                </a:lnTo>
                <a:lnTo>
                  <a:pt x="355" y="825"/>
                </a:lnTo>
                <a:lnTo>
                  <a:pt x="349" y="827"/>
                </a:lnTo>
                <a:lnTo>
                  <a:pt x="348" y="832"/>
                </a:lnTo>
                <a:lnTo>
                  <a:pt x="346" y="842"/>
                </a:lnTo>
                <a:lnTo>
                  <a:pt x="339" y="864"/>
                </a:lnTo>
                <a:lnTo>
                  <a:pt x="333" y="904"/>
                </a:lnTo>
                <a:lnTo>
                  <a:pt x="324" y="948"/>
                </a:lnTo>
                <a:lnTo>
                  <a:pt x="323" y="969"/>
                </a:lnTo>
                <a:lnTo>
                  <a:pt x="321" y="993"/>
                </a:lnTo>
                <a:lnTo>
                  <a:pt x="321" y="1015"/>
                </a:lnTo>
                <a:lnTo>
                  <a:pt x="321" y="1025"/>
                </a:lnTo>
                <a:lnTo>
                  <a:pt x="323" y="1035"/>
                </a:lnTo>
                <a:lnTo>
                  <a:pt x="324" y="1045"/>
                </a:lnTo>
                <a:lnTo>
                  <a:pt x="323" y="1055"/>
                </a:lnTo>
                <a:lnTo>
                  <a:pt x="321" y="1065"/>
                </a:lnTo>
                <a:lnTo>
                  <a:pt x="319" y="1077"/>
                </a:lnTo>
                <a:lnTo>
                  <a:pt x="316" y="1099"/>
                </a:lnTo>
                <a:lnTo>
                  <a:pt x="314" y="1122"/>
                </a:lnTo>
                <a:lnTo>
                  <a:pt x="313" y="1167"/>
                </a:lnTo>
                <a:lnTo>
                  <a:pt x="311" y="1206"/>
                </a:lnTo>
                <a:lnTo>
                  <a:pt x="308" y="1224"/>
                </a:lnTo>
                <a:lnTo>
                  <a:pt x="304" y="1243"/>
                </a:lnTo>
                <a:lnTo>
                  <a:pt x="297" y="1261"/>
                </a:lnTo>
                <a:lnTo>
                  <a:pt x="296" y="1271"/>
                </a:lnTo>
                <a:lnTo>
                  <a:pt x="296" y="1280"/>
                </a:lnTo>
                <a:lnTo>
                  <a:pt x="294" y="1290"/>
                </a:lnTo>
                <a:lnTo>
                  <a:pt x="292" y="1295"/>
                </a:lnTo>
                <a:lnTo>
                  <a:pt x="291" y="1298"/>
                </a:lnTo>
                <a:lnTo>
                  <a:pt x="286" y="1307"/>
                </a:lnTo>
                <a:lnTo>
                  <a:pt x="282" y="1310"/>
                </a:lnTo>
                <a:lnTo>
                  <a:pt x="279" y="1313"/>
                </a:lnTo>
                <a:lnTo>
                  <a:pt x="282" y="1332"/>
                </a:lnTo>
                <a:lnTo>
                  <a:pt x="281" y="1342"/>
                </a:lnTo>
                <a:lnTo>
                  <a:pt x="279" y="1352"/>
                </a:lnTo>
                <a:lnTo>
                  <a:pt x="277" y="1360"/>
                </a:lnTo>
                <a:lnTo>
                  <a:pt x="272" y="1369"/>
                </a:lnTo>
                <a:lnTo>
                  <a:pt x="266" y="1375"/>
                </a:lnTo>
                <a:lnTo>
                  <a:pt x="257" y="1382"/>
                </a:lnTo>
                <a:lnTo>
                  <a:pt x="249" y="1385"/>
                </a:lnTo>
                <a:lnTo>
                  <a:pt x="239" y="1387"/>
                </a:lnTo>
                <a:lnTo>
                  <a:pt x="230" y="1385"/>
                </a:lnTo>
                <a:lnTo>
                  <a:pt x="225" y="1384"/>
                </a:lnTo>
                <a:lnTo>
                  <a:pt x="222" y="1380"/>
                </a:lnTo>
                <a:lnTo>
                  <a:pt x="215" y="1374"/>
                </a:lnTo>
                <a:lnTo>
                  <a:pt x="212" y="1364"/>
                </a:lnTo>
                <a:lnTo>
                  <a:pt x="209" y="1355"/>
                </a:lnTo>
                <a:lnTo>
                  <a:pt x="207" y="1345"/>
                </a:lnTo>
                <a:lnTo>
                  <a:pt x="207" y="1355"/>
                </a:lnTo>
                <a:lnTo>
                  <a:pt x="205" y="1365"/>
                </a:lnTo>
                <a:lnTo>
                  <a:pt x="202" y="1374"/>
                </a:lnTo>
                <a:lnTo>
                  <a:pt x="197" y="1382"/>
                </a:lnTo>
                <a:lnTo>
                  <a:pt x="188" y="1389"/>
                </a:lnTo>
                <a:lnTo>
                  <a:pt x="178" y="1392"/>
                </a:lnTo>
                <a:lnTo>
                  <a:pt x="168" y="1392"/>
                </a:lnTo>
                <a:lnTo>
                  <a:pt x="157" y="1390"/>
                </a:lnTo>
                <a:lnTo>
                  <a:pt x="148" y="1387"/>
                </a:lnTo>
                <a:lnTo>
                  <a:pt x="143" y="1384"/>
                </a:lnTo>
                <a:lnTo>
                  <a:pt x="140" y="1380"/>
                </a:lnTo>
                <a:lnTo>
                  <a:pt x="135" y="1372"/>
                </a:lnTo>
                <a:lnTo>
                  <a:pt x="131" y="1362"/>
                </a:lnTo>
                <a:lnTo>
                  <a:pt x="130" y="1354"/>
                </a:lnTo>
                <a:lnTo>
                  <a:pt x="131" y="1343"/>
                </a:lnTo>
                <a:lnTo>
                  <a:pt x="133" y="1333"/>
                </a:lnTo>
                <a:lnTo>
                  <a:pt x="135" y="1328"/>
                </a:lnTo>
                <a:lnTo>
                  <a:pt x="135" y="1323"/>
                </a:lnTo>
                <a:lnTo>
                  <a:pt x="130" y="1313"/>
                </a:lnTo>
                <a:lnTo>
                  <a:pt x="128" y="1308"/>
                </a:lnTo>
                <a:lnTo>
                  <a:pt x="128" y="1303"/>
                </a:lnTo>
                <a:lnTo>
                  <a:pt x="126" y="1293"/>
                </a:lnTo>
                <a:lnTo>
                  <a:pt x="126" y="1281"/>
                </a:lnTo>
                <a:lnTo>
                  <a:pt x="128" y="1271"/>
                </a:lnTo>
                <a:lnTo>
                  <a:pt x="133" y="1263"/>
                </a:lnTo>
                <a:lnTo>
                  <a:pt x="135" y="1260"/>
                </a:lnTo>
                <a:lnTo>
                  <a:pt x="135" y="1253"/>
                </a:lnTo>
                <a:lnTo>
                  <a:pt x="135" y="1248"/>
                </a:lnTo>
                <a:lnTo>
                  <a:pt x="135" y="1243"/>
                </a:lnTo>
                <a:lnTo>
                  <a:pt x="123" y="1201"/>
                </a:lnTo>
                <a:lnTo>
                  <a:pt x="118" y="1181"/>
                </a:lnTo>
                <a:lnTo>
                  <a:pt x="115" y="1159"/>
                </a:lnTo>
                <a:lnTo>
                  <a:pt x="113" y="1137"/>
                </a:lnTo>
                <a:lnTo>
                  <a:pt x="113" y="1132"/>
                </a:lnTo>
                <a:lnTo>
                  <a:pt x="115" y="1127"/>
                </a:lnTo>
                <a:lnTo>
                  <a:pt x="111" y="1117"/>
                </a:lnTo>
                <a:lnTo>
                  <a:pt x="110" y="1095"/>
                </a:lnTo>
                <a:lnTo>
                  <a:pt x="108" y="1073"/>
                </a:lnTo>
                <a:lnTo>
                  <a:pt x="108" y="1052"/>
                </a:lnTo>
                <a:lnTo>
                  <a:pt x="111" y="1041"/>
                </a:lnTo>
                <a:lnTo>
                  <a:pt x="111" y="1030"/>
                </a:lnTo>
                <a:lnTo>
                  <a:pt x="111" y="1020"/>
                </a:lnTo>
                <a:lnTo>
                  <a:pt x="115" y="1011"/>
                </a:lnTo>
                <a:lnTo>
                  <a:pt x="115" y="1001"/>
                </a:lnTo>
                <a:lnTo>
                  <a:pt x="115" y="989"/>
                </a:lnTo>
                <a:lnTo>
                  <a:pt x="110" y="946"/>
                </a:lnTo>
                <a:lnTo>
                  <a:pt x="105" y="901"/>
                </a:lnTo>
                <a:lnTo>
                  <a:pt x="103" y="880"/>
                </a:lnTo>
                <a:lnTo>
                  <a:pt x="101" y="870"/>
                </a:lnTo>
                <a:lnTo>
                  <a:pt x="99" y="862"/>
                </a:lnTo>
                <a:lnTo>
                  <a:pt x="93" y="840"/>
                </a:lnTo>
                <a:lnTo>
                  <a:pt x="89" y="828"/>
                </a:lnTo>
                <a:lnTo>
                  <a:pt x="88" y="823"/>
                </a:lnTo>
                <a:lnTo>
                  <a:pt x="86" y="818"/>
                </a:lnTo>
                <a:lnTo>
                  <a:pt x="81" y="815"/>
                </a:lnTo>
                <a:lnTo>
                  <a:pt x="76" y="813"/>
                </a:lnTo>
                <a:lnTo>
                  <a:pt x="64" y="807"/>
                </a:lnTo>
                <a:lnTo>
                  <a:pt x="58" y="807"/>
                </a:lnTo>
                <a:lnTo>
                  <a:pt x="56" y="805"/>
                </a:lnTo>
                <a:lnTo>
                  <a:pt x="53" y="803"/>
                </a:lnTo>
                <a:lnTo>
                  <a:pt x="49" y="800"/>
                </a:lnTo>
                <a:lnTo>
                  <a:pt x="47" y="798"/>
                </a:lnTo>
                <a:lnTo>
                  <a:pt x="44" y="800"/>
                </a:lnTo>
                <a:lnTo>
                  <a:pt x="34" y="771"/>
                </a:lnTo>
                <a:lnTo>
                  <a:pt x="31" y="766"/>
                </a:lnTo>
                <a:lnTo>
                  <a:pt x="31" y="761"/>
                </a:lnTo>
                <a:lnTo>
                  <a:pt x="32" y="748"/>
                </a:lnTo>
                <a:lnTo>
                  <a:pt x="36" y="736"/>
                </a:lnTo>
                <a:lnTo>
                  <a:pt x="37" y="723"/>
                </a:lnTo>
                <a:lnTo>
                  <a:pt x="37" y="709"/>
                </a:lnTo>
                <a:lnTo>
                  <a:pt x="36" y="696"/>
                </a:lnTo>
                <a:lnTo>
                  <a:pt x="31" y="698"/>
                </a:lnTo>
                <a:lnTo>
                  <a:pt x="29" y="698"/>
                </a:lnTo>
                <a:lnTo>
                  <a:pt x="27" y="698"/>
                </a:lnTo>
                <a:lnTo>
                  <a:pt x="26" y="694"/>
                </a:lnTo>
                <a:lnTo>
                  <a:pt x="26" y="691"/>
                </a:lnTo>
                <a:lnTo>
                  <a:pt x="26" y="661"/>
                </a:lnTo>
                <a:lnTo>
                  <a:pt x="26" y="622"/>
                </a:lnTo>
                <a:lnTo>
                  <a:pt x="24" y="575"/>
                </a:lnTo>
                <a:lnTo>
                  <a:pt x="26" y="530"/>
                </a:lnTo>
                <a:lnTo>
                  <a:pt x="27" y="510"/>
                </a:lnTo>
                <a:lnTo>
                  <a:pt x="31" y="490"/>
                </a:lnTo>
                <a:lnTo>
                  <a:pt x="31" y="485"/>
                </a:lnTo>
                <a:lnTo>
                  <a:pt x="27" y="485"/>
                </a:lnTo>
                <a:lnTo>
                  <a:pt x="16" y="483"/>
                </a:lnTo>
                <a:lnTo>
                  <a:pt x="6" y="481"/>
                </a:lnTo>
                <a:lnTo>
                  <a:pt x="2" y="480"/>
                </a:lnTo>
                <a:lnTo>
                  <a:pt x="0" y="478"/>
                </a:lnTo>
                <a:lnTo>
                  <a:pt x="0" y="47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52"/>
          <p:cNvSpPr>
            <a:spLocks noEditPoints="1"/>
          </p:cNvSpPr>
          <p:nvPr/>
        </p:nvSpPr>
        <p:spPr bwMode="auto">
          <a:xfrm>
            <a:off x="6623050" y="819150"/>
            <a:ext cx="822325" cy="2316163"/>
          </a:xfrm>
          <a:custGeom>
            <a:avLst/>
            <a:gdLst>
              <a:gd name="T0" fmla="*/ 696913 w 518"/>
              <a:gd name="T1" fmla="*/ 512763 h 1459"/>
              <a:gd name="T2" fmla="*/ 644525 w 518"/>
              <a:gd name="T3" fmla="*/ 2311400 h 1459"/>
              <a:gd name="T4" fmla="*/ 554038 w 518"/>
              <a:gd name="T5" fmla="*/ 2273300 h 1459"/>
              <a:gd name="T6" fmla="*/ 531813 w 518"/>
              <a:gd name="T7" fmla="*/ 2178050 h 1459"/>
              <a:gd name="T8" fmla="*/ 546100 w 518"/>
              <a:gd name="T9" fmla="*/ 2065338 h 1459"/>
              <a:gd name="T10" fmla="*/ 542925 w 518"/>
              <a:gd name="T11" fmla="*/ 1773238 h 1459"/>
              <a:gd name="T12" fmla="*/ 534988 w 518"/>
              <a:gd name="T13" fmla="*/ 1636713 h 1459"/>
              <a:gd name="T14" fmla="*/ 511175 w 518"/>
              <a:gd name="T15" fmla="*/ 1552575 h 1459"/>
              <a:gd name="T16" fmla="*/ 449263 w 518"/>
              <a:gd name="T17" fmla="*/ 1404938 h 1459"/>
              <a:gd name="T18" fmla="*/ 420688 w 518"/>
              <a:gd name="T19" fmla="*/ 1538288 h 1459"/>
              <a:gd name="T20" fmla="*/ 404813 w 518"/>
              <a:gd name="T21" fmla="*/ 1711325 h 1459"/>
              <a:gd name="T22" fmla="*/ 409575 w 518"/>
              <a:gd name="T23" fmla="*/ 1839913 h 1459"/>
              <a:gd name="T24" fmla="*/ 414338 w 518"/>
              <a:gd name="T25" fmla="*/ 2081213 h 1459"/>
              <a:gd name="T26" fmla="*/ 406400 w 518"/>
              <a:gd name="T27" fmla="*/ 2260600 h 1459"/>
              <a:gd name="T28" fmla="*/ 303213 w 518"/>
              <a:gd name="T29" fmla="*/ 2254250 h 1459"/>
              <a:gd name="T30" fmla="*/ 287338 w 518"/>
              <a:gd name="T31" fmla="*/ 2178050 h 1459"/>
              <a:gd name="T32" fmla="*/ 265113 w 518"/>
              <a:gd name="T33" fmla="*/ 2081213 h 1459"/>
              <a:gd name="T34" fmla="*/ 247650 w 518"/>
              <a:gd name="T35" fmla="*/ 1946275 h 1459"/>
              <a:gd name="T36" fmla="*/ 228600 w 518"/>
              <a:gd name="T37" fmla="*/ 1722438 h 1459"/>
              <a:gd name="T38" fmla="*/ 209550 w 518"/>
              <a:gd name="T39" fmla="*/ 1609725 h 1459"/>
              <a:gd name="T40" fmla="*/ 220663 w 518"/>
              <a:gd name="T41" fmla="*/ 1462088 h 1459"/>
              <a:gd name="T42" fmla="*/ 200025 w 518"/>
              <a:gd name="T43" fmla="*/ 1309688 h 1459"/>
              <a:gd name="T44" fmla="*/ 166688 w 518"/>
              <a:gd name="T45" fmla="*/ 1109663 h 1459"/>
              <a:gd name="T46" fmla="*/ 157163 w 518"/>
              <a:gd name="T47" fmla="*/ 1003300 h 1459"/>
              <a:gd name="T48" fmla="*/ 79375 w 518"/>
              <a:gd name="T49" fmla="*/ 857250 h 1459"/>
              <a:gd name="T50" fmla="*/ 20638 w 518"/>
              <a:gd name="T51" fmla="*/ 728663 h 1459"/>
              <a:gd name="T52" fmla="*/ 25400 w 518"/>
              <a:gd name="T53" fmla="*/ 593725 h 1459"/>
              <a:gd name="T54" fmla="*/ 55563 w 518"/>
              <a:gd name="T55" fmla="*/ 503238 h 1459"/>
              <a:gd name="T56" fmla="*/ 98425 w 518"/>
              <a:gd name="T57" fmla="*/ 390525 h 1459"/>
              <a:gd name="T58" fmla="*/ 279400 w 518"/>
              <a:gd name="T59" fmla="*/ 287338 h 1459"/>
              <a:gd name="T60" fmla="*/ 292100 w 518"/>
              <a:gd name="T61" fmla="*/ 257175 h 1459"/>
              <a:gd name="T62" fmla="*/ 255588 w 518"/>
              <a:gd name="T63" fmla="*/ 198438 h 1459"/>
              <a:gd name="T64" fmla="*/ 252413 w 518"/>
              <a:gd name="T65" fmla="*/ 98425 h 1459"/>
              <a:gd name="T66" fmla="*/ 282575 w 518"/>
              <a:gd name="T67" fmla="*/ 33338 h 1459"/>
              <a:gd name="T68" fmla="*/ 327025 w 518"/>
              <a:gd name="T69" fmla="*/ 12700 h 1459"/>
              <a:gd name="T70" fmla="*/ 358775 w 518"/>
              <a:gd name="T71" fmla="*/ 1588 h 1459"/>
              <a:gd name="T72" fmla="*/ 388938 w 518"/>
              <a:gd name="T73" fmla="*/ 9525 h 1459"/>
              <a:gd name="T74" fmla="*/ 428625 w 518"/>
              <a:gd name="T75" fmla="*/ 20638 h 1459"/>
              <a:gd name="T76" fmla="*/ 441325 w 518"/>
              <a:gd name="T77" fmla="*/ 31750 h 1459"/>
              <a:gd name="T78" fmla="*/ 460375 w 518"/>
              <a:gd name="T79" fmla="*/ 68263 h 1459"/>
              <a:gd name="T80" fmla="*/ 479425 w 518"/>
              <a:gd name="T81" fmla="*/ 134938 h 1459"/>
              <a:gd name="T82" fmla="*/ 473075 w 518"/>
              <a:gd name="T83" fmla="*/ 173038 h 1459"/>
              <a:gd name="T84" fmla="*/ 457200 w 518"/>
              <a:gd name="T85" fmla="*/ 239713 h 1459"/>
              <a:gd name="T86" fmla="*/ 554038 w 518"/>
              <a:gd name="T87" fmla="*/ 315913 h 1459"/>
              <a:gd name="T88" fmla="*/ 660400 w 518"/>
              <a:gd name="T89" fmla="*/ 393700 h 1459"/>
              <a:gd name="T90" fmla="*/ 715963 w 518"/>
              <a:gd name="T91" fmla="*/ 627063 h 1459"/>
              <a:gd name="T92" fmla="*/ 719138 w 518"/>
              <a:gd name="T93" fmla="*/ 752475 h 1459"/>
              <a:gd name="T94" fmla="*/ 669925 w 518"/>
              <a:gd name="T95" fmla="*/ 833438 h 1459"/>
              <a:gd name="T96" fmla="*/ 649288 w 518"/>
              <a:gd name="T97" fmla="*/ 984250 h 1459"/>
              <a:gd name="T98" fmla="*/ 681038 w 518"/>
              <a:gd name="T99" fmla="*/ 1128713 h 1459"/>
              <a:gd name="T100" fmla="*/ 715963 w 518"/>
              <a:gd name="T101" fmla="*/ 1314450 h 1459"/>
              <a:gd name="T102" fmla="*/ 715963 w 518"/>
              <a:gd name="T103" fmla="*/ 1552575 h 1459"/>
              <a:gd name="T104" fmla="*/ 712788 w 518"/>
              <a:gd name="T105" fmla="*/ 1703388 h 1459"/>
              <a:gd name="T106" fmla="*/ 715963 w 518"/>
              <a:gd name="T107" fmla="*/ 2012950 h 1459"/>
              <a:gd name="T108" fmla="*/ 700088 w 518"/>
              <a:gd name="T109" fmla="*/ 2100263 h 1459"/>
              <a:gd name="T110" fmla="*/ 723900 w 518"/>
              <a:gd name="T111" fmla="*/ 2171700 h 1459"/>
              <a:gd name="T112" fmla="*/ 819150 w 518"/>
              <a:gd name="T113" fmla="*/ 2212975 h 1459"/>
              <a:gd name="T114" fmla="*/ 158750 w 518"/>
              <a:gd name="T115" fmla="*/ 720725 h 1459"/>
              <a:gd name="T116" fmla="*/ 185738 w 518"/>
              <a:gd name="T117" fmla="*/ 779463 h 145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18"/>
              <a:gd name="T178" fmla="*/ 0 h 1459"/>
              <a:gd name="T179" fmla="*/ 518 w 518"/>
              <a:gd name="T180" fmla="*/ 1459 h 145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18" h="1459">
                <a:moveTo>
                  <a:pt x="216" y="5"/>
                </a:moveTo>
                <a:lnTo>
                  <a:pt x="216" y="5"/>
                </a:lnTo>
                <a:close/>
                <a:moveTo>
                  <a:pt x="439" y="323"/>
                </a:moveTo>
                <a:lnTo>
                  <a:pt x="439" y="323"/>
                </a:lnTo>
                <a:lnTo>
                  <a:pt x="441" y="332"/>
                </a:lnTo>
                <a:lnTo>
                  <a:pt x="439" y="323"/>
                </a:lnTo>
                <a:close/>
                <a:moveTo>
                  <a:pt x="439" y="322"/>
                </a:moveTo>
                <a:lnTo>
                  <a:pt x="439" y="322"/>
                </a:lnTo>
                <a:close/>
                <a:moveTo>
                  <a:pt x="439" y="323"/>
                </a:moveTo>
                <a:lnTo>
                  <a:pt x="439" y="323"/>
                </a:lnTo>
                <a:lnTo>
                  <a:pt x="439" y="322"/>
                </a:lnTo>
                <a:lnTo>
                  <a:pt x="439" y="323"/>
                </a:lnTo>
                <a:close/>
                <a:moveTo>
                  <a:pt x="503" y="1415"/>
                </a:moveTo>
                <a:lnTo>
                  <a:pt x="503" y="1415"/>
                </a:lnTo>
                <a:lnTo>
                  <a:pt x="495" y="1422"/>
                </a:lnTo>
                <a:lnTo>
                  <a:pt x="486" y="1427"/>
                </a:lnTo>
                <a:lnTo>
                  <a:pt x="466" y="1437"/>
                </a:lnTo>
                <a:lnTo>
                  <a:pt x="446" y="1444"/>
                </a:lnTo>
                <a:lnTo>
                  <a:pt x="428" y="1451"/>
                </a:lnTo>
                <a:lnTo>
                  <a:pt x="406" y="1456"/>
                </a:lnTo>
                <a:lnTo>
                  <a:pt x="396" y="1459"/>
                </a:lnTo>
                <a:lnTo>
                  <a:pt x="384" y="1459"/>
                </a:lnTo>
                <a:lnTo>
                  <a:pt x="374" y="1459"/>
                </a:lnTo>
                <a:lnTo>
                  <a:pt x="364" y="1457"/>
                </a:lnTo>
                <a:lnTo>
                  <a:pt x="354" y="1452"/>
                </a:lnTo>
                <a:lnTo>
                  <a:pt x="350" y="1449"/>
                </a:lnTo>
                <a:lnTo>
                  <a:pt x="347" y="1446"/>
                </a:lnTo>
                <a:lnTo>
                  <a:pt x="347" y="1441"/>
                </a:lnTo>
                <a:lnTo>
                  <a:pt x="349" y="1437"/>
                </a:lnTo>
                <a:lnTo>
                  <a:pt x="349" y="1432"/>
                </a:lnTo>
                <a:lnTo>
                  <a:pt x="349" y="1430"/>
                </a:lnTo>
                <a:lnTo>
                  <a:pt x="347" y="1429"/>
                </a:lnTo>
                <a:lnTo>
                  <a:pt x="344" y="1425"/>
                </a:lnTo>
                <a:lnTo>
                  <a:pt x="342" y="1422"/>
                </a:lnTo>
                <a:lnTo>
                  <a:pt x="339" y="1412"/>
                </a:lnTo>
                <a:lnTo>
                  <a:pt x="332" y="1392"/>
                </a:lnTo>
                <a:lnTo>
                  <a:pt x="332" y="1387"/>
                </a:lnTo>
                <a:lnTo>
                  <a:pt x="332" y="1384"/>
                </a:lnTo>
                <a:lnTo>
                  <a:pt x="335" y="1372"/>
                </a:lnTo>
                <a:lnTo>
                  <a:pt x="344" y="1352"/>
                </a:lnTo>
                <a:lnTo>
                  <a:pt x="345" y="1347"/>
                </a:lnTo>
                <a:lnTo>
                  <a:pt x="345" y="1345"/>
                </a:lnTo>
                <a:lnTo>
                  <a:pt x="345" y="1343"/>
                </a:lnTo>
                <a:lnTo>
                  <a:pt x="344" y="1338"/>
                </a:lnTo>
                <a:lnTo>
                  <a:pt x="344" y="1333"/>
                </a:lnTo>
                <a:lnTo>
                  <a:pt x="342" y="1318"/>
                </a:lnTo>
                <a:lnTo>
                  <a:pt x="344" y="1301"/>
                </a:lnTo>
                <a:lnTo>
                  <a:pt x="344" y="1238"/>
                </a:lnTo>
                <a:lnTo>
                  <a:pt x="344" y="1219"/>
                </a:lnTo>
                <a:lnTo>
                  <a:pt x="344" y="1202"/>
                </a:lnTo>
                <a:lnTo>
                  <a:pt x="347" y="1157"/>
                </a:lnTo>
                <a:lnTo>
                  <a:pt x="345" y="1137"/>
                </a:lnTo>
                <a:lnTo>
                  <a:pt x="345" y="1125"/>
                </a:lnTo>
                <a:lnTo>
                  <a:pt x="342" y="1117"/>
                </a:lnTo>
                <a:lnTo>
                  <a:pt x="340" y="1105"/>
                </a:lnTo>
                <a:lnTo>
                  <a:pt x="340" y="1095"/>
                </a:lnTo>
                <a:lnTo>
                  <a:pt x="342" y="1075"/>
                </a:lnTo>
                <a:lnTo>
                  <a:pt x="342" y="1070"/>
                </a:lnTo>
                <a:lnTo>
                  <a:pt x="342" y="1065"/>
                </a:lnTo>
                <a:lnTo>
                  <a:pt x="340" y="1060"/>
                </a:lnTo>
                <a:lnTo>
                  <a:pt x="340" y="1055"/>
                </a:lnTo>
                <a:lnTo>
                  <a:pt x="339" y="1033"/>
                </a:lnTo>
                <a:lnTo>
                  <a:pt x="337" y="1031"/>
                </a:lnTo>
                <a:lnTo>
                  <a:pt x="334" y="1028"/>
                </a:lnTo>
                <a:lnTo>
                  <a:pt x="330" y="1018"/>
                </a:lnTo>
                <a:lnTo>
                  <a:pt x="329" y="1006"/>
                </a:lnTo>
                <a:lnTo>
                  <a:pt x="327" y="996"/>
                </a:lnTo>
                <a:lnTo>
                  <a:pt x="327" y="991"/>
                </a:lnTo>
                <a:lnTo>
                  <a:pt x="325" y="988"/>
                </a:lnTo>
                <a:lnTo>
                  <a:pt x="324" y="983"/>
                </a:lnTo>
                <a:lnTo>
                  <a:pt x="322" y="978"/>
                </a:lnTo>
                <a:lnTo>
                  <a:pt x="318" y="967"/>
                </a:lnTo>
                <a:lnTo>
                  <a:pt x="318" y="957"/>
                </a:lnTo>
                <a:lnTo>
                  <a:pt x="315" y="944"/>
                </a:lnTo>
                <a:lnTo>
                  <a:pt x="315" y="937"/>
                </a:lnTo>
                <a:lnTo>
                  <a:pt x="310" y="932"/>
                </a:lnTo>
                <a:lnTo>
                  <a:pt x="303" y="921"/>
                </a:lnTo>
                <a:lnTo>
                  <a:pt x="297" y="909"/>
                </a:lnTo>
                <a:lnTo>
                  <a:pt x="283" y="885"/>
                </a:lnTo>
                <a:lnTo>
                  <a:pt x="277" y="870"/>
                </a:lnTo>
                <a:lnTo>
                  <a:pt x="273" y="865"/>
                </a:lnTo>
                <a:lnTo>
                  <a:pt x="270" y="862"/>
                </a:lnTo>
                <a:lnTo>
                  <a:pt x="271" y="872"/>
                </a:lnTo>
                <a:lnTo>
                  <a:pt x="270" y="884"/>
                </a:lnTo>
                <a:lnTo>
                  <a:pt x="268" y="904"/>
                </a:lnTo>
                <a:lnTo>
                  <a:pt x="266" y="946"/>
                </a:lnTo>
                <a:lnTo>
                  <a:pt x="265" y="969"/>
                </a:lnTo>
                <a:lnTo>
                  <a:pt x="263" y="993"/>
                </a:lnTo>
                <a:lnTo>
                  <a:pt x="260" y="1014"/>
                </a:lnTo>
                <a:lnTo>
                  <a:pt x="256" y="1038"/>
                </a:lnTo>
                <a:lnTo>
                  <a:pt x="255" y="1041"/>
                </a:lnTo>
                <a:lnTo>
                  <a:pt x="255" y="1046"/>
                </a:lnTo>
                <a:lnTo>
                  <a:pt x="256" y="1056"/>
                </a:lnTo>
                <a:lnTo>
                  <a:pt x="256" y="1066"/>
                </a:lnTo>
                <a:lnTo>
                  <a:pt x="255" y="1078"/>
                </a:lnTo>
                <a:lnTo>
                  <a:pt x="255" y="1088"/>
                </a:lnTo>
                <a:lnTo>
                  <a:pt x="251" y="1098"/>
                </a:lnTo>
                <a:lnTo>
                  <a:pt x="251" y="1103"/>
                </a:lnTo>
                <a:lnTo>
                  <a:pt x="253" y="1108"/>
                </a:lnTo>
                <a:lnTo>
                  <a:pt x="256" y="1118"/>
                </a:lnTo>
                <a:lnTo>
                  <a:pt x="260" y="1129"/>
                </a:lnTo>
                <a:lnTo>
                  <a:pt x="261" y="1139"/>
                </a:lnTo>
                <a:lnTo>
                  <a:pt x="260" y="1149"/>
                </a:lnTo>
                <a:lnTo>
                  <a:pt x="258" y="1159"/>
                </a:lnTo>
                <a:lnTo>
                  <a:pt x="256" y="1170"/>
                </a:lnTo>
                <a:lnTo>
                  <a:pt x="256" y="1181"/>
                </a:lnTo>
                <a:lnTo>
                  <a:pt x="256" y="1204"/>
                </a:lnTo>
                <a:lnTo>
                  <a:pt x="256" y="1246"/>
                </a:lnTo>
                <a:lnTo>
                  <a:pt x="258" y="1290"/>
                </a:lnTo>
                <a:lnTo>
                  <a:pt x="258" y="1303"/>
                </a:lnTo>
                <a:lnTo>
                  <a:pt x="260" y="1308"/>
                </a:lnTo>
                <a:lnTo>
                  <a:pt x="261" y="1311"/>
                </a:lnTo>
                <a:lnTo>
                  <a:pt x="265" y="1321"/>
                </a:lnTo>
                <a:lnTo>
                  <a:pt x="268" y="1331"/>
                </a:lnTo>
                <a:lnTo>
                  <a:pt x="270" y="1342"/>
                </a:lnTo>
                <a:lnTo>
                  <a:pt x="271" y="1352"/>
                </a:lnTo>
                <a:lnTo>
                  <a:pt x="270" y="1373"/>
                </a:lnTo>
                <a:lnTo>
                  <a:pt x="268" y="1384"/>
                </a:lnTo>
                <a:lnTo>
                  <a:pt x="263" y="1394"/>
                </a:lnTo>
                <a:lnTo>
                  <a:pt x="260" y="1402"/>
                </a:lnTo>
                <a:lnTo>
                  <a:pt x="258" y="1412"/>
                </a:lnTo>
                <a:lnTo>
                  <a:pt x="256" y="1424"/>
                </a:lnTo>
                <a:lnTo>
                  <a:pt x="256" y="1427"/>
                </a:lnTo>
                <a:lnTo>
                  <a:pt x="255" y="1429"/>
                </a:lnTo>
                <a:lnTo>
                  <a:pt x="250" y="1430"/>
                </a:lnTo>
                <a:lnTo>
                  <a:pt x="240" y="1432"/>
                </a:lnTo>
                <a:lnTo>
                  <a:pt x="230" y="1434"/>
                </a:lnTo>
                <a:lnTo>
                  <a:pt x="219" y="1434"/>
                </a:lnTo>
                <a:lnTo>
                  <a:pt x="209" y="1432"/>
                </a:lnTo>
                <a:lnTo>
                  <a:pt x="199" y="1427"/>
                </a:lnTo>
                <a:lnTo>
                  <a:pt x="191" y="1420"/>
                </a:lnTo>
                <a:lnTo>
                  <a:pt x="186" y="1414"/>
                </a:lnTo>
                <a:lnTo>
                  <a:pt x="183" y="1409"/>
                </a:lnTo>
                <a:lnTo>
                  <a:pt x="178" y="1405"/>
                </a:lnTo>
                <a:lnTo>
                  <a:pt x="174" y="1402"/>
                </a:lnTo>
                <a:lnTo>
                  <a:pt x="174" y="1399"/>
                </a:lnTo>
                <a:lnTo>
                  <a:pt x="181" y="1392"/>
                </a:lnTo>
                <a:lnTo>
                  <a:pt x="181" y="1387"/>
                </a:lnTo>
                <a:lnTo>
                  <a:pt x="181" y="1382"/>
                </a:lnTo>
                <a:lnTo>
                  <a:pt x="181" y="1372"/>
                </a:lnTo>
                <a:lnTo>
                  <a:pt x="181" y="1360"/>
                </a:lnTo>
                <a:lnTo>
                  <a:pt x="174" y="1353"/>
                </a:lnTo>
                <a:lnTo>
                  <a:pt x="173" y="1348"/>
                </a:lnTo>
                <a:lnTo>
                  <a:pt x="171" y="1345"/>
                </a:lnTo>
                <a:lnTo>
                  <a:pt x="171" y="1335"/>
                </a:lnTo>
                <a:lnTo>
                  <a:pt x="173" y="1323"/>
                </a:lnTo>
                <a:lnTo>
                  <a:pt x="173" y="1318"/>
                </a:lnTo>
                <a:lnTo>
                  <a:pt x="171" y="1313"/>
                </a:lnTo>
                <a:lnTo>
                  <a:pt x="167" y="1311"/>
                </a:lnTo>
                <a:lnTo>
                  <a:pt x="164" y="1310"/>
                </a:lnTo>
                <a:lnTo>
                  <a:pt x="162" y="1310"/>
                </a:lnTo>
                <a:lnTo>
                  <a:pt x="161" y="1306"/>
                </a:lnTo>
                <a:lnTo>
                  <a:pt x="161" y="1301"/>
                </a:lnTo>
                <a:lnTo>
                  <a:pt x="157" y="1291"/>
                </a:lnTo>
                <a:lnTo>
                  <a:pt x="157" y="1279"/>
                </a:lnTo>
                <a:lnTo>
                  <a:pt x="156" y="1258"/>
                </a:lnTo>
                <a:lnTo>
                  <a:pt x="156" y="1236"/>
                </a:lnTo>
                <a:lnTo>
                  <a:pt x="156" y="1226"/>
                </a:lnTo>
                <a:lnTo>
                  <a:pt x="156" y="1221"/>
                </a:lnTo>
                <a:lnTo>
                  <a:pt x="154" y="1216"/>
                </a:lnTo>
                <a:lnTo>
                  <a:pt x="152" y="1211"/>
                </a:lnTo>
                <a:lnTo>
                  <a:pt x="151" y="1206"/>
                </a:lnTo>
                <a:lnTo>
                  <a:pt x="149" y="1196"/>
                </a:lnTo>
                <a:lnTo>
                  <a:pt x="144" y="1152"/>
                </a:lnTo>
                <a:lnTo>
                  <a:pt x="144" y="1108"/>
                </a:lnTo>
                <a:lnTo>
                  <a:pt x="144" y="1085"/>
                </a:lnTo>
                <a:lnTo>
                  <a:pt x="142" y="1075"/>
                </a:lnTo>
                <a:lnTo>
                  <a:pt x="141" y="1066"/>
                </a:lnTo>
                <a:lnTo>
                  <a:pt x="139" y="1056"/>
                </a:lnTo>
                <a:lnTo>
                  <a:pt x="139" y="1053"/>
                </a:lnTo>
                <a:lnTo>
                  <a:pt x="141" y="1053"/>
                </a:lnTo>
                <a:lnTo>
                  <a:pt x="137" y="1045"/>
                </a:lnTo>
                <a:lnTo>
                  <a:pt x="136" y="1035"/>
                </a:lnTo>
                <a:lnTo>
                  <a:pt x="134" y="1025"/>
                </a:lnTo>
                <a:lnTo>
                  <a:pt x="132" y="1014"/>
                </a:lnTo>
                <a:lnTo>
                  <a:pt x="131" y="989"/>
                </a:lnTo>
                <a:lnTo>
                  <a:pt x="131" y="981"/>
                </a:lnTo>
                <a:lnTo>
                  <a:pt x="131" y="976"/>
                </a:lnTo>
                <a:lnTo>
                  <a:pt x="132" y="973"/>
                </a:lnTo>
                <a:lnTo>
                  <a:pt x="137" y="951"/>
                </a:lnTo>
                <a:lnTo>
                  <a:pt x="141" y="929"/>
                </a:lnTo>
                <a:lnTo>
                  <a:pt x="141" y="926"/>
                </a:lnTo>
                <a:lnTo>
                  <a:pt x="139" y="921"/>
                </a:lnTo>
                <a:lnTo>
                  <a:pt x="137" y="909"/>
                </a:lnTo>
                <a:lnTo>
                  <a:pt x="136" y="889"/>
                </a:lnTo>
                <a:lnTo>
                  <a:pt x="134" y="865"/>
                </a:lnTo>
                <a:lnTo>
                  <a:pt x="134" y="855"/>
                </a:lnTo>
                <a:lnTo>
                  <a:pt x="134" y="845"/>
                </a:lnTo>
                <a:lnTo>
                  <a:pt x="129" y="835"/>
                </a:lnTo>
                <a:lnTo>
                  <a:pt x="126" y="825"/>
                </a:lnTo>
                <a:lnTo>
                  <a:pt x="121" y="805"/>
                </a:lnTo>
                <a:lnTo>
                  <a:pt x="117" y="793"/>
                </a:lnTo>
                <a:lnTo>
                  <a:pt x="114" y="783"/>
                </a:lnTo>
                <a:lnTo>
                  <a:pt x="110" y="773"/>
                </a:lnTo>
                <a:lnTo>
                  <a:pt x="107" y="763"/>
                </a:lnTo>
                <a:lnTo>
                  <a:pt x="105" y="751"/>
                </a:lnTo>
                <a:lnTo>
                  <a:pt x="105" y="741"/>
                </a:lnTo>
                <a:lnTo>
                  <a:pt x="105" y="719"/>
                </a:lnTo>
                <a:lnTo>
                  <a:pt x="105" y="699"/>
                </a:lnTo>
                <a:lnTo>
                  <a:pt x="109" y="689"/>
                </a:lnTo>
                <a:lnTo>
                  <a:pt x="110" y="677"/>
                </a:lnTo>
                <a:lnTo>
                  <a:pt x="112" y="657"/>
                </a:lnTo>
                <a:lnTo>
                  <a:pt x="110" y="652"/>
                </a:lnTo>
                <a:lnTo>
                  <a:pt x="107" y="649"/>
                </a:lnTo>
                <a:lnTo>
                  <a:pt x="104" y="647"/>
                </a:lnTo>
                <a:lnTo>
                  <a:pt x="100" y="642"/>
                </a:lnTo>
                <a:lnTo>
                  <a:pt x="99" y="639"/>
                </a:lnTo>
                <a:lnTo>
                  <a:pt x="99" y="632"/>
                </a:lnTo>
                <a:lnTo>
                  <a:pt x="100" y="622"/>
                </a:lnTo>
                <a:lnTo>
                  <a:pt x="107" y="603"/>
                </a:lnTo>
                <a:lnTo>
                  <a:pt x="107" y="600"/>
                </a:lnTo>
                <a:lnTo>
                  <a:pt x="107" y="598"/>
                </a:lnTo>
                <a:lnTo>
                  <a:pt x="102" y="597"/>
                </a:lnTo>
                <a:lnTo>
                  <a:pt x="95" y="588"/>
                </a:lnTo>
                <a:lnTo>
                  <a:pt x="80" y="573"/>
                </a:lnTo>
                <a:lnTo>
                  <a:pt x="50" y="540"/>
                </a:lnTo>
                <a:lnTo>
                  <a:pt x="37" y="523"/>
                </a:lnTo>
                <a:lnTo>
                  <a:pt x="25" y="506"/>
                </a:lnTo>
                <a:lnTo>
                  <a:pt x="20" y="498"/>
                </a:lnTo>
                <a:lnTo>
                  <a:pt x="16" y="486"/>
                </a:lnTo>
                <a:lnTo>
                  <a:pt x="15" y="476"/>
                </a:lnTo>
                <a:lnTo>
                  <a:pt x="15" y="466"/>
                </a:lnTo>
                <a:lnTo>
                  <a:pt x="15" y="461"/>
                </a:lnTo>
                <a:lnTo>
                  <a:pt x="15" y="459"/>
                </a:lnTo>
                <a:lnTo>
                  <a:pt x="13" y="459"/>
                </a:lnTo>
                <a:lnTo>
                  <a:pt x="8" y="458"/>
                </a:lnTo>
                <a:lnTo>
                  <a:pt x="5" y="454"/>
                </a:lnTo>
                <a:lnTo>
                  <a:pt x="1" y="449"/>
                </a:lnTo>
                <a:lnTo>
                  <a:pt x="1" y="444"/>
                </a:lnTo>
                <a:lnTo>
                  <a:pt x="0" y="434"/>
                </a:lnTo>
                <a:lnTo>
                  <a:pt x="1" y="424"/>
                </a:lnTo>
                <a:lnTo>
                  <a:pt x="3" y="414"/>
                </a:lnTo>
                <a:lnTo>
                  <a:pt x="8" y="395"/>
                </a:lnTo>
                <a:lnTo>
                  <a:pt x="16" y="374"/>
                </a:lnTo>
                <a:lnTo>
                  <a:pt x="18" y="367"/>
                </a:lnTo>
                <a:lnTo>
                  <a:pt x="16" y="362"/>
                </a:lnTo>
                <a:lnTo>
                  <a:pt x="18" y="354"/>
                </a:lnTo>
                <a:lnTo>
                  <a:pt x="22" y="343"/>
                </a:lnTo>
                <a:lnTo>
                  <a:pt x="27" y="333"/>
                </a:lnTo>
                <a:lnTo>
                  <a:pt x="32" y="325"/>
                </a:lnTo>
                <a:lnTo>
                  <a:pt x="35" y="322"/>
                </a:lnTo>
                <a:lnTo>
                  <a:pt x="35" y="317"/>
                </a:lnTo>
                <a:lnTo>
                  <a:pt x="35" y="307"/>
                </a:lnTo>
                <a:lnTo>
                  <a:pt x="35" y="302"/>
                </a:lnTo>
                <a:lnTo>
                  <a:pt x="37" y="296"/>
                </a:lnTo>
                <a:lnTo>
                  <a:pt x="45" y="275"/>
                </a:lnTo>
                <a:lnTo>
                  <a:pt x="48" y="266"/>
                </a:lnTo>
                <a:lnTo>
                  <a:pt x="52" y="258"/>
                </a:lnTo>
                <a:lnTo>
                  <a:pt x="58" y="250"/>
                </a:lnTo>
                <a:lnTo>
                  <a:pt x="62" y="246"/>
                </a:lnTo>
                <a:lnTo>
                  <a:pt x="62" y="243"/>
                </a:lnTo>
                <a:lnTo>
                  <a:pt x="62" y="241"/>
                </a:lnTo>
                <a:lnTo>
                  <a:pt x="65" y="238"/>
                </a:lnTo>
                <a:lnTo>
                  <a:pt x="68" y="234"/>
                </a:lnTo>
                <a:lnTo>
                  <a:pt x="77" y="229"/>
                </a:lnTo>
                <a:lnTo>
                  <a:pt x="95" y="223"/>
                </a:lnTo>
                <a:lnTo>
                  <a:pt x="115" y="213"/>
                </a:lnTo>
                <a:lnTo>
                  <a:pt x="136" y="204"/>
                </a:lnTo>
                <a:lnTo>
                  <a:pt x="176" y="181"/>
                </a:lnTo>
                <a:lnTo>
                  <a:pt x="179" y="177"/>
                </a:lnTo>
                <a:lnTo>
                  <a:pt x="183" y="172"/>
                </a:lnTo>
                <a:lnTo>
                  <a:pt x="189" y="161"/>
                </a:lnTo>
                <a:lnTo>
                  <a:pt x="188" y="161"/>
                </a:lnTo>
                <a:lnTo>
                  <a:pt x="188" y="162"/>
                </a:lnTo>
                <a:lnTo>
                  <a:pt x="186" y="164"/>
                </a:lnTo>
                <a:lnTo>
                  <a:pt x="184" y="162"/>
                </a:lnTo>
                <a:lnTo>
                  <a:pt x="186" y="162"/>
                </a:lnTo>
                <a:lnTo>
                  <a:pt x="183" y="154"/>
                </a:lnTo>
                <a:lnTo>
                  <a:pt x="179" y="151"/>
                </a:lnTo>
                <a:lnTo>
                  <a:pt x="176" y="147"/>
                </a:lnTo>
                <a:lnTo>
                  <a:pt x="169" y="142"/>
                </a:lnTo>
                <a:lnTo>
                  <a:pt x="166" y="139"/>
                </a:lnTo>
                <a:lnTo>
                  <a:pt x="164" y="134"/>
                </a:lnTo>
                <a:lnTo>
                  <a:pt x="161" y="125"/>
                </a:lnTo>
                <a:lnTo>
                  <a:pt x="159" y="115"/>
                </a:lnTo>
                <a:lnTo>
                  <a:pt x="157" y="105"/>
                </a:lnTo>
                <a:lnTo>
                  <a:pt x="156" y="97"/>
                </a:lnTo>
                <a:lnTo>
                  <a:pt x="157" y="77"/>
                </a:lnTo>
                <a:lnTo>
                  <a:pt x="156" y="68"/>
                </a:lnTo>
                <a:lnTo>
                  <a:pt x="157" y="65"/>
                </a:lnTo>
                <a:lnTo>
                  <a:pt x="159" y="62"/>
                </a:lnTo>
                <a:lnTo>
                  <a:pt x="159" y="53"/>
                </a:lnTo>
                <a:lnTo>
                  <a:pt x="161" y="45"/>
                </a:lnTo>
                <a:lnTo>
                  <a:pt x="164" y="38"/>
                </a:lnTo>
                <a:lnTo>
                  <a:pt x="166" y="35"/>
                </a:lnTo>
                <a:lnTo>
                  <a:pt x="169" y="33"/>
                </a:lnTo>
                <a:lnTo>
                  <a:pt x="169" y="31"/>
                </a:lnTo>
                <a:lnTo>
                  <a:pt x="171" y="30"/>
                </a:lnTo>
                <a:lnTo>
                  <a:pt x="174" y="26"/>
                </a:lnTo>
                <a:lnTo>
                  <a:pt x="178" y="23"/>
                </a:lnTo>
                <a:lnTo>
                  <a:pt x="178" y="21"/>
                </a:lnTo>
                <a:lnTo>
                  <a:pt x="178" y="20"/>
                </a:lnTo>
                <a:lnTo>
                  <a:pt x="184" y="18"/>
                </a:lnTo>
                <a:lnTo>
                  <a:pt x="188" y="15"/>
                </a:lnTo>
                <a:lnTo>
                  <a:pt x="193" y="13"/>
                </a:lnTo>
                <a:lnTo>
                  <a:pt x="199" y="10"/>
                </a:lnTo>
                <a:lnTo>
                  <a:pt x="203" y="10"/>
                </a:lnTo>
                <a:lnTo>
                  <a:pt x="203" y="11"/>
                </a:lnTo>
                <a:lnTo>
                  <a:pt x="206" y="8"/>
                </a:lnTo>
                <a:lnTo>
                  <a:pt x="209" y="8"/>
                </a:lnTo>
                <a:lnTo>
                  <a:pt x="209" y="6"/>
                </a:lnTo>
                <a:lnTo>
                  <a:pt x="209" y="5"/>
                </a:lnTo>
                <a:lnTo>
                  <a:pt x="211" y="3"/>
                </a:lnTo>
                <a:lnTo>
                  <a:pt x="214" y="3"/>
                </a:lnTo>
                <a:lnTo>
                  <a:pt x="218" y="3"/>
                </a:lnTo>
                <a:lnTo>
                  <a:pt x="219" y="5"/>
                </a:lnTo>
                <a:lnTo>
                  <a:pt x="223" y="3"/>
                </a:lnTo>
                <a:lnTo>
                  <a:pt x="226" y="1"/>
                </a:lnTo>
                <a:lnTo>
                  <a:pt x="230" y="1"/>
                </a:lnTo>
                <a:lnTo>
                  <a:pt x="231" y="0"/>
                </a:lnTo>
                <a:lnTo>
                  <a:pt x="236" y="0"/>
                </a:lnTo>
                <a:lnTo>
                  <a:pt x="240" y="1"/>
                </a:lnTo>
                <a:lnTo>
                  <a:pt x="240" y="3"/>
                </a:lnTo>
                <a:lnTo>
                  <a:pt x="240" y="5"/>
                </a:lnTo>
                <a:lnTo>
                  <a:pt x="243" y="5"/>
                </a:lnTo>
                <a:lnTo>
                  <a:pt x="245" y="6"/>
                </a:lnTo>
                <a:lnTo>
                  <a:pt x="248" y="5"/>
                </a:lnTo>
                <a:lnTo>
                  <a:pt x="256" y="8"/>
                </a:lnTo>
                <a:lnTo>
                  <a:pt x="256" y="6"/>
                </a:lnTo>
                <a:lnTo>
                  <a:pt x="258" y="6"/>
                </a:lnTo>
                <a:lnTo>
                  <a:pt x="258" y="8"/>
                </a:lnTo>
                <a:lnTo>
                  <a:pt x="261" y="10"/>
                </a:lnTo>
                <a:lnTo>
                  <a:pt x="265" y="10"/>
                </a:lnTo>
                <a:lnTo>
                  <a:pt x="268" y="11"/>
                </a:lnTo>
                <a:lnTo>
                  <a:pt x="270" y="13"/>
                </a:lnTo>
                <a:lnTo>
                  <a:pt x="268" y="15"/>
                </a:lnTo>
                <a:lnTo>
                  <a:pt x="271" y="15"/>
                </a:lnTo>
                <a:lnTo>
                  <a:pt x="270" y="16"/>
                </a:lnTo>
                <a:lnTo>
                  <a:pt x="273" y="15"/>
                </a:lnTo>
                <a:lnTo>
                  <a:pt x="271" y="16"/>
                </a:lnTo>
                <a:lnTo>
                  <a:pt x="273" y="16"/>
                </a:lnTo>
                <a:lnTo>
                  <a:pt x="277" y="18"/>
                </a:lnTo>
                <a:lnTo>
                  <a:pt x="278" y="20"/>
                </a:lnTo>
                <a:lnTo>
                  <a:pt x="277" y="21"/>
                </a:lnTo>
                <a:lnTo>
                  <a:pt x="275" y="20"/>
                </a:lnTo>
                <a:lnTo>
                  <a:pt x="277" y="23"/>
                </a:lnTo>
                <a:lnTo>
                  <a:pt x="280" y="28"/>
                </a:lnTo>
                <a:lnTo>
                  <a:pt x="288" y="33"/>
                </a:lnTo>
                <a:lnTo>
                  <a:pt x="287" y="35"/>
                </a:lnTo>
                <a:lnTo>
                  <a:pt x="290" y="40"/>
                </a:lnTo>
                <a:lnTo>
                  <a:pt x="293" y="47"/>
                </a:lnTo>
                <a:lnTo>
                  <a:pt x="290" y="43"/>
                </a:lnTo>
                <a:lnTo>
                  <a:pt x="293" y="52"/>
                </a:lnTo>
                <a:lnTo>
                  <a:pt x="297" y="60"/>
                </a:lnTo>
                <a:lnTo>
                  <a:pt x="297" y="68"/>
                </a:lnTo>
                <a:lnTo>
                  <a:pt x="300" y="78"/>
                </a:lnTo>
                <a:lnTo>
                  <a:pt x="302" y="83"/>
                </a:lnTo>
                <a:lnTo>
                  <a:pt x="302" y="85"/>
                </a:lnTo>
                <a:lnTo>
                  <a:pt x="302" y="87"/>
                </a:lnTo>
                <a:lnTo>
                  <a:pt x="303" y="87"/>
                </a:lnTo>
                <a:lnTo>
                  <a:pt x="303" y="88"/>
                </a:lnTo>
                <a:lnTo>
                  <a:pt x="302" y="93"/>
                </a:lnTo>
                <a:lnTo>
                  <a:pt x="300" y="95"/>
                </a:lnTo>
                <a:lnTo>
                  <a:pt x="298" y="97"/>
                </a:lnTo>
                <a:lnTo>
                  <a:pt x="298" y="102"/>
                </a:lnTo>
                <a:lnTo>
                  <a:pt x="298" y="109"/>
                </a:lnTo>
                <a:lnTo>
                  <a:pt x="298" y="114"/>
                </a:lnTo>
                <a:lnTo>
                  <a:pt x="298" y="120"/>
                </a:lnTo>
                <a:lnTo>
                  <a:pt x="298" y="125"/>
                </a:lnTo>
                <a:lnTo>
                  <a:pt x="298" y="132"/>
                </a:lnTo>
                <a:lnTo>
                  <a:pt x="295" y="135"/>
                </a:lnTo>
                <a:lnTo>
                  <a:pt x="292" y="139"/>
                </a:lnTo>
                <a:lnTo>
                  <a:pt x="290" y="140"/>
                </a:lnTo>
                <a:lnTo>
                  <a:pt x="290" y="142"/>
                </a:lnTo>
                <a:lnTo>
                  <a:pt x="288" y="151"/>
                </a:lnTo>
                <a:lnTo>
                  <a:pt x="285" y="162"/>
                </a:lnTo>
                <a:lnTo>
                  <a:pt x="282" y="174"/>
                </a:lnTo>
                <a:lnTo>
                  <a:pt x="303" y="174"/>
                </a:lnTo>
                <a:lnTo>
                  <a:pt x="308" y="176"/>
                </a:lnTo>
                <a:lnTo>
                  <a:pt x="313" y="177"/>
                </a:lnTo>
                <a:lnTo>
                  <a:pt x="322" y="182"/>
                </a:lnTo>
                <a:lnTo>
                  <a:pt x="340" y="196"/>
                </a:lnTo>
                <a:lnTo>
                  <a:pt x="349" y="199"/>
                </a:lnTo>
                <a:lnTo>
                  <a:pt x="359" y="203"/>
                </a:lnTo>
                <a:lnTo>
                  <a:pt x="369" y="206"/>
                </a:lnTo>
                <a:lnTo>
                  <a:pt x="379" y="209"/>
                </a:lnTo>
                <a:lnTo>
                  <a:pt x="387" y="214"/>
                </a:lnTo>
                <a:lnTo>
                  <a:pt x="392" y="218"/>
                </a:lnTo>
                <a:lnTo>
                  <a:pt x="396" y="221"/>
                </a:lnTo>
                <a:lnTo>
                  <a:pt x="404" y="229"/>
                </a:lnTo>
                <a:lnTo>
                  <a:pt x="411" y="238"/>
                </a:lnTo>
                <a:lnTo>
                  <a:pt x="416" y="248"/>
                </a:lnTo>
                <a:lnTo>
                  <a:pt x="419" y="258"/>
                </a:lnTo>
                <a:lnTo>
                  <a:pt x="426" y="280"/>
                </a:lnTo>
                <a:lnTo>
                  <a:pt x="433" y="302"/>
                </a:lnTo>
                <a:lnTo>
                  <a:pt x="438" y="318"/>
                </a:lnTo>
                <a:lnTo>
                  <a:pt x="441" y="337"/>
                </a:lnTo>
                <a:lnTo>
                  <a:pt x="449" y="385"/>
                </a:lnTo>
                <a:lnTo>
                  <a:pt x="449" y="390"/>
                </a:lnTo>
                <a:lnTo>
                  <a:pt x="451" y="395"/>
                </a:lnTo>
                <a:lnTo>
                  <a:pt x="458" y="406"/>
                </a:lnTo>
                <a:lnTo>
                  <a:pt x="461" y="414"/>
                </a:lnTo>
                <a:lnTo>
                  <a:pt x="466" y="424"/>
                </a:lnTo>
                <a:lnTo>
                  <a:pt x="469" y="434"/>
                </a:lnTo>
                <a:lnTo>
                  <a:pt x="471" y="442"/>
                </a:lnTo>
                <a:lnTo>
                  <a:pt x="469" y="464"/>
                </a:lnTo>
                <a:lnTo>
                  <a:pt x="468" y="468"/>
                </a:lnTo>
                <a:lnTo>
                  <a:pt x="463" y="471"/>
                </a:lnTo>
                <a:lnTo>
                  <a:pt x="453" y="474"/>
                </a:lnTo>
                <a:lnTo>
                  <a:pt x="449" y="474"/>
                </a:lnTo>
                <a:lnTo>
                  <a:pt x="446" y="476"/>
                </a:lnTo>
                <a:lnTo>
                  <a:pt x="441" y="488"/>
                </a:lnTo>
                <a:lnTo>
                  <a:pt x="441" y="493"/>
                </a:lnTo>
                <a:lnTo>
                  <a:pt x="439" y="496"/>
                </a:lnTo>
                <a:lnTo>
                  <a:pt x="434" y="506"/>
                </a:lnTo>
                <a:lnTo>
                  <a:pt x="422" y="525"/>
                </a:lnTo>
                <a:lnTo>
                  <a:pt x="397" y="562"/>
                </a:lnTo>
                <a:lnTo>
                  <a:pt x="396" y="565"/>
                </a:lnTo>
                <a:lnTo>
                  <a:pt x="397" y="570"/>
                </a:lnTo>
                <a:lnTo>
                  <a:pt x="401" y="582"/>
                </a:lnTo>
                <a:lnTo>
                  <a:pt x="404" y="602"/>
                </a:lnTo>
                <a:lnTo>
                  <a:pt x="406" y="610"/>
                </a:lnTo>
                <a:lnTo>
                  <a:pt x="406" y="615"/>
                </a:lnTo>
                <a:lnTo>
                  <a:pt x="409" y="620"/>
                </a:lnTo>
                <a:lnTo>
                  <a:pt x="419" y="640"/>
                </a:lnTo>
                <a:lnTo>
                  <a:pt x="426" y="650"/>
                </a:lnTo>
                <a:lnTo>
                  <a:pt x="429" y="660"/>
                </a:lnTo>
                <a:lnTo>
                  <a:pt x="433" y="669"/>
                </a:lnTo>
                <a:lnTo>
                  <a:pt x="433" y="681"/>
                </a:lnTo>
                <a:lnTo>
                  <a:pt x="433" y="691"/>
                </a:lnTo>
                <a:lnTo>
                  <a:pt x="433" y="701"/>
                </a:lnTo>
                <a:lnTo>
                  <a:pt x="429" y="711"/>
                </a:lnTo>
                <a:lnTo>
                  <a:pt x="428" y="716"/>
                </a:lnTo>
                <a:lnTo>
                  <a:pt x="429" y="721"/>
                </a:lnTo>
                <a:lnTo>
                  <a:pt x="433" y="739"/>
                </a:lnTo>
                <a:lnTo>
                  <a:pt x="436" y="770"/>
                </a:lnTo>
                <a:lnTo>
                  <a:pt x="438" y="776"/>
                </a:lnTo>
                <a:lnTo>
                  <a:pt x="441" y="785"/>
                </a:lnTo>
                <a:lnTo>
                  <a:pt x="448" y="806"/>
                </a:lnTo>
                <a:lnTo>
                  <a:pt x="451" y="828"/>
                </a:lnTo>
                <a:lnTo>
                  <a:pt x="454" y="848"/>
                </a:lnTo>
                <a:lnTo>
                  <a:pt x="456" y="870"/>
                </a:lnTo>
                <a:lnTo>
                  <a:pt x="458" y="892"/>
                </a:lnTo>
                <a:lnTo>
                  <a:pt x="458" y="912"/>
                </a:lnTo>
                <a:lnTo>
                  <a:pt x="458" y="924"/>
                </a:lnTo>
                <a:lnTo>
                  <a:pt x="456" y="936"/>
                </a:lnTo>
                <a:lnTo>
                  <a:pt x="453" y="954"/>
                </a:lnTo>
                <a:lnTo>
                  <a:pt x="451" y="978"/>
                </a:lnTo>
                <a:lnTo>
                  <a:pt x="451" y="989"/>
                </a:lnTo>
                <a:lnTo>
                  <a:pt x="453" y="999"/>
                </a:lnTo>
                <a:lnTo>
                  <a:pt x="458" y="1021"/>
                </a:lnTo>
                <a:lnTo>
                  <a:pt x="458" y="1031"/>
                </a:lnTo>
                <a:lnTo>
                  <a:pt x="458" y="1043"/>
                </a:lnTo>
                <a:lnTo>
                  <a:pt x="456" y="1051"/>
                </a:lnTo>
                <a:lnTo>
                  <a:pt x="454" y="1061"/>
                </a:lnTo>
                <a:lnTo>
                  <a:pt x="449" y="1071"/>
                </a:lnTo>
                <a:lnTo>
                  <a:pt x="449" y="1073"/>
                </a:lnTo>
                <a:lnTo>
                  <a:pt x="449" y="1075"/>
                </a:lnTo>
                <a:lnTo>
                  <a:pt x="451" y="1080"/>
                </a:lnTo>
                <a:lnTo>
                  <a:pt x="454" y="1102"/>
                </a:lnTo>
                <a:lnTo>
                  <a:pt x="454" y="1125"/>
                </a:lnTo>
                <a:lnTo>
                  <a:pt x="454" y="1169"/>
                </a:lnTo>
                <a:lnTo>
                  <a:pt x="453" y="1214"/>
                </a:lnTo>
                <a:lnTo>
                  <a:pt x="451" y="1253"/>
                </a:lnTo>
                <a:lnTo>
                  <a:pt x="451" y="1268"/>
                </a:lnTo>
                <a:lnTo>
                  <a:pt x="451" y="1273"/>
                </a:lnTo>
                <a:lnTo>
                  <a:pt x="449" y="1276"/>
                </a:lnTo>
                <a:lnTo>
                  <a:pt x="446" y="1281"/>
                </a:lnTo>
                <a:lnTo>
                  <a:pt x="446" y="1285"/>
                </a:lnTo>
                <a:lnTo>
                  <a:pt x="448" y="1295"/>
                </a:lnTo>
                <a:lnTo>
                  <a:pt x="448" y="1305"/>
                </a:lnTo>
                <a:lnTo>
                  <a:pt x="444" y="1315"/>
                </a:lnTo>
                <a:lnTo>
                  <a:pt x="443" y="1320"/>
                </a:lnTo>
                <a:lnTo>
                  <a:pt x="441" y="1323"/>
                </a:lnTo>
                <a:lnTo>
                  <a:pt x="441" y="1328"/>
                </a:lnTo>
                <a:lnTo>
                  <a:pt x="443" y="1333"/>
                </a:lnTo>
                <a:lnTo>
                  <a:pt x="443" y="1340"/>
                </a:lnTo>
                <a:lnTo>
                  <a:pt x="444" y="1355"/>
                </a:lnTo>
                <a:lnTo>
                  <a:pt x="444" y="1358"/>
                </a:lnTo>
                <a:lnTo>
                  <a:pt x="446" y="1362"/>
                </a:lnTo>
                <a:lnTo>
                  <a:pt x="451" y="1365"/>
                </a:lnTo>
                <a:lnTo>
                  <a:pt x="456" y="1368"/>
                </a:lnTo>
                <a:lnTo>
                  <a:pt x="461" y="1370"/>
                </a:lnTo>
                <a:lnTo>
                  <a:pt x="466" y="1370"/>
                </a:lnTo>
                <a:lnTo>
                  <a:pt x="476" y="1370"/>
                </a:lnTo>
                <a:lnTo>
                  <a:pt x="498" y="1370"/>
                </a:lnTo>
                <a:lnTo>
                  <a:pt x="503" y="1372"/>
                </a:lnTo>
                <a:lnTo>
                  <a:pt x="508" y="1373"/>
                </a:lnTo>
                <a:lnTo>
                  <a:pt x="511" y="1377"/>
                </a:lnTo>
                <a:lnTo>
                  <a:pt x="515" y="1380"/>
                </a:lnTo>
                <a:lnTo>
                  <a:pt x="516" y="1384"/>
                </a:lnTo>
                <a:lnTo>
                  <a:pt x="518" y="1389"/>
                </a:lnTo>
                <a:lnTo>
                  <a:pt x="516" y="1394"/>
                </a:lnTo>
                <a:lnTo>
                  <a:pt x="515" y="1399"/>
                </a:lnTo>
                <a:lnTo>
                  <a:pt x="510" y="1407"/>
                </a:lnTo>
                <a:lnTo>
                  <a:pt x="503" y="1415"/>
                </a:lnTo>
                <a:close/>
                <a:moveTo>
                  <a:pt x="216" y="5"/>
                </a:moveTo>
                <a:lnTo>
                  <a:pt x="216" y="5"/>
                </a:lnTo>
                <a:close/>
                <a:moveTo>
                  <a:pt x="105" y="444"/>
                </a:moveTo>
                <a:lnTo>
                  <a:pt x="105" y="444"/>
                </a:lnTo>
                <a:lnTo>
                  <a:pt x="105" y="447"/>
                </a:lnTo>
                <a:lnTo>
                  <a:pt x="104" y="452"/>
                </a:lnTo>
                <a:lnTo>
                  <a:pt x="100" y="454"/>
                </a:lnTo>
                <a:lnTo>
                  <a:pt x="95" y="456"/>
                </a:lnTo>
                <a:lnTo>
                  <a:pt x="92" y="459"/>
                </a:lnTo>
                <a:lnTo>
                  <a:pt x="92" y="464"/>
                </a:lnTo>
                <a:lnTo>
                  <a:pt x="90" y="474"/>
                </a:lnTo>
                <a:lnTo>
                  <a:pt x="92" y="484"/>
                </a:lnTo>
                <a:lnTo>
                  <a:pt x="97" y="493"/>
                </a:lnTo>
                <a:lnTo>
                  <a:pt x="104" y="499"/>
                </a:lnTo>
                <a:lnTo>
                  <a:pt x="110" y="506"/>
                </a:lnTo>
                <a:lnTo>
                  <a:pt x="117" y="491"/>
                </a:lnTo>
                <a:lnTo>
                  <a:pt x="119" y="483"/>
                </a:lnTo>
                <a:lnTo>
                  <a:pt x="117" y="474"/>
                </a:lnTo>
                <a:lnTo>
                  <a:pt x="112" y="458"/>
                </a:lnTo>
                <a:lnTo>
                  <a:pt x="105" y="4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" name="Freeform 57"/>
          <p:cNvSpPr>
            <a:spLocks/>
          </p:cNvSpPr>
          <p:nvPr/>
        </p:nvSpPr>
        <p:spPr bwMode="auto">
          <a:xfrm>
            <a:off x="6623050" y="819150"/>
            <a:ext cx="822325" cy="2316163"/>
          </a:xfrm>
          <a:custGeom>
            <a:avLst/>
            <a:gdLst>
              <a:gd name="T0" fmla="*/ 628650 w 518"/>
              <a:gd name="T1" fmla="*/ 2316163 h 1459"/>
              <a:gd name="T2" fmla="*/ 554038 w 518"/>
              <a:gd name="T3" fmla="*/ 2270125 h 1459"/>
              <a:gd name="T4" fmla="*/ 531813 w 518"/>
              <a:gd name="T5" fmla="*/ 2178050 h 1459"/>
              <a:gd name="T6" fmla="*/ 546100 w 518"/>
              <a:gd name="T7" fmla="*/ 2065338 h 1459"/>
              <a:gd name="T8" fmla="*/ 547688 w 518"/>
              <a:gd name="T9" fmla="*/ 1785938 h 1459"/>
              <a:gd name="T10" fmla="*/ 539750 w 518"/>
              <a:gd name="T11" fmla="*/ 1674813 h 1459"/>
              <a:gd name="T12" fmla="*/ 515938 w 518"/>
              <a:gd name="T13" fmla="*/ 1568450 h 1459"/>
              <a:gd name="T14" fmla="*/ 492125 w 518"/>
              <a:gd name="T15" fmla="*/ 1479550 h 1459"/>
              <a:gd name="T16" fmla="*/ 430213 w 518"/>
              <a:gd name="T17" fmla="*/ 1384300 h 1459"/>
              <a:gd name="T18" fmla="*/ 404813 w 518"/>
              <a:gd name="T19" fmla="*/ 1652588 h 1459"/>
              <a:gd name="T20" fmla="*/ 401638 w 518"/>
              <a:gd name="T21" fmla="*/ 1758950 h 1459"/>
              <a:gd name="T22" fmla="*/ 406400 w 518"/>
              <a:gd name="T23" fmla="*/ 1911350 h 1459"/>
              <a:gd name="T24" fmla="*/ 425450 w 518"/>
              <a:gd name="T25" fmla="*/ 2112963 h 1459"/>
              <a:gd name="T26" fmla="*/ 406400 w 518"/>
              <a:gd name="T27" fmla="*/ 2265363 h 1459"/>
              <a:gd name="T28" fmla="*/ 295275 w 518"/>
              <a:gd name="T29" fmla="*/ 2244725 h 1459"/>
              <a:gd name="T30" fmla="*/ 287338 w 518"/>
              <a:gd name="T31" fmla="*/ 2178050 h 1459"/>
              <a:gd name="T32" fmla="*/ 271463 w 518"/>
              <a:gd name="T33" fmla="*/ 2084388 h 1459"/>
              <a:gd name="T34" fmla="*/ 247650 w 518"/>
              <a:gd name="T35" fmla="*/ 1962150 h 1459"/>
              <a:gd name="T36" fmla="*/ 228600 w 518"/>
              <a:gd name="T37" fmla="*/ 1758950 h 1459"/>
              <a:gd name="T38" fmla="*/ 215900 w 518"/>
              <a:gd name="T39" fmla="*/ 1643063 h 1459"/>
              <a:gd name="T40" fmla="*/ 217488 w 518"/>
              <a:gd name="T41" fmla="*/ 1509713 h 1459"/>
              <a:gd name="T42" fmla="*/ 212725 w 518"/>
              <a:gd name="T43" fmla="*/ 1357313 h 1459"/>
              <a:gd name="T44" fmla="*/ 174625 w 518"/>
              <a:gd name="T45" fmla="*/ 1227138 h 1459"/>
              <a:gd name="T46" fmla="*/ 177800 w 518"/>
              <a:gd name="T47" fmla="*/ 1042988 h 1459"/>
              <a:gd name="T48" fmla="*/ 169863 w 518"/>
              <a:gd name="T49" fmla="*/ 957263 h 1459"/>
              <a:gd name="T50" fmla="*/ 39688 w 518"/>
              <a:gd name="T51" fmla="*/ 803275 h 1459"/>
              <a:gd name="T52" fmla="*/ 12700 w 518"/>
              <a:gd name="T53" fmla="*/ 727075 h 1459"/>
              <a:gd name="T54" fmla="*/ 25400 w 518"/>
              <a:gd name="T55" fmla="*/ 593725 h 1459"/>
              <a:gd name="T56" fmla="*/ 55563 w 518"/>
              <a:gd name="T57" fmla="*/ 503238 h 1459"/>
              <a:gd name="T58" fmla="*/ 92075 w 518"/>
              <a:gd name="T59" fmla="*/ 396875 h 1459"/>
              <a:gd name="T60" fmla="*/ 215900 w 518"/>
              <a:gd name="T61" fmla="*/ 323850 h 1459"/>
              <a:gd name="T62" fmla="*/ 295275 w 518"/>
              <a:gd name="T63" fmla="*/ 260350 h 1459"/>
              <a:gd name="T64" fmla="*/ 268288 w 518"/>
              <a:gd name="T65" fmla="*/ 225425 h 1459"/>
              <a:gd name="T66" fmla="*/ 249238 w 518"/>
              <a:gd name="T67" fmla="*/ 122238 h 1459"/>
              <a:gd name="T68" fmla="*/ 268288 w 518"/>
              <a:gd name="T69" fmla="*/ 52388 h 1459"/>
              <a:gd name="T70" fmla="*/ 306388 w 518"/>
              <a:gd name="T71" fmla="*/ 20638 h 1459"/>
              <a:gd name="T72" fmla="*/ 331788 w 518"/>
              <a:gd name="T73" fmla="*/ 7938 h 1459"/>
              <a:gd name="T74" fmla="*/ 365125 w 518"/>
              <a:gd name="T75" fmla="*/ 1588 h 1459"/>
              <a:gd name="T76" fmla="*/ 406400 w 518"/>
              <a:gd name="T77" fmla="*/ 12700 h 1459"/>
              <a:gd name="T78" fmla="*/ 425450 w 518"/>
              <a:gd name="T79" fmla="*/ 23813 h 1459"/>
              <a:gd name="T80" fmla="*/ 439738 w 518"/>
              <a:gd name="T81" fmla="*/ 33338 h 1459"/>
              <a:gd name="T82" fmla="*/ 460375 w 518"/>
              <a:gd name="T83" fmla="*/ 68263 h 1459"/>
              <a:gd name="T84" fmla="*/ 479425 w 518"/>
              <a:gd name="T85" fmla="*/ 131763 h 1459"/>
              <a:gd name="T86" fmla="*/ 473075 w 518"/>
              <a:gd name="T87" fmla="*/ 161925 h 1459"/>
              <a:gd name="T88" fmla="*/ 460375 w 518"/>
              <a:gd name="T89" fmla="*/ 222250 h 1459"/>
              <a:gd name="T90" fmla="*/ 511175 w 518"/>
              <a:gd name="T91" fmla="*/ 288925 h 1459"/>
              <a:gd name="T92" fmla="*/ 628650 w 518"/>
              <a:gd name="T93" fmla="*/ 350838 h 1459"/>
              <a:gd name="T94" fmla="*/ 700088 w 518"/>
              <a:gd name="T95" fmla="*/ 534988 h 1459"/>
              <a:gd name="T96" fmla="*/ 744538 w 518"/>
              <a:gd name="T97" fmla="*/ 688975 h 1459"/>
              <a:gd name="T98" fmla="*/ 700088 w 518"/>
              <a:gd name="T99" fmla="*/ 774700 h 1459"/>
              <a:gd name="T100" fmla="*/ 630238 w 518"/>
              <a:gd name="T101" fmla="*/ 904875 h 1459"/>
              <a:gd name="T102" fmla="*/ 665163 w 518"/>
              <a:gd name="T103" fmla="*/ 1016000 h 1459"/>
              <a:gd name="T104" fmla="*/ 681038 w 518"/>
              <a:gd name="T105" fmla="*/ 1144588 h 1459"/>
              <a:gd name="T106" fmla="*/ 720725 w 518"/>
              <a:gd name="T107" fmla="*/ 1346200 h 1459"/>
              <a:gd name="T108" fmla="*/ 715963 w 518"/>
              <a:gd name="T109" fmla="*/ 1552575 h 1459"/>
              <a:gd name="T110" fmla="*/ 712788 w 518"/>
              <a:gd name="T111" fmla="*/ 1700213 h 1459"/>
              <a:gd name="T112" fmla="*/ 715963 w 518"/>
              <a:gd name="T113" fmla="*/ 1989138 h 1459"/>
              <a:gd name="T114" fmla="*/ 704850 w 518"/>
              <a:gd name="T115" fmla="*/ 2087563 h 1459"/>
              <a:gd name="T116" fmla="*/ 708025 w 518"/>
              <a:gd name="T117" fmla="*/ 2162175 h 1459"/>
              <a:gd name="T118" fmla="*/ 806450 w 518"/>
              <a:gd name="T119" fmla="*/ 2179638 h 145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18"/>
              <a:gd name="T181" fmla="*/ 0 h 1459"/>
              <a:gd name="T182" fmla="*/ 518 w 518"/>
              <a:gd name="T183" fmla="*/ 1459 h 1459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18" h="1459">
                <a:moveTo>
                  <a:pt x="503" y="1415"/>
                </a:moveTo>
                <a:lnTo>
                  <a:pt x="503" y="1415"/>
                </a:lnTo>
                <a:lnTo>
                  <a:pt x="495" y="1422"/>
                </a:lnTo>
                <a:lnTo>
                  <a:pt x="486" y="1427"/>
                </a:lnTo>
                <a:lnTo>
                  <a:pt x="466" y="1437"/>
                </a:lnTo>
                <a:lnTo>
                  <a:pt x="446" y="1444"/>
                </a:lnTo>
                <a:lnTo>
                  <a:pt x="428" y="1451"/>
                </a:lnTo>
                <a:lnTo>
                  <a:pt x="406" y="1456"/>
                </a:lnTo>
                <a:lnTo>
                  <a:pt x="396" y="1459"/>
                </a:lnTo>
                <a:lnTo>
                  <a:pt x="384" y="1459"/>
                </a:lnTo>
                <a:lnTo>
                  <a:pt x="374" y="1459"/>
                </a:lnTo>
                <a:lnTo>
                  <a:pt x="364" y="1457"/>
                </a:lnTo>
                <a:lnTo>
                  <a:pt x="354" y="1452"/>
                </a:lnTo>
                <a:lnTo>
                  <a:pt x="350" y="1449"/>
                </a:lnTo>
                <a:lnTo>
                  <a:pt x="347" y="1446"/>
                </a:lnTo>
                <a:lnTo>
                  <a:pt x="347" y="1441"/>
                </a:lnTo>
                <a:lnTo>
                  <a:pt x="349" y="1437"/>
                </a:lnTo>
                <a:lnTo>
                  <a:pt x="349" y="1432"/>
                </a:lnTo>
                <a:lnTo>
                  <a:pt x="349" y="1430"/>
                </a:lnTo>
                <a:lnTo>
                  <a:pt x="347" y="1429"/>
                </a:lnTo>
                <a:lnTo>
                  <a:pt x="344" y="1425"/>
                </a:lnTo>
                <a:lnTo>
                  <a:pt x="342" y="1422"/>
                </a:lnTo>
                <a:lnTo>
                  <a:pt x="339" y="1412"/>
                </a:lnTo>
                <a:lnTo>
                  <a:pt x="332" y="1392"/>
                </a:lnTo>
                <a:lnTo>
                  <a:pt x="332" y="1387"/>
                </a:lnTo>
                <a:lnTo>
                  <a:pt x="332" y="1384"/>
                </a:lnTo>
                <a:lnTo>
                  <a:pt x="335" y="1372"/>
                </a:lnTo>
                <a:lnTo>
                  <a:pt x="344" y="1352"/>
                </a:lnTo>
                <a:lnTo>
                  <a:pt x="345" y="1347"/>
                </a:lnTo>
                <a:lnTo>
                  <a:pt x="345" y="1345"/>
                </a:lnTo>
                <a:lnTo>
                  <a:pt x="345" y="1343"/>
                </a:lnTo>
                <a:lnTo>
                  <a:pt x="344" y="1338"/>
                </a:lnTo>
                <a:lnTo>
                  <a:pt x="344" y="1333"/>
                </a:lnTo>
                <a:lnTo>
                  <a:pt x="342" y="1318"/>
                </a:lnTo>
                <a:lnTo>
                  <a:pt x="344" y="1301"/>
                </a:lnTo>
                <a:lnTo>
                  <a:pt x="344" y="1238"/>
                </a:lnTo>
                <a:lnTo>
                  <a:pt x="344" y="1219"/>
                </a:lnTo>
                <a:lnTo>
                  <a:pt x="344" y="1202"/>
                </a:lnTo>
                <a:lnTo>
                  <a:pt x="347" y="1157"/>
                </a:lnTo>
                <a:lnTo>
                  <a:pt x="345" y="1137"/>
                </a:lnTo>
                <a:lnTo>
                  <a:pt x="345" y="1125"/>
                </a:lnTo>
                <a:lnTo>
                  <a:pt x="342" y="1117"/>
                </a:lnTo>
                <a:lnTo>
                  <a:pt x="340" y="1105"/>
                </a:lnTo>
                <a:lnTo>
                  <a:pt x="340" y="1095"/>
                </a:lnTo>
                <a:lnTo>
                  <a:pt x="342" y="1075"/>
                </a:lnTo>
                <a:lnTo>
                  <a:pt x="342" y="1070"/>
                </a:lnTo>
                <a:lnTo>
                  <a:pt x="342" y="1065"/>
                </a:lnTo>
                <a:lnTo>
                  <a:pt x="340" y="1060"/>
                </a:lnTo>
                <a:lnTo>
                  <a:pt x="340" y="1055"/>
                </a:lnTo>
                <a:lnTo>
                  <a:pt x="339" y="1033"/>
                </a:lnTo>
                <a:lnTo>
                  <a:pt x="337" y="1031"/>
                </a:lnTo>
                <a:lnTo>
                  <a:pt x="334" y="1028"/>
                </a:lnTo>
                <a:lnTo>
                  <a:pt x="330" y="1018"/>
                </a:lnTo>
                <a:lnTo>
                  <a:pt x="329" y="1006"/>
                </a:lnTo>
                <a:lnTo>
                  <a:pt x="327" y="996"/>
                </a:lnTo>
                <a:lnTo>
                  <a:pt x="327" y="991"/>
                </a:lnTo>
                <a:lnTo>
                  <a:pt x="325" y="988"/>
                </a:lnTo>
                <a:lnTo>
                  <a:pt x="324" y="983"/>
                </a:lnTo>
                <a:lnTo>
                  <a:pt x="322" y="978"/>
                </a:lnTo>
                <a:lnTo>
                  <a:pt x="318" y="967"/>
                </a:lnTo>
                <a:lnTo>
                  <a:pt x="318" y="957"/>
                </a:lnTo>
                <a:lnTo>
                  <a:pt x="315" y="944"/>
                </a:lnTo>
                <a:lnTo>
                  <a:pt x="315" y="937"/>
                </a:lnTo>
                <a:lnTo>
                  <a:pt x="310" y="932"/>
                </a:lnTo>
                <a:lnTo>
                  <a:pt x="303" y="921"/>
                </a:lnTo>
                <a:lnTo>
                  <a:pt x="297" y="909"/>
                </a:lnTo>
                <a:lnTo>
                  <a:pt x="283" y="885"/>
                </a:lnTo>
                <a:lnTo>
                  <a:pt x="277" y="870"/>
                </a:lnTo>
                <a:lnTo>
                  <a:pt x="273" y="865"/>
                </a:lnTo>
                <a:lnTo>
                  <a:pt x="270" y="862"/>
                </a:lnTo>
                <a:lnTo>
                  <a:pt x="271" y="872"/>
                </a:lnTo>
                <a:lnTo>
                  <a:pt x="270" y="884"/>
                </a:lnTo>
                <a:lnTo>
                  <a:pt x="268" y="904"/>
                </a:lnTo>
                <a:lnTo>
                  <a:pt x="266" y="946"/>
                </a:lnTo>
                <a:lnTo>
                  <a:pt x="265" y="969"/>
                </a:lnTo>
                <a:lnTo>
                  <a:pt x="263" y="993"/>
                </a:lnTo>
                <a:lnTo>
                  <a:pt x="260" y="1014"/>
                </a:lnTo>
                <a:lnTo>
                  <a:pt x="256" y="1038"/>
                </a:lnTo>
                <a:lnTo>
                  <a:pt x="255" y="1041"/>
                </a:lnTo>
                <a:lnTo>
                  <a:pt x="255" y="1046"/>
                </a:lnTo>
                <a:lnTo>
                  <a:pt x="256" y="1056"/>
                </a:lnTo>
                <a:lnTo>
                  <a:pt x="256" y="1066"/>
                </a:lnTo>
                <a:lnTo>
                  <a:pt x="255" y="1078"/>
                </a:lnTo>
                <a:lnTo>
                  <a:pt x="255" y="1088"/>
                </a:lnTo>
                <a:lnTo>
                  <a:pt x="251" y="1098"/>
                </a:lnTo>
                <a:lnTo>
                  <a:pt x="251" y="1103"/>
                </a:lnTo>
                <a:lnTo>
                  <a:pt x="253" y="1108"/>
                </a:lnTo>
                <a:lnTo>
                  <a:pt x="256" y="1118"/>
                </a:lnTo>
                <a:lnTo>
                  <a:pt x="260" y="1129"/>
                </a:lnTo>
                <a:lnTo>
                  <a:pt x="261" y="1139"/>
                </a:lnTo>
                <a:lnTo>
                  <a:pt x="260" y="1149"/>
                </a:lnTo>
                <a:lnTo>
                  <a:pt x="258" y="1159"/>
                </a:lnTo>
                <a:lnTo>
                  <a:pt x="256" y="1170"/>
                </a:lnTo>
                <a:lnTo>
                  <a:pt x="256" y="1181"/>
                </a:lnTo>
                <a:lnTo>
                  <a:pt x="256" y="1204"/>
                </a:lnTo>
                <a:lnTo>
                  <a:pt x="256" y="1246"/>
                </a:lnTo>
                <a:lnTo>
                  <a:pt x="258" y="1290"/>
                </a:lnTo>
                <a:lnTo>
                  <a:pt x="258" y="1303"/>
                </a:lnTo>
                <a:lnTo>
                  <a:pt x="260" y="1308"/>
                </a:lnTo>
                <a:lnTo>
                  <a:pt x="261" y="1311"/>
                </a:lnTo>
                <a:lnTo>
                  <a:pt x="265" y="1321"/>
                </a:lnTo>
                <a:lnTo>
                  <a:pt x="268" y="1331"/>
                </a:lnTo>
                <a:lnTo>
                  <a:pt x="270" y="1342"/>
                </a:lnTo>
                <a:lnTo>
                  <a:pt x="271" y="1352"/>
                </a:lnTo>
                <a:lnTo>
                  <a:pt x="270" y="1373"/>
                </a:lnTo>
                <a:lnTo>
                  <a:pt x="268" y="1384"/>
                </a:lnTo>
                <a:lnTo>
                  <a:pt x="263" y="1394"/>
                </a:lnTo>
                <a:lnTo>
                  <a:pt x="260" y="1402"/>
                </a:lnTo>
                <a:lnTo>
                  <a:pt x="258" y="1412"/>
                </a:lnTo>
                <a:lnTo>
                  <a:pt x="256" y="1424"/>
                </a:lnTo>
                <a:lnTo>
                  <a:pt x="256" y="1427"/>
                </a:lnTo>
                <a:lnTo>
                  <a:pt x="255" y="1429"/>
                </a:lnTo>
                <a:lnTo>
                  <a:pt x="250" y="1430"/>
                </a:lnTo>
                <a:lnTo>
                  <a:pt x="240" y="1432"/>
                </a:lnTo>
                <a:lnTo>
                  <a:pt x="230" y="1434"/>
                </a:lnTo>
                <a:lnTo>
                  <a:pt x="219" y="1434"/>
                </a:lnTo>
                <a:lnTo>
                  <a:pt x="209" y="1432"/>
                </a:lnTo>
                <a:lnTo>
                  <a:pt x="199" y="1427"/>
                </a:lnTo>
                <a:lnTo>
                  <a:pt x="191" y="1420"/>
                </a:lnTo>
                <a:lnTo>
                  <a:pt x="186" y="1414"/>
                </a:lnTo>
                <a:lnTo>
                  <a:pt x="183" y="1409"/>
                </a:lnTo>
                <a:lnTo>
                  <a:pt x="178" y="1405"/>
                </a:lnTo>
                <a:lnTo>
                  <a:pt x="174" y="1402"/>
                </a:lnTo>
                <a:lnTo>
                  <a:pt x="174" y="1399"/>
                </a:lnTo>
                <a:lnTo>
                  <a:pt x="181" y="1392"/>
                </a:lnTo>
                <a:lnTo>
                  <a:pt x="181" y="1387"/>
                </a:lnTo>
                <a:lnTo>
                  <a:pt x="181" y="1382"/>
                </a:lnTo>
                <a:lnTo>
                  <a:pt x="181" y="1372"/>
                </a:lnTo>
                <a:lnTo>
                  <a:pt x="181" y="1360"/>
                </a:lnTo>
                <a:lnTo>
                  <a:pt x="174" y="1353"/>
                </a:lnTo>
                <a:lnTo>
                  <a:pt x="173" y="1348"/>
                </a:lnTo>
                <a:lnTo>
                  <a:pt x="171" y="1345"/>
                </a:lnTo>
                <a:lnTo>
                  <a:pt x="171" y="1335"/>
                </a:lnTo>
                <a:lnTo>
                  <a:pt x="173" y="1323"/>
                </a:lnTo>
                <a:lnTo>
                  <a:pt x="173" y="1318"/>
                </a:lnTo>
                <a:lnTo>
                  <a:pt x="171" y="1313"/>
                </a:lnTo>
                <a:lnTo>
                  <a:pt x="167" y="1311"/>
                </a:lnTo>
                <a:lnTo>
                  <a:pt x="164" y="1310"/>
                </a:lnTo>
                <a:lnTo>
                  <a:pt x="162" y="1310"/>
                </a:lnTo>
                <a:lnTo>
                  <a:pt x="161" y="1306"/>
                </a:lnTo>
                <a:lnTo>
                  <a:pt x="161" y="1301"/>
                </a:lnTo>
                <a:lnTo>
                  <a:pt x="157" y="1291"/>
                </a:lnTo>
                <a:lnTo>
                  <a:pt x="157" y="1279"/>
                </a:lnTo>
                <a:lnTo>
                  <a:pt x="156" y="1258"/>
                </a:lnTo>
                <a:lnTo>
                  <a:pt x="156" y="1236"/>
                </a:lnTo>
                <a:lnTo>
                  <a:pt x="156" y="1226"/>
                </a:lnTo>
                <a:lnTo>
                  <a:pt x="156" y="1221"/>
                </a:lnTo>
                <a:lnTo>
                  <a:pt x="154" y="1216"/>
                </a:lnTo>
                <a:lnTo>
                  <a:pt x="152" y="1211"/>
                </a:lnTo>
                <a:lnTo>
                  <a:pt x="151" y="1206"/>
                </a:lnTo>
                <a:lnTo>
                  <a:pt x="149" y="1196"/>
                </a:lnTo>
                <a:lnTo>
                  <a:pt x="144" y="1152"/>
                </a:lnTo>
                <a:lnTo>
                  <a:pt x="144" y="1108"/>
                </a:lnTo>
                <a:lnTo>
                  <a:pt x="144" y="1085"/>
                </a:lnTo>
                <a:lnTo>
                  <a:pt x="142" y="1075"/>
                </a:lnTo>
                <a:lnTo>
                  <a:pt x="141" y="1066"/>
                </a:lnTo>
                <a:lnTo>
                  <a:pt x="139" y="1056"/>
                </a:lnTo>
                <a:lnTo>
                  <a:pt x="139" y="1053"/>
                </a:lnTo>
                <a:lnTo>
                  <a:pt x="141" y="1053"/>
                </a:lnTo>
                <a:lnTo>
                  <a:pt x="137" y="1045"/>
                </a:lnTo>
                <a:lnTo>
                  <a:pt x="136" y="1035"/>
                </a:lnTo>
                <a:lnTo>
                  <a:pt x="134" y="1025"/>
                </a:lnTo>
                <a:lnTo>
                  <a:pt x="132" y="1014"/>
                </a:lnTo>
                <a:lnTo>
                  <a:pt x="131" y="989"/>
                </a:lnTo>
                <a:lnTo>
                  <a:pt x="131" y="981"/>
                </a:lnTo>
                <a:lnTo>
                  <a:pt x="131" y="976"/>
                </a:lnTo>
                <a:lnTo>
                  <a:pt x="132" y="973"/>
                </a:lnTo>
                <a:lnTo>
                  <a:pt x="137" y="951"/>
                </a:lnTo>
                <a:lnTo>
                  <a:pt x="141" y="929"/>
                </a:lnTo>
                <a:lnTo>
                  <a:pt x="141" y="926"/>
                </a:lnTo>
                <a:lnTo>
                  <a:pt x="139" y="921"/>
                </a:lnTo>
                <a:lnTo>
                  <a:pt x="137" y="909"/>
                </a:lnTo>
                <a:lnTo>
                  <a:pt x="136" y="889"/>
                </a:lnTo>
                <a:lnTo>
                  <a:pt x="134" y="865"/>
                </a:lnTo>
                <a:lnTo>
                  <a:pt x="134" y="855"/>
                </a:lnTo>
                <a:lnTo>
                  <a:pt x="134" y="845"/>
                </a:lnTo>
                <a:lnTo>
                  <a:pt x="129" y="835"/>
                </a:lnTo>
                <a:lnTo>
                  <a:pt x="126" y="825"/>
                </a:lnTo>
                <a:lnTo>
                  <a:pt x="121" y="805"/>
                </a:lnTo>
                <a:lnTo>
                  <a:pt x="117" y="793"/>
                </a:lnTo>
                <a:lnTo>
                  <a:pt x="114" y="783"/>
                </a:lnTo>
                <a:lnTo>
                  <a:pt x="110" y="773"/>
                </a:lnTo>
                <a:lnTo>
                  <a:pt x="107" y="763"/>
                </a:lnTo>
                <a:lnTo>
                  <a:pt x="105" y="751"/>
                </a:lnTo>
                <a:lnTo>
                  <a:pt x="105" y="741"/>
                </a:lnTo>
                <a:lnTo>
                  <a:pt x="105" y="719"/>
                </a:lnTo>
                <a:lnTo>
                  <a:pt x="105" y="699"/>
                </a:lnTo>
                <a:lnTo>
                  <a:pt x="109" y="689"/>
                </a:lnTo>
                <a:lnTo>
                  <a:pt x="110" y="677"/>
                </a:lnTo>
                <a:lnTo>
                  <a:pt x="112" y="657"/>
                </a:lnTo>
                <a:lnTo>
                  <a:pt x="110" y="652"/>
                </a:lnTo>
                <a:lnTo>
                  <a:pt x="107" y="649"/>
                </a:lnTo>
                <a:lnTo>
                  <a:pt x="104" y="647"/>
                </a:lnTo>
                <a:lnTo>
                  <a:pt x="100" y="642"/>
                </a:lnTo>
                <a:lnTo>
                  <a:pt x="99" y="639"/>
                </a:lnTo>
                <a:lnTo>
                  <a:pt x="99" y="632"/>
                </a:lnTo>
                <a:lnTo>
                  <a:pt x="100" y="622"/>
                </a:lnTo>
                <a:lnTo>
                  <a:pt x="107" y="603"/>
                </a:lnTo>
                <a:lnTo>
                  <a:pt x="107" y="600"/>
                </a:lnTo>
                <a:lnTo>
                  <a:pt x="107" y="598"/>
                </a:lnTo>
                <a:lnTo>
                  <a:pt x="102" y="597"/>
                </a:lnTo>
                <a:lnTo>
                  <a:pt x="95" y="588"/>
                </a:lnTo>
                <a:lnTo>
                  <a:pt x="80" y="573"/>
                </a:lnTo>
                <a:lnTo>
                  <a:pt x="50" y="540"/>
                </a:lnTo>
                <a:lnTo>
                  <a:pt x="37" y="523"/>
                </a:lnTo>
                <a:lnTo>
                  <a:pt x="25" y="506"/>
                </a:lnTo>
                <a:lnTo>
                  <a:pt x="20" y="498"/>
                </a:lnTo>
                <a:lnTo>
                  <a:pt x="16" y="486"/>
                </a:lnTo>
                <a:lnTo>
                  <a:pt x="15" y="476"/>
                </a:lnTo>
                <a:lnTo>
                  <a:pt x="15" y="466"/>
                </a:lnTo>
                <a:lnTo>
                  <a:pt x="15" y="461"/>
                </a:lnTo>
                <a:lnTo>
                  <a:pt x="15" y="459"/>
                </a:lnTo>
                <a:lnTo>
                  <a:pt x="13" y="459"/>
                </a:lnTo>
                <a:lnTo>
                  <a:pt x="8" y="458"/>
                </a:lnTo>
                <a:lnTo>
                  <a:pt x="5" y="454"/>
                </a:lnTo>
                <a:lnTo>
                  <a:pt x="1" y="449"/>
                </a:lnTo>
                <a:lnTo>
                  <a:pt x="1" y="444"/>
                </a:lnTo>
                <a:lnTo>
                  <a:pt x="0" y="434"/>
                </a:lnTo>
                <a:lnTo>
                  <a:pt x="1" y="424"/>
                </a:lnTo>
                <a:lnTo>
                  <a:pt x="3" y="414"/>
                </a:lnTo>
                <a:lnTo>
                  <a:pt x="8" y="395"/>
                </a:lnTo>
                <a:lnTo>
                  <a:pt x="16" y="374"/>
                </a:lnTo>
                <a:lnTo>
                  <a:pt x="18" y="367"/>
                </a:lnTo>
                <a:lnTo>
                  <a:pt x="16" y="362"/>
                </a:lnTo>
                <a:lnTo>
                  <a:pt x="18" y="354"/>
                </a:lnTo>
                <a:lnTo>
                  <a:pt x="22" y="343"/>
                </a:lnTo>
                <a:lnTo>
                  <a:pt x="27" y="333"/>
                </a:lnTo>
                <a:lnTo>
                  <a:pt x="32" y="325"/>
                </a:lnTo>
                <a:lnTo>
                  <a:pt x="35" y="322"/>
                </a:lnTo>
                <a:lnTo>
                  <a:pt x="35" y="317"/>
                </a:lnTo>
                <a:lnTo>
                  <a:pt x="35" y="307"/>
                </a:lnTo>
                <a:lnTo>
                  <a:pt x="35" y="302"/>
                </a:lnTo>
                <a:lnTo>
                  <a:pt x="37" y="296"/>
                </a:lnTo>
                <a:lnTo>
                  <a:pt x="45" y="275"/>
                </a:lnTo>
                <a:lnTo>
                  <a:pt x="48" y="266"/>
                </a:lnTo>
                <a:lnTo>
                  <a:pt x="52" y="258"/>
                </a:lnTo>
                <a:lnTo>
                  <a:pt x="58" y="250"/>
                </a:lnTo>
                <a:lnTo>
                  <a:pt x="62" y="246"/>
                </a:lnTo>
                <a:lnTo>
                  <a:pt x="62" y="243"/>
                </a:lnTo>
                <a:lnTo>
                  <a:pt x="62" y="241"/>
                </a:lnTo>
                <a:lnTo>
                  <a:pt x="65" y="238"/>
                </a:lnTo>
                <a:lnTo>
                  <a:pt x="68" y="234"/>
                </a:lnTo>
                <a:lnTo>
                  <a:pt x="77" y="229"/>
                </a:lnTo>
                <a:lnTo>
                  <a:pt x="95" y="223"/>
                </a:lnTo>
                <a:lnTo>
                  <a:pt x="115" y="213"/>
                </a:lnTo>
                <a:lnTo>
                  <a:pt x="136" y="204"/>
                </a:lnTo>
                <a:lnTo>
                  <a:pt x="176" y="181"/>
                </a:lnTo>
                <a:lnTo>
                  <a:pt x="179" y="177"/>
                </a:lnTo>
                <a:lnTo>
                  <a:pt x="183" y="172"/>
                </a:lnTo>
                <a:lnTo>
                  <a:pt x="189" y="161"/>
                </a:lnTo>
                <a:lnTo>
                  <a:pt x="188" y="161"/>
                </a:lnTo>
                <a:lnTo>
                  <a:pt x="188" y="162"/>
                </a:lnTo>
                <a:lnTo>
                  <a:pt x="186" y="164"/>
                </a:lnTo>
                <a:lnTo>
                  <a:pt x="184" y="162"/>
                </a:lnTo>
                <a:lnTo>
                  <a:pt x="186" y="162"/>
                </a:lnTo>
                <a:lnTo>
                  <a:pt x="183" y="154"/>
                </a:lnTo>
                <a:lnTo>
                  <a:pt x="179" y="151"/>
                </a:lnTo>
                <a:lnTo>
                  <a:pt x="176" y="147"/>
                </a:lnTo>
                <a:lnTo>
                  <a:pt x="169" y="142"/>
                </a:lnTo>
                <a:lnTo>
                  <a:pt x="166" y="139"/>
                </a:lnTo>
                <a:lnTo>
                  <a:pt x="164" y="134"/>
                </a:lnTo>
                <a:lnTo>
                  <a:pt x="161" y="125"/>
                </a:lnTo>
                <a:lnTo>
                  <a:pt x="159" y="115"/>
                </a:lnTo>
                <a:lnTo>
                  <a:pt x="157" y="105"/>
                </a:lnTo>
                <a:lnTo>
                  <a:pt x="156" y="97"/>
                </a:lnTo>
                <a:lnTo>
                  <a:pt x="157" y="77"/>
                </a:lnTo>
                <a:lnTo>
                  <a:pt x="156" y="68"/>
                </a:lnTo>
                <a:lnTo>
                  <a:pt x="157" y="65"/>
                </a:lnTo>
                <a:lnTo>
                  <a:pt x="159" y="62"/>
                </a:lnTo>
                <a:lnTo>
                  <a:pt x="159" y="53"/>
                </a:lnTo>
                <a:lnTo>
                  <a:pt x="161" y="45"/>
                </a:lnTo>
                <a:lnTo>
                  <a:pt x="164" y="38"/>
                </a:lnTo>
                <a:lnTo>
                  <a:pt x="166" y="35"/>
                </a:lnTo>
                <a:lnTo>
                  <a:pt x="169" y="33"/>
                </a:lnTo>
                <a:lnTo>
                  <a:pt x="169" y="31"/>
                </a:lnTo>
                <a:lnTo>
                  <a:pt x="171" y="30"/>
                </a:lnTo>
                <a:lnTo>
                  <a:pt x="174" y="26"/>
                </a:lnTo>
                <a:lnTo>
                  <a:pt x="178" y="23"/>
                </a:lnTo>
                <a:lnTo>
                  <a:pt x="178" y="21"/>
                </a:lnTo>
                <a:lnTo>
                  <a:pt x="178" y="20"/>
                </a:lnTo>
                <a:lnTo>
                  <a:pt x="184" y="18"/>
                </a:lnTo>
                <a:lnTo>
                  <a:pt x="188" y="15"/>
                </a:lnTo>
                <a:lnTo>
                  <a:pt x="193" y="13"/>
                </a:lnTo>
                <a:lnTo>
                  <a:pt x="199" y="10"/>
                </a:lnTo>
                <a:lnTo>
                  <a:pt x="203" y="10"/>
                </a:lnTo>
                <a:lnTo>
                  <a:pt x="203" y="11"/>
                </a:lnTo>
                <a:lnTo>
                  <a:pt x="206" y="8"/>
                </a:lnTo>
                <a:lnTo>
                  <a:pt x="209" y="8"/>
                </a:lnTo>
                <a:lnTo>
                  <a:pt x="209" y="6"/>
                </a:lnTo>
                <a:lnTo>
                  <a:pt x="209" y="5"/>
                </a:lnTo>
                <a:lnTo>
                  <a:pt x="211" y="3"/>
                </a:lnTo>
                <a:lnTo>
                  <a:pt x="214" y="3"/>
                </a:lnTo>
                <a:lnTo>
                  <a:pt x="218" y="3"/>
                </a:lnTo>
                <a:lnTo>
                  <a:pt x="219" y="5"/>
                </a:lnTo>
                <a:lnTo>
                  <a:pt x="223" y="3"/>
                </a:lnTo>
                <a:lnTo>
                  <a:pt x="226" y="1"/>
                </a:lnTo>
                <a:lnTo>
                  <a:pt x="230" y="1"/>
                </a:lnTo>
                <a:lnTo>
                  <a:pt x="231" y="0"/>
                </a:lnTo>
                <a:lnTo>
                  <a:pt x="236" y="0"/>
                </a:lnTo>
                <a:lnTo>
                  <a:pt x="240" y="1"/>
                </a:lnTo>
                <a:lnTo>
                  <a:pt x="240" y="3"/>
                </a:lnTo>
                <a:lnTo>
                  <a:pt x="240" y="5"/>
                </a:lnTo>
                <a:lnTo>
                  <a:pt x="243" y="5"/>
                </a:lnTo>
                <a:lnTo>
                  <a:pt x="245" y="6"/>
                </a:lnTo>
                <a:lnTo>
                  <a:pt x="248" y="5"/>
                </a:lnTo>
                <a:lnTo>
                  <a:pt x="256" y="8"/>
                </a:lnTo>
                <a:lnTo>
                  <a:pt x="256" y="6"/>
                </a:lnTo>
                <a:lnTo>
                  <a:pt x="258" y="6"/>
                </a:lnTo>
                <a:lnTo>
                  <a:pt x="258" y="8"/>
                </a:lnTo>
                <a:lnTo>
                  <a:pt x="261" y="10"/>
                </a:lnTo>
                <a:lnTo>
                  <a:pt x="265" y="10"/>
                </a:lnTo>
                <a:lnTo>
                  <a:pt x="268" y="11"/>
                </a:lnTo>
                <a:lnTo>
                  <a:pt x="270" y="13"/>
                </a:lnTo>
                <a:lnTo>
                  <a:pt x="268" y="15"/>
                </a:lnTo>
                <a:lnTo>
                  <a:pt x="271" y="15"/>
                </a:lnTo>
                <a:lnTo>
                  <a:pt x="270" y="16"/>
                </a:lnTo>
                <a:lnTo>
                  <a:pt x="273" y="15"/>
                </a:lnTo>
                <a:lnTo>
                  <a:pt x="271" y="16"/>
                </a:lnTo>
                <a:lnTo>
                  <a:pt x="273" y="16"/>
                </a:lnTo>
                <a:lnTo>
                  <a:pt x="277" y="18"/>
                </a:lnTo>
                <a:lnTo>
                  <a:pt x="278" y="20"/>
                </a:lnTo>
                <a:lnTo>
                  <a:pt x="277" y="21"/>
                </a:lnTo>
                <a:lnTo>
                  <a:pt x="275" y="20"/>
                </a:lnTo>
                <a:lnTo>
                  <a:pt x="277" y="23"/>
                </a:lnTo>
                <a:lnTo>
                  <a:pt x="280" y="28"/>
                </a:lnTo>
                <a:lnTo>
                  <a:pt x="288" y="33"/>
                </a:lnTo>
                <a:lnTo>
                  <a:pt x="287" y="35"/>
                </a:lnTo>
                <a:lnTo>
                  <a:pt x="290" y="40"/>
                </a:lnTo>
                <a:lnTo>
                  <a:pt x="293" y="47"/>
                </a:lnTo>
                <a:lnTo>
                  <a:pt x="290" y="43"/>
                </a:lnTo>
                <a:lnTo>
                  <a:pt x="293" y="52"/>
                </a:lnTo>
                <a:lnTo>
                  <a:pt x="297" y="60"/>
                </a:lnTo>
                <a:lnTo>
                  <a:pt x="297" y="68"/>
                </a:lnTo>
                <a:lnTo>
                  <a:pt x="300" y="78"/>
                </a:lnTo>
                <a:lnTo>
                  <a:pt x="302" y="83"/>
                </a:lnTo>
                <a:lnTo>
                  <a:pt x="302" y="85"/>
                </a:lnTo>
                <a:lnTo>
                  <a:pt x="302" y="87"/>
                </a:lnTo>
                <a:lnTo>
                  <a:pt x="303" y="87"/>
                </a:lnTo>
                <a:lnTo>
                  <a:pt x="303" y="88"/>
                </a:lnTo>
                <a:lnTo>
                  <a:pt x="302" y="93"/>
                </a:lnTo>
                <a:lnTo>
                  <a:pt x="300" y="95"/>
                </a:lnTo>
                <a:lnTo>
                  <a:pt x="298" y="97"/>
                </a:lnTo>
                <a:lnTo>
                  <a:pt x="298" y="102"/>
                </a:lnTo>
                <a:lnTo>
                  <a:pt x="298" y="109"/>
                </a:lnTo>
                <a:lnTo>
                  <a:pt x="298" y="114"/>
                </a:lnTo>
                <a:lnTo>
                  <a:pt x="298" y="120"/>
                </a:lnTo>
                <a:lnTo>
                  <a:pt x="298" y="125"/>
                </a:lnTo>
                <a:lnTo>
                  <a:pt x="298" y="132"/>
                </a:lnTo>
                <a:lnTo>
                  <a:pt x="295" y="135"/>
                </a:lnTo>
                <a:lnTo>
                  <a:pt x="292" y="139"/>
                </a:lnTo>
                <a:lnTo>
                  <a:pt x="290" y="140"/>
                </a:lnTo>
                <a:lnTo>
                  <a:pt x="290" y="142"/>
                </a:lnTo>
                <a:lnTo>
                  <a:pt x="288" y="151"/>
                </a:lnTo>
                <a:lnTo>
                  <a:pt x="285" y="162"/>
                </a:lnTo>
                <a:lnTo>
                  <a:pt x="282" y="174"/>
                </a:lnTo>
                <a:lnTo>
                  <a:pt x="303" y="174"/>
                </a:lnTo>
                <a:lnTo>
                  <a:pt x="308" y="176"/>
                </a:lnTo>
                <a:lnTo>
                  <a:pt x="313" y="177"/>
                </a:lnTo>
                <a:lnTo>
                  <a:pt x="322" y="182"/>
                </a:lnTo>
                <a:lnTo>
                  <a:pt x="340" y="196"/>
                </a:lnTo>
                <a:lnTo>
                  <a:pt x="349" y="199"/>
                </a:lnTo>
                <a:lnTo>
                  <a:pt x="359" y="203"/>
                </a:lnTo>
                <a:lnTo>
                  <a:pt x="369" y="206"/>
                </a:lnTo>
                <a:lnTo>
                  <a:pt x="379" y="209"/>
                </a:lnTo>
                <a:lnTo>
                  <a:pt x="387" y="214"/>
                </a:lnTo>
                <a:lnTo>
                  <a:pt x="392" y="218"/>
                </a:lnTo>
                <a:lnTo>
                  <a:pt x="396" y="221"/>
                </a:lnTo>
                <a:lnTo>
                  <a:pt x="404" y="229"/>
                </a:lnTo>
                <a:lnTo>
                  <a:pt x="411" y="238"/>
                </a:lnTo>
                <a:lnTo>
                  <a:pt x="416" y="248"/>
                </a:lnTo>
                <a:lnTo>
                  <a:pt x="419" y="258"/>
                </a:lnTo>
                <a:lnTo>
                  <a:pt x="426" y="280"/>
                </a:lnTo>
                <a:lnTo>
                  <a:pt x="433" y="302"/>
                </a:lnTo>
                <a:lnTo>
                  <a:pt x="438" y="318"/>
                </a:lnTo>
                <a:lnTo>
                  <a:pt x="441" y="337"/>
                </a:lnTo>
                <a:lnTo>
                  <a:pt x="449" y="385"/>
                </a:lnTo>
                <a:lnTo>
                  <a:pt x="449" y="390"/>
                </a:lnTo>
                <a:lnTo>
                  <a:pt x="451" y="395"/>
                </a:lnTo>
                <a:lnTo>
                  <a:pt x="458" y="406"/>
                </a:lnTo>
                <a:lnTo>
                  <a:pt x="461" y="414"/>
                </a:lnTo>
                <a:lnTo>
                  <a:pt x="466" y="424"/>
                </a:lnTo>
                <a:lnTo>
                  <a:pt x="469" y="434"/>
                </a:lnTo>
                <a:lnTo>
                  <a:pt x="471" y="442"/>
                </a:lnTo>
                <a:lnTo>
                  <a:pt x="469" y="464"/>
                </a:lnTo>
                <a:lnTo>
                  <a:pt x="468" y="468"/>
                </a:lnTo>
                <a:lnTo>
                  <a:pt x="463" y="471"/>
                </a:lnTo>
                <a:lnTo>
                  <a:pt x="453" y="474"/>
                </a:lnTo>
                <a:lnTo>
                  <a:pt x="449" y="474"/>
                </a:lnTo>
                <a:lnTo>
                  <a:pt x="446" y="476"/>
                </a:lnTo>
                <a:lnTo>
                  <a:pt x="441" y="488"/>
                </a:lnTo>
                <a:lnTo>
                  <a:pt x="441" y="493"/>
                </a:lnTo>
                <a:lnTo>
                  <a:pt x="439" y="496"/>
                </a:lnTo>
                <a:lnTo>
                  <a:pt x="434" y="506"/>
                </a:lnTo>
                <a:lnTo>
                  <a:pt x="422" y="525"/>
                </a:lnTo>
                <a:lnTo>
                  <a:pt x="397" y="562"/>
                </a:lnTo>
                <a:lnTo>
                  <a:pt x="396" y="565"/>
                </a:lnTo>
                <a:lnTo>
                  <a:pt x="397" y="570"/>
                </a:lnTo>
                <a:lnTo>
                  <a:pt x="401" y="582"/>
                </a:lnTo>
                <a:lnTo>
                  <a:pt x="404" y="602"/>
                </a:lnTo>
                <a:lnTo>
                  <a:pt x="406" y="610"/>
                </a:lnTo>
                <a:lnTo>
                  <a:pt x="406" y="615"/>
                </a:lnTo>
                <a:lnTo>
                  <a:pt x="409" y="620"/>
                </a:lnTo>
                <a:lnTo>
                  <a:pt x="419" y="640"/>
                </a:lnTo>
                <a:lnTo>
                  <a:pt x="426" y="650"/>
                </a:lnTo>
                <a:lnTo>
                  <a:pt x="429" y="660"/>
                </a:lnTo>
                <a:lnTo>
                  <a:pt x="433" y="669"/>
                </a:lnTo>
                <a:lnTo>
                  <a:pt x="433" y="681"/>
                </a:lnTo>
                <a:lnTo>
                  <a:pt x="433" y="691"/>
                </a:lnTo>
                <a:lnTo>
                  <a:pt x="433" y="701"/>
                </a:lnTo>
                <a:lnTo>
                  <a:pt x="429" y="711"/>
                </a:lnTo>
                <a:lnTo>
                  <a:pt x="428" y="716"/>
                </a:lnTo>
                <a:lnTo>
                  <a:pt x="429" y="721"/>
                </a:lnTo>
                <a:lnTo>
                  <a:pt x="433" y="739"/>
                </a:lnTo>
                <a:lnTo>
                  <a:pt x="436" y="770"/>
                </a:lnTo>
                <a:lnTo>
                  <a:pt x="438" y="776"/>
                </a:lnTo>
                <a:lnTo>
                  <a:pt x="441" y="785"/>
                </a:lnTo>
                <a:lnTo>
                  <a:pt x="448" y="806"/>
                </a:lnTo>
                <a:lnTo>
                  <a:pt x="451" y="828"/>
                </a:lnTo>
                <a:lnTo>
                  <a:pt x="454" y="848"/>
                </a:lnTo>
                <a:lnTo>
                  <a:pt x="456" y="870"/>
                </a:lnTo>
                <a:lnTo>
                  <a:pt x="458" y="892"/>
                </a:lnTo>
                <a:lnTo>
                  <a:pt x="458" y="912"/>
                </a:lnTo>
                <a:lnTo>
                  <a:pt x="458" y="924"/>
                </a:lnTo>
                <a:lnTo>
                  <a:pt x="456" y="936"/>
                </a:lnTo>
                <a:lnTo>
                  <a:pt x="453" y="954"/>
                </a:lnTo>
                <a:lnTo>
                  <a:pt x="451" y="978"/>
                </a:lnTo>
                <a:lnTo>
                  <a:pt x="451" y="989"/>
                </a:lnTo>
                <a:lnTo>
                  <a:pt x="453" y="999"/>
                </a:lnTo>
                <a:lnTo>
                  <a:pt x="458" y="1021"/>
                </a:lnTo>
                <a:lnTo>
                  <a:pt x="458" y="1031"/>
                </a:lnTo>
                <a:lnTo>
                  <a:pt x="458" y="1043"/>
                </a:lnTo>
                <a:lnTo>
                  <a:pt x="456" y="1051"/>
                </a:lnTo>
                <a:lnTo>
                  <a:pt x="454" y="1061"/>
                </a:lnTo>
                <a:lnTo>
                  <a:pt x="449" y="1071"/>
                </a:lnTo>
                <a:lnTo>
                  <a:pt x="449" y="1073"/>
                </a:lnTo>
                <a:lnTo>
                  <a:pt x="449" y="1075"/>
                </a:lnTo>
                <a:lnTo>
                  <a:pt x="451" y="1080"/>
                </a:lnTo>
                <a:lnTo>
                  <a:pt x="454" y="1102"/>
                </a:lnTo>
                <a:lnTo>
                  <a:pt x="454" y="1125"/>
                </a:lnTo>
                <a:lnTo>
                  <a:pt x="454" y="1169"/>
                </a:lnTo>
                <a:lnTo>
                  <a:pt x="453" y="1214"/>
                </a:lnTo>
                <a:lnTo>
                  <a:pt x="451" y="1253"/>
                </a:lnTo>
                <a:lnTo>
                  <a:pt x="451" y="1268"/>
                </a:lnTo>
                <a:lnTo>
                  <a:pt x="451" y="1273"/>
                </a:lnTo>
                <a:lnTo>
                  <a:pt x="449" y="1276"/>
                </a:lnTo>
                <a:lnTo>
                  <a:pt x="446" y="1281"/>
                </a:lnTo>
                <a:lnTo>
                  <a:pt x="446" y="1285"/>
                </a:lnTo>
                <a:lnTo>
                  <a:pt x="448" y="1295"/>
                </a:lnTo>
                <a:lnTo>
                  <a:pt x="448" y="1305"/>
                </a:lnTo>
                <a:lnTo>
                  <a:pt x="444" y="1315"/>
                </a:lnTo>
                <a:lnTo>
                  <a:pt x="443" y="1320"/>
                </a:lnTo>
                <a:lnTo>
                  <a:pt x="441" y="1323"/>
                </a:lnTo>
                <a:lnTo>
                  <a:pt x="441" y="1328"/>
                </a:lnTo>
                <a:lnTo>
                  <a:pt x="443" y="1333"/>
                </a:lnTo>
                <a:lnTo>
                  <a:pt x="443" y="1340"/>
                </a:lnTo>
                <a:lnTo>
                  <a:pt x="444" y="1355"/>
                </a:lnTo>
                <a:lnTo>
                  <a:pt x="444" y="1358"/>
                </a:lnTo>
                <a:lnTo>
                  <a:pt x="446" y="1362"/>
                </a:lnTo>
                <a:lnTo>
                  <a:pt x="451" y="1365"/>
                </a:lnTo>
                <a:lnTo>
                  <a:pt x="456" y="1368"/>
                </a:lnTo>
                <a:lnTo>
                  <a:pt x="461" y="1370"/>
                </a:lnTo>
                <a:lnTo>
                  <a:pt x="466" y="1370"/>
                </a:lnTo>
                <a:lnTo>
                  <a:pt x="476" y="1370"/>
                </a:lnTo>
                <a:lnTo>
                  <a:pt x="498" y="1370"/>
                </a:lnTo>
                <a:lnTo>
                  <a:pt x="503" y="1372"/>
                </a:lnTo>
                <a:lnTo>
                  <a:pt x="508" y="1373"/>
                </a:lnTo>
                <a:lnTo>
                  <a:pt x="511" y="1377"/>
                </a:lnTo>
                <a:lnTo>
                  <a:pt x="515" y="1380"/>
                </a:lnTo>
                <a:lnTo>
                  <a:pt x="516" y="1384"/>
                </a:lnTo>
                <a:lnTo>
                  <a:pt x="518" y="1389"/>
                </a:lnTo>
                <a:lnTo>
                  <a:pt x="516" y="1394"/>
                </a:lnTo>
                <a:lnTo>
                  <a:pt x="515" y="1399"/>
                </a:lnTo>
                <a:lnTo>
                  <a:pt x="510" y="1407"/>
                </a:lnTo>
                <a:lnTo>
                  <a:pt x="503" y="141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4" name="Freeform 60"/>
          <p:cNvSpPr>
            <a:spLocks/>
          </p:cNvSpPr>
          <p:nvPr/>
        </p:nvSpPr>
        <p:spPr bwMode="auto">
          <a:xfrm>
            <a:off x="2073275" y="3705225"/>
            <a:ext cx="804863" cy="2233613"/>
          </a:xfrm>
          <a:custGeom>
            <a:avLst/>
            <a:gdLst>
              <a:gd name="T0" fmla="*/ 287338 w 507"/>
              <a:gd name="T1" fmla="*/ 61913 h 1407"/>
              <a:gd name="T2" fmla="*/ 282575 w 507"/>
              <a:gd name="T3" fmla="*/ 201613 h 1407"/>
              <a:gd name="T4" fmla="*/ 327025 w 507"/>
              <a:gd name="T5" fmla="*/ 290513 h 1407"/>
              <a:gd name="T6" fmla="*/ 258763 w 507"/>
              <a:gd name="T7" fmla="*/ 346075 h 1407"/>
              <a:gd name="T8" fmla="*/ 187325 w 507"/>
              <a:gd name="T9" fmla="*/ 373063 h 1407"/>
              <a:gd name="T10" fmla="*/ 112713 w 507"/>
              <a:gd name="T11" fmla="*/ 425450 h 1407"/>
              <a:gd name="T12" fmla="*/ 82550 w 507"/>
              <a:gd name="T13" fmla="*/ 641350 h 1407"/>
              <a:gd name="T14" fmla="*/ 42863 w 507"/>
              <a:gd name="T15" fmla="*/ 711200 h 1407"/>
              <a:gd name="T16" fmla="*/ 46038 w 507"/>
              <a:gd name="T17" fmla="*/ 788988 h 1407"/>
              <a:gd name="T18" fmla="*/ 31750 w 507"/>
              <a:gd name="T19" fmla="*/ 860425 h 1407"/>
              <a:gd name="T20" fmla="*/ 11113 w 507"/>
              <a:gd name="T21" fmla="*/ 1027113 h 1407"/>
              <a:gd name="T22" fmla="*/ 22225 w 507"/>
              <a:gd name="T23" fmla="*/ 1139825 h 1407"/>
              <a:gd name="T24" fmla="*/ 196850 w 507"/>
              <a:gd name="T25" fmla="*/ 1174750 h 1407"/>
              <a:gd name="T26" fmla="*/ 231775 w 507"/>
              <a:gd name="T27" fmla="*/ 1144588 h 1407"/>
              <a:gd name="T28" fmla="*/ 228600 w 507"/>
              <a:gd name="T29" fmla="*/ 1265238 h 1407"/>
              <a:gd name="T30" fmla="*/ 242888 w 507"/>
              <a:gd name="T31" fmla="*/ 1325563 h 1407"/>
              <a:gd name="T32" fmla="*/ 255588 w 507"/>
              <a:gd name="T33" fmla="*/ 1441450 h 1407"/>
              <a:gd name="T34" fmla="*/ 277813 w 507"/>
              <a:gd name="T35" fmla="*/ 1520825 h 1407"/>
              <a:gd name="T36" fmla="*/ 242888 w 507"/>
              <a:gd name="T37" fmla="*/ 1689100 h 1407"/>
              <a:gd name="T38" fmla="*/ 242888 w 507"/>
              <a:gd name="T39" fmla="*/ 1981200 h 1407"/>
              <a:gd name="T40" fmla="*/ 261938 w 507"/>
              <a:gd name="T41" fmla="*/ 2093913 h 1407"/>
              <a:gd name="T42" fmla="*/ 298450 w 507"/>
              <a:gd name="T43" fmla="*/ 2173288 h 1407"/>
              <a:gd name="T44" fmla="*/ 369888 w 507"/>
              <a:gd name="T45" fmla="*/ 2225675 h 1407"/>
              <a:gd name="T46" fmla="*/ 501650 w 507"/>
              <a:gd name="T47" fmla="*/ 2212975 h 1407"/>
              <a:gd name="T48" fmla="*/ 474663 w 507"/>
              <a:gd name="T49" fmla="*/ 2149475 h 1407"/>
              <a:gd name="T50" fmla="*/ 420688 w 507"/>
              <a:gd name="T51" fmla="*/ 2043113 h 1407"/>
              <a:gd name="T52" fmla="*/ 423863 w 507"/>
              <a:gd name="T53" fmla="*/ 1914525 h 1407"/>
              <a:gd name="T54" fmla="*/ 409575 w 507"/>
              <a:gd name="T55" fmla="*/ 1677988 h 1407"/>
              <a:gd name="T56" fmla="*/ 417513 w 507"/>
              <a:gd name="T57" fmla="*/ 1600200 h 1407"/>
              <a:gd name="T58" fmla="*/ 466725 w 507"/>
              <a:gd name="T59" fmla="*/ 1408113 h 1407"/>
              <a:gd name="T60" fmla="*/ 479425 w 507"/>
              <a:gd name="T61" fmla="*/ 1571625 h 1407"/>
              <a:gd name="T62" fmla="*/ 492125 w 507"/>
              <a:gd name="T63" fmla="*/ 1635125 h 1407"/>
              <a:gd name="T64" fmla="*/ 479425 w 507"/>
              <a:gd name="T65" fmla="*/ 1701800 h 1407"/>
              <a:gd name="T66" fmla="*/ 452438 w 507"/>
              <a:gd name="T67" fmla="*/ 1879600 h 1407"/>
              <a:gd name="T68" fmla="*/ 458788 w 507"/>
              <a:gd name="T69" fmla="*/ 2012950 h 1407"/>
              <a:gd name="T70" fmla="*/ 484188 w 507"/>
              <a:gd name="T71" fmla="*/ 2125663 h 1407"/>
              <a:gd name="T72" fmla="*/ 527050 w 507"/>
              <a:gd name="T73" fmla="*/ 2192338 h 1407"/>
              <a:gd name="T74" fmla="*/ 652463 w 507"/>
              <a:gd name="T75" fmla="*/ 2184400 h 1407"/>
              <a:gd name="T76" fmla="*/ 617538 w 507"/>
              <a:gd name="T77" fmla="*/ 2076450 h 1407"/>
              <a:gd name="T78" fmla="*/ 615950 w 507"/>
              <a:gd name="T79" fmla="*/ 1997075 h 1407"/>
              <a:gd name="T80" fmla="*/ 623888 w 507"/>
              <a:gd name="T81" fmla="*/ 1887538 h 1407"/>
              <a:gd name="T82" fmla="*/ 628650 w 507"/>
              <a:gd name="T83" fmla="*/ 1638300 h 1407"/>
              <a:gd name="T84" fmla="*/ 639763 w 507"/>
              <a:gd name="T85" fmla="*/ 1506538 h 1407"/>
              <a:gd name="T86" fmla="*/ 652463 w 507"/>
              <a:gd name="T87" fmla="*/ 1411288 h 1407"/>
              <a:gd name="T88" fmla="*/ 663575 w 507"/>
              <a:gd name="T89" fmla="*/ 1276350 h 1407"/>
              <a:gd name="T90" fmla="*/ 708025 w 507"/>
              <a:gd name="T91" fmla="*/ 1136650 h 1407"/>
              <a:gd name="T92" fmla="*/ 711200 w 507"/>
              <a:gd name="T93" fmla="*/ 1198563 h 1407"/>
              <a:gd name="T94" fmla="*/ 715963 w 507"/>
              <a:gd name="T95" fmla="*/ 1238250 h 1407"/>
              <a:gd name="T96" fmla="*/ 735013 w 507"/>
              <a:gd name="T97" fmla="*/ 1184275 h 1407"/>
              <a:gd name="T98" fmla="*/ 757238 w 507"/>
              <a:gd name="T99" fmla="*/ 1219200 h 1407"/>
              <a:gd name="T100" fmla="*/ 742950 w 507"/>
              <a:gd name="T101" fmla="*/ 1246188 h 1407"/>
              <a:gd name="T102" fmla="*/ 762000 w 507"/>
              <a:gd name="T103" fmla="*/ 1265238 h 1407"/>
              <a:gd name="T104" fmla="*/ 801688 w 507"/>
              <a:gd name="T105" fmla="*/ 1201738 h 1407"/>
              <a:gd name="T106" fmla="*/ 793750 w 507"/>
              <a:gd name="T107" fmla="*/ 1139825 h 1407"/>
              <a:gd name="T108" fmla="*/ 782638 w 507"/>
              <a:gd name="T109" fmla="*/ 1025525 h 1407"/>
              <a:gd name="T110" fmla="*/ 722313 w 507"/>
              <a:gd name="T111" fmla="*/ 722313 h 1407"/>
              <a:gd name="T112" fmla="*/ 687388 w 507"/>
              <a:gd name="T113" fmla="*/ 596900 h 1407"/>
              <a:gd name="T114" fmla="*/ 649288 w 507"/>
              <a:gd name="T115" fmla="*/ 423863 h 1407"/>
              <a:gd name="T116" fmla="*/ 533400 w 507"/>
              <a:gd name="T117" fmla="*/ 349250 h 1407"/>
              <a:gd name="T118" fmla="*/ 503238 w 507"/>
              <a:gd name="T119" fmla="*/ 295275 h 1407"/>
              <a:gd name="T120" fmla="*/ 527050 w 507"/>
              <a:gd name="T121" fmla="*/ 185738 h 1407"/>
              <a:gd name="T122" fmla="*/ 538163 w 507"/>
              <a:gd name="T123" fmla="*/ 106363 h 1407"/>
              <a:gd name="T124" fmla="*/ 431800 w 507"/>
              <a:gd name="T125" fmla="*/ 4763 h 140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507"/>
              <a:gd name="T190" fmla="*/ 0 h 1407"/>
              <a:gd name="T191" fmla="*/ 507 w 507"/>
              <a:gd name="T192" fmla="*/ 1407 h 140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507" h="1407">
                <a:moveTo>
                  <a:pt x="245" y="0"/>
                </a:moveTo>
                <a:lnTo>
                  <a:pt x="245" y="0"/>
                </a:lnTo>
                <a:lnTo>
                  <a:pt x="235" y="0"/>
                </a:lnTo>
                <a:lnTo>
                  <a:pt x="225" y="2"/>
                </a:lnTo>
                <a:lnTo>
                  <a:pt x="215" y="3"/>
                </a:lnTo>
                <a:lnTo>
                  <a:pt x="205" y="8"/>
                </a:lnTo>
                <a:lnTo>
                  <a:pt x="198" y="13"/>
                </a:lnTo>
                <a:lnTo>
                  <a:pt x="190" y="20"/>
                </a:lnTo>
                <a:lnTo>
                  <a:pt x="185" y="28"/>
                </a:lnTo>
                <a:lnTo>
                  <a:pt x="181" y="39"/>
                </a:lnTo>
                <a:lnTo>
                  <a:pt x="175" y="62"/>
                </a:lnTo>
                <a:lnTo>
                  <a:pt x="171" y="74"/>
                </a:lnTo>
                <a:lnTo>
                  <a:pt x="170" y="86"/>
                </a:lnTo>
                <a:lnTo>
                  <a:pt x="170" y="96"/>
                </a:lnTo>
                <a:lnTo>
                  <a:pt x="171" y="107"/>
                </a:lnTo>
                <a:lnTo>
                  <a:pt x="173" y="117"/>
                </a:lnTo>
                <a:lnTo>
                  <a:pt x="178" y="127"/>
                </a:lnTo>
                <a:lnTo>
                  <a:pt x="181" y="136"/>
                </a:lnTo>
                <a:lnTo>
                  <a:pt x="188" y="144"/>
                </a:lnTo>
                <a:lnTo>
                  <a:pt x="195" y="154"/>
                </a:lnTo>
                <a:lnTo>
                  <a:pt x="200" y="164"/>
                </a:lnTo>
                <a:lnTo>
                  <a:pt x="203" y="173"/>
                </a:lnTo>
                <a:lnTo>
                  <a:pt x="205" y="178"/>
                </a:lnTo>
                <a:lnTo>
                  <a:pt x="206" y="183"/>
                </a:lnTo>
                <a:lnTo>
                  <a:pt x="205" y="193"/>
                </a:lnTo>
                <a:lnTo>
                  <a:pt x="203" y="196"/>
                </a:lnTo>
                <a:lnTo>
                  <a:pt x="201" y="201"/>
                </a:lnTo>
                <a:lnTo>
                  <a:pt x="198" y="205"/>
                </a:lnTo>
                <a:lnTo>
                  <a:pt x="195" y="208"/>
                </a:lnTo>
                <a:lnTo>
                  <a:pt x="185" y="211"/>
                </a:lnTo>
                <a:lnTo>
                  <a:pt x="163" y="218"/>
                </a:lnTo>
                <a:lnTo>
                  <a:pt x="154" y="223"/>
                </a:lnTo>
                <a:lnTo>
                  <a:pt x="151" y="226"/>
                </a:lnTo>
                <a:lnTo>
                  <a:pt x="148" y="228"/>
                </a:lnTo>
                <a:lnTo>
                  <a:pt x="138" y="231"/>
                </a:lnTo>
                <a:lnTo>
                  <a:pt x="128" y="233"/>
                </a:lnTo>
                <a:lnTo>
                  <a:pt x="118" y="235"/>
                </a:lnTo>
                <a:lnTo>
                  <a:pt x="112" y="235"/>
                </a:lnTo>
                <a:lnTo>
                  <a:pt x="107" y="238"/>
                </a:lnTo>
                <a:lnTo>
                  <a:pt x="97" y="243"/>
                </a:lnTo>
                <a:lnTo>
                  <a:pt x="87" y="250"/>
                </a:lnTo>
                <a:lnTo>
                  <a:pt x="81" y="257"/>
                </a:lnTo>
                <a:lnTo>
                  <a:pt x="74" y="263"/>
                </a:lnTo>
                <a:lnTo>
                  <a:pt x="71" y="268"/>
                </a:lnTo>
                <a:lnTo>
                  <a:pt x="69" y="273"/>
                </a:lnTo>
                <a:lnTo>
                  <a:pt x="67" y="285"/>
                </a:lnTo>
                <a:lnTo>
                  <a:pt x="59" y="329"/>
                </a:lnTo>
                <a:lnTo>
                  <a:pt x="52" y="372"/>
                </a:lnTo>
                <a:lnTo>
                  <a:pt x="52" y="391"/>
                </a:lnTo>
                <a:lnTo>
                  <a:pt x="52" y="404"/>
                </a:lnTo>
                <a:lnTo>
                  <a:pt x="49" y="408"/>
                </a:lnTo>
                <a:lnTo>
                  <a:pt x="45" y="411"/>
                </a:lnTo>
                <a:lnTo>
                  <a:pt x="39" y="419"/>
                </a:lnTo>
                <a:lnTo>
                  <a:pt x="34" y="428"/>
                </a:lnTo>
                <a:lnTo>
                  <a:pt x="29" y="436"/>
                </a:lnTo>
                <a:lnTo>
                  <a:pt x="27" y="443"/>
                </a:lnTo>
                <a:lnTo>
                  <a:pt x="27" y="448"/>
                </a:lnTo>
                <a:lnTo>
                  <a:pt x="25" y="451"/>
                </a:lnTo>
                <a:lnTo>
                  <a:pt x="24" y="456"/>
                </a:lnTo>
                <a:lnTo>
                  <a:pt x="22" y="468"/>
                </a:lnTo>
                <a:lnTo>
                  <a:pt x="20" y="478"/>
                </a:lnTo>
                <a:lnTo>
                  <a:pt x="22" y="488"/>
                </a:lnTo>
                <a:lnTo>
                  <a:pt x="25" y="493"/>
                </a:lnTo>
                <a:lnTo>
                  <a:pt x="29" y="497"/>
                </a:lnTo>
                <a:lnTo>
                  <a:pt x="39" y="502"/>
                </a:lnTo>
                <a:lnTo>
                  <a:pt x="37" y="505"/>
                </a:lnTo>
                <a:lnTo>
                  <a:pt x="34" y="512"/>
                </a:lnTo>
                <a:lnTo>
                  <a:pt x="29" y="520"/>
                </a:lnTo>
                <a:lnTo>
                  <a:pt x="24" y="528"/>
                </a:lnTo>
                <a:lnTo>
                  <a:pt x="20" y="538"/>
                </a:lnTo>
                <a:lnTo>
                  <a:pt x="20" y="542"/>
                </a:lnTo>
                <a:lnTo>
                  <a:pt x="20" y="545"/>
                </a:lnTo>
                <a:lnTo>
                  <a:pt x="17" y="559"/>
                </a:lnTo>
                <a:lnTo>
                  <a:pt x="14" y="569"/>
                </a:lnTo>
                <a:lnTo>
                  <a:pt x="12" y="580"/>
                </a:lnTo>
                <a:lnTo>
                  <a:pt x="10" y="602"/>
                </a:lnTo>
                <a:lnTo>
                  <a:pt x="7" y="647"/>
                </a:lnTo>
                <a:lnTo>
                  <a:pt x="3" y="666"/>
                </a:lnTo>
                <a:lnTo>
                  <a:pt x="0" y="686"/>
                </a:lnTo>
                <a:lnTo>
                  <a:pt x="0" y="694"/>
                </a:lnTo>
                <a:lnTo>
                  <a:pt x="2" y="705"/>
                </a:lnTo>
                <a:lnTo>
                  <a:pt x="3" y="710"/>
                </a:lnTo>
                <a:lnTo>
                  <a:pt x="5" y="713"/>
                </a:lnTo>
                <a:lnTo>
                  <a:pt x="8" y="716"/>
                </a:lnTo>
                <a:lnTo>
                  <a:pt x="14" y="718"/>
                </a:lnTo>
                <a:lnTo>
                  <a:pt x="60" y="728"/>
                </a:lnTo>
                <a:lnTo>
                  <a:pt x="104" y="736"/>
                </a:lnTo>
                <a:lnTo>
                  <a:pt x="114" y="738"/>
                </a:lnTo>
                <a:lnTo>
                  <a:pt x="119" y="738"/>
                </a:lnTo>
                <a:lnTo>
                  <a:pt x="124" y="740"/>
                </a:lnTo>
                <a:lnTo>
                  <a:pt x="129" y="738"/>
                </a:lnTo>
                <a:lnTo>
                  <a:pt x="133" y="736"/>
                </a:lnTo>
                <a:lnTo>
                  <a:pt x="139" y="730"/>
                </a:lnTo>
                <a:lnTo>
                  <a:pt x="143" y="720"/>
                </a:lnTo>
                <a:lnTo>
                  <a:pt x="146" y="715"/>
                </a:lnTo>
                <a:lnTo>
                  <a:pt x="148" y="713"/>
                </a:lnTo>
                <a:lnTo>
                  <a:pt x="146" y="716"/>
                </a:lnTo>
                <a:lnTo>
                  <a:pt x="146" y="721"/>
                </a:lnTo>
                <a:lnTo>
                  <a:pt x="144" y="733"/>
                </a:lnTo>
                <a:lnTo>
                  <a:pt x="141" y="755"/>
                </a:lnTo>
                <a:lnTo>
                  <a:pt x="139" y="775"/>
                </a:lnTo>
                <a:lnTo>
                  <a:pt x="143" y="785"/>
                </a:lnTo>
                <a:lnTo>
                  <a:pt x="144" y="797"/>
                </a:lnTo>
                <a:lnTo>
                  <a:pt x="143" y="802"/>
                </a:lnTo>
                <a:lnTo>
                  <a:pt x="143" y="807"/>
                </a:lnTo>
                <a:lnTo>
                  <a:pt x="146" y="810"/>
                </a:lnTo>
                <a:lnTo>
                  <a:pt x="149" y="815"/>
                </a:lnTo>
                <a:lnTo>
                  <a:pt x="151" y="819"/>
                </a:lnTo>
                <a:lnTo>
                  <a:pt x="151" y="824"/>
                </a:lnTo>
                <a:lnTo>
                  <a:pt x="153" y="835"/>
                </a:lnTo>
                <a:lnTo>
                  <a:pt x="158" y="857"/>
                </a:lnTo>
                <a:lnTo>
                  <a:pt x="161" y="867"/>
                </a:lnTo>
                <a:lnTo>
                  <a:pt x="161" y="872"/>
                </a:lnTo>
                <a:lnTo>
                  <a:pt x="161" y="877"/>
                </a:lnTo>
                <a:lnTo>
                  <a:pt x="161" y="897"/>
                </a:lnTo>
                <a:lnTo>
                  <a:pt x="161" y="908"/>
                </a:lnTo>
                <a:lnTo>
                  <a:pt x="165" y="918"/>
                </a:lnTo>
                <a:lnTo>
                  <a:pt x="170" y="928"/>
                </a:lnTo>
                <a:lnTo>
                  <a:pt x="173" y="938"/>
                </a:lnTo>
                <a:lnTo>
                  <a:pt x="176" y="951"/>
                </a:lnTo>
                <a:lnTo>
                  <a:pt x="176" y="954"/>
                </a:lnTo>
                <a:lnTo>
                  <a:pt x="175" y="958"/>
                </a:lnTo>
                <a:lnTo>
                  <a:pt x="170" y="968"/>
                </a:lnTo>
                <a:lnTo>
                  <a:pt x="168" y="980"/>
                </a:lnTo>
                <a:lnTo>
                  <a:pt x="168" y="990"/>
                </a:lnTo>
                <a:lnTo>
                  <a:pt x="166" y="1000"/>
                </a:lnTo>
                <a:lnTo>
                  <a:pt x="163" y="1022"/>
                </a:lnTo>
                <a:lnTo>
                  <a:pt x="158" y="1043"/>
                </a:lnTo>
                <a:lnTo>
                  <a:pt x="153" y="1064"/>
                </a:lnTo>
                <a:lnTo>
                  <a:pt x="151" y="1074"/>
                </a:lnTo>
                <a:lnTo>
                  <a:pt x="149" y="1084"/>
                </a:lnTo>
                <a:lnTo>
                  <a:pt x="149" y="1129"/>
                </a:lnTo>
                <a:lnTo>
                  <a:pt x="149" y="1173"/>
                </a:lnTo>
                <a:lnTo>
                  <a:pt x="149" y="1218"/>
                </a:lnTo>
                <a:lnTo>
                  <a:pt x="151" y="1238"/>
                </a:lnTo>
                <a:lnTo>
                  <a:pt x="153" y="1248"/>
                </a:lnTo>
                <a:lnTo>
                  <a:pt x="156" y="1258"/>
                </a:lnTo>
                <a:lnTo>
                  <a:pt x="163" y="1278"/>
                </a:lnTo>
                <a:lnTo>
                  <a:pt x="168" y="1288"/>
                </a:lnTo>
                <a:lnTo>
                  <a:pt x="170" y="1293"/>
                </a:lnTo>
                <a:lnTo>
                  <a:pt x="170" y="1298"/>
                </a:lnTo>
                <a:lnTo>
                  <a:pt x="166" y="1308"/>
                </a:lnTo>
                <a:lnTo>
                  <a:pt x="165" y="1319"/>
                </a:lnTo>
                <a:lnTo>
                  <a:pt x="166" y="1329"/>
                </a:lnTo>
                <a:lnTo>
                  <a:pt x="168" y="1337"/>
                </a:lnTo>
                <a:lnTo>
                  <a:pt x="170" y="1349"/>
                </a:lnTo>
                <a:lnTo>
                  <a:pt x="171" y="1355"/>
                </a:lnTo>
                <a:lnTo>
                  <a:pt x="175" y="1359"/>
                </a:lnTo>
                <a:lnTo>
                  <a:pt x="183" y="1365"/>
                </a:lnTo>
                <a:lnTo>
                  <a:pt x="188" y="1369"/>
                </a:lnTo>
                <a:lnTo>
                  <a:pt x="193" y="1369"/>
                </a:lnTo>
                <a:lnTo>
                  <a:pt x="196" y="1371"/>
                </a:lnTo>
                <a:lnTo>
                  <a:pt x="200" y="1374"/>
                </a:lnTo>
                <a:lnTo>
                  <a:pt x="208" y="1382"/>
                </a:lnTo>
                <a:lnTo>
                  <a:pt x="215" y="1391"/>
                </a:lnTo>
                <a:lnTo>
                  <a:pt x="225" y="1397"/>
                </a:lnTo>
                <a:lnTo>
                  <a:pt x="233" y="1402"/>
                </a:lnTo>
                <a:lnTo>
                  <a:pt x="243" y="1406"/>
                </a:lnTo>
                <a:lnTo>
                  <a:pt x="265" y="1407"/>
                </a:lnTo>
                <a:lnTo>
                  <a:pt x="275" y="1407"/>
                </a:lnTo>
                <a:lnTo>
                  <a:pt x="285" y="1406"/>
                </a:lnTo>
                <a:lnTo>
                  <a:pt x="295" y="1402"/>
                </a:lnTo>
                <a:lnTo>
                  <a:pt x="305" y="1399"/>
                </a:lnTo>
                <a:lnTo>
                  <a:pt x="316" y="1394"/>
                </a:lnTo>
                <a:lnTo>
                  <a:pt x="319" y="1391"/>
                </a:lnTo>
                <a:lnTo>
                  <a:pt x="322" y="1387"/>
                </a:lnTo>
                <a:lnTo>
                  <a:pt x="322" y="1382"/>
                </a:lnTo>
                <a:lnTo>
                  <a:pt x="321" y="1377"/>
                </a:lnTo>
                <a:lnTo>
                  <a:pt x="316" y="1369"/>
                </a:lnTo>
                <a:lnTo>
                  <a:pt x="307" y="1362"/>
                </a:lnTo>
                <a:lnTo>
                  <a:pt x="299" y="1354"/>
                </a:lnTo>
                <a:lnTo>
                  <a:pt x="285" y="1339"/>
                </a:lnTo>
                <a:lnTo>
                  <a:pt x="282" y="1334"/>
                </a:lnTo>
                <a:lnTo>
                  <a:pt x="282" y="1329"/>
                </a:lnTo>
                <a:lnTo>
                  <a:pt x="280" y="1315"/>
                </a:lnTo>
                <a:lnTo>
                  <a:pt x="275" y="1303"/>
                </a:lnTo>
                <a:lnTo>
                  <a:pt x="274" y="1297"/>
                </a:lnTo>
                <a:lnTo>
                  <a:pt x="270" y="1292"/>
                </a:lnTo>
                <a:lnTo>
                  <a:pt x="265" y="1287"/>
                </a:lnTo>
                <a:lnTo>
                  <a:pt x="260" y="1283"/>
                </a:lnTo>
                <a:lnTo>
                  <a:pt x="265" y="1275"/>
                </a:lnTo>
                <a:lnTo>
                  <a:pt x="269" y="1265"/>
                </a:lnTo>
                <a:lnTo>
                  <a:pt x="270" y="1255"/>
                </a:lnTo>
                <a:lnTo>
                  <a:pt x="270" y="1245"/>
                </a:lnTo>
                <a:lnTo>
                  <a:pt x="267" y="1230"/>
                </a:lnTo>
                <a:lnTo>
                  <a:pt x="267" y="1206"/>
                </a:lnTo>
                <a:lnTo>
                  <a:pt x="262" y="1114"/>
                </a:lnTo>
                <a:lnTo>
                  <a:pt x="260" y="1082"/>
                </a:lnTo>
                <a:lnTo>
                  <a:pt x="258" y="1075"/>
                </a:lnTo>
                <a:lnTo>
                  <a:pt x="258" y="1067"/>
                </a:lnTo>
                <a:lnTo>
                  <a:pt x="260" y="1062"/>
                </a:lnTo>
                <a:lnTo>
                  <a:pt x="258" y="1057"/>
                </a:lnTo>
                <a:lnTo>
                  <a:pt x="257" y="1047"/>
                </a:lnTo>
                <a:lnTo>
                  <a:pt x="258" y="1042"/>
                </a:lnTo>
                <a:lnTo>
                  <a:pt x="260" y="1038"/>
                </a:lnTo>
                <a:lnTo>
                  <a:pt x="263" y="1027"/>
                </a:lnTo>
                <a:lnTo>
                  <a:pt x="263" y="1018"/>
                </a:lnTo>
                <a:lnTo>
                  <a:pt x="263" y="1008"/>
                </a:lnTo>
                <a:lnTo>
                  <a:pt x="270" y="985"/>
                </a:lnTo>
                <a:lnTo>
                  <a:pt x="279" y="944"/>
                </a:lnTo>
                <a:lnTo>
                  <a:pt x="290" y="889"/>
                </a:lnTo>
                <a:lnTo>
                  <a:pt x="290" y="884"/>
                </a:lnTo>
                <a:lnTo>
                  <a:pt x="292" y="884"/>
                </a:lnTo>
                <a:lnTo>
                  <a:pt x="294" y="887"/>
                </a:lnTo>
                <a:lnTo>
                  <a:pt x="297" y="892"/>
                </a:lnTo>
                <a:lnTo>
                  <a:pt x="297" y="899"/>
                </a:lnTo>
                <a:lnTo>
                  <a:pt x="297" y="909"/>
                </a:lnTo>
                <a:lnTo>
                  <a:pt x="297" y="953"/>
                </a:lnTo>
                <a:lnTo>
                  <a:pt x="299" y="976"/>
                </a:lnTo>
                <a:lnTo>
                  <a:pt x="300" y="985"/>
                </a:lnTo>
                <a:lnTo>
                  <a:pt x="302" y="990"/>
                </a:lnTo>
                <a:lnTo>
                  <a:pt x="304" y="993"/>
                </a:lnTo>
                <a:lnTo>
                  <a:pt x="304" y="998"/>
                </a:lnTo>
                <a:lnTo>
                  <a:pt x="304" y="1001"/>
                </a:lnTo>
                <a:lnTo>
                  <a:pt x="304" y="1012"/>
                </a:lnTo>
                <a:lnTo>
                  <a:pt x="305" y="1022"/>
                </a:lnTo>
                <a:lnTo>
                  <a:pt x="310" y="1028"/>
                </a:lnTo>
                <a:lnTo>
                  <a:pt x="310" y="1030"/>
                </a:lnTo>
                <a:lnTo>
                  <a:pt x="310" y="1033"/>
                </a:lnTo>
                <a:lnTo>
                  <a:pt x="307" y="1037"/>
                </a:lnTo>
                <a:lnTo>
                  <a:pt x="304" y="1042"/>
                </a:lnTo>
                <a:lnTo>
                  <a:pt x="304" y="1047"/>
                </a:lnTo>
                <a:lnTo>
                  <a:pt x="302" y="1057"/>
                </a:lnTo>
                <a:lnTo>
                  <a:pt x="302" y="1067"/>
                </a:lnTo>
                <a:lnTo>
                  <a:pt x="302" y="1072"/>
                </a:lnTo>
                <a:lnTo>
                  <a:pt x="300" y="1075"/>
                </a:lnTo>
                <a:lnTo>
                  <a:pt x="299" y="1090"/>
                </a:lnTo>
                <a:lnTo>
                  <a:pt x="295" y="1110"/>
                </a:lnTo>
                <a:lnTo>
                  <a:pt x="289" y="1154"/>
                </a:lnTo>
                <a:lnTo>
                  <a:pt x="285" y="1174"/>
                </a:lnTo>
                <a:lnTo>
                  <a:pt x="285" y="1184"/>
                </a:lnTo>
                <a:lnTo>
                  <a:pt x="285" y="1194"/>
                </a:lnTo>
                <a:lnTo>
                  <a:pt x="285" y="1216"/>
                </a:lnTo>
                <a:lnTo>
                  <a:pt x="287" y="1238"/>
                </a:lnTo>
                <a:lnTo>
                  <a:pt x="287" y="1250"/>
                </a:lnTo>
                <a:lnTo>
                  <a:pt x="289" y="1260"/>
                </a:lnTo>
                <a:lnTo>
                  <a:pt x="289" y="1265"/>
                </a:lnTo>
                <a:lnTo>
                  <a:pt x="289" y="1268"/>
                </a:lnTo>
                <a:lnTo>
                  <a:pt x="287" y="1280"/>
                </a:lnTo>
                <a:lnTo>
                  <a:pt x="287" y="1290"/>
                </a:lnTo>
                <a:lnTo>
                  <a:pt x="289" y="1300"/>
                </a:lnTo>
                <a:lnTo>
                  <a:pt x="290" y="1310"/>
                </a:lnTo>
                <a:lnTo>
                  <a:pt x="295" y="1319"/>
                </a:lnTo>
                <a:lnTo>
                  <a:pt x="302" y="1329"/>
                </a:lnTo>
                <a:lnTo>
                  <a:pt x="305" y="1339"/>
                </a:lnTo>
                <a:lnTo>
                  <a:pt x="310" y="1349"/>
                </a:lnTo>
                <a:lnTo>
                  <a:pt x="316" y="1357"/>
                </a:lnTo>
                <a:lnTo>
                  <a:pt x="317" y="1360"/>
                </a:lnTo>
                <a:lnTo>
                  <a:pt x="319" y="1365"/>
                </a:lnTo>
                <a:lnTo>
                  <a:pt x="326" y="1374"/>
                </a:lnTo>
                <a:lnTo>
                  <a:pt x="332" y="1381"/>
                </a:lnTo>
                <a:lnTo>
                  <a:pt x="342" y="1386"/>
                </a:lnTo>
                <a:lnTo>
                  <a:pt x="362" y="1389"/>
                </a:lnTo>
                <a:lnTo>
                  <a:pt x="384" y="1389"/>
                </a:lnTo>
                <a:lnTo>
                  <a:pt x="394" y="1386"/>
                </a:lnTo>
                <a:lnTo>
                  <a:pt x="404" y="1382"/>
                </a:lnTo>
                <a:lnTo>
                  <a:pt x="408" y="1379"/>
                </a:lnTo>
                <a:lnTo>
                  <a:pt x="411" y="1376"/>
                </a:lnTo>
                <a:lnTo>
                  <a:pt x="413" y="1371"/>
                </a:lnTo>
                <a:lnTo>
                  <a:pt x="414" y="1365"/>
                </a:lnTo>
                <a:lnTo>
                  <a:pt x="414" y="1354"/>
                </a:lnTo>
                <a:lnTo>
                  <a:pt x="411" y="1344"/>
                </a:lnTo>
                <a:lnTo>
                  <a:pt x="404" y="1334"/>
                </a:lnTo>
                <a:lnTo>
                  <a:pt x="399" y="1325"/>
                </a:lnTo>
                <a:lnTo>
                  <a:pt x="389" y="1308"/>
                </a:lnTo>
                <a:lnTo>
                  <a:pt x="383" y="1297"/>
                </a:lnTo>
                <a:lnTo>
                  <a:pt x="384" y="1293"/>
                </a:lnTo>
                <a:lnTo>
                  <a:pt x="388" y="1288"/>
                </a:lnTo>
                <a:lnTo>
                  <a:pt x="389" y="1278"/>
                </a:lnTo>
                <a:lnTo>
                  <a:pt x="391" y="1268"/>
                </a:lnTo>
                <a:lnTo>
                  <a:pt x="389" y="1263"/>
                </a:lnTo>
                <a:lnTo>
                  <a:pt x="388" y="1258"/>
                </a:lnTo>
                <a:lnTo>
                  <a:pt x="388" y="1256"/>
                </a:lnTo>
                <a:lnTo>
                  <a:pt x="388" y="1255"/>
                </a:lnTo>
                <a:lnTo>
                  <a:pt x="391" y="1250"/>
                </a:lnTo>
                <a:lnTo>
                  <a:pt x="394" y="1240"/>
                </a:lnTo>
                <a:lnTo>
                  <a:pt x="396" y="1230"/>
                </a:lnTo>
                <a:lnTo>
                  <a:pt x="396" y="1209"/>
                </a:lnTo>
                <a:lnTo>
                  <a:pt x="393" y="1189"/>
                </a:lnTo>
                <a:lnTo>
                  <a:pt x="391" y="1184"/>
                </a:lnTo>
                <a:lnTo>
                  <a:pt x="389" y="1179"/>
                </a:lnTo>
                <a:lnTo>
                  <a:pt x="391" y="1166"/>
                </a:lnTo>
                <a:lnTo>
                  <a:pt x="394" y="1119"/>
                </a:lnTo>
                <a:lnTo>
                  <a:pt x="396" y="1075"/>
                </a:lnTo>
                <a:lnTo>
                  <a:pt x="396" y="1032"/>
                </a:lnTo>
                <a:lnTo>
                  <a:pt x="394" y="1013"/>
                </a:lnTo>
                <a:lnTo>
                  <a:pt x="396" y="1008"/>
                </a:lnTo>
                <a:lnTo>
                  <a:pt x="396" y="1003"/>
                </a:lnTo>
                <a:lnTo>
                  <a:pt x="399" y="995"/>
                </a:lnTo>
                <a:lnTo>
                  <a:pt x="403" y="971"/>
                </a:lnTo>
                <a:lnTo>
                  <a:pt x="403" y="961"/>
                </a:lnTo>
                <a:lnTo>
                  <a:pt x="403" y="949"/>
                </a:lnTo>
                <a:lnTo>
                  <a:pt x="399" y="939"/>
                </a:lnTo>
                <a:lnTo>
                  <a:pt x="399" y="938"/>
                </a:lnTo>
                <a:lnTo>
                  <a:pt x="399" y="934"/>
                </a:lnTo>
                <a:lnTo>
                  <a:pt x="401" y="928"/>
                </a:lnTo>
                <a:lnTo>
                  <a:pt x="406" y="911"/>
                </a:lnTo>
                <a:lnTo>
                  <a:pt x="411" y="889"/>
                </a:lnTo>
                <a:lnTo>
                  <a:pt x="414" y="866"/>
                </a:lnTo>
                <a:lnTo>
                  <a:pt x="416" y="845"/>
                </a:lnTo>
                <a:lnTo>
                  <a:pt x="416" y="824"/>
                </a:lnTo>
                <a:lnTo>
                  <a:pt x="414" y="814"/>
                </a:lnTo>
                <a:lnTo>
                  <a:pt x="416" y="809"/>
                </a:lnTo>
                <a:lnTo>
                  <a:pt x="418" y="804"/>
                </a:lnTo>
                <a:lnTo>
                  <a:pt x="421" y="785"/>
                </a:lnTo>
                <a:lnTo>
                  <a:pt x="426" y="765"/>
                </a:lnTo>
                <a:lnTo>
                  <a:pt x="430" y="745"/>
                </a:lnTo>
                <a:lnTo>
                  <a:pt x="430" y="725"/>
                </a:lnTo>
                <a:lnTo>
                  <a:pt x="428" y="705"/>
                </a:lnTo>
                <a:lnTo>
                  <a:pt x="436" y="711"/>
                </a:lnTo>
                <a:lnTo>
                  <a:pt x="446" y="716"/>
                </a:lnTo>
                <a:lnTo>
                  <a:pt x="448" y="718"/>
                </a:lnTo>
                <a:lnTo>
                  <a:pt x="448" y="720"/>
                </a:lnTo>
                <a:lnTo>
                  <a:pt x="448" y="725"/>
                </a:lnTo>
                <a:lnTo>
                  <a:pt x="448" y="735"/>
                </a:lnTo>
                <a:lnTo>
                  <a:pt x="450" y="738"/>
                </a:lnTo>
                <a:lnTo>
                  <a:pt x="450" y="743"/>
                </a:lnTo>
                <a:lnTo>
                  <a:pt x="448" y="755"/>
                </a:lnTo>
                <a:lnTo>
                  <a:pt x="448" y="760"/>
                </a:lnTo>
                <a:lnTo>
                  <a:pt x="448" y="765"/>
                </a:lnTo>
                <a:lnTo>
                  <a:pt x="446" y="770"/>
                </a:lnTo>
                <a:lnTo>
                  <a:pt x="446" y="775"/>
                </a:lnTo>
                <a:lnTo>
                  <a:pt x="448" y="778"/>
                </a:lnTo>
                <a:lnTo>
                  <a:pt x="450" y="780"/>
                </a:lnTo>
                <a:lnTo>
                  <a:pt x="451" y="780"/>
                </a:lnTo>
                <a:lnTo>
                  <a:pt x="453" y="780"/>
                </a:lnTo>
                <a:lnTo>
                  <a:pt x="455" y="780"/>
                </a:lnTo>
                <a:lnTo>
                  <a:pt x="458" y="777"/>
                </a:lnTo>
                <a:lnTo>
                  <a:pt x="461" y="772"/>
                </a:lnTo>
                <a:lnTo>
                  <a:pt x="463" y="767"/>
                </a:lnTo>
                <a:lnTo>
                  <a:pt x="463" y="755"/>
                </a:lnTo>
                <a:lnTo>
                  <a:pt x="463" y="746"/>
                </a:lnTo>
                <a:lnTo>
                  <a:pt x="467" y="743"/>
                </a:lnTo>
                <a:lnTo>
                  <a:pt x="470" y="745"/>
                </a:lnTo>
                <a:lnTo>
                  <a:pt x="473" y="748"/>
                </a:lnTo>
                <a:lnTo>
                  <a:pt x="475" y="753"/>
                </a:lnTo>
                <a:lnTo>
                  <a:pt x="477" y="758"/>
                </a:lnTo>
                <a:lnTo>
                  <a:pt x="477" y="763"/>
                </a:lnTo>
                <a:lnTo>
                  <a:pt x="477" y="768"/>
                </a:lnTo>
                <a:lnTo>
                  <a:pt x="478" y="773"/>
                </a:lnTo>
                <a:lnTo>
                  <a:pt x="477" y="773"/>
                </a:lnTo>
                <a:lnTo>
                  <a:pt x="475" y="775"/>
                </a:lnTo>
                <a:lnTo>
                  <a:pt x="472" y="780"/>
                </a:lnTo>
                <a:lnTo>
                  <a:pt x="470" y="780"/>
                </a:lnTo>
                <a:lnTo>
                  <a:pt x="470" y="782"/>
                </a:lnTo>
                <a:lnTo>
                  <a:pt x="468" y="785"/>
                </a:lnTo>
                <a:lnTo>
                  <a:pt x="467" y="785"/>
                </a:lnTo>
                <a:lnTo>
                  <a:pt x="460" y="793"/>
                </a:lnTo>
                <a:lnTo>
                  <a:pt x="458" y="798"/>
                </a:lnTo>
                <a:lnTo>
                  <a:pt x="458" y="800"/>
                </a:lnTo>
                <a:lnTo>
                  <a:pt x="460" y="802"/>
                </a:lnTo>
                <a:lnTo>
                  <a:pt x="465" y="804"/>
                </a:lnTo>
                <a:lnTo>
                  <a:pt x="470" y="802"/>
                </a:lnTo>
                <a:lnTo>
                  <a:pt x="480" y="797"/>
                </a:lnTo>
                <a:lnTo>
                  <a:pt x="495" y="785"/>
                </a:lnTo>
                <a:lnTo>
                  <a:pt x="498" y="780"/>
                </a:lnTo>
                <a:lnTo>
                  <a:pt x="500" y="777"/>
                </a:lnTo>
                <a:lnTo>
                  <a:pt x="502" y="772"/>
                </a:lnTo>
                <a:lnTo>
                  <a:pt x="503" y="767"/>
                </a:lnTo>
                <a:lnTo>
                  <a:pt x="505" y="763"/>
                </a:lnTo>
                <a:lnTo>
                  <a:pt x="505" y="757"/>
                </a:lnTo>
                <a:lnTo>
                  <a:pt x="505" y="752"/>
                </a:lnTo>
                <a:lnTo>
                  <a:pt x="505" y="746"/>
                </a:lnTo>
                <a:lnTo>
                  <a:pt x="505" y="743"/>
                </a:lnTo>
                <a:lnTo>
                  <a:pt x="507" y="738"/>
                </a:lnTo>
                <a:lnTo>
                  <a:pt x="503" y="728"/>
                </a:lnTo>
                <a:lnTo>
                  <a:pt x="502" y="723"/>
                </a:lnTo>
                <a:lnTo>
                  <a:pt x="500" y="718"/>
                </a:lnTo>
                <a:lnTo>
                  <a:pt x="502" y="706"/>
                </a:lnTo>
                <a:lnTo>
                  <a:pt x="503" y="686"/>
                </a:lnTo>
                <a:lnTo>
                  <a:pt x="503" y="676"/>
                </a:lnTo>
                <a:lnTo>
                  <a:pt x="502" y="666"/>
                </a:lnTo>
                <a:lnTo>
                  <a:pt x="497" y="656"/>
                </a:lnTo>
                <a:lnTo>
                  <a:pt x="493" y="646"/>
                </a:lnTo>
                <a:lnTo>
                  <a:pt x="492" y="636"/>
                </a:lnTo>
                <a:lnTo>
                  <a:pt x="492" y="626"/>
                </a:lnTo>
                <a:lnTo>
                  <a:pt x="488" y="607"/>
                </a:lnTo>
                <a:lnTo>
                  <a:pt x="485" y="587"/>
                </a:lnTo>
                <a:lnTo>
                  <a:pt x="475" y="540"/>
                </a:lnTo>
                <a:lnTo>
                  <a:pt x="467" y="498"/>
                </a:lnTo>
                <a:lnTo>
                  <a:pt x="455" y="455"/>
                </a:lnTo>
                <a:lnTo>
                  <a:pt x="450" y="434"/>
                </a:lnTo>
                <a:lnTo>
                  <a:pt x="443" y="414"/>
                </a:lnTo>
                <a:lnTo>
                  <a:pt x="438" y="403"/>
                </a:lnTo>
                <a:lnTo>
                  <a:pt x="436" y="399"/>
                </a:lnTo>
                <a:lnTo>
                  <a:pt x="435" y="396"/>
                </a:lnTo>
                <a:lnTo>
                  <a:pt x="433" y="376"/>
                </a:lnTo>
                <a:lnTo>
                  <a:pt x="425" y="327"/>
                </a:lnTo>
                <a:lnTo>
                  <a:pt x="421" y="307"/>
                </a:lnTo>
                <a:lnTo>
                  <a:pt x="416" y="287"/>
                </a:lnTo>
                <a:lnTo>
                  <a:pt x="413" y="278"/>
                </a:lnTo>
                <a:lnTo>
                  <a:pt x="409" y="267"/>
                </a:lnTo>
                <a:lnTo>
                  <a:pt x="404" y="257"/>
                </a:lnTo>
                <a:lnTo>
                  <a:pt x="398" y="250"/>
                </a:lnTo>
                <a:lnTo>
                  <a:pt x="391" y="242"/>
                </a:lnTo>
                <a:lnTo>
                  <a:pt x="383" y="235"/>
                </a:lnTo>
                <a:lnTo>
                  <a:pt x="374" y="230"/>
                </a:lnTo>
                <a:lnTo>
                  <a:pt x="364" y="228"/>
                </a:lnTo>
                <a:lnTo>
                  <a:pt x="336" y="220"/>
                </a:lnTo>
                <a:lnTo>
                  <a:pt x="324" y="216"/>
                </a:lnTo>
                <a:lnTo>
                  <a:pt x="317" y="215"/>
                </a:lnTo>
                <a:lnTo>
                  <a:pt x="310" y="215"/>
                </a:lnTo>
                <a:lnTo>
                  <a:pt x="314" y="211"/>
                </a:lnTo>
                <a:lnTo>
                  <a:pt x="316" y="206"/>
                </a:lnTo>
                <a:lnTo>
                  <a:pt x="316" y="196"/>
                </a:lnTo>
                <a:lnTo>
                  <a:pt x="317" y="186"/>
                </a:lnTo>
                <a:lnTo>
                  <a:pt x="319" y="176"/>
                </a:lnTo>
                <a:lnTo>
                  <a:pt x="326" y="158"/>
                </a:lnTo>
                <a:lnTo>
                  <a:pt x="329" y="146"/>
                </a:lnTo>
                <a:lnTo>
                  <a:pt x="329" y="136"/>
                </a:lnTo>
                <a:lnTo>
                  <a:pt x="329" y="126"/>
                </a:lnTo>
                <a:lnTo>
                  <a:pt x="332" y="117"/>
                </a:lnTo>
                <a:lnTo>
                  <a:pt x="334" y="112"/>
                </a:lnTo>
                <a:lnTo>
                  <a:pt x="336" y="107"/>
                </a:lnTo>
                <a:lnTo>
                  <a:pt x="336" y="97"/>
                </a:lnTo>
                <a:lnTo>
                  <a:pt x="336" y="92"/>
                </a:lnTo>
                <a:lnTo>
                  <a:pt x="337" y="87"/>
                </a:lnTo>
                <a:lnTo>
                  <a:pt x="339" y="82"/>
                </a:lnTo>
                <a:lnTo>
                  <a:pt x="339" y="77"/>
                </a:lnTo>
                <a:lnTo>
                  <a:pt x="339" y="67"/>
                </a:lnTo>
                <a:lnTo>
                  <a:pt x="336" y="57"/>
                </a:lnTo>
                <a:lnTo>
                  <a:pt x="331" y="45"/>
                </a:lnTo>
                <a:lnTo>
                  <a:pt x="322" y="32"/>
                </a:lnTo>
                <a:lnTo>
                  <a:pt x="312" y="22"/>
                </a:lnTo>
                <a:lnTo>
                  <a:pt x="307" y="17"/>
                </a:lnTo>
                <a:lnTo>
                  <a:pt x="300" y="13"/>
                </a:lnTo>
                <a:lnTo>
                  <a:pt x="287" y="8"/>
                </a:lnTo>
                <a:lnTo>
                  <a:pt x="272" y="3"/>
                </a:lnTo>
                <a:lnTo>
                  <a:pt x="258" y="0"/>
                </a:lnTo>
                <a:lnTo>
                  <a:pt x="24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" name="Freeform 61"/>
          <p:cNvSpPr>
            <a:spLocks/>
          </p:cNvSpPr>
          <p:nvPr/>
        </p:nvSpPr>
        <p:spPr bwMode="auto">
          <a:xfrm>
            <a:off x="2073275" y="3705225"/>
            <a:ext cx="804863" cy="2233613"/>
          </a:xfrm>
          <a:custGeom>
            <a:avLst/>
            <a:gdLst>
              <a:gd name="T0" fmla="*/ 287338 w 507"/>
              <a:gd name="T1" fmla="*/ 61913 h 1407"/>
              <a:gd name="T2" fmla="*/ 282575 w 507"/>
              <a:gd name="T3" fmla="*/ 201613 h 1407"/>
              <a:gd name="T4" fmla="*/ 327025 w 507"/>
              <a:gd name="T5" fmla="*/ 290513 h 1407"/>
              <a:gd name="T6" fmla="*/ 258763 w 507"/>
              <a:gd name="T7" fmla="*/ 346075 h 1407"/>
              <a:gd name="T8" fmla="*/ 187325 w 507"/>
              <a:gd name="T9" fmla="*/ 373063 h 1407"/>
              <a:gd name="T10" fmla="*/ 112713 w 507"/>
              <a:gd name="T11" fmla="*/ 425450 h 1407"/>
              <a:gd name="T12" fmla="*/ 82550 w 507"/>
              <a:gd name="T13" fmla="*/ 641350 h 1407"/>
              <a:gd name="T14" fmla="*/ 42863 w 507"/>
              <a:gd name="T15" fmla="*/ 711200 h 1407"/>
              <a:gd name="T16" fmla="*/ 46038 w 507"/>
              <a:gd name="T17" fmla="*/ 788988 h 1407"/>
              <a:gd name="T18" fmla="*/ 31750 w 507"/>
              <a:gd name="T19" fmla="*/ 860425 h 1407"/>
              <a:gd name="T20" fmla="*/ 11113 w 507"/>
              <a:gd name="T21" fmla="*/ 1027113 h 1407"/>
              <a:gd name="T22" fmla="*/ 22225 w 507"/>
              <a:gd name="T23" fmla="*/ 1139825 h 1407"/>
              <a:gd name="T24" fmla="*/ 196850 w 507"/>
              <a:gd name="T25" fmla="*/ 1174750 h 1407"/>
              <a:gd name="T26" fmla="*/ 231775 w 507"/>
              <a:gd name="T27" fmla="*/ 1144588 h 1407"/>
              <a:gd name="T28" fmla="*/ 228600 w 507"/>
              <a:gd name="T29" fmla="*/ 1265238 h 1407"/>
              <a:gd name="T30" fmla="*/ 242888 w 507"/>
              <a:gd name="T31" fmla="*/ 1325563 h 1407"/>
              <a:gd name="T32" fmla="*/ 255588 w 507"/>
              <a:gd name="T33" fmla="*/ 1441450 h 1407"/>
              <a:gd name="T34" fmla="*/ 277813 w 507"/>
              <a:gd name="T35" fmla="*/ 1520825 h 1407"/>
              <a:gd name="T36" fmla="*/ 242888 w 507"/>
              <a:gd name="T37" fmla="*/ 1689100 h 1407"/>
              <a:gd name="T38" fmla="*/ 242888 w 507"/>
              <a:gd name="T39" fmla="*/ 1981200 h 1407"/>
              <a:gd name="T40" fmla="*/ 261938 w 507"/>
              <a:gd name="T41" fmla="*/ 2093913 h 1407"/>
              <a:gd name="T42" fmla="*/ 298450 w 507"/>
              <a:gd name="T43" fmla="*/ 2173288 h 1407"/>
              <a:gd name="T44" fmla="*/ 369888 w 507"/>
              <a:gd name="T45" fmla="*/ 2225675 h 1407"/>
              <a:gd name="T46" fmla="*/ 501650 w 507"/>
              <a:gd name="T47" fmla="*/ 2212975 h 1407"/>
              <a:gd name="T48" fmla="*/ 474663 w 507"/>
              <a:gd name="T49" fmla="*/ 2149475 h 1407"/>
              <a:gd name="T50" fmla="*/ 420688 w 507"/>
              <a:gd name="T51" fmla="*/ 2043113 h 1407"/>
              <a:gd name="T52" fmla="*/ 423863 w 507"/>
              <a:gd name="T53" fmla="*/ 1914525 h 1407"/>
              <a:gd name="T54" fmla="*/ 409575 w 507"/>
              <a:gd name="T55" fmla="*/ 1677988 h 1407"/>
              <a:gd name="T56" fmla="*/ 417513 w 507"/>
              <a:gd name="T57" fmla="*/ 1600200 h 1407"/>
              <a:gd name="T58" fmla="*/ 466725 w 507"/>
              <a:gd name="T59" fmla="*/ 1408113 h 1407"/>
              <a:gd name="T60" fmla="*/ 479425 w 507"/>
              <a:gd name="T61" fmla="*/ 1571625 h 1407"/>
              <a:gd name="T62" fmla="*/ 492125 w 507"/>
              <a:gd name="T63" fmla="*/ 1635125 h 1407"/>
              <a:gd name="T64" fmla="*/ 479425 w 507"/>
              <a:gd name="T65" fmla="*/ 1701800 h 1407"/>
              <a:gd name="T66" fmla="*/ 452438 w 507"/>
              <a:gd name="T67" fmla="*/ 1879600 h 1407"/>
              <a:gd name="T68" fmla="*/ 458788 w 507"/>
              <a:gd name="T69" fmla="*/ 2012950 h 1407"/>
              <a:gd name="T70" fmla="*/ 484188 w 507"/>
              <a:gd name="T71" fmla="*/ 2125663 h 1407"/>
              <a:gd name="T72" fmla="*/ 527050 w 507"/>
              <a:gd name="T73" fmla="*/ 2192338 h 1407"/>
              <a:gd name="T74" fmla="*/ 652463 w 507"/>
              <a:gd name="T75" fmla="*/ 2184400 h 1407"/>
              <a:gd name="T76" fmla="*/ 617538 w 507"/>
              <a:gd name="T77" fmla="*/ 2076450 h 1407"/>
              <a:gd name="T78" fmla="*/ 615950 w 507"/>
              <a:gd name="T79" fmla="*/ 1997075 h 1407"/>
              <a:gd name="T80" fmla="*/ 623888 w 507"/>
              <a:gd name="T81" fmla="*/ 1887538 h 1407"/>
              <a:gd name="T82" fmla="*/ 628650 w 507"/>
              <a:gd name="T83" fmla="*/ 1638300 h 1407"/>
              <a:gd name="T84" fmla="*/ 639763 w 507"/>
              <a:gd name="T85" fmla="*/ 1506538 h 1407"/>
              <a:gd name="T86" fmla="*/ 652463 w 507"/>
              <a:gd name="T87" fmla="*/ 1411288 h 1407"/>
              <a:gd name="T88" fmla="*/ 663575 w 507"/>
              <a:gd name="T89" fmla="*/ 1276350 h 1407"/>
              <a:gd name="T90" fmla="*/ 708025 w 507"/>
              <a:gd name="T91" fmla="*/ 1136650 h 1407"/>
              <a:gd name="T92" fmla="*/ 711200 w 507"/>
              <a:gd name="T93" fmla="*/ 1198563 h 1407"/>
              <a:gd name="T94" fmla="*/ 715963 w 507"/>
              <a:gd name="T95" fmla="*/ 1238250 h 1407"/>
              <a:gd name="T96" fmla="*/ 735013 w 507"/>
              <a:gd name="T97" fmla="*/ 1184275 h 1407"/>
              <a:gd name="T98" fmla="*/ 757238 w 507"/>
              <a:gd name="T99" fmla="*/ 1219200 h 1407"/>
              <a:gd name="T100" fmla="*/ 742950 w 507"/>
              <a:gd name="T101" fmla="*/ 1246188 h 1407"/>
              <a:gd name="T102" fmla="*/ 762000 w 507"/>
              <a:gd name="T103" fmla="*/ 1265238 h 1407"/>
              <a:gd name="T104" fmla="*/ 801688 w 507"/>
              <a:gd name="T105" fmla="*/ 1201738 h 1407"/>
              <a:gd name="T106" fmla="*/ 793750 w 507"/>
              <a:gd name="T107" fmla="*/ 1139825 h 1407"/>
              <a:gd name="T108" fmla="*/ 782638 w 507"/>
              <a:gd name="T109" fmla="*/ 1025525 h 1407"/>
              <a:gd name="T110" fmla="*/ 722313 w 507"/>
              <a:gd name="T111" fmla="*/ 722313 h 1407"/>
              <a:gd name="T112" fmla="*/ 687388 w 507"/>
              <a:gd name="T113" fmla="*/ 596900 h 1407"/>
              <a:gd name="T114" fmla="*/ 649288 w 507"/>
              <a:gd name="T115" fmla="*/ 423863 h 1407"/>
              <a:gd name="T116" fmla="*/ 533400 w 507"/>
              <a:gd name="T117" fmla="*/ 349250 h 1407"/>
              <a:gd name="T118" fmla="*/ 503238 w 507"/>
              <a:gd name="T119" fmla="*/ 295275 h 1407"/>
              <a:gd name="T120" fmla="*/ 527050 w 507"/>
              <a:gd name="T121" fmla="*/ 185738 h 1407"/>
              <a:gd name="T122" fmla="*/ 538163 w 507"/>
              <a:gd name="T123" fmla="*/ 106363 h 1407"/>
              <a:gd name="T124" fmla="*/ 431800 w 507"/>
              <a:gd name="T125" fmla="*/ 4763 h 140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507"/>
              <a:gd name="T190" fmla="*/ 0 h 1407"/>
              <a:gd name="T191" fmla="*/ 507 w 507"/>
              <a:gd name="T192" fmla="*/ 1407 h 140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507" h="1407">
                <a:moveTo>
                  <a:pt x="245" y="0"/>
                </a:moveTo>
                <a:lnTo>
                  <a:pt x="245" y="0"/>
                </a:lnTo>
                <a:lnTo>
                  <a:pt x="235" y="0"/>
                </a:lnTo>
                <a:lnTo>
                  <a:pt x="225" y="2"/>
                </a:lnTo>
                <a:lnTo>
                  <a:pt x="215" y="3"/>
                </a:lnTo>
                <a:lnTo>
                  <a:pt x="205" y="8"/>
                </a:lnTo>
                <a:lnTo>
                  <a:pt x="198" y="13"/>
                </a:lnTo>
                <a:lnTo>
                  <a:pt x="190" y="20"/>
                </a:lnTo>
                <a:lnTo>
                  <a:pt x="185" y="28"/>
                </a:lnTo>
                <a:lnTo>
                  <a:pt x="181" y="39"/>
                </a:lnTo>
                <a:lnTo>
                  <a:pt x="175" y="62"/>
                </a:lnTo>
                <a:lnTo>
                  <a:pt x="171" y="74"/>
                </a:lnTo>
                <a:lnTo>
                  <a:pt x="170" y="86"/>
                </a:lnTo>
                <a:lnTo>
                  <a:pt x="170" y="96"/>
                </a:lnTo>
                <a:lnTo>
                  <a:pt x="171" y="107"/>
                </a:lnTo>
                <a:lnTo>
                  <a:pt x="173" y="117"/>
                </a:lnTo>
                <a:lnTo>
                  <a:pt x="178" y="127"/>
                </a:lnTo>
                <a:lnTo>
                  <a:pt x="181" y="136"/>
                </a:lnTo>
                <a:lnTo>
                  <a:pt x="188" y="144"/>
                </a:lnTo>
                <a:lnTo>
                  <a:pt x="195" y="154"/>
                </a:lnTo>
                <a:lnTo>
                  <a:pt x="200" y="164"/>
                </a:lnTo>
                <a:lnTo>
                  <a:pt x="203" y="173"/>
                </a:lnTo>
                <a:lnTo>
                  <a:pt x="205" y="178"/>
                </a:lnTo>
                <a:lnTo>
                  <a:pt x="206" y="183"/>
                </a:lnTo>
                <a:lnTo>
                  <a:pt x="205" y="193"/>
                </a:lnTo>
                <a:lnTo>
                  <a:pt x="203" y="196"/>
                </a:lnTo>
                <a:lnTo>
                  <a:pt x="201" y="201"/>
                </a:lnTo>
                <a:lnTo>
                  <a:pt x="198" y="205"/>
                </a:lnTo>
                <a:lnTo>
                  <a:pt x="195" y="208"/>
                </a:lnTo>
                <a:lnTo>
                  <a:pt x="185" y="211"/>
                </a:lnTo>
                <a:lnTo>
                  <a:pt x="163" y="218"/>
                </a:lnTo>
                <a:lnTo>
                  <a:pt x="154" y="223"/>
                </a:lnTo>
                <a:lnTo>
                  <a:pt x="151" y="226"/>
                </a:lnTo>
                <a:lnTo>
                  <a:pt x="148" y="228"/>
                </a:lnTo>
                <a:lnTo>
                  <a:pt x="138" y="231"/>
                </a:lnTo>
                <a:lnTo>
                  <a:pt x="128" y="233"/>
                </a:lnTo>
                <a:lnTo>
                  <a:pt x="118" y="235"/>
                </a:lnTo>
                <a:lnTo>
                  <a:pt x="112" y="235"/>
                </a:lnTo>
                <a:lnTo>
                  <a:pt x="107" y="238"/>
                </a:lnTo>
                <a:lnTo>
                  <a:pt x="97" y="243"/>
                </a:lnTo>
                <a:lnTo>
                  <a:pt x="87" y="250"/>
                </a:lnTo>
                <a:lnTo>
                  <a:pt x="81" y="257"/>
                </a:lnTo>
                <a:lnTo>
                  <a:pt x="74" y="263"/>
                </a:lnTo>
                <a:lnTo>
                  <a:pt x="71" y="268"/>
                </a:lnTo>
                <a:lnTo>
                  <a:pt x="69" y="273"/>
                </a:lnTo>
                <a:lnTo>
                  <a:pt x="67" y="285"/>
                </a:lnTo>
                <a:lnTo>
                  <a:pt x="59" y="329"/>
                </a:lnTo>
                <a:lnTo>
                  <a:pt x="52" y="372"/>
                </a:lnTo>
                <a:lnTo>
                  <a:pt x="52" y="391"/>
                </a:lnTo>
                <a:lnTo>
                  <a:pt x="52" y="404"/>
                </a:lnTo>
                <a:lnTo>
                  <a:pt x="49" y="408"/>
                </a:lnTo>
                <a:lnTo>
                  <a:pt x="45" y="411"/>
                </a:lnTo>
                <a:lnTo>
                  <a:pt x="39" y="419"/>
                </a:lnTo>
                <a:lnTo>
                  <a:pt x="34" y="428"/>
                </a:lnTo>
                <a:lnTo>
                  <a:pt x="29" y="436"/>
                </a:lnTo>
                <a:lnTo>
                  <a:pt x="27" y="443"/>
                </a:lnTo>
                <a:lnTo>
                  <a:pt x="27" y="448"/>
                </a:lnTo>
                <a:lnTo>
                  <a:pt x="25" y="451"/>
                </a:lnTo>
                <a:lnTo>
                  <a:pt x="24" y="456"/>
                </a:lnTo>
                <a:lnTo>
                  <a:pt x="22" y="468"/>
                </a:lnTo>
                <a:lnTo>
                  <a:pt x="20" y="478"/>
                </a:lnTo>
                <a:lnTo>
                  <a:pt x="22" y="488"/>
                </a:lnTo>
                <a:lnTo>
                  <a:pt x="25" y="493"/>
                </a:lnTo>
                <a:lnTo>
                  <a:pt x="29" y="497"/>
                </a:lnTo>
                <a:lnTo>
                  <a:pt x="39" y="502"/>
                </a:lnTo>
                <a:lnTo>
                  <a:pt x="37" y="505"/>
                </a:lnTo>
                <a:lnTo>
                  <a:pt x="34" y="512"/>
                </a:lnTo>
                <a:lnTo>
                  <a:pt x="29" y="520"/>
                </a:lnTo>
                <a:lnTo>
                  <a:pt x="24" y="528"/>
                </a:lnTo>
                <a:lnTo>
                  <a:pt x="20" y="538"/>
                </a:lnTo>
                <a:lnTo>
                  <a:pt x="20" y="542"/>
                </a:lnTo>
                <a:lnTo>
                  <a:pt x="20" y="545"/>
                </a:lnTo>
                <a:lnTo>
                  <a:pt x="17" y="559"/>
                </a:lnTo>
                <a:lnTo>
                  <a:pt x="14" y="569"/>
                </a:lnTo>
                <a:lnTo>
                  <a:pt x="12" y="580"/>
                </a:lnTo>
                <a:lnTo>
                  <a:pt x="10" y="602"/>
                </a:lnTo>
                <a:lnTo>
                  <a:pt x="7" y="647"/>
                </a:lnTo>
                <a:lnTo>
                  <a:pt x="3" y="666"/>
                </a:lnTo>
                <a:lnTo>
                  <a:pt x="0" y="686"/>
                </a:lnTo>
                <a:lnTo>
                  <a:pt x="0" y="694"/>
                </a:lnTo>
                <a:lnTo>
                  <a:pt x="2" y="705"/>
                </a:lnTo>
                <a:lnTo>
                  <a:pt x="3" y="710"/>
                </a:lnTo>
                <a:lnTo>
                  <a:pt x="5" y="713"/>
                </a:lnTo>
                <a:lnTo>
                  <a:pt x="8" y="716"/>
                </a:lnTo>
                <a:lnTo>
                  <a:pt x="14" y="718"/>
                </a:lnTo>
                <a:lnTo>
                  <a:pt x="60" y="728"/>
                </a:lnTo>
                <a:lnTo>
                  <a:pt x="104" y="736"/>
                </a:lnTo>
                <a:lnTo>
                  <a:pt x="114" y="738"/>
                </a:lnTo>
                <a:lnTo>
                  <a:pt x="119" y="738"/>
                </a:lnTo>
                <a:lnTo>
                  <a:pt x="124" y="740"/>
                </a:lnTo>
                <a:lnTo>
                  <a:pt x="129" y="738"/>
                </a:lnTo>
                <a:lnTo>
                  <a:pt x="133" y="736"/>
                </a:lnTo>
                <a:lnTo>
                  <a:pt x="139" y="730"/>
                </a:lnTo>
                <a:lnTo>
                  <a:pt x="143" y="720"/>
                </a:lnTo>
                <a:lnTo>
                  <a:pt x="146" y="715"/>
                </a:lnTo>
                <a:lnTo>
                  <a:pt x="148" y="713"/>
                </a:lnTo>
                <a:lnTo>
                  <a:pt x="146" y="716"/>
                </a:lnTo>
                <a:lnTo>
                  <a:pt x="146" y="721"/>
                </a:lnTo>
                <a:lnTo>
                  <a:pt x="144" y="733"/>
                </a:lnTo>
                <a:lnTo>
                  <a:pt x="141" y="755"/>
                </a:lnTo>
                <a:lnTo>
                  <a:pt x="139" y="775"/>
                </a:lnTo>
                <a:lnTo>
                  <a:pt x="143" y="785"/>
                </a:lnTo>
                <a:lnTo>
                  <a:pt x="144" y="797"/>
                </a:lnTo>
                <a:lnTo>
                  <a:pt x="143" y="802"/>
                </a:lnTo>
                <a:lnTo>
                  <a:pt x="143" y="807"/>
                </a:lnTo>
                <a:lnTo>
                  <a:pt x="146" y="810"/>
                </a:lnTo>
                <a:lnTo>
                  <a:pt x="149" y="815"/>
                </a:lnTo>
                <a:lnTo>
                  <a:pt x="151" y="819"/>
                </a:lnTo>
                <a:lnTo>
                  <a:pt x="151" y="824"/>
                </a:lnTo>
                <a:lnTo>
                  <a:pt x="153" y="835"/>
                </a:lnTo>
                <a:lnTo>
                  <a:pt x="158" y="857"/>
                </a:lnTo>
                <a:lnTo>
                  <a:pt x="161" y="867"/>
                </a:lnTo>
                <a:lnTo>
                  <a:pt x="161" y="872"/>
                </a:lnTo>
                <a:lnTo>
                  <a:pt x="161" y="877"/>
                </a:lnTo>
                <a:lnTo>
                  <a:pt x="161" y="897"/>
                </a:lnTo>
                <a:lnTo>
                  <a:pt x="161" y="908"/>
                </a:lnTo>
                <a:lnTo>
                  <a:pt x="165" y="918"/>
                </a:lnTo>
                <a:lnTo>
                  <a:pt x="170" y="928"/>
                </a:lnTo>
                <a:lnTo>
                  <a:pt x="173" y="938"/>
                </a:lnTo>
                <a:lnTo>
                  <a:pt x="176" y="951"/>
                </a:lnTo>
                <a:lnTo>
                  <a:pt x="176" y="954"/>
                </a:lnTo>
                <a:lnTo>
                  <a:pt x="175" y="958"/>
                </a:lnTo>
                <a:lnTo>
                  <a:pt x="170" y="968"/>
                </a:lnTo>
                <a:lnTo>
                  <a:pt x="168" y="980"/>
                </a:lnTo>
                <a:lnTo>
                  <a:pt x="168" y="990"/>
                </a:lnTo>
                <a:lnTo>
                  <a:pt x="166" y="1000"/>
                </a:lnTo>
                <a:lnTo>
                  <a:pt x="163" y="1022"/>
                </a:lnTo>
                <a:lnTo>
                  <a:pt x="158" y="1043"/>
                </a:lnTo>
                <a:lnTo>
                  <a:pt x="153" y="1064"/>
                </a:lnTo>
                <a:lnTo>
                  <a:pt x="151" y="1074"/>
                </a:lnTo>
                <a:lnTo>
                  <a:pt x="149" y="1084"/>
                </a:lnTo>
                <a:lnTo>
                  <a:pt x="149" y="1129"/>
                </a:lnTo>
                <a:lnTo>
                  <a:pt x="149" y="1173"/>
                </a:lnTo>
                <a:lnTo>
                  <a:pt x="149" y="1218"/>
                </a:lnTo>
                <a:lnTo>
                  <a:pt x="151" y="1238"/>
                </a:lnTo>
                <a:lnTo>
                  <a:pt x="153" y="1248"/>
                </a:lnTo>
                <a:lnTo>
                  <a:pt x="156" y="1258"/>
                </a:lnTo>
                <a:lnTo>
                  <a:pt x="163" y="1278"/>
                </a:lnTo>
                <a:lnTo>
                  <a:pt x="168" y="1288"/>
                </a:lnTo>
                <a:lnTo>
                  <a:pt x="170" y="1293"/>
                </a:lnTo>
                <a:lnTo>
                  <a:pt x="170" y="1298"/>
                </a:lnTo>
                <a:lnTo>
                  <a:pt x="166" y="1308"/>
                </a:lnTo>
                <a:lnTo>
                  <a:pt x="165" y="1319"/>
                </a:lnTo>
                <a:lnTo>
                  <a:pt x="166" y="1329"/>
                </a:lnTo>
                <a:lnTo>
                  <a:pt x="168" y="1337"/>
                </a:lnTo>
                <a:lnTo>
                  <a:pt x="170" y="1349"/>
                </a:lnTo>
                <a:lnTo>
                  <a:pt x="171" y="1355"/>
                </a:lnTo>
                <a:lnTo>
                  <a:pt x="175" y="1359"/>
                </a:lnTo>
                <a:lnTo>
                  <a:pt x="183" y="1365"/>
                </a:lnTo>
                <a:lnTo>
                  <a:pt x="188" y="1369"/>
                </a:lnTo>
                <a:lnTo>
                  <a:pt x="193" y="1369"/>
                </a:lnTo>
                <a:lnTo>
                  <a:pt x="196" y="1371"/>
                </a:lnTo>
                <a:lnTo>
                  <a:pt x="200" y="1374"/>
                </a:lnTo>
                <a:lnTo>
                  <a:pt x="208" y="1382"/>
                </a:lnTo>
                <a:lnTo>
                  <a:pt x="215" y="1391"/>
                </a:lnTo>
                <a:lnTo>
                  <a:pt x="225" y="1397"/>
                </a:lnTo>
                <a:lnTo>
                  <a:pt x="233" y="1402"/>
                </a:lnTo>
                <a:lnTo>
                  <a:pt x="243" y="1406"/>
                </a:lnTo>
                <a:lnTo>
                  <a:pt x="265" y="1407"/>
                </a:lnTo>
                <a:lnTo>
                  <a:pt x="275" y="1407"/>
                </a:lnTo>
                <a:lnTo>
                  <a:pt x="285" y="1406"/>
                </a:lnTo>
                <a:lnTo>
                  <a:pt x="295" y="1402"/>
                </a:lnTo>
                <a:lnTo>
                  <a:pt x="305" y="1399"/>
                </a:lnTo>
                <a:lnTo>
                  <a:pt x="316" y="1394"/>
                </a:lnTo>
                <a:lnTo>
                  <a:pt x="319" y="1391"/>
                </a:lnTo>
                <a:lnTo>
                  <a:pt x="322" y="1387"/>
                </a:lnTo>
                <a:lnTo>
                  <a:pt x="322" y="1382"/>
                </a:lnTo>
                <a:lnTo>
                  <a:pt x="321" y="1377"/>
                </a:lnTo>
                <a:lnTo>
                  <a:pt x="316" y="1369"/>
                </a:lnTo>
                <a:lnTo>
                  <a:pt x="307" y="1362"/>
                </a:lnTo>
                <a:lnTo>
                  <a:pt x="299" y="1354"/>
                </a:lnTo>
                <a:lnTo>
                  <a:pt x="285" y="1339"/>
                </a:lnTo>
                <a:lnTo>
                  <a:pt x="282" y="1334"/>
                </a:lnTo>
                <a:lnTo>
                  <a:pt x="282" y="1329"/>
                </a:lnTo>
                <a:lnTo>
                  <a:pt x="280" y="1315"/>
                </a:lnTo>
                <a:lnTo>
                  <a:pt x="275" y="1303"/>
                </a:lnTo>
                <a:lnTo>
                  <a:pt x="274" y="1297"/>
                </a:lnTo>
                <a:lnTo>
                  <a:pt x="270" y="1292"/>
                </a:lnTo>
                <a:lnTo>
                  <a:pt x="265" y="1287"/>
                </a:lnTo>
                <a:lnTo>
                  <a:pt x="260" y="1283"/>
                </a:lnTo>
                <a:lnTo>
                  <a:pt x="265" y="1275"/>
                </a:lnTo>
                <a:lnTo>
                  <a:pt x="269" y="1265"/>
                </a:lnTo>
                <a:lnTo>
                  <a:pt x="270" y="1255"/>
                </a:lnTo>
                <a:lnTo>
                  <a:pt x="270" y="1245"/>
                </a:lnTo>
                <a:lnTo>
                  <a:pt x="267" y="1230"/>
                </a:lnTo>
                <a:lnTo>
                  <a:pt x="267" y="1206"/>
                </a:lnTo>
                <a:lnTo>
                  <a:pt x="262" y="1114"/>
                </a:lnTo>
                <a:lnTo>
                  <a:pt x="260" y="1082"/>
                </a:lnTo>
                <a:lnTo>
                  <a:pt x="258" y="1075"/>
                </a:lnTo>
                <a:lnTo>
                  <a:pt x="258" y="1067"/>
                </a:lnTo>
                <a:lnTo>
                  <a:pt x="260" y="1062"/>
                </a:lnTo>
                <a:lnTo>
                  <a:pt x="258" y="1057"/>
                </a:lnTo>
                <a:lnTo>
                  <a:pt x="257" y="1047"/>
                </a:lnTo>
                <a:lnTo>
                  <a:pt x="258" y="1042"/>
                </a:lnTo>
                <a:lnTo>
                  <a:pt x="260" y="1038"/>
                </a:lnTo>
                <a:lnTo>
                  <a:pt x="263" y="1027"/>
                </a:lnTo>
                <a:lnTo>
                  <a:pt x="263" y="1018"/>
                </a:lnTo>
                <a:lnTo>
                  <a:pt x="263" y="1008"/>
                </a:lnTo>
                <a:lnTo>
                  <a:pt x="270" y="985"/>
                </a:lnTo>
                <a:lnTo>
                  <a:pt x="279" y="944"/>
                </a:lnTo>
                <a:lnTo>
                  <a:pt x="290" y="889"/>
                </a:lnTo>
                <a:lnTo>
                  <a:pt x="290" y="884"/>
                </a:lnTo>
                <a:lnTo>
                  <a:pt x="292" y="884"/>
                </a:lnTo>
                <a:lnTo>
                  <a:pt x="294" y="887"/>
                </a:lnTo>
                <a:lnTo>
                  <a:pt x="297" y="892"/>
                </a:lnTo>
                <a:lnTo>
                  <a:pt x="297" y="899"/>
                </a:lnTo>
                <a:lnTo>
                  <a:pt x="297" y="909"/>
                </a:lnTo>
                <a:lnTo>
                  <a:pt x="297" y="953"/>
                </a:lnTo>
                <a:lnTo>
                  <a:pt x="299" y="976"/>
                </a:lnTo>
                <a:lnTo>
                  <a:pt x="300" y="985"/>
                </a:lnTo>
                <a:lnTo>
                  <a:pt x="302" y="990"/>
                </a:lnTo>
                <a:lnTo>
                  <a:pt x="304" y="993"/>
                </a:lnTo>
                <a:lnTo>
                  <a:pt x="304" y="998"/>
                </a:lnTo>
                <a:lnTo>
                  <a:pt x="304" y="1001"/>
                </a:lnTo>
                <a:lnTo>
                  <a:pt x="304" y="1012"/>
                </a:lnTo>
                <a:lnTo>
                  <a:pt x="305" y="1022"/>
                </a:lnTo>
                <a:lnTo>
                  <a:pt x="310" y="1028"/>
                </a:lnTo>
                <a:lnTo>
                  <a:pt x="310" y="1030"/>
                </a:lnTo>
                <a:lnTo>
                  <a:pt x="310" y="1033"/>
                </a:lnTo>
                <a:lnTo>
                  <a:pt x="307" y="1037"/>
                </a:lnTo>
                <a:lnTo>
                  <a:pt x="304" y="1042"/>
                </a:lnTo>
                <a:lnTo>
                  <a:pt x="304" y="1047"/>
                </a:lnTo>
                <a:lnTo>
                  <a:pt x="302" y="1057"/>
                </a:lnTo>
                <a:lnTo>
                  <a:pt x="302" y="1067"/>
                </a:lnTo>
                <a:lnTo>
                  <a:pt x="302" y="1072"/>
                </a:lnTo>
                <a:lnTo>
                  <a:pt x="300" y="1075"/>
                </a:lnTo>
                <a:lnTo>
                  <a:pt x="299" y="1090"/>
                </a:lnTo>
                <a:lnTo>
                  <a:pt x="295" y="1110"/>
                </a:lnTo>
                <a:lnTo>
                  <a:pt x="289" y="1154"/>
                </a:lnTo>
                <a:lnTo>
                  <a:pt x="285" y="1174"/>
                </a:lnTo>
                <a:lnTo>
                  <a:pt x="285" y="1184"/>
                </a:lnTo>
                <a:lnTo>
                  <a:pt x="285" y="1194"/>
                </a:lnTo>
                <a:lnTo>
                  <a:pt x="285" y="1216"/>
                </a:lnTo>
                <a:lnTo>
                  <a:pt x="287" y="1238"/>
                </a:lnTo>
                <a:lnTo>
                  <a:pt x="287" y="1250"/>
                </a:lnTo>
                <a:lnTo>
                  <a:pt x="289" y="1260"/>
                </a:lnTo>
                <a:lnTo>
                  <a:pt x="289" y="1265"/>
                </a:lnTo>
                <a:lnTo>
                  <a:pt x="289" y="1268"/>
                </a:lnTo>
                <a:lnTo>
                  <a:pt x="287" y="1280"/>
                </a:lnTo>
                <a:lnTo>
                  <a:pt x="287" y="1290"/>
                </a:lnTo>
                <a:lnTo>
                  <a:pt x="289" y="1300"/>
                </a:lnTo>
                <a:lnTo>
                  <a:pt x="290" y="1310"/>
                </a:lnTo>
                <a:lnTo>
                  <a:pt x="295" y="1319"/>
                </a:lnTo>
                <a:lnTo>
                  <a:pt x="302" y="1329"/>
                </a:lnTo>
                <a:lnTo>
                  <a:pt x="305" y="1339"/>
                </a:lnTo>
                <a:lnTo>
                  <a:pt x="310" y="1349"/>
                </a:lnTo>
                <a:lnTo>
                  <a:pt x="316" y="1357"/>
                </a:lnTo>
                <a:lnTo>
                  <a:pt x="317" y="1360"/>
                </a:lnTo>
                <a:lnTo>
                  <a:pt x="319" y="1365"/>
                </a:lnTo>
                <a:lnTo>
                  <a:pt x="326" y="1374"/>
                </a:lnTo>
                <a:lnTo>
                  <a:pt x="332" y="1381"/>
                </a:lnTo>
                <a:lnTo>
                  <a:pt x="342" y="1386"/>
                </a:lnTo>
                <a:lnTo>
                  <a:pt x="362" y="1389"/>
                </a:lnTo>
                <a:lnTo>
                  <a:pt x="384" y="1389"/>
                </a:lnTo>
                <a:lnTo>
                  <a:pt x="394" y="1386"/>
                </a:lnTo>
                <a:lnTo>
                  <a:pt x="404" y="1382"/>
                </a:lnTo>
                <a:lnTo>
                  <a:pt x="408" y="1379"/>
                </a:lnTo>
                <a:lnTo>
                  <a:pt x="411" y="1376"/>
                </a:lnTo>
                <a:lnTo>
                  <a:pt x="413" y="1371"/>
                </a:lnTo>
                <a:lnTo>
                  <a:pt x="414" y="1365"/>
                </a:lnTo>
                <a:lnTo>
                  <a:pt x="414" y="1354"/>
                </a:lnTo>
                <a:lnTo>
                  <a:pt x="411" y="1344"/>
                </a:lnTo>
                <a:lnTo>
                  <a:pt x="404" y="1334"/>
                </a:lnTo>
                <a:lnTo>
                  <a:pt x="399" y="1325"/>
                </a:lnTo>
                <a:lnTo>
                  <a:pt x="389" y="1308"/>
                </a:lnTo>
                <a:lnTo>
                  <a:pt x="383" y="1297"/>
                </a:lnTo>
                <a:lnTo>
                  <a:pt x="384" y="1293"/>
                </a:lnTo>
                <a:lnTo>
                  <a:pt x="388" y="1288"/>
                </a:lnTo>
                <a:lnTo>
                  <a:pt x="389" y="1278"/>
                </a:lnTo>
                <a:lnTo>
                  <a:pt x="391" y="1268"/>
                </a:lnTo>
                <a:lnTo>
                  <a:pt x="389" y="1263"/>
                </a:lnTo>
                <a:lnTo>
                  <a:pt x="388" y="1258"/>
                </a:lnTo>
                <a:lnTo>
                  <a:pt x="388" y="1256"/>
                </a:lnTo>
                <a:lnTo>
                  <a:pt x="388" y="1255"/>
                </a:lnTo>
                <a:lnTo>
                  <a:pt x="391" y="1250"/>
                </a:lnTo>
                <a:lnTo>
                  <a:pt x="394" y="1240"/>
                </a:lnTo>
                <a:lnTo>
                  <a:pt x="396" y="1230"/>
                </a:lnTo>
                <a:lnTo>
                  <a:pt x="396" y="1209"/>
                </a:lnTo>
                <a:lnTo>
                  <a:pt x="393" y="1189"/>
                </a:lnTo>
                <a:lnTo>
                  <a:pt x="391" y="1184"/>
                </a:lnTo>
                <a:lnTo>
                  <a:pt x="389" y="1179"/>
                </a:lnTo>
                <a:lnTo>
                  <a:pt x="391" y="1166"/>
                </a:lnTo>
                <a:lnTo>
                  <a:pt x="394" y="1119"/>
                </a:lnTo>
                <a:lnTo>
                  <a:pt x="396" y="1075"/>
                </a:lnTo>
                <a:lnTo>
                  <a:pt x="396" y="1032"/>
                </a:lnTo>
                <a:lnTo>
                  <a:pt x="394" y="1013"/>
                </a:lnTo>
                <a:lnTo>
                  <a:pt x="396" y="1008"/>
                </a:lnTo>
                <a:lnTo>
                  <a:pt x="396" y="1003"/>
                </a:lnTo>
                <a:lnTo>
                  <a:pt x="399" y="995"/>
                </a:lnTo>
                <a:lnTo>
                  <a:pt x="403" y="971"/>
                </a:lnTo>
                <a:lnTo>
                  <a:pt x="403" y="961"/>
                </a:lnTo>
                <a:lnTo>
                  <a:pt x="403" y="949"/>
                </a:lnTo>
                <a:lnTo>
                  <a:pt x="399" y="939"/>
                </a:lnTo>
                <a:lnTo>
                  <a:pt x="399" y="938"/>
                </a:lnTo>
                <a:lnTo>
                  <a:pt x="399" y="934"/>
                </a:lnTo>
                <a:lnTo>
                  <a:pt x="401" y="928"/>
                </a:lnTo>
                <a:lnTo>
                  <a:pt x="406" y="911"/>
                </a:lnTo>
                <a:lnTo>
                  <a:pt x="411" y="889"/>
                </a:lnTo>
                <a:lnTo>
                  <a:pt x="414" y="866"/>
                </a:lnTo>
                <a:lnTo>
                  <a:pt x="416" y="845"/>
                </a:lnTo>
                <a:lnTo>
                  <a:pt x="416" y="824"/>
                </a:lnTo>
                <a:lnTo>
                  <a:pt x="414" y="814"/>
                </a:lnTo>
                <a:lnTo>
                  <a:pt x="416" y="809"/>
                </a:lnTo>
                <a:lnTo>
                  <a:pt x="418" y="804"/>
                </a:lnTo>
                <a:lnTo>
                  <a:pt x="421" y="785"/>
                </a:lnTo>
                <a:lnTo>
                  <a:pt x="426" y="765"/>
                </a:lnTo>
                <a:lnTo>
                  <a:pt x="430" y="745"/>
                </a:lnTo>
                <a:lnTo>
                  <a:pt x="430" y="725"/>
                </a:lnTo>
                <a:lnTo>
                  <a:pt x="428" y="705"/>
                </a:lnTo>
                <a:lnTo>
                  <a:pt x="436" y="711"/>
                </a:lnTo>
                <a:lnTo>
                  <a:pt x="446" y="716"/>
                </a:lnTo>
                <a:lnTo>
                  <a:pt x="448" y="718"/>
                </a:lnTo>
                <a:lnTo>
                  <a:pt x="448" y="720"/>
                </a:lnTo>
                <a:lnTo>
                  <a:pt x="448" y="725"/>
                </a:lnTo>
                <a:lnTo>
                  <a:pt x="448" y="735"/>
                </a:lnTo>
                <a:lnTo>
                  <a:pt x="450" y="738"/>
                </a:lnTo>
                <a:lnTo>
                  <a:pt x="450" y="743"/>
                </a:lnTo>
                <a:lnTo>
                  <a:pt x="448" y="755"/>
                </a:lnTo>
                <a:lnTo>
                  <a:pt x="448" y="760"/>
                </a:lnTo>
                <a:lnTo>
                  <a:pt x="448" y="765"/>
                </a:lnTo>
                <a:lnTo>
                  <a:pt x="446" y="770"/>
                </a:lnTo>
                <a:lnTo>
                  <a:pt x="446" y="775"/>
                </a:lnTo>
                <a:lnTo>
                  <a:pt x="448" y="778"/>
                </a:lnTo>
                <a:lnTo>
                  <a:pt x="450" y="780"/>
                </a:lnTo>
                <a:lnTo>
                  <a:pt x="451" y="780"/>
                </a:lnTo>
                <a:lnTo>
                  <a:pt x="453" y="780"/>
                </a:lnTo>
                <a:lnTo>
                  <a:pt x="455" y="780"/>
                </a:lnTo>
                <a:lnTo>
                  <a:pt x="458" y="777"/>
                </a:lnTo>
                <a:lnTo>
                  <a:pt x="461" y="772"/>
                </a:lnTo>
                <a:lnTo>
                  <a:pt x="463" y="767"/>
                </a:lnTo>
                <a:lnTo>
                  <a:pt x="463" y="755"/>
                </a:lnTo>
                <a:lnTo>
                  <a:pt x="463" y="746"/>
                </a:lnTo>
                <a:lnTo>
                  <a:pt x="467" y="743"/>
                </a:lnTo>
                <a:lnTo>
                  <a:pt x="470" y="745"/>
                </a:lnTo>
                <a:lnTo>
                  <a:pt x="473" y="748"/>
                </a:lnTo>
                <a:lnTo>
                  <a:pt x="475" y="753"/>
                </a:lnTo>
                <a:lnTo>
                  <a:pt x="477" y="758"/>
                </a:lnTo>
                <a:lnTo>
                  <a:pt x="477" y="763"/>
                </a:lnTo>
                <a:lnTo>
                  <a:pt x="477" y="768"/>
                </a:lnTo>
                <a:lnTo>
                  <a:pt x="478" y="773"/>
                </a:lnTo>
                <a:lnTo>
                  <a:pt x="477" y="773"/>
                </a:lnTo>
                <a:lnTo>
                  <a:pt x="475" y="775"/>
                </a:lnTo>
                <a:lnTo>
                  <a:pt x="472" y="780"/>
                </a:lnTo>
                <a:lnTo>
                  <a:pt x="470" y="780"/>
                </a:lnTo>
                <a:lnTo>
                  <a:pt x="470" y="782"/>
                </a:lnTo>
                <a:lnTo>
                  <a:pt x="468" y="785"/>
                </a:lnTo>
                <a:lnTo>
                  <a:pt x="467" y="785"/>
                </a:lnTo>
                <a:lnTo>
                  <a:pt x="460" y="793"/>
                </a:lnTo>
                <a:lnTo>
                  <a:pt x="458" y="798"/>
                </a:lnTo>
                <a:lnTo>
                  <a:pt x="458" y="800"/>
                </a:lnTo>
                <a:lnTo>
                  <a:pt x="460" y="802"/>
                </a:lnTo>
                <a:lnTo>
                  <a:pt x="465" y="804"/>
                </a:lnTo>
                <a:lnTo>
                  <a:pt x="470" y="802"/>
                </a:lnTo>
                <a:lnTo>
                  <a:pt x="480" y="797"/>
                </a:lnTo>
                <a:lnTo>
                  <a:pt x="495" y="785"/>
                </a:lnTo>
                <a:lnTo>
                  <a:pt x="498" y="780"/>
                </a:lnTo>
                <a:lnTo>
                  <a:pt x="500" y="777"/>
                </a:lnTo>
                <a:lnTo>
                  <a:pt x="502" y="772"/>
                </a:lnTo>
                <a:lnTo>
                  <a:pt x="503" y="767"/>
                </a:lnTo>
                <a:lnTo>
                  <a:pt x="505" y="763"/>
                </a:lnTo>
                <a:lnTo>
                  <a:pt x="505" y="757"/>
                </a:lnTo>
                <a:lnTo>
                  <a:pt x="505" y="752"/>
                </a:lnTo>
                <a:lnTo>
                  <a:pt x="505" y="746"/>
                </a:lnTo>
                <a:lnTo>
                  <a:pt x="505" y="743"/>
                </a:lnTo>
                <a:lnTo>
                  <a:pt x="507" y="738"/>
                </a:lnTo>
                <a:lnTo>
                  <a:pt x="503" y="728"/>
                </a:lnTo>
                <a:lnTo>
                  <a:pt x="502" y="723"/>
                </a:lnTo>
                <a:lnTo>
                  <a:pt x="500" y="718"/>
                </a:lnTo>
                <a:lnTo>
                  <a:pt x="502" y="706"/>
                </a:lnTo>
                <a:lnTo>
                  <a:pt x="503" y="686"/>
                </a:lnTo>
                <a:lnTo>
                  <a:pt x="503" y="676"/>
                </a:lnTo>
                <a:lnTo>
                  <a:pt x="502" y="666"/>
                </a:lnTo>
                <a:lnTo>
                  <a:pt x="497" y="656"/>
                </a:lnTo>
                <a:lnTo>
                  <a:pt x="493" y="646"/>
                </a:lnTo>
                <a:lnTo>
                  <a:pt x="492" y="636"/>
                </a:lnTo>
                <a:lnTo>
                  <a:pt x="492" y="626"/>
                </a:lnTo>
                <a:lnTo>
                  <a:pt x="488" y="607"/>
                </a:lnTo>
                <a:lnTo>
                  <a:pt x="485" y="587"/>
                </a:lnTo>
                <a:lnTo>
                  <a:pt x="475" y="540"/>
                </a:lnTo>
                <a:lnTo>
                  <a:pt x="467" y="498"/>
                </a:lnTo>
                <a:lnTo>
                  <a:pt x="455" y="455"/>
                </a:lnTo>
                <a:lnTo>
                  <a:pt x="450" y="434"/>
                </a:lnTo>
                <a:lnTo>
                  <a:pt x="443" y="414"/>
                </a:lnTo>
                <a:lnTo>
                  <a:pt x="438" y="403"/>
                </a:lnTo>
                <a:lnTo>
                  <a:pt x="436" y="399"/>
                </a:lnTo>
                <a:lnTo>
                  <a:pt x="435" y="396"/>
                </a:lnTo>
                <a:lnTo>
                  <a:pt x="433" y="376"/>
                </a:lnTo>
                <a:lnTo>
                  <a:pt x="425" y="327"/>
                </a:lnTo>
                <a:lnTo>
                  <a:pt x="421" y="307"/>
                </a:lnTo>
                <a:lnTo>
                  <a:pt x="416" y="287"/>
                </a:lnTo>
                <a:lnTo>
                  <a:pt x="413" y="278"/>
                </a:lnTo>
                <a:lnTo>
                  <a:pt x="409" y="267"/>
                </a:lnTo>
                <a:lnTo>
                  <a:pt x="404" y="257"/>
                </a:lnTo>
                <a:lnTo>
                  <a:pt x="398" y="250"/>
                </a:lnTo>
                <a:lnTo>
                  <a:pt x="391" y="242"/>
                </a:lnTo>
                <a:lnTo>
                  <a:pt x="383" y="235"/>
                </a:lnTo>
                <a:lnTo>
                  <a:pt x="374" y="230"/>
                </a:lnTo>
                <a:lnTo>
                  <a:pt x="364" y="228"/>
                </a:lnTo>
                <a:lnTo>
                  <a:pt x="336" y="220"/>
                </a:lnTo>
                <a:lnTo>
                  <a:pt x="324" y="216"/>
                </a:lnTo>
                <a:lnTo>
                  <a:pt x="317" y="215"/>
                </a:lnTo>
                <a:lnTo>
                  <a:pt x="310" y="215"/>
                </a:lnTo>
                <a:lnTo>
                  <a:pt x="314" y="211"/>
                </a:lnTo>
                <a:lnTo>
                  <a:pt x="316" y="206"/>
                </a:lnTo>
                <a:lnTo>
                  <a:pt x="316" y="196"/>
                </a:lnTo>
                <a:lnTo>
                  <a:pt x="317" y="186"/>
                </a:lnTo>
                <a:lnTo>
                  <a:pt x="319" y="176"/>
                </a:lnTo>
                <a:lnTo>
                  <a:pt x="326" y="158"/>
                </a:lnTo>
                <a:lnTo>
                  <a:pt x="329" y="146"/>
                </a:lnTo>
                <a:lnTo>
                  <a:pt x="329" y="136"/>
                </a:lnTo>
                <a:lnTo>
                  <a:pt x="329" y="126"/>
                </a:lnTo>
                <a:lnTo>
                  <a:pt x="332" y="117"/>
                </a:lnTo>
                <a:lnTo>
                  <a:pt x="334" y="112"/>
                </a:lnTo>
                <a:lnTo>
                  <a:pt x="336" y="107"/>
                </a:lnTo>
                <a:lnTo>
                  <a:pt x="336" y="97"/>
                </a:lnTo>
                <a:lnTo>
                  <a:pt x="336" y="92"/>
                </a:lnTo>
                <a:lnTo>
                  <a:pt x="337" y="87"/>
                </a:lnTo>
                <a:lnTo>
                  <a:pt x="339" y="82"/>
                </a:lnTo>
                <a:lnTo>
                  <a:pt x="339" y="77"/>
                </a:lnTo>
                <a:lnTo>
                  <a:pt x="339" y="67"/>
                </a:lnTo>
                <a:lnTo>
                  <a:pt x="336" y="57"/>
                </a:lnTo>
                <a:lnTo>
                  <a:pt x="331" y="45"/>
                </a:lnTo>
                <a:lnTo>
                  <a:pt x="322" y="32"/>
                </a:lnTo>
                <a:lnTo>
                  <a:pt x="312" y="22"/>
                </a:lnTo>
                <a:lnTo>
                  <a:pt x="307" y="17"/>
                </a:lnTo>
                <a:lnTo>
                  <a:pt x="300" y="13"/>
                </a:lnTo>
                <a:lnTo>
                  <a:pt x="287" y="8"/>
                </a:lnTo>
                <a:lnTo>
                  <a:pt x="272" y="3"/>
                </a:lnTo>
                <a:lnTo>
                  <a:pt x="258" y="0"/>
                </a:lnTo>
                <a:lnTo>
                  <a:pt x="24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" name="Freeform 62"/>
          <p:cNvSpPr>
            <a:spLocks noEditPoints="1"/>
          </p:cNvSpPr>
          <p:nvPr/>
        </p:nvSpPr>
        <p:spPr bwMode="auto">
          <a:xfrm>
            <a:off x="2913063" y="3752850"/>
            <a:ext cx="771525" cy="2279650"/>
          </a:xfrm>
          <a:custGeom>
            <a:avLst/>
            <a:gdLst>
              <a:gd name="T0" fmla="*/ 412750 w 486"/>
              <a:gd name="T1" fmla="*/ 6350 h 1436"/>
              <a:gd name="T2" fmla="*/ 511175 w 486"/>
              <a:gd name="T3" fmla="*/ 82550 h 1436"/>
              <a:gd name="T4" fmla="*/ 508000 w 486"/>
              <a:gd name="T5" fmla="*/ 234950 h 1436"/>
              <a:gd name="T6" fmla="*/ 520700 w 486"/>
              <a:gd name="T7" fmla="*/ 266700 h 1436"/>
              <a:gd name="T8" fmla="*/ 609600 w 486"/>
              <a:gd name="T9" fmla="*/ 377825 h 1436"/>
              <a:gd name="T10" fmla="*/ 636588 w 486"/>
              <a:gd name="T11" fmla="*/ 493713 h 1436"/>
              <a:gd name="T12" fmla="*/ 579438 w 486"/>
              <a:gd name="T13" fmla="*/ 671513 h 1436"/>
              <a:gd name="T14" fmla="*/ 554038 w 486"/>
              <a:gd name="T15" fmla="*/ 847725 h 1436"/>
              <a:gd name="T16" fmla="*/ 617538 w 486"/>
              <a:gd name="T17" fmla="*/ 998538 h 1436"/>
              <a:gd name="T18" fmla="*/ 676275 w 486"/>
              <a:gd name="T19" fmla="*/ 1276350 h 1436"/>
              <a:gd name="T20" fmla="*/ 720725 w 486"/>
              <a:gd name="T21" fmla="*/ 1658938 h 1436"/>
              <a:gd name="T22" fmla="*/ 696913 w 486"/>
              <a:gd name="T23" fmla="*/ 1712913 h 1436"/>
              <a:gd name="T24" fmla="*/ 668338 w 486"/>
              <a:gd name="T25" fmla="*/ 1765300 h 1436"/>
              <a:gd name="T26" fmla="*/ 633413 w 486"/>
              <a:gd name="T27" fmla="*/ 2117725 h 1436"/>
              <a:gd name="T28" fmla="*/ 652463 w 486"/>
              <a:gd name="T29" fmla="*/ 2176463 h 1436"/>
              <a:gd name="T30" fmla="*/ 620713 w 486"/>
              <a:gd name="T31" fmla="*/ 2243138 h 1436"/>
              <a:gd name="T32" fmla="*/ 508000 w 486"/>
              <a:gd name="T33" fmla="*/ 2208213 h 1436"/>
              <a:gd name="T34" fmla="*/ 396875 w 486"/>
              <a:gd name="T35" fmla="*/ 2149475 h 1436"/>
              <a:gd name="T36" fmla="*/ 430213 w 486"/>
              <a:gd name="T37" fmla="*/ 2098675 h 1436"/>
              <a:gd name="T38" fmla="*/ 527050 w 486"/>
              <a:gd name="T39" fmla="*/ 2095500 h 1436"/>
              <a:gd name="T40" fmla="*/ 550863 w 486"/>
              <a:gd name="T41" fmla="*/ 1925638 h 1436"/>
              <a:gd name="T42" fmla="*/ 500063 w 486"/>
              <a:gd name="T43" fmla="*/ 1749425 h 1436"/>
              <a:gd name="T44" fmla="*/ 444500 w 486"/>
              <a:gd name="T45" fmla="*/ 1747838 h 1436"/>
              <a:gd name="T46" fmla="*/ 444500 w 486"/>
              <a:gd name="T47" fmla="*/ 1795463 h 1436"/>
              <a:gd name="T48" fmla="*/ 396875 w 486"/>
              <a:gd name="T49" fmla="*/ 1803400 h 1436"/>
              <a:gd name="T50" fmla="*/ 350838 w 486"/>
              <a:gd name="T51" fmla="*/ 1928813 h 1436"/>
              <a:gd name="T52" fmla="*/ 306388 w 486"/>
              <a:gd name="T53" fmla="*/ 2173288 h 1436"/>
              <a:gd name="T54" fmla="*/ 315913 w 486"/>
              <a:gd name="T55" fmla="*/ 2271713 h 1436"/>
              <a:gd name="T56" fmla="*/ 228600 w 486"/>
              <a:gd name="T57" fmla="*/ 2276475 h 1436"/>
              <a:gd name="T58" fmla="*/ 130175 w 486"/>
              <a:gd name="T59" fmla="*/ 2266950 h 1436"/>
              <a:gd name="T60" fmla="*/ 1588 w 486"/>
              <a:gd name="T61" fmla="*/ 2211388 h 1436"/>
              <a:gd name="T62" fmla="*/ 57150 w 486"/>
              <a:gd name="T63" fmla="*/ 2162175 h 1436"/>
              <a:gd name="T64" fmla="*/ 196850 w 486"/>
              <a:gd name="T65" fmla="*/ 2128838 h 1436"/>
              <a:gd name="T66" fmla="*/ 225425 w 486"/>
              <a:gd name="T67" fmla="*/ 2058988 h 1436"/>
              <a:gd name="T68" fmla="*/ 223838 w 486"/>
              <a:gd name="T69" fmla="*/ 1922463 h 1436"/>
              <a:gd name="T70" fmla="*/ 182563 w 486"/>
              <a:gd name="T71" fmla="*/ 1773238 h 1436"/>
              <a:gd name="T72" fmla="*/ 100013 w 486"/>
              <a:gd name="T73" fmla="*/ 1771650 h 1436"/>
              <a:gd name="T74" fmla="*/ 127000 w 486"/>
              <a:gd name="T75" fmla="*/ 1560513 h 1436"/>
              <a:gd name="T76" fmla="*/ 190500 w 486"/>
              <a:gd name="T77" fmla="*/ 1233488 h 1436"/>
              <a:gd name="T78" fmla="*/ 209550 w 486"/>
              <a:gd name="T79" fmla="*/ 1065213 h 1436"/>
              <a:gd name="T80" fmla="*/ 157163 w 486"/>
              <a:gd name="T81" fmla="*/ 1073150 h 1436"/>
              <a:gd name="T82" fmla="*/ 115888 w 486"/>
              <a:gd name="T83" fmla="*/ 1009650 h 1436"/>
              <a:gd name="T84" fmla="*/ 166688 w 486"/>
              <a:gd name="T85" fmla="*/ 923925 h 1436"/>
              <a:gd name="T86" fmla="*/ 182563 w 486"/>
              <a:gd name="T87" fmla="*/ 757238 h 1436"/>
              <a:gd name="T88" fmla="*/ 190500 w 486"/>
              <a:gd name="T89" fmla="*/ 641350 h 1436"/>
              <a:gd name="T90" fmla="*/ 212725 w 486"/>
              <a:gd name="T91" fmla="*/ 534988 h 1436"/>
              <a:gd name="T92" fmla="*/ 271463 w 486"/>
              <a:gd name="T93" fmla="*/ 463550 h 1436"/>
              <a:gd name="T94" fmla="*/ 300038 w 486"/>
              <a:gd name="T95" fmla="*/ 392113 h 1436"/>
              <a:gd name="T96" fmla="*/ 347663 w 486"/>
              <a:gd name="T97" fmla="*/ 341313 h 1436"/>
              <a:gd name="T98" fmla="*/ 263525 w 486"/>
              <a:gd name="T99" fmla="*/ 330200 h 1436"/>
              <a:gd name="T100" fmla="*/ 239713 w 486"/>
              <a:gd name="T101" fmla="*/ 298450 h 1436"/>
              <a:gd name="T102" fmla="*/ 231775 w 486"/>
              <a:gd name="T103" fmla="*/ 277813 h 1436"/>
              <a:gd name="T104" fmla="*/ 212725 w 486"/>
              <a:gd name="T105" fmla="*/ 234950 h 1436"/>
              <a:gd name="T106" fmla="*/ 231775 w 486"/>
              <a:gd name="T107" fmla="*/ 196850 h 1436"/>
              <a:gd name="T108" fmla="*/ 228600 w 486"/>
              <a:gd name="T109" fmla="*/ 128588 h 1436"/>
              <a:gd name="T110" fmla="*/ 276225 w 486"/>
              <a:gd name="T111" fmla="*/ 42863 h 1436"/>
              <a:gd name="T112" fmla="*/ 492125 w 486"/>
              <a:gd name="T113" fmla="*/ 287338 h 14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86"/>
              <a:gd name="T172" fmla="*/ 0 h 1436"/>
              <a:gd name="T173" fmla="*/ 486 w 486"/>
              <a:gd name="T174" fmla="*/ 1436 h 14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86" h="1436">
                <a:moveTo>
                  <a:pt x="198" y="9"/>
                </a:moveTo>
                <a:lnTo>
                  <a:pt x="198" y="9"/>
                </a:lnTo>
                <a:lnTo>
                  <a:pt x="208" y="4"/>
                </a:lnTo>
                <a:lnTo>
                  <a:pt x="216" y="2"/>
                </a:lnTo>
                <a:lnTo>
                  <a:pt x="226" y="0"/>
                </a:lnTo>
                <a:lnTo>
                  <a:pt x="236" y="2"/>
                </a:lnTo>
                <a:lnTo>
                  <a:pt x="260" y="4"/>
                </a:lnTo>
                <a:lnTo>
                  <a:pt x="270" y="5"/>
                </a:lnTo>
                <a:lnTo>
                  <a:pt x="280" y="9"/>
                </a:lnTo>
                <a:lnTo>
                  <a:pt x="298" y="19"/>
                </a:lnTo>
                <a:lnTo>
                  <a:pt x="307" y="25"/>
                </a:lnTo>
                <a:lnTo>
                  <a:pt x="313" y="34"/>
                </a:lnTo>
                <a:lnTo>
                  <a:pt x="318" y="42"/>
                </a:lnTo>
                <a:lnTo>
                  <a:pt x="322" y="52"/>
                </a:lnTo>
                <a:lnTo>
                  <a:pt x="325" y="61"/>
                </a:lnTo>
                <a:lnTo>
                  <a:pt x="327" y="71"/>
                </a:lnTo>
                <a:lnTo>
                  <a:pt x="328" y="94"/>
                </a:lnTo>
                <a:lnTo>
                  <a:pt x="327" y="116"/>
                </a:lnTo>
                <a:lnTo>
                  <a:pt x="323" y="136"/>
                </a:lnTo>
                <a:lnTo>
                  <a:pt x="320" y="148"/>
                </a:lnTo>
                <a:lnTo>
                  <a:pt x="318" y="151"/>
                </a:lnTo>
                <a:lnTo>
                  <a:pt x="318" y="153"/>
                </a:lnTo>
                <a:lnTo>
                  <a:pt x="322" y="155"/>
                </a:lnTo>
                <a:lnTo>
                  <a:pt x="323" y="158"/>
                </a:lnTo>
                <a:lnTo>
                  <a:pt x="327" y="163"/>
                </a:lnTo>
                <a:lnTo>
                  <a:pt x="328" y="168"/>
                </a:lnTo>
                <a:lnTo>
                  <a:pt x="332" y="171"/>
                </a:lnTo>
                <a:lnTo>
                  <a:pt x="338" y="178"/>
                </a:lnTo>
                <a:lnTo>
                  <a:pt x="345" y="186"/>
                </a:lnTo>
                <a:lnTo>
                  <a:pt x="374" y="223"/>
                </a:lnTo>
                <a:lnTo>
                  <a:pt x="384" y="238"/>
                </a:lnTo>
                <a:lnTo>
                  <a:pt x="391" y="248"/>
                </a:lnTo>
                <a:lnTo>
                  <a:pt x="396" y="259"/>
                </a:lnTo>
                <a:lnTo>
                  <a:pt x="399" y="269"/>
                </a:lnTo>
                <a:lnTo>
                  <a:pt x="401" y="279"/>
                </a:lnTo>
                <a:lnTo>
                  <a:pt x="402" y="289"/>
                </a:lnTo>
                <a:lnTo>
                  <a:pt x="402" y="300"/>
                </a:lnTo>
                <a:lnTo>
                  <a:pt x="401" y="311"/>
                </a:lnTo>
                <a:lnTo>
                  <a:pt x="399" y="321"/>
                </a:lnTo>
                <a:lnTo>
                  <a:pt x="396" y="342"/>
                </a:lnTo>
                <a:lnTo>
                  <a:pt x="391" y="363"/>
                </a:lnTo>
                <a:lnTo>
                  <a:pt x="384" y="383"/>
                </a:lnTo>
                <a:lnTo>
                  <a:pt x="375" y="403"/>
                </a:lnTo>
                <a:lnTo>
                  <a:pt x="365" y="423"/>
                </a:lnTo>
                <a:lnTo>
                  <a:pt x="362" y="433"/>
                </a:lnTo>
                <a:lnTo>
                  <a:pt x="359" y="445"/>
                </a:lnTo>
                <a:lnTo>
                  <a:pt x="355" y="467"/>
                </a:lnTo>
                <a:lnTo>
                  <a:pt x="350" y="512"/>
                </a:lnTo>
                <a:lnTo>
                  <a:pt x="349" y="534"/>
                </a:lnTo>
                <a:lnTo>
                  <a:pt x="347" y="544"/>
                </a:lnTo>
                <a:lnTo>
                  <a:pt x="347" y="549"/>
                </a:lnTo>
                <a:lnTo>
                  <a:pt x="347" y="552"/>
                </a:lnTo>
                <a:lnTo>
                  <a:pt x="355" y="560"/>
                </a:lnTo>
                <a:lnTo>
                  <a:pt x="360" y="571"/>
                </a:lnTo>
                <a:lnTo>
                  <a:pt x="372" y="589"/>
                </a:lnTo>
                <a:lnTo>
                  <a:pt x="380" y="609"/>
                </a:lnTo>
                <a:lnTo>
                  <a:pt x="389" y="629"/>
                </a:lnTo>
                <a:lnTo>
                  <a:pt x="396" y="649"/>
                </a:lnTo>
                <a:lnTo>
                  <a:pt x="402" y="671"/>
                </a:lnTo>
                <a:lnTo>
                  <a:pt x="406" y="686"/>
                </a:lnTo>
                <a:lnTo>
                  <a:pt x="409" y="703"/>
                </a:lnTo>
                <a:lnTo>
                  <a:pt x="426" y="804"/>
                </a:lnTo>
                <a:lnTo>
                  <a:pt x="431" y="822"/>
                </a:lnTo>
                <a:lnTo>
                  <a:pt x="443" y="871"/>
                </a:lnTo>
                <a:lnTo>
                  <a:pt x="486" y="1040"/>
                </a:lnTo>
                <a:lnTo>
                  <a:pt x="464" y="1045"/>
                </a:lnTo>
                <a:lnTo>
                  <a:pt x="454" y="1045"/>
                </a:lnTo>
                <a:lnTo>
                  <a:pt x="444" y="1047"/>
                </a:lnTo>
                <a:lnTo>
                  <a:pt x="434" y="1050"/>
                </a:lnTo>
                <a:lnTo>
                  <a:pt x="431" y="1052"/>
                </a:lnTo>
                <a:lnTo>
                  <a:pt x="431" y="1054"/>
                </a:lnTo>
                <a:lnTo>
                  <a:pt x="439" y="1079"/>
                </a:lnTo>
                <a:lnTo>
                  <a:pt x="429" y="1084"/>
                </a:lnTo>
                <a:lnTo>
                  <a:pt x="426" y="1086"/>
                </a:lnTo>
                <a:lnTo>
                  <a:pt x="422" y="1087"/>
                </a:lnTo>
                <a:lnTo>
                  <a:pt x="422" y="1089"/>
                </a:lnTo>
                <a:lnTo>
                  <a:pt x="421" y="1112"/>
                </a:lnTo>
                <a:lnTo>
                  <a:pt x="414" y="1156"/>
                </a:lnTo>
                <a:lnTo>
                  <a:pt x="406" y="1200"/>
                </a:lnTo>
                <a:lnTo>
                  <a:pt x="402" y="1221"/>
                </a:lnTo>
                <a:lnTo>
                  <a:pt x="399" y="1243"/>
                </a:lnTo>
                <a:lnTo>
                  <a:pt x="397" y="1267"/>
                </a:lnTo>
                <a:lnTo>
                  <a:pt x="397" y="1289"/>
                </a:lnTo>
                <a:lnTo>
                  <a:pt x="399" y="1334"/>
                </a:lnTo>
                <a:lnTo>
                  <a:pt x="397" y="1342"/>
                </a:lnTo>
                <a:lnTo>
                  <a:pt x="399" y="1347"/>
                </a:lnTo>
                <a:lnTo>
                  <a:pt x="399" y="1351"/>
                </a:lnTo>
                <a:lnTo>
                  <a:pt x="407" y="1361"/>
                </a:lnTo>
                <a:lnTo>
                  <a:pt x="409" y="1366"/>
                </a:lnTo>
                <a:lnTo>
                  <a:pt x="411" y="1371"/>
                </a:lnTo>
                <a:lnTo>
                  <a:pt x="411" y="1381"/>
                </a:lnTo>
                <a:lnTo>
                  <a:pt x="409" y="1391"/>
                </a:lnTo>
                <a:lnTo>
                  <a:pt x="407" y="1401"/>
                </a:lnTo>
                <a:lnTo>
                  <a:pt x="404" y="1406"/>
                </a:lnTo>
                <a:lnTo>
                  <a:pt x="401" y="1409"/>
                </a:lnTo>
                <a:lnTo>
                  <a:pt x="391" y="1413"/>
                </a:lnTo>
                <a:lnTo>
                  <a:pt x="379" y="1411"/>
                </a:lnTo>
                <a:lnTo>
                  <a:pt x="369" y="1409"/>
                </a:lnTo>
                <a:lnTo>
                  <a:pt x="359" y="1406"/>
                </a:lnTo>
                <a:lnTo>
                  <a:pt x="350" y="1401"/>
                </a:lnTo>
                <a:lnTo>
                  <a:pt x="342" y="1398"/>
                </a:lnTo>
                <a:lnTo>
                  <a:pt x="320" y="1391"/>
                </a:lnTo>
                <a:lnTo>
                  <a:pt x="302" y="1386"/>
                </a:lnTo>
                <a:lnTo>
                  <a:pt x="281" y="1379"/>
                </a:lnTo>
                <a:lnTo>
                  <a:pt x="263" y="1371"/>
                </a:lnTo>
                <a:lnTo>
                  <a:pt x="258" y="1367"/>
                </a:lnTo>
                <a:lnTo>
                  <a:pt x="255" y="1362"/>
                </a:lnTo>
                <a:lnTo>
                  <a:pt x="250" y="1354"/>
                </a:lnTo>
                <a:lnTo>
                  <a:pt x="245" y="1344"/>
                </a:lnTo>
                <a:lnTo>
                  <a:pt x="245" y="1339"/>
                </a:lnTo>
                <a:lnTo>
                  <a:pt x="245" y="1335"/>
                </a:lnTo>
                <a:lnTo>
                  <a:pt x="248" y="1330"/>
                </a:lnTo>
                <a:lnTo>
                  <a:pt x="251" y="1327"/>
                </a:lnTo>
                <a:lnTo>
                  <a:pt x="260" y="1324"/>
                </a:lnTo>
                <a:lnTo>
                  <a:pt x="271" y="1322"/>
                </a:lnTo>
                <a:lnTo>
                  <a:pt x="281" y="1324"/>
                </a:lnTo>
                <a:lnTo>
                  <a:pt x="292" y="1324"/>
                </a:lnTo>
                <a:lnTo>
                  <a:pt x="302" y="1322"/>
                </a:lnTo>
                <a:lnTo>
                  <a:pt x="323" y="1325"/>
                </a:lnTo>
                <a:lnTo>
                  <a:pt x="328" y="1325"/>
                </a:lnTo>
                <a:lnTo>
                  <a:pt x="332" y="1320"/>
                </a:lnTo>
                <a:lnTo>
                  <a:pt x="335" y="1312"/>
                </a:lnTo>
                <a:lnTo>
                  <a:pt x="340" y="1290"/>
                </a:lnTo>
                <a:lnTo>
                  <a:pt x="344" y="1268"/>
                </a:lnTo>
                <a:lnTo>
                  <a:pt x="347" y="1223"/>
                </a:lnTo>
                <a:lnTo>
                  <a:pt x="347" y="1213"/>
                </a:lnTo>
                <a:lnTo>
                  <a:pt x="345" y="1203"/>
                </a:lnTo>
                <a:lnTo>
                  <a:pt x="342" y="1183"/>
                </a:lnTo>
                <a:lnTo>
                  <a:pt x="332" y="1109"/>
                </a:lnTo>
                <a:lnTo>
                  <a:pt x="327" y="1111"/>
                </a:lnTo>
                <a:lnTo>
                  <a:pt x="323" y="1109"/>
                </a:lnTo>
                <a:lnTo>
                  <a:pt x="315" y="1102"/>
                </a:lnTo>
                <a:lnTo>
                  <a:pt x="313" y="1099"/>
                </a:lnTo>
                <a:lnTo>
                  <a:pt x="310" y="1094"/>
                </a:lnTo>
                <a:lnTo>
                  <a:pt x="308" y="1094"/>
                </a:lnTo>
                <a:lnTo>
                  <a:pt x="305" y="1094"/>
                </a:lnTo>
                <a:lnTo>
                  <a:pt x="300" y="1094"/>
                </a:lnTo>
                <a:lnTo>
                  <a:pt x="290" y="1097"/>
                </a:lnTo>
                <a:lnTo>
                  <a:pt x="280" y="1101"/>
                </a:lnTo>
                <a:lnTo>
                  <a:pt x="278" y="1101"/>
                </a:lnTo>
                <a:lnTo>
                  <a:pt x="278" y="1102"/>
                </a:lnTo>
                <a:lnTo>
                  <a:pt x="280" y="1109"/>
                </a:lnTo>
                <a:lnTo>
                  <a:pt x="280" y="1121"/>
                </a:lnTo>
                <a:lnTo>
                  <a:pt x="280" y="1131"/>
                </a:lnTo>
                <a:lnTo>
                  <a:pt x="280" y="1132"/>
                </a:lnTo>
                <a:lnTo>
                  <a:pt x="278" y="1132"/>
                </a:lnTo>
                <a:lnTo>
                  <a:pt x="275" y="1134"/>
                </a:lnTo>
                <a:lnTo>
                  <a:pt x="265" y="1136"/>
                </a:lnTo>
                <a:lnTo>
                  <a:pt x="255" y="1136"/>
                </a:lnTo>
                <a:lnTo>
                  <a:pt x="250" y="1136"/>
                </a:lnTo>
                <a:lnTo>
                  <a:pt x="248" y="1136"/>
                </a:lnTo>
                <a:lnTo>
                  <a:pt x="246" y="1139"/>
                </a:lnTo>
                <a:lnTo>
                  <a:pt x="245" y="1149"/>
                </a:lnTo>
                <a:lnTo>
                  <a:pt x="238" y="1171"/>
                </a:lnTo>
                <a:lnTo>
                  <a:pt x="221" y="1215"/>
                </a:lnTo>
                <a:lnTo>
                  <a:pt x="209" y="1253"/>
                </a:lnTo>
                <a:lnTo>
                  <a:pt x="204" y="1273"/>
                </a:lnTo>
                <a:lnTo>
                  <a:pt x="201" y="1295"/>
                </a:lnTo>
                <a:lnTo>
                  <a:pt x="196" y="1341"/>
                </a:lnTo>
                <a:lnTo>
                  <a:pt x="193" y="1364"/>
                </a:lnTo>
                <a:lnTo>
                  <a:pt x="193" y="1369"/>
                </a:lnTo>
                <a:lnTo>
                  <a:pt x="196" y="1372"/>
                </a:lnTo>
                <a:lnTo>
                  <a:pt x="199" y="1382"/>
                </a:lnTo>
                <a:lnTo>
                  <a:pt x="201" y="1393"/>
                </a:lnTo>
                <a:lnTo>
                  <a:pt x="201" y="1404"/>
                </a:lnTo>
                <a:lnTo>
                  <a:pt x="199" y="1426"/>
                </a:lnTo>
                <a:lnTo>
                  <a:pt x="199" y="1431"/>
                </a:lnTo>
                <a:lnTo>
                  <a:pt x="199" y="1434"/>
                </a:lnTo>
                <a:lnTo>
                  <a:pt x="194" y="1436"/>
                </a:lnTo>
                <a:lnTo>
                  <a:pt x="189" y="1436"/>
                </a:lnTo>
                <a:lnTo>
                  <a:pt x="169" y="1436"/>
                </a:lnTo>
                <a:lnTo>
                  <a:pt x="157" y="1436"/>
                </a:lnTo>
                <a:lnTo>
                  <a:pt x="144" y="1434"/>
                </a:lnTo>
                <a:lnTo>
                  <a:pt x="134" y="1431"/>
                </a:lnTo>
                <a:lnTo>
                  <a:pt x="124" y="1429"/>
                </a:lnTo>
                <a:lnTo>
                  <a:pt x="102" y="1429"/>
                </a:lnTo>
                <a:lnTo>
                  <a:pt x="92" y="1429"/>
                </a:lnTo>
                <a:lnTo>
                  <a:pt x="82" y="1428"/>
                </a:lnTo>
                <a:lnTo>
                  <a:pt x="60" y="1424"/>
                </a:lnTo>
                <a:lnTo>
                  <a:pt x="50" y="1421"/>
                </a:lnTo>
                <a:lnTo>
                  <a:pt x="38" y="1418"/>
                </a:lnTo>
                <a:lnTo>
                  <a:pt x="20" y="1409"/>
                </a:lnTo>
                <a:lnTo>
                  <a:pt x="10" y="1404"/>
                </a:lnTo>
                <a:lnTo>
                  <a:pt x="3" y="1396"/>
                </a:lnTo>
                <a:lnTo>
                  <a:pt x="1" y="1393"/>
                </a:lnTo>
                <a:lnTo>
                  <a:pt x="0" y="1387"/>
                </a:lnTo>
                <a:lnTo>
                  <a:pt x="0" y="1382"/>
                </a:lnTo>
                <a:lnTo>
                  <a:pt x="1" y="1377"/>
                </a:lnTo>
                <a:lnTo>
                  <a:pt x="10" y="1371"/>
                </a:lnTo>
                <a:lnTo>
                  <a:pt x="20" y="1366"/>
                </a:lnTo>
                <a:lnTo>
                  <a:pt x="28" y="1364"/>
                </a:lnTo>
                <a:lnTo>
                  <a:pt x="36" y="1362"/>
                </a:lnTo>
                <a:lnTo>
                  <a:pt x="55" y="1361"/>
                </a:lnTo>
                <a:lnTo>
                  <a:pt x="80" y="1359"/>
                </a:lnTo>
                <a:lnTo>
                  <a:pt x="94" y="1359"/>
                </a:lnTo>
                <a:lnTo>
                  <a:pt x="102" y="1357"/>
                </a:lnTo>
                <a:lnTo>
                  <a:pt x="109" y="1356"/>
                </a:lnTo>
                <a:lnTo>
                  <a:pt x="114" y="1351"/>
                </a:lnTo>
                <a:lnTo>
                  <a:pt x="124" y="1341"/>
                </a:lnTo>
                <a:lnTo>
                  <a:pt x="130" y="1330"/>
                </a:lnTo>
                <a:lnTo>
                  <a:pt x="135" y="1320"/>
                </a:lnTo>
                <a:lnTo>
                  <a:pt x="139" y="1305"/>
                </a:lnTo>
                <a:lnTo>
                  <a:pt x="142" y="1292"/>
                </a:lnTo>
                <a:lnTo>
                  <a:pt x="142" y="1297"/>
                </a:lnTo>
                <a:lnTo>
                  <a:pt x="144" y="1302"/>
                </a:lnTo>
                <a:lnTo>
                  <a:pt x="142" y="1297"/>
                </a:lnTo>
                <a:lnTo>
                  <a:pt x="142" y="1292"/>
                </a:lnTo>
                <a:lnTo>
                  <a:pt x="142" y="1282"/>
                </a:lnTo>
                <a:lnTo>
                  <a:pt x="141" y="1258"/>
                </a:lnTo>
                <a:lnTo>
                  <a:pt x="141" y="1211"/>
                </a:lnTo>
                <a:lnTo>
                  <a:pt x="142" y="1126"/>
                </a:lnTo>
                <a:lnTo>
                  <a:pt x="137" y="1127"/>
                </a:lnTo>
                <a:lnTo>
                  <a:pt x="132" y="1127"/>
                </a:lnTo>
                <a:lnTo>
                  <a:pt x="122" y="1122"/>
                </a:lnTo>
                <a:lnTo>
                  <a:pt x="115" y="1117"/>
                </a:lnTo>
                <a:lnTo>
                  <a:pt x="112" y="1117"/>
                </a:lnTo>
                <a:lnTo>
                  <a:pt x="110" y="1116"/>
                </a:lnTo>
                <a:lnTo>
                  <a:pt x="105" y="1117"/>
                </a:lnTo>
                <a:lnTo>
                  <a:pt x="94" y="1119"/>
                </a:lnTo>
                <a:lnTo>
                  <a:pt x="83" y="1119"/>
                </a:lnTo>
                <a:lnTo>
                  <a:pt x="73" y="1117"/>
                </a:lnTo>
                <a:lnTo>
                  <a:pt x="63" y="1116"/>
                </a:lnTo>
                <a:lnTo>
                  <a:pt x="72" y="1065"/>
                </a:lnTo>
                <a:lnTo>
                  <a:pt x="73" y="1057"/>
                </a:lnTo>
                <a:lnTo>
                  <a:pt x="72" y="1050"/>
                </a:lnTo>
                <a:lnTo>
                  <a:pt x="73" y="1027"/>
                </a:lnTo>
                <a:lnTo>
                  <a:pt x="80" y="983"/>
                </a:lnTo>
                <a:lnTo>
                  <a:pt x="89" y="941"/>
                </a:lnTo>
                <a:lnTo>
                  <a:pt x="99" y="898"/>
                </a:lnTo>
                <a:lnTo>
                  <a:pt x="107" y="854"/>
                </a:lnTo>
                <a:lnTo>
                  <a:pt x="114" y="817"/>
                </a:lnTo>
                <a:lnTo>
                  <a:pt x="119" y="785"/>
                </a:lnTo>
                <a:lnTo>
                  <a:pt x="120" y="777"/>
                </a:lnTo>
                <a:lnTo>
                  <a:pt x="120" y="768"/>
                </a:lnTo>
                <a:lnTo>
                  <a:pt x="120" y="747"/>
                </a:lnTo>
                <a:lnTo>
                  <a:pt x="120" y="727"/>
                </a:lnTo>
                <a:lnTo>
                  <a:pt x="124" y="705"/>
                </a:lnTo>
                <a:lnTo>
                  <a:pt x="130" y="685"/>
                </a:lnTo>
                <a:lnTo>
                  <a:pt x="132" y="675"/>
                </a:lnTo>
                <a:lnTo>
                  <a:pt x="132" y="671"/>
                </a:lnTo>
                <a:lnTo>
                  <a:pt x="127" y="670"/>
                </a:lnTo>
                <a:lnTo>
                  <a:pt x="122" y="671"/>
                </a:lnTo>
                <a:lnTo>
                  <a:pt x="119" y="675"/>
                </a:lnTo>
                <a:lnTo>
                  <a:pt x="114" y="676"/>
                </a:lnTo>
                <a:lnTo>
                  <a:pt x="107" y="676"/>
                </a:lnTo>
                <a:lnTo>
                  <a:pt x="99" y="676"/>
                </a:lnTo>
                <a:lnTo>
                  <a:pt x="94" y="675"/>
                </a:lnTo>
                <a:lnTo>
                  <a:pt x="90" y="671"/>
                </a:lnTo>
                <a:lnTo>
                  <a:pt x="82" y="664"/>
                </a:lnTo>
                <a:lnTo>
                  <a:pt x="78" y="661"/>
                </a:lnTo>
                <a:lnTo>
                  <a:pt x="77" y="658"/>
                </a:lnTo>
                <a:lnTo>
                  <a:pt x="75" y="648"/>
                </a:lnTo>
                <a:lnTo>
                  <a:pt x="73" y="636"/>
                </a:lnTo>
                <a:lnTo>
                  <a:pt x="75" y="626"/>
                </a:lnTo>
                <a:lnTo>
                  <a:pt x="78" y="617"/>
                </a:lnTo>
                <a:lnTo>
                  <a:pt x="80" y="612"/>
                </a:lnTo>
                <a:lnTo>
                  <a:pt x="83" y="609"/>
                </a:lnTo>
                <a:lnTo>
                  <a:pt x="90" y="602"/>
                </a:lnTo>
                <a:lnTo>
                  <a:pt x="105" y="582"/>
                </a:lnTo>
                <a:lnTo>
                  <a:pt x="107" y="579"/>
                </a:lnTo>
                <a:lnTo>
                  <a:pt x="107" y="574"/>
                </a:lnTo>
                <a:lnTo>
                  <a:pt x="107" y="564"/>
                </a:lnTo>
                <a:lnTo>
                  <a:pt x="109" y="539"/>
                </a:lnTo>
                <a:lnTo>
                  <a:pt x="112" y="498"/>
                </a:lnTo>
                <a:lnTo>
                  <a:pt x="115" y="477"/>
                </a:lnTo>
                <a:lnTo>
                  <a:pt x="120" y="453"/>
                </a:lnTo>
                <a:lnTo>
                  <a:pt x="124" y="445"/>
                </a:lnTo>
                <a:lnTo>
                  <a:pt x="127" y="435"/>
                </a:lnTo>
                <a:lnTo>
                  <a:pt x="127" y="425"/>
                </a:lnTo>
                <a:lnTo>
                  <a:pt x="125" y="415"/>
                </a:lnTo>
                <a:lnTo>
                  <a:pt x="120" y="404"/>
                </a:lnTo>
                <a:lnTo>
                  <a:pt x="119" y="399"/>
                </a:lnTo>
                <a:lnTo>
                  <a:pt x="117" y="396"/>
                </a:lnTo>
                <a:lnTo>
                  <a:pt x="115" y="386"/>
                </a:lnTo>
                <a:lnTo>
                  <a:pt x="117" y="376"/>
                </a:lnTo>
                <a:lnTo>
                  <a:pt x="124" y="356"/>
                </a:lnTo>
                <a:lnTo>
                  <a:pt x="129" y="346"/>
                </a:lnTo>
                <a:lnTo>
                  <a:pt x="134" y="337"/>
                </a:lnTo>
                <a:lnTo>
                  <a:pt x="147" y="319"/>
                </a:lnTo>
                <a:lnTo>
                  <a:pt x="154" y="312"/>
                </a:lnTo>
                <a:lnTo>
                  <a:pt x="159" y="305"/>
                </a:lnTo>
                <a:lnTo>
                  <a:pt x="167" y="297"/>
                </a:lnTo>
                <a:lnTo>
                  <a:pt x="171" y="292"/>
                </a:lnTo>
                <a:lnTo>
                  <a:pt x="172" y="289"/>
                </a:lnTo>
                <a:lnTo>
                  <a:pt x="177" y="279"/>
                </a:lnTo>
                <a:lnTo>
                  <a:pt x="184" y="270"/>
                </a:lnTo>
                <a:lnTo>
                  <a:pt x="194" y="252"/>
                </a:lnTo>
                <a:lnTo>
                  <a:pt x="189" y="247"/>
                </a:lnTo>
                <a:lnTo>
                  <a:pt x="189" y="243"/>
                </a:lnTo>
                <a:lnTo>
                  <a:pt x="189" y="238"/>
                </a:lnTo>
                <a:lnTo>
                  <a:pt x="196" y="235"/>
                </a:lnTo>
                <a:lnTo>
                  <a:pt x="204" y="227"/>
                </a:lnTo>
                <a:lnTo>
                  <a:pt x="219" y="215"/>
                </a:lnTo>
                <a:lnTo>
                  <a:pt x="199" y="218"/>
                </a:lnTo>
                <a:lnTo>
                  <a:pt x="187" y="220"/>
                </a:lnTo>
                <a:lnTo>
                  <a:pt x="177" y="220"/>
                </a:lnTo>
                <a:lnTo>
                  <a:pt x="172" y="218"/>
                </a:lnTo>
                <a:lnTo>
                  <a:pt x="169" y="217"/>
                </a:lnTo>
                <a:lnTo>
                  <a:pt x="166" y="213"/>
                </a:lnTo>
                <a:lnTo>
                  <a:pt x="166" y="208"/>
                </a:lnTo>
                <a:lnTo>
                  <a:pt x="166" y="203"/>
                </a:lnTo>
                <a:lnTo>
                  <a:pt x="164" y="200"/>
                </a:lnTo>
                <a:lnTo>
                  <a:pt x="161" y="196"/>
                </a:lnTo>
                <a:lnTo>
                  <a:pt x="156" y="193"/>
                </a:lnTo>
                <a:lnTo>
                  <a:pt x="152" y="191"/>
                </a:lnTo>
                <a:lnTo>
                  <a:pt x="152" y="190"/>
                </a:lnTo>
                <a:lnTo>
                  <a:pt x="151" y="188"/>
                </a:lnTo>
                <a:lnTo>
                  <a:pt x="152" y="185"/>
                </a:lnTo>
                <a:lnTo>
                  <a:pt x="154" y="183"/>
                </a:lnTo>
                <a:lnTo>
                  <a:pt x="159" y="181"/>
                </a:lnTo>
                <a:lnTo>
                  <a:pt x="161" y="180"/>
                </a:lnTo>
                <a:lnTo>
                  <a:pt x="159" y="178"/>
                </a:lnTo>
                <a:lnTo>
                  <a:pt x="156" y="176"/>
                </a:lnTo>
                <a:lnTo>
                  <a:pt x="146" y="175"/>
                </a:lnTo>
                <a:lnTo>
                  <a:pt x="144" y="173"/>
                </a:lnTo>
                <a:lnTo>
                  <a:pt x="144" y="171"/>
                </a:lnTo>
                <a:lnTo>
                  <a:pt x="142" y="166"/>
                </a:lnTo>
                <a:lnTo>
                  <a:pt x="144" y="156"/>
                </a:lnTo>
                <a:lnTo>
                  <a:pt x="142" y="153"/>
                </a:lnTo>
                <a:lnTo>
                  <a:pt x="137" y="151"/>
                </a:lnTo>
                <a:lnTo>
                  <a:pt x="134" y="148"/>
                </a:lnTo>
                <a:lnTo>
                  <a:pt x="132" y="146"/>
                </a:lnTo>
                <a:lnTo>
                  <a:pt x="132" y="144"/>
                </a:lnTo>
                <a:lnTo>
                  <a:pt x="134" y="139"/>
                </a:lnTo>
                <a:lnTo>
                  <a:pt x="137" y="136"/>
                </a:lnTo>
                <a:lnTo>
                  <a:pt x="146" y="126"/>
                </a:lnTo>
                <a:lnTo>
                  <a:pt x="146" y="124"/>
                </a:lnTo>
                <a:lnTo>
                  <a:pt x="144" y="123"/>
                </a:lnTo>
                <a:lnTo>
                  <a:pt x="142" y="119"/>
                </a:lnTo>
                <a:lnTo>
                  <a:pt x="141" y="116"/>
                </a:lnTo>
                <a:lnTo>
                  <a:pt x="141" y="111"/>
                </a:lnTo>
                <a:lnTo>
                  <a:pt x="141" y="91"/>
                </a:lnTo>
                <a:lnTo>
                  <a:pt x="144" y="81"/>
                </a:lnTo>
                <a:lnTo>
                  <a:pt x="147" y="71"/>
                </a:lnTo>
                <a:lnTo>
                  <a:pt x="151" y="61"/>
                </a:lnTo>
                <a:lnTo>
                  <a:pt x="157" y="52"/>
                </a:lnTo>
                <a:lnTo>
                  <a:pt x="169" y="35"/>
                </a:lnTo>
                <a:lnTo>
                  <a:pt x="172" y="32"/>
                </a:lnTo>
                <a:lnTo>
                  <a:pt x="174" y="27"/>
                </a:lnTo>
                <a:lnTo>
                  <a:pt x="177" y="24"/>
                </a:lnTo>
                <a:lnTo>
                  <a:pt x="181" y="19"/>
                </a:lnTo>
                <a:lnTo>
                  <a:pt x="189" y="12"/>
                </a:lnTo>
                <a:lnTo>
                  <a:pt x="198" y="9"/>
                </a:lnTo>
                <a:close/>
                <a:moveTo>
                  <a:pt x="298" y="181"/>
                </a:moveTo>
                <a:lnTo>
                  <a:pt x="298" y="181"/>
                </a:lnTo>
                <a:lnTo>
                  <a:pt x="310" y="181"/>
                </a:lnTo>
                <a:lnTo>
                  <a:pt x="307" y="176"/>
                </a:lnTo>
                <a:lnTo>
                  <a:pt x="303" y="173"/>
                </a:lnTo>
                <a:lnTo>
                  <a:pt x="300" y="171"/>
                </a:lnTo>
                <a:lnTo>
                  <a:pt x="298" y="173"/>
                </a:lnTo>
                <a:lnTo>
                  <a:pt x="298" y="175"/>
                </a:lnTo>
                <a:lnTo>
                  <a:pt x="298" y="18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" name="Freeform 63"/>
          <p:cNvSpPr>
            <a:spLocks/>
          </p:cNvSpPr>
          <p:nvPr/>
        </p:nvSpPr>
        <p:spPr bwMode="auto">
          <a:xfrm>
            <a:off x="2913063" y="3752850"/>
            <a:ext cx="771525" cy="2279650"/>
          </a:xfrm>
          <a:custGeom>
            <a:avLst/>
            <a:gdLst>
              <a:gd name="T0" fmla="*/ 412750 w 486"/>
              <a:gd name="T1" fmla="*/ 6350 h 1436"/>
              <a:gd name="T2" fmla="*/ 496888 w 486"/>
              <a:gd name="T3" fmla="*/ 53975 h 1436"/>
              <a:gd name="T4" fmla="*/ 519113 w 486"/>
              <a:gd name="T5" fmla="*/ 184150 h 1436"/>
              <a:gd name="T6" fmla="*/ 511175 w 486"/>
              <a:gd name="T7" fmla="*/ 246063 h 1436"/>
              <a:gd name="T8" fmla="*/ 547688 w 486"/>
              <a:gd name="T9" fmla="*/ 295275 h 1436"/>
              <a:gd name="T10" fmla="*/ 628650 w 486"/>
              <a:gd name="T11" fmla="*/ 411163 h 1436"/>
              <a:gd name="T12" fmla="*/ 633413 w 486"/>
              <a:gd name="T13" fmla="*/ 509588 h 1436"/>
              <a:gd name="T14" fmla="*/ 579438 w 486"/>
              <a:gd name="T15" fmla="*/ 671513 h 1436"/>
              <a:gd name="T16" fmla="*/ 554038 w 486"/>
              <a:gd name="T17" fmla="*/ 847725 h 1436"/>
              <a:gd name="T18" fmla="*/ 603250 w 486"/>
              <a:gd name="T19" fmla="*/ 966788 h 1436"/>
              <a:gd name="T20" fmla="*/ 649288 w 486"/>
              <a:gd name="T21" fmla="*/ 1116013 h 1436"/>
              <a:gd name="T22" fmla="*/ 771525 w 486"/>
              <a:gd name="T23" fmla="*/ 1651000 h 1436"/>
              <a:gd name="T24" fmla="*/ 688975 w 486"/>
              <a:gd name="T25" fmla="*/ 1666875 h 1436"/>
              <a:gd name="T26" fmla="*/ 676275 w 486"/>
              <a:gd name="T27" fmla="*/ 1724025 h 1436"/>
              <a:gd name="T28" fmla="*/ 644525 w 486"/>
              <a:gd name="T29" fmla="*/ 1905000 h 1436"/>
              <a:gd name="T30" fmla="*/ 630238 w 486"/>
              <a:gd name="T31" fmla="*/ 2130425 h 1436"/>
              <a:gd name="T32" fmla="*/ 652463 w 486"/>
              <a:gd name="T33" fmla="*/ 2176463 h 1436"/>
              <a:gd name="T34" fmla="*/ 620713 w 486"/>
              <a:gd name="T35" fmla="*/ 2243138 h 1436"/>
              <a:gd name="T36" fmla="*/ 508000 w 486"/>
              <a:gd name="T37" fmla="*/ 2208213 h 1436"/>
              <a:gd name="T38" fmla="*/ 404813 w 486"/>
              <a:gd name="T39" fmla="*/ 2162175 h 1436"/>
              <a:gd name="T40" fmla="*/ 398463 w 486"/>
              <a:gd name="T41" fmla="*/ 2106613 h 1436"/>
              <a:gd name="T42" fmla="*/ 479425 w 486"/>
              <a:gd name="T43" fmla="*/ 2098675 h 1436"/>
              <a:gd name="T44" fmla="*/ 539750 w 486"/>
              <a:gd name="T45" fmla="*/ 2047875 h 1436"/>
              <a:gd name="T46" fmla="*/ 542925 w 486"/>
              <a:gd name="T47" fmla="*/ 1878013 h 1436"/>
              <a:gd name="T48" fmla="*/ 492125 w 486"/>
              <a:gd name="T49" fmla="*/ 1736725 h 1436"/>
              <a:gd name="T50" fmla="*/ 444500 w 486"/>
              <a:gd name="T51" fmla="*/ 1747838 h 1436"/>
              <a:gd name="T52" fmla="*/ 444500 w 486"/>
              <a:gd name="T53" fmla="*/ 1795463 h 1436"/>
              <a:gd name="T54" fmla="*/ 404813 w 486"/>
              <a:gd name="T55" fmla="*/ 1803400 h 1436"/>
              <a:gd name="T56" fmla="*/ 377825 w 486"/>
              <a:gd name="T57" fmla="*/ 1858963 h 1436"/>
              <a:gd name="T58" fmla="*/ 311150 w 486"/>
              <a:gd name="T59" fmla="*/ 2128838 h 1436"/>
              <a:gd name="T60" fmla="*/ 319088 w 486"/>
              <a:gd name="T61" fmla="*/ 2211388 h 1436"/>
              <a:gd name="T62" fmla="*/ 300038 w 486"/>
              <a:gd name="T63" fmla="*/ 2279650 h 1436"/>
              <a:gd name="T64" fmla="*/ 212725 w 486"/>
              <a:gd name="T65" fmla="*/ 2271713 h 1436"/>
              <a:gd name="T66" fmla="*/ 79375 w 486"/>
              <a:gd name="T67" fmla="*/ 2255838 h 1436"/>
              <a:gd name="T68" fmla="*/ 0 w 486"/>
              <a:gd name="T69" fmla="*/ 2201863 h 1436"/>
              <a:gd name="T70" fmla="*/ 57150 w 486"/>
              <a:gd name="T71" fmla="*/ 2162175 h 1436"/>
              <a:gd name="T72" fmla="*/ 180975 w 486"/>
              <a:gd name="T73" fmla="*/ 2144713 h 1436"/>
              <a:gd name="T74" fmla="*/ 225425 w 486"/>
              <a:gd name="T75" fmla="*/ 2051050 h 1436"/>
              <a:gd name="T76" fmla="*/ 225425 w 486"/>
              <a:gd name="T77" fmla="*/ 2035175 h 1436"/>
              <a:gd name="T78" fmla="*/ 209550 w 486"/>
              <a:gd name="T79" fmla="*/ 1789113 h 1436"/>
              <a:gd name="T80" fmla="*/ 166688 w 486"/>
              <a:gd name="T81" fmla="*/ 1773238 h 1436"/>
              <a:gd name="T82" fmla="*/ 114300 w 486"/>
              <a:gd name="T83" fmla="*/ 1690688 h 1436"/>
              <a:gd name="T84" fmla="*/ 157163 w 486"/>
              <a:gd name="T85" fmla="*/ 1425575 h 1436"/>
              <a:gd name="T86" fmla="*/ 190500 w 486"/>
              <a:gd name="T87" fmla="*/ 1219200 h 1436"/>
              <a:gd name="T88" fmla="*/ 209550 w 486"/>
              <a:gd name="T89" fmla="*/ 1065213 h 1436"/>
              <a:gd name="T90" fmla="*/ 169863 w 486"/>
              <a:gd name="T91" fmla="*/ 1073150 h 1436"/>
              <a:gd name="T92" fmla="*/ 122238 w 486"/>
              <a:gd name="T93" fmla="*/ 1044575 h 1436"/>
              <a:gd name="T94" fmla="*/ 142875 w 486"/>
              <a:gd name="T95" fmla="*/ 955675 h 1436"/>
              <a:gd name="T96" fmla="*/ 173038 w 486"/>
              <a:gd name="T97" fmla="*/ 855663 h 1436"/>
              <a:gd name="T98" fmla="*/ 201613 w 486"/>
              <a:gd name="T99" fmla="*/ 690563 h 1436"/>
              <a:gd name="T100" fmla="*/ 185738 w 486"/>
              <a:gd name="T101" fmla="*/ 628650 h 1436"/>
              <a:gd name="T102" fmla="*/ 233363 w 486"/>
              <a:gd name="T103" fmla="*/ 506413 h 1436"/>
              <a:gd name="T104" fmla="*/ 273050 w 486"/>
              <a:gd name="T105" fmla="*/ 458788 h 1436"/>
              <a:gd name="T106" fmla="*/ 300038 w 486"/>
              <a:gd name="T107" fmla="*/ 392113 h 1436"/>
              <a:gd name="T108" fmla="*/ 347663 w 486"/>
              <a:gd name="T109" fmla="*/ 341313 h 1436"/>
              <a:gd name="T110" fmla="*/ 263525 w 486"/>
              <a:gd name="T111" fmla="*/ 338138 h 1436"/>
              <a:gd name="T112" fmla="*/ 247650 w 486"/>
              <a:gd name="T113" fmla="*/ 306388 h 1436"/>
              <a:gd name="T114" fmla="*/ 252413 w 486"/>
              <a:gd name="T115" fmla="*/ 287338 h 1436"/>
              <a:gd name="T116" fmla="*/ 225425 w 486"/>
              <a:gd name="T117" fmla="*/ 263525 h 1436"/>
              <a:gd name="T118" fmla="*/ 209550 w 486"/>
              <a:gd name="T119" fmla="*/ 228600 h 1436"/>
              <a:gd name="T120" fmla="*/ 225425 w 486"/>
              <a:gd name="T121" fmla="*/ 188913 h 1436"/>
              <a:gd name="T122" fmla="*/ 233363 w 486"/>
              <a:gd name="T123" fmla="*/ 112713 h 1436"/>
              <a:gd name="T124" fmla="*/ 276225 w 486"/>
              <a:gd name="T125" fmla="*/ 42863 h 14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86"/>
              <a:gd name="T190" fmla="*/ 0 h 1436"/>
              <a:gd name="T191" fmla="*/ 486 w 486"/>
              <a:gd name="T192" fmla="*/ 1436 h 14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86" h="1436">
                <a:moveTo>
                  <a:pt x="198" y="9"/>
                </a:moveTo>
                <a:lnTo>
                  <a:pt x="198" y="9"/>
                </a:lnTo>
                <a:lnTo>
                  <a:pt x="208" y="4"/>
                </a:lnTo>
                <a:lnTo>
                  <a:pt x="216" y="2"/>
                </a:lnTo>
                <a:lnTo>
                  <a:pt x="226" y="0"/>
                </a:lnTo>
                <a:lnTo>
                  <a:pt x="236" y="2"/>
                </a:lnTo>
                <a:lnTo>
                  <a:pt x="260" y="4"/>
                </a:lnTo>
                <a:lnTo>
                  <a:pt x="270" y="5"/>
                </a:lnTo>
                <a:lnTo>
                  <a:pt x="280" y="9"/>
                </a:lnTo>
                <a:lnTo>
                  <a:pt x="298" y="19"/>
                </a:lnTo>
                <a:lnTo>
                  <a:pt x="307" y="25"/>
                </a:lnTo>
                <a:lnTo>
                  <a:pt x="313" y="34"/>
                </a:lnTo>
                <a:lnTo>
                  <a:pt x="318" y="42"/>
                </a:lnTo>
                <a:lnTo>
                  <a:pt x="322" y="52"/>
                </a:lnTo>
                <a:lnTo>
                  <a:pt x="325" y="61"/>
                </a:lnTo>
                <a:lnTo>
                  <a:pt x="327" y="71"/>
                </a:lnTo>
                <a:lnTo>
                  <a:pt x="328" y="94"/>
                </a:lnTo>
                <a:lnTo>
                  <a:pt x="327" y="116"/>
                </a:lnTo>
                <a:lnTo>
                  <a:pt x="323" y="136"/>
                </a:lnTo>
                <a:lnTo>
                  <a:pt x="320" y="148"/>
                </a:lnTo>
                <a:lnTo>
                  <a:pt x="318" y="151"/>
                </a:lnTo>
                <a:lnTo>
                  <a:pt x="318" y="153"/>
                </a:lnTo>
                <a:lnTo>
                  <a:pt x="322" y="155"/>
                </a:lnTo>
                <a:lnTo>
                  <a:pt x="323" y="158"/>
                </a:lnTo>
                <a:lnTo>
                  <a:pt x="327" y="163"/>
                </a:lnTo>
                <a:lnTo>
                  <a:pt x="328" y="168"/>
                </a:lnTo>
                <a:lnTo>
                  <a:pt x="332" y="171"/>
                </a:lnTo>
                <a:lnTo>
                  <a:pt x="338" y="178"/>
                </a:lnTo>
                <a:lnTo>
                  <a:pt x="345" y="186"/>
                </a:lnTo>
                <a:lnTo>
                  <a:pt x="374" y="223"/>
                </a:lnTo>
                <a:lnTo>
                  <a:pt x="384" y="238"/>
                </a:lnTo>
                <a:lnTo>
                  <a:pt x="391" y="248"/>
                </a:lnTo>
                <a:lnTo>
                  <a:pt x="396" y="259"/>
                </a:lnTo>
                <a:lnTo>
                  <a:pt x="399" y="269"/>
                </a:lnTo>
                <a:lnTo>
                  <a:pt x="401" y="279"/>
                </a:lnTo>
                <a:lnTo>
                  <a:pt x="402" y="289"/>
                </a:lnTo>
                <a:lnTo>
                  <a:pt x="402" y="300"/>
                </a:lnTo>
                <a:lnTo>
                  <a:pt x="401" y="311"/>
                </a:lnTo>
                <a:lnTo>
                  <a:pt x="399" y="321"/>
                </a:lnTo>
                <a:lnTo>
                  <a:pt x="396" y="342"/>
                </a:lnTo>
                <a:lnTo>
                  <a:pt x="391" y="363"/>
                </a:lnTo>
                <a:lnTo>
                  <a:pt x="384" y="383"/>
                </a:lnTo>
                <a:lnTo>
                  <a:pt x="375" y="403"/>
                </a:lnTo>
                <a:lnTo>
                  <a:pt x="365" y="423"/>
                </a:lnTo>
                <a:lnTo>
                  <a:pt x="362" y="433"/>
                </a:lnTo>
                <a:lnTo>
                  <a:pt x="359" y="445"/>
                </a:lnTo>
                <a:lnTo>
                  <a:pt x="355" y="467"/>
                </a:lnTo>
                <a:lnTo>
                  <a:pt x="350" y="512"/>
                </a:lnTo>
                <a:lnTo>
                  <a:pt x="349" y="534"/>
                </a:lnTo>
                <a:lnTo>
                  <a:pt x="347" y="544"/>
                </a:lnTo>
                <a:lnTo>
                  <a:pt x="347" y="549"/>
                </a:lnTo>
                <a:lnTo>
                  <a:pt x="347" y="552"/>
                </a:lnTo>
                <a:lnTo>
                  <a:pt x="355" y="560"/>
                </a:lnTo>
                <a:lnTo>
                  <a:pt x="360" y="571"/>
                </a:lnTo>
                <a:lnTo>
                  <a:pt x="372" y="589"/>
                </a:lnTo>
                <a:lnTo>
                  <a:pt x="380" y="609"/>
                </a:lnTo>
                <a:lnTo>
                  <a:pt x="389" y="629"/>
                </a:lnTo>
                <a:lnTo>
                  <a:pt x="396" y="649"/>
                </a:lnTo>
                <a:lnTo>
                  <a:pt x="402" y="671"/>
                </a:lnTo>
                <a:lnTo>
                  <a:pt x="406" y="686"/>
                </a:lnTo>
                <a:lnTo>
                  <a:pt x="409" y="703"/>
                </a:lnTo>
                <a:lnTo>
                  <a:pt x="426" y="804"/>
                </a:lnTo>
                <a:lnTo>
                  <a:pt x="431" y="822"/>
                </a:lnTo>
                <a:lnTo>
                  <a:pt x="443" y="871"/>
                </a:lnTo>
                <a:lnTo>
                  <a:pt x="486" y="1040"/>
                </a:lnTo>
                <a:lnTo>
                  <a:pt x="464" y="1045"/>
                </a:lnTo>
                <a:lnTo>
                  <a:pt x="454" y="1045"/>
                </a:lnTo>
                <a:lnTo>
                  <a:pt x="444" y="1047"/>
                </a:lnTo>
                <a:lnTo>
                  <a:pt x="434" y="1050"/>
                </a:lnTo>
                <a:lnTo>
                  <a:pt x="431" y="1052"/>
                </a:lnTo>
                <a:lnTo>
                  <a:pt x="431" y="1054"/>
                </a:lnTo>
                <a:lnTo>
                  <a:pt x="439" y="1079"/>
                </a:lnTo>
                <a:lnTo>
                  <a:pt x="429" y="1084"/>
                </a:lnTo>
                <a:lnTo>
                  <a:pt x="426" y="1086"/>
                </a:lnTo>
                <a:lnTo>
                  <a:pt x="422" y="1087"/>
                </a:lnTo>
                <a:lnTo>
                  <a:pt x="422" y="1089"/>
                </a:lnTo>
                <a:lnTo>
                  <a:pt x="421" y="1112"/>
                </a:lnTo>
                <a:lnTo>
                  <a:pt x="414" y="1156"/>
                </a:lnTo>
                <a:lnTo>
                  <a:pt x="406" y="1200"/>
                </a:lnTo>
                <a:lnTo>
                  <a:pt x="402" y="1221"/>
                </a:lnTo>
                <a:lnTo>
                  <a:pt x="399" y="1243"/>
                </a:lnTo>
                <a:lnTo>
                  <a:pt x="397" y="1267"/>
                </a:lnTo>
                <a:lnTo>
                  <a:pt x="397" y="1289"/>
                </a:lnTo>
                <a:lnTo>
                  <a:pt x="399" y="1334"/>
                </a:lnTo>
                <a:lnTo>
                  <a:pt x="397" y="1342"/>
                </a:lnTo>
                <a:lnTo>
                  <a:pt x="399" y="1347"/>
                </a:lnTo>
                <a:lnTo>
                  <a:pt x="399" y="1351"/>
                </a:lnTo>
                <a:lnTo>
                  <a:pt x="407" y="1361"/>
                </a:lnTo>
                <a:lnTo>
                  <a:pt x="409" y="1366"/>
                </a:lnTo>
                <a:lnTo>
                  <a:pt x="411" y="1371"/>
                </a:lnTo>
                <a:lnTo>
                  <a:pt x="411" y="1381"/>
                </a:lnTo>
                <a:lnTo>
                  <a:pt x="409" y="1391"/>
                </a:lnTo>
                <a:lnTo>
                  <a:pt x="407" y="1401"/>
                </a:lnTo>
                <a:lnTo>
                  <a:pt x="404" y="1406"/>
                </a:lnTo>
                <a:lnTo>
                  <a:pt x="401" y="1409"/>
                </a:lnTo>
                <a:lnTo>
                  <a:pt x="391" y="1413"/>
                </a:lnTo>
                <a:lnTo>
                  <a:pt x="379" y="1411"/>
                </a:lnTo>
                <a:lnTo>
                  <a:pt x="369" y="1409"/>
                </a:lnTo>
                <a:lnTo>
                  <a:pt x="359" y="1406"/>
                </a:lnTo>
                <a:lnTo>
                  <a:pt x="350" y="1401"/>
                </a:lnTo>
                <a:lnTo>
                  <a:pt x="342" y="1398"/>
                </a:lnTo>
                <a:lnTo>
                  <a:pt x="320" y="1391"/>
                </a:lnTo>
                <a:lnTo>
                  <a:pt x="302" y="1386"/>
                </a:lnTo>
                <a:lnTo>
                  <a:pt x="281" y="1379"/>
                </a:lnTo>
                <a:lnTo>
                  <a:pt x="263" y="1371"/>
                </a:lnTo>
                <a:lnTo>
                  <a:pt x="258" y="1367"/>
                </a:lnTo>
                <a:lnTo>
                  <a:pt x="255" y="1362"/>
                </a:lnTo>
                <a:lnTo>
                  <a:pt x="250" y="1354"/>
                </a:lnTo>
                <a:lnTo>
                  <a:pt x="245" y="1344"/>
                </a:lnTo>
                <a:lnTo>
                  <a:pt x="245" y="1339"/>
                </a:lnTo>
                <a:lnTo>
                  <a:pt x="245" y="1335"/>
                </a:lnTo>
                <a:lnTo>
                  <a:pt x="248" y="1330"/>
                </a:lnTo>
                <a:lnTo>
                  <a:pt x="251" y="1327"/>
                </a:lnTo>
                <a:lnTo>
                  <a:pt x="260" y="1324"/>
                </a:lnTo>
                <a:lnTo>
                  <a:pt x="271" y="1322"/>
                </a:lnTo>
                <a:lnTo>
                  <a:pt x="281" y="1324"/>
                </a:lnTo>
                <a:lnTo>
                  <a:pt x="292" y="1324"/>
                </a:lnTo>
                <a:lnTo>
                  <a:pt x="302" y="1322"/>
                </a:lnTo>
                <a:lnTo>
                  <a:pt x="323" y="1325"/>
                </a:lnTo>
                <a:lnTo>
                  <a:pt x="328" y="1325"/>
                </a:lnTo>
                <a:lnTo>
                  <a:pt x="332" y="1320"/>
                </a:lnTo>
                <a:lnTo>
                  <a:pt x="335" y="1312"/>
                </a:lnTo>
                <a:lnTo>
                  <a:pt x="340" y="1290"/>
                </a:lnTo>
                <a:lnTo>
                  <a:pt x="344" y="1268"/>
                </a:lnTo>
                <a:lnTo>
                  <a:pt x="347" y="1223"/>
                </a:lnTo>
                <a:lnTo>
                  <a:pt x="347" y="1213"/>
                </a:lnTo>
                <a:lnTo>
                  <a:pt x="345" y="1203"/>
                </a:lnTo>
                <a:lnTo>
                  <a:pt x="342" y="1183"/>
                </a:lnTo>
                <a:lnTo>
                  <a:pt x="332" y="1109"/>
                </a:lnTo>
                <a:lnTo>
                  <a:pt x="327" y="1111"/>
                </a:lnTo>
                <a:lnTo>
                  <a:pt x="323" y="1109"/>
                </a:lnTo>
                <a:lnTo>
                  <a:pt x="315" y="1102"/>
                </a:lnTo>
                <a:lnTo>
                  <a:pt x="313" y="1099"/>
                </a:lnTo>
                <a:lnTo>
                  <a:pt x="310" y="1094"/>
                </a:lnTo>
                <a:lnTo>
                  <a:pt x="308" y="1094"/>
                </a:lnTo>
                <a:lnTo>
                  <a:pt x="305" y="1094"/>
                </a:lnTo>
                <a:lnTo>
                  <a:pt x="300" y="1094"/>
                </a:lnTo>
                <a:lnTo>
                  <a:pt x="290" y="1097"/>
                </a:lnTo>
                <a:lnTo>
                  <a:pt x="280" y="1101"/>
                </a:lnTo>
                <a:lnTo>
                  <a:pt x="278" y="1101"/>
                </a:lnTo>
                <a:lnTo>
                  <a:pt x="278" y="1102"/>
                </a:lnTo>
                <a:lnTo>
                  <a:pt x="280" y="1109"/>
                </a:lnTo>
                <a:lnTo>
                  <a:pt x="280" y="1121"/>
                </a:lnTo>
                <a:lnTo>
                  <a:pt x="280" y="1131"/>
                </a:lnTo>
                <a:lnTo>
                  <a:pt x="280" y="1132"/>
                </a:lnTo>
                <a:lnTo>
                  <a:pt x="278" y="1132"/>
                </a:lnTo>
                <a:lnTo>
                  <a:pt x="275" y="1134"/>
                </a:lnTo>
                <a:lnTo>
                  <a:pt x="265" y="1136"/>
                </a:lnTo>
                <a:lnTo>
                  <a:pt x="255" y="1136"/>
                </a:lnTo>
                <a:lnTo>
                  <a:pt x="250" y="1136"/>
                </a:lnTo>
                <a:lnTo>
                  <a:pt x="248" y="1136"/>
                </a:lnTo>
                <a:lnTo>
                  <a:pt x="246" y="1139"/>
                </a:lnTo>
                <a:lnTo>
                  <a:pt x="245" y="1149"/>
                </a:lnTo>
                <a:lnTo>
                  <a:pt x="238" y="1171"/>
                </a:lnTo>
                <a:lnTo>
                  <a:pt x="221" y="1215"/>
                </a:lnTo>
                <a:lnTo>
                  <a:pt x="209" y="1253"/>
                </a:lnTo>
                <a:lnTo>
                  <a:pt x="204" y="1273"/>
                </a:lnTo>
                <a:lnTo>
                  <a:pt x="201" y="1295"/>
                </a:lnTo>
                <a:lnTo>
                  <a:pt x="196" y="1341"/>
                </a:lnTo>
                <a:lnTo>
                  <a:pt x="193" y="1364"/>
                </a:lnTo>
                <a:lnTo>
                  <a:pt x="193" y="1369"/>
                </a:lnTo>
                <a:lnTo>
                  <a:pt x="196" y="1372"/>
                </a:lnTo>
                <a:lnTo>
                  <a:pt x="199" y="1382"/>
                </a:lnTo>
                <a:lnTo>
                  <a:pt x="201" y="1393"/>
                </a:lnTo>
                <a:lnTo>
                  <a:pt x="201" y="1404"/>
                </a:lnTo>
                <a:lnTo>
                  <a:pt x="199" y="1426"/>
                </a:lnTo>
                <a:lnTo>
                  <a:pt x="199" y="1431"/>
                </a:lnTo>
                <a:lnTo>
                  <a:pt x="199" y="1434"/>
                </a:lnTo>
                <a:lnTo>
                  <a:pt x="194" y="1436"/>
                </a:lnTo>
                <a:lnTo>
                  <a:pt x="189" y="1436"/>
                </a:lnTo>
                <a:lnTo>
                  <a:pt x="169" y="1436"/>
                </a:lnTo>
                <a:lnTo>
                  <a:pt x="157" y="1436"/>
                </a:lnTo>
                <a:lnTo>
                  <a:pt x="144" y="1434"/>
                </a:lnTo>
                <a:lnTo>
                  <a:pt x="134" y="1431"/>
                </a:lnTo>
                <a:lnTo>
                  <a:pt x="124" y="1429"/>
                </a:lnTo>
                <a:lnTo>
                  <a:pt x="102" y="1429"/>
                </a:lnTo>
                <a:lnTo>
                  <a:pt x="92" y="1429"/>
                </a:lnTo>
                <a:lnTo>
                  <a:pt x="82" y="1428"/>
                </a:lnTo>
                <a:lnTo>
                  <a:pt x="60" y="1424"/>
                </a:lnTo>
                <a:lnTo>
                  <a:pt x="50" y="1421"/>
                </a:lnTo>
                <a:lnTo>
                  <a:pt x="38" y="1418"/>
                </a:lnTo>
                <a:lnTo>
                  <a:pt x="20" y="1409"/>
                </a:lnTo>
                <a:lnTo>
                  <a:pt x="10" y="1404"/>
                </a:lnTo>
                <a:lnTo>
                  <a:pt x="3" y="1396"/>
                </a:lnTo>
                <a:lnTo>
                  <a:pt x="1" y="1393"/>
                </a:lnTo>
                <a:lnTo>
                  <a:pt x="0" y="1387"/>
                </a:lnTo>
                <a:lnTo>
                  <a:pt x="0" y="1382"/>
                </a:lnTo>
                <a:lnTo>
                  <a:pt x="1" y="1377"/>
                </a:lnTo>
                <a:lnTo>
                  <a:pt x="10" y="1371"/>
                </a:lnTo>
                <a:lnTo>
                  <a:pt x="20" y="1366"/>
                </a:lnTo>
                <a:lnTo>
                  <a:pt x="28" y="1364"/>
                </a:lnTo>
                <a:lnTo>
                  <a:pt x="36" y="1362"/>
                </a:lnTo>
                <a:lnTo>
                  <a:pt x="55" y="1361"/>
                </a:lnTo>
                <a:lnTo>
                  <a:pt x="80" y="1359"/>
                </a:lnTo>
                <a:lnTo>
                  <a:pt x="94" y="1359"/>
                </a:lnTo>
                <a:lnTo>
                  <a:pt x="102" y="1357"/>
                </a:lnTo>
                <a:lnTo>
                  <a:pt x="109" y="1356"/>
                </a:lnTo>
                <a:lnTo>
                  <a:pt x="114" y="1351"/>
                </a:lnTo>
                <a:lnTo>
                  <a:pt x="124" y="1341"/>
                </a:lnTo>
                <a:lnTo>
                  <a:pt x="130" y="1330"/>
                </a:lnTo>
                <a:lnTo>
                  <a:pt x="135" y="1320"/>
                </a:lnTo>
                <a:lnTo>
                  <a:pt x="139" y="1305"/>
                </a:lnTo>
                <a:lnTo>
                  <a:pt x="142" y="1292"/>
                </a:lnTo>
                <a:lnTo>
                  <a:pt x="142" y="1297"/>
                </a:lnTo>
                <a:lnTo>
                  <a:pt x="144" y="1302"/>
                </a:lnTo>
                <a:lnTo>
                  <a:pt x="142" y="1297"/>
                </a:lnTo>
                <a:lnTo>
                  <a:pt x="142" y="1292"/>
                </a:lnTo>
                <a:lnTo>
                  <a:pt x="142" y="1282"/>
                </a:lnTo>
                <a:lnTo>
                  <a:pt x="141" y="1258"/>
                </a:lnTo>
                <a:lnTo>
                  <a:pt x="141" y="1211"/>
                </a:lnTo>
                <a:lnTo>
                  <a:pt x="142" y="1126"/>
                </a:lnTo>
                <a:lnTo>
                  <a:pt x="137" y="1127"/>
                </a:lnTo>
                <a:lnTo>
                  <a:pt x="132" y="1127"/>
                </a:lnTo>
                <a:lnTo>
                  <a:pt x="122" y="1122"/>
                </a:lnTo>
                <a:lnTo>
                  <a:pt x="115" y="1117"/>
                </a:lnTo>
                <a:lnTo>
                  <a:pt x="112" y="1117"/>
                </a:lnTo>
                <a:lnTo>
                  <a:pt x="110" y="1116"/>
                </a:lnTo>
                <a:lnTo>
                  <a:pt x="105" y="1117"/>
                </a:lnTo>
                <a:lnTo>
                  <a:pt x="94" y="1119"/>
                </a:lnTo>
                <a:lnTo>
                  <a:pt x="83" y="1119"/>
                </a:lnTo>
                <a:lnTo>
                  <a:pt x="73" y="1117"/>
                </a:lnTo>
                <a:lnTo>
                  <a:pt x="63" y="1116"/>
                </a:lnTo>
                <a:lnTo>
                  <a:pt x="72" y="1065"/>
                </a:lnTo>
                <a:lnTo>
                  <a:pt x="73" y="1057"/>
                </a:lnTo>
                <a:lnTo>
                  <a:pt x="72" y="1050"/>
                </a:lnTo>
                <a:lnTo>
                  <a:pt x="73" y="1027"/>
                </a:lnTo>
                <a:lnTo>
                  <a:pt x="80" y="983"/>
                </a:lnTo>
                <a:lnTo>
                  <a:pt x="89" y="941"/>
                </a:lnTo>
                <a:lnTo>
                  <a:pt x="99" y="898"/>
                </a:lnTo>
                <a:lnTo>
                  <a:pt x="107" y="854"/>
                </a:lnTo>
                <a:lnTo>
                  <a:pt x="114" y="817"/>
                </a:lnTo>
                <a:lnTo>
                  <a:pt x="119" y="785"/>
                </a:lnTo>
                <a:lnTo>
                  <a:pt x="120" y="777"/>
                </a:lnTo>
                <a:lnTo>
                  <a:pt x="120" y="768"/>
                </a:lnTo>
                <a:lnTo>
                  <a:pt x="120" y="747"/>
                </a:lnTo>
                <a:lnTo>
                  <a:pt x="120" y="727"/>
                </a:lnTo>
                <a:lnTo>
                  <a:pt x="124" y="705"/>
                </a:lnTo>
                <a:lnTo>
                  <a:pt x="130" y="685"/>
                </a:lnTo>
                <a:lnTo>
                  <a:pt x="132" y="675"/>
                </a:lnTo>
                <a:lnTo>
                  <a:pt x="132" y="671"/>
                </a:lnTo>
                <a:lnTo>
                  <a:pt x="127" y="670"/>
                </a:lnTo>
                <a:lnTo>
                  <a:pt x="122" y="671"/>
                </a:lnTo>
                <a:lnTo>
                  <a:pt x="119" y="675"/>
                </a:lnTo>
                <a:lnTo>
                  <a:pt x="114" y="676"/>
                </a:lnTo>
                <a:lnTo>
                  <a:pt x="107" y="676"/>
                </a:lnTo>
                <a:lnTo>
                  <a:pt x="99" y="676"/>
                </a:lnTo>
                <a:lnTo>
                  <a:pt x="94" y="675"/>
                </a:lnTo>
                <a:lnTo>
                  <a:pt x="90" y="671"/>
                </a:lnTo>
                <a:lnTo>
                  <a:pt x="82" y="664"/>
                </a:lnTo>
                <a:lnTo>
                  <a:pt x="78" y="661"/>
                </a:lnTo>
                <a:lnTo>
                  <a:pt x="77" y="658"/>
                </a:lnTo>
                <a:lnTo>
                  <a:pt x="75" y="648"/>
                </a:lnTo>
                <a:lnTo>
                  <a:pt x="73" y="636"/>
                </a:lnTo>
                <a:lnTo>
                  <a:pt x="75" y="626"/>
                </a:lnTo>
                <a:lnTo>
                  <a:pt x="78" y="617"/>
                </a:lnTo>
                <a:lnTo>
                  <a:pt x="80" y="612"/>
                </a:lnTo>
                <a:lnTo>
                  <a:pt x="83" y="609"/>
                </a:lnTo>
                <a:lnTo>
                  <a:pt x="90" y="602"/>
                </a:lnTo>
                <a:lnTo>
                  <a:pt x="105" y="582"/>
                </a:lnTo>
                <a:lnTo>
                  <a:pt x="107" y="579"/>
                </a:lnTo>
                <a:lnTo>
                  <a:pt x="107" y="574"/>
                </a:lnTo>
                <a:lnTo>
                  <a:pt x="107" y="564"/>
                </a:lnTo>
                <a:lnTo>
                  <a:pt x="109" y="539"/>
                </a:lnTo>
                <a:lnTo>
                  <a:pt x="112" y="498"/>
                </a:lnTo>
                <a:lnTo>
                  <a:pt x="115" y="477"/>
                </a:lnTo>
                <a:lnTo>
                  <a:pt x="120" y="453"/>
                </a:lnTo>
                <a:lnTo>
                  <a:pt x="124" y="445"/>
                </a:lnTo>
                <a:lnTo>
                  <a:pt x="127" y="435"/>
                </a:lnTo>
                <a:lnTo>
                  <a:pt x="127" y="425"/>
                </a:lnTo>
                <a:lnTo>
                  <a:pt x="125" y="415"/>
                </a:lnTo>
                <a:lnTo>
                  <a:pt x="120" y="404"/>
                </a:lnTo>
                <a:lnTo>
                  <a:pt x="119" y="399"/>
                </a:lnTo>
                <a:lnTo>
                  <a:pt x="117" y="396"/>
                </a:lnTo>
                <a:lnTo>
                  <a:pt x="115" y="386"/>
                </a:lnTo>
                <a:lnTo>
                  <a:pt x="117" y="376"/>
                </a:lnTo>
                <a:lnTo>
                  <a:pt x="124" y="356"/>
                </a:lnTo>
                <a:lnTo>
                  <a:pt x="129" y="346"/>
                </a:lnTo>
                <a:lnTo>
                  <a:pt x="134" y="337"/>
                </a:lnTo>
                <a:lnTo>
                  <a:pt x="147" y="319"/>
                </a:lnTo>
                <a:lnTo>
                  <a:pt x="154" y="312"/>
                </a:lnTo>
                <a:lnTo>
                  <a:pt x="159" y="305"/>
                </a:lnTo>
                <a:lnTo>
                  <a:pt x="167" y="297"/>
                </a:lnTo>
                <a:lnTo>
                  <a:pt x="171" y="292"/>
                </a:lnTo>
                <a:lnTo>
                  <a:pt x="172" y="289"/>
                </a:lnTo>
                <a:lnTo>
                  <a:pt x="177" y="279"/>
                </a:lnTo>
                <a:lnTo>
                  <a:pt x="184" y="270"/>
                </a:lnTo>
                <a:lnTo>
                  <a:pt x="194" y="252"/>
                </a:lnTo>
                <a:lnTo>
                  <a:pt x="189" y="247"/>
                </a:lnTo>
                <a:lnTo>
                  <a:pt x="189" y="243"/>
                </a:lnTo>
                <a:lnTo>
                  <a:pt x="189" y="238"/>
                </a:lnTo>
                <a:lnTo>
                  <a:pt x="196" y="235"/>
                </a:lnTo>
                <a:lnTo>
                  <a:pt x="204" y="227"/>
                </a:lnTo>
                <a:lnTo>
                  <a:pt x="219" y="215"/>
                </a:lnTo>
                <a:lnTo>
                  <a:pt x="199" y="218"/>
                </a:lnTo>
                <a:lnTo>
                  <a:pt x="187" y="220"/>
                </a:lnTo>
                <a:lnTo>
                  <a:pt x="177" y="220"/>
                </a:lnTo>
                <a:lnTo>
                  <a:pt x="172" y="218"/>
                </a:lnTo>
                <a:lnTo>
                  <a:pt x="169" y="217"/>
                </a:lnTo>
                <a:lnTo>
                  <a:pt x="166" y="213"/>
                </a:lnTo>
                <a:lnTo>
                  <a:pt x="166" y="208"/>
                </a:lnTo>
                <a:lnTo>
                  <a:pt x="166" y="203"/>
                </a:lnTo>
                <a:lnTo>
                  <a:pt x="164" y="200"/>
                </a:lnTo>
                <a:lnTo>
                  <a:pt x="161" y="196"/>
                </a:lnTo>
                <a:lnTo>
                  <a:pt x="156" y="193"/>
                </a:lnTo>
                <a:lnTo>
                  <a:pt x="152" y="191"/>
                </a:lnTo>
                <a:lnTo>
                  <a:pt x="152" y="190"/>
                </a:lnTo>
                <a:lnTo>
                  <a:pt x="151" y="188"/>
                </a:lnTo>
                <a:lnTo>
                  <a:pt x="152" y="185"/>
                </a:lnTo>
                <a:lnTo>
                  <a:pt x="154" y="183"/>
                </a:lnTo>
                <a:lnTo>
                  <a:pt x="159" y="181"/>
                </a:lnTo>
                <a:lnTo>
                  <a:pt x="161" y="180"/>
                </a:lnTo>
                <a:lnTo>
                  <a:pt x="159" y="178"/>
                </a:lnTo>
                <a:lnTo>
                  <a:pt x="156" y="176"/>
                </a:lnTo>
                <a:lnTo>
                  <a:pt x="146" y="175"/>
                </a:lnTo>
                <a:lnTo>
                  <a:pt x="144" y="173"/>
                </a:lnTo>
                <a:lnTo>
                  <a:pt x="144" y="171"/>
                </a:lnTo>
                <a:lnTo>
                  <a:pt x="142" y="166"/>
                </a:lnTo>
                <a:lnTo>
                  <a:pt x="144" y="156"/>
                </a:lnTo>
                <a:lnTo>
                  <a:pt x="142" y="153"/>
                </a:lnTo>
                <a:lnTo>
                  <a:pt x="137" y="151"/>
                </a:lnTo>
                <a:lnTo>
                  <a:pt x="134" y="148"/>
                </a:lnTo>
                <a:lnTo>
                  <a:pt x="132" y="146"/>
                </a:lnTo>
                <a:lnTo>
                  <a:pt x="132" y="144"/>
                </a:lnTo>
                <a:lnTo>
                  <a:pt x="134" y="139"/>
                </a:lnTo>
                <a:lnTo>
                  <a:pt x="137" y="136"/>
                </a:lnTo>
                <a:lnTo>
                  <a:pt x="146" y="126"/>
                </a:lnTo>
                <a:lnTo>
                  <a:pt x="146" y="124"/>
                </a:lnTo>
                <a:lnTo>
                  <a:pt x="144" y="123"/>
                </a:lnTo>
                <a:lnTo>
                  <a:pt x="142" y="119"/>
                </a:lnTo>
                <a:lnTo>
                  <a:pt x="141" y="116"/>
                </a:lnTo>
                <a:lnTo>
                  <a:pt x="141" y="111"/>
                </a:lnTo>
                <a:lnTo>
                  <a:pt x="141" y="91"/>
                </a:lnTo>
                <a:lnTo>
                  <a:pt x="144" y="81"/>
                </a:lnTo>
                <a:lnTo>
                  <a:pt x="147" y="71"/>
                </a:lnTo>
                <a:lnTo>
                  <a:pt x="151" y="61"/>
                </a:lnTo>
                <a:lnTo>
                  <a:pt x="157" y="52"/>
                </a:lnTo>
                <a:lnTo>
                  <a:pt x="169" y="35"/>
                </a:lnTo>
                <a:lnTo>
                  <a:pt x="172" y="32"/>
                </a:lnTo>
                <a:lnTo>
                  <a:pt x="174" y="27"/>
                </a:lnTo>
                <a:lnTo>
                  <a:pt x="177" y="24"/>
                </a:lnTo>
                <a:lnTo>
                  <a:pt x="181" y="19"/>
                </a:lnTo>
                <a:lnTo>
                  <a:pt x="189" y="12"/>
                </a:lnTo>
                <a:lnTo>
                  <a:pt x="198" y="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8" name="Freeform 65"/>
          <p:cNvSpPr>
            <a:spLocks noEditPoints="1"/>
          </p:cNvSpPr>
          <p:nvPr/>
        </p:nvSpPr>
        <p:spPr bwMode="auto">
          <a:xfrm>
            <a:off x="3887788" y="4303713"/>
            <a:ext cx="487362" cy="1638300"/>
          </a:xfrm>
          <a:custGeom>
            <a:avLst/>
            <a:gdLst>
              <a:gd name="T0" fmla="*/ 463550 w 307"/>
              <a:gd name="T1" fmla="*/ 1566863 h 1032"/>
              <a:gd name="T2" fmla="*/ 460375 w 307"/>
              <a:gd name="T3" fmla="*/ 1476375 h 1032"/>
              <a:gd name="T4" fmla="*/ 465137 w 307"/>
              <a:gd name="T5" fmla="*/ 1409700 h 1032"/>
              <a:gd name="T6" fmla="*/ 460375 w 307"/>
              <a:gd name="T7" fmla="*/ 1312863 h 1032"/>
              <a:gd name="T8" fmla="*/ 417512 w 307"/>
              <a:gd name="T9" fmla="*/ 1079500 h 1032"/>
              <a:gd name="T10" fmla="*/ 393700 w 307"/>
              <a:gd name="T11" fmla="*/ 949325 h 1032"/>
              <a:gd name="T12" fmla="*/ 385762 w 307"/>
              <a:gd name="T13" fmla="*/ 887413 h 1032"/>
              <a:gd name="T14" fmla="*/ 382587 w 307"/>
              <a:gd name="T15" fmla="*/ 823913 h 1032"/>
              <a:gd name="T16" fmla="*/ 398462 w 307"/>
              <a:gd name="T17" fmla="*/ 760413 h 1032"/>
              <a:gd name="T18" fmla="*/ 377825 w 307"/>
              <a:gd name="T19" fmla="*/ 711200 h 1032"/>
              <a:gd name="T20" fmla="*/ 382587 w 307"/>
              <a:gd name="T21" fmla="*/ 546100 h 1032"/>
              <a:gd name="T22" fmla="*/ 374650 w 307"/>
              <a:gd name="T23" fmla="*/ 434975 h 1032"/>
              <a:gd name="T24" fmla="*/ 331787 w 307"/>
              <a:gd name="T25" fmla="*/ 312738 h 1032"/>
              <a:gd name="T26" fmla="*/ 319087 w 307"/>
              <a:gd name="T27" fmla="*/ 238125 h 1032"/>
              <a:gd name="T28" fmla="*/ 339725 w 307"/>
              <a:gd name="T29" fmla="*/ 163513 h 1032"/>
              <a:gd name="T30" fmla="*/ 334962 w 307"/>
              <a:gd name="T31" fmla="*/ 80963 h 1032"/>
              <a:gd name="T32" fmla="*/ 322262 w 307"/>
              <a:gd name="T33" fmla="*/ 57150 h 1032"/>
              <a:gd name="T34" fmla="*/ 298450 w 307"/>
              <a:gd name="T35" fmla="*/ 33338 h 1032"/>
              <a:gd name="T36" fmla="*/ 287337 w 307"/>
              <a:gd name="T37" fmla="*/ 22225 h 1032"/>
              <a:gd name="T38" fmla="*/ 255587 w 307"/>
              <a:gd name="T39" fmla="*/ 6350 h 1032"/>
              <a:gd name="T40" fmla="*/ 220662 w 307"/>
              <a:gd name="T41" fmla="*/ 3175 h 1032"/>
              <a:gd name="T42" fmla="*/ 196850 w 307"/>
              <a:gd name="T43" fmla="*/ 7938 h 1032"/>
              <a:gd name="T44" fmla="*/ 169862 w 307"/>
              <a:gd name="T45" fmla="*/ 11113 h 1032"/>
              <a:gd name="T46" fmla="*/ 138112 w 307"/>
              <a:gd name="T47" fmla="*/ 46038 h 1032"/>
              <a:gd name="T48" fmla="*/ 115887 w 307"/>
              <a:gd name="T49" fmla="*/ 77788 h 1032"/>
              <a:gd name="T50" fmla="*/ 115887 w 307"/>
              <a:gd name="T51" fmla="*/ 187325 h 1032"/>
              <a:gd name="T52" fmla="*/ 141287 w 307"/>
              <a:gd name="T53" fmla="*/ 227013 h 1032"/>
              <a:gd name="T54" fmla="*/ 158750 w 307"/>
              <a:gd name="T55" fmla="*/ 239713 h 1032"/>
              <a:gd name="T56" fmla="*/ 115887 w 307"/>
              <a:gd name="T57" fmla="*/ 288925 h 1032"/>
              <a:gd name="T58" fmla="*/ 90487 w 307"/>
              <a:gd name="T59" fmla="*/ 312738 h 1032"/>
              <a:gd name="T60" fmla="*/ 66675 w 307"/>
              <a:gd name="T61" fmla="*/ 338138 h 1032"/>
              <a:gd name="T62" fmla="*/ 74612 w 307"/>
              <a:gd name="T63" fmla="*/ 349250 h 1032"/>
              <a:gd name="T64" fmla="*/ 20637 w 307"/>
              <a:gd name="T65" fmla="*/ 404813 h 1032"/>
              <a:gd name="T66" fmla="*/ 1587 w 307"/>
              <a:gd name="T67" fmla="*/ 455613 h 1032"/>
              <a:gd name="T68" fmla="*/ 4762 w 307"/>
              <a:gd name="T69" fmla="*/ 520700 h 1032"/>
              <a:gd name="T70" fmla="*/ 7937 w 307"/>
              <a:gd name="T71" fmla="*/ 577850 h 1032"/>
              <a:gd name="T72" fmla="*/ 7937 w 307"/>
              <a:gd name="T73" fmla="*/ 615950 h 1032"/>
              <a:gd name="T74" fmla="*/ 23812 w 307"/>
              <a:gd name="T75" fmla="*/ 671513 h 1032"/>
              <a:gd name="T76" fmla="*/ 50800 w 307"/>
              <a:gd name="T77" fmla="*/ 733425 h 1032"/>
              <a:gd name="T78" fmla="*/ 52387 w 307"/>
              <a:gd name="T79" fmla="*/ 842963 h 1032"/>
              <a:gd name="T80" fmla="*/ 84137 w 307"/>
              <a:gd name="T81" fmla="*/ 935038 h 1032"/>
              <a:gd name="T82" fmla="*/ 79375 w 307"/>
              <a:gd name="T83" fmla="*/ 1023938 h 1032"/>
              <a:gd name="T84" fmla="*/ 107950 w 307"/>
              <a:gd name="T85" fmla="*/ 1154113 h 1032"/>
              <a:gd name="T86" fmla="*/ 106362 w 307"/>
              <a:gd name="T87" fmla="*/ 1220788 h 1032"/>
              <a:gd name="T88" fmla="*/ 114300 w 307"/>
              <a:gd name="T89" fmla="*/ 1320800 h 1032"/>
              <a:gd name="T90" fmla="*/ 122237 w 307"/>
              <a:gd name="T91" fmla="*/ 1412875 h 1032"/>
              <a:gd name="T92" fmla="*/ 115887 w 307"/>
              <a:gd name="T93" fmla="*/ 1470025 h 1032"/>
              <a:gd name="T94" fmla="*/ 185737 w 307"/>
              <a:gd name="T95" fmla="*/ 1547813 h 1032"/>
              <a:gd name="T96" fmla="*/ 338137 w 307"/>
              <a:gd name="T97" fmla="*/ 1547813 h 1032"/>
              <a:gd name="T98" fmla="*/ 381000 w 307"/>
              <a:gd name="T99" fmla="*/ 1627188 h 1032"/>
              <a:gd name="T100" fmla="*/ 487362 w 307"/>
              <a:gd name="T101" fmla="*/ 1622425 h 1032"/>
              <a:gd name="T102" fmla="*/ 182562 w 307"/>
              <a:gd name="T103" fmla="*/ 7938 h 1032"/>
              <a:gd name="T104" fmla="*/ 284162 w 307"/>
              <a:gd name="T105" fmla="*/ 1489075 h 1032"/>
              <a:gd name="T106" fmla="*/ 265112 w 307"/>
              <a:gd name="T107" fmla="*/ 1473200 h 1032"/>
              <a:gd name="T108" fmla="*/ 252412 w 307"/>
              <a:gd name="T109" fmla="*/ 1449388 h 1032"/>
              <a:gd name="T110" fmla="*/ 284162 w 307"/>
              <a:gd name="T111" fmla="*/ 1385888 h 1032"/>
              <a:gd name="T112" fmla="*/ 257175 w 307"/>
              <a:gd name="T113" fmla="*/ 1312863 h 1032"/>
              <a:gd name="T114" fmla="*/ 241300 w 307"/>
              <a:gd name="T115" fmla="*/ 1214438 h 1032"/>
              <a:gd name="T116" fmla="*/ 257175 w 307"/>
              <a:gd name="T117" fmla="*/ 1131888 h 1032"/>
              <a:gd name="T118" fmla="*/ 303212 w 307"/>
              <a:gd name="T119" fmla="*/ 1271588 h 1032"/>
              <a:gd name="T120" fmla="*/ 323850 w 307"/>
              <a:gd name="T121" fmla="*/ 1470025 h 103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7"/>
              <a:gd name="T184" fmla="*/ 0 h 1032"/>
              <a:gd name="T185" fmla="*/ 307 w 307"/>
              <a:gd name="T186" fmla="*/ 1032 h 103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7" h="1032">
                <a:moveTo>
                  <a:pt x="307" y="1010"/>
                </a:moveTo>
                <a:lnTo>
                  <a:pt x="307" y="1010"/>
                </a:lnTo>
                <a:lnTo>
                  <a:pt x="307" y="999"/>
                </a:lnTo>
                <a:lnTo>
                  <a:pt x="305" y="994"/>
                </a:lnTo>
                <a:lnTo>
                  <a:pt x="302" y="990"/>
                </a:lnTo>
                <a:lnTo>
                  <a:pt x="297" y="987"/>
                </a:lnTo>
                <a:lnTo>
                  <a:pt x="292" y="987"/>
                </a:lnTo>
                <a:lnTo>
                  <a:pt x="292" y="975"/>
                </a:lnTo>
                <a:lnTo>
                  <a:pt x="292" y="987"/>
                </a:lnTo>
                <a:lnTo>
                  <a:pt x="292" y="977"/>
                </a:lnTo>
                <a:lnTo>
                  <a:pt x="292" y="965"/>
                </a:lnTo>
                <a:lnTo>
                  <a:pt x="292" y="957"/>
                </a:lnTo>
                <a:lnTo>
                  <a:pt x="292" y="938"/>
                </a:lnTo>
                <a:lnTo>
                  <a:pt x="292" y="933"/>
                </a:lnTo>
                <a:lnTo>
                  <a:pt x="290" y="930"/>
                </a:lnTo>
                <a:lnTo>
                  <a:pt x="290" y="928"/>
                </a:lnTo>
                <a:lnTo>
                  <a:pt x="290" y="926"/>
                </a:lnTo>
                <a:lnTo>
                  <a:pt x="287" y="918"/>
                </a:lnTo>
                <a:lnTo>
                  <a:pt x="287" y="910"/>
                </a:lnTo>
                <a:lnTo>
                  <a:pt x="287" y="908"/>
                </a:lnTo>
                <a:lnTo>
                  <a:pt x="290" y="898"/>
                </a:lnTo>
                <a:lnTo>
                  <a:pt x="293" y="888"/>
                </a:lnTo>
                <a:lnTo>
                  <a:pt x="295" y="878"/>
                </a:lnTo>
                <a:lnTo>
                  <a:pt x="297" y="868"/>
                </a:lnTo>
                <a:lnTo>
                  <a:pt x="297" y="858"/>
                </a:lnTo>
                <a:lnTo>
                  <a:pt x="297" y="848"/>
                </a:lnTo>
                <a:lnTo>
                  <a:pt x="293" y="843"/>
                </a:lnTo>
                <a:lnTo>
                  <a:pt x="292" y="839"/>
                </a:lnTo>
                <a:lnTo>
                  <a:pt x="290" y="837"/>
                </a:lnTo>
                <a:lnTo>
                  <a:pt x="290" y="834"/>
                </a:lnTo>
                <a:lnTo>
                  <a:pt x="290" y="827"/>
                </a:lnTo>
                <a:lnTo>
                  <a:pt x="287" y="814"/>
                </a:lnTo>
                <a:lnTo>
                  <a:pt x="283" y="799"/>
                </a:lnTo>
                <a:lnTo>
                  <a:pt x="273" y="752"/>
                </a:lnTo>
                <a:lnTo>
                  <a:pt x="270" y="725"/>
                </a:lnTo>
                <a:lnTo>
                  <a:pt x="270" y="733"/>
                </a:lnTo>
                <a:lnTo>
                  <a:pt x="266" y="710"/>
                </a:lnTo>
                <a:lnTo>
                  <a:pt x="263" y="687"/>
                </a:lnTo>
                <a:lnTo>
                  <a:pt x="263" y="683"/>
                </a:lnTo>
                <a:lnTo>
                  <a:pt x="263" y="680"/>
                </a:lnTo>
                <a:lnTo>
                  <a:pt x="263" y="678"/>
                </a:lnTo>
                <a:lnTo>
                  <a:pt x="261" y="673"/>
                </a:lnTo>
                <a:lnTo>
                  <a:pt x="260" y="663"/>
                </a:lnTo>
                <a:lnTo>
                  <a:pt x="255" y="653"/>
                </a:lnTo>
                <a:lnTo>
                  <a:pt x="251" y="645"/>
                </a:lnTo>
                <a:lnTo>
                  <a:pt x="248" y="621"/>
                </a:lnTo>
                <a:lnTo>
                  <a:pt x="248" y="606"/>
                </a:lnTo>
                <a:lnTo>
                  <a:pt x="248" y="603"/>
                </a:lnTo>
                <a:lnTo>
                  <a:pt x="250" y="599"/>
                </a:lnTo>
                <a:lnTo>
                  <a:pt x="248" y="598"/>
                </a:lnTo>
                <a:lnTo>
                  <a:pt x="248" y="594"/>
                </a:lnTo>
                <a:lnTo>
                  <a:pt x="246" y="583"/>
                </a:lnTo>
                <a:lnTo>
                  <a:pt x="245" y="572"/>
                </a:lnTo>
                <a:lnTo>
                  <a:pt x="245" y="567"/>
                </a:lnTo>
                <a:lnTo>
                  <a:pt x="243" y="562"/>
                </a:lnTo>
                <a:lnTo>
                  <a:pt x="243" y="561"/>
                </a:lnTo>
                <a:lnTo>
                  <a:pt x="243" y="559"/>
                </a:lnTo>
                <a:lnTo>
                  <a:pt x="243" y="557"/>
                </a:lnTo>
                <a:lnTo>
                  <a:pt x="243" y="552"/>
                </a:lnTo>
                <a:lnTo>
                  <a:pt x="243" y="547"/>
                </a:lnTo>
                <a:lnTo>
                  <a:pt x="241" y="541"/>
                </a:lnTo>
                <a:lnTo>
                  <a:pt x="240" y="532"/>
                </a:lnTo>
                <a:lnTo>
                  <a:pt x="240" y="527"/>
                </a:lnTo>
                <a:lnTo>
                  <a:pt x="240" y="525"/>
                </a:lnTo>
                <a:lnTo>
                  <a:pt x="240" y="524"/>
                </a:lnTo>
                <a:lnTo>
                  <a:pt x="241" y="519"/>
                </a:lnTo>
                <a:lnTo>
                  <a:pt x="241" y="510"/>
                </a:lnTo>
                <a:lnTo>
                  <a:pt x="243" y="504"/>
                </a:lnTo>
                <a:lnTo>
                  <a:pt x="243" y="499"/>
                </a:lnTo>
                <a:lnTo>
                  <a:pt x="245" y="497"/>
                </a:lnTo>
                <a:lnTo>
                  <a:pt x="245" y="495"/>
                </a:lnTo>
                <a:lnTo>
                  <a:pt x="246" y="490"/>
                </a:lnTo>
                <a:lnTo>
                  <a:pt x="248" y="485"/>
                </a:lnTo>
                <a:lnTo>
                  <a:pt x="246" y="479"/>
                </a:lnTo>
                <a:lnTo>
                  <a:pt x="251" y="479"/>
                </a:lnTo>
                <a:lnTo>
                  <a:pt x="255" y="479"/>
                </a:lnTo>
                <a:lnTo>
                  <a:pt x="256" y="477"/>
                </a:lnTo>
                <a:lnTo>
                  <a:pt x="256" y="475"/>
                </a:lnTo>
                <a:lnTo>
                  <a:pt x="256" y="472"/>
                </a:lnTo>
                <a:lnTo>
                  <a:pt x="253" y="470"/>
                </a:lnTo>
                <a:lnTo>
                  <a:pt x="246" y="462"/>
                </a:lnTo>
                <a:lnTo>
                  <a:pt x="241" y="460"/>
                </a:lnTo>
                <a:lnTo>
                  <a:pt x="238" y="457"/>
                </a:lnTo>
                <a:lnTo>
                  <a:pt x="238" y="448"/>
                </a:lnTo>
                <a:lnTo>
                  <a:pt x="238" y="442"/>
                </a:lnTo>
                <a:lnTo>
                  <a:pt x="241" y="413"/>
                </a:lnTo>
                <a:lnTo>
                  <a:pt x="243" y="393"/>
                </a:lnTo>
                <a:lnTo>
                  <a:pt x="243" y="373"/>
                </a:lnTo>
                <a:lnTo>
                  <a:pt x="243" y="353"/>
                </a:lnTo>
                <a:lnTo>
                  <a:pt x="243" y="348"/>
                </a:lnTo>
                <a:lnTo>
                  <a:pt x="241" y="344"/>
                </a:lnTo>
                <a:lnTo>
                  <a:pt x="235" y="336"/>
                </a:lnTo>
                <a:lnTo>
                  <a:pt x="238" y="321"/>
                </a:lnTo>
                <a:lnTo>
                  <a:pt x="241" y="312"/>
                </a:lnTo>
                <a:lnTo>
                  <a:pt x="243" y="304"/>
                </a:lnTo>
                <a:lnTo>
                  <a:pt x="241" y="296"/>
                </a:lnTo>
                <a:lnTo>
                  <a:pt x="241" y="289"/>
                </a:lnTo>
                <a:lnTo>
                  <a:pt x="240" y="281"/>
                </a:lnTo>
                <a:lnTo>
                  <a:pt x="236" y="274"/>
                </a:lnTo>
                <a:lnTo>
                  <a:pt x="236" y="276"/>
                </a:lnTo>
                <a:lnTo>
                  <a:pt x="236" y="260"/>
                </a:lnTo>
                <a:lnTo>
                  <a:pt x="235" y="245"/>
                </a:lnTo>
                <a:lnTo>
                  <a:pt x="233" y="230"/>
                </a:lnTo>
                <a:lnTo>
                  <a:pt x="233" y="222"/>
                </a:lnTo>
                <a:lnTo>
                  <a:pt x="231" y="215"/>
                </a:lnTo>
                <a:lnTo>
                  <a:pt x="226" y="208"/>
                </a:lnTo>
                <a:lnTo>
                  <a:pt x="221" y="203"/>
                </a:lnTo>
                <a:lnTo>
                  <a:pt x="209" y="197"/>
                </a:lnTo>
                <a:lnTo>
                  <a:pt x="199" y="192"/>
                </a:lnTo>
                <a:lnTo>
                  <a:pt x="193" y="188"/>
                </a:lnTo>
                <a:lnTo>
                  <a:pt x="186" y="187"/>
                </a:lnTo>
                <a:lnTo>
                  <a:pt x="188" y="183"/>
                </a:lnTo>
                <a:lnTo>
                  <a:pt x="189" y="178"/>
                </a:lnTo>
                <a:lnTo>
                  <a:pt x="191" y="170"/>
                </a:lnTo>
                <a:lnTo>
                  <a:pt x="196" y="160"/>
                </a:lnTo>
                <a:lnTo>
                  <a:pt x="201" y="150"/>
                </a:lnTo>
                <a:lnTo>
                  <a:pt x="206" y="143"/>
                </a:lnTo>
                <a:lnTo>
                  <a:pt x="208" y="138"/>
                </a:lnTo>
                <a:lnTo>
                  <a:pt x="209" y="135"/>
                </a:lnTo>
                <a:lnTo>
                  <a:pt x="208" y="123"/>
                </a:lnTo>
                <a:lnTo>
                  <a:pt x="206" y="116"/>
                </a:lnTo>
                <a:lnTo>
                  <a:pt x="208" y="114"/>
                </a:lnTo>
                <a:lnTo>
                  <a:pt x="209" y="114"/>
                </a:lnTo>
                <a:lnTo>
                  <a:pt x="208" y="113"/>
                </a:lnTo>
                <a:lnTo>
                  <a:pt x="206" y="111"/>
                </a:lnTo>
                <a:lnTo>
                  <a:pt x="209" y="108"/>
                </a:lnTo>
                <a:lnTo>
                  <a:pt x="214" y="103"/>
                </a:lnTo>
                <a:lnTo>
                  <a:pt x="214" y="98"/>
                </a:lnTo>
                <a:lnTo>
                  <a:pt x="214" y="94"/>
                </a:lnTo>
                <a:lnTo>
                  <a:pt x="214" y="89"/>
                </a:lnTo>
                <a:lnTo>
                  <a:pt x="216" y="86"/>
                </a:lnTo>
                <a:lnTo>
                  <a:pt x="218" y="81"/>
                </a:lnTo>
                <a:lnTo>
                  <a:pt x="218" y="76"/>
                </a:lnTo>
                <a:lnTo>
                  <a:pt x="218" y="68"/>
                </a:lnTo>
                <a:lnTo>
                  <a:pt x="214" y="57"/>
                </a:lnTo>
                <a:lnTo>
                  <a:pt x="211" y="51"/>
                </a:lnTo>
                <a:lnTo>
                  <a:pt x="209" y="49"/>
                </a:lnTo>
                <a:lnTo>
                  <a:pt x="208" y="44"/>
                </a:lnTo>
                <a:lnTo>
                  <a:pt x="206" y="41"/>
                </a:lnTo>
                <a:lnTo>
                  <a:pt x="204" y="37"/>
                </a:lnTo>
                <a:lnTo>
                  <a:pt x="206" y="37"/>
                </a:lnTo>
                <a:lnTo>
                  <a:pt x="203" y="34"/>
                </a:lnTo>
                <a:lnTo>
                  <a:pt x="201" y="34"/>
                </a:lnTo>
                <a:lnTo>
                  <a:pt x="203" y="36"/>
                </a:lnTo>
                <a:lnTo>
                  <a:pt x="196" y="31"/>
                </a:lnTo>
                <a:lnTo>
                  <a:pt x="194" y="29"/>
                </a:lnTo>
                <a:lnTo>
                  <a:pt x="191" y="26"/>
                </a:lnTo>
                <a:lnTo>
                  <a:pt x="189" y="21"/>
                </a:lnTo>
                <a:lnTo>
                  <a:pt x="188" y="21"/>
                </a:lnTo>
                <a:lnTo>
                  <a:pt x="186" y="17"/>
                </a:lnTo>
                <a:lnTo>
                  <a:pt x="189" y="19"/>
                </a:lnTo>
                <a:lnTo>
                  <a:pt x="188" y="17"/>
                </a:lnTo>
                <a:lnTo>
                  <a:pt x="186" y="17"/>
                </a:lnTo>
                <a:lnTo>
                  <a:pt x="183" y="16"/>
                </a:lnTo>
                <a:lnTo>
                  <a:pt x="183" y="14"/>
                </a:lnTo>
                <a:lnTo>
                  <a:pt x="183" y="16"/>
                </a:lnTo>
                <a:lnTo>
                  <a:pt x="181" y="14"/>
                </a:lnTo>
                <a:lnTo>
                  <a:pt x="179" y="12"/>
                </a:lnTo>
                <a:lnTo>
                  <a:pt x="179" y="9"/>
                </a:lnTo>
                <a:lnTo>
                  <a:pt x="174" y="10"/>
                </a:lnTo>
                <a:lnTo>
                  <a:pt x="169" y="9"/>
                </a:lnTo>
                <a:lnTo>
                  <a:pt x="162" y="5"/>
                </a:lnTo>
                <a:lnTo>
                  <a:pt x="162" y="4"/>
                </a:lnTo>
                <a:lnTo>
                  <a:pt x="161" y="4"/>
                </a:lnTo>
                <a:lnTo>
                  <a:pt x="159" y="4"/>
                </a:lnTo>
                <a:lnTo>
                  <a:pt x="159" y="2"/>
                </a:lnTo>
                <a:lnTo>
                  <a:pt x="146" y="2"/>
                </a:lnTo>
                <a:lnTo>
                  <a:pt x="144" y="2"/>
                </a:lnTo>
                <a:lnTo>
                  <a:pt x="142" y="2"/>
                </a:lnTo>
                <a:lnTo>
                  <a:pt x="142" y="0"/>
                </a:lnTo>
                <a:lnTo>
                  <a:pt x="141" y="0"/>
                </a:lnTo>
                <a:lnTo>
                  <a:pt x="139" y="2"/>
                </a:lnTo>
                <a:lnTo>
                  <a:pt x="137" y="2"/>
                </a:lnTo>
                <a:lnTo>
                  <a:pt x="136" y="2"/>
                </a:lnTo>
                <a:lnTo>
                  <a:pt x="134" y="5"/>
                </a:lnTo>
                <a:lnTo>
                  <a:pt x="131" y="5"/>
                </a:lnTo>
                <a:lnTo>
                  <a:pt x="129" y="4"/>
                </a:lnTo>
                <a:lnTo>
                  <a:pt x="127" y="2"/>
                </a:lnTo>
                <a:lnTo>
                  <a:pt x="127" y="5"/>
                </a:lnTo>
                <a:lnTo>
                  <a:pt x="125" y="5"/>
                </a:lnTo>
                <a:lnTo>
                  <a:pt x="124" y="5"/>
                </a:lnTo>
                <a:lnTo>
                  <a:pt x="122" y="4"/>
                </a:lnTo>
                <a:lnTo>
                  <a:pt x="124" y="4"/>
                </a:lnTo>
                <a:lnTo>
                  <a:pt x="122" y="4"/>
                </a:lnTo>
                <a:lnTo>
                  <a:pt x="120" y="4"/>
                </a:lnTo>
                <a:lnTo>
                  <a:pt x="114" y="5"/>
                </a:lnTo>
                <a:lnTo>
                  <a:pt x="114" y="4"/>
                </a:lnTo>
                <a:lnTo>
                  <a:pt x="110" y="4"/>
                </a:lnTo>
                <a:lnTo>
                  <a:pt x="107" y="7"/>
                </a:lnTo>
                <a:lnTo>
                  <a:pt x="100" y="12"/>
                </a:lnTo>
                <a:lnTo>
                  <a:pt x="99" y="12"/>
                </a:lnTo>
                <a:lnTo>
                  <a:pt x="97" y="14"/>
                </a:lnTo>
                <a:lnTo>
                  <a:pt x="94" y="19"/>
                </a:lnTo>
                <a:lnTo>
                  <a:pt x="95" y="19"/>
                </a:lnTo>
                <a:lnTo>
                  <a:pt x="95" y="21"/>
                </a:lnTo>
                <a:lnTo>
                  <a:pt x="92" y="24"/>
                </a:lnTo>
                <a:lnTo>
                  <a:pt x="90" y="26"/>
                </a:lnTo>
                <a:lnTo>
                  <a:pt x="89" y="27"/>
                </a:lnTo>
                <a:lnTo>
                  <a:pt x="87" y="29"/>
                </a:lnTo>
                <a:lnTo>
                  <a:pt x="85" y="29"/>
                </a:lnTo>
                <a:lnTo>
                  <a:pt x="82" y="31"/>
                </a:lnTo>
                <a:lnTo>
                  <a:pt x="80" y="34"/>
                </a:lnTo>
                <a:lnTo>
                  <a:pt x="75" y="41"/>
                </a:lnTo>
                <a:lnTo>
                  <a:pt x="75" y="46"/>
                </a:lnTo>
                <a:lnTo>
                  <a:pt x="72" y="49"/>
                </a:lnTo>
                <a:lnTo>
                  <a:pt x="73" y="49"/>
                </a:lnTo>
                <a:lnTo>
                  <a:pt x="68" y="69"/>
                </a:lnTo>
                <a:lnTo>
                  <a:pt x="67" y="78"/>
                </a:lnTo>
                <a:lnTo>
                  <a:pt x="67" y="89"/>
                </a:lnTo>
                <a:lnTo>
                  <a:pt x="68" y="98"/>
                </a:lnTo>
                <a:lnTo>
                  <a:pt x="70" y="109"/>
                </a:lnTo>
                <a:lnTo>
                  <a:pt x="70" y="113"/>
                </a:lnTo>
                <a:lnTo>
                  <a:pt x="72" y="116"/>
                </a:lnTo>
                <a:lnTo>
                  <a:pt x="73" y="118"/>
                </a:lnTo>
                <a:lnTo>
                  <a:pt x="75" y="121"/>
                </a:lnTo>
                <a:lnTo>
                  <a:pt x="75" y="123"/>
                </a:lnTo>
                <a:lnTo>
                  <a:pt x="77" y="125"/>
                </a:lnTo>
                <a:lnTo>
                  <a:pt x="77" y="126"/>
                </a:lnTo>
                <a:lnTo>
                  <a:pt x="78" y="128"/>
                </a:lnTo>
                <a:lnTo>
                  <a:pt x="82" y="133"/>
                </a:lnTo>
                <a:lnTo>
                  <a:pt x="85" y="138"/>
                </a:lnTo>
                <a:lnTo>
                  <a:pt x="89" y="143"/>
                </a:lnTo>
                <a:lnTo>
                  <a:pt x="90" y="143"/>
                </a:lnTo>
                <a:lnTo>
                  <a:pt x="92" y="143"/>
                </a:lnTo>
                <a:lnTo>
                  <a:pt x="97" y="146"/>
                </a:lnTo>
                <a:lnTo>
                  <a:pt x="99" y="151"/>
                </a:lnTo>
                <a:lnTo>
                  <a:pt x="100" y="150"/>
                </a:lnTo>
                <a:lnTo>
                  <a:pt x="99" y="148"/>
                </a:lnTo>
                <a:lnTo>
                  <a:pt x="100" y="146"/>
                </a:lnTo>
                <a:lnTo>
                  <a:pt x="100" y="150"/>
                </a:lnTo>
                <a:lnTo>
                  <a:pt x="100" y="151"/>
                </a:lnTo>
                <a:lnTo>
                  <a:pt x="99" y="163"/>
                </a:lnTo>
                <a:lnTo>
                  <a:pt x="95" y="172"/>
                </a:lnTo>
                <a:lnTo>
                  <a:pt x="94" y="178"/>
                </a:lnTo>
                <a:lnTo>
                  <a:pt x="90" y="182"/>
                </a:lnTo>
                <a:lnTo>
                  <a:pt x="85" y="182"/>
                </a:lnTo>
                <a:lnTo>
                  <a:pt x="82" y="182"/>
                </a:lnTo>
                <a:lnTo>
                  <a:pt x="80" y="183"/>
                </a:lnTo>
                <a:lnTo>
                  <a:pt x="73" y="182"/>
                </a:lnTo>
                <a:lnTo>
                  <a:pt x="67" y="183"/>
                </a:lnTo>
                <a:lnTo>
                  <a:pt x="63" y="185"/>
                </a:lnTo>
                <a:lnTo>
                  <a:pt x="63" y="187"/>
                </a:lnTo>
                <a:lnTo>
                  <a:pt x="63" y="188"/>
                </a:lnTo>
                <a:lnTo>
                  <a:pt x="65" y="190"/>
                </a:lnTo>
                <a:lnTo>
                  <a:pt x="65" y="192"/>
                </a:lnTo>
                <a:lnTo>
                  <a:pt x="68" y="193"/>
                </a:lnTo>
                <a:lnTo>
                  <a:pt x="63" y="195"/>
                </a:lnTo>
                <a:lnTo>
                  <a:pt x="57" y="197"/>
                </a:lnTo>
                <a:lnTo>
                  <a:pt x="57" y="198"/>
                </a:lnTo>
                <a:lnTo>
                  <a:pt x="53" y="203"/>
                </a:lnTo>
                <a:lnTo>
                  <a:pt x="55" y="203"/>
                </a:lnTo>
                <a:lnTo>
                  <a:pt x="52" y="205"/>
                </a:lnTo>
                <a:lnTo>
                  <a:pt x="48" y="207"/>
                </a:lnTo>
                <a:lnTo>
                  <a:pt x="42" y="213"/>
                </a:lnTo>
                <a:lnTo>
                  <a:pt x="38" y="222"/>
                </a:lnTo>
                <a:lnTo>
                  <a:pt x="35" y="230"/>
                </a:lnTo>
                <a:lnTo>
                  <a:pt x="37" y="229"/>
                </a:lnTo>
                <a:lnTo>
                  <a:pt x="38" y="229"/>
                </a:lnTo>
                <a:lnTo>
                  <a:pt x="38" y="225"/>
                </a:lnTo>
                <a:lnTo>
                  <a:pt x="42" y="224"/>
                </a:lnTo>
                <a:lnTo>
                  <a:pt x="43" y="222"/>
                </a:lnTo>
                <a:lnTo>
                  <a:pt x="47" y="220"/>
                </a:lnTo>
                <a:lnTo>
                  <a:pt x="43" y="224"/>
                </a:lnTo>
                <a:lnTo>
                  <a:pt x="42" y="227"/>
                </a:lnTo>
                <a:lnTo>
                  <a:pt x="38" y="230"/>
                </a:lnTo>
                <a:lnTo>
                  <a:pt x="25" y="242"/>
                </a:lnTo>
                <a:lnTo>
                  <a:pt x="20" y="247"/>
                </a:lnTo>
                <a:lnTo>
                  <a:pt x="16" y="250"/>
                </a:lnTo>
                <a:lnTo>
                  <a:pt x="13" y="255"/>
                </a:lnTo>
                <a:lnTo>
                  <a:pt x="10" y="260"/>
                </a:lnTo>
                <a:lnTo>
                  <a:pt x="8" y="264"/>
                </a:lnTo>
                <a:lnTo>
                  <a:pt x="6" y="267"/>
                </a:lnTo>
                <a:lnTo>
                  <a:pt x="8" y="269"/>
                </a:lnTo>
                <a:lnTo>
                  <a:pt x="6" y="269"/>
                </a:lnTo>
                <a:lnTo>
                  <a:pt x="5" y="272"/>
                </a:lnTo>
                <a:lnTo>
                  <a:pt x="3" y="277"/>
                </a:lnTo>
                <a:lnTo>
                  <a:pt x="1" y="287"/>
                </a:lnTo>
                <a:lnTo>
                  <a:pt x="1" y="296"/>
                </a:lnTo>
                <a:lnTo>
                  <a:pt x="1" y="301"/>
                </a:lnTo>
                <a:lnTo>
                  <a:pt x="0" y="306"/>
                </a:lnTo>
                <a:lnTo>
                  <a:pt x="0" y="309"/>
                </a:lnTo>
                <a:lnTo>
                  <a:pt x="1" y="314"/>
                </a:lnTo>
                <a:lnTo>
                  <a:pt x="5" y="319"/>
                </a:lnTo>
                <a:lnTo>
                  <a:pt x="3" y="323"/>
                </a:lnTo>
                <a:lnTo>
                  <a:pt x="3" y="328"/>
                </a:lnTo>
                <a:lnTo>
                  <a:pt x="3" y="333"/>
                </a:lnTo>
                <a:lnTo>
                  <a:pt x="3" y="336"/>
                </a:lnTo>
                <a:lnTo>
                  <a:pt x="1" y="346"/>
                </a:lnTo>
                <a:lnTo>
                  <a:pt x="1" y="348"/>
                </a:lnTo>
                <a:lnTo>
                  <a:pt x="0" y="349"/>
                </a:lnTo>
                <a:lnTo>
                  <a:pt x="1" y="353"/>
                </a:lnTo>
                <a:lnTo>
                  <a:pt x="5" y="356"/>
                </a:lnTo>
                <a:lnTo>
                  <a:pt x="5" y="359"/>
                </a:lnTo>
                <a:lnTo>
                  <a:pt x="5" y="364"/>
                </a:lnTo>
                <a:lnTo>
                  <a:pt x="6" y="368"/>
                </a:lnTo>
                <a:lnTo>
                  <a:pt x="8" y="371"/>
                </a:lnTo>
                <a:lnTo>
                  <a:pt x="8" y="373"/>
                </a:lnTo>
                <a:lnTo>
                  <a:pt x="6" y="375"/>
                </a:lnTo>
                <a:lnTo>
                  <a:pt x="6" y="376"/>
                </a:lnTo>
                <a:lnTo>
                  <a:pt x="6" y="378"/>
                </a:lnTo>
                <a:lnTo>
                  <a:pt x="6" y="381"/>
                </a:lnTo>
                <a:lnTo>
                  <a:pt x="6" y="386"/>
                </a:lnTo>
                <a:lnTo>
                  <a:pt x="5" y="388"/>
                </a:lnTo>
                <a:lnTo>
                  <a:pt x="3" y="393"/>
                </a:lnTo>
                <a:lnTo>
                  <a:pt x="6" y="395"/>
                </a:lnTo>
                <a:lnTo>
                  <a:pt x="11" y="401"/>
                </a:lnTo>
                <a:lnTo>
                  <a:pt x="11" y="405"/>
                </a:lnTo>
                <a:lnTo>
                  <a:pt x="11" y="410"/>
                </a:lnTo>
                <a:lnTo>
                  <a:pt x="11" y="413"/>
                </a:lnTo>
                <a:lnTo>
                  <a:pt x="13" y="418"/>
                </a:lnTo>
                <a:lnTo>
                  <a:pt x="15" y="423"/>
                </a:lnTo>
                <a:lnTo>
                  <a:pt x="15" y="428"/>
                </a:lnTo>
                <a:lnTo>
                  <a:pt x="16" y="432"/>
                </a:lnTo>
                <a:lnTo>
                  <a:pt x="18" y="437"/>
                </a:lnTo>
                <a:lnTo>
                  <a:pt x="16" y="440"/>
                </a:lnTo>
                <a:lnTo>
                  <a:pt x="16" y="442"/>
                </a:lnTo>
                <a:lnTo>
                  <a:pt x="18" y="443"/>
                </a:lnTo>
                <a:lnTo>
                  <a:pt x="28" y="455"/>
                </a:lnTo>
                <a:lnTo>
                  <a:pt x="30" y="458"/>
                </a:lnTo>
                <a:lnTo>
                  <a:pt x="32" y="462"/>
                </a:lnTo>
                <a:lnTo>
                  <a:pt x="35" y="473"/>
                </a:lnTo>
                <a:lnTo>
                  <a:pt x="37" y="484"/>
                </a:lnTo>
                <a:lnTo>
                  <a:pt x="37" y="505"/>
                </a:lnTo>
                <a:lnTo>
                  <a:pt x="37" y="510"/>
                </a:lnTo>
                <a:lnTo>
                  <a:pt x="35" y="515"/>
                </a:lnTo>
                <a:lnTo>
                  <a:pt x="33" y="520"/>
                </a:lnTo>
                <a:lnTo>
                  <a:pt x="32" y="525"/>
                </a:lnTo>
                <a:lnTo>
                  <a:pt x="33" y="531"/>
                </a:lnTo>
                <a:lnTo>
                  <a:pt x="35" y="534"/>
                </a:lnTo>
                <a:lnTo>
                  <a:pt x="40" y="544"/>
                </a:lnTo>
                <a:lnTo>
                  <a:pt x="47" y="551"/>
                </a:lnTo>
                <a:lnTo>
                  <a:pt x="43" y="551"/>
                </a:lnTo>
                <a:lnTo>
                  <a:pt x="48" y="561"/>
                </a:lnTo>
                <a:lnTo>
                  <a:pt x="50" y="571"/>
                </a:lnTo>
                <a:lnTo>
                  <a:pt x="48" y="571"/>
                </a:lnTo>
                <a:lnTo>
                  <a:pt x="53" y="589"/>
                </a:lnTo>
                <a:lnTo>
                  <a:pt x="55" y="593"/>
                </a:lnTo>
                <a:lnTo>
                  <a:pt x="57" y="598"/>
                </a:lnTo>
                <a:lnTo>
                  <a:pt x="57" y="603"/>
                </a:lnTo>
                <a:lnTo>
                  <a:pt x="57" y="608"/>
                </a:lnTo>
                <a:lnTo>
                  <a:pt x="53" y="616"/>
                </a:lnTo>
                <a:lnTo>
                  <a:pt x="52" y="626"/>
                </a:lnTo>
                <a:lnTo>
                  <a:pt x="50" y="635"/>
                </a:lnTo>
                <a:lnTo>
                  <a:pt x="50" y="645"/>
                </a:lnTo>
                <a:lnTo>
                  <a:pt x="52" y="658"/>
                </a:lnTo>
                <a:lnTo>
                  <a:pt x="52" y="663"/>
                </a:lnTo>
                <a:lnTo>
                  <a:pt x="53" y="668"/>
                </a:lnTo>
                <a:lnTo>
                  <a:pt x="57" y="676"/>
                </a:lnTo>
                <a:lnTo>
                  <a:pt x="58" y="685"/>
                </a:lnTo>
                <a:lnTo>
                  <a:pt x="62" y="695"/>
                </a:lnTo>
                <a:lnTo>
                  <a:pt x="63" y="705"/>
                </a:lnTo>
                <a:lnTo>
                  <a:pt x="68" y="727"/>
                </a:lnTo>
                <a:lnTo>
                  <a:pt x="68" y="737"/>
                </a:lnTo>
                <a:lnTo>
                  <a:pt x="68" y="747"/>
                </a:lnTo>
                <a:lnTo>
                  <a:pt x="70" y="757"/>
                </a:lnTo>
                <a:lnTo>
                  <a:pt x="70" y="760"/>
                </a:lnTo>
                <a:lnTo>
                  <a:pt x="70" y="762"/>
                </a:lnTo>
                <a:lnTo>
                  <a:pt x="68" y="767"/>
                </a:lnTo>
                <a:lnTo>
                  <a:pt x="67" y="769"/>
                </a:lnTo>
                <a:lnTo>
                  <a:pt x="67" y="772"/>
                </a:lnTo>
                <a:lnTo>
                  <a:pt x="68" y="775"/>
                </a:lnTo>
                <a:lnTo>
                  <a:pt x="68" y="777"/>
                </a:lnTo>
                <a:lnTo>
                  <a:pt x="67" y="782"/>
                </a:lnTo>
                <a:lnTo>
                  <a:pt x="68" y="792"/>
                </a:lnTo>
                <a:lnTo>
                  <a:pt x="68" y="802"/>
                </a:lnTo>
                <a:lnTo>
                  <a:pt x="72" y="824"/>
                </a:lnTo>
                <a:lnTo>
                  <a:pt x="72" y="832"/>
                </a:lnTo>
                <a:lnTo>
                  <a:pt x="73" y="843"/>
                </a:lnTo>
                <a:lnTo>
                  <a:pt x="73" y="846"/>
                </a:lnTo>
                <a:lnTo>
                  <a:pt x="75" y="851"/>
                </a:lnTo>
                <a:lnTo>
                  <a:pt x="73" y="856"/>
                </a:lnTo>
                <a:lnTo>
                  <a:pt x="75" y="861"/>
                </a:lnTo>
                <a:lnTo>
                  <a:pt x="80" y="879"/>
                </a:lnTo>
                <a:lnTo>
                  <a:pt x="80" y="884"/>
                </a:lnTo>
                <a:lnTo>
                  <a:pt x="77" y="890"/>
                </a:lnTo>
                <a:lnTo>
                  <a:pt x="72" y="895"/>
                </a:lnTo>
                <a:lnTo>
                  <a:pt x="67" y="898"/>
                </a:lnTo>
                <a:lnTo>
                  <a:pt x="65" y="903"/>
                </a:lnTo>
                <a:lnTo>
                  <a:pt x="65" y="908"/>
                </a:lnTo>
                <a:lnTo>
                  <a:pt x="67" y="916"/>
                </a:lnTo>
                <a:lnTo>
                  <a:pt x="68" y="921"/>
                </a:lnTo>
                <a:lnTo>
                  <a:pt x="72" y="925"/>
                </a:lnTo>
                <a:lnTo>
                  <a:pt x="73" y="926"/>
                </a:lnTo>
                <a:lnTo>
                  <a:pt x="73" y="928"/>
                </a:lnTo>
                <a:lnTo>
                  <a:pt x="73" y="930"/>
                </a:lnTo>
                <a:lnTo>
                  <a:pt x="70" y="940"/>
                </a:lnTo>
                <a:lnTo>
                  <a:pt x="70" y="950"/>
                </a:lnTo>
                <a:lnTo>
                  <a:pt x="72" y="955"/>
                </a:lnTo>
                <a:lnTo>
                  <a:pt x="75" y="957"/>
                </a:lnTo>
                <a:lnTo>
                  <a:pt x="97" y="967"/>
                </a:lnTo>
                <a:lnTo>
                  <a:pt x="117" y="975"/>
                </a:lnTo>
                <a:lnTo>
                  <a:pt x="137" y="982"/>
                </a:lnTo>
                <a:lnTo>
                  <a:pt x="146" y="983"/>
                </a:lnTo>
                <a:lnTo>
                  <a:pt x="156" y="985"/>
                </a:lnTo>
                <a:lnTo>
                  <a:pt x="167" y="985"/>
                </a:lnTo>
                <a:lnTo>
                  <a:pt x="177" y="985"/>
                </a:lnTo>
                <a:lnTo>
                  <a:pt x="189" y="983"/>
                </a:lnTo>
                <a:lnTo>
                  <a:pt x="198" y="980"/>
                </a:lnTo>
                <a:lnTo>
                  <a:pt x="208" y="975"/>
                </a:lnTo>
                <a:lnTo>
                  <a:pt x="213" y="975"/>
                </a:lnTo>
                <a:lnTo>
                  <a:pt x="214" y="975"/>
                </a:lnTo>
                <a:lnTo>
                  <a:pt x="216" y="977"/>
                </a:lnTo>
                <a:lnTo>
                  <a:pt x="221" y="987"/>
                </a:lnTo>
                <a:lnTo>
                  <a:pt x="226" y="995"/>
                </a:lnTo>
                <a:lnTo>
                  <a:pt x="233" y="1004"/>
                </a:lnTo>
                <a:lnTo>
                  <a:pt x="236" y="1009"/>
                </a:lnTo>
                <a:lnTo>
                  <a:pt x="240" y="1014"/>
                </a:lnTo>
                <a:lnTo>
                  <a:pt x="240" y="1019"/>
                </a:lnTo>
                <a:lnTo>
                  <a:pt x="240" y="1025"/>
                </a:lnTo>
                <a:lnTo>
                  <a:pt x="241" y="1029"/>
                </a:lnTo>
                <a:lnTo>
                  <a:pt x="245" y="1030"/>
                </a:lnTo>
                <a:lnTo>
                  <a:pt x="255" y="1032"/>
                </a:lnTo>
                <a:lnTo>
                  <a:pt x="265" y="1030"/>
                </a:lnTo>
                <a:lnTo>
                  <a:pt x="285" y="1025"/>
                </a:lnTo>
                <a:lnTo>
                  <a:pt x="295" y="1024"/>
                </a:lnTo>
                <a:lnTo>
                  <a:pt x="302" y="1024"/>
                </a:lnTo>
                <a:lnTo>
                  <a:pt x="307" y="1022"/>
                </a:lnTo>
                <a:lnTo>
                  <a:pt x="307" y="1015"/>
                </a:lnTo>
                <a:lnTo>
                  <a:pt x="307" y="1010"/>
                </a:lnTo>
                <a:close/>
                <a:moveTo>
                  <a:pt x="119" y="5"/>
                </a:moveTo>
                <a:lnTo>
                  <a:pt x="119" y="5"/>
                </a:lnTo>
                <a:lnTo>
                  <a:pt x="119" y="7"/>
                </a:lnTo>
                <a:lnTo>
                  <a:pt x="114" y="9"/>
                </a:lnTo>
                <a:lnTo>
                  <a:pt x="114" y="7"/>
                </a:lnTo>
                <a:lnTo>
                  <a:pt x="115" y="5"/>
                </a:lnTo>
                <a:lnTo>
                  <a:pt x="119" y="5"/>
                </a:lnTo>
                <a:close/>
                <a:moveTo>
                  <a:pt x="209" y="962"/>
                </a:moveTo>
                <a:lnTo>
                  <a:pt x="209" y="962"/>
                </a:lnTo>
                <a:lnTo>
                  <a:pt x="201" y="952"/>
                </a:lnTo>
                <a:lnTo>
                  <a:pt x="198" y="948"/>
                </a:lnTo>
                <a:lnTo>
                  <a:pt x="193" y="947"/>
                </a:lnTo>
                <a:lnTo>
                  <a:pt x="183" y="942"/>
                </a:lnTo>
                <a:lnTo>
                  <a:pt x="179" y="938"/>
                </a:lnTo>
                <a:lnTo>
                  <a:pt x="176" y="936"/>
                </a:lnTo>
                <a:lnTo>
                  <a:pt x="174" y="936"/>
                </a:lnTo>
                <a:lnTo>
                  <a:pt x="172" y="935"/>
                </a:lnTo>
                <a:lnTo>
                  <a:pt x="167" y="931"/>
                </a:lnTo>
                <a:lnTo>
                  <a:pt x="169" y="931"/>
                </a:lnTo>
                <a:lnTo>
                  <a:pt x="169" y="930"/>
                </a:lnTo>
                <a:lnTo>
                  <a:pt x="166" y="931"/>
                </a:lnTo>
                <a:lnTo>
                  <a:pt x="167" y="930"/>
                </a:lnTo>
                <a:lnTo>
                  <a:pt x="167" y="928"/>
                </a:lnTo>
                <a:lnTo>
                  <a:pt x="164" y="928"/>
                </a:lnTo>
                <a:lnTo>
                  <a:pt x="164" y="925"/>
                </a:lnTo>
                <a:lnTo>
                  <a:pt x="164" y="923"/>
                </a:lnTo>
                <a:lnTo>
                  <a:pt x="162" y="923"/>
                </a:lnTo>
                <a:lnTo>
                  <a:pt x="164" y="923"/>
                </a:lnTo>
                <a:lnTo>
                  <a:pt x="161" y="918"/>
                </a:lnTo>
                <a:lnTo>
                  <a:pt x="159" y="913"/>
                </a:lnTo>
                <a:lnTo>
                  <a:pt x="159" y="910"/>
                </a:lnTo>
                <a:lnTo>
                  <a:pt x="161" y="906"/>
                </a:lnTo>
                <a:lnTo>
                  <a:pt x="161" y="900"/>
                </a:lnTo>
                <a:lnTo>
                  <a:pt x="159" y="893"/>
                </a:lnTo>
                <a:lnTo>
                  <a:pt x="161" y="890"/>
                </a:lnTo>
                <a:lnTo>
                  <a:pt x="162" y="888"/>
                </a:lnTo>
                <a:lnTo>
                  <a:pt x="167" y="884"/>
                </a:lnTo>
                <a:lnTo>
                  <a:pt x="172" y="881"/>
                </a:lnTo>
                <a:lnTo>
                  <a:pt x="176" y="878"/>
                </a:lnTo>
                <a:lnTo>
                  <a:pt x="179" y="873"/>
                </a:lnTo>
                <a:lnTo>
                  <a:pt x="179" y="866"/>
                </a:lnTo>
                <a:lnTo>
                  <a:pt x="177" y="861"/>
                </a:lnTo>
                <a:lnTo>
                  <a:pt x="174" y="856"/>
                </a:lnTo>
                <a:lnTo>
                  <a:pt x="174" y="854"/>
                </a:lnTo>
                <a:lnTo>
                  <a:pt x="171" y="848"/>
                </a:lnTo>
                <a:lnTo>
                  <a:pt x="166" y="839"/>
                </a:lnTo>
                <a:lnTo>
                  <a:pt x="162" y="827"/>
                </a:lnTo>
                <a:lnTo>
                  <a:pt x="161" y="822"/>
                </a:lnTo>
                <a:lnTo>
                  <a:pt x="159" y="819"/>
                </a:lnTo>
                <a:lnTo>
                  <a:pt x="157" y="817"/>
                </a:lnTo>
                <a:lnTo>
                  <a:pt x="156" y="809"/>
                </a:lnTo>
                <a:lnTo>
                  <a:pt x="157" y="801"/>
                </a:lnTo>
                <a:lnTo>
                  <a:pt x="157" y="792"/>
                </a:lnTo>
                <a:lnTo>
                  <a:pt x="156" y="782"/>
                </a:lnTo>
                <a:lnTo>
                  <a:pt x="152" y="774"/>
                </a:lnTo>
                <a:lnTo>
                  <a:pt x="152" y="765"/>
                </a:lnTo>
                <a:lnTo>
                  <a:pt x="152" y="745"/>
                </a:lnTo>
                <a:lnTo>
                  <a:pt x="152" y="710"/>
                </a:lnTo>
                <a:lnTo>
                  <a:pt x="156" y="692"/>
                </a:lnTo>
                <a:lnTo>
                  <a:pt x="159" y="675"/>
                </a:lnTo>
                <a:lnTo>
                  <a:pt x="161" y="678"/>
                </a:lnTo>
                <a:lnTo>
                  <a:pt x="162" y="683"/>
                </a:lnTo>
                <a:lnTo>
                  <a:pt x="162" y="693"/>
                </a:lnTo>
                <a:lnTo>
                  <a:pt x="162" y="703"/>
                </a:lnTo>
                <a:lnTo>
                  <a:pt x="162" y="713"/>
                </a:lnTo>
                <a:lnTo>
                  <a:pt x="166" y="722"/>
                </a:lnTo>
                <a:lnTo>
                  <a:pt x="169" y="732"/>
                </a:lnTo>
                <a:lnTo>
                  <a:pt x="174" y="740"/>
                </a:lnTo>
                <a:lnTo>
                  <a:pt x="176" y="749"/>
                </a:lnTo>
                <a:lnTo>
                  <a:pt x="179" y="770"/>
                </a:lnTo>
                <a:lnTo>
                  <a:pt x="181" y="780"/>
                </a:lnTo>
                <a:lnTo>
                  <a:pt x="184" y="791"/>
                </a:lnTo>
                <a:lnTo>
                  <a:pt x="186" y="796"/>
                </a:lnTo>
                <a:lnTo>
                  <a:pt x="189" y="799"/>
                </a:lnTo>
                <a:lnTo>
                  <a:pt x="191" y="801"/>
                </a:lnTo>
                <a:lnTo>
                  <a:pt x="191" y="804"/>
                </a:lnTo>
                <a:lnTo>
                  <a:pt x="191" y="809"/>
                </a:lnTo>
                <a:lnTo>
                  <a:pt x="193" y="832"/>
                </a:lnTo>
                <a:lnTo>
                  <a:pt x="193" y="848"/>
                </a:lnTo>
                <a:lnTo>
                  <a:pt x="193" y="861"/>
                </a:lnTo>
                <a:lnTo>
                  <a:pt x="194" y="878"/>
                </a:lnTo>
                <a:lnTo>
                  <a:pt x="198" y="895"/>
                </a:lnTo>
                <a:lnTo>
                  <a:pt x="204" y="926"/>
                </a:lnTo>
                <a:lnTo>
                  <a:pt x="209" y="948"/>
                </a:lnTo>
                <a:lnTo>
                  <a:pt x="209" y="955"/>
                </a:lnTo>
                <a:lnTo>
                  <a:pt x="209" y="96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9" name="Freeform 66"/>
          <p:cNvSpPr>
            <a:spLocks noEditPoints="1"/>
          </p:cNvSpPr>
          <p:nvPr/>
        </p:nvSpPr>
        <p:spPr bwMode="auto">
          <a:xfrm>
            <a:off x="1849438" y="836613"/>
            <a:ext cx="623887" cy="2278062"/>
          </a:xfrm>
          <a:custGeom>
            <a:avLst/>
            <a:gdLst>
              <a:gd name="T0" fmla="*/ 568325 w 393"/>
              <a:gd name="T1" fmla="*/ 1020762 h 1435"/>
              <a:gd name="T2" fmla="*/ 550862 w 393"/>
              <a:gd name="T3" fmla="*/ 935037 h 1435"/>
              <a:gd name="T4" fmla="*/ 550862 w 393"/>
              <a:gd name="T5" fmla="*/ 585787 h 1435"/>
              <a:gd name="T6" fmla="*/ 474662 w 393"/>
              <a:gd name="T7" fmla="*/ 442912 h 1435"/>
              <a:gd name="T8" fmla="*/ 415925 w 393"/>
              <a:gd name="T9" fmla="*/ 361950 h 1435"/>
              <a:gd name="T10" fmla="*/ 455612 w 393"/>
              <a:gd name="T11" fmla="*/ 338137 h 1435"/>
              <a:gd name="T12" fmla="*/ 471487 w 393"/>
              <a:gd name="T13" fmla="*/ 242887 h 1435"/>
              <a:gd name="T14" fmla="*/ 471487 w 393"/>
              <a:gd name="T15" fmla="*/ 188912 h 1435"/>
              <a:gd name="T16" fmla="*/ 450850 w 393"/>
              <a:gd name="T17" fmla="*/ 117475 h 1435"/>
              <a:gd name="T18" fmla="*/ 412750 w 393"/>
              <a:gd name="T19" fmla="*/ 74612 h 1435"/>
              <a:gd name="T20" fmla="*/ 400050 w 393"/>
              <a:gd name="T21" fmla="*/ 38100 h 1435"/>
              <a:gd name="T22" fmla="*/ 336550 w 393"/>
              <a:gd name="T23" fmla="*/ 14287 h 1435"/>
              <a:gd name="T24" fmla="*/ 279400 w 393"/>
              <a:gd name="T25" fmla="*/ 6350 h 1435"/>
              <a:gd name="T26" fmla="*/ 228600 w 393"/>
              <a:gd name="T27" fmla="*/ 30162 h 1435"/>
              <a:gd name="T28" fmla="*/ 203200 w 393"/>
              <a:gd name="T29" fmla="*/ 73025 h 1435"/>
              <a:gd name="T30" fmla="*/ 173037 w 393"/>
              <a:gd name="T31" fmla="*/ 125412 h 1435"/>
              <a:gd name="T32" fmla="*/ 152400 w 393"/>
              <a:gd name="T33" fmla="*/ 195262 h 1435"/>
              <a:gd name="T34" fmla="*/ 149225 w 393"/>
              <a:gd name="T35" fmla="*/ 247650 h 1435"/>
              <a:gd name="T36" fmla="*/ 157162 w 393"/>
              <a:gd name="T37" fmla="*/ 293687 h 1435"/>
              <a:gd name="T38" fmla="*/ 173037 w 393"/>
              <a:gd name="T39" fmla="*/ 330200 h 1435"/>
              <a:gd name="T40" fmla="*/ 200025 w 393"/>
              <a:gd name="T41" fmla="*/ 346075 h 1435"/>
              <a:gd name="T42" fmla="*/ 215900 w 393"/>
              <a:gd name="T43" fmla="*/ 357187 h 1435"/>
              <a:gd name="T44" fmla="*/ 236537 w 393"/>
              <a:gd name="T45" fmla="*/ 365125 h 1435"/>
              <a:gd name="T46" fmla="*/ 133350 w 393"/>
              <a:gd name="T47" fmla="*/ 466725 h 1435"/>
              <a:gd name="T48" fmla="*/ 104775 w 393"/>
              <a:gd name="T49" fmla="*/ 608012 h 1435"/>
              <a:gd name="T50" fmla="*/ 85725 w 393"/>
              <a:gd name="T51" fmla="*/ 911225 h 1435"/>
              <a:gd name="T52" fmla="*/ 30162 w 393"/>
              <a:gd name="T53" fmla="*/ 1111250 h 1435"/>
              <a:gd name="T54" fmla="*/ 14287 w 393"/>
              <a:gd name="T55" fmla="*/ 1228725 h 1435"/>
              <a:gd name="T56" fmla="*/ 7937 w 393"/>
              <a:gd name="T57" fmla="*/ 1335087 h 1435"/>
              <a:gd name="T58" fmla="*/ 66675 w 393"/>
              <a:gd name="T59" fmla="*/ 1347787 h 1435"/>
              <a:gd name="T60" fmla="*/ 53975 w 393"/>
              <a:gd name="T61" fmla="*/ 1327150 h 1435"/>
              <a:gd name="T62" fmla="*/ 55562 w 393"/>
              <a:gd name="T63" fmla="*/ 1308100 h 1435"/>
              <a:gd name="T64" fmla="*/ 50800 w 393"/>
              <a:gd name="T65" fmla="*/ 1284287 h 1435"/>
              <a:gd name="T66" fmla="*/ 82550 w 393"/>
              <a:gd name="T67" fmla="*/ 1204912 h 1435"/>
              <a:gd name="T68" fmla="*/ 88900 w 393"/>
              <a:gd name="T69" fmla="*/ 1209675 h 1435"/>
              <a:gd name="T70" fmla="*/ 133350 w 393"/>
              <a:gd name="T71" fmla="*/ 1238250 h 1435"/>
              <a:gd name="T72" fmla="*/ 153987 w 393"/>
              <a:gd name="T73" fmla="*/ 1304925 h 1435"/>
              <a:gd name="T74" fmla="*/ 239712 w 393"/>
              <a:gd name="T75" fmla="*/ 1435100 h 1435"/>
              <a:gd name="T76" fmla="*/ 266700 w 393"/>
              <a:gd name="T77" fmla="*/ 1627187 h 1435"/>
              <a:gd name="T78" fmla="*/ 293687 w 393"/>
              <a:gd name="T79" fmla="*/ 1704975 h 1435"/>
              <a:gd name="T80" fmla="*/ 293687 w 393"/>
              <a:gd name="T81" fmla="*/ 1939925 h 1435"/>
              <a:gd name="T82" fmla="*/ 271462 w 393"/>
              <a:gd name="T83" fmla="*/ 2109787 h 1435"/>
              <a:gd name="T84" fmla="*/ 165100 w 393"/>
              <a:gd name="T85" fmla="*/ 2211387 h 1435"/>
              <a:gd name="T86" fmla="*/ 160337 w 393"/>
              <a:gd name="T87" fmla="*/ 2263775 h 1435"/>
              <a:gd name="T88" fmla="*/ 306387 w 393"/>
              <a:gd name="T89" fmla="*/ 2236787 h 1435"/>
              <a:gd name="T90" fmla="*/ 381000 w 393"/>
              <a:gd name="T91" fmla="*/ 2266950 h 1435"/>
              <a:gd name="T92" fmla="*/ 450850 w 393"/>
              <a:gd name="T93" fmla="*/ 2165350 h 1435"/>
              <a:gd name="T94" fmla="*/ 485775 w 393"/>
              <a:gd name="T95" fmla="*/ 2219325 h 1435"/>
              <a:gd name="T96" fmla="*/ 519112 w 393"/>
              <a:gd name="T97" fmla="*/ 2149475 h 1435"/>
              <a:gd name="T98" fmla="*/ 493712 w 393"/>
              <a:gd name="T99" fmla="*/ 2043112 h 1435"/>
              <a:gd name="T100" fmla="*/ 476250 w 393"/>
              <a:gd name="T101" fmla="*/ 1901825 h 1435"/>
              <a:gd name="T102" fmla="*/ 474662 w 393"/>
              <a:gd name="T103" fmla="*/ 1790700 h 1435"/>
              <a:gd name="T104" fmla="*/ 447675 w 393"/>
              <a:gd name="T105" fmla="*/ 1609725 h 1435"/>
              <a:gd name="T106" fmla="*/ 455612 w 393"/>
              <a:gd name="T107" fmla="*/ 1552575 h 1435"/>
              <a:gd name="T108" fmla="*/ 468312 w 393"/>
              <a:gd name="T109" fmla="*/ 1414462 h 1435"/>
              <a:gd name="T110" fmla="*/ 527050 w 393"/>
              <a:gd name="T111" fmla="*/ 1371600 h 1435"/>
              <a:gd name="T112" fmla="*/ 565150 w 393"/>
              <a:gd name="T113" fmla="*/ 1311275 h 1435"/>
              <a:gd name="T114" fmla="*/ 623887 w 393"/>
              <a:gd name="T115" fmla="*/ 1241425 h 1435"/>
              <a:gd name="T116" fmla="*/ 431800 w 393"/>
              <a:gd name="T117" fmla="*/ 354012 h 1435"/>
              <a:gd name="T118" fmla="*/ 468312 w 393"/>
              <a:gd name="T119" fmla="*/ 188912 h 1435"/>
              <a:gd name="T120" fmla="*/ 468312 w 393"/>
              <a:gd name="T121" fmla="*/ 187325 h 1435"/>
              <a:gd name="T122" fmla="*/ 368300 w 393"/>
              <a:gd name="T123" fmla="*/ 2051050 h 1435"/>
              <a:gd name="T124" fmla="*/ 377825 w 393"/>
              <a:gd name="T125" fmla="*/ 2054225 h 143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93"/>
              <a:gd name="T190" fmla="*/ 0 h 1435"/>
              <a:gd name="T191" fmla="*/ 393 w 393"/>
              <a:gd name="T192" fmla="*/ 1435 h 1435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93" h="1435">
                <a:moveTo>
                  <a:pt x="393" y="782"/>
                </a:moveTo>
                <a:lnTo>
                  <a:pt x="393" y="782"/>
                </a:lnTo>
                <a:lnTo>
                  <a:pt x="389" y="760"/>
                </a:lnTo>
                <a:lnTo>
                  <a:pt x="379" y="715"/>
                </a:lnTo>
                <a:lnTo>
                  <a:pt x="368" y="676"/>
                </a:lnTo>
                <a:lnTo>
                  <a:pt x="361" y="653"/>
                </a:lnTo>
                <a:lnTo>
                  <a:pt x="358" y="643"/>
                </a:lnTo>
                <a:lnTo>
                  <a:pt x="356" y="638"/>
                </a:lnTo>
                <a:lnTo>
                  <a:pt x="356" y="634"/>
                </a:lnTo>
                <a:lnTo>
                  <a:pt x="356" y="631"/>
                </a:lnTo>
                <a:lnTo>
                  <a:pt x="354" y="633"/>
                </a:lnTo>
                <a:lnTo>
                  <a:pt x="352" y="621"/>
                </a:lnTo>
                <a:lnTo>
                  <a:pt x="352" y="609"/>
                </a:lnTo>
                <a:lnTo>
                  <a:pt x="351" y="599"/>
                </a:lnTo>
                <a:lnTo>
                  <a:pt x="347" y="589"/>
                </a:lnTo>
                <a:lnTo>
                  <a:pt x="344" y="577"/>
                </a:lnTo>
                <a:lnTo>
                  <a:pt x="342" y="566"/>
                </a:lnTo>
                <a:lnTo>
                  <a:pt x="342" y="542"/>
                </a:lnTo>
                <a:lnTo>
                  <a:pt x="342" y="520"/>
                </a:lnTo>
                <a:lnTo>
                  <a:pt x="344" y="497"/>
                </a:lnTo>
                <a:lnTo>
                  <a:pt x="347" y="453"/>
                </a:lnTo>
                <a:lnTo>
                  <a:pt x="349" y="411"/>
                </a:lnTo>
                <a:lnTo>
                  <a:pt x="349" y="391"/>
                </a:lnTo>
                <a:lnTo>
                  <a:pt x="347" y="369"/>
                </a:lnTo>
                <a:lnTo>
                  <a:pt x="346" y="359"/>
                </a:lnTo>
                <a:lnTo>
                  <a:pt x="342" y="351"/>
                </a:lnTo>
                <a:lnTo>
                  <a:pt x="336" y="331"/>
                </a:lnTo>
                <a:lnTo>
                  <a:pt x="326" y="312"/>
                </a:lnTo>
                <a:lnTo>
                  <a:pt x="321" y="302"/>
                </a:lnTo>
                <a:lnTo>
                  <a:pt x="314" y="294"/>
                </a:lnTo>
                <a:lnTo>
                  <a:pt x="307" y="285"/>
                </a:lnTo>
                <a:lnTo>
                  <a:pt x="299" y="279"/>
                </a:lnTo>
                <a:lnTo>
                  <a:pt x="294" y="270"/>
                </a:lnTo>
                <a:lnTo>
                  <a:pt x="289" y="260"/>
                </a:lnTo>
                <a:lnTo>
                  <a:pt x="284" y="252"/>
                </a:lnTo>
                <a:lnTo>
                  <a:pt x="277" y="244"/>
                </a:lnTo>
                <a:lnTo>
                  <a:pt x="272" y="240"/>
                </a:lnTo>
                <a:lnTo>
                  <a:pt x="269" y="237"/>
                </a:lnTo>
                <a:lnTo>
                  <a:pt x="262" y="228"/>
                </a:lnTo>
                <a:lnTo>
                  <a:pt x="270" y="227"/>
                </a:lnTo>
                <a:lnTo>
                  <a:pt x="274" y="225"/>
                </a:lnTo>
                <a:lnTo>
                  <a:pt x="277" y="223"/>
                </a:lnTo>
                <a:lnTo>
                  <a:pt x="280" y="220"/>
                </a:lnTo>
                <a:lnTo>
                  <a:pt x="282" y="220"/>
                </a:lnTo>
                <a:lnTo>
                  <a:pt x="284" y="220"/>
                </a:lnTo>
                <a:lnTo>
                  <a:pt x="285" y="218"/>
                </a:lnTo>
                <a:lnTo>
                  <a:pt x="287" y="213"/>
                </a:lnTo>
                <a:lnTo>
                  <a:pt x="292" y="208"/>
                </a:lnTo>
                <a:lnTo>
                  <a:pt x="294" y="200"/>
                </a:lnTo>
                <a:lnTo>
                  <a:pt x="295" y="192"/>
                </a:lnTo>
                <a:lnTo>
                  <a:pt x="295" y="185"/>
                </a:lnTo>
                <a:lnTo>
                  <a:pt x="297" y="183"/>
                </a:lnTo>
                <a:lnTo>
                  <a:pt x="297" y="178"/>
                </a:lnTo>
                <a:lnTo>
                  <a:pt x="299" y="170"/>
                </a:lnTo>
                <a:lnTo>
                  <a:pt x="300" y="165"/>
                </a:lnTo>
                <a:lnTo>
                  <a:pt x="297" y="153"/>
                </a:lnTo>
                <a:lnTo>
                  <a:pt x="297" y="148"/>
                </a:lnTo>
                <a:lnTo>
                  <a:pt x="297" y="143"/>
                </a:lnTo>
                <a:lnTo>
                  <a:pt x="294" y="138"/>
                </a:lnTo>
                <a:lnTo>
                  <a:pt x="294" y="134"/>
                </a:lnTo>
                <a:lnTo>
                  <a:pt x="294" y="131"/>
                </a:lnTo>
                <a:lnTo>
                  <a:pt x="295" y="129"/>
                </a:lnTo>
                <a:lnTo>
                  <a:pt x="299" y="129"/>
                </a:lnTo>
                <a:lnTo>
                  <a:pt x="297" y="119"/>
                </a:lnTo>
                <a:lnTo>
                  <a:pt x="295" y="113"/>
                </a:lnTo>
                <a:lnTo>
                  <a:pt x="294" y="109"/>
                </a:lnTo>
                <a:lnTo>
                  <a:pt x="292" y="104"/>
                </a:lnTo>
                <a:lnTo>
                  <a:pt x="290" y="103"/>
                </a:lnTo>
                <a:lnTo>
                  <a:pt x="290" y="101"/>
                </a:lnTo>
                <a:lnTo>
                  <a:pt x="292" y="93"/>
                </a:lnTo>
                <a:lnTo>
                  <a:pt x="290" y="88"/>
                </a:lnTo>
                <a:lnTo>
                  <a:pt x="289" y="82"/>
                </a:lnTo>
                <a:lnTo>
                  <a:pt x="284" y="74"/>
                </a:lnTo>
                <a:lnTo>
                  <a:pt x="279" y="66"/>
                </a:lnTo>
                <a:lnTo>
                  <a:pt x="277" y="62"/>
                </a:lnTo>
                <a:lnTo>
                  <a:pt x="274" y="57"/>
                </a:lnTo>
                <a:lnTo>
                  <a:pt x="265" y="52"/>
                </a:lnTo>
                <a:lnTo>
                  <a:pt x="265" y="49"/>
                </a:lnTo>
                <a:lnTo>
                  <a:pt x="260" y="47"/>
                </a:lnTo>
                <a:lnTo>
                  <a:pt x="257" y="44"/>
                </a:lnTo>
                <a:lnTo>
                  <a:pt x="255" y="41"/>
                </a:lnTo>
                <a:lnTo>
                  <a:pt x="255" y="39"/>
                </a:lnTo>
                <a:lnTo>
                  <a:pt x="253" y="37"/>
                </a:lnTo>
                <a:lnTo>
                  <a:pt x="252" y="36"/>
                </a:lnTo>
                <a:lnTo>
                  <a:pt x="252" y="34"/>
                </a:lnTo>
                <a:lnTo>
                  <a:pt x="253" y="29"/>
                </a:lnTo>
                <a:lnTo>
                  <a:pt x="253" y="27"/>
                </a:lnTo>
                <a:lnTo>
                  <a:pt x="252" y="24"/>
                </a:lnTo>
                <a:lnTo>
                  <a:pt x="245" y="17"/>
                </a:lnTo>
                <a:lnTo>
                  <a:pt x="240" y="15"/>
                </a:lnTo>
                <a:lnTo>
                  <a:pt x="235" y="14"/>
                </a:lnTo>
                <a:lnTo>
                  <a:pt x="225" y="15"/>
                </a:lnTo>
                <a:lnTo>
                  <a:pt x="222" y="15"/>
                </a:lnTo>
                <a:lnTo>
                  <a:pt x="217" y="15"/>
                </a:lnTo>
                <a:lnTo>
                  <a:pt x="215" y="12"/>
                </a:lnTo>
                <a:lnTo>
                  <a:pt x="212" y="9"/>
                </a:lnTo>
                <a:lnTo>
                  <a:pt x="207" y="7"/>
                </a:lnTo>
                <a:lnTo>
                  <a:pt x="201" y="7"/>
                </a:lnTo>
                <a:lnTo>
                  <a:pt x="191" y="4"/>
                </a:lnTo>
                <a:lnTo>
                  <a:pt x="186" y="2"/>
                </a:lnTo>
                <a:lnTo>
                  <a:pt x="181" y="0"/>
                </a:lnTo>
                <a:lnTo>
                  <a:pt x="180" y="2"/>
                </a:lnTo>
                <a:lnTo>
                  <a:pt x="178" y="4"/>
                </a:lnTo>
                <a:lnTo>
                  <a:pt x="176" y="4"/>
                </a:lnTo>
                <a:lnTo>
                  <a:pt x="168" y="4"/>
                </a:lnTo>
                <a:lnTo>
                  <a:pt x="165" y="4"/>
                </a:lnTo>
                <a:lnTo>
                  <a:pt x="166" y="4"/>
                </a:lnTo>
                <a:lnTo>
                  <a:pt x="163" y="5"/>
                </a:lnTo>
                <a:lnTo>
                  <a:pt x="161" y="9"/>
                </a:lnTo>
                <a:lnTo>
                  <a:pt x="160" y="12"/>
                </a:lnTo>
                <a:lnTo>
                  <a:pt x="158" y="14"/>
                </a:lnTo>
                <a:lnTo>
                  <a:pt x="151" y="17"/>
                </a:lnTo>
                <a:lnTo>
                  <a:pt x="144" y="19"/>
                </a:lnTo>
                <a:lnTo>
                  <a:pt x="139" y="22"/>
                </a:lnTo>
                <a:lnTo>
                  <a:pt x="136" y="27"/>
                </a:lnTo>
                <a:lnTo>
                  <a:pt x="133" y="34"/>
                </a:lnTo>
                <a:lnTo>
                  <a:pt x="131" y="36"/>
                </a:lnTo>
                <a:lnTo>
                  <a:pt x="129" y="37"/>
                </a:lnTo>
                <a:lnTo>
                  <a:pt x="133" y="39"/>
                </a:lnTo>
                <a:lnTo>
                  <a:pt x="128" y="46"/>
                </a:lnTo>
                <a:lnTo>
                  <a:pt x="123" y="51"/>
                </a:lnTo>
                <a:lnTo>
                  <a:pt x="116" y="56"/>
                </a:lnTo>
                <a:lnTo>
                  <a:pt x="118" y="57"/>
                </a:lnTo>
                <a:lnTo>
                  <a:pt x="119" y="57"/>
                </a:lnTo>
                <a:lnTo>
                  <a:pt x="118" y="66"/>
                </a:lnTo>
                <a:lnTo>
                  <a:pt x="113" y="76"/>
                </a:lnTo>
                <a:lnTo>
                  <a:pt x="109" y="79"/>
                </a:lnTo>
                <a:lnTo>
                  <a:pt x="108" y="84"/>
                </a:lnTo>
                <a:lnTo>
                  <a:pt x="108" y="89"/>
                </a:lnTo>
                <a:lnTo>
                  <a:pt x="106" y="91"/>
                </a:lnTo>
                <a:lnTo>
                  <a:pt x="104" y="93"/>
                </a:lnTo>
                <a:lnTo>
                  <a:pt x="103" y="96"/>
                </a:lnTo>
                <a:lnTo>
                  <a:pt x="103" y="101"/>
                </a:lnTo>
                <a:lnTo>
                  <a:pt x="97" y="111"/>
                </a:lnTo>
                <a:lnTo>
                  <a:pt x="96" y="123"/>
                </a:lnTo>
                <a:lnTo>
                  <a:pt x="94" y="126"/>
                </a:lnTo>
                <a:lnTo>
                  <a:pt x="96" y="126"/>
                </a:lnTo>
                <a:lnTo>
                  <a:pt x="97" y="126"/>
                </a:lnTo>
                <a:lnTo>
                  <a:pt x="96" y="141"/>
                </a:lnTo>
                <a:lnTo>
                  <a:pt x="94" y="150"/>
                </a:lnTo>
                <a:lnTo>
                  <a:pt x="94" y="153"/>
                </a:lnTo>
                <a:lnTo>
                  <a:pt x="94" y="156"/>
                </a:lnTo>
                <a:lnTo>
                  <a:pt x="92" y="165"/>
                </a:lnTo>
                <a:lnTo>
                  <a:pt x="92" y="170"/>
                </a:lnTo>
                <a:lnTo>
                  <a:pt x="94" y="173"/>
                </a:lnTo>
                <a:lnTo>
                  <a:pt x="96" y="175"/>
                </a:lnTo>
                <a:lnTo>
                  <a:pt x="97" y="180"/>
                </a:lnTo>
                <a:lnTo>
                  <a:pt x="97" y="183"/>
                </a:lnTo>
                <a:lnTo>
                  <a:pt x="96" y="185"/>
                </a:lnTo>
                <a:lnTo>
                  <a:pt x="99" y="185"/>
                </a:lnTo>
                <a:lnTo>
                  <a:pt x="99" y="188"/>
                </a:lnTo>
                <a:lnTo>
                  <a:pt x="103" y="197"/>
                </a:lnTo>
                <a:lnTo>
                  <a:pt x="104" y="193"/>
                </a:lnTo>
                <a:lnTo>
                  <a:pt x="106" y="205"/>
                </a:lnTo>
                <a:lnTo>
                  <a:pt x="108" y="208"/>
                </a:lnTo>
                <a:lnTo>
                  <a:pt x="109" y="210"/>
                </a:lnTo>
                <a:lnTo>
                  <a:pt x="109" y="208"/>
                </a:lnTo>
                <a:lnTo>
                  <a:pt x="114" y="220"/>
                </a:lnTo>
                <a:lnTo>
                  <a:pt x="116" y="220"/>
                </a:lnTo>
                <a:lnTo>
                  <a:pt x="118" y="222"/>
                </a:lnTo>
                <a:lnTo>
                  <a:pt x="121" y="220"/>
                </a:lnTo>
                <a:lnTo>
                  <a:pt x="123" y="220"/>
                </a:lnTo>
                <a:lnTo>
                  <a:pt x="124" y="222"/>
                </a:lnTo>
                <a:lnTo>
                  <a:pt x="124" y="220"/>
                </a:lnTo>
                <a:lnTo>
                  <a:pt x="126" y="218"/>
                </a:lnTo>
                <a:lnTo>
                  <a:pt x="126" y="220"/>
                </a:lnTo>
                <a:lnTo>
                  <a:pt x="126" y="223"/>
                </a:lnTo>
                <a:lnTo>
                  <a:pt x="128" y="223"/>
                </a:lnTo>
                <a:lnTo>
                  <a:pt x="128" y="222"/>
                </a:lnTo>
                <a:lnTo>
                  <a:pt x="129" y="220"/>
                </a:lnTo>
                <a:lnTo>
                  <a:pt x="131" y="220"/>
                </a:lnTo>
                <a:lnTo>
                  <a:pt x="133" y="223"/>
                </a:lnTo>
                <a:lnTo>
                  <a:pt x="134" y="225"/>
                </a:lnTo>
                <a:lnTo>
                  <a:pt x="136" y="225"/>
                </a:lnTo>
                <a:lnTo>
                  <a:pt x="131" y="217"/>
                </a:lnTo>
                <a:lnTo>
                  <a:pt x="129" y="210"/>
                </a:lnTo>
                <a:lnTo>
                  <a:pt x="131" y="202"/>
                </a:lnTo>
                <a:lnTo>
                  <a:pt x="133" y="193"/>
                </a:lnTo>
                <a:lnTo>
                  <a:pt x="139" y="205"/>
                </a:lnTo>
                <a:lnTo>
                  <a:pt x="146" y="220"/>
                </a:lnTo>
                <a:lnTo>
                  <a:pt x="149" y="227"/>
                </a:lnTo>
                <a:lnTo>
                  <a:pt x="149" y="230"/>
                </a:lnTo>
                <a:lnTo>
                  <a:pt x="149" y="233"/>
                </a:lnTo>
                <a:lnTo>
                  <a:pt x="144" y="240"/>
                </a:lnTo>
                <a:lnTo>
                  <a:pt x="138" y="245"/>
                </a:lnTo>
                <a:lnTo>
                  <a:pt x="121" y="257"/>
                </a:lnTo>
                <a:lnTo>
                  <a:pt x="113" y="264"/>
                </a:lnTo>
                <a:lnTo>
                  <a:pt x="106" y="270"/>
                </a:lnTo>
                <a:lnTo>
                  <a:pt x="91" y="285"/>
                </a:lnTo>
                <a:lnTo>
                  <a:pt x="84" y="294"/>
                </a:lnTo>
                <a:lnTo>
                  <a:pt x="84" y="299"/>
                </a:lnTo>
                <a:lnTo>
                  <a:pt x="86" y="302"/>
                </a:lnTo>
                <a:lnTo>
                  <a:pt x="86" y="307"/>
                </a:lnTo>
                <a:lnTo>
                  <a:pt x="86" y="312"/>
                </a:lnTo>
                <a:lnTo>
                  <a:pt x="84" y="322"/>
                </a:lnTo>
                <a:lnTo>
                  <a:pt x="79" y="343"/>
                </a:lnTo>
                <a:lnTo>
                  <a:pt x="74" y="363"/>
                </a:lnTo>
                <a:lnTo>
                  <a:pt x="66" y="383"/>
                </a:lnTo>
                <a:lnTo>
                  <a:pt x="57" y="403"/>
                </a:lnTo>
                <a:lnTo>
                  <a:pt x="49" y="423"/>
                </a:lnTo>
                <a:lnTo>
                  <a:pt x="45" y="443"/>
                </a:lnTo>
                <a:lnTo>
                  <a:pt x="45" y="465"/>
                </a:lnTo>
                <a:lnTo>
                  <a:pt x="47" y="510"/>
                </a:lnTo>
                <a:lnTo>
                  <a:pt x="50" y="556"/>
                </a:lnTo>
                <a:lnTo>
                  <a:pt x="52" y="564"/>
                </a:lnTo>
                <a:lnTo>
                  <a:pt x="54" y="574"/>
                </a:lnTo>
                <a:lnTo>
                  <a:pt x="56" y="577"/>
                </a:lnTo>
                <a:lnTo>
                  <a:pt x="57" y="582"/>
                </a:lnTo>
                <a:lnTo>
                  <a:pt x="54" y="589"/>
                </a:lnTo>
                <a:lnTo>
                  <a:pt x="37" y="639"/>
                </a:lnTo>
                <a:lnTo>
                  <a:pt x="25" y="681"/>
                </a:lnTo>
                <a:lnTo>
                  <a:pt x="19" y="700"/>
                </a:lnTo>
                <a:lnTo>
                  <a:pt x="19" y="705"/>
                </a:lnTo>
                <a:lnTo>
                  <a:pt x="20" y="708"/>
                </a:lnTo>
                <a:lnTo>
                  <a:pt x="25" y="712"/>
                </a:lnTo>
                <a:lnTo>
                  <a:pt x="29" y="713"/>
                </a:lnTo>
                <a:lnTo>
                  <a:pt x="20" y="733"/>
                </a:lnTo>
                <a:lnTo>
                  <a:pt x="14" y="753"/>
                </a:lnTo>
                <a:lnTo>
                  <a:pt x="12" y="764"/>
                </a:lnTo>
                <a:lnTo>
                  <a:pt x="9" y="774"/>
                </a:lnTo>
                <a:lnTo>
                  <a:pt x="2" y="782"/>
                </a:lnTo>
                <a:lnTo>
                  <a:pt x="0" y="787"/>
                </a:lnTo>
                <a:lnTo>
                  <a:pt x="2" y="792"/>
                </a:lnTo>
                <a:lnTo>
                  <a:pt x="2" y="802"/>
                </a:lnTo>
                <a:lnTo>
                  <a:pt x="2" y="812"/>
                </a:lnTo>
                <a:lnTo>
                  <a:pt x="4" y="831"/>
                </a:lnTo>
                <a:lnTo>
                  <a:pt x="4" y="836"/>
                </a:lnTo>
                <a:lnTo>
                  <a:pt x="5" y="841"/>
                </a:lnTo>
                <a:lnTo>
                  <a:pt x="9" y="844"/>
                </a:lnTo>
                <a:lnTo>
                  <a:pt x="12" y="849"/>
                </a:lnTo>
                <a:lnTo>
                  <a:pt x="20" y="852"/>
                </a:lnTo>
                <a:lnTo>
                  <a:pt x="30" y="856"/>
                </a:lnTo>
                <a:lnTo>
                  <a:pt x="35" y="856"/>
                </a:lnTo>
                <a:lnTo>
                  <a:pt x="39" y="856"/>
                </a:lnTo>
                <a:lnTo>
                  <a:pt x="40" y="854"/>
                </a:lnTo>
                <a:lnTo>
                  <a:pt x="42" y="851"/>
                </a:lnTo>
                <a:lnTo>
                  <a:pt x="42" y="849"/>
                </a:lnTo>
                <a:lnTo>
                  <a:pt x="42" y="847"/>
                </a:lnTo>
                <a:lnTo>
                  <a:pt x="45" y="847"/>
                </a:lnTo>
                <a:lnTo>
                  <a:pt x="49" y="847"/>
                </a:lnTo>
                <a:lnTo>
                  <a:pt x="50" y="846"/>
                </a:lnTo>
                <a:lnTo>
                  <a:pt x="49" y="841"/>
                </a:lnTo>
                <a:lnTo>
                  <a:pt x="45" y="839"/>
                </a:lnTo>
                <a:lnTo>
                  <a:pt x="40" y="839"/>
                </a:lnTo>
                <a:lnTo>
                  <a:pt x="37" y="839"/>
                </a:lnTo>
                <a:lnTo>
                  <a:pt x="35" y="837"/>
                </a:lnTo>
                <a:lnTo>
                  <a:pt x="34" y="836"/>
                </a:lnTo>
                <a:lnTo>
                  <a:pt x="42" y="837"/>
                </a:lnTo>
                <a:lnTo>
                  <a:pt x="45" y="837"/>
                </a:lnTo>
                <a:lnTo>
                  <a:pt x="47" y="836"/>
                </a:lnTo>
                <a:lnTo>
                  <a:pt x="49" y="832"/>
                </a:lnTo>
                <a:lnTo>
                  <a:pt x="47" y="829"/>
                </a:lnTo>
                <a:lnTo>
                  <a:pt x="44" y="827"/>
                </a:lnTo>
                <a:lnTo>
                  <a:pt x="40" y="826"/>
                </a:lnTo>
                <a:lnTo>
                  <a:pt x="37" y="826"/>
                </a:lnTo>
                <a:lnTo>
                  <a:pt x="35" y="824"/>
                </a:lnTo>
                <a:lnTo>
                  <a:pt x="32" y="819"/>
                </a:lnTo>
                <a:lnTo>
                  <a:pt x="34" y="817"/>
                </a:lnTo>
                <a:lnTo>
                  <a:pt x="34" y="816"/>
                </a:lnTo>
                <a:lnTo>
                  <a:pt x="32" y="814"/>
                </a:lnTo>
                <a:lnTo>
                  <a:pt x="32" y="812"/>
                </a:lnTo>
                <a:lnTo>
                  <a:pt x="34" y="811"/>
                </a:lnTo>
                <a:lnTo>
                  <a:pt x="32" y="811"/>
                </a:lnTo>
                <a:lnTo>
                  <a:pt x="32" y="809"/>
                </a:lnTo>
                <a:lnTo>
                  <a:pt x="34" y="807"/>
                </a:lnTo>
                <a:lnTo>
                  <a:pt x="34" y="804"/>
                </a:lnTo>
                <a:lnTo>
                  <a:pt x="34" y="800"/>
                </a:lnTo>
                <a:lnTo>
                  <a:pt x="35" y="797"/>
                </a:lnTo>
                <a:lnTo>
                  <a:pt x="39" y="792"/>
                </a:lnTo>
                <a:lnTo>
                  <a:pt x="44" y="780"/>
                </a:lnTo>
                <a:lnTo>
                  <a:pt x="49" y="770"/>
                </a:lnTo>
                <a:lnTo>
                  <a:pt x="52" y="759"/>
                </a:lnTo>
                <a:lnTo>
                  <a:pt x="54" y="748"/>
                </a:lnTo>
                <a:lnTo>
                  <a:pt x="54" y="742"/>
                </a:lnTo>
                <a:lnTo>
                  <a:pt x="57" y="737"/>
                </a:lnTo>
                <a:lnTo>
                  <a:pt x="62" y="725"/>
                </a:lnTo>
                <a:lnTo>
                  <a:pt x="62" y="747"/>
                </a:lnTo>
                <a:lnTo>
                  <a:pt x="62" y="750"/>
                </a:lnTo>
                <a:lnTo>
                  <a:pt x="59" y="755"/>
                </a:lnTo>
                <a:lnTo>
                  <a:pt x="56" y="762"/>
                </a:lnTo>
                <a:lnTo>
                  <a:pt x="54" y="765"/>
                </a:lnTo>
                <a:lnTo>
                  <a:pt x="57" y="769"/>
                </a:lnTo>
                <a:lnTo>
                  <a:pt x="66" y="769"/>
                </a:lnTo>
                <a:lnTo>
                  <a:pt x="71" y="769"/>
                </a:lnTo>
                <a:lnTo>
                  <a:pt x="74" y="767"/>
                </a:lnTo>
                <a:lnTo>
                  <a:pt x="79" y="764"/>
                </a:lnTo>
                <a:lnTo>
                  <a:pt x="82" y="762"/>
                </a:lnTo>
                <a:lnTo>
                  <a:pt x="84" y="780"/>
                </a:lnTo>
                <a:lnTo>
                  <a:pt x="86" y="789"/>
                </a:lnTo>
                <a:lnTo>
                  <a:pt x="87" y="792"/>
                </a:lnTo>
                <a:lnTo>
                  <a:pt x="91" y="794"/>
                </a:lnTo>
                <a:lnTo>
                  <a:pt x="92" y="794"/>
                </a:lnTo>
                <a:lnTo>
                  <a:pt x="92" y="795"/>
                </a:lnTo>
                <a:lnTo>
                  <a:pt x="94" y="800"/>
                </a:lnTo>
                <a:lnTo>
                  <a:pt x="97" y="822"/>
                </a:lnTo>
                <a:lnTo>
                  <a:pt x="109" y="908"/>
                </a:lnTo>
                <a:lnTo>
                  <a:pt x="128" y="904"/>
                </a:lnTo>
                <a:lnTo>
                  <a:pt x="134" y="901"/>
                </a:lnTo>
                <a:lnTo>
                  <a:pt x="139" y="899"/>
                </a:lnTo>
                <a:lnTo>
                  <a:pt x="143" y="899"/>
                </a:lnTo>
                <a:lnTo>
                  <a:pt x="143" y="901"/>
                </a:lnTo>
                <a:lnTo>
                  <a:pt x="143" y="903"/>
                </a:lnTo>
                <a:lnTo>
                  <a:pt x="146" y="904"/>
                </a:lnTo>
                <a:lnTo>
                  <a:pt x="151" y="904"/>
                </a:lnTo>
                <a:lnTo>
                  <a:pt x="156" y="906"/>
                </a:lnTo>
                <a:lnTo>
                  <a:pt x="156" y="910"/>
                </a:lnTo>
                <a:lnTo>
                  <a:pt x="158" y="920"/>
                </a:lnTo>
                <a:lnTo>
                  <a:pt x="163" y="955"/>
                </a:lnTo>
                <a:lnTo>
                  <a:pt x="166" y="995"/>
                </a:lnTo>
                <a:lnTo>
                  <a:pt x="168" y="1015"/>
                </a:lnTo>
                <a:lnTo>
                  <a:pt x="168" y="1025"/>
                </a:lnTo>
                <a:lnTo>
                  <a:pt x="171" y="1035"/>
                </a:lnTo>
                <a:lnTo>
                  <a:pt x="175" y="1045"/>
                </a:lnTo>
                <a:lnTo>
                  <a:pt x="178" y="1050"/>
                </a:lnTo>
                <a:lnTo>
                  <a:pt x="180" y="1054"/>
                </a:lnTo>
                <a:lnTo>
                  <a:pt x="181" y="1066"/>
                </a:lnTo>
                <a:lnTo>
                  <a:pt x="183" y="1069"/>
                </a:lnTo>
                <a:lnTo>
                  <a:pt x="185" y="1074"/>
                </a:lnTo>
                <a:lnTo>
                  <a:pt x="185" y="1077"/>
                </a:lnTo>
                <a:lnTo>
                  <a:pt x="185" y="1082"/>
                </a:lnTo>
                <a:lnTo>
                  <a:pt x="186" y="1084"/>
                </a:lnTo>
                <a:lnTo>
                  <a:pt x="186" y="1087"/>
                </a:lnTo>
                <a:lnTo>
                  <a:pt x="186" y="1114"/>
                </a:lnTo>
                <a:lnTo>
                  <a:pt x="185" y="1159"/>
                </a:lnTo>
                <a:lnTo>
                  <a:pt x="183" y="1205"/>
                </a:lnTo>
                <a:lnTo>
                  <a:pt x="185" y="1222"/>
                </a:lnTo>
                <a:lnTo>
                  <a:pt x="183" y="1247"/>
                </a:lnTo>
                <a:lnTo>
                  <a:pt x="181" y="1257"/>
                </a:lnTo>
                <a:lnTo>
                  <a:pt x="181" y="1265"/>
                </a:lnTo>
                <a:lnTo>
                  <a:pt x="181" y="1287"/>
                </a:lnTo>
                <a:lnTo>
                  <a:pt x="178" y="1309"/>
                </a:lnTo>
                <a:lnTo>
                  <a:pt x="175" y="1319"/>
                </a:lnTo>
                <a:lnTo>
                  <a:pt x="171" y="1329"/>
                </a:lnTo>
                <a:lnTo>
                  <a:pt x="166" y="1339"/>
                </a:lnTo>
                <a:lnTo>
                  <a:pt x="160" y="1347"/>
                </a:lnTo>
                <a:lnTo>
                  <a:pt x="148" y="1362"/>
                </a:lnTo>
                <a:lnTo>
                  <a:pt x="133" y="1383"/>
                </a:lnTo>
                <a:lnTo>
                  <a:pt x="129" y="1386"/>
                </a:lnTo>
                <a:lnTo>
                  <a:pt x="124" y="1388"/>
                </a:lnTo>
                <a:lnTo>
                  <a:pt x="114" y="1391"/>
                </a:lnTo>
                <a:lnTo>
                  <a:pt x="104" y="1393"/>
                </a:lnTo>
                <a:lnTo>
                  <a:pt x="94" y="1396"/>
                </a:lnTo>
                <a:lnTo>
                  <a:pt x="92" y="1399"/>
                </a:lnTo>
                <a:lnTo>
                  <a:pt x="91" y="1404"/>
                </a:lnTo>
                <a:lnTo>
                  <a:pt x="89" y="1413"/>
                </a:lnTo>
                <a:lnTo>
                  <a:pt x="89" y="1418"/>
                </a:lnTo>
                <a:lnTo>
                  <a:pt x="89" y="1421"/>
                </a:lnTo>
                <a:lnTo>
                  <a:pt x="91" y="1421"/>
                </a:lnTo>
                <a:lnTo>
                  <a:pt x="101" y="1426"/>
                </a:lnTo>
                <a:lnTo>
                  <a:pt x="121" y="1433"/>
                </a:lnTo>
                <a:lnTo>
                  <a:pt x="133" y="1435"/>
                </a:lnTo>
                <a:lnTo>
                  <a:pt x="143" y="1435"/>
                </a:lnTo>
                <a:lnTo>
                  <a:pt x="165" y="1435"/>
                </a:lnTo>
                <a:lnTo>
                  <a:pt x="170" y="1435"/>
                </a:lnTo>
                <a:lnTo>
                  <a:pt x="173" y="1433"/>
                </a:lnTo>
                <a:lnTo>
                  <a:pt x="180" y="1426"/>
                </a:lnTo>
                <a:lnTo>
                  <a:pt x="193" y="1409"/>
                </a:lnTo>
                <a:lnTo>
                  <a:pt x="198" y="1406"/>
                </a:lnTo>
                <a:lnTo>
                  <a:pt x="201" y="1404"/>
                </a:lnTo>
                <a:lnTo>
                  <a:pt x="212" y="1401"/>
                </a:lnTo>
                <a:lnTo>
                  <a:pt x="233" y="1401"/>
                </a:lnTo>
                <a:lnTo>
                  <a:pt x="228" y="1431"/>
                </a:lnTo>
                <a:lnTo>
                  <a:pt x="230" y="1431"/>
                </a:lnTo>
                <a:lnTo>
                  <a:pt x="237" y="1431"/>
                </a:lnTo>
                <a:lnTo>
                  <a:pt x="238" y="1430"/>
                </a:lnTo>
                <a:lnTo>
                  <a:pt x="240" y="1428"/>
                </a:lnTo>
                <a:lnTo>
                  <a:pt x="243" y="1418"/>
                </a:lnTo>
                <a:lnTo>
                  <a:pt x="250" y="1398"/>
                </a:lnTo>
                <a:lnTo>
                  <a:pt x="253" y="1393"/>
                </a:lnTo>
                <a:lnTo>
                  <a:pt x="257" y="1389"/>
                </a:lnTo>
                <a:lnTo>
                  <a:pt x="265" y="1383"/>
                </a:lnTo>
                <a:lnTo>
                  <a:pt x="280" y="1367"/>
                </a:lnTo>
                <a:lnTo>
                  <a:pt x="284" y="1364"/>
                </a:lnTo>
                <a:lnTo>
                  <a:pt x="289" y="1359"/>
                </a:lnTo>
                <a:lnTo>
                  <a:pt x="297" y="1356"/>
                </a:lnTo>
                <a:lnTo>
                  <a:pt x="302" y="1356"/>
                </a:lnTo>
                <a:lnTo>
                  <a:pt x="304" y="1357"/>
                </a:lnTo>
                <a:lnTo>
                  <a:pt x="306" y="1362"/>
                </a:lnTo>
                <a:lnTo>
                  <a:pt x="306" y="1366"/>
                </a:lnTo>
                <a:lnTo>
                  <a:pt x="304" y="1394"/>
                </a:lnTo>
                <a:lnTo>
                  <a:pt x="306" y="1398"/>
                </a:lnTo>
                <a:lnTo>
                  <a:pt x="309" y="1398"/>
                </a:lnTo>
                <a:lnTo>
                  <a:pt x="312" y="1398"/>
                </a:lnTo>
                <a:lnTo>
                  <a:pt x="316" y="1398"/>
                </a:lnTo>
                <a:lnTo>
                  <a:pt x="316" y="1396"/>
                </a:lnTo>
                <a:lnTo>
                  <a:pt x="317" y="1388"/>
                </a:lnTo>
                <a:lnTo>
                  <a:pt x="321" y="1379"/>
                </a:lnTo>
                <a:lnTo>
                  <a:pt x="324" y="1362"/>
                </a:lnTo>
                <a:lnTo>
                  <a:pt x="327" y="1354"/>
                </a:lnTo>
                <a:lnTo>
                  <a:pt x="331" y="1346"/>
                </a:lnTo>
                <a:lnTo>
                  <a:pt x="334" y="1342"/>
                </a:lnTo>
                <a:lnTo>
                  <a:pt x="336" y="1339"/>
                </a:lnTo>
                <a:lnTo>
                  <a:pt x="337" y="1331"/>
                </a:lnTo>
                <a:lnTo>
                  <a:pt x="331" y="1331"/>
                </a:lnTo>
                <a:lnTo>
                  <a:pt x="327" y="1320"/>
                </a:lnTo>
                <a:lnTo>
                  <a:pt x="321" y="1307"/>
                </a:lnTo>
                <a:lnTo>
                  <a:pt x="311" y="1287"/>
                </a:lnTo>
                <a:lnTo>
                  <a:pt x="304" y="1263"/>
                </a:lnTo>
                <a:lnTo>
                  <a:pt x="300" y="1238"/>
                </a:lnTo>
                <a:lnTo>
                  <a:pt x="300" y="1215"/>
                </a:lnTo>
                <a:lnTo>
                  <a:pt x="302" y="1213"/>
                </a:lnTo>
                <a:lnTo>
                  <a:pt x="302" y="1210"/>
                </a:lnTo>
                <a:lnTo>
                  <a:pt x="302" y="1205"/>
                </a:lnTo>
                <a:lnTo>
                  <a:pt x="300" y="1198"/>
                </a:lnTo>
                <a:lnTo>
                  <a:pt x="300" y="1193"/>
                </a:lnTo>
                <a:lnTo>
                  <a:pt x="300" y="1186"/>
                </a:lnTo>
                <a:lnTo>
                  <a:pt x="300" y="1181"/>
                </a:lnTo>
                <a:lnTo>
                  <a:pt x="300" y="1175"/>
                </a:lnTo>
                <a:lnTo>
                  <a:pt x="300" y="1170"/>
                </a:lnTo>
                <a:lnTo>
                  <a:pt x="302" y="1148"/>
                </a:lnTo>
                <a:lnTo>
                  <a:pt x="300" y="1138"/>
                </a:lnTo>
                <a:lnTo>
                  <a:pt x="299" y="1128"/>
                </a:lnTo>
                <a:lnTo>
                  <a:pt x="297" y="1107"/>
                </a:lnTo>
                <a:lnTo>
                  <a:pt x="295" y="1086"/>
                </a:lnTo>
                <a:lnTo>
                  <a:pt x="294" y="1064"/>
                </a:lnTo>
                <a:lnTo>
                  <a:pt x="289" y="1042"/>
                </a:lnTo>
                <a:lnTo>
                  <a:pt x="287" y="1032"/>
                </a:lnTo>
                <a:lnTo>
                  <a:pt x="284" y="1024"/>
                </a:lnTo>
                <a:lnTo>
                  <a:pt x="282" y="1019"/>
                </a:lnTo>
                <a:lnTo>
                  <a:pt x="282" y="1014"/>
                </a:lnTo>
                <a:lnTo>
                  <a:pt x="282" y="1008"/>
                </a:lnTo>
                <a:lnTo>
                  <a:pt x="284" y="1003"/>
                </a:lnTo>
                <a:lnTo>
                  <a:pt x="285" y="995"/>
                </a:lnTo>
                <a:lnTo>
                  <a:pt x="287" y="978"/>
                </a:lnTo>
                <a:lnTo>
                  <a:pt x="289" y="965"/>
                </a:lnTo>
                <a:lnTo>
                  <a:pt x="290" y="958"/>
                </a:lnTo>
                <a:lnTo>
                  <a:pt x="292" y="935"/>
                </a:lnTo>
                <a:lnTo>
                  <a:pt x="294" y="911"/>
                </a:lnTo>
                <a:lnTo>
                  <a:pt x="295" y="899"/>
                </a:lnTo>
                <a:lnTo>
                  <a:pt x="295" y="894"/>
                </a:lnTo>
                <a:lnTo>
                  <a:pt x="295" y="891"/>
                </a:lnTo>
                <a:lnTo>
                  <a:pt x="297" y="891"/>
                </a:lnTo>
                <a:lnTo>
                  <a:pt x="307" y="888"/>
                </a:lnTo>
                <a:lnTo>
                  <a:pt x="311" y="884"/>
                </a:lnTo>
                <a:lnTo>
                  <a:pt x="314" y="881"/>
                </a:lnTo>
                <a:lnTo>
                  <a:pt x="314" y="874"/>
                </a:lnTo>
                <a:lnTo>
                  <a:pt x="317" y="869"/>
                </a:lnTo>
                <a:lnTo>
                  <a:pt x="329" y="866"/>
                </a:lnTo>
                <a:lnTo>
                  <a:pt x="332" y="864"/>
                </a:lnTo>
                <a:lnTo>
                  <a:pt x="332" y="859"/>
                </a:lnTo>
                <a:lnTo>
                  <a:pt x="332" y="844"/>
                </a:lnTo>
                <a:lnTo>
                  <a:pt x="332" y="841"/>
                </a:lnTo>
                <a:lnTo>
                  <a:pt x="332" y="839"/>
                </a:lnTo>
                <a:lnTo>
                  <a:pt x="344" y="832"/>
                </a:lnTo>
                <a:lnTo>
                  <a:pt x="356" y="826"/>
                </a:lnTo>
                <a:lnTo>
                  <a:pt x="358" y="822"/>
                </a:lnTo>
                <a:lnTo>
                  <a:pt x="358" y="819"/>
                </a:lnTo>
                <a:lnTo>
                  <a:pt x="354" y="799"/>
                </a:lnTo>
                <a:lnTo>
                  <a:pt x="376" y="790"/>
                </a:lnTo>
                <a:lnTo>
                  <a:pt x="391" y="785"/>
                </a:lnTo>
                <a:lnTo>
                  <a:pt x="393" y="784"/>
                </a:lnTo>
                <a:lnTo>
                  <a:pt x="393" y="782"/>
                </a:lnTo>
                <a:close/>
                <a:moveTo>
                  <a:pt x="113" y="782"/>
                </a:moveTo>
                <a:lnTo>
                  <a:pt x="113" y="782"/>
                </a:lnTo>
                <a:lnTo>
                  <a:pt x="111" y="782"/>
                </a:lnTo>
                <a:lnTo>
                  <a:pt x="113" y="782"/>
                </a:lnTo>
                <a:lnTo>
                  <a:pt x="114" y="782"/>
                </a:lnTo>
                <a:lnTo>
                  <a:pt x="113" y="782"/>
                </a:lnTo>
                <a:close/>
                <a:moveTo>
                  <a:pt x="272" y="223"/>
                </a:moveTo>
                <a:lnTo>
                  <a:pt x="272" y="223"/>
                </a:lnTo>
                <a:lnTo>
                  <a:pt x="274" y="223"/>
                </a:lnTo>
                <a:lnTo>
                  <a:pt x="275" y="223"/>
                </a:lnTo>
                <a:lnTo>
                  <a:pt x="272" y="223"/>
                </a:lnTo>
                <a:close/>
                <a:moveTo>
                  <a:pt x="295" y="118"/>
                </a:moveTo>
                <a:lnTo>
                  <a:pt x="295" y="118"/>
                </a:lnTo>
                <a:lnTo>
                  <a:pt x="295" y="119"/>
                </a:lnTo>
                <a:lnTo>
                  <a:pt x="295" y="121"/>
                </a:lnTo>
                <a:lnTo>
                  <a:pt x="295" y="119"/>
                </a:lnTo>
                <a:lnTo>
                  <a:pt x="295" y="118"/>
                </a:lnTo>
                <a:close/>
                <a:moveTo>
                  <a:pt x="232" y="1310"/>
                </a:moveTo>
                <a:lnTo>
                  <a:pt x="232" y="1310"/>
                </a:lnTo>
                <a:lnTo>
                  <a:pt x="232" y="1307"/>
                </a:lnTo>
                <a:lnTo>
                  <a:pt x="232" y="1302"/>
                </a:lnTo>
                <a:lnTo>
                  <a:pt x="232" y="1292"/>
                </a:lnTo>
                <a:lnTo>
                  <a:pt x="235" y="1272"/>
                </a:lnTo>
                <a:lnTo>
                  <a:pt x="237" y="1263"/>
                </a:lnTo>
                <a:lnTo>
                  <a:pt x="238" y="1255"/>
                </a:lnTo>
                <a:lnTo>
                  <a:pt x="242" y="1247"/>
                </a:lnTo>
                <a:lnTo>
                  <a:pt x="243" y="1238"/>
                </a:lnTo>
                <a:lnTo>
                  <a:pt x="245" y="1257"/>
                </a:lnTo>
                <a:lnTo>
                  <a:pt x="243" y="1275"/>
                </a:lnTo>
                <a:lnTo>
                  <a:pt x="238" y="1294"/>
                </a:lnTo>
                <a:lnTo>
                  <a:pt x="232" y="13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"/>
          <p:cNvGrpSpPr>
            <a:grpSpLocks noChangeAspect="1"/>
          </p:cNvGrpSpPr>
          <p:nvPr/>
        </p:nvGrpSpPr>
        <p:grpSpPr bwMode="auto">
          <a:xfrm>
            <a:off x="3646488" y="390525"/>
            <a:ext cx="1717675" cy="6207125"/>
            <a:chOff x="2297" y="246"/>
            <a:chExt cx="1082" cy="3910"/>
          </a:xfrm>
        </p:grpSpPr>
        <p:sp>
          <p:nvSpPr>
            <p:cNvPr id="5123" name="AutoShape 5"/>
            <p:cNvSpPr>
              <a:spLocks noChangeAspect="1" noChangeArrowheads="1" noTextEdit="1"/>
            </p:cNvSpPr>
            <p:nvPr/>
          </p:nvSpPr>
          <p:spPr bwMode="auto">
            <a:xfrm>
              <a:off x="2297" y="246"/>
              <a:ext cx="1082" cy="3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4" name="Freeform 7"/>
            <p:cNvSpPr>
              <a:spLocks/>
            </p:cNvSpPr>
            <p:nvPr/>
          </p:nvSpPr>
          <p:spPr bwMode="auto">
            <a:xfrm>
              <a:off x="3041" y="856"/>
              <a:ext cx="6" cy="4"/>
            </a:xfrm>
            <a:custGeom>
              <a:avLst/>
              <a:gdLst>
                <a:gd name="T0" fmla="*/ 0 w 6"/>
                <a:gd name="T1" fmla="*/ 4 h 4"/>
                <a:gd name="T2" fmla="*/ 0 w 6"/>
                <a:gd name="T3" fmla="*/ 4 h 4"/>
                <a:gd name="T4" fmla="*/ 0 w 6"/>
                <a:gd name="T5" fmla="*/ 4 h 4"/>
                <a:gd name="T6" fmla="*/ 0 w 6"/>
                <a:gd name="T7" fmla="*/ 4 h 4"/>
                <a:gd name="T8" fmla="*/ 4 w 6"/>
                <a:gd name="T9" fmla="*/ 2 h 4"/>
                <a:gd name="T10" fmla="*/ 6 w 6"/>
                <a:gd name="T11" fmla="*/ 0 h 4"/>
                <a:gd name="T12" fmla="*/ 6 w 6"/>
                <a:gd name="T13" fmla="*/ 0 h 4"/>
                <a:gd name="T14" fmla="*/ 6 w 6"/>
                <a:gd name="T15" fmla="*/ 0 h 4"/>
                <a:gd name="T16" fmla="*/ 6 w 6"/>
                <a:gd name="T17" fmla="*/ 0 h 4"/>
                <a:gd name="T18" fmla="*/ 0 w 6"/>
                <a:gd name="T19" fmla="*/ 4 h 4"/>
                <a:gd name="T20" fmla="*/ 0 w 6"/>
                <a:gd name="T21" fmla="*/ 4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"/>
                <a:gd name="T34" fmla="*/ 0 h 4"/>
                <a:gd name="T35" fmla="*/ 6 w 6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" h="4">
                  <a:moveTo>
                    <a:pt x="0" y="4"/>
                  </a:moveTo>
                  <a:lnTo>
                    <a:pt x="0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5" name="Freeform 8"/>
            <p:cNvSpPr>
              <a:spLocks/>
            </p:cNvSpPr>
            <p:nvPr/>
          </p:nvSpPr>
          <p:spPr bwMode="auto">
            <a:xfrm>
              <a:off x="3103" y="572"/>
              <a:ext cx="2" cy="4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0 h 4"/>
                <a:gd name="T4" fmla="*/ 2 w 2"/>
                <a:gd name="T5" fmla="*/ 4 h 4"/>
                <a:gd name="T6" fmla="*/ 2 w 2"/>
                <a:gd name="T7" fmla="*/ 4 h 4"/>
                <a:gd name="T8" fmla="*/ 2 w 2"/>
                <a:gd name="T9" fmla="*/ 2 h 4"/>
                <a:gd name="T10" fmla="*/ 0 w 2"/>
                <a:gd name="T11" fmla="*/ 0 h 4"/>
                <a:gd name="T12" fmla="*/ 0 w 2"/>
                <a:gd name="T13" fmla="*/ 0 h 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"/>
                <a:gd name="T22" fmla="*/ 0 h 4"/>
                <a:gd name="T23" fmla="*/ 2 w 2"/>
                <a:gd name="T24" fmla="*/ 4 h 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" h="4">
                  <a:moveTo>
                    <a:pt x="0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6" name="Freeform 9"/>
            <p:cNvSpPr>
              <a:spLocks/>
            </p:cNvSpPr>
            <p:nvPr/>
          </p:nvSpPr>
          <p:spPr bwMode="auto">
            <a:xfrm>
              <a:off x="3103" y="572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w 1"/>
                <a:gd name="T13" fmla="*/ 0 h 1"/>
                <a:gd name="T14" fmla="*/ 0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"/>
                <a:gd name="T25" fmla="*/ 0 h 1"/>
                <a:gd name="T26" fmla="*/ 1 w 1"/>
                <a:gd name="T27" fmla="*/ 1 h 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10"/>
            <p:cNvSpPr>
              <a:spLocks/>
            </p:cNvSpPr>
            <p:nvPr/>
          </p:nvSpPr>
          <p:spPr bwMode="auto">
            <a:xfrm>
              <a:off x="2929" y="3612"/>
              <a:ext cx="38" cy="198"/>
            </a:xfrm>
            <a:custGeom>
              <a:avLst/>
              <a:gdLst>
                <a:gd name="T0" fmla="*/ 22 w 38"/>
                <a:gd name="T1" fmla="*/ 48 h 198"/>
                <a:gd name="T2" fmla="*/ 22 w 38"/>
                <a:gd name="T3" fmla="*/ 48 h 198"/>
                <a:gd name="T4" fmla="*/ 16 w 38"/>
                <a:gd name="T5" fmla="*/ 70 h 198"/>
                <a:gd name="T6" fmla="*/ 12 w 38"/>
                <a:gd name="T7" fmla="*/ 94 h 198"/>
                <a:gd name="T8" fmla="*/ 12 w 38"/>
                <a:gd name="T9" fmla="*/ 94 h 198"/>
                <a:gd name="T10" fmla="*/ 4 w 38"/>
                <a:gd name="T11" fmla="*/ 148 h 198"/>
                <a:gd name="T12" fmla="*/ 4 w 38"/>
                <a:gd name="T13" fmla="*/ 148 h 198"/>
                <a:gd name="T14" fmla="*/ 2 w 38"/>
                <a:gd name="T15" fmla="*/ 174 h 198"/>
                <a:gd name="T16" fmla="*/ 0 w 38"/>
                <a:gd name="T17" fmla="*/ 186 h 198"/>
                <a:gd name="T18" fmla="*/ 2 w 38"/>
                <a:gd name="T19" fmla="*/ 192 h 198"/>
                <a:gd name="T20" fmla="*/ 4 w 38"/>
                <a:gd name="T21" fmla="*/ 198 h 198"/>
                <a:gd name="T22" fmla="*/ 4 w 38"/>
                <a:gd name="T23" fmla="*/ 198 h 198"/>
                <a:gd name="T24" fmla="*/ 12 w 38"/>
                <a:gd name="T25" fmla="*/ 174 h 198"/>
                <a:gd name="T26" fmla="*/ 22 w 38"/>
                <a:gd name="T27" fmla="*/ 150 h 198"/>
                <a:gd name="T28" fmla="*/ 28 w 38"/>
                <a:gd name="T29" fmla="*/ 126 h 198"/>
                <a:gd name="T30" fmla="*/ 32 w 38"/>
                <a:gd name="T31" fmla="*/ 102 h 198"/>
                <a:gd name="T32" fmla="*/ 36 w 38"/>
                <a:gd name="T33" fmla="*/ 76 h 198"/>
                <a:gd name="T34" fmla="*/ 38 w 38"/>
                <a:gd name="T35" fmla="*/ 50 h 198"/>
                <a:gd name="T36" fmla="*/ 36 w 38"/>
                <a:gd name="T37" fmla="*/ 26 h 198"/>
                <a:gd name="T38" fmla="*/ 34 w 38"/>
                <a:gd name="T39" fmla="*/ 0 h 198"/>
                <a:gd name="T40" fmla="*/ 34 w 38"/>
                <a:gd name="T41" fmla="*/ 0 h 198"/>
                <a:gd name="T42" fmla="*/ 30 w 38"/>
                <a:gd name="T43" fmla="*/ 24 h 198"/>
                <a:gd name="T44" fmla="*/ 22 w 38"/>
                <a:gd name="T45" fmla="*/ 48 h 198"/>
                <a:gd name="T46" fmla="*/ 22 w 38"/>
                <a:gd name="T47" fmla="*/ 48 h 1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8"/>
                <a:gd name="T73" fmla="*/ 0 h 198"/>
                <a:gd name="T74" fmla="*/ 38 w 38"/>
                <a:gd name="T75" fmla="*/ 198 h 19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8" h="198">
                  <a:moveTo>
                    <a:pt x="22" y="48"/>
                  </a:moveTo>
                  <a:lnTo>
                    <a:pt x="22" y="48"/>
                  </a:lnTo>
                  <a:lnTo>
                    <a:pt x="16" y="70"/>
                  </a:lnTo>
                  <a:lnTo>
                    <a:pt x="12" y="94"/>
                  </a:lnTo>
                  <a:lnTo>
                    <a:pt x="4" y="148"/>
                  </a:lnTo>
                  <a:lnTo>
                    <a:pt x="2" y="174"/>
                  </a:lnTo>
                  <a:lnTo>
                    <a:pt x="0" y="186"/>
                  </a:lnTo>
                  <a:lnTo>
                    <a:pt x="2" y="192"/>
                  </a:lnTo>
                  <a:lnTo>
                    <a:pt x="4" y="198"/>
                  </a:lnTo>
                  <a:lnTo>
                    <a:pt x="12" y="174"/>
                  </a:lnTo>
                  <a:lnTo>
                    <a:pt x="22" y="150"/>
                  </a:lnTo>
                  <a:lnTo>
                    <a:pt x="28" y="126"/>
                  </a:lnTo>
                  <a:lnTo>
                    <a:pt x="32" y="102"/>
                  </a:lnTo>
                  <a:lnTo>
                    <a:pt x="36" y="76"/>
                  </a:lnTo>
                  <a:lnTo>
                    <a:pt x="38" y="50"/>
                  </a:lnTo>
                  <a:lnTo>
                    <a:pt x="36" y="26"/>
                  </a:lnTo>
                  <a:lnTo>
                    <a:pt x="34" y="0"/>
                  </a:lnTo>
                  <a:lnTo>
                    <a:pt x="30" y="24"/>
                  </a:lnTo>
                  <a:lnTo>
                    <a:pt x="22" y="48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11"/>
            <p:cNvSpPr>
              <a:spLocks/>
            </p:cNvSpPr>
            <p:nvPr/>
          </p:nvSpPr>
          <p:spPr bwMode="auto">
            <a:xfrm>
              <a:off x="3103" y="576"/>
              <a:ext cx="4" cy="2"/>
            </a:xfrm>
            <a:custGeom>
              <a:avLst/>
              <a:gdLst>
                <a:gd name="T0" fmla="*/ 0 w 4"/>
                <a:gd name="T1" fmla="*/ 2 h 2"/>
                <a:gd name="T2" fmla="*/ 0 w 4"/>
                <a:gd name="T3" fmla="*/ 2 h 2"/>
                <a:gd name="T4" fmla="*/ 0 w 4"/>
                <a:gd name="T5" fmla="*/ 2 h 2"/>
                <a:gd name="T6" fmla="*/ 0 w 4"/>
                <a:gd name="T7" fmla="*/ 2 h 2"/>
                <a:gd name="T8" fmla="*/ 4 w 4"/>
                <a:gd name="T9" fmla="*/ 2 h 2"/>
                <a:gd name="T10" fmla="*/ 4 w 4"/>
                <a:gd name="T11" fmla="*/ 2 h 2"/>
                <a:gd name="T12" fmla="*/ 2 w 4"/>
                <a:gd name="T13" fmla="*/ 0 h 2"/>
                <a:gd name="T14" fmla="*/ 2 w 4"/>
                <a:gd name="T15" fmla="*/ 0 h 2"/>
                <a:gd name="T16" fmla="*/ 2 w 4"/>
                <a:gd name="T17" fmla="*/ 2 h 2"/>
                <a:gd name="T18" fmla="*/ 2 w 4"/>
                <a:gd name="T19" fmla="*/ 2 h 2"/>
                <a:gd name="T20" fmla="*/ 0 w 4"/>
                <a:gd name="T21" fmla="*/ 2 h 2"/>
                <a:gd name="T22" fmla="*/ 0 w 4"/>
                <a:gd name="T23" fmla="*/ 2 h 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"/>
                <a:gd name="T37" fmla="*/ 0 h 2"/>
                <a:gd name="T38" fmla="*/ 4 w 4"/>
                <a:gd name="T39" fmla="*/ 2 h 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" h="2">
                  <a:moveTo>
                    <a:pt x="0" y="2"/>
                  </a:moveTo>
                  <a:lnTo>
                    <a:pt x="0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12"/>
            <p:cNvSpPr>
              <a:spLocks noEditPoints="1"/>
            </p:cNvSpPr>
            <p:nvPr/>
          </p:nvSpPr>
          <p:spPr bwMode="auto">
            <a:xfrm>
              <a:off x="2305" y="254"/>
              <a:ext cx="1066" cy="3894"/>
            </a:xfrm>
            <a:custGeom>
              <a:avLst/>
              <a:gdLst>
                <a:gd name="T0" fmla="*/ 954 w 1066"/>
                <a:gd name="T1" fmla="*/ 1652 h 3894"/>
                <a:gd name="T2" fmla="*/ 940 w 1066"/>
                <a:gd name="T3" fmla="*/ 1230 h 3894"/>
                <a:gd name="T4" fmla="*/ 852 w 1066"/>
                <a:gd name="T5" fmla="*/ 794 h 3894"/>
                <a:gd name="T6" fmla="*/ 736 w 1066"/>
                <a:gd name="T7" fmla="*/ 650 h 3894"/>
                <a:gd name="T8" fmla="*/ 766 w 1066"/>
                <a:gd name="T9" fmla="*/ 596 h 3894"/>
                <a:gd name="T10" fmla="*/ 802 w 1066"/>
                <a:gd name="T11" fmla="*/ 492 h 3894"/>
                <a:gd name="T12" fmla="*/ 794 w 1066"/>
                <a:gd name="T13" fmla="*/ 362 h 3894"/>
                <a:gd name="T14" fmla="*/ 786 w 1066"/>
                <a:gd name="T15" fmla="*/ 272 h 3894"/>
                <a:gd name="T16" fmla="*/ 742 w 1066"/>
                <a:gd name="T17" fmla="*/ 154 h 3894"/>
                <a:gd name="T18" fmla="*/ 690 w 1066"/>
                <a:gd name="T19" fmla="*/ 102 h 3894"/>
                <a:gd name="T20" fmla="*/ 624 w 1066"/>
                <a:gd name="T21" fmla="*/ 36 h 3894"/>
                <a:gd name="T22" fmla="*/ 518 w 1066"/>
                <a:gd name="T23" fmla="*/ 8 h 3894"/>
                <a:gd name="T24" fmla="*/ 448 w 1066"/>
                <a:gd name="T25" fmla="*/ 8 h 3894"/>
                <a:gd name="T26" fmla="*/ 366 w 1066"/>
                <a:gd name="T27" fmla="*/ 72 h 3894"/>
                <a:gd name="T28" fmla="*/ 314 w 1066"/>
                <a:gd name="T29" fmla="*/ 150 h 3894"/>
                <a:gd name="T30" fmla="*/ 282 w 1066"/>
                <a:gd name="T31" fmla="*/ 248 h 3894"/>
                <a:gd name="T32" fmla="*/ 260 w 1066"/>
                <a:gd name="T33" fmla="*/ 360 h 3894"/>
                <a:gd name="T34" fmla="*/ 258 w 1066"/>
                <a:gd name="T35" fmla="*/ 472 h 3894"/>
                <a:gd name="T36" fmla="*/ 278 w 1066"/>
                <a:gd name="T37" fmla="*/ 530 h 3894"/>
                <a:gd name="T38" fmla="*/ 316 w 1066"/>
                <a:gd name="T39" fmla="*/ 600 h 3894"/>
                <a:gd name="T40" fmla="*/ 342 w 1066"/>
                <a:gd name="T41" fmla="*/ 602 h 3894"/>
                <a:gd name="T42" fmla="*/ 352 w 1066"/>
                <a:gd name="T43" fmla="*/ 554 h 3894"/>
                <a:gd name="T44" fmla="*/ 388 w 1066"/>
                <a:gd name="T45" fmla="*/ 648 h 3894"/>
                <a:gd name="T46" fmla="*/ 230 w 1066"/>
                <a:gd name="T47" fmla="*/ 820 h 3894"/>
                <a:gd name="T48" fmla="*/ 152 w 1066"/>
                <a:gd name="T49" fmla="*/ 1090 h 3894"/>
                <a:gd name="T50" fmla="*/ 148 w 1066"/>
                <a:gd name="T51" fmla="*/ 1566 h 3894"/>
                <a:gd name="T52" fmla="*/ 54 w 1066"/>
                <a:gd name="T53" fmla="*/ 1922 h 3894"/>
                <a:gd name="T54" fmla="*/ 20 w 1066"/>
                <a:gd name="T55" fmla="*/ 2098 h 3894"/>
                <a:gd name="T56" fmla="*/ 14 w 1066"/>
                <a:gd name="T57" fmla="*/ 2280 h 3894"/>
                <a:gd name="T58" fmla="*/ 114 w 1066"/>
                <a:gd name="T59" fmla="*/ 2302 h 3894"/>
                <a:gd name="T60" fmla="*/ 88 w 1066"/>
                <a:gd name="T61" fmla="*/ 2268 h 3894"/>
                <a:gd name="T62" fmla="*/ 100 w 1066"/>
                <a:gd name="T63" fmla="*/ 2240 h 3894"/>
                <a:gd name="T64" fmla="*/ 84 w 1066"/>
                <a:gd name="T65" fmla="*/ 2196 h 3894"/>
                <a:gd name="T66" fmla="*/ 138 w 1066"/>
                <a:gd name="T67" fmla="*/ 2058 h 3894"/>
                <a:gd name="T68" fmla="*/ 144 w 1066"/>
                <a:gd name="T69" fmla="*/ 2072 h 3894"/>
                <a:gd name="T70" fmla="*/ 228 w 1066"/>
                <a:gd name="T71" fmla="*/ 2116 h 3894"/>
                <a:gd name="T72" fmla="*/ 296 w 1066"/>
                <a:gd name="T73" fmla="*/ 2464 h 3894"/>
                <a:gd name="T74" fmla="*/ 420 w 1066"/>
                <a:gd name="T75" fmla="*/ 2456 h 3894"/>
                <a:gd name="T76" fmla="*/ 462 w 1066"/>
                <a:gd name="T77" fmla="*/ 2810 h 3894"/>
                <a:gd name="T78" fmla="*/ 500 w 1066"/>
                <a:gd name="T79" fmla="*/ 2930 h 3894"/>
                <a:gd name="T80" fmla="*/ 494 w 1066"/>
                <a:gd name="T81" fmla="*/ 3382 h 3894"/>
                <a:gd name="T82" fmla="*/ 432 w 1066"/>
                <a:gd name="T83" fmla="*/ 3654 h 3894"/>
                <a:gd name="T84" fmla="*/ 256 w 1066"/>
                <a:gd name="T85" fmla="*/ 3790 h 3894"/>
                <a:gd name="T86" fmla="*/ 328 w 1066"/>
                <a:gd name="T87" fmla="*/ 3886 h 3894"/>
                <a:gd name="T88" fmla="*/ 560 w 1066"/>
                <a:gd name="T89" fmla="*/ 3804 h 3894"/>
                <a:gd name="T90" fmla="*/ 658 w 1066"/>
                <a:gd name="T91" fmla="*/ 3844 h 3894"/>
                <a:gd name="T92" fmla="*/ 806 w 1066"/>
                <a:gd name="T93" fmla="*/ 3678 h 3894"/>
                <a:gd name="T94" fmla="*/ 836 w 1066"/>
                <a:gd name="T95" fmla="*/ 3792 h 3894"/>
                <a:gd name="T96" fmla="*/ 904 w 1066"/>
                <a:gd name="T97" fmla="*/ 3642 h 3894"/>
                <a:gd name="T98" fmla="*/ 824 w 1066"/>
                <a:gd name="T99" fmla="*/ 3426 h 3894"/>
                <a:gd name="T100" fmla="*/ 812 w 1066"/>
                <a:gd name="T101" fmla="*/ 3236 h 3894"/>
                <a:gd name="T102" fmla="*/ 808 w 1066"/>
                <a:gd name="T103" fmla="*/ 3060 h 3894"/>
                <a:gd name="T104" fmla="*/ 762 w 1066"/>
                <a:gd name="T105" fmla="*/ 2762 h 3894"/>
                <a:gd name="T106" fmla="*/ 776 w 1066"/>
                <a:gd name="T107" fmla="*/ 2654 h 3894"/>
                <a:gd name="T108" fmla="*/ 802 w 1066"/>
                <a:gd name="T109" fmla="*/ 2416 h 3894"/>
                <a:gd name="T110" fmla="*/ 894 w 1066"/>
                <a:gd name="T111" fmla="*/ 2344 h 3894"/>
                <a:gd name="T112" fmla="*/ 966 w 1066"/>
                <a:gd name="T113" fmla="*/ 2238 h 3894"/>
                <a:gd name="T114" fmla="*/ 736 w 1066"/>
                <a:gd name="T115" fmla="*/ 606 h 3894"/>
                <a:gd name="T116" fmla="*/ 802 w 1066"/>
                <a:gd name="T117" fmla="*/ 324 h 3894"/>
                <a:gd name="T118" fmla="*/ 798 w 1066"/>
                <a:gd name="T119" fmla="*/ 318 h 3894"/>
                <a:gd name="T120" fmla="*/ 654 w 1066"/>
                <a:gd name="T121" fmla="*/ 3382 h 38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66"/>
                <a:gd name="T184" fmla="*/ 0 h 3894"/>
                <a:gd name="T185" fmla="*/ 1066 w 1066"/>
                <a:gd name="T186" fmla="*/ 3894 h 38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66" h="3894">
                  <a:moveTo>
                    <a:pt x="1066" y="2118"/>
                  </a:moveTo>
                  <a:lnTo>
                    <a:pt x="1066" y="2118"/>
                  </a:lnTo>
                  <a:lnTo>
                    <a:pt x="1054" y="2060"/>
                  </a:lnTo>
                  <a:lnTo>
                    <a:pt x="1042" y="2000"/>
                  </a:lnTo>
                  <a:lnTo>
                    <a:pt x="1026" y="1938"/>
                  </a:lnTo>
                  <a:lnTo>
                    <a:pt x="998" y="1832"/>
                  </a:lnTo>
                  <a:lnTo>
                    <a:pt x="978" y="1768"/>
                  </a:lnTo>
                  <a:lnTo>
                    <a:pt x="970" y="1740"/>
                  </a:lnTo>
                  <a:lnTo>
                    <a:pt x="962" y="1702"/>
                  </a:lnTo>
                  <a:lnTo>
                    <a:pt x="954" y="1652"/>
                  </a:lnTo>
                  <a:lnTo>
                    <a:pt x="950" y="1624"/>
                  </a:lnTo>
                  <a:lnTo>
                    <a:pt x="948" y="1612"/>
                  </a:lnTo>
                  <a:lnTo>
                    <a:pt x="942" y="1598"/>
                  </a:lnTo>
                  <a:lnTo>
                    <a:pt x="936" y="1582"/>
                  </a:lnTo>
                  <a:lnTo>
                    <a:pt x="932" y="1566"/>
                  </a:lnTo>
                  <a:lnTo>
                    <a:pt x="930" y="1550"/>
                  </a:lnTo>
                  <a:lnTo>
                    <a:pt x="930" y="1534"/>
                  </a:lnTo>
                  <a:lnTo>
                    <a:pt x="930" y="1468"/>
                  </a:lnTo>
                  <a:lnTo>
                    <a:pt x="930" y="1408"/>
                  </a:lnTo>
                  <a:lnTo>
                    <a:pt x="932" y="1348"/>
                  </a:lnTo>
                  <a:lnTo>
                    <a:pt x="940" y="1230"/>
                  </a:lnTo>
                  <a:lnTo>
                    <a:pt x="944" y="1116"/>
                  </a:lnTo>
                  <a:lnTo>
                    <a:pt x="944" y="1058"/>
                  </a:lnTo>
                  <a:lnTo>
                    <a:pt x="942" y="1002"/>
                  </a:lnTo>
                  <a:lnTo>
                    <a:pt x="940" y="988"/>
                  </a:lnTo>
                  <a:lnTo>
                    <a:pt x="936" y="974"/>
                  </a:lnTo>
                  <a:lnTo>
                    <a:pt x="926" y="948"/>
                  </a:lnTo>
                  <a:lnTo>
                    <a:pt x="906" y="896"/>
                  </a:lnTo>
                  <a:lnTo>
                    <a:pt x="896" y="870"/>
                  </a:lnTo>
                  <a:lnTo>
                    <a:pt x="884" y="844"/>
                  </a:lnTo>
                  <a:lnTo>
                    <a:pt x="868" y="818"/>
                  </a:lnTo>
                  <a:lnTo>
                    <a:pt x="852" y="794"/>
                  </a:lnTo>
                  <a:lnTo>
                    <a:pt x="842" y="784"/>
                  </a:lnTo>
                  <a:lnTo>
                    <a:pt x="832" y="774"/>
                  </a:lnTo>
                  <a:lnTo>
                    <a:pt x="820" y="764"/>
                  </a:lnTo>
                  <a:lnTo>
                    <a:pt x="810" y="756"/>
                  </a:lnTo>
                  <a:lnTo>
                    <a:pt x="800" y="744"/>
                  </a:lnTo>
                  <a:lnTo>
                    <a:pt x="794" y="732"/>
                  </a:lnTo>
                  <a:lnTo>
                    <a:pt x="782" y="704"/>
                  </a:lnTo>
                  <a:lnTo>
                    <a:pt x="768" y="680"/>
                  </a:lnTo>
                  <a:lnTo>
                    <a:pt x="760" y="668"/>
                  </a:lnTo>
                  <a:lnTo>
                    <a:pt x="750" y="658"/>
                  </a:lnTo>
                  <a:lnTo>
                    <a:pt x="736" y="650"/>
                  </a:lnTo>
                  <a:lnTo>
                    <a:pt x="730" y="646"/>
                  </a:lnTo>
                  <a:lnTo>
                    <a:pt x="726" y="642"/>
                  </a:lnTo>
                  <a:lnTo>
                    <a:pt x="708" y="616"/>
                  </a:lnTo>
                  <a:lnTo>
                    <a:pt x="720" y="616"/>
                  </a:lnTo>
                  <a:lnTo>
                    <a:pt x="730" y="614"/>
                  </a:lnTo>
                  <a:lnTo>
                    <a:pt x="740" y="608"/>
                  </a:lnTo>
                  <a:lnTo>
                    <a:pt x="750" y="602"/>
                  </a:lnTo>
                  <a:lnTo>
                    <a:pt x="754" y="598"/>
                  </a:lnTo>
                  <a:lnTo>
                    <a:pt x="760" y="596"/>
                  </a:lnTo>
                  <a:lnTo>
                    <a:pt x="764" y="596"/>
                  </a:lnTo>
                  <a:lnTo>
                    <a:pt x="766" y="596"/>
                  </a:lnTo>
                  <a:lnTo>
                    <a:pt x="774" y="588"/>
                  </a:lnTo>
                  <a:lnTo>
                    <a:pt x="776" y="584"/>
                  </a:lnTo>
                  <a:lnTo>
                    <a:pt x="778" y="578"/>
                  </a:lnTo>
                  <a:lnTo>
                    <a:pt x="784" y="570"/>
                  </a:lnTo>
                  <a:lnTo>
                    <a:pt x="790" y="562"/>
                  </a:lnTo>
                  <a:lnTo>
                    <a:pt x="794" y="552"/>
                  </a:lnTo>
                  <a:lnTo>
                    <a:pt x="796" y="540"/>
                  </a:lnTo>
                  <a:lnTo>
                    <a:pt x="800" y="516"/>
                  </a:lnTo>
                  <a:lnTo>
                    <a:pt x="800" y="498"/>
                  </a:lnTo>
                  <a:lnTo>
                    <a:pt x="802" y="496"/>
                  </a:lnTo>
                  <a:lnTo>
                    <a:pt x="802" y="492"/>
                  </a:lnTo>
                  <a:lnTo>
                    <a:pt x="806" y="480"/>
                  </a:lnTo>
                  <a:lnTo>
                    <a:pt x="810" y="456"/>
                  </a:lnTo>
                  <a:lnTo>
                    <a:pt x="812" y="450"/>
                  </a:lnTo>
                  <a:lnTo>
                    <a:pt x="814" y="446"/>
                  </a:lnTo>
                  <a:lnTo>
                    <a:pt x="810" y="428"/>
                  </a:lnTo>
                  <a:lnTo>
                    <a:pt x="804" y="412"/>
                  </a:lnTo>
                  <a:lnTo>
                    <a:pt x="802" y="396"/>
                  </a:lnTo>
                  <a:lnTo>
                    <a:pt x="802" y="382"/>
                  </a:lnTo>
                  <a:lnTo>
                    <a:pt x="800" y="376"/>
                  </a:lnTo>
                  <a:lnTo>
                    <a:pt x="796" y="370"/>
                  </a:lnTo>
                  <a:lnTo>
                    <a:pt x="794" y="362"/>
                  </a:lnTo>
                  <a:lnTo>
                    <a:pt x="796" y="356"/>
                  </a:lnTo>
                  <a:lnTo>
                    <a:pt x="798" y="350"/>
                  </a:lnTo>
                  <a:lnTo>
                    <a:pt x="800" y="350"/>
                  </a:lnTo>
                  <a:lnTo>
                    <a:pt x="808" y="350"/>
                  </a:lnTo>
                  <a:lnTo>
                    <a:pt x="806" y="336"/>
                  </a:lnTo>
                  <a:lnTo>
                    <a:pt x="804" y="320"/>
                  </a:lnTo>
                  <a:lnTo>
                    <a:pt x="800" y="306"/>
                  </a:lnTo>
                  <a:lnTo>
                    <a:pt x="796" y="292"/>
                  </a:lnTo>
                  <a:lnTo>
                    <a:pt x="792" y="286"/>
                  </a:lnTo>
                  <a:lnTo>
                    <a:pt x="788" y="282"/>
                  </a:lnTo>
                  <a:lnTo>
                    <a:pt x="786" y="278"/>
                  </a:lnTo>
                  <a:lnTo>
                    <a:pt x="786" y="272"/>
                  </a:lnTo>
                  <a:lnTo>
                    <a:pt x="788" y="260"/>
                  </a:lnTo>
                  <a:lnTo>
                    <a:pt x="788" y="248"/>
                  </a:lnTo>
                  <a:lnTo>
                    <a:pt x="788" y="234"/>
                  </a:lnTo>
                  <a:lnTo>
                    <a:pt x="782" y="222"/>
                  </a:lnTo>
                  <a:lnTo>
                    <a:pt x="776" y="210"/>
                  </a:lnTo>
                  <a:lnTo>
                    <a:pt x="770" y="198"/>
                  </a:lnTo>
                  <a:lnTo>
                    <a:pt x="754" y="176"/>
                  </a:lnTo>
                  <a:lnTo>
                    <a:pt x="748" y="164"/>
                  </a:lnTo>
                  <a:lnTo>
                    <a:pt x="746" y="158"/>
                  </a:lnTo>
                  <a:lnTo>
                    <a:pt x="742" y="154"/>
                  </a:lnTo>
                  <a:lnTo>
                    <a:pt x="732" y="146"/>
                  </a:lnTo>
                  <a:lnTo>
                    <a:pt x="720" y="140"/>
                  </a:lnTo>
                  <a:lnTo>
                    <a:pt x="718" y="136"/>
                  </a:lnTo>
                  <a:lnTo>
                    <a:pt x="716" y="132"/>
                  </a:lnTo>
                  <a:lnTo>
                    <a:pt x="710" y="128"/>
                  </a:lnTo>
                  <a:lnTo>
                    <a:pt x="704" y="126"/>
                  </a:lnTo>
                  <a:lnTo>
                    <a:pt x="700" y="122"/>
                  </a:lnTo>
                  <a:lnTo>
                    <a:pt x="696" y="118"/>
                  </a:lnTo>
                  <a:lnTo>
                    <a:pt x="694" y="112"/>
                  </a:lnTo>
                  <a:lnTo>
                    <a:pt x="692" y="106"/>
                  </a:lnTo>
                  <a:lnTo>
                    <a:pt x="690" y="102"/>
                  </a:lnTo>
                  <a:lnTo>
                    <a:pt x="688" y="98"/>
                  </a:lnTo>
                  <a:lnTo>
                    <a:pt x="684" y="96"/>
                  </a:lnTo>
                  <a:lnTo>
                    <a:pt x="682" y="90"/>
                  </a:lnTo>
                  <a:lnTo>
                    <a:pt x="682" y="82"/>
                  </a:lnTo>
                  <a:lnTo>
                    <a:pt x="684" y="76"/>
                  </a:lnTo>
                  <a:lnTo>
                    <a:pt x="684" y="70"/>
                  </a:lnTo>
                  <a:lnTo>
                    <a:pt x="680" y="64"/>
                  </a:lnTo>
                  <a:lnTo>
                    <a:pt x="670" y="54"/>
                  </a:lnTo>
                  <a:lnTo>
                    <a:pt x="662" y="46"/>
                  </a:lnTo>
                  <a:lnTo>
                    <a:pt x="650" y="38"/>
                  </a:lnTo>
                  <a:lnTo>
                    <a:pt x="636" y="34"/>
                  </a:lnTo>
                  <a:lnTo>
                    <a:pt x="624" y="36"/>
                  </a:lnTo>
                  <a:lnTo>
                    <a:pt x="610" y="38"/>
                  </a:lnTo>
                  <a:lnTo>
                    <a:pt x="598" y="40"/>
                  </a:lnTo>
                  <a:lnTo>
                    <a:pt x="590" y="42"/>
                  </a:lnTo>
                  <a:lnTo>
                    <a:pt x="586" y="40"/>
                  </a:lnTo>
                  <a:lnTo>
                    <a:pt x="582" y="36"/>
                  </a:lnTo>
                  <a:lnTo>
                    <a:pt x="580" y="30"/>
                  </a:lnTo>
                  <a:lnTo>
                    <a:pt x="570" y="22"/>
                  </a:lnTo>
                  <a:lnTo>
                    <a:pt x="558" y="18"/>
                  </a:lnTo>
                  <a:lnTo>
                    <a:pt x="544" y="14"/>
                  </a:lnTo>
                  <a:lnTo>
                    <a:pt x="532" y="12"/>
                  </a:lnTo>
                  <a:lnTo>
                    <a:pt x="518" y="8"/>
                  </a:lnTo>
                  <a:lnTo>
                    <a:pt x="504" y="4"/>
                  </a:lnTo>
                  <a:lnTo>
                    <a:pt x="498" y="2"/>
                  </a:lnTo>
                  <a:lnTo>
                    <a:pt x="490" y="0"/>
                  </a:lnTo>
                  <a:lnTo>
                    <a:pt x="486" y="2"/>
                  </a:lnTo>
                  <a:lnTo>
                    <a:pt x="482" y="6"/>
                  </a:lnTo>
                  <a:lnTo>
                    <a:pt x="478" y="8"/>
                  </a:lnTo>
                  <a:lnTo>
                    <a:pt x="476" y="10"/>
                  </a:lnTo>
                  <a:lnTo>
                    <a:pt x="452" y="6"/>
                  </a:lnTo>
                  <a:lnTo>
                    <a:pt x="446" y="6"/>
                  </a:lnTo>
                  <a:lnTo>
                    <a:pt x="448" y="8"/>
                  </a:lnTo>
                  <a:lnTo>
                    <a:pt x="444" y="10"/>
                  </a:lnTo>
                  <a:lnTo>
                    <a:pt x="440" y="14"/>
                  </a:lnTo>
                  <a:lnTo>
                    <a:pt x="436" y="20"/>
                  </a:lnTo>
                  <a:lnTo>
                    <a:pt x="432" y="28"/>
                  </a:lnTo>
                  <a:lnTo>
                    <a:pt x="426" y="34"/>
                  </a:lnTo>
                  <a:lnTo>
                    <a:pt x="418" y="40"/>
                  </a:lnTo>
                  <a:lnTo>
                    <a:pt x="410" y="42"/>
                  </a:lnTo>
                  <a:lnTo>
                    <a:pt x="390" y="48"/>
                  </a:lnTo>
                  <a:lnTo>
                    <a:pt x="384" y="52"/>
                  </a:lnTo>
                  <a:lnTo>
                    <a:pt x="376" y="58"/>
                  </a:lnTo>
                  <a:lnTo>
                    <a:pt x="370" y="64"/>
                  </a:lnTo>
                  <a:lnTo>
                    <a:pt x="366" y="72"/>
                  </a:lnTo>
                  <a:lnTo>
                    <a:pt x="362" y="80"/>
                  </a:lnTo>
                  <a:lnTo>
                    <a:pt x="358" y="88"/>
                  </a:lnTo>
                  <a:lnTo>
                    <a:pt x="356" y="92"/>
                  </a:lnTo>
                  <a:lnTo>
                    <a:pt x="354" y="96"/>
                  </a:lnTo>
                  <a:lnTo>
                    <a:pt x="348" y="100"/>
                  </a:lnTo>
                  <a:lnTo>
                    <a:pt x="358" y="102"/>
                  </a:lnTo>
                  <a:lnTo>
                    <a:pt x="346" y="120"/>
                  </a:lnTo>
                  <a:lnTo>
                    <a:pt x="330" y="136"/>
                  </a:lnTo>
                  <a:lnTo>
                    <a:pt x="314" y="148"/>
                  </a:lnTo>
                  <a:lnTo>
                    <a:pt x="314" y="150"/>
                  </a:lnTo>
                  <a:lnTo>
                    <a:pt x="316" y="152"/>
                  </a:lnTo>
                  <a:lnTo>
                    <a:pt x="324" y="150"/>
                  </a:lnTo>
                  <a:lnTo>
                    <a:pt x="314" y="176"/>
                  </a:lnTo>
                  <a:lnTo>
                    <a:pt x="310" y="190"/>
                  </a:lnTo>
                  <a:lnTo>
                    <a:pt x="304" y="202"/>
                  </a:lnTo>
                  <a:lnTo>
                    <a:pt x="294" y="212"/>
                  </a:lnTo>
                  <a:lnTo>
                    <a:pt x="292" y="218"/>
                  </a:lnTo>
                  <a:lnTo>
                    <a:pt x="290" y="226"/>
                  </a:lnTo>
                  <a:lnTo>
                    <a:pt x="288" y="238"/>
                  </a:lnTo>
                  <a:lnTo>
                    <a:pt x="286" y="244"/>
                  </a:lnTo>
                  <a:lnTo>
                    <a:pt x="282" y="248"/>
                  </a:lnTo>
                  <a:lnTo>
                    <a:pt x="280" y="252"/>
                  </a:lnTo>
                  <a:lnTo>
                    <a:pt x="278" y="260"/>
                  </a:lnTo>
                  <a:lnTo>
                    <a:pt x="274" y="272"/>
                  </a:lnTo>
                  <a:lnTo>
                    <a:pt x="268" y="284"/>
                  </a:lnTo>
                  <a:lnTo>
                    <a:pt x="264" y="298"/>
                  </a:lnTo>
                  <a:lnTo>
                    <a:pt x="260" y="312"/>
                  </a:lnTo>
                  <a:lnTo>
                    <a:pt x="256" y="328"/>
                  </a:lnTo>
                  <a:lnTo>
                    <a:pt x="254" y="338"/>
                  </a:lnTo>
                  <a:lnTo>
                    <a:pt x="256" y="342"/>
                  </a:lnTo>
                  <a:lnTo>
                    <a:pt x="260" y="340"/>
                  </a:lnTo>
                  <a:lnTo>
                    <a:pt x="260" y="360"/>
                  </a:lnTo>
                  <a:lnTo>
                    <a:pt x="256" y="382"/>
                  </a:lnTo>
                  <a:lnTo>
                    <a:pt x="254" y="392"/>
                  </a:lnTo>
                  <a:lnTo>
                    <a:pt x="254" y="404"/>
                  </a:lnTo>
                  <a:lnTo>
                    <a:pt x="256" y="414"/>
                  </a:lnTo>
                  <a:lnTo>
                    <a:pt x="256" y="424"/>
                  </a:lnTo>
                  <a:lnTo>
                    <a:pt x="252" y="434"/>
                  </a:lnTo>
                  <a:lnTo>
                    <a:pt x="250" y="446"/>
                  </a:lnTo>
                  <a:lnTo>
                    <a:pt x="250" y="456"/>
                  </a:lnTo>
                  <a:lnTo>
                    <a:pt x="252" y="468"/>
                  </a:lnTo>
                  <a:lnTo>
                    <a:pt x="256" y="470"/>
                  </a:lnTo>
                  <a:lnTo>
                    <a:pt x="258" y="472"/>
                  </a:lnTo>
                  <a:lnTo>
                    <a:pt x="262" y="486"/>
                  </a:lnTo>
                  <a:lnTo>
                    <a:pt x="262" y="490"/>
                  </a:lnTo>
                  <a:lnTo>
                    <a:pt x="260" y="494"/>
                  </a:lnTo>
                  <a:lnTo>
                    <a:pt x="256" y="500"/>
                  </a:lnTo>
                  <a:lnTo>
                    <a:pt x="262" y="498"/>
                  </a:lnTo>
                  <a:lnTo>
                    <a:pt x="266" y="500"/>
                  </a:lnTo>
                  <a:lnTo>
                    <a:pt x="268" y="502"/>
                  </a:lnTo>
                  <a:lnTo>
                    <a:pt x="268" y="508"/>
                  </a:lnTo>
                  <a:lnTo>
                    <a:pt x="272" y="520"/>
                  </a:lnTo>
                  <a:lnTo>
                    <a:pt x="278" y="530"/>
                  </a:lnTo>
                  <a:lnTo>
                    <a:pt x="278" y="522"/>
                  </a:lnTo>
                  <a:lnTo>
                    <a:pt x="286" y="552"/>
                  </a:lnTo>
                  <a:lnTo>
                    <a:pt x="290" y="562"/>
                  </a:lnTo>
                  <a:lnTo>
                    <a:pt x="292" y="566"/>
                  </a:lnTo>
                  <a:lnTo>
                    <a:pt x="294" y="566"/>
                  </a:lnTo>
                  <a:lnTo>
                    <a:pt x="296" y="564"/>
                  </a:lnTo>
                  <a:lnTo>
                    <a:pt x="306" y="594"/>
                  </a:lnTo>
                  <a:lnTo>
                    <a:pt x="308" y="592"/>
                  </a:lnTo>
                  <a:lnTo>
                    <a:pt x="310" y="596"/>
                  </a:lnTo>
                  <a:lnTo>
                    <a:pt x="314" y="598"/>
                  </a:lnTo>
                  <a:lnTo>
                    <a:pt x="316" y="600"/>
                  </a:lnTo>
                  <a:lnTo>
                    <a:pt x="322" y="598"/>
                  </a:lnTo>
                  <a:lnTo>
                    <a:pt x="326" y="596"/>
                  </a:lnTo>
                  <a:lnTo>
                    <a:pt x="330" y="596"/>
                  </a:lnTo>
                  <a:lnTo>
                    <a:pt x="336" y="598"/>
                  </a:lnTo>
                  <a:lnTo>
                    <a:pt x="336" y="592"/>
                  </a:lnTo>
                  <a:lnTo>
                    <a:pt x="338" y="592"/>
                  </a:lnTo>
                  <a:lnTo>
                    <a:pt x="342" y="594"/>
                  </a:lnTo>
                  <a:lnTo>
                    <a:pt x="340" y="598"/>
                  </a:lnTo>
                  <a:lnTo>
                    <a:pt x="338" y="604"/>
                  </a:lnTo>
                  <a:lnTo>
                    <a:pt x="340" y="604"/>
                  </a:lnTo>
                  <a:lnTo>
                    <a:pt x="342" y="602"/>
                  </a:lnTo>
                  <a:lnTo>
                    <a:pt x="344" y="600"/>
                  </a:lnTo>
                  <a:lnTo>
                    <a:pt x="346" y="596"/>
                  </a:lnTo>
                  <a:lnTo>
                    <a:pt x="348" y="596"/>
                  </a:lnTo>
                  <a:lnTo>
                    <a:pt x="352" y="596"/>
                  </a:lnTo>
                  <a:lnTo>
                    <a:pt x="356" y="598"/>
                  </a:lnTo>
                  <a:lnTo>
                    <a:pt x="358" y="602"/>
                  </a:lnTo>
                  <a:lnTo>
                    <a:pt x="362" y="606"/>
                  </a:lnTo>
                  <a:lnTo>
                    <a:pt x="366" y="606"/>
                  </a:lnTo>
                  <a:lnTo>
                    <a:pt x="360" y="598"/>
                  </a:lnTo>
                  <a:lnTo>
                    <a:pt x="356" y="588"/>
                  </a:lnTo>
                  <a:lnTo>
                    <a:pt x="352" y="576"/>
                  </a:lnTo>
                  <a:lnTo>
                    <a:pt x="352" y="566"/>
                  </a:lnTo>
                  <a:lnTo>
                    <a:pt x="352" y="554"/>
                  </a:lnTo>
                  <a:lnTo>
                    <a:pt x="352" y="544"/>
                  </a:lnTo>
                  <a:lnTo>
                    <a:pt x="358" y="522"/>
                  </a:lnTo>
                  <a:lnTo>
                    <a:pt x="368" y="536"/>
                  </a:lnTo>
                  <a:lnTo>
                    <a:pt x="378" y="554"/>
                  </a:lnTo>
                  <a:lnTo>
                    <a:pt x="396" y="594"/>
                  </a:lnTo>
                  <a:lnTo>
                    <a:pt x="400" y="602"/>
                  </a:lnTo>
                  <a:lnTo>
                    <a:pt x="404" y="612"/>
                  </a:lnTo>
                  <a:lnTo>
                    <a:pt x="404" y="620"/>
                  </a:lnTo>
                  <a:lnTo>
                    <a:pt x="404" y="626"/>
                  </a:lnTo>
                  <a:lnTo>
                    <a:pt x="402" y="630"/>
                  </a:lnTo>
                  <a:lnTo>
                    <a:pt x="388" y="648"/>
                  </a:lnTo>
                  <a:lnTo>
                    <a:pt x="374" y="664"/>
                  </a:lnTo>
                  <a:lnTo>
                    <a:pt x="350" y="682"/>
                  </a:lnTo>
                  <a:lnTo>
                    <a:pt x="328" y="696"/>
                  </a:lnTo>
                  <a:lnTo>
                    <a:pt x="304" y="714"/>
                  </a:lnTo>
                  <a:lnTo>
                    <a:pt x="284" y="732"/>
                  </a:lnTo>
                  <a:lnTo>
                    <a:pt x="242" y="774"/>
                  </a:lnTo>
                  <a:lnTo>
                    <a:pt x="234" y="784"/>
                  </a:lnTo>
                  <a:lnTo>
                    <a:pt x="228" y="796"/>
                  </a:lnTo>
                  <a:lnTo>
                    <a:pt x="224" y="804"/>
                  </a:lnTo>
                  <a:lnTo>
                    <a:pt x="224" y="808"/>
                  </a:lnTo>
                  <a:lnTo>
                    <a:pt x="230" y="820"/>
                  </a:lnTo>
                  <a:lnTo>
                    <a:pt x="232" y="832"/>
                  </a:lnTo>
                  <a:lnTo>
                    <a:pt x="232" y="846"/>
                  </a:lnTo>
                  <a:lnTo>
                    <a:pt x="228" y="860"/>
                  </a:lnTo>
                  <a:lnTo>
                    <a:pt x="224" y="872"/>
                  </a:lnTo>
                  <a:lnTo>
                    <a:pt x="218" y="900"/>
                  </a:lnTo>
                  <a:lnTo>
                    <a:pt x="212" y="926"/>
                  </a:lnTo>
                  <a:lnTo>
                    <a:pt x="206" y="954"/>
                  </a:lnTo>
                  <a:lnTo>
                    <a:pt x="198" y="982"/>
                  </a:lnTo>
                  <a:lnTo>
                    <a:pt x="188" y="1010"/>
                  </a:lnTo>
                  <a:lnTo>
                    <a:pt x="176" y="1038"/>
                  </a:lnTo>
                  <a:lnTo>
                    <a:pt x="152" y="1090"/>
                  </a:lnTo>
                  <a:lnTo>
                    <a:pt x="140" y="1116"/>
                  </a:lnTo>
                  <a:lnTo>
                    <a:pt x="132" y="1144"/>
                  </a:lnTo>
                  <a:lnTo>
                    <a:pt x="126" y="1174"/>
                  </a:lnTo>
                  <a:lnTo>
                    <a:pt x="122" y="1202"/>
                  </a:lnTo>
                  <a:lnTo>
                    <a:pt x="120" y="1232"/>
                  </a:lnTo>
                  <a:lnTo>
                    <a:pt x="120" y="1260"/>
                  </a:lnTo>
                  <a:lnTo>
                    <a:pt x="126" y="1382"/>
                  </a:lnTo>
                  <a:lnTo>
                    <a:pt x="136" y="1504"/>
                  </a:lnTo>
                  <a:lnTo>
                    <a:pt x="138" y="1530"/>
                  </a:lnTo>
                  <a:lnTo>
                    <a:pt x="144" y="1554"/>
                  </a:lnTo>
                  <a:lnTo>
                    <a:pt x="148" y="1566"/>
                  </a:lnTo>
                  <a:lnTo>
                    <a:pt x="150" y="1572"/>
                  </a:lnTo>
                  <a:lnTo>
                    <a:pt x="150" y="1576"/>
                  </a:lnTo>
                  <a:lnTo>
                    <a:pt x="144" y="1594"/>
                  </a:lnTo>
                  <a:lnTo>
                    <a:pt x="100" y="1734"/>
                  </a:lnTo>
                  <a:lnTo>
                    <a:pt x="66" y="1848"/>
                  </a:lnTo>
                  <a:lnTo>
                    <a:pt x="50" y="1896"/>
                  </a:lnTo>
                  <a:lnTo>
                    <a:pt x="48" y="1904"/>
                  </a:lnTo>
                  <a:lnTo>
                    <a:pt x="48" y="1910"/>
                  </a:lnTo>
                  <a:lnTo>
                    <a:pt x="50" y="1916"/>
                  </a:lnTo>
                  <a:lnTo>
                    <a:pt x="54" y="1922"/>
                  </a:lnTo>
                  <a:lnTo>
                    <a:pt x="60" y="1926"/>
                  </a:lnTo>
                  <a:lnTo>
                    <a:pt x="64" y="1930"/>
                  </a:lnTo>
                  <a:lnTo>
                    <a:pt x="76" y="1936"/>
                  </a:lnTo>
                  <a:lnTo>
                    <a:pt x="66" y="1962"/>
                  </a:lnTo>
                  <a:lnTo>
                    <a:pt x="54" y="1990"/>
                  </a:lnTo>
                  <a:lnTo>
                    <a:pt x="44" y="2016"/>
                  </a:lnTo>
                  <a:lnTo>
                    <a:pt x="36" y="2042"/>
                  </a:lnTo>
                  <a:lnTo>
                    <a:pt x="28" y="2070"/>
                  </a:lnTo>
                  <a:lnTo>
                    <a:pt x="24" y="2086"/>
                  </a:lnTo>
                  <a:lnTo>
                    <a:pt x="20" y="2098"/>
                  </a:lnTo>
                  <a:lnTo>
                    <a:pt x="12" y="2108"/>
                  </a:lnTo>
                  <a:lnTo>
                    <a:pt x="4" y="2120"/>
                  </a:lnTo>
                  <a:lnTo>
                    <a:pt x="0" y="2134"/>
                  </a:lnTo>
                  <a:lnTo>
                    <a:pt x="0" y="2140"/>
                  </a:lnTo>
                  <a:lnTo>
                    <a:pt x="0" y="2146"/>
                  </a:lnTo>
                  <a:lnTo>
                    <a:pt x="4" y="2160"/>
                  </a:lnTo>
                  <a:lnTo>
                    <a:pt x="4" y="2174"/>
                  </a:lnTo>
                  <a:lnTo>
                    <a:pt x="4" y="2200"/>
                  </a:lnTo>
                  <a:lnTo>
                    <a:pt x="6" y="2228"/>
                  </a:lnTo>
                  <a:lnTo>
                    <a:pt x="8" y="2252"/>
                  </a:lnTo>
                  <a:lnTo>
                    <a:pt x="8" y="2266"/>
                  </a:lnTo>
                  <a:lnTo>
                    <a:pt x="14" y="2280"/>
                  </a:lnTo>
                  <a:lnTo>
                    <a:pt x="20" y="2290"/>
                  </a:lnTo>
                  <a:lnTo>
                    <a:pt x="30" y="2300"/>
                  </a:lnTo>
                  <a:lnTo>
                    <a:pt x="42" y="2308"/>
                  </a:lnTo>
                  <a:lnTo>
                    <a:pt x="54" y="2314"/>
                  </a:lnTo>
                  <a:lnTo>
                    <a:pt x="66" y="2318"/>
                  </a:lnTo>
                  <a:lnTo>
                    <a:pt x="80" y="2320"/>
                  </a:lnTo>
                  <a:lnTo>
                    <a:pt x="96" y="2320"/>
                  </a:lnTo>
                  <a:lnTo>
                    <a:pt x="102" y="2320"/>
                  </a:lnTo>
                  <a:lnTo>
                    <a:pt x="108" y="2314"/>
                  </a:lnTo>
                  <a:lnTo>
                    <a:pt x="112" y="2310"/>
                  </a:lnTo>
                  <a:lnTo>
                    <a:pt x="114" y="2306"/>
                  </a:lnTo>
                  <a:lnTo>
                    <a:pt x="114" y="2302"/>
                  </a:lnTo>
                  <a:lnTo>
                    <a:pt x="110" y="2298"/>
                  </a:lnTo>
                  <a:lnTo>
                    <a:pt x="122" y="2300"/>
                  </a:lnTo>
                  <a:lnTo>
                    <a:pt x="130" y="2298"/>
                  </a:lnTo>
                  <a:lnTo>
                    <a:pt x="132" y="2296"/>
                  </a:lnTo>
                  <a:lnTo>
                    <a:pt x="134" y="2294"/>
                  </a:lnTo>
                  <a:lnTo>
                    <a:pt x="132" y="2288"/>
                  </a:lnTo>
                  <a:lnTo>
                    <a:pt x="130" y="2282"/>
                  </a:lnTo>
                  <a:lnTo>
                    <a:pt x="126" y="2278"/>
                  </a:lnTo>
                  <a:lnTo>
                    <a:pt x="120" y="2276"/>
                  </a:lnTo>
                  <a:lnTo>
                    <a:pt x="108" y="2274"/>
                  </a:lnTo>
                  <a:lnTo>
                    <a:pt x="96" y="2274"/>
                  </a:lnTo>
                  <a:lnTo>
                    <a:pt x="92" y="2272"/>
                  </a:lnTo>
                  <a:lnTo>
                    <a:pt x="88" y="2268"/>
                  </a:lnTo>
                  <a:lnTo>
                    <a:pt x="110" y="2270"/>
                  </a:lnTo>
                  <a:lnTo>
                    <a:pt x="122" y="2270"/>
                  </a:lnTo>
                  <a:lnTo>
                    <a:pt x="126" y="2268"/>
                  </a:lnTo>
                  <a:lnTo>
                    <a:pt x="128" y="2266"/>
                  </a:lnTo>
                  <a:lnTo>
                    <a:pt x="130" y="2260"/>
                  </a:lnTo>
                  <a:lnTo>
                    <a:pt x="128" y="2256"/>
                  </a:lnTo>
                  <a:lnTo>
                    <a:pt x="126" y="2252"/>
                  </a:lnTo>
                  <a:lnTo>
                    <a:pt x="124" y="2248"/>
                  </a:lnTo>
                  <a:lnTo>
                    <a:pt x="116" y="2242"/>
                  </a:lnTo>
                  <a:lnTo>
                    <a:pt x="106" y="2240"/>
                  </a:lnTo>
                  <a:lnTo>
                    <a:pt x="102" y="2240"/>
                  </a:lnTo>
                  <a:lnTo>
                    <a:pt x="100" y="2240"/>
                  </a:lnTo>
                  <a:lnTo>
                    <a:pt x="96" y="2234"/>
                  </a:lnTo>
                  <a:lnTo>
                    <a:pt x="90" y="2228"/>
                  </a:lnTo>
                  <a:lnTo>
                    <a:pt x="86" y="2222"/>
                  </a:lnTo>
                  <a:lnTo>
                    <a:pt x="86" y="2220"/>
                  </a:lnTo>
                  <a:lnTo>
                    <a:pt x="88" y="2218"/>
                  </a:lnTo>
                  <a:lnTo>
                    <a:pt x="88" y="2216"/>
                  </a:lnTo>
                  <a:lnTo>
                    <a:pt x="88" y="2212"/>
                  </a:lnTo>
                  <a:lnTo>
                    <a:pt x="84" y="2206"/>
                  </a:lnTo>
                  <a:lnTo>
                    <a:pt x="84" y="2202"/>
                  </a:lnTo>
                  <a:lnTo>
                    <a:pt x="88" y="2198"/>
                  </a:lnTo>
                  <a:lnTo>
                    <a:pt x="84" y="2196"/>
                  </a:lnTo>
                  <a:lnTo>
                    <a:pt x="84" y="2194"/>
                  </a:lnTo>
                  <a:lnTo>
                    <a:pt x="86" y="2194"/>
                  </a:lnTo>
                  <a:lnTo>
                    <a:pt x="90" y="2190"/>
                  </a:lnTo>
                  <a:lnTo>
                    <a:pt x="90" y="2188"/>
                  </a:lnTo>
                  <a:lnTo>
                    <a:pt x="88" y="2180"/>
                  </a:lnTo>
                  <a:lnTo>
                    <a:pt x="90" y="2172"/>
                  </a:lnTo>
                  <a:lnTo>
                    <a:pt x="92" y="2162"/>
                  </a:lnTo>
                  <a:lnTo>
                    <a:pt x="102" y="2146"/>
                  </a:lnTo>
                  <a:lnTo>
                    <a:pt x="116" y="2118"/>
                  </a:lnTo>
                  <a:lnTo>
                    <a:pt x="130" y="2086"/>
                  </a:lnTo>
                  <a:lnTo>
                    <a:pt x="138" y="2058"/>
                  </a:lnTo>
                  <a:lnTo>
                    <a:pt x="142" y="2028"/>
                  </a:lnTo>
                  <a:lnTo>
                    <a:pt x="146" y="2010"/>
                  </a:lnTo>
                  <a:lnTo>
                    <a:pt x="152" y="1996"/>
                  </a:lnTo>
                  <a:lnTo>
                    <a:pt x="166" y="1966"/>
                  </a:lnTo>
                  <a:lnTo>
                    <a:pt x="168" y="2022"/>
                  </a:lnTo>
                  <a:lnTo>
                    <a:pt x="166" y="2030"/>
                  </a:lnTo>
                  <a:lnTo>
                    <a:pt x="164" y="2036"/>
                  </a:lnTo>
                  <a:lnTo>
                    <a:pt x="160" y="2046"/>
                  </a:lnTo>
                  <a:lnTo>
                    <a:pt x="152" y="2056"/>
                  </a:lnTo>
                  <a:lnTo>
                    <a:pt x="146" y="2066"/>
                  </a:lnTo>
                  <a:lnTo>
                    <a:pt x="144" y="2072"/>
                  </a:lnTo>
                  <a:lnTo>
                    <a:pt x="144" y="2076"/>
                  </a:lnTo>
                  <a:lnTo>
                    <a:pt x="146" y="2080"/>
                  </a:lnTo>
                  <a:lnTo>
                    <a:pt x="152" y="2082"/>
                  </a:lnTo>
                  <a:lnTo>
                    <a:pt x="164" y="2084"/>
                  </a:lnTo>
                  <a:lnTo>
                    <a:pt x="176" y="2084"/>
                  </a:lnTo>
                  <a:lnTo>
                    <a:pt x="188" y="2082"/>
                  </a:lnTo>
                  <a:lnTo>
                    <a:pt x="196" y="2080"/>
                  </a:lnTo>
                  <a:lnTo>
                    <a:pt x="200" y="2078"/>
                  </a:lnTo>
                  <a:lnTo>
                    <a:pt x="210" y="2070"/>
                  </a:lnTo>
                  <a:lnTo>
                    <a:pt x="222" y="2064"/>
                  </a:lnTo>
                  <a:lnTo>
                    <a:pt x="228" y="2116"/>
                  </a:lnTo>
                  <a:lnTo>
                    <a:pt x="230" y="2126"/>
                  </a:lnTo>
                  <a:lnTo>
                    <a:pt x="232" y="2136"/>
                  </a:lnTo>
                  <a:lnTo>
                    <a:pt x="238" y="2146"/>
                  </a:lnTo>
                  <a:lnTo>
                    <a:pt x="240" y="2150"/>
                  </a:lnTo>
                  <a:lnTo>
                    <a:pt x="244" y="2154"/>
                  </a:lnTo>
                  <a:lnTo>
                    <a:pt x="250" y="2154"/>
                  </a:lnTo>
                  <a:lnTo>
                    <a:pt x="250" y="2158"/>
                  </a:lnTo>
                  <a:lnTo>
                    <a:pt x="252" y="2172"/>
                  </a:lnTo>
                  <a:lnTo>
                    <a:pt x="262" y="2228"/>
                  </a:lnTo>
                  <a:lnTo>
                    <a:pt x="296" y="2464"/>
                  </a:lnTo>
                  <a:lnTo>
                    <a:pt x="320" y="2456"/>
                  </a:lnTo>
                  <a:lnTo>
                    <a:pt x="342" y="2450"/>
                  </a:lnTo>
                  <a:lnTo>
                    <a:pt x="354" y="2448"/>
                  </a:lnTo>
                  <a:lnTo>
                    <a:pt x="364" y="2444"/>
                  </a:lnTo>
                  <a:lnTo>
                    <a:pt x="374" y="2440"/>
                  </a:lnTo>
                  <a:lnTo>
                    <a:pt x="386" y="2442"/>
                  </a:lnTo>
                  <a:lnTo>
                    <a:pt x="384" y="2444"/>
                  </a:lnTo>
                  <a:lnTo>
                    <a:pt x="384" y="2446"/>
                  </a:lnTo>
                  <a:lnTo>
                    <a:pt x="392" y="2450"/>
                  </a:lnTo>
                  <a:lnTo>
                    <a:pt x="410" y="2454"/>
                  </a:lnTo>
                  <a:lnTo>
                    <a:pt x="420" y="2456"/>
                  </a:lnTo>
                  <a:lnTo>
                    <a:pt x="422" y="2458"/>
                  </a:lnTo>
                  <a:lnTo>
                    <a:pt x="424" y="2464"/>
                  </a:lnTo>
                  <a:lnTo>
                    <a:pt x="428" y="2494"/>
                  </a:lnTo>
                  <a:lnTo>
                    <a:pt x="440" y="2590"/>
                  </a:lnTo>
                  <a:lnTo>
                    <a:pt x="446" y="2642"/>
                  </a:lnTo>
                  <a:lnTo>
                    <a:pt x="452" y="2696"/>
                  </a:lnTo>
                  <a:lnTo>
                    <a:pt x="452" y="2754"/>
                  </a:lnTo>
                  <a:lnTo>
                    <a:pt x="456" y="2782"/>
                  </a:lnTo>
                  <a:lnTo>
                    <a:pt x="458" y="2796"/>
                  </a:lnTo>
                  <a:lnTo>
                    <a:pt x="462" y="2810"/>
                  </a:lnTo>
                  <a:lnTo>
                    <a:pt x="466" y="2824"/>
                  </a:lnTo>
                  <a:lnTo>
                    <a:pt x="472" y="2838"/>
                  </a:lnTo>
                  <a:lnTo>
                    <a:pt x="480" y="2848"/>
                  </a:lnTo>
                  <a:lnTo>
                    <a:pt x="482" y="2854"/>
                  </a:lnTo>
                  <a:lnTo>
                    <a:pt x="484" y="2860"/>
                  </a:lnTo>
                  <a:lnTo>
                    <a:pt x="490" y="2890"/>
                  </a:lnTo>
                  <a:lnTo>
                    <a:pt x="496" y="2900"/>
                  </a:lnTo>
                  <a:lnTo>
                    <a:pt x="498" y="2906"/>
                  </a:lnTo>
                  <a:lnTo>
                    <a:pt x="498" y="2910"/>
                  </a:lnTo>
                  <a:lnTo>
                    <a:pt x="498" y="2924"/>
                  </a:lnTo>
                  <a:lnTo>
                    <a:pt x="500" y="2930"/>
                  </a:lnTo>
                  <a:lnTo>
                    <a:pt x="502" y="2936"/>
                  </a:lnTo>
                  <a:lnTo>
                    <a:pt x="504" y="2942"/>
                  </a:lnTo>
                  <a:lnTo>
                    <a:pt x="504" y="2948"/>
                  </a:lnTo>
                  <a:lnTo>
                    <a:pt x="502" y="3020"/>
                  </a:lnTo>
                  <a:lnTo>
                    <a:pt x="498" y="3144"/>
                  </a:lnTo>
                  <a:lnTo>
                    <a:pt x="496" y="3266"/>
                  </a:lnTo>
                  <a:lnTo>
                    <a:pt x="498" y="3290"/>
                  </a:lnTo>
                  <a:lnTo>
                    <a:pt x="498" y="3314"/>
                  </a:lnTo>
                  <a:lnTo>
                    <a:pt x="494" y="3382"/>
                  </a:lnTo>
                  <a:lnTo>
                    <a:pt x="492" y="3396"/>
                  </a:lnTo>
                  <a:lnTo>
                    <a:pt x="490" y="3410"/>
                  </a:lnTo>
                  <a:lnTo>
                    <a:pt x="492" y="3434"/>
                  </a:lnTo>
                  <a:lnTo>
                    <a:pt x="490" y="3462"/>
                  </a:lnTo>
                  <a:lnTo>
                    <a:pt x="488" y="3490"/>
                  </a:lnTo>
                  <a:lnTo>
                    <a:pt x="484" y="3520"/>
                  </a:lnTo>
                  <a:lnTo>
                    <a:pt x="480" y="3550"/>
                  </a:lnTo>
                  <a:lnTo>
                    <a:pt x="472" y="3578"/>
                  </a:lnTo>
                  <a:lnTo>
                    <a:pt x="462" y="3606"/>
                  </a:lnTo>
                  <a:lnTo>
                    <a:pt x="448" y="3630"/>
                  </a:lnTo>
                  <a:lnTo>
                    <a:pt x="432" y="3654"/>
                  </a:lnTo>
                  <a:lnTo>
                    <a:pt x="398" y="3698"/>
                  </a:lnTo>
                  <a:lnTo>
                    <a:pt x="358" y="3752"/>
                  </a:lnTo>
                  <a:lnTo>
                    <a:pt x="354" y="3758"/>
                  </a:lnTo>
                  <a:lnTo>
                    <a:pt x="348" y="3762"/>
                  </a:lnTo>
                  <a:lnTo>
                    <a:pt x="336" y="3766"/>
                  </a:lnTo>
                  <a:lnTo>
                    <a:pt x="322" y="3770"/>
                  </a:lnTo>
                  <a:lnTo>
                    <a:pt x="310" y="3772"/>
                  </a:lnTo>
                  <a:lnTo>
                    <a:pt x="294" y="3774"/>
                  </a:lnTo>
                  <a:lnTo>
                    <a:pt x="280" y="3778"/>
                  </a:lnTo>
                  <a:lnTo>
                    <a:pt x="268" y="3782"/>
                  </a:lnTo>
                  <a:lnTo>
                    <a:pt x="256" y="3790"/>
                  </a:lnTo>
                  <a:lnTo>
                    <a:pt x="246" y="3798"/>
                  </a:lnTo>
                  <a:lnTo>
                    <a:pt x="242" y="3808"/>
                  </a:lnTo>
                  <a:lnTo>
                    <a:pt x="240" y="3820"/>
                  </a:lnTo>
                  <a:lnTo>
                    <a:pt x="240" y="3832"/>
                  </a:lnTo>
                  <a:lnTo>
                    <a:pt x="240" y="3846"/>
                  </a:lnTo>
                  <a:lnTo>
                    <a:pt x="240" y="3854"/>
                  </a:lnTo>
                  <a:lnTo>
                    <a:pt x="242" y="3856"/>
                  </a:lnTo>
                  <a:lnTo>
                    <a:pt x="244" y="3858"/>
                  </a:lnTo>
                  <a:lnTo>
                    <a:pt x="270" y="3868"/>
                  </a:lnTo>
                  <a:lnTo>
                    <a:pt x="300" y="3878"/>
                  </a:lnTo>
                  <a:lnTo>
                    <a:pt x="328" y="3886"/>
                  </a:lnTo>
                  <a:lnTo>
                    <a:pt x="358" y="3892"/>
                  </a:lnTo>
                  <a:lnTo>
                    <a:pt x="386" y="3894"/>
                  </a:lnTo>
                  <a:lnTo>
                    <a:pt x="446" y="3894"/>
                  </a:lnTo>
                  <a:lnTo>
                    <a:pt x="458" y="3892"/>
                  </a:lnTo>
                  <a:lnTo>
                    <a:pt x="468" y="3886"/>
                  </a:lnTo>
                  <a:lnTo>
                    <a:pt x="478" y="3880"/>
                  </a:lnTo>
                  <a:lnTo>
                    <a:pt x="486" y="3872"/>
                  </a:lnTo>
                  <a:lnTo>
                    <a:pt x="504" y="3848"/>
                  </a:lnTo>
                  <a:lnTo>
                    <a:pt x="524" y="3822"/>
                  </a:lnTo>
                  <a:lnTo>
                    <a:pt x="534" y="3814"/>
                  </a:lnTo>
                  <a:lnTo>
                    <a:pt x="546" y="3808"/>
                  </a:lnTo>
                  <a:lnTo>
                    <a:pt x="560" y="3804"/>
                  </a:lnTo>
                  <a:lnTo>
                    <a:pt x="574" y="3802"/>
                  </a:lnTo>
                  <a:lnTo>
                    <a:pt x="604" y="3800"/>
                  </a:lnTo>
                  <a:lnTo>
                    <a:pt x="632" y="3802"/>
                  </a:lnTo>
                  <a:lnTo>
                    <a:pt x="620" y="3882"/>
                  </a:lnTo>
                  <a:lnTo>
                    <a:pt x="624" y="3882"/>
                  </a:lnTo>
                  <a:lnTo>
                    <a:pt x="640" y="3882"/>
                  </a:lnTo>
                  <a:lnTo>
                    <a:pt x="646" y="3880"/>
                  </a:lnTo>
                  <a:lnTo>
                    <a:pt x="648" y="3878"/>
                  </a:lnTo>
                  <a:lnTo>
                    <a:pt x="650" y="3876"/>
                  </a:lnTo>
                  <a:lnTo>
                    <a:pt x="658" y="3844"/>
                  </a:lnTo>
                  <a:lnTo>
                    <a:pt x="668" y="3818"/>
                  </a:lnTo>
                  <a:lnTo>
                    <a:pt x="678" y="3792"/>
                  </a:lnTo>
                  <a:lnTo>
                    <a:pt x="686" y="3780"/>
                  </a:lnTo>
                  <a:lnTo>
                    <a:pt x="694" y="3770"/>
                  </a:lnTo>
                  <a:lnTo>
                    <a:pt x="716" y="3750"/>
                  </a:lnTo>
                  <a:lnTo>
                    <a:pt x="738" y="3732"/>
                  </a:lnTo>
                  <a:lnTo>
                    <a:pt x="758" y="3712"/>
                  </a:lnTo>
                  <a:lnTo>
                    <a:pt x="770" y="3700"/>
                  </a:lnTo>
                  <a:lnTo>
                    <a:pt x="776" y="3694"/>
                  </a:lnTo>
                  <a:lnTo>
                    <a:pt x="782" y="3690"/>
                  </a:lnTo>
                  <a:lnTo>
                    <a:pt x="806" y="3678"/>
                  </a:lnTo>
                  <a:lnTo>
                    <a:pt x="812" y="3676"/>
                  </a:lnTo>
                  <a:lnTo>
                    <a:pt x="816" y="3676"/>
                  </a:lnTo>
                  <a:lnTo>
                    <a:pt x="820" y="3680"/>
                  </a:lnTo>
                  <a:lnTo>
                    <a:pt x="824" y="3684"/>
                  </a:lnTo>
                  <a:lnTo>
                    <a:pt x="828" y="3694"/>
                  </a:lnTo>
                  <a:lnTo>
                    <a:pt x="828" y="3706"/>
                  </a:lnTo>
                  <a:lnTo>
                    <a:pt x="824" y="3782"/>
                  </a:lnTo>
                  <a:lnTo>
                    <a:pt x="824" y="3788"/>
                  </a:lnTo>
                  <a:lnTo>
                    <a:pt x="826" y="3792"/>
                  </a:lnTo>
                  <a:lnTo>
                    <a:pt x="830" y="3792"/>
                  </a:lnTo>
                  <a:lnTo>
                    <a:pt x="836" y="3792"/>
                  </a:lnTo>
                  <a:lnTo>
                    <a:pt x="848" y="3794"/>
                  </a:lnTo>
                  <a:lnTo>
                    <a:pt x="852" y="3792"/>
                  </a:lnTo>
                  <a:lnTo>
                    <a:pt x="856" y="3788"/>
                  </a:lnTo>
                  <a:lnTo>
                    <a:pt x="856" y="3780"/>
                  </a:lnTo>
                  <a:lnTo>
                    <a:pt x="860" y="3766"/>
                  </a:lnTo>
                  <a:lnTo>
                    <a:pt x="866" y="3740"/>
                  </a:lnTo>
                  <a:lnTo>
                    <a:pt x="880" y="3698"/>
                  </a:lnTo>
                  <a:lnTo>
                    <a:pt x="886" y="3674"/>
                  </a:lnTo>
                  <a:lnTo>
                    <a:pt x="892" y="3662"/>
                  </a:lnTo>
                  <a:lnTo>
                    <a:pt x="896" y="3650"/>
                  </a:lnTo>
                  <a:lnTo>
                    <a:pt x="904" y="3642"/>
                  </a:lnTo>
                  <a:lnTo>
                    <a:pt x="908" y="3638"/>
                  </a:lnTo>
                  <a:lnTo>
                    <a:pt x="912" y="3634"/>
                  </a:lnTo>
                  <a:lnTo>
                    <a:pt x="916" y="3610"/>
                  </a:lnTo>
                  <a:lnTo>
                    <a:pt x="894" y="3612"/>
                  </a:lnTo>
                  <a:lnTo>
                    <a:pt x="892" y="3600"/>
                  </a:lnTo>
                  <a:lnTo>
                    <a:pt x="886" y="3584"/>
                  </a:lnTo>
                  <a:lnTo>
                    <a:pt x="868" y="3546"/>
                  </a:lnTo>
                  <a:lnTo>
                    <a:pt x="848" y="3510"/>
                  </a:lnTo>
                  <a:lnTo>
                    <a:pt x="840" y="3492"/>
                  </a:lnTo>
                  <a:lnTo>
                    <a:pt x="830" y="3458"/>
                  </a:lnTo>
                  <a:lnTo>
                    <a:pt x="824" y="3426"/>
                  </a:lnTo>
                  <a:lnTo>
                    <a:pt x="818" y="3394"/>
                  </a:lnTo>
                  <a:lnTo>
                    <a:pt x="816" y="3362"/>
                  </a:lnTo>
                  <a:lnTo>
                    <a:pt x="812" y="3296"/>
                  </a:lnTo>
                  <a:lnTo>
                    <a:pt x="814" y="3296"/>
                  </a:lnTo>
                  <a:lnTo>
                    <a:pt x="816" y="3292"/>
                  </a:lnTo>
                  <a:lnTo>
                    <a:pt x="818" y="3282"/>
                  </a:lnTo>
                  <a:lnTo>
                    <a:pt x="820" y="3274"/>
                  </a:lnTo>
                  <a:lnTo>
                    <a:pt x="818" y="3266"/>
                  </a:lnTo>
                  <a:lnTo>
                    <a:pt x="814" y="3252"/>
                  </a:lnTo>
                  <a:lnTo>
                    <a:pt x="812" y="3244"/>
                  </a:lnTo>
                  <a:lnTo>
                    <a:pt x="812" y="3236"/>
                  </a:lnTo>
                  <a:lnTo>
                    <a:pt x="816" y="3220"/>
                  </a:lnTo>
                  <a:lnTo>
                    <a:pt x="816" y="3212"/>
                  </a:lnTo>
                  <a:lnTo>
                    <a:pt x="816" y="3204"/>
                  </a:lnTo>
                  <a:lnTo>
                    <a:pt x="812" y="3188"/>
                  </a:lnTo>
                  <a:lnTo>
                    <a:pt x="812" y="3172"/>
                  </a:lnTo>
                  <a:lnTo>
                    <a:pt x="814" y="3142"/>
                  </a:lnTo>
                  <a:lnTo>
                    <a:pt x="818" y="3114"/>
                  </a:lnTo>
                  <a:lnTo>
                    <a:pt x="816" y="3100"/>
                  </a:lnTo>
                  <a:lnTo>
                    <a:pt x="814" y="3086"/>
                  </a:lnTo>
                  <a:lnTo>
                    <a:pt x="808" y="3060"/>
                  </a:lnTo>
                  <a:lnTo>
                    <a:pt x="806" y="3032"/>
                  </a:lnTo>
                  <a:lnTo>
                    <a:pt x="804" y="3002"/>
                  </a:lnTo>
                  <a:lnTo>
                    <a:pt x="804" y="2974"/>
                  </a:lnTo>
                  <a:lnTo>
                    <a:pt x="800" y="2946"/>
                  </a:lnTo>
                  <a:lnTo>
                    <a:pt x="794" y="2886"/>
                  </a:lnTo>
                  <a:lnTo>
                    <a:pt x="788" y="2856"/>
                  </a:lnTo>
                  <a:lnTo>
                    <a:pt x="782" y="2828"/>
                  </a:lnTo>
                  <a:lnTo>
                    <a:pt x="776" y="2802"/>
                  </a:lnTo>
                  <a:lnTo>
                    <a:pt x="772" y="2788"/>
                  </a:lnTo>
                  <a:lnTo>
                    <a:pt x="766" y="2776"/>
                  </a:lnTo>
                  <a:lnTo>
                    <a:pt x="764" y="2768"/>
                  </a:lnTo>
                  <a:lnTo>
                    <a:pt x="762" y="2762"/>
                  </a:lnTo>
                  <a:lnTo>
                    <a:pt x="764" y="2748"/>
                  </a:lnTo>
                  <a:lnTo>
                    <a:pt x="766" y="2734"/>
                  </a:lnTo>
                  <a:lnTo>
                    <a:pt x="766" y="2728"/>
                  </a:lnTo>
                  <a:lnTo>
                    <a:pt x="770" y="2722"/>
                  </a:lnTo>
                  <a:lnTo>
                    <a:pt x="768" y="2722"/>
                  </a:lnTo>
                  <a:lnTo>
                    <a:pt x="768" y="2714"/>
                  </a:lnTo>
                  <a:lnTo>
                    <a:pt x="770" y="2700"/>
                  </a:lnTo>
                  <a:lnTo>
                    <a:pt x="776" y="2654"/>
                  </a:lnTo>
                  <a:lnTo>
                    <a:pt x="780" y="2616"/>
                  </a:lnTo>
                  <a:lnTo>
                    <a:pt x="782" y="2606"/>
                  </a:lnTo>
                  <a:lnTo>
                    <a:pt x="784" y="2598"/>
                  </a:lnTo>
                  <a:lnTo>
                    <a:pt x="786" y="2566"/>
                  </a:lnTo>
                  <a:lnTo>
                    <a:pt x="790" y="2534"/>
                  </a:lnTo>
                  <a:lnTo>
                    <a:pt x="796" y="2472"/>
                  </a:lnTo>
                  <a:lnTo>
                    <a:pt x="798" y="2440"/>
                  </a:lnTo>
                  <a:lnTo>
                    <a:pt x="798" y="2424"/>
                  </a:lnTo>
                  <a:lnTo>
                    <a:pt x="800" y="2418"/>
                  </a:lnTo>
                  <a:lnTo>
                    <a:pt x="802" y="2416"/>
                  </a:lnTo>
                  <a:lnTo>
                    <a:pt x="804" y="2414"/>
                  </a:lnTo>
                  <a:lnTo>
                    <a:pt x="816" y="2412"/>
                  </a:lnTo>
                  <a:lnTo>
                    <a:pt x="830" y="2406"/>
                  </a:lnTo>
                  <a:lnTo>
                    <a:pt x="842" y="2398"/>
                  </a:lnTo>
                  <a:lnTo>
                    <a:pt x="846" y="2392"/>
                  </a:lnTo>
                  <a:lnTo>
                    <a:pt x="848" y="2388"/>
                  </a:lnTo>
                  <a:lnTo>
                    <a:pt x="852" y="2372"/>
                  </a:lnTo>
                  <a:lnTo>
                    <a:pt x="854" y="2364"/>
                  </a:lnTo>
                  <a:lnTo>
                    <a:pt x="858" y="2358"/>
                  </a:lnTo>
                  <a:lnTo>
                    <a:pt x="888" y="2346"/>
                  </a:lnTo>
                  <a:lnTo>
                    <a:pt x="894" y="2344"/>
                  </a:lnTo>
                  <a:lnTo>
                    <a:pt x="898" y="2342"/>
                  </a:lnTo>
                  <a:lnTo>
                    <a:pt x="898" y="2338"/>
                  </a:lnTo>
                  <a:lnTo>
                    <a:pt x="898" y="2332"/>
                  </a:lnTo>
                  <a:lnTo>
                    <a:pt x="898" y="2292"/>
                  </a:lnTo>
                  <a:lnTo>
                    <a:pt x="898" y="2280"/>
                  </a:lnTo>
                  <a:lnTo>
                    <a:pt x="898" y="2276"/>
                  </a:lnTo>
                  <a:lnTo>
                    <a:pt x="902" y="2272"/>
                  </a:lnTo>
                  <a:lnTo>
                    <a:pt x="934" y="2256"/>
                  </a:lnTo>
                  <a:lnTo>
                    <a:pt x="964" y="2242"/>
                  </a:lnTo>
                  <a:lnTo>
                    <a:pt x="966" y="2238"/>
                  </a:lnTo>
                  <a:lnTo>
                    <a:pt x="966" y="2232"/>
                  </a:lnTo>
                  <a:lnTo>
                    <a:pt x="966" y="2220"/>
                  </a:lnTo>
                  <a:lnTo>
                    <a:pt x="960" y="2168"/>
                  </a:lnTo>
                  <a:lnTo>
                    <a:pt x="1020" y="2142"/>
                  </a:lnTo>
                  <a:lnTo>
                    <a:pt x="1058" y="2128"/>
                  </a:lnTo>
                  <a:lnTo>
                    <a:pt x="1064" y="2126"/>
                  </a:lnTo>
                  <a:lnTo>
                    <a:pt x="1066" y="2124"/>
                  </a:lnTo>
                  <a:lnTo>
                    <a:pt x="1066" y="2118"/>
                  </a:lnTo>
                  <a:close/>
                  <a:moveTo>
                    <a:pt x="736" y="606"/>
                  </a:moveTo>
                  <a:lnTo>
                    <a:pt x="736" y="606"/>
                  </a:lnTo>
                  <a:lnTo>
                    <a:pt x="742" y="602"/>
                  </a:lnTo>
                  <a:lnTo>
                    <a:pt x="740" y="604"/>
                  </a:lnTo>
                  <a:lnTo>
                    <a:pt x="736" y="606"/>
                  </a:lnTo>
                  <a:close/>
                  <a:moveTo>
                    <a:pt x="798" y="318"/>
                  </a:moveTo>
                  <a:lnTo>
                    <a:pt x="798" y="318"/>
                  </a:lnTo>
                  <a:lnTo>
                    <a:pt x="800" y="320"/>
                  </a:lnTo>
                  <a:lnTo>
                    <a:pt x="800" y="322"/>
                  </a:lnTo>
                  <a:lnTo>
                    <a:pt x="802" y="324"/>
                  </a:lnTo>
                  <a:lnTo>
                    <a:pt x="798" y="324"/>
                  </a:lnTo>
                  <a:lnTo>
                    <a:pt x="800" y="324"/>
                  </a:lnTo>
                  <a:lnTo>
                    <a:pt x="800" y="322"/>
                  </a:lnTo>
                  <a:lnTo>
                    <a:pt x="798" y="318"/>
                  </a:lnTo>
                  <a:close/>
                  <a:moveTo>
                    <a:pt x="628" y="3556"/>
                  </a:moveTo>
                  <a:lnTo>
                    <a:pt x="628" y="3556"/>
                  </a:lnTo>
                  <a:lnTo>
                    <a:pt x="626" y="3550"/>
                  </a:lnTo>
                  <a:lnTo>
                    <a:pt x="624" y="3544"/>
                  </a:lnTo>
                  <a:lnTo>
                    <a:pt x="626" y="3532"/>
                  </a:lnTo>
                  <a:lnTo>
                    <a:pt x="628" y="3506"/>
                  </a:lnTo>
                  <a:lnTo>
                    <a:pt x="636" y="3452"/>
                  </a:lnTo>
                  <a:lnTo>
                    <a:pt x="640" y="3428"/>
                  </a:lnTo>
                  <a:lnTo>
                    <a:pt x="646" y="3406"/>
                  </a:lnTo>
                  <a:lnTo>
                    <a:pt x="654" y="3382"/>
                  </a:lnTo>
                  <a:lnTo>
                    <a:pt x="658" y="3358"/>
                  </a:lnTo>
                  <a:lnTo>
                    <a:pt x="660" y="3384"/>
                  </a:lnTo>
                  <a:lnTo>
                    <a:pt x="662" y="3408"/>
                  </a:lnTo>
                  <a:lnTo>
                    <a:pt x="660" y="3434"/>
                  </a:lnTo>
                  <a:lnTo>
                    <a:pt x="656" y="3460"/>
                  </a:lnTo>
                  <a:lnTo>
                    <a:pt x="652" y="3484"/>
                  </a:lnTo>
                  <a:lnTo>
                    <a:pt x="646" y="3508"/>
                  </a:lnTo>
                  <a:lnTo>
                    <a:pt x="636" y="3532"/>
                  </a:lnTo>
                  <a:lnTo>
                    <a:pt x="628" y="3556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42"/>
          <p:cNvSpPr>
            <a:spLocks noChangeAspect="1" noChangeArrowheads="1" noTextEdit="1"/>
          </p:cNvSpPr>
          <p:nvPr/>
        </p:nvSpPr>
        <p:spPr bwMode="auto">
          <a:xfrm>
            <a:off x="0" y="404813"/>
            <a:ext cx="9144000" cy="646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Freeform 45"/>
          <p:cNvSpPr>
            <a:spLocks/>
          </p:cNvSpPr>
          <p:nvPr/>
        </p:nvSpPr>
        <p:spPr bwMode="auto">
          <a:xfrm>
            <a:off x="4756150" y="1446213"/>
            <a:ext cx="1603375" cy="4448175"/>
          </a:xfrm>
          <a:custGeom>
            <a:avLst/>
            <a:gdLst>
              <a:gd name="T0" fmla="*/ 960180325 w 1010"/>
              <a:gd name="T1" fmla="*/ 95765938 h 2802"/>
              <a:gd name="T2" fmla="*/ 882054688 w 1010"/>
              <a:gd name="T3" fmla="*/ 612398763 h 2802"/>
              <a:gd name="T4" fmla="*/ 1038304375 w 1010"/>
              <a:gd name="T5" fmla="*/ 929938450 h 2802"/>
              <a:gd name="T6" fmla="*/ 801409688 w 1010"/>
              <a:gd name="T7" fmla="*/ 1106349388 h 2802"/>
              <a:gd name="T8" fmla="*/ 559474688 w 1010"/>
              <a:gd name="T9" fmla="*/ 1179433125 h 2802"/>
              <a:gd name="T10" fmla="*/ 335181575 w 1010"/>
              <a:gd name="T11" fmla="*/ 1433969700 h 2802"/>
              <a:gd name="T12" fmla="*/ 176410938 w 1010"/>
              <a:gd name="T13" fmla="*/ 2137092500 h 2802"/>
              <a:gd name="T14" fmla="*/ 113407825 w 1010"/>
              <a:gd name="T15" fmla="*/ 2147483646 h 2802"/>
              <a:gd name="T16" fmla="*/ 103327200 w 1010"/>
              <a:gd name="T17" fmla="*/ 2147483646 h 2802"/>
              <a:gd name="T18" fmla="*/ 12601575 w 1010"/>
              <a:gd name="T19" fmla="*/ 2147483646 h 2802"/>
              <a:gd name="T20" fmla="*/ 55443438 w 1010"/>
              <a:gd name="T21" fmla="*/ 2147483646 h 2802"/>
              <a:gd name="T22" fmla="*/ 667842200 w 1010"/>
              <a:gd name="T23" fmla="*/ 2147483646 h 2802"/>
              <a:gd name="T24" fmla="*/ 733366263 w 1010"/>
              <a:gd name="T25" fmla="*/ 2147483646 h 2802"/>
              <a:gd name="T26" fmla="*/ 718245325 w 1010"/>
              <a:gd name="T27" fmla="*/ 2147483646 h 2802"/>
              <a:gd name="T28" fmla="*/ 808970950 w 1010"/>
              <a:gd name="T29" fmla="*/ 2147483646 h 2802"/>
              <a:gd name="T30" fmla="*/ 879535325 w 1010"/>
              <a:gd name="T31" fmla="*/ 2147483646 h 2802"/>
              <a:gd name="T32" fmla="*/ 796369375 w 1010"/>
              <a:gd name="T33" fmla="*/ 2147483646 h 2802"/>
              <a:gd name="T34" fmla="*/ 748487200 w 1010"/>
              <a:gd name="T35" fmla="*/ 2147483646 h 2802"/>
              <a:gd name="T36" fmla="*/ 849293450 w 1010"/>
              <a:gd name="T37" fmla="*/ 2147483646 h 2802"/>
              <a:gd name="T38" fmla="*/ 965220638 w 1010"/>
              <a:gd name="T39" fmla="*/ 2147483646 h 2802"/>
              <a:gd name="T40" fmla="*/ 1232357200 w 1010"/>
              <a:gd name="T41" fmla="*/ 2147483646 h 2802"/>
              <a:gd name="T42" fmla="*/ 1597779063 w 1010"/>
              <a:gd name="T43" fmla="*/ 2147483646 h 2802"/>
              <a:gd name="T44" fmla="*/ 1567537188 w 1010"/>
              <a:gd name="T45" fmla="*/ 2147483646 h 2802"/>
              <a:gd name="T46" fmla="*/ 1355844063 w 1010"/>
              <a:gd name="T47" fmla="*/ 2147483646 h 2802"/>
              <a:gd name="T48" fmla="*/ 1355844063 w 1010"/>
              <a:gd name="T49" fmla="*/ 2147483646 h 2802"/>
              <a:gd name="T50" fmla="*/ 1292840950 w 1010"/>
              <a:gd name="T51" fmla="*/ 2147483646 h 2802"/>
              <a:gd name="T52" fmla="*/ 1464211575 w 1010"/>
              <a:gd name="T53" fmla="*/ 2147483646 h 2802"/>
              <a:gd name="T54" fmla="*/ 1512093750 w 1010"/>
              <a:gd name="T55" fmla="*/ 2147483646 h 2802"/>
              <a:gd name="T56" fmla="*/ 1549896888 w 1010"/>
              <a:gd name="T57" fmla="*/ 2147483646 h 2802"/>
              <a:gd name="T58" fmla="*/ 1524695325 w 1010"/>
              <a:gd name="T59" fmla="*/ 2147483646 h 2802"/>
              <a:gd name="T60" fmla="*/ 1451610000 w 1010"/>
              <a:gd name="T61" fmla="*/ 2147483646 h 2802"/>
              <a:gd name="T62" fmla="*/ 1456650313 w 1010"/>
              <a:gd name="T63" fmla="*/ 2147483646 h 2802"/>
              <a:gd name="T64" fmla="*/ 1499493763 w 1010"/>
              <a:gd name="T65" fmla="*/ 2147483646 h 2802"/>
              <a:gd name="T66" fmla="*/ 1701106263 w 1010"/>
              <a:gd name="T67" fmla="*/ 2147483646 h 2802"/>
              <a:gd name="T68" fmla="*/ 2058968450 w 1010"/>
              <a:gd name="T69" fmla="*/ 2147483646 h 2802"/>
              <a:gd name="T70" fmla="*/ 1932960638 w 1010"/>
              <a:gd name="T71" fmla="*/ 2147483646 h 2802"/>
              <a:gd name="T72" fmla="*/ 1955641250 w 1010"/>
              <a:gd name="T73" fmla="*/ 2147483646 h 2802"/>
              <a:gd name="T74" fmla="*/ 1955641250 w 1010"/>
              <a:gd name="T75" fmla="*/ 2147483646 h 2802"/>
              <a:gd name="T76" fmla="*/ 2018645950 w 1010"/>
              <a:gd name="T77" fmla="*/ 2147483646 h 2802"/>
              <a:gd name="T78" fmla="*/ 2071568438 w 1010"/>
              <a:gd name="T79" fmla="*/ 2147483646 h 2802"/>
              <a:gd name="T80" fmla="*/ 2147483646 w 1010"/>
              <a:gd name="T81" fmla="*/ 2147483646 h 2802"/>
              <a:gd name="T82" fmla="*/ 2147483646 w 1010"/>
              <a:gd name="T83" fmla="*/ 2147483646 h 2802"/>
              <a:gd name="T84" fmla="*/ 2147483646 w 1010"/>
              <a:gd name="T85" fmla="*/ 2147483646 h 2802"/>
              <a:gd name="T86" fmla="*/ 2147483646 w 1010"/>
              <a:gd name="T87" fmla="*/ 2147483646 h 2802"/>
              <a:gd name="T88" fmla="*/ 2147483646 w 1010"/>
              <a:gd name="T89" fmla="*/ 2147483646 h 2802"/>
              <a:gd name="T90" fmla="*/ 2147483646 w 1010"/>
              <a:gd name="T91" fmla="*/ 2147483646 h 2802"/>
              <a:gd name="T92" fmla="*/ 2147483646 w 1010"/>
              <a:gd name="T93" fmla="*/ 2147483646 h 2802"/>
              <a:gd name="T94" fmla="*/ 2147483646 w 1010"/>
              <a:gd name="T95" fmla="*/ 2147483646 h 2802"/>
              <a:gd name="T96" fmla="*/ 2147483646 w 1010"/>
              <a:gd name="T97" fmla="*/ 2147483646 h 2802"/>
              <a:gd name="T98" fmla="*/ 2147483646 w 1010"/>
              <a:gd name="T99" fmla="*/ 2147483646 h 2802"/>
              <a:gd name="T100" fmla="*/ 2147483646 w 1010"/>
              <a:gd name="T101" fmla="*/ 2147483646 h 2802"/>
              <a:gd name="T102" fmla="*/ 2147483646 w 1010"/>
              <a:gd name="T103" fmla="*/ 2147483646 h 2802"/>
              <a:gd name="T104" fmla="*/ 2147483646 w 1010"/>
              <a:gd name="T105" fmla="*/ 1985883125 h 2802"/>
              <a:gd name="T106" fmla="*/ 2066528125 w 1010"/>
              <a:gd name="T107" fmla="*/ 1368445638 h 2802"/>
              <a:gd name="T108" fmla="*/ 1675904700 w 1010"/>
              <a:gd name="T109" fmla="*/ 1103828438 h 2802"/>
              <a:gd name="T110" fmla="*/ 1585179075 w 1010"/>
              <a:gd name="T111" fmla="*/ 995462513 h 2802"/>
              <a:gd name="T112" fmla="*/ 1635582200 w 1010"/>
              <a:gd name="T113" fmla="*/ 796369375 h 2802"/>
              <a:gd name="T114" fmla="*/ 1670864388 w 1010"/>
              <a:gd name="T115" fmla="*/ 584676250 h 2802"/>
              <a:gd name="T116" fmla="*/ 1701106263 w 1010"/>
              <a:gd name="T117" fmla="*/ 335181575 h 2802"/>
              <a:gd name="T118" fmla="*/ 1512093750 w 1010"/>
              <a:gd name="T119" fmla="*/ 68045013 h 2802"/>
              <a:gd name="T120" fmla="*/ 1232357200 w 1010"/>
              <a:gd name="T121" fmla="*/ 5040313 h 280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010"/>
              <a:gd name="T184" fmla="*/ 0 h 2802"/>
              <a:gd name="T185" fmla="*/ 1010 w 1010"/>
              <a:gd name="T186" fmla="*/ 2802 h 280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010" h="2802">
                <a:moveTo>
                  <a:pt x="489" y="2"/>
                </a:moveTo>
                <a:lnTo>
                  <a:pt x="489" y="2"/>
                </a:lnTo>
                <a:lnTo>
                  <a:pt x="473" y="0"/>
                </a:lnTo>
                <a:lnTo>
                  <a:pt x="460" y="0"/>
                </a:lnTo>
                <a:lnTo>
                  <a:pt x="441" y="4"/>
                </a:lnTo>
                <a:lnTo>
                  <a:pt x="432" y="7"/>
                </a:lnTo>
                <a:lnTo>
                  <a:pt x="422" y="9"/>
                </a:lnTo>
                <a:lnTo>
                  <a:pt x="412" y="14"/>
                </a:lnTo>
                <a:lnTo>
                  <a:pt x="402" y="21"/>
                </a:lnTo>
                <a:lnTo>
                  <a:pt x="391" y="29"/>
                </a:lnTo>
                <a:lnTo>
                  <a:pt x="381" y="38"/>
                </a:lnTo>
                <a:lnTo>
                  <a:pt x="373" y="50"/>
                </a:lnTo>
                <a:lnTo>
                  <a:pt x="366" y="63"/>
                </a:lnTo>
                <a:lnTo>
                  <a:pt x="342" y="150"/>
                </a:lnTo>
                <a:lnTo>
                  <a:pt x="340" y="162"/>
                </a:lnTo>
                <a:lnTo>
                  <a:pt x="338" y="176"/>
                </a:lnTo>
                <a:lnTo>
                  <a:pt x="338" y="195"/>
                </a:lnTo>
                <a:lnTo>
                  <a:pt x="340" y="205"/>
                </a:lnTo>
                <a:lnTo>
                  <a:pt x="342" y="217"/>
                </a:lnTo>
                <a:lnTo>
                  <a:pt x="345" y="231"/>
                </a:lnTo>
                <a:lnTo>
                  <a:pt x="350" y="243"/>
                </a:lnTo>
                <a:lnTo>
                  <a:pt x="355" y="256"/>
                </a:lnTo>
                <a:lnTo>
                  <a:pt x="362" y="268"/>
                </a:lnTo>
                <a:lnTo>
                  <a:pt x="371" y="282"/>
                </a:lnTo>
                <a:lnTo>
                  <a:pt x="383" y="296"/>
                </a:lnTo>
                <a:lnTo>
                  <a:pt x="398" y="328"/>
                </a:lnTo>
                <a:lnTo>
                  <a:pt x="403" y="337"/>
                </a:lnTo>
                <a:lnTo>
                  <a:pt x="407" y="345"/>
                </a:lnTo>
                <a:lnTo>
                  <a:pt x="412" y="357"/>
                </a:lnTo>
                <a:lnTo>
                  <a:pt x="412" y="362"/>
                </a:lnTo>
                <a:lnTo>
                  <a:pt x="412" y="369"/>
                </a:lnTo>
                <a:lnTo>
                  <a:pt x="412" y="376"/>
                </a:lnTo>
                <a:lnTo>
                  <a:pt x="408" y="383"/>
                </a:lnTo>
                <a:lnTo>
                  <a:pt x="407" y="391"/>
                </a:lnTo>
                <a:lnTo>
                  <a:pt x="402" y="398"/>
                </a:lnTo>
                <a:lnTo>
                  <a:pt x="396" y="405"/>
                </a:lnTo>
                <a:lnTo>
                  <a:pt x="388" y="414"/>
                </a:lnTo>
                <a:lnTo>
                  <a:pt x="376" y="417"/>
                </a:lnTo>
                <a:lnTo>
                  <a:pt x="347" y="427"/>
                </a:lnTo>
                <a:lnTo>
                  <a:pt x="332" y="434"/>
                </a:lnTo>
                <a:lnTo>
                  <a:pt x="318" y="439"/>
                </a:lnTo>
                <a:lnTo>
                  <a:pt x="308" y="446"/>
                </a:lnTo>
                <a:lnTo>
                  <a:pt x="304" y="448"/>
                </a:lnTo>
                <a:lnTo>
                  <a:pt x="301" y="451"/>
                </a:lnTo>
                <a:lnTo>
                  <a:pt x="299" y="453"/>
                </a:lnTo>
                <a:lnTo>
                  <a:pt x="296" y="455"/>
                </a:lnTo>
                <a:lnTo>
                  <a:pt x="285" y="458"/>
                </a:lnTo>
                <a:lnTo>
                  <a:pt x="273" y="463"/>
                </a:lnTo>
                <a:lnTo>
                  <a:pt x="260" y="465"/>
                </a:lnTo>
                <a:lnTo>
                  <a:pt x="234" y="468"/>
                </a:lnTo>
                <a:lnTo>
                  <a:pt x="222" y="468"/>
                </a:lnTo>
                <a:lnTo>
                  <a:pt x="200" y="482"/>
                </a:lnTo>
                <a:lnTo>
                  <a:pt x="190" y="489"/>
                </a:lnTo>
                <a:lnTo>
                  <a:pt x="171" y="504"/>
                </a:lnTo>
                <a:lnTo>
                  <a:pt x="159" y="511"/>
                </a:lnTo>
                <a:lnTo>
                  <a:pt x="150" y="520"/>
                </a:lnTo>
                <a:lnTo>
                  <a:pt x="144" y="530"/>
                </a:lnTo>
                <a:lnTo>
                  <a:pt x="142" y="533"/>
                </a:lnTo>
                <a:lnTo>
                  <a:pt x="140" y="535"/>
                </a:lnTo>
                <a:lnTo>
                  <a:pt x="133" y="569"/>
                </a:lnTo>
                <a:lnTo>
                  <a:pt x="121" y="632"/>
                </a:lnTo>
                <a:lnTo>
                  <a:pt x="115" y="670"/>
                </a:lnTo>
                <a:lnTo>
                  <a:pt x="109" y="707"/>
                </a:lnTo>
                <a:lnTo>
                  <a:pt x="106" y="743"/>
                </a:lnTo>
                <a:lnTo>
                  <a:pt x="104" y="776"/>
                </a:lnTo>
                <a:lnTo>
                  <a:pt x="104" y="803"/>
                </a:lnTo>
                <a:lnTo>
                  <a:pt x="98" y="813"/>
                </a:lnTo>
                <a:lnTo>
                  <a:pt x="87" y="822"/>
                </a:lnTo>
                <a:lnTo>
                  <a:pt x="79" y="834"/>
                </a:lnTo>
                <a:lnTo>
                  <a:pt x="70" y="848"/>
                </a:lnTo>
                <a:lnTo>
                  <a:pt x="62" y="863"/>
                </a:lnTo>
                <a:lnTo>
                  <a:pt x="57" y="878"/>
                </a:lnTo>
                <a:lnTo>
                  <a:pt x="53" y="885"/>
                </a:lnTo>
                <a:lnTo>
                  <a:pt x="53" y="894"/>
                </a:lnTo>
                <a:lnTo>
                  <a:pt x="50" y="906"/>
                </a:lnTo>
                <a:lnTo>
                  <a:pt x="48" y="919"/>
                </a:lnTo>
                <a:lnTo>
                  <a:pt x="45" y="935"/>
                </a:lnTo>
                <a:lnTo>
                  <a:pt x="43" y="950"/>
                </a:lnTo>
                <a:lnTo>
                  <a:pt x="43" y="965"/>
                </a:lnTo>
                <a:lnTo>
                  <a:pt x="45" y="972"/>
                </a:lnTo>
                <a:lnTo>
                  <a:pt x="46" y="977"/>
                </a:lnTo>
                <a:lnTo>
                  <a:pt x="50" y="983"/>
                </a:lnTo>
                <a:lnTo>
                  <a:pt x="53" y="984"/>
                </a:lnTo>
                <a:lnTo>
                  <a:pt x="79" y="1000"/>
                </a:lnTo>
                <a:lnTo>
                  <a:pt x="74" y="1012"/>
                </a:lnTo>
                <a:lnTo>
                  <a:pt x="58" y="1036"/>
                </a:lnTo>
                <a:lnTo>
                  <a:pt x="50" y="1051"/>
                </a:lnTo>
                <a:lnTo>
                  <a:pt x="45" y="1065"/>
                </a:lnTo>
                <a:lnTo>
                  <a:pt x="41" y="1075"/>
                </a:lnTo>
                <a:lnTo>
                  <a:pt x="41" y="1080"/>
                </a:lnTo>
                <a:lnTo>
                  <a:pt x="43" y="1082"/>
                </a:lnTo>
                <a:lnTo>
                  <a:pt x="26" y="1143"/>
                </a:lnTo>
                <a:lnTo>
                  <a:pt x="24" y="1169"/>
                </a:lnTo>
                <a:lnTo>
                  <a:pt x="21" y="1229"/>
                </a:lnTo>
                <a:lnTo>
                  <a:pt x="17" y="1261"/>
                </a:lnTo>
                <a:lnTo>
                  <a:pt x="14" y="1292"/>
                </a:lnTo>
                <a:lnTo>
                  <a:pt x="10" y="1319"/>
                </a:lnTo>
                <a:lnTo>
                  <a:pt x="7" y="1328"/>
                </a:lnTo>
                <a:lnTo>
                  <a:pt x="5" y="1335"/>
                </a:lnTo>
                <a:lnTo>
                  <a:pt x="2" y="1346"/>
                </a:lnTo>
                <a:lnTo>
                  <a:pt x="2" y="1360"/>
                </a:lnTo>
                <a:lnTo>
                  <a:pt x="0" y="1374"/>
                </a:lnTo>
                <a:lnTo>
                  <a:pt x="0" y="1389"/>
                </a:lnTo>
                <a:lnTo>
                  <a:pt x="2" y="1396"/>
                </a:lnTo>
                <a:lnTo>
                  <a:pt x="4" y="1405"/>
                </a:lnTo>
                <a:lnTo>
                  <a:pt x="7" y="1410"/>
                </a:lnTo>
                <a:lnTo>
                  <a:pt x="12" y="1417"/>
                </a:lnTo>
                <a:lnTo>
                  <a:pt x="17" y="1423"/>
                </a:lnTo>
                <a:lnTo>
                  <a:pt x="22" y="1427"/>
                </a:lnTo>
                <a:lnTo>
                  <a:pt x="120" y="1449"/>
                </a:lnTo>
                <a:lnTo>
                  <a:pt x="190" y="1463"/>
                </a:lnTo>
                <a:lnTo>
                  <a:pt x="215" y="1466"/>
                </a:lnTo>
                <a:lnTo>
                  <a:pt x="229" y="1468"/>
                </a:lnTo>
                <a:lnTo>
                  <a:pt x="234" y="1471"/>
                </a:lnTo>
                <a:lnTo>
                  <a:pt x="241" y="1471"/>
                </a:lnTo>
                <a:lnTo>
                  <a:pt x="248" y="1471"/>
                </a:lnTo>
                <a:lnTo>
                  <a:pt x="256" y="1471"/>
                </a:lnTo>
                <a:lnTo>
                  <a:pt x="260" y="1469"/>
                </a:lnTo>
                <a:lnTo>
                  <a:pt x="265" y="1466"/>
                </a:lnTo>
                <a:lnTo>
                  <a:pt x="270" y="1463"/>
                </a:lnTo>
                <a:lnTo>
                  <a:pt x="275" y="1458"/>
                </a:lnTo>
                <a:lnTo>
                  <a:pt x="280" y="1451"/>
                </a:lnTo>
                <a:lnTo>
                  <a:pt x="284" y="1444"/>
                </a:lnTo>
                <a:lnTo>
                  <a:pt x="289" y="1432"/>
                </a:lnTo>
                <a:lnTo>
                  <a:pt x="294" y="1418"/>
                </a:lnTo>
                <a:lnTo>
                  <a:pt x="296" y="1418"/>
                </a:lnTo>
                <a:lnTo>
                  <a:pt x="296" y="1420"/>
                </a:lnTo>
                <a:lnTo>
                  <a:pt x="291" y="1434"/>
                </a:lnTo>
                <a:lnTo>
                  <a:pt x="287" y="1458"/>
                </a:lnTo>
                <a:lnTo>
                  <a:pt x="282" y="1487"/>
                </a:lnTo>
                <a:lnTo>
                  <a:pt x="280" y="1502"/>
                </a:lnTo>
                <a:lnTo>
                  <a:pt x="280" y="1521"/>
                </a:lnTo>
                <a:lnTo>
                  <a:pt x="280" y="1536"/>
                </a:lnTo>
                <a:lnTo>
                  <a:pt x="280" y="1553"/>
                </a:lnTo>
                <a:lnTo>
                  <a:pt x="285" y="1570"/>
                </a:lnTo>
                <a:lnTo>
                  <a:pt x="289" y="1586"/>
                </a:lnTo>
                <a:lnTo>
                  <a:pt x="287" y="1589"/>
                </a:lnTo>
                <a:lnTo>
                  <a:pt x="285" y="1599"/>
                </a:lnTo>
                <a:lnTo>
                  <a:pt x="285" y="1604"/>
                </a:lnTo>
                <a:lnTo>
                  <a:pt x="289" y="1611"/>
                </a:lnTo>
                <a:lnTo>
                  <a:pt x="292" y="1618"/>
                </a:lnTo>
                <a:lnTo>
                  <a:pt x="299" y="1623"/>
                </a:lnTo>
                <a:lnTo>
                  <a:pt x="306" y="1663"/>
                </a:lnTo>
                <a:lnTo>
                  <a:pt x="313" y="1698"/>
                </a:lnTo>
                <a:lnTo>
                  <a:pt x="316" y="1714"/>
                </a:lnTo>
                <a:lnTo>
                  <a:pt x="321" y="1729"/>
                </a:lnTo>
                <a:lnTo>
                  <a:pt x="321" y="1741"/>
                </a:lnTo>
                <a:lnTo>
                  <a:pt x="321" y="1757"/>
                </a:lnTo>
                <a:lnTo>
                  <a:pt x="321" y="1774"/>
                </a:lnTo>
                <a:lnTo>
                  <a:pt x="321" y="1792"/>
                </a:lnTo>
                <a:lnTo>
                  <a:pt x="325" y="1810"/>
                </a:lnTo>
                <a:lnTo>
                  <a:pt x="326" y="1820"/>
                </a:lnTo>
                <a:lnTo>
                  <a:pt x="330" y="1827"/>
                </a:lnTo>
                <a:lnTo>
                  <a:pt x="333" y="1835"/>
                </a:lnTo>
                <a:lnTo>
                  <a:pt x="337" y="1840"/>
                </a:lnTo>
                <a:lnTo>
                  <a:pt x="352" y="1897"/>
                </a:lnTo>
                <a:lnTo>
                  <a:pt x="349" y="1903"/>
                </a:lnTo>
                <a:lnTo>
                  <a:pt x="342" y="1922"/>
                </a:lnTo>
                <a:lnTo>
                  <a:pt x="338" y="1933"/>
                </a:lnTo>
                <a:lnTo>
                  <a:pt x="337" y="1944"/>
                </a:lnTo>
                <a:lnTo>
                  <a:pt x="337" y="1956"/>
                </a:lnTo>
                <a:lnTo>
                  <a:pt x="337" y="1968"/>
                </a:lnTo>
                <a:lnTo>
                  <a:pt x="332" y="2009"/>
                </a:lnTo>
                <a:lnTo>
                  <a:pt x="325" y="2042"/>
                </a:lnTo>
                <a:lnTo>
                  <a:pt x="320" y="2066"/>
                </a:lnTo>
                <a:lnTo>
                  <a:pt x="316" y="2078"/>
                </a:lnTo>
                <a:lnTo>
                  <a:pt x="308" y="2109"/>
                </a:lnTo>
                <a:lnTo>
                  <a:pt x="304" y="2124"/>
                </a:lnTo>
                <a:lnTo>
                  <a:pt x="301" y="2141"/>
                </a:lnTo>
                <a:lnTo>
                  <a:pt x="301" y="2155"/>
                </a:lnTo>
                <a:lnTo>
                  <a:pt x="301" y="2161"/>
                </a:lnTo>
                <a:lnTo>
                  <a:pt x="301" y="2165"/>
                </a:lnTo>
                <a:lnTo>
                  <a:pt x="299" y="2213"/>
                </a:lnTo>
                <a:lnTo>
                  <a:pt x="297" y="2262"/>
                </a:lnTo>
                <a:lnTo>
                  <a:pt x="297" y="2320"/>
                </a:lnTo>
                <a:lnTo>
                  <a:pt x="297" y="2380"/>
                </a:lnTo>
                <a:lnTo>
                  <a:pt x="299" y="2437"/>
                </a:lnTo>
                <a:lnTo>
                  <a:pt x="301" y="2460"/>
                </a:lnTo>
                <a:lnTo>
                  <a:pt x="304" y="2481"/>
                </a:lnTo>
                <a:lnTo>
                  <a:pt x="308" y="2496"/>
                </a:lnTo>
                <a:lnTo>
                  <a:pt x="311" y="2508"/>
                </a:lnTo>
                <a:lnTo>
                  <a:pt x="323" y="2534"/>
                </a:lnTo>
                <a:lnTo>
                  <a:pt x="332" y="2560"/>
                </a:lnTo>
                <a:lnTo>
                  <a:pt x="340" y="2580"/>
                </a:lnTo>
                <a:lnTo>
                  <a:pt x="337" y="2587"/>
                </a:lnTo>
                <a:lnTo>
                  <a:pt x="332" y="2606"/>
                </a:lnTo>
                <a:lnTo>
                  <a:pt x="332" y="2618"/>
                </a:lnTo>
                <a:lnTo>
                  <a:pt x="330" y="2631"/>
                </a:lnTo>
                <a:lnTo>
                  <a:pt x="332" y="2645"/>
                </a:lnTo>
                <a:lnTo>
                  <a:pt x="335" y="2655"/>
                </a:lnTo>
                <a:lnTo>
                  <a:pt x="342" y="2701"/>
                </a:lnTo>
                <a:lnTo>
                  <a:pt x="347" y="2707"/>
                </a:lnTo>
                <a:lnTo>
                  <a:pt x="361" y="2715"/>
                </a:lnTo>
                <a:lnTo>
                  <a:pt x="376" y="2722"/>
                </a:lnTo>
                <a:lnTo>
                  <a:pt x="383" y="2725"/>
                </a:lnTo>
                <a:lnTo>
                  <a:pt x="388" y="2725"/>
                </a:lnTo>
                <a:lnTo>
                  <a:pt x="398" y="2737"/>
                </a:lnTo>
                <a:lnTo>
                  <a:pt x="410" y="2748"/>
                </a:lnTo>
                <a:lnTo>
                  <a:pt x="424" y="2761"/>
                </a:lnTo>
                <a:lnTo>
                  <a:pt x="439" y="2775"/>
                </a:lnTo>
                <a:lnTo>
                  <a:pt x="456" y="2787"/>
                </a:lnTo>
                <a:lnTo>
                  <a:pt x="465" y="2792"/>
                </a:lnTo>
                <a:lnTo>
                  <a:pt x="473" y="2795"/>
                </a:lnTo>
                <a:lnTo>
                  <a:pt x="480" y="2797"/>
                </a:lnTo>
                <a:lnTo>
                  <a:pt x="489" y="2799"/>
                </a:lnTo>
                <a:lnTo>
                  <a:pt x="502" y="2800"/>
                </a:lnTo>
                <a:lnTo>
                  <a:pt x="518" y="2802"/>
                </a:lnTo>
                <a:lnTo>
                  <a:pt x="538" y="2802"/>
                </a:lnTo>
                <a:lnTo>
                  <a:pt x="560" y="2799"/>
                </a:lnTo>
                <a:lnTo>
                  <a:pt x="572" y="2797"/>
                </a:lnTo>
                <a:lnTo>
                  <a:pt x="584" y="2794"/>
                </a:lnTo>
                <a:lnTo>
                  <a:pt x="598" y="2790"/>
                </a:lnTo>
                <a:lnTo>
                  <a:pt x="610" y="2785"/>
                </a:lnTo>
                <a:lnTo>
                  <a:pt x="622" y="2778"/>
                </a:lnTo>
                <a:lnTo>
                  <a:pt x="634" y="2771"/>
                </a:lnTo>
                <a:lnTo>
                  <a:pt x="639" y="2766"/>
                </a:lnTo>
                <a:lnTo>
                  <a:pt x="641" y="2761"/>
                </a:lnTo>
                <a:lnTo>
                  <a:pt x="642" y="2758"/>
                </a:lnTo>
                <a:lnTo>
                  <a:pt x="642" y="2754"/>
                </a:lnTo>
                <a:lnTo>
                  <a:pt x="642" y="2749"/>
                </a:lnTo>
                <a:lnTo>
                  <a:pt x="641" y="2744"/>
                </a:lnTo>
                <a:lnTo>
                  <a:pt x="639" y="2737"/>
                </a:lnTo>
                <a:lnTo>
                  <a:pt x="634" y="2732"/>
                </a:lnTo>
                <a:lnTo>
                  <a:pt x="629" y="2725"/>
                </a:lnTo>
                <a:lnTo>
                  <a:pt x="622" y="2718"/>
                </a:lnTo>
                <a:lnTo>
                  <a:pt x="612" y="2712"/>
                </a:lnTo>
                <a:lnTo>
                  <a:pt x="600" y="2701"/>
                </a:lnTo>
                <a:lnTo>
                  <a:pt x="562" y="2655"/>
                </a:lnTo>
                <a:lnTo>
                  <a:pt x="560" y="2642"/>
                </a:lnTo>
                <a:lnTo>
                  <a:pt x="559" y="2628"/>
                </a:lnTo>
                <a:lnTo>
                  <a:pt x="555" y="2611"/>
                </a:lnTo>
                <a:lnTo>
                  <a:pt x="550" y="2594"/>
                </a:lnTo>
                <a:lnTo>
                  <a:pt x="547" y="2585"/>
                </a:lnTo>
                <a:lnTo>
                  <a:pt x="543" y="2577"/>
                </a:lnTo>
                <a:lnTo>
                  <a:pt x="538" y="2570"/>
                </a:lnTo>
                <a:lnTo>
                  <a:pt x="533" y="2563"/>
                </a:lnTo>
                <a:lnTo>
                  <a:pt x="526" y="2558"/>
                </a:lnTo>
                <a:lnTo>
                  <a:pt x="518" y="2554"/>
                </a:lnTo>
                <a:lnTo>
                  <a:pt x="523" y="2548"/>
                </a:lnTo>
                <a:lnTo>
                  <a:pt x="528" y="2539"/>
                </a:lnTo>
                <a:lnTo>
                  <a:pt x="533" y="2527"/>
                </a:lnTo>
                <a:lnTo>
                  <a:pt x="535" y="2513"/>
                </a:lnTo>
                <a:lnTo>
                  <a:pt x="538" y="2496"/>
                </a:lnTo>
                <a:lnTo>
                  <a:pt x="538" y="2488"/>
                </a:lnTo>
                <a:lnTo>
                  <a:pt x="538" y="2478"/>
                </a:lnTo>
                <a:lnTo>
                  <a:pt x="537" y="2467"/>
                </a:lnTo>
                <a:lnTo>
                  <a:pt x="533" y="2457"/>
                </a:lnTo>
                <a:lnTo>
                  <a:pt x="523" y="2273"/>
                </a:lnTo>
                <a:lnTo>
                  <a:pt x="516" y="2127"/>
                </a:lnTo>
                <a:lnTo>
                  <a:pt x="518" y="2122"/>
                </a:lnTo>
                <a:lnTo>
                  <a:pt x="518" y="2112"/>
                </a:lnTo>
                <a:lnTo>
                  <a:pt x="518" y="2098"/>
                </a:lnTo>
                <a:lnTo>
                  <a:pt x="516" y="2091"/>
                </a:lnTo>
                <a:lnTo>
                  <a:pt x="513" y="2086"/>
                </a:lnTo>
                <a:lnTo>
                  <a:pt x="513" y="2081"/>
                </a:lnTo>
                <a:lnTo>
                  <a:pt x="513" y="2078"/>
                </a:lnTo>
                <a:lnTo>
                  <a:pt x="518" y="2066"/>
                </a:lnTo>
                <a:lnTo>
                  <a:pt x="523" y="2057"/>
                </a:lnTo>
                <a:lnTo>
                  <a:pt x="525" y="2044"/>
                </a:lnTo>
                <a:lnTo>
                  <a:pt x="526" y="2028"/>
                </a:lnTo>
                <a:lnTo>
                  <a:pt x="526" y="2009"/>
                </a:lnTo>
                <a:lnTo>
                  <a:pt x="538" y="1958"/>
                </a:lnTo>
                <a:lnTo>
                  <a:pt x="579" y="1760"/>
                </a:lnTo>
                <a:lnTo>
                  <a:pt x="581" y="1760"/>
                </a:lnTo>
                <a:lnTo>
                  <a:pt x="584" y="1762"/>
                </a:lnTo>
                <a:lnTo>
                  <a:pt x="586" y="1765"/>
                </a:lnTo>
                <a:lnTo>
                  <a:pt x="589" y="1770"/>
                </a:lnTo>
                <a:lnTo>
                  <a:pt x="589" y="1777"/>
                </a:lnTo>
                <a:lnTo>
                  <a:pt x="593" y="1787"/>
                </a:lnTo>
                <a:lnTo>
                  <a:pt x="593" y="1815"/>
                </a:lnTo>
                <a:lnTo>
                  <a:pt x="593" y="1880"/>
                </a:lnTo>
                <a:lnTo>
                  <a:pt x="595" y="1915"/>
                </a:lnTo>
                <a:lnTo>
                  <a:pt x="596" y="1946"/>
                </a:lnTo>
                <a:lnTo>
                  <a:pt x="600" y="1958"/>
                </a:lnTo>
                <a:lnTo>
                  <a:pt x="601" y="1970"/>
                </a:lnTo>
                <a:lnTo>
                  <a:pt x="605" y="1977"/>
                </a:lnTo>
                <a:lnTo>
                  <a:pt x="608" y="1982"/>
                </a:lnTo>
                <a:lnTo>
                  <a:pt x="607" y="1987"/>
                </a:lnTo>
                <a:lnTo>
                  <a:pt x="605" y="1996"/>
                </a:lnTo>
                <a:lnTo>
                  <a:pt x="605" y="2004"/>
                </a:lnTo>
                <a:lnTo>
                  <a:pt x="605" y="2013"/>
                </a:lnTo>
                <a:lnTo>
                  <a:pt x="605" y="2025"/>
                </a:lnTo>
                <a:lnTo>
                  <a:pt x="610" y="2035"/>
                </a:lnTo>
                <a:lnTo>
                  <a:pt x="615" y="2045"/>
                </a:lnTo>
                <a:lnTo>
                  <a:pt x="617" y="2045"/>
                </a:lnTo>
                <a:lnTo>
                  <a:pt x="619" y="2047"/>
                </a:lnTo>
                <a:lnTo>
                  <a:pt x="620" y="2049"/>
                </a:lnTo>
                <a:lnTo>
                  <a:pt x="620" y="2050"/>
                </a:lnTo>
                <a:lnTo>
                  <a:pt x="619" y="2056"/>
                </a:lnTo>
                <a:lnTo>
                  <a:pt x="615" y="2061"/>
                </a:lnTo>
                <a:lnTo>
                  <a:pt x="608" y="2068"/>
                </a:lnTo>
                <a:lnTo>
                  <a:pt x="607" y="2073"/>
                </a:lnTo>
                <a:lnTo>
                  <a:pt x="605" y="2088"/>
                </a:lnTo>
                <a:lnTo>
                  <a:pt x="601" y="2107"/>
                </a:lnTo>
                <a:lnTo>
                  <a:pt x="601" y="2115"/>
                </a:lnTo>
                <a:lnTo>
                  <a:pt x="603" y="2124"/>
                </a:lnTo>
                <a:lnTo>
                  <a:pt x="595" y="2173"/>
                </a:lnTo>
                <a:lnTo>
                  <a:pt x="588" y="2211"/>
                </a:lnTo>
                <a:lnTo>
                  <a:pt x="586" y="2226"/>
                </a:lnTo>
                <a:lnTo>
                  <a:pt x="584" y="2240"/>
                </a:lnTo>
                <a:lnTo>
                  <a:pt x="583" y="2259"/>
                </a:lnTo>
                <a:lnTo>
                  <a:pt x="576" y="2305"/>
                </a:lnTo>
                <a:lnTo>
                  <a:pt x="569" y="2355"/>
                </a:lnTo>
                <a:lnTo>
                  <a:pt x="569" y="2377"/>
                </a:lnTo>
                <a:lnTo>
                  <a:pt x="569" y="2390"/>
                </a:lnTo>
                <a:lnTo>
                  <a:pt x="569" y="2408"/>
                </a:lnTo>
                <a:lnTo>
                  <a:pt x="569" y="2443"/>
                </a:lnTo>
                <a:lnTo>
                  <a:pt x="571" y="2464"/>
                </a:lnTo>
                <a:lnTo>
                  <a:pt x="572" y="2483"/>
                </a:lnTo>
                <a:lnTo>
                  <a:pt x="574" y="2500"/>
                </a:lnTo>
                <a:lnTo>
                  <a:pt x="576" y="2507"/>
                </a:lnTo>
                <a:lnTo>
                  <a:pt x="578" y="2510"/>
                </a:lnTo>
                <a:lnTo>
                  <a:pt x="574" y="2524"/>
                </a:lnTo>
                <a:lnTo>
                  <a:pt x="572" y="2536"/>
                </a:lnTo>
                <a:lnTo>
                  <a:pt x="571" y="2554"/>
                </a:lnTo>
                <a:lnTo>
                  <a:pt x="572" y="2572"/>
                </a:lnTo>
                <a:lnTo>
                  <a:pt x="574" y="2582"/>
                </a:lnTo>
                <a:lnTo>
                  <a:pt x="574" y="2592"/>
                </a:lnTo>
                <a:lnTo>
                  <a:pt x="579" y="2602"/>
                </a:lnTo>
                <a:lnTo>
                  <a:pt x="583" y="2613"/>
                </a:lnTo>
                <a:lnTo>
                  <a:pt x="589" y="2621"/>
                </a:lnTo>
                <a:lnTo>
                  <a:pt x="595" y="2630"/>
                </a:lnTo>
                <a:lnTo>
                  <a:pt x="619" y="2686"/>
                </a:lnTo>
                <a:lnTo>
                  <a:pt x="630" y="2701"/>
                </a:lnTo>
                <a:lnTo>
                  <a:pt x="632" y="2708"/>
                </a:lnTo>
                <a:lnTo>
                  <a:pt x="634" y="2715"/>
                </a:lnTo>
                <a:lnTo>
                  <a:pt x="639" y="2724"/>
                </a:lnTo>
                <a:lnTo>
                  <a:pt x="644" y="2732"/>
                </a:lnTo>
                <a:lnTo>
                  <a:pt x="653" y="2741"/>
                </a:lnTo>
                <a:lnTo>
                  <a:pt x="663" y="2749"/>
                </a:lnTo>
                <a:lnTo>
                  <a:pt x="675" y="2756"/>
                </a:lnTo>
                <a:lnTo>
                  <a:pt x="689" y="2759"/>
                </a:lnTo>
                <a:lnTo>
                  <a:pt x="706" y="2763"/>
                </a:lnTo>
                <a:lnTo>
                  <a:pt x="726" y="2766"/>
                </a:lnTo>
                <a:lnTo>
                  <a:pt x="747" y="2766"/>
                </a:lnTo>
                <a:lnTo>
                  <a:pt x="760" y="2765"/>
                </a:lnTo>
                <a:lnTo>
                  <a:pt x="771" y="2763"/>
                </a:lnTo>
                <a:lnTo>
                  <a:pt x="783" y="2761"/>
                </a:lnTo>
                <a:lnTo>
                  <a:pt x="796" y="2756"/>
                </a:lnTo>
                <a:lnTo>
                  <a:pt x="806" y="2751"/>
                </a:lnTo>
                <a:lnTo>
                  <a:pt x="817" y="2742"/>
                </a:lnTo>
                <a:lnTo>
                  <a:pt x="820" y="2739"/>
                </a:lnTo>
                <a:lnTo>
                  <a:pt x="822" y="2732"/>
                </a:lnTo>
                <a:lnTo>
                  <a:pt x="825" y="2725"/>
                </a:lnTo>
                <a:lnTo>
                  <a:pt x="827" y="2715"/>
                </a:lnTo>
                <a:lnTo>
                  <a:pt x="827" y="2703"/>
                </a:lnTo>
                <a:lnTo>
                  <a:pt x="824" y="2688"/>
                </a:lnTo>
                <a:lnTo>
                  <a:pt x="817" y="2671"/>
                </a:lnTo>
                <a:lnTo>
                  <a:pt x="781" y="2618"/>
                </a:lnTo>
                <a:lnTo>
                  <a:pt x="764" y="2582"/>
                </a:lnTo>
                <a:lnTo>
                  <a:pt x="767" y="2575"/>
                </a:lnTo>
                <a:lnTo>
                  <a:pt x="771" y="2566"/>
                </a:lnTo>
                <a:lnTo>
                  <a:pt x="776" y="2554"/>
                </a:lnTo>
                <a:lnTo>
                  <a:pt x="777" y="2542"/>
                </a:lnTo>
                <a:lnTo>
                  <a:pt x="779" y="2529"/>
                </a:lnTo>
                <a:lnTo>
                  <a:pt x="777" y="2522"/>
                </a:lnTo>
                <a:lnTo>
                  <a:pt x="776" y="2513"/>
                </a:lnTo>
                <a:lnTo>
                  <a:pt x="776" y="2508"/>
                </a:lnTo>
                <a:lnTo>
                  <a:pt x="771" y="2500"/>
                </a:lnTo>
                <a:lnTo>
                  <a:pt x="772" y="2498"/>
                </a:lnTo>
                <a:lnTo>
                  <a:pt x="776" y="2493"/>
                </a:lnTo>
                <a:lnTo>
                  <a:pt x="781" y="2483"/>
                </a:lnTo>
                <a:lnTo>
                  <a:pt x="786" y="2469"/>
                </a:lnTo>
                <a:lnTo>
                  <a:pt x="788" y="2459"/>
                </a:lnTo>
                <a:lnTo>
                  <a:pt x="789" y="2449"/>
                </a:lnTo>
                <a:lnTo>
                  <a:pt x="791" y="2437"/>
                </a:lnTo>
                <a:lnTo>
                  <a:pt x="789" y="2421"/>
                </a:lnTo>
                <a:lnTo>
                  <a:pt x="788" y="2406"/>
                </a:lnTo>
                <a:lnTo>
                  <a:pt x="786" y="2387"/>
                </a:lnTo>
                <a:lnTo>
                  <a:pt x="781" y="2368"/>
                </a:lnTo>
                <a:lnTo>
                  <a:pt x="776" y="2346"/>
                </a:lnTo>
                <a:lnTo>
                  <a:pt x="781" y="2307"/>
                </a:lnTo>
                <a:lnTo>
                  <a:pt x="788" y="2209"/>
                </a:lnTo>
                <a:lnTo>
                  <a:pt x="791" y="2153"/>
                </a:lnTo>
                <a:lnTo>
                  <a:pt x="791" y="2098"/>
                </a:lnTo>
                <a:lnTo>
                  <a:pt x="791" y="2049"/>
                </a:lnTo>
                <a:lnTo>
                  <a:pt x="789" y="2028"/>
                </a:lnTo>
                <a:lnTo>
                  <a:pt x="786" y="2013"/>
                </a:lnTo>
                <a:lnTo>
                  <a:pt x="791" y="1997"/>
                </a:lnTo>
                <a:lnTo>
                  <a:pt x="796" y="1980"/>
                </a:lnTo>
                <a:lnTo>
                  <a:pt x="801" y="1958"/>
                </a:lnTo>
                <a:lnTo>
                  <a:pt x="803" y="1936"/>
                </a:lnTo>
                <a:lnTo>
                  <a:pt x="805" y="1912"/>
                </a:lnTo>
                <a:lnTo>
                  <a:pt x="803" y="1900"/>
                </a:lnTo>
                <a:lnTo>
                  <a:pt x="801" y="1890"/>
                </a:lnTo>
                <a:lnTo>
                  <a:pt x="798" y="1880"/>
                </a:lnTo>
                <a:lnTo>
                  <a:pt x="794" y="1869"/>
                </a:lnTo>
                <a:lnTo>
                  <a:pt x="801" y="1844"/>
                </a:lnTo>
                <a:lnTo>
                  <a:pt x="808" y="1815"/>
                </a:lnTo>
                <a:lnTo>
                  <a:pt x="817" y="1780"/>
                </a:lnTo>
                <a:lnTo>
                  <a:pt x="822" y="1739"/>
                </a:lnTo>
                <a:lnTo>
                  <a:pt x="827" y="1698"/>
                </a:lnTo>
                <a:lnTo>
                  <a:pt x="829" y="1676"/>
                </a:lnTo>
                <a:lnTo>
                  <a:pt x="829" y="1656"/>
                </a:lnTo>
                <a:lnTo>
                  <a:pt x="829" y="1635"/>
                </a:lnTo>
                <a:lnTo>
                  <a:pt x="827" y="1616"/>
                </a:lnTo>
                <a:lnTo>
                  <a:pt x="834" y="1593"/>
                </a:lnTo>
                <a:lnTo>
                  <a:pt x="841" y="1567"/>
                </a:lnTo>
                <a:lnTo>
                  <a:pt x="847" y="1534"/>
                </a:lnTo>
                <a:lnTo>
                  <a:pt x="853" y="1499"/>
                </a:lnTo>
                <a:lnTo>
                  <a:pt x="858" y="1463"/>
                </a:lnTo>
                <a:lnTo>
                  <a:pt x="858" y="1446"/>
                </a:lnTo>
                <a:lnTo>
                  <a:pt x="858" y="1430"/>
                </a:lnTo>
                <a:lnTo>
                  <a:pt x="856" y="1415"/>
                </a:lnTo>
                <a:lnTo>
                  <a:pt x="853" y="1401"/>
                </a:lnTo>
                <a:lnTo>
                  <a:pt x="870" y="1415"/>
                </a:lnTo>
                <a:lnTo>
                  <a:pt x="883" y="1425"/>
                </a:lnTo>
                <a:lnTo>
                  <a:pt x="888" y="1427"/>
                </a:lnTo>
                <a:lnTo>
                  <a:pt x="894" y="1430"/>
                </a:lnTo>
                <a:lnTo>
                  <a:pt x="894" y="1446"/>
                </a:lnTo>
                <a:lnTo>
                  <a:pt x="894" y="1459"/>
                </a:lnTo>
                <a:lnTo>
                  <a:pt x="895" y="1468"/>
                </a:lnTo>
                <a:lnTo>
                  <a:pt x="897" y="1471"/>
                </a:lnTo>
                <a:lnTo>
                  <a:pt x="895" y="1476"/>
                </a:lnTo>
                <a:lnTo>
                  <a:pt x="894" y="1492"/>
                </a:lnTo>
                <a:lnTo>
                  <a:pt x="892" y="1509"/>
                </a:lnTo>
                <a:lnTo>
                  <a:pt x="892" y="1516"/>
                </a:lnTo>
                <a:lnTo>
                  <a:pt x="894" y="1521"/>
                </a:lnTo>
                <a:lnTo>
                  <a:pt x="892" y="1524"/>
                </a:lnTo>
                <a:lnTo>
                  <a:pt x="890" y="1533"/>
                </a:lnTo>
                <a:lnTo>
                  <a:pt x="890" y="1538"/>
                </a:lnTo>
                <a:lnTo>
                  <a:pt x="892" y="1545"/>
                </a:lnTo>
                <a:lnTo>
                  <a:pt x="894" y="1548"/>
                </a:lnTo>
                <a:lnTo>
                  <a:pt x="895" y="1553"/>
                </a:lnTo>
                <a:lnTo>
                  <a:pt x="899" y="1553"/>
                </a:lnTo>
                <a:lnTo>
                  <a:pt x="902" y="1553"/>
                </a:lnTo>
                <a:lnTo>
                  <a:pt x="907" y="1552"/>
                </a:lnTo>
                <a:lnTo>
                  <a:pt x="911" y="1548"/>
                </a:lnTo>
                <a:lnTo>
                  <a:pt x="914" y="1545"/>
                </a:lnTo>
                <a:lnTo>
                  <a:pt x="917" y="1536"/>
                </a:lnTo>
                <a:lnTo>
                  <a:pt x="921" y="1526"/>
                </a:lnTo>
                <a:lnTo>
                  <a:pt x="923" y="1488"/>
                </a:lnTo>
                <a:lnTo>
                  <a:pt x="923" y="1487"/>
                </a:lnTo>
                <a:lnTo>
                  <a:pt x="923" y="1485"/>
                </a:lnTo>
                <a:lnTo>
                  <a:pt x="924" y="1481"/>
                </a:lnTo>
                <a:lnTo>
                  <a:pt x="928" y="1481"/>
                </a:lnTo>
                <a:lnTo>
                  <a:pt x="931" y="1480"/>
                </a:lnTo>
                <a:lnTo>
                  <a:pt x="936" y="1481"/>
                </a:lnTo>
                <a:lnTo>
                  <a:pt x="943" y="1487"/>
                </a:lnTo>
                <a:lnTo>
                  <a:pt x="946" y="1499"/>
                </a:lnTo>
                <a:lnTo>
                  <a:pt x="952" y="1516"/>
                </a:lnTo>
                <a:lnTo>
                  <a:pt x="950" y="1524"/>
                </a:lnTo>
                <a:lnTo>
                  <a:pt x="950" y="1531"/>
                </a:lnTo>
                <a:lnTo>
                  <a:pt x="952" y="1536"/>
                </a:lnTo>
                <a:lnTo>
                  <a:pt x="953" y="1540"/>
                </a:lnTo>
                <a:lnTo>
                  <a:pt x="953" y="1541"/>
                </a:lnTo>
                <a:lnTo>
                  <a:pt x="952" y="1540"/>
                </a:lnTo>
                <a:lnTo>
                  <a:pt x="943" y="1546"/>
                </a:lnTo>
                <a:lnTo>
                  <a:pt x="938" y="1552"/>
                </a:lnTo>
                <a:lnTo>
                  <a:pt x="936" y="1555"/>
                </a:lnTo>
                <a:lnTo>
                  <a:pt x="936" y="1558"/>
                </a:lnTo>
                <a:lnTo>
                  <a:pt x="929" y="1563"/>
                </a:lnTo>
                <a:lnTo>
                  <a:pt x="919" y="1575"/>
                </a:lnTo>
                <a:lnTo>
                  <a:pt x="916" y="1582"/>
                </a:lnTo>
                <a:lnTo>
                  <a:pt x="912" y="1589"/>
                </a:lnTo>
                <a:lnTo>
                  <a:pt x="912" y="1593"/>
                </a:lnTo>
                <a:lnTo>
                  <a:pt x="914" y="1594"/>
                </a:lnTo>
                <a:lnTo>
                  <a:pt x="916" y="1598"/>
                </a:lnTo>
                <a:lnTo>
                  <a:pt x="919" y="1599"/>
                </a:lnTo>
                <a:lnTo>
                  <a:pt x="923" y="1599"/>
                </a:lnTo>
                <a:lnTo>
                  <a:pt x="928" y="1598"/>
                </a:lnTo>
                <a:lnTo>
                  <a:pt x="936" y="1596"/>
                </a:lnTo>
                <a:lnTo>
                  <a:pt x="945" y="1593"/>
                </a:lnTo>
                <a:lnTo>
                  <a:pt x="957" y="1584"/>
                </a:lnTo>
                <a:lnTo>
                  <a:pt x="969" y="1575"/>
                </a:lnTo>
                <a:lnTo>
                  <a:pt x="984" y="1562"/>
                </a:lnTo>
                <a:lnTo>
                  <a:pt x="987" y="1562"/>
                </a:lnTo>
                <a:lnTo>
                  <a:pt x="991" y="1557"/>
                </a:lnTo>
                <a:lnTo>
                  <a:pt x="994" y="1553"/>
                </a:lnTo>
                <a:lnTo>
                  <a:pt x="994" y="1548"/>
                </a:lnTo>
                <a:lnTo>
                  <a:pt x="998" y="1541"/>
                </a:lnTo>
                <a:lnTo>
                  <a:pt x="999" y="1531"/>
                </a:lnTo>
                <a:lnTo>
                  <a:pt x="1003" y="1526"/>
                </a:lnTo>
                <a:lnTo>
                  <a:pt x="1005" y="1519"/>
                </a:lnTo>
                <a:lnTo>
                  <a:pt x="1005" y="1505"/>
                </a:lnTo>
                <a:lnTo>
                  <a:pt x="1005" y="1487"/>
                </a:lnTo>
                <a:lnTo>
                  <a:pt x="1006" y="1483"/>
                </a:lnTo>
                <a:lnTo>
                  <a:pt x="1008" y="1480"/>
                </a:lnTo>
                <a:lnTo>
                  <a:pt x="1010" y="1476"/>
                </a:lnTo>
                <a:lnTo>
                  <a:pt x="1010" y="1469"/>
                </a:lnTo>
                <a:lnTo>
                  <a:pt x="1008" y="1461"/>
                </a:lnTo>
                <a:lnTo>
                  <a:pt x="1005" y="1451"/>
                </a:lnTo>
                <a:lnTo>
                  <a:pt x="998" y="1440"/>
                </a:lnTo>
                <a:lnTo>
                  <a:pt x="998" y="1425"/>
                </a:lnTo>
                <a:lnTo>
                  <a:pt x="999" y="1401"/>
                </a:lnTo>
                <a:lnTo>
                  <a:pt x="999" y="1398"/>
                </a:lnTo>
                <a:lnTo>
                  <a:pt x="1001" y="1387"/>
                </a:lnTo>
                <a:lnTo>
                  <a:pt x="1005" y="1370"/>
                </a:lnTo>
                <a:lnTo>
                  <a:pt x="1003" y="1341"/>
                </a:lnTo>
                <a:lnTo>
                  <a:pt x="999" y="1329"/>
                </a:lnTo>
                <a:lnTo>
                  <a:pt x="994" y="1316"/>
                </a:lnTo>
                <a:lnTo>
                  <a:pt x="987" y="1302"/>
                </a:lnTo>
                <a:lnTo>
                  <a:pt x="984" y="1290"/>
                </a:lnTo>
                <a:lnTo>
                  <a:pt x="981" y="1278"/>
                </a:lnTo>
                <a:lnTo>
                  <a:pt x="981" y="1259"/>
                </a:lnTo>
                <a:lnTo>
                  <a:pt x="979" y="1253"/>
                </a:lnTo>
                <a:lnTo>
                  <a:pt x="979" y="1234"/>
                </a:lnTo>
                <a:lnTo>
                  <a:pt x="974" y="1208"/>
                </a:lnTo>
                <a:lnTo>
                  <a:pt x="972" y="1196"/>
                </a:lnTo>
                <a:lnTo>
                  <a:pt x="969" y="1184"/>
                </a:lnTo>
                <a:lnTo>
                  <a:pt x="948" y="1077"/>
                </a:lnTo>
                <a:lnTo>
                  <a:pt x="931" y="998"/>
                </a:lnTo>
                <a:lnTo>
                  <a:pt x="923" y="969"/>
                </a:lnTo>
                <a:lnTo>
                  <a:pt x="917" y="952"/>
                </a:lnTo>
                <a:lnTo>
                  <a:pt x="912" y="930"/>
                </a:lnTo>
                <a:lnTo>
                  <a:pt x="899" y="880"/>
                </a:lnTo>
                <a:lnTo>
                  <a:pt x="892" y="851"/>
                </a:lnTo>
                <a:lnTo>
                  <a:pt x="883" y="824"/>
                </a:lnTo>
                <a:lnTo>
                  <a:pt x="873" y="803"/>
                </a:lnTo>
                <a:lnTo>
                  <a:pt x="870" y="793"/>
                </a:lnTo>
                <a:lnTo>
                  <a:pt x="866" y="788"/>
                </a:lnTo>
                <a:lnTo>
                  <a:pt x="863" y="757"/>
                </a:lnTo>
                <a:lnTo>
                  <a:pt x="853" y="687"/>
                </a:lnTo>
                <a:lnTo>
                  <a:pt x="847" y="648"/>
                </a:lnTo>
                <a:lnTo>
                  <a:pt x="841" y="612"/>
                </a:lnTo>
                <a:lnTo>
                  <a:pt x="834" y="584"/>
                </a:lnTo>
                <a:lnTo>
                  <a:pt x="830" y="576"/>
                </a:lnTo>
                <a:lnTo>
                  <a:pt x="827" y="571"/>
                </a:lnTo>
                <a:lnTo>
                  <a:pt x="825" y="557"/>
                </a:lnTo>
                <a:lnTo>
                  <a:pt x="820" y="543"/>
                </a:lnTo>
                <a:lnTo>
                  <a:pt x="812" y="525"/>
                </a:lnTo>
                <a:lnTo>
                  <a:pt x="801" y="508"/>
                </a:lnTo>
                <a:lnTo>
                  <a:pt x="793" y="497"/>
                </a:lnTo>
                <a:lnTo>
                  <a:pt x="786" y="489"/>
                </a:lnTo>
                <a:lnTo>
                  <a:pt x="776" y="479"/>
                </a:lnTo>
                <a:lnTo>
                  <a:pt x="765" y="470"/>
                </a:lnTo>
                <a:lnTo>
                  <a:pt x="753" y="463"/>
                </a:lnTo>
                <a:lnTo>
                  <a:pt x="742" y="456"/>
                </a:lnTo>
                <a:lnTo>
                  <a:pt x="697" y="446"/>
                </a:lnTo>
                <a:lnTo>
                  <a:pt x="665" y="438"/>
                </a:lnTo>
                <a:lnTo>
                  <a:pt x="651" y="434"/>
                </a:lnTo>
                <a:lnTo>
                  <a:pt x="644" y="431"/>
                </a:lnTo>
                <a:lnTo>
                  <a:pt x="637" y="429"/>
                </a:lnTo>
                <a:lnTo>
                  <a:pt x="629" y="429"/>
                </a:lnTo>
                <a:lnTo>
                  <a:pt x="620" y="429"/>
                </a:lnTo>
                <a:lnTo>
                  <a:pt x="622" y="429"/>
                </a:lnTo>
                <a:lnTo>
                  <a:pt x="625" y="422"/>
                </a:lnTo>
                <a:lnTo>
                  <a:pt x="627" y="410"/>
                </a:lnTo>
                <a:lnTo>
                  <a:pt x="629" y="395"/>
                </a:lnTo>
                <a:lnTo>
                  <a:pt x="629" y="391"/>
                </a:lnTo>
                <a:lnTo>
                  <a:pt x="629" y="383"/>
                </a:lnTo>
                <a:lnTo>
                  <a:pt x="630" y="373"/>
                </a:lnTo>
                <a:lnTo>
                  <a:pt x="636" y="352"/>
                </a:lnTo>
                <a:lnTo>
                  <a:pt x="641" y="338"/>
                </a:lnTo>
                <a:lnTo>
                  <a:pt x="642" y="333"/>
                </a:lnTo>
                <a:lnTo>
                  <a:pt x="644" y="328"/>
                </a:lnTo>
                <a:lnTo>
                  <a:pt x="649" y="316"/>
                </a:lnTo>
                <a:lnTo>
                  <a:pt x="653" y="306"/>
                </a:lnTo>
                <a:lnTo>
                  <a:pt x="654" y="296"/>
                </a:lnTo>
                <a:lnTo>
                  <a:pt x="654" y="284"/>
                </a:lnTo>
                <a:lnTo>
                  <a:pt x="654" y="270"/>
                </a:lnTo>
                <a:lnTo>
                  <a:pt x="656" y="256"/>
                </a:lnTo>
                <a:lnTo>
                  <a:pt x="658" y="243"/>
                </a:lnTo>
                <a:lnTo>
                  <a:pt x="660" y="239"/>
                </a:lnTo>
                <a:lnTo>
                  <a:pt x="661" y="236"/>
                </a:lnTo>
                <a:lnTo>
                  <a:pt x="663" y="232"/>
                </a:lnTo>
                <a:lnTo>
                  <a:pt x="666" y="224"/>
                </a:lnTo>
                <a:lnTo>
                  <a:pt x="668" y="217"/>
                </a:lnTo>
                <a:lnTo>
                  <a:pt x="668" y="210"/>
                </a:lnTo>
                <a:lnTo>
                  <a:pt x="668" y="200"/>
                </a:lnTo>
                <a:lnTo>
                  <a:pt x="668" y="190"/>
                </a:lnTo>
                <a:lnTo>
                  <a:pt x="671" y="174"/>
                </a:lnTo>
                <a:lnTo>
                  <a:pt x="677" y="166"/>
                </a:lnTo>
                <a:lnTo>
                  <a:pt x="677" y="156"/>
                </a:lnTo>
                <a:lnTo>
                  <a:pt x="677" y="145"/>
                </a:lnTo>
                <a:lnTo>
                  <a:pt x="675" y="133"/>
                </a:lnTo>
                <a:lnTo>
                  <a:pt x="671" y="118"/>
                </a:lnTo>
                <a:lnTo>
                  <a:pt x="665" y="101"/>
                </a:lnTo>
                <a:lnTo>
                  <a:pt x="654" y="84"/>
                </a:lnTo>
                <a:lnTo>
                  <a:pt x="649" y="74"/>
                </a:lnTo>
                <a:lnTo>
                  <a:pt x="641" y="63"/>
                </a:lnTo>
                <a:lnTo>
                  <a:pt x="637" y="58"/>
                </a:lnTo>
                <a:lnTo>
                  <a:pt x="630" y="51"/>
                </a:lnTo>
                <a:lnTo>
                  <a:pt x="624" y="43"/>
                </a:lnTo>
                <a:lnTo>
                  <a:pt x="613" y="36"/>
                </a:lnTo>
                <a:lnTo>
                  <a:pt x="600" y="27"/>
                </a:lnTo>
                <a:lnTo>
                  <a:pt x="584" y="19"/>
                </a:lnTo>
                <a:lnTo>
                  <a:pt x="566" y="14"/>
                </a:lnTo>
                <a:lnTo>
                  <a:pt x="557" y="12"/>
                </a:lnTo>
                <a:lnTo>
                  <a:pt x="538" y="5"/>
                </a:lnTo>
                <a:lnTo>
                  <a:pt x="525" y="4"/>
                </a:lnTo>
                <a:lnTo>
                  <a:pt x="513" y="0"/>
                </a:lnTo>
                <a:lnTo>
                  <a:pt x="499" y="0"/>
                </a:lnTo>
                <a:lnTo>
                  <a:pt x="489" y="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46"/>
          <p:cNvSpPr>
            <a:spLocks noEditPoints="1"/>
          </p:cNvSpPr>
          <p:nvPr/>
        </p:nvSpPr>
        <p:spPr bwMode="auto">
          <a:xfrm>
            <a:off x="6426200" y="1544638"/>
            <a:ext cx="1541463" cy="4533900"/>
          </a:xfrm>
          <a:custGeom>
            <a:avLst/>
            <a:gdLst>
              <a:gd name="T0" fmla="*/ 1239917277 w 971"/>
              <a:gd name="T1" fmla="*/ 7561263 h 2856"/>
              <a:gd name="T2" fmla="*/ 1549897390 w 971"/>
              <a:gd name="T3" fmla="*/ 136088438 h 2856"/>
              <a:gd name="T4" fmla="*/ 1650703673 w 971"/>
              <a:gd name="T5" fmla="*/ 458668438 h 2856"/>
              <a:gd name="T6" fmla="*/ 1622981151 w 971"/>
              <a:gd name="T7" fmla="*/ 783769388 h 2856"/>
              <a:gd name="T8" fmla="*/ 1756550270 w 971"/>
              <a:gd name="T9" fmla="*/ 955140013 h 2856"/>
              <a:gd name="T10" fmla="*/ 2011085340 w 971"/>
              <a:gd name="T11" fmla="*/ 1373485950 h 2856"/>
              <a:gd name="T12" fmla="*/ 1998485348 w 971"/>
              <a:gd name="T13" fmla="*/ 1643141875 h 2856"/>
              <a:gd name="T14" fmla="*/ 1817034039 w 971"/>
              <a:gd name="T15" fmla="*/ 2147483646 h 2856"/>
              <a:gd name="T16" fmla="*/ 1766630898 w 971"/>
              <a:gd name="T17" fmla="*/ 2147483646 h 2856"/>
              <a:gd name="T18" fmla="*/ 2023686919 w 971"/>
              <a:gd name="T19" fmla="*/ 2147483646 h 2856"/>
              <a:gd name="T20" fmla="*/ 2147483646 w 971"/>
              <a:gd name="T21" fmla="*/ 2147483646 h 2856"/>
              <a:gd name="T22" fmla="*/ 2094251317 w 971"/>
              <a:gd name="T23" fmla="*/ 2147483646 h 2856"/>
              <a:gd name="T24" fmla="*/ 2003525662 w 971"/>
              <a:gd name="T25" fmla="*/ 2147483646 h 2856"/>
              <a:gd name="T26" fmla="*/ 2048888490 w 971"/>
              <a:gd name="T27" fmla="*/ 2147483646 h 2856"/>
              <a:gd name="T28" fmla="*/ 1902719380 w 971"/>
              <a:gd name="T29" fmla="*/ 2147483646 h 2856"/>
              <a:gd name="T30" fmla="*/ 1665824615 w 971"/>
              <a:gd name="T31" fmla="*/ 2147483646 h 2856"/>
              <a:gd name="T32" fmla="*/ 1305441361 w 971"/>
              <a:gd name="T33" fmla="*/ 2147483646 h 2856"/>
              <a:gd name="T34" fmla="*/ 1239917277 w 971"/>
              <a:gd name="T35" fmla="*/ 2147483646 h 2856"/>
              <a:gd name="T36" fmla="*/ 1451610471 w 971"/>
              <a:gd name="T37" fmla="*/ 2147483646 h 2856"/>
              <a:gd name="T38" fmla="*/ 1683464921 w 971"/>
              <a:gd name="T39" fmla="*/ 2147483646 h 2856"/>
              <a:gd name="T40" fmla="*/ 1731348699 w 971"/>
              <a:gd name="T41" fmla="*/ 2147483646 h 2856"/>
              <a:gd name="T42" fmla="*/ 1592739267 w 971"/>
              <a:gd name="T43" fmla="*/ 2147483646 h 2856"/>
              <a:gd name="T44" fmla="*/ 1413808909 w 971"/>
              <a:gd name="T45" fmla="*/ 2147483646 h 2856"/>
              <a:gd name="T46" fmla="*/ 1396167015 w 971"/>
              <a:gd name="T47" fmla="*/ 2147483646 h 2856"/>
              <a:gd name="T48" fmla="*/ 1219756021 w 971"/>
              <a:gd name="T49" fmla="*/ 2147483646 h 2856"/>
              <a:gd name="T50" fmla="*/ 1000503150 w 971"/>
              <a:gd name="T51" fmla="*/ 2147483646 h 2856"/>
              <a:gd name="T52" fmla="*/ 1008062827 w 971"/>
              <a:gd name="T53" fmla="*/ 2147483646 h 2856"/>
              <a:gd name="T54" fmla="*/ 861893717 w 971"/>
              <a:gd name="T55" fmla="*/ 2147483646 h 2856"/>
              <a:gd name="T56" fmla="*/ 423386387 w 971"/>
              <a:gd name="T57" fmla="*/ 2147483646 h 2856"/>
              <a:gd name="T58" fmla="*/ 126007853 w 971"/>
              <a:gd name="T59" fmla="*/ 2147483646 h 2856"/>
              <a:gd name="T60" fmla="*/ 10080628 w 971"/>
              <a:gd name="T61" fmla="*/ 2147483646 h 2856"/>
              <a:gd name="T62" fmla="*/ 216733508 w 971"/>
              <a:gd name="T63" fmla="*/ 2147483646 h 2856"/>
              <a:gd name="T64" fmla="*/ 486391108 w 971"/>
              <a:gd name="T65" fmla="*/ 2147483646 h 2856"/>
              <a:gd name="T66" fmla="*/ 698084301 w 971"/>
              <a:gd name="T67" fmla="*/ 2147483646 h 2856"/>
              <a:gd name="T68" fmla="*/ 715724607 w 971"/>
              <a:gd name="T69" fmla="*/ 2147483646 h 2856"/>
              <a:gd name="T70" fmla="*/ 642640846 w 971"/>
              <a:gd name="T71" fmla="*/ 2147483646 h 2856"/>
              <a:gd name="T72" fmla="*/ 413305759 w 971"/>
              <a:gd name="T73" fmla="*/ 2147483646 h 2856"/>
              <a:gd name="T74" fmla="*/ 388104188 w 971"/>
              <a:gd name="T75" fmla="*/ 2147483646 h 2856"/>
              <a:gd name="T76" fmla="*/ 612398961 w 971"/>
              <a:gd name="T77" fmla="*/ 2147483646 h 2856"/>
              <a:gd name="T78" fmla="*/ 650200523 w 971"/>
              <a:gd name="T79" fmla="*/ 2147483646 h 2856"/>
              <a:gd name="T80" fmla="*/ 637600532 w 971"/>
              <a:gd name="T81" fmla="*/ 2147483646 h 2856"/>
              <a:gd name="T82" fmla="*/ 473789529 w 971"/>
              <a:gd name="T83" fmla="*/ 2147483646 h 2856"/>
              <a:gd name="T84" fmla="*/ 393144503 w 971"/>
              <a:gd name="T85" fmla="*/ 2147483646 h 2856"/>
              <a:gd name="T86" fmla="*/ 375504197 w 971"/>
              <a:gd name="T87" fmla="*/ 2147483646 h 2856"/>
              <a:gd name="T88" fmla="*/ 546874877 w 971"/>
              <a:gd name="T89" fmla="*/ 2147483646 h 2856"/>
              <a:gd name="T90" fmla="*/ 642640846 w 971"/>
              <a:gd name="T91" fmla="*/ 2147483646 h 2856"/>
              <a:gd name="T92" fmla="*/ 589716754 w 971"/>
              <a:gd name="T93" fmla="*/ 1983363763 h 2856"/>
              <a:gd name="T94" fmla="*/ 677923045 w 971"/>
              <a:gd name="T95" fmla="*/ 1685985325 h 2856"/>
              <a:gd name="T96" fmla="*/ 866934031 w 971"/>
              <a:gd name="T97" fmla="*/ 1454130950 h 2856"/>
              <a:gd name="T98" fmla="*/ 952619371 w 971"/>
              <a:gd name="T99" fmla="*/ 1229836250 h 2856"/>
              <a:gd name="T100" fmla="*/ 1103828796 w 971"/>
              <a:gd name="T101" fmla="*/ 1071067200 h 2856"/>
              <a:gd name="T102" fmla="*/ 854334040 w 971"/>
              <a:gd name="T103" fmla="*/ 1083667188 h 2856"/>
              <a:gd name="T104" fmla="*/ 831651832 w 971"/>
              <a:gd name="T105" fmla="*/ 997981875 h 2856"/>
              <a:gd name="T106" fmla="*/ 771168063 w 971"/>
              <a:gd name="T107" fmla="*/ 919857825 h 2856"/>
              <a:gd name="T108" fmla="*/ 781248691 w 971"/>
              <a:gd name="T109" fmla="*/ 877014375 h 2856"/>
              <a:gd name="T110" fmla="*/ 723285872 w 971"/>
              <a:gd name="T111" fmla="*/ 839212825 h 2856"/>
              <a:gd name="T112" fmla="*/ 667842417 w 971"/>
              <a:gd name="T113" fmla="*/ 718245325 h 2856"/>
              <a:gd name="T114" fmla="*/ 710684293 w 971"/>
              <a:gd name="T115" fmla="*/ 561995638 h 2856"/>
              <a:gd name="T116" fmla="*/ 740926178 w 971"/>
              <a:gd name="T117" fmla="*/ 342741250 h 2856"/>
              <a:gd name="T118" fmla="*/ 887095288 w 971"/>
              <a:gd name="T119" fmla="*/ 118448138 h 2856"/>
              <a:gd name="T120" fmla="*/ 1494453935 w 971"/>
              <a:gd name="T121" fmla="*/ 907256250 h 2856"/>
              <a:gd name="T122" fmla="*/ 1499494249 w 971"/>
              <a:gd name="T123" fmla="*/ 859374075 h 285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971"/>
              <a:gd name="T187" fmla="*/ 0 h 2856"/>
              <a:gd name="T188" fmla="*/ 971 w 971"/>
              <a:gd name="T189" fmla="*/ 2856 h 285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971" h="2856">
                <a:moveTo>
                  <a:pt x="395" y="13"/>
                </a:moveTo>
                <a:lnTo>
                  <a:pt x="395" y="13"/>
                </a:lnTo>
                <a:lnTo>
                  <a:pt x="405" y="8"/>
                </a:lnTo>
                <a:lnTo>
                  <a:pt x="415" y="5"/>
                </a:lnTo>
                <a:lnTo>
                  <a:pt x="427" y="3"/>
                </a:lnTo>
                <a:lnTo>
                  <a:pt x="439" y="0"/>
                </a:lnTo>
                <a:lnTo>
                  <a:pt x="453" y="0"/>
                </a:lnTo>
                <a:lnTo>
                  <a:pt x="467" y="0"/>
                </a:lnTo>
                <a:lnTo>
                  <a:pt x="492" y="3"/>
                </a:lnTo>
                <a:lnTo>
                  <a:pt x="516" y="6"/>
                </a:lnTo>
                <a:lnTo>
                  <a:pt x="537" y="10"/>
                </a:lnTo>
                <a:lnTo>
                  <a:pt x="554" y="13"/>
                </a:lnTo>
                <a:lnTo>
                  <a:pt x="569" y="22"/>
                </a:lnTo>
                <a:lnTo>
                  <a:pt x="583" y="29"/>
                </a:lnTo>
                <a:lnTo>
                  <a:pt x="595" y="35"/>
                </a:lnTo>
                <a:lnTo>
                  <a:pt x="605" y="44"/>
                </a:lnTo>
                <a:lnTo>
                  <a:pt x="615" y="54"/>
                </a:lnTo>
                <a:lnTo>
                  <a:pt x="624" y="65"/>
                </a:lnTo>
                <a:lnTo>
                  <a:pt x="631" y="75"/>
                </a:lnTo>
                <a:lnTo>
                  <a:pt x="638" y="87"/>
                </a:lnTo>
                <a:lnTo>
                  <a:pt x="641" y="97"/>
                </a:lnTo>
                <a:lnTo>
                  <a:pt x="646" y="109"/>
                </a:lnTo>
                <a:lnTo>
                  <a:pt x="650" y="121"/>
                </a:lnTo>
                <a:lnTo>
                  <a:pt x="651" y="133"/>
                </a:lnTo>
                <a:lnTo>
                  <a:pt x="655" y="157"/>
                </a:lnTo>
                <a:lnTo>
                  <a:pt x="655" y="182"/>
                </a:lnTo>
                <a:lnTo>
                  <a:pt x="655" y="205"/>
                </a:lnTo>
                <a:lnTo>
                  <a:pt x="651" y="227"/>
                </a:lnTo>
                <a:lnTo>
                  <a:pt x="648" y="249"/>
                </a:lnTo>
                <a:lnTo>
                  <a:pt x="644" y="266"/>
                </a:lnTo>
                <a:lnTo>
                  <a:pt x="638" y="292"/>
                </a:lnTo>
                <a:lnTo>
                  <a:pt x="632" y="302"/>
                </a:lnTo>
                <a:lnTo>
                  <a:pt x="639" y="305"/>
                </a:lnTo>
                <a:lnTo>
                  <a:pt x="644" y="311"/>
                </a:lnTo>
                <a:lnTo>
                  <a:pt x="650" y="316"/>
                </a:lnTo>
                <a:lnTo>
                  <a:pt x="651" y="323"/>
                </a:lnTo>
                <a:lnTo>
                  <a:pt x="656" y="333"/>
                </a:lnTo>
                <a:lnTo>
                  <a:pt x="658" y="336"/>
                </a:lnTo>
                <a:lnTo>
                  <a:pt x="661" y="338"/>
                </a:lnTo>
                <a:lnTo>
                  <a:pt x="667" y="341"/>
                </a:lnTo>
                <a:lnTo>
                  <a:pt x="680" y="357"/>
                </a:lnTo>
                <a:lnTo>
                  <a:pt x="697" y="379"/>
                </a:lnTo>
                <a:lnTo>
                  <a:pt x="716" y="403"/>
                </a:lnTo>
                <a:lnTo>
                  <a:pt x="749" y="449"/>
                </a:lnTo>
                <a:lnTo>
                  <a:pt x="764" y="468"/>
                </a:lnTo>
                <a:lnTo>
                  <a:pt x="774" y="485"/>
                </a:lnTo>
                <a:lnTo>
                  <a:pt x="781" y="499"/>
                </a:lnTo>
                <a:lnTo>
                  <a:pt x="790" y="516"/>
                </a:lnTo>
                <a:lnTo>
                  <a:pt x="795" y="529"/>
                </a:lnTo>
                <a:lnTo>
                  <a:pt x="798" y="545"/>
                </a:lnTo>
                <a:lnTo>
                  <a:pt x="800" y="560"/>
                </a:lnTo>
                <a:lnTo>
                  <a:pt x="802" y="574"/>
                </a:lnTo>
                <a:lnTo>
                  <a:pt x="802" y="586"/>
                </a:lnTo>
                <a:lnTo>
                  <a:pt x="800" y="608"/>
                </a:lnTo>
                <a:lnTo>
                  <a:pt x="796" y="627"/>
                </a:lnTo>
                <a:lnTo>
                  <a:pt x="795" y="637"/>
                </a:lnTo>
                <a:lnTo>
                  <a:pt x="793" y="640"/>
                </a:lnTo>
                <a:lnTo>
                  <a:pt x="793" y="652"/>
                </a:lnTo>
                <a:lnTo>
                  <a:pt x="791" y="668"/>
                </a:lnTo>
                <a:lnTo>
                  <a:pt x="790" y="681"/>
                </a:lnTo>
                <a:lnTo>
                  <a:pt x="786" y="695"/>
                </a:lnTo>
                <a:lnTo>
                  <a:pt x="776" y="726"/>
                </a:lnTo>
                <a:lnTo>
                  <a:pt x="764" y="758"/>
                </a:lnTo>
                <a:lnTo>
                  <a:pt x="752" y="787"/>
                </a:lnTo>
                <a:lnTo>
                  <a:pt x="732" y="835"/>
                </a:lnTo>
                <a:lnTo>
                  <a:pt x="721" y="854"/>
                </a:lnTo>
                <a:lnTo>
                  <a:pt x="713" y="900"/>
                </a:lnTo>
                <a:lnTo>
                  <a:pt x="708" y="943"/>
                </a:lnTo>
                <a:lnTo>
                  <a:pt x="702" y="984"/>
                </a:lnTo>
                <a:lnTo>
                  <a:pt x="697" y="1021"/>
                </a:lnTo>
                <a:lnTo>
                  <a:pt x="694" y="1078"/>
                </a:lnTo>
                <a:lnTo>
                  <a:pt x="692" y="1098"/>
                </a:lnTo>
                <a:lnTo>
                  <a:pt x="701" y="1107"/>
                </a:lnTo>
                <a:lnTo>
                  <a:pt x="711" y="1117"/>
                </a:lnTo>
                <a:lnTo>
                  <a:pt x="721" y="1131"/>
                </a:lnTo>
                <a:lnTo>
                  <a:pt x="730" y="1148"/>
                </a:lnTo>
                <a:lnTo>
                  <a:pt x="738" y="1167"/>
                </a:lnTo>
                <a:lnTo>
                  <a:pt x="747" y="1187"/>
                </a:lnTo>
                <a:lnTo>
                  <a:pt x="764" y="1228"/>
                </a:lnTo>
                <a:lnTo>
                  <a:pt x="781" y="1267"/>
                </a:lnTo>
                <a:lnTo>
                  <a:pt x="791" y="1302"/>
                </a:lnTo>
                <a:lnTo>
                  <a:pt x="803" y="1334"/>
                </a:lnTo>
                <a:lnTo>
                  <a:pt x="849" y="1599"/>
                </a:lnTo>
                <a:lnTo>
                  <a:pt x="971" y="2069"/>
                </a:lnTo>
                <a:lnTo>
                  <a:pt x="926" y="2079"/>
                </a:lnTo>
                <a:lnTo>
                  <a:pt x="921" y="2077"/>
                </a:lnTo>
                <a:lnTo>
                  <a:pt x="916" y="2077"/>
                </a:lnTo>
                <a:lnTo>
                  <a:pt x="906" y="2077"/>
                </a:lnTo>
                <a:lnTo>
                  <a:pt x="894" y="2079"/>
                </a:lnTo>
                <a:lnTo>
                  <a:pt x="882" y="2081"/>
                </a:lnTo>
                <a:lnTo>
                  <a:pt x="865" y="2089"/>
                </a:lnTo>
                <a:lnTo>
                  <a:pt x="856" y="2091"/>
                </a:lnTo>
                <a:lnTo>
                  <a:pt x="873" y="2146"/>
                </a:lnTo>
                <a:lnTo>
                  <a:pt x="843" y="2163"/>
                </a:lnTo>
                <a:lnTo>
                  <a:pt x="843" y="2173"/>
                </a:lnTo>
                <a:lnTo>
                  <a:pt x="843" y="2187"/>
                </a:lnTo>
                <a:lnTo>
                  <a:pt x="837" y="2224"/>
                </a:lnTo>
                <a:lnTo>
                  <a:pt x="831" y="2269"/>
                </a:lnTo>
                <a:lnTo>
                  <a:pt x="822" y="2318"/>
                </a:lnTo>
                <a:lnTo>
                  <a:pt x="805" y="2405"/>
                </a:lnTo>
                <a:lnTo>
                  <a:pt x="798" y="2443"/>
                </a:lnTo>
                <a:lnTo>
                  <a:pt x="795" y="2475"/>
                </a:lnTo>
                <a:lnTo>
                  <a:pt x="793" y="2513"/>
                </a:lnTo>
                <a:lnTo>
                  <a:pt x="791" y="2554"/>
                </a:lnTo>
                <a:lnTo>
                  <a:pt x="791" y="2593"/>
                </a:lnTo>
                <a:lnTo>
                  <a:pt x="795" y="2656"/>
                </a:lnTo>
                <a:lnTo>
                  <a:pt x="795" y="2684"/>
                </a:lnTo>
                <a:lnTo>
                  <a:pt x="815" y="2711"/>
                </a:lnTo>
                <a:lnTo>
                  <a:pt x="817" y="2720"/>
                </a:lnTo>
                <a:lnTo>
                  <a:pt x="820" y="2730"/>
                </a:lnTo>
                <a:lnTo>
                  <a:pt x="820" y="2738"/>
                </a:lnTo>
                <a:lnTo>
                  <a:pt x="820" y="2747"/>
                </a:lnTo>
                <a:lnTo>
                  <a:pt x="817" y="2762"/>
                </a:lnTo>
                <a:lnTo>
                  <a:pt x="813" y="2776"/>
                </a:lnTo>
                <a:lnTo>
                  <a:pt x="810" y="2786"/>
                </a:lnTo>
                <a:lnTo>
                  <a:pt x="805" y="2795"/>
                </a:lnTo>
                <a:lnTo>
                  <a:pt x="800" y="2802"/>
                </a:lnTo>
                <a:lnTo>
                  <a:pt x="791" y="2805"/>
                </a:lnTo>
                <a:lnTo>
                  <a:pt x="783" y="2809"/>
                </a:lnTo>
                <a:lnTo>
                  <a:pt x="774" y="2809"/>
                </a:lnTo>
                <a:lnTo>
                  <a:pt x="764" y="2809"/>
                </a:lnTo>
                <a:lnTo>
                  <a:pt x="755" y="2809"/>
                </a:lnTo>
                <a:lnTo>
                  <a:pt x="747" y="2805"/>
                </a:lnTo>
                <a:lnTo>
                  <a:pt x="730" y="2800"/>
                </a:lnTo>
                <a:lnTo>
                  <a:pt x="714" y="2795"/>
                </a:lnTo>
                <a:lnTo>
                  <a:pt x="702" y="2788"/>
                </a:lnTo>
                <a:lnTo>
                  <a:pt x="692" y="2781"/>
                </a:lnTo>
                <a:lnTo>
                  <a:pt x="689" y="2781"/>
                </a:lnTo>
                <a:lnTo>
                  <a:pt x="680" y="2778"/>
                </a:lnTo>
                <a:lnTo>
                  <a:pt x="661" y="2773"/>
                </a:lnTo>
                <a:lnTo>
                  <a:pt x="632" y="2764"/>
                </a:lnTo>
                <a:lnTo>
                  <a:pt x="617" y="2762"/>
                </a:lnTo>
                <a:lnTo>
                  <a:pt x="600" y="2757"/>
                </a:lnTo>
                <a:lnTo>
                  <a:pt x="579" y="2750"/>
                </a:lnTo>
                <a:lnTo>
                  <a:pt x="562" y="2744"/>
                </a:lnTo>
                <a:lnTo>
                  <a:pt x="532" y="2728"/>
                </a:lnTo>
                <a:lnTo>
                  <a:pt x="518" y="2723"/>
                </a:lnTo>
                <a:lnTo>
                  <a:pt x="503" y="2703"/>
                </a:lnTo>
                <a:lnTo>
                  <a:pt x="494" y="2686"/>
                </a:lnTo>
                <a:lnTo>
                  <a:pt x="491" y="2679"/>
                </a:lnTo>
                <a:lnTo>
                  <a:pt x="489" y="2672"/>
                </a:lnTo>
                <a:lnTo>
                  <a:pt x="489" y="2667"/>
                </a:lnTo>
                <a:lnTo>
                  <a:pt x="489" y="2660"/>
                </a:lnTo>
                <a:lnTo>
                  <a:pt x="489" y="2655"/>
                </a:lnTo>
                <a:lnTo>
                  <a:pt x="491" y="2651"/>
                </a:lnTo>
                <a:lnTo>
                  <a:pt x="492" y="2646"/>
                </a:lnTo>
                <a:lnTo>
                  <a:pt x="497" y="2645"/>
                </a:lnTo>
                <a:lnTo>
                  <a:pt x="504" y="2638"/>
                </a:lnTo>
                <a:lnTo>
                  <a:pt x="513" y="2634"/>
                </a:lnTo>
                <a:lnTo>
                  <a:pt x="523" y="2633"/>
                </a:lnTo>
                <a:lnTo>
                  <a:pt x="533" y="2631"/>
                </a:lnTo>
                <a:lnTo>
                  <a:pt x="554" y="2631"/>
                </a:lnTo>
                <a:lnTo>
                  <a:pt x="571" y="2633"/>
                </a:lnTo>
                <a:lnTo>
                  <a:pt x="576" y="2633"/>
                </a:lnTo>
                <a:lnTo>
                  <a:pt x="590" y="2631"/>
                </a:lnTo>
                <a:lnTo>
                  <a:pt x="602" y="2631"/>
                </a:lnTo>
                <a:lnTo>
                  <a:pt x="626" y="2633"/>
                </a:lnTo>
                <a:lnTo>
                  <a:pt x="646" y="2636"/>
                </a:lnTo>
                <a:lnTo>
                  <a:pt x="653" y="2638"/>
                </a:lnTo>
                <a:lnTo>
                  <a:pt x="660" y="2631"/>
                </a:lnTo>
                <a:lnTo>
                  <a:pt x="663" y="2621"/>
                </a:lnTo>
                <a:lnTo>
                  <a:pt x="668" y="2609"/>
                </a:lnTo>
                <a:lnTo>
                  <a:pt x="672" y="2593"/>
                </a:lnTo>
                <a:lnTo>
                  <a:pt x="680" y="2559"/>
                </a:lnTo>
                <a:lnTo>
                  <a:pt x="685" y="2523"/>
                </a:lnTo>
                <a:lnTo>
                  <a:pt x="689" y="2487"/>
                </a:lnTo>
                <a:lnTo>
                  <a:pt x="691" y="2457"/>
                </a:lnTo>
                <a:lnTo>
                  <a:pt x="692" y="2428"/>
                </a:lnTo>
                <a:lnTo>
                  <a:pt x="691" y="2412"/>
                </a:lnTo>
                <a:lnTo>
                  <a:pt x="687" y="2383"/>
                </a:lnTo>
                <a:lnTo>
                  <a:pt x="677" y="2308"/>
                </a:lnTo>
                <a:lnTo>
                  <a:pt x="663" y="2204"/>
                </a:lnTo>
                <a:lnTo>
                  <a:pt x="658" y="2207"/>
                </a:lnTo>
                <a:lnTo>
                  <a:pt x="655" y="2207"/>
                </a:lnTo>
                <a:lnTo>
                  <a:pt x="650" y="2207"/>
                </a:lnTo>
                <a:lnTo>
                  <a:pt x="646" y="2205"/>
                </a:lnTo>
                <a:lnTo>
                  <a:pt x="638" y="2200"/>
                </a:lnTo>
                <a:lnTo>
                  <a:pt x="632" y="2195"/>
                </a:lnTo>
                <a:lnTo>
                  <a:pt x="626" y="2188"/>
                </a:lnTo>
                <a:lnTo>
                  <a:pt x="622" y="2181"/>
                </a:lnTo>
                <a:lnTo>
                  <a:pt x="619" y="2175"/>
                </a:lnTo>
                <a:lnTo>
                  <a:pt x="609" y="2175"/>
                </a:lnTo>
                <a:lnTo>
                  <a:pt x="598" y="2176"/>
                </a:lnTo>
                <a:lnTo>
                  <a:pt x="588" y="2176"/>
                </a:lnTo>
                <a:lnTo>
                  <a:pt x="578" y="2181"/>
                </a:lnTo>
                <a:lnTo>
                  <a:pt x="561" y="2187"/>
                </a:lnTo>
                <a:lnTo>
                  <a:pt x="554" y="2190"/>
                </a:lnTo>
                <a:lnTo>
                  <a:pt x="559" y="2214"/>
                </a:lnTo>
                <a:lnTo>
                  <a:pt x="559" y="2231"/>
                </a:lnTo>
                <a:lnTo>
                  <a:pt x="559" y="2243"/>
                </a:lnTo>
                <a:lnTo>
                  <a:pt x="559" y="2250"/>
                </a:lnTo>
                <a:lnTo>
                  <a:pt x="559" y="2253"/>
                </a:lnTo>
                <a:lnTo>
                  <a:pt x="556" y="2255"/>
                </a:lnTo>
                <a:lnTo>
                  <a:pt x="554" y="2253"/>
                </a:lnTo>
                <a:lnTo>
                  <a:pt x="540" y="2255"/>
                </a:lnTo>
                <a:lnTo>
                  <a:pt x="527" y="2258"/>
                </a:lnTo>
                <a:lnTo>
                  <a:pt x="511" y="2258"/>
                </a:lnTo>
                <a:lnTo>
                  <a:pt x="492" y="2258"/>
                </a:lnTo>
                <a:lnTo>
                  <a:pt x="491" y="2274"/>
                </a:lnTo>
                <a:lnTo>
                  <a:pt x="484" y="2298"/>
                </a:lnTo>
                <a:lnTo>
                  <a:pt x="465" y="2354"/>
                </a:lnTo>
                <a:lnTo>
                  <a:pt x="438" y="2428"/>
                </a:lnTo>
                <a:lnTo>
                  <a:pt x="431" y="2446"/>
                </a:lnTo>
                <a:lnTo>
                  <a:pt x="424" y="2467"/>
                </a:lnTo>
                <a:lnTo>
                  <a:pt x="419" y="2487"/>
                </a:lnTo>
                <a:lnTo>
                  <a:pt x="414" y="2510"/>
                </a:lnTo>
                <a:lnTo>
                  <a:pt x="405" y="2559"/>
                </a:lnTo>
                <a:lnTo>
                  <a:pt x="397" y="2609"/>
                </a:lnTo>
                <a:lnTo>
                  <a:pt x="392" y="2653"/>
                </a:lnTo>
                <a:lnTo>
                  <a:pt x="388" y="2689"/>
                </a:lnTo>
                <a:lnTo>
                  <a:pt x="385" y="2723"/>
                </a:lnTo>
                <a:lnTo>
                  <a:pt x="390" y="2730"/>
                </a:lnTo>
                <a:lnTo>
                  <a:pt x="393" y="2738"/>
                </a:lnTo>
                <a:lnTo>
                  <a:pt x="397" y="2747"/>
                </a:lnTo>
                <a:lnTo>
                  <a:pt x="398" y="2756"/>
                </a:lnTo>
                <a:lnTo>
                  <a:pt x="400" y="2776"/>
                </a:lnTo>
                <a:lnTo>
                  <a:pt x="402" y="2797"/>
                </a:lnTo>
                <a:lnTo>
                  <a:pt x="402" y="2817"/>
                </a:lnTo>
                <a:lnTo>
                  <a:pt x="400" y="2834"/>
                </a:lnTo>
                <a:lnTo>
                  <a:pt x="397" y="2853"/>
                </a:lnTo>
                <a:lnTo>
                  <a:pt x="397" y="2855"/>
                </a:lnTo>
                <a:lnTo>
                  <a:pt x="392" y="2856"/>
                </a:lnTo>
                <a:lnTo>
                  <a:pt x="380" y="2856"/>
                </a:lnTo>
                <a:lnTo>
                  <a:pt x="342" y="2856"/>
                </a:lnTo>
                <a:lnTo>
                  <a:pt x="289" y="2853"/>
                </a:lnTo>
                <a:lnTo>
                  <a:pt x="279" y="2850"/>
                </a:lnTo>
                <a:lnTo>
                  <a:pt x="269" y="2846"/>
                </a:lnTo>
                <a:lnTo>
                  <a:pt x="260" y="2844"/>
                </a:lnTo>
                <a:lnTo>
                  <a:pt x="248" y="2843"/>
                </a:lnTo>
                <a:lnTo>
                  <a:pt x="224" y="2843"/>
                </a:lnTo>
                <a:lnTo>
                  <a:pt x="197" y="2843"/>
                </a:lnTo>
                <a:lnTo>
                  <a:pt x="168" y="2841"/>
                </a:lnTo>
                <a:lnTo>
                  <a:pt x="151" y="2839"/>
                </a:lnTo>
                <a:lnTo>
                  <a:pt x="134" y="2836"/>
                </a:lnTo>
                <a:lnTo>
                  <a:pt x="117" y="2832"/>
                </a:lnTo>
                <a:lnTo>
                  <a:pt x="98" y="2827"/>
                </a:lnTo>
                <a:lnTo>
                  <a:pt x="79" y="2821"/>
                </a:lnTo>
                <a:lnTo>
                  <a:pt x="58" y="2812"/>
                </a:lnTo>
                <a:lnTo>
                  <a:pt x="50" y="2809"/>
                </a:lnTo>
                <a:lnTo>
                  <a:pt x="33" y="2798"/>
                </a:lnTo>
                <a:lnTo>
                  <a:pt x="21" y="2790"/>
                </a:lnTo>
                <a:lnTo>
                  <a:pt x="11" y="2781"/>
                </a:lnTo>
                <a:lnTo>
                  <a:pt x="6" y="2773"/>
                </a:lnTo>
                <a:lnTo>
                  <a:pt x="2" y="2766"/>
                </a:lnTo>
                <a:lnTo>
                  <a:pt x="0" y="2759"/>
                </a:lnTo>
                <a:lnTo>
                  <a:pt x="0" y="2752"/>
                </a:lnTo>
                <a:lnTo>
                  <a:pt x="2" y="2747"/>
                </a:lnTo>
                <a:lnTo>
                  <a:pt x="4" y="2742"/>
                </a:lnTo>
                <a:lnTo>
                  <a:pt x="7" y="2738"/>
                </a:lnTo>
                <a:lnTo>
                  <a:pt x="16" y="2730"/>
                </a:lnTo>
                <a:lnTo>
                  <a:pt x="24" y="2725"/>
                </a:lnTo>
                <a:lnTo>
                  <a:pt x="26" y="2723"/>
                </a:lnTo>
                <a:lnTo>
                  <a:pt x="33" y="2720"/>
                </a:lnTo>
                <a:lnTo>
                  <a:pt x="40" y="2716"/>
                </a:lnTo>
                <a:lnTo>
                  <a:pt x="60" y="2711"/>
                </a:lnTo>
                <a:lnTo>
                  <a:pt x="86" y="2708"/>
                </a:lnTo>
                <a:lnTo>
                  <a:pt x="115" y="2706"/>
                </a:lnTo>
                <a:lnTo>
                  <a:pt x="163" y="2704"/>
                </a:lnTo>
                <a:lnTo>
                  <a:pt x="183" y="2703"/>
                </a:lnTo>
                <a:lnTo>
                  <a:pt x="158" y="2711"/>
                </a:lnTo>
                <a:lnTo>
                  <a:pt x="154" y="2711"/>
                </a:lnTo>
                <a:lnTo>
                  <a:pt x="156" y="2711"/>
                </a:lnTo>
                <a:lnTo>
                  <a:pt x="193" y="2703"/>
                </a:lnTo>
                <a:lnTo>
                  <a:pt x="209" y="2699"/>
                </a:lnTo>
                <a:lnTo>
                  <a:pt x="221" y="2692"/>
                </a:lnTo>
                <a:lnTo>
                  <a:pt x="233" y="2684"/>
                </a:lnTo>
                <a:lnTo>
                  <a:pt x="243" y="2675"/>
                </a:lnTo>
                <a:lnTo>
                  <a:pt x="252" y="2663"/>
                </a:lnTo>
                <a:lnTo>
                  <a:pt x="258" y="2653"/>
                </a:lnTo>
                <a:lnTo>
                  <a:pt x="265" y="2641"/>
                </a:lnTo>
                <a:lnTo>
                  <a:pt x="269" y="2629"/>
                </a:lnTo>
                <a:lnTo>
                  <a:pt x="277" y="2607"/>
                </a:lnTo>
                <a:lnTo>
                  <a:pt x="282" y="2588"/>
                </a:lnTo>
                <a:lnTo>
                  <a:pt x="282" y="2576"/>
                </a:lnTo>
                <a:lnTo>
                  <a:pt x="284" y="2571"/>
                </a:lnTo>
                <a:lnTo>
                  <a:pt x="286" y="2588"/>
                </a:lnTo>
                <a:lnTo>
                  <a:pt x="287" y="2588"/>
                </a:lnTo>
                <a:lnTo>
                  <a:pt x="286" y="2586"/>
                </a:lnTo>
                <a:lnTo>
                  <a:pt x="284" y="2561"/>
                </a:lnTo>
                <a:lnTo>
                  <a:pt x="282" y="2532"/>
                </a:lnTo>
                <a:lnTo>
                  <a:pt x="282" y="2487"/>
                </a:lnTo>
                <a:lnTo>
                  <a:pt x="282" y="2378"/>
                </a:lnTo>
                <a:lnTo>
                  <a:pt x="284" y="2238"/>
                </a:lnTo>
                <a:lnTo>
                  <a:pt x="279" y="2241"/>
                </a:lnTo>
                <a:lnTo>
                  <a:pt x="274" y="2241"/>
                </a:lnTo>
                <a:lnTo>
                  <a:pt x="265" y="2240"/>
                </a:lnTo>
                <a:lnTo>
                  <a:pt x="255" y="2238"/>
                </a:lnTo>
                <a:lnTo>
                  <a:pt x="245" y="2233"/>
                </a:lnTo>
                <a:lnTo>
                  <a:pt x="238" y="2229"/>
                </a:lnTo>
                <a:lnTo>
                  <a:pt x="231" y="2224"/>
                </a:lnTo>
                <a:lnTo>
                  <a:pt x="226" y="2219"/>
                </a:lnTo>
                <a:lnTo>
                  <a:pt x="212" y="2222"/>
                </a:lnTo>
                <a:lnTo>
                  <a:pt x="195" y="2226"/>
                </a:lnTo>
                <a:lnTo>
                  <a:pt x="180" y="2226"/>
                </a:lnTo>
                <a:lnTo>
                  <a:pt x="164" y="2224"/>
                </a:lnTo>
                <a:lnTo>
                  <a:pt x="139" y="2221"/>
                </a:lnTo>
                <a:lnTo>
                  <a:pt x="129" y="2219"/>
                </a:lnTo>
                <a:lnTo>
                  <a:pt x="147" y="2103"/>
                </a:lnTo>
                <a:lnTo>
                  <a:pt x="146" y="2091"/>
                </a:lnTo>
                <a:lnTo>
                  <a:pt x="146" y="2076"/>
                </a:lnTo>
                <a:lnTo>
                  <a:pt x="146" y="2057"/>
                </a:lnTo>
                <a:lnTo>
                  <a:pt x="147" y="2036"/>
                </a:lnTo>
                <a:lnTo>
                  <a:pt x="154" y="1990"/>
                </a:lnTo>
                <a:lnTo>
                  <a:pt x="163" y="1942"/>
                </a:lnTo>
                <a:lnTo>
                  <a:pt x="171" y="1898"/>
                </a:lnTo>
                <a:lnTo>
                  <a:pt x="180" y="1862"/>
                </a:lnTo>
                <a:lnTo>
                  <a:pt x="188" y="1826"/>
                </a:lnTo>
                <a:lnTo>
                  <a:pt x="195" y="1795"/>
                </a:lnTo>
                <a:lnTo>
                  <a:pt x="204" y="1756"/>
                </a:lnTo>
                <a:lnTo>
                  <a:pt x="221" y="1655"/>
                </a:lnTo>
                <a:lnTo>
                  <a:pt x="243" y="1531"/>
                </a:lnTo>
                <a:lnTo>
                  <a:pt x="241" y="1510"/>
                </a:lnTo>
                <a:lnTo>
                  <a:pt x="240" y="1488"/>
                </a:lnTo>
                <a:lnTo>
                  <a:pt x="240" y="1464"/>
                </a:lnTo>
                <a:lnTo>
                  <a:pt x="241" y="1442"/>
                </a:lnTo>
                <a:lnTo>
                  <a:pt x="243" y="1421"/>
                </a:lnTo>
                <a:lnTo>
                  <a:pt x="248" y="1401"/>
                </a:lnTo>
                <a:lnTo>
                  <a:pt x="252" y="1382"/>
                </a:lnTo>
                <a:lnTo>
                  <a:pt x="258" y="1365"/>
                </a:lnTo>
                <a:lnTo>
                  <a:pt x="263" y="1351"/>
                </a:lnTo>
                <a:lnTo>
                  <a:pt x="265" y="1343"/>
                </a:lnTo>
                <a:lnTo>
                  <a:pt x="265" y="1336"/>
                </a:lnTo>
                <a:lnTo>
                  <a:pt x="263" y="1332"/>
                </a:lnTo>
                <a:lnTo>
                  <a:pt x="260" y="1331"/>
                </a:lnTo>
                <a:lnTo>
                  <a:pt x="257" y="1331"/>
                </a:lnTo>
                <a:lnTo>
                  <a:pt x="253" y="1331"/>
                </a:lnTo>
                <a:lnTo>
                  <a:pt x="245" y="1336"/>
                </a:lnTo>
                <a:lnTo>
                  <a:pt x="238" y="1341"/>
                </a:lnTo>
                <a:lnTo>
                  <a:pt x="224" y="1344"/>
                </a:lnTo>
                <a:lnTo>
                  <a:pt x="216" y="1344"/>
                </a:lnTo>
                <a:lnTo>
                  <a:pt x="212" y="1344"/>
                </a:lnTo>
                <a:lnTo>
                  <a:pt x="204" y="1344"/>
                </a:lnTo>
                <a:lnTo>
                  <a:pt x="195" y="1344"/>
                </a:lnTo>
                <a:lnTo>
                  <a:pt x="188" y="1341"/>
                </a:lnTo>
                <a:lnTo>
                  <a:pt x="183" y="1339"/>
                </a:lnTo>
                <a:lnTo>
                  <a:pt x="176" y="1331"/>
                </a:lnTo>
                <a:lnTo>
                  <a:pt x="173" y="1327"/>
                </a:lnTo>
                <a:lnTo>
                  <a:pt x="168" y="1325"/>
                </a:lnTo>
                <a:lnTo>
                  <a:pt x="164" y="1322"/>
                </a:lnTo>
                <a:lnTo>
                  <a:pt x="159" y="1319"/>
                </a:lnTo>
                <a:lnTo>
                  <a:pt x="158" y="1314"/>
                </a:lnTo>
                <a:lnTo>
                  <a:pt x="156" y="1305"/>
                </a:lnTo>
                <a:lnTo>
                  <a:pt x="154" y="1302"/>
                </a:lnTo>
                <a:lnTo>
                  <a:pt x="152" y="1290"/>
                </a:lnTo>
                <a:lnTo>
                  <a:pt x="151" y="1279"/>
                </a:lnTo>
                <a:lnTo>
                  <a:pt x="147" y="1271"/>
                </a:lnTo>
                <a:lnTo>
                  <a:pt x="147" y="1261"/>
                </a:lnTo>
                <a:lnTo>
                  <a:pt x="147" y="1252"/>
                </a:lnTo>
                <a:lnTo>
                  <a:pt x="149" y="1245"/>
                </a:lnTo>
                <a:lnTo>
                  <a:pt x="151" y="1238"/>
                </a:lnTo>
                <a:lnTo>
                  <a:pt x="156" y="1226"/>
                </a:lnTo>
                <a:lnTo>
                  <a:pt x="163" y="1214"/>
                </a:lnTo>
                <a:lnTo>
                  <a:pt x="170" y="1208"/>
                </a:lnTo>
                <a:lnTo>
                  <a:pt x="176" y="1201"/>
                </a:lnTo>
                <a:lnTo>
                  <a:pt x="181" y="1196"/>
                </a:lnTo>
                <a:lnTo>
                  <a:pt x="214" y="1153"/>
                </a:lnTo>
                <a:lnTo>
                  <a:pt x="217" y="1067"/>
                </a:lnTo>
                <a:lnTo>
                  <a:pt x="224" y="1001"/>
                </a:lnTo>
                <a:lnTo>
                  <a:pt x="229" y="950"/>
                </a:lnTo>
                <a:lnTo>
                  <a:pt x="238" y="915"/>
                </a:lnTo>
                <a:lnTo>
                  <a:pt x="243" y="893"/>
                </a:lnTo>
                <a:lnTo>
                  <a:pt x="248" y="880"/>
                </a:lnTo>
                <a:lnTo>
                  <a:pt x="252" y="873"/>
                </a:lnTo>
                <a:lnTo>
                  <a:pt x="253" y="871"/>
                </a:lnTo>
                <a:lnTo>
                  <a:pt x="255" y="859"/>
                </a:lnTo>
                <a:lnTo>
                  <a:pt x="255" y="847"/>
                </a:lnTo>
                <a:lnTo>
                  <a:pt x="253" y="837"/>
                </a:lnTo>
                <a:lnTo>
                  <a:pt x="252" y="828"/>
                </a:lnTo>
                <a:lnTo>
                  <a:pt x="248" y="815"/>
                </a:lnTo>
                <a:lnTo>
                  <a:pt x="246" y="809"/>
                </a:lnTo>
                <a:lnTo>
                  <a:pt x="241" y="803"/>
                </a:lnTo>
                <a:lnTo>
                  <a:pt x="238" y="796"/>
                </a:lnTo>
                <a:lnTo>
                  <a:pt x="234" y="787"/>
                </a:lnTo>
                <a:lnTo>
                  <a:pt x="234" y="779"/>
                </a:lnTo>
                <a:lnTo>
                  <a:pt x="233" y="772"/>
                </a:lnTo>
                <a:lnTo>
                  <a:pt x="233" y="763"/>
                </a:lnTo>
                <a:lnTo>
                  <a:pt x="234" y="748"/>
                </a:lnTo>
                <a:lnTo>
                  <a:pt x="238" y="731"/>
                </a:lnTo>
                <a:lnTo>
                  <a:pt x="243" y="714"/>
                </a:lnTo>
                <a:lnTo>
                  <a:pt x="252" y="700"/>
                </a:lnTo>
                <a:lnTo>
                  <a:pt x="260" y="683"/>
                </a:lnTo>
                <a:lnTo>
                  <a:pt x="269" y="669"/>
                </a:lnTo>
                <a:lnTo>
                  <a:pt x="279" y="657"/>
                </a:lnTo>
                <a:lnTo>
                  <a:pt x="296" y="635"/>
                </a:lnTo>
                <a:lnTo>
                  <a:pt x="308" y="622"/>
                </a:lnTo>
                <a:lnTo>
                  <a:pt x="313" y="615"/>
                </a:lnTo>
                <a:lnTo>
                  <a:pt x="313" y="611"/>
                </a:lnTo>
                <a:lnTo>
                  <a:pt x="318" y="604"/>
                </a:lnTo>
                <a:lnTo>
                  <a:pt x="328" y="592"/>
                </a:lnTo>
                <a:lnTo>
                  <a:pt x="344" y="577"/>
                </a:lnTo>
                <a:lnTo>
                  <a:pt x="345" y="572"/>
                </a:lnTo>
                <a:lnTo>
                  <a:pt x="351" y="560"/>
                </a:lnTo>
                <a:lnTo>
                  <a:pt x="368" y="534"/>
                </a:lnTo>
                <a:lnTo>
                  <a:pt x="390" y="500"/>
                </a:lnTo>
                <a:lnTo>
                  <a:pt x="383" y="495"/>
                </a:lnTo>
                <a:lnTo>
                  <a:pt x="380" y="492"/>
                </a:lnTo>
                <a:lnTo>
                  <a:pt x="378" y="488"/>
                </a:lnTo>
                <a:lnTo>
                  <a:pt x="376" y="485"/>
                </a:lnTo>
                <a:lnTo>
                  <a:pt x="376" y="481"/>
                </a:lnTo>
                <a:lnTo>
                  <a:pt x="378" y="475"/>
                </a:lnTo>
                <a:lnTo>
                  <a:pt x="378" y="473"/>
                </a:lnTo>
                <a:lnTo>
                  <a:pt x="383" y="471"/>
                </a:lnTo>
                <a:lnTo>
                  <a:pt x="390" y="464"/>
                </a:lnTo>
                <a:lnTo>
                  <a:pt x="410" y="449"/>
                </a:lnTo>
                <a:lnTo>
                  <a:pt x="438" y="425"/>
                </a:lnTo>
                <a:lnTo>
                  <a:pt x="388" y="434"/>
                </a:lnTo>
                <a:lnTo>
                  <a:pt x="378" y="435"/>
                </a:lnTo>
                <a:lnTo>
                  <a:pt x="368" y="437"/>
                </a:lnTo>
                <a:lnTo>
                  <a:pt x="361" y="437"/>
                </a:lnTo>
                <a:lnTo>
                  <a:pt x="352" y="435"/>
                </a:lnTo>
                <a:lnTo>
                  <a:pt x="347" y="434"/>
                </a:lnTo>
                <a:lnTo>
                  <a:pt x="342" y="434"/>
                </a:lnTo>
                <a:lnTo>
                  <a:pt x="339" y="430"/>
                </a:lnTo>
                <a:lnTo>
                  <a:pt x="335" y="428"/>
                </a:lnTo>
                <a:lnTo>
                  <a:pt x="332" y="423"/>
                </a:lnTo>
                <a:lnTo>
                  <a:pt x="330" y="417"/>
                </a:lnTo>
                <a:lnTo>
                  <a:pt x="330" y="411"/>
                </a:lnTo>
                <a:lnTo>
                  <a:pt x="332" y="408"/>
                </a:lnTo>
                <a:lnTo>
                  <a:pt x="332" y="403"/>
                </a:lnTo>
                <a:lnTo>
                  <a:pt x="330" y="399"/>
                </a:lnTo>
                <a:lnTo>
                  <a:pt x="330" y="396"/>
                </a:lnTo>
                <a:lnTo>
                  <a:pt x="325" y="389"/>
                </a:lnTo>
                <a:lnTo>
                  <a:pt x="322" y="389"/>
                </a:lnTo>
                <a:lnTo>
                  <a:pt x="311" y="382"/>
                </a:lnTo>
                <a:lnTo>
                  <a:pt x="304" y="376"/>
                </a:lnTo>
                <a:lnTo>
                  <a:pt x="303" y="374"/>
                </a:lnTo>
                <a:lnTo>
                  <a:pt x="303" y="372"/>
                </a:lnTo>
                <a:lnTo>
                  <a:pt x="304" y="369"/>
                </a:lnTo>
                <a:lnTo>
                  <a:pt x="306" y="365"/>
                </a:lnTo>
                <a:lnTo>
                  <a:pt x="310" y="364"/>
                </a:lnTo>
                <a:lnTo>
                  <a:pt x="313" y="362"/>
                </a:lnTo>
                <a:lnTo>
                  <a:pt x="318" y="358"/>
                </a:lnTo>
                <a:lnTo>
                  <a:pt x="320" y="355"/>
                </a:lnTo>
                <a:lnTo>
                  <a:pt x="320" y="353"/>
                </a:lnTo>
                <a:lnTo>
                  <a:pt x="318" y="352"/>
                </a:lnTo>
                <a:lnTo>
                  <a:pt x="313" y="350"/>
                </a:lnTo>
                <a:lnTo>
                  <a:pt x="310" y="348"/>
                </a:lnTo>
                <a:lnTo>
                  <a:pt x="299" y="348"/>
                </a:lnTo>
                <a:lnTo>
                  <a:pt x="292" y="346"/>
                </a:lnTo>
                <a:lnTo>
                  <a:pt x="289" y="345"/>
                </a:lnTo>
                <a:lnTo>
                  <a:pt x="287" y="341"/>
                </a:lnTo>
                <a:lnTo>
                  <a:pt x="286" y="338"/>
                </a:lnTo>
                <a:lnTo>
                  <a:pt x="286" y="336"/>
                </a:lnTo>
                <a:lnTo>
                  <a:pt x="287" y="333"/>
                </a:lnTo>
                <a:lnTo>
                  <a:pt x="287" y="326"/>
                </a:lnTo>
                <a:lnTo>
                  <a:pt x="289" y="317"/>
                </a:lnTo>
                <a:lnTo>
                  <a:pt x="287" y="305"/>
                </a:lnTo>
                <a:lnTo>
                  <a:pt x="279" y="302"/>
                </a:lnTo>
                <a:lnTo>
                  <a:pt x="270" y="297"/>
                </a:lnTo>
                <a:lnTo>
                  <a:pt x="267" y="292"/>
                </a:lnTo>
                <a:lnTo>
                  <a:pt x="265" y="288"/>
                </a:lnTo>
                <a:lnTo>
                  <a:pt x="265" y="285"/>
                </a:lnTo>
                <a:lnTo>
                  <a:pt x="265" y="282"/>
                </a:lnTo>
                <a:lnTo>
                  <a:pt x="267" y="280"/>
                </a:lnTo>
                <a:lnTo>
                  <a:pt x="291" y="247"/>
                </a:lnTo>
                <a:lnTo>
                  <a:pt x="287" y="241"/>
                </a:lnTo>
                <a:lnTo>
                  <a:pt x="284" y="237"/>
                </a:lnTo>
                <a:lnTo>
                  <a:pt x="282" y="230"/>
                </a:lnTo>
                <a:lnTo>
                  <a:pt x="282" y="225"/>
                </a:lnTo>
                <a:lnTo>
                  <a:pt x="282" y="223"/>
                </a:lnTo>
                <a:lnTo>
                  <a:pt x="282" y="211"/>
                </a:lnTo>
                <a:lnTo>
                  <a:pt x="282" y="201"/>
                </a:lnTo>
                <a:lnTo>
                  <a:pt x="282" y="189"/>
                </a:lnTo>
                <a:lnTo>
                  <a:pt x="282" y="176"/>
                </a:lnTo>
                <a:lnTo>
                  <a:pt x="286" y="162"/>
                </a:lnTo>
                <a:lnTo>
                  <a:pt x="289" y="148"/>
                </a:lnTo>
                <a:lnTo>
                  <a:pt x="294" y="136"/>
                </a:lnTo>
                <a:lnTo>
                  <a:pt x="299" y="126"/>
                </a:lnTo>
                <a:lnTo>
                  <a:pt x="304" y="114"/>
                </a:lnTo>
                <a:lnTo>
                  <a:pt x="316" y="95"/>
                </a:lnTo>
                <a:lnTo>
                  <a:pt x="328" y="82"/>
                </a:lnTo>
                <a:lnTo>
                  <a:pt x="339" y="70"/>
                </a:lnTo>
                <a:lnTo>
                  <a:pt x="347" y="61"/>
                </a:lnTo>
                <a:lnTo>
                  <a:pt x="349" y="54"/>
                </a:lnTo>
                <a:lnTo>
                  <a:pt x="352" y="47"/>
                </a:lnTo>
                <a:lnTo>
                  <a:pt x="357" y="39"/>
                </a:lnTo>
                <a:lnTo>
                  <a:pt x="366" y="30"/>
                </a:lnTo>
                <a:lnTo>
                  <a:pt x="374" y="25"/>
                </a:lnTo>
                <a:lnTo>
                  <a:pt x="383" y="20"/>
                </a:lnTo>
                <a:lnTo>
                  <a:pt x="388" y="17"/>
                </a:lnTo>
                <a:lnTo>
                  <a:pt x="395" y="13"/>
                </a:lnTo>
                <a:close/>
                <a:moveTo>
                  <a:pt x="593" y="360"/>
                </a:moveTo>
                <a:lnTo>
                  <a:pt x="619" y="360"/>
                </a:lnTo>
                <a:lnTo>
                  <a:pt x="609" y="346"/>
                </a:lnTo>
                <a:lnTo>
                  <a:pt x="605" y="341"/>
                </a:lnTo>
                <a:lnTo>
                  <a:pt x="602" y="340"/>
                </a:lnTo>
                <a:lnTo>
                  <a:pt x="600" y="338"/>
                </a:lnTo>
                <a:lnTo>
                  <a:pt x="598" y="338"/>
                </a:lnTo>
                <a:lnTo>
                  <a:pt x="597" y="340"/>
                </a:lnTo>
                <a:lnTo>
                  <a:pt x="595" y="341"/>
                </a:lnTo>
                <a:lnTo>
                  <a:pt x="593" y="346"/>
                </a:lnTo>
                <a:lnTo>
                  <a:pt x="593" y="353"/>
                </a:lnTo>
                <a:lnTo>
                  <a:pt x="593" y="3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AutoShape 5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46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7"/>
          <p:cNvSpPr>
            <a:spLocks/>
          </p:cNvSpPr>
          <p:nvPr/>
        </p:nvSpPr>
        <p:spPr bwMode="auto">
          <a:xfrm>
            <a:off x="4756150" y="1381125"/>
            <a:ext cx="1601788" cy="4452938"/>
          </a:xfrm>
          <a:custGeom>
            <a:avLst/>
            <a:gdLst>
              <a:gd name="T0" fmla="*/ 581025 w 1009"/>
              <a:gd name="T1" fmla="*/ 101600 h 2805"/>
              <a:gd name="T2" fmla="*/ 579438 w 1009"/>
              <a:gd name="T3" fmla="*/ 431800 h 2805"/>
              <a:gd name="T4" fmla="*/ 654050 w 1009"/>
              <a:gd name="T5" fmla="*/ 592138 h 2805"/>
              <a:gd name="T6" fmla="*/ 503238 w 1009"/>
              <a:gd name="T7" fmla="*/ 701675 h 2805"/>
              <a:gd name="T8" fmla="*/ 350838 w 1009"/>
              <a:gd name="T9" fmla="*/ 747713 h 2805"/>
              <a:gd name="T10" fmla="*/ 212725 w 1009"/>
              <a:gd name="T11" fmla="*/ 904875 h 2805"/>
              <a:gd name="T12" fmla="*/ 152400 w 1009"/>
              <a:gd name="T13" fmla="*/ 1292225 h 2805"/>
              <a:gd name="T14" fmla="*/ 79375 w 1009"/>
              <a:gd name="T15" fmla="*/ 1439863 h 2805"/>
              <a:gd name="T16" fmla="*/ 122238 w 1009"/>
              <a:gd name="T17" fmla="*/ 1589088 h 2805"/>
              <a:gd name="T18" fmla="*/ 65088 w 1009"/>
              <a:gd name="T19" fmla="*/ 1722438 h 2805"/>
              <a:gd name="T20" fmla="*/ 11113 w 1009"/>
              <a:gd name="T21" fmla="*/ 2117725 h 2805"/>
              <a:gd name="T22" fmla="*/ 52388 w 1009"/>
              <a:gd name="T23" fmla="*/ 2273300 h 2805"/>
              <a:gd name="T24" fmla="*/ 374650 w 1009"/>
              <a:gd name="T25" fmla="*/ 2338388 h 2805"/>
              <a:gd name="T26" fmla="*/ 466725 w 1009"/>
              <a:gd name="T27" fmla="*/ 2254250 h 2805"/>
              <a:gd name="T28" fmla="*/ 450850 w 1009"/>
              <a:gd name="T29" fmla="*/ 2490788 h 2805"/>
              <a:gd name="T30" fmla="*/ 481013 w 1009"/>
              <a:gd name="T31" fmla="*/ 2622550 h 2805"/>
              <a:gd name="T32" fmla="*/ 511175 w 1009"/>
              <a:gd name="T33" fmla="*/ 2859088 h 2805"/>
              <a:gd name="T34" fmla="*/ 546100 w 1009"/>
              <a:gd name="T35" fmla="*/ 3046413 h 2805"/>
              <a:gd name="T36" fmla="*/ 488950 w 1009"/>
              <a:gd name="T37" fmla="*/ 3352800 h 2805"/>
              <a:gd name="T38" fmla="*/ 473075 w 1009"/>
              <a:gd name="T39" fmla="*/ 3776663 h 2805"/>
              <a:gd name="T40" fmla="*/ 541338 w 1009"/>
              <a:gd name="T41" fmla="*/ 4100513 h 2805"/>
              <a:gd name="T42" fmla="*/ 560388 w 1009"/>
              <a:gd name="T43" fmla="*/ 4303713 h 2805"/>
              <a:gd name="T44" fmla="*/ 736600 w 1009"/>
              <a:gd name="T45" fmla="*/ 4433888 h 2805"/>
              <a:gd name="T46" fmla="*/ 1008063 w 1009"/>
              <a:gd name="T47" fmla="*/ 4403725 h 2805"/>
              <a:gd name="T48" fmla="*/ 928688 w 1009"/>
              <a:gd name="T49" fmla="*/ 4262438 h 2805"/>
              <a:gd name="T50" fmla="*/ 839788 w 1009"/>
              <a:gd name="T51" fmla="*/ 4067175 h 2805"/>
              <a:gd name="T52" fmla="*/ 822325 w 1009"/>
              <a:gd name="T53" fmla="*/ 3459163 h 2805"/>
              <a:gd name="T54" fmla="*/ 822325 w 1009"/>
              <a:gd name="T55" fmla="*/ 3282950 h 2805"/>
              <a:gd name="T56" fmla="*/ 920750 w 1009"/>
              <a:gd name="T57" fmla="*/ 2797175 h 2805"/>
              <a:gd name="T58" fmla="*/ 942975 w 1009"/>
              <a:gd name="T59" fmla="*/ 3027363 h 2805"/>
              <a:gd name="T60" fmla="*/ 962025 w 1009"/>
              <a:gd name="T61" fmla="*/ 3184525 h 2805"/>
              <a:gd name="T62" fmla="*/ 962025 w 1009"/>
              <a:gd name="T63" fmla="*/ 3302000 h 2805"/>
              <a:gd name="T64" fmla="*/ 908050 w 1009"/>
              <a:gd name="T65" fmla="*/ 3719513 h 2805"/>
              <a:gd name="T66" fmla="*/ 915988 w 1009"/>
              <a:gd name="T67" fmla="*/ 3986213 h 2805"/>
              <a:gd name="T68" fmla="*/ 955675 w 1009"/>
              <a:gd name="T69" fmla="*/ 4200525 h 2805"/>
              <a:gd name="T70" fmla="*/ 1031875 w 1009"/>
              <a:gd name="T71" fmla="*/ 4349750 h 2805"/>
              <a:gd name="T72" fmla="*/ 1257300 w 1009"/>
              <a:gd name="T73" fmla="*/ 4383088 h 2805"/>
              <a:gd name="T74" fmla="*/ 1233488 w 1009"/>
              <a:gd name="T75" fmla="*/ 4140200 h 2805"/>
              <a:gd name="T76" fmla="*/ 1233488 w 1009"/>
              <a:gd name="T77" fmla="*/ 3983038 h 2805"/>
              <a:gd name="T78" fmla="*/ 1252538 w 1009"/>
              <a:gd name="T79" fmla="*/ 3822700 h 2805"/>
              <a:gd name="T80" fmla="*/ 1252538 w 1009"/>
              <a:gd name="T81" fmla="*/ 3519488 h 2805"/>
              <a:gd name="T82" fmla="*/ 1279525 w 1009"/>
              <a:gd name="T83" fmla="*/ 3041650 h 2805"/>
              <a:gd name="T84" fmla="*/ 1309688 w 1009"/>
              <a:gd name="T85" fmla="*/ 2762250 h 2805"/>
              <a:gd name="T86" fmla="*/ 1338263 w 1009"/>
              <a:gd name="T87" fmla="*/ 2479675 h 2805"/>
              <a:gd name="T88" fmla="*/ 1420813 w 1009"/>
              <a:gd name="T89" fmla="*/ 2273300 h 2805"/>
              <a:gd name="T90" fmla="*/ 1417638 w 1009"/>
              <a:gd name="T91" fmla="*/ 2422525 h 2805"/>
              <a:gd name="T92" fmla="*/ 1463675 w 1009"/>
              <a:gd name="T93" fmla="*/ 2414588 h 2805"/>
              <a:gd name="T94" fmla="*/ 1512888 w 1009"/>
              <a:gd name="T95" fmla="*/ 2408238 h 2805"/>
              <a:gd name="T96" fmla="*/ 1487488 w 1009"/>
              <a:gd name="T97" fmla="*/ 2473325 h 2805"/>
              <a:gd name="T98" fmla="*/ 1474788 w 1009"/>
              <a:gd name="T99" fmla="*/ 2538413 h 2805"/>
              <a:gd name="T100" fmla="*/ 1590675 w 1009"/>
              <a:gd name="T101" fmla="*/ 2430463 h 2805"/>
              <a:gd name="T102" fmla="*/ 1597025 w 1009"/>
              <a:gd name="T103" fmla="*/ 2308225 h 2805"/>
              <a:gd name="T104" fmla="*/ 1563688 w 1009"/>
              <a:gd name="T105" fmla="*/ 2052638 h 2805"/>
              <a:gd name="T106" fmla="*/ 1433513 w 1009"/>
              <a:gd name="T107" fmla="*/ 1420813 h 2805"/>
              <a:gd name="T108" fmla="*/ 1328738 w 1009"/>
              <a:gd name="T109" fmla="*/ 939800 h 2805"/>
              <a:gd name="T110" fmla="*/ 1214438 w 1009"/>
              <a:gd name="T111" fmla="*/ 744538 h 2805"/>
              <a:gd name="T112" fmla="*/ 996950 w 1009"/>
              <a:gd name="T113" fmla="*/ 663575 h 2805"/>
              <a:gd name="T114" fmla="*/ 1046163 w 1009"/>
              <a:gd name="T115" fmla="*/ 388938 h 2805"/>
              <a:gd name="T116" fmla="*/ 1076325 w 1009"/>
              <a:gd name="T117" fmla="*/ 236538 h 2805"/>
              <a:gd name="T118" fmla="*/ 908050 w 1009"/>
              <a:gd name="T119" fmla="*/ 25400 h 280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009"/>
              <a:gd name="T181" fmla="*/ 0 h 2805"/>
              <a:gd name="T182" fmla="*/ 1009 w 1009"/>
              <a:gd name="T183" fmla="*/ 2805 h 280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009" h="2805">
                <a:moveTo>
                  <a:pt x="489" y="2"/>
                </a:moveTo>
                <a:lnTo>
                  <a:pt x="489" y="2"/>
                </a:lnTo>
                <a:lnTo>
                  <a:pt x="474" y="0"/>
                </a:lnTo>
                <a:lnTo>
                  <a:pt x="459" y="2"/>
                </a:lnTo>
                <a:lnTo>
                  <a:pt x="445" y="4"/>
                </a:lnTo>
                <a:lnTo>
                  <a:pt x="430" y="7"/>
                </a:lnTo>
                <a:lnTo>
                  <a:pt x="416" y="12"/>
                </a:lnTo>
                <a:lnTo>
                  <a:pt x="404" y="19"/>
                </a:lnTo>
                <a:lnTo>
                  <a:pt x="392" y="29"/>
                </a:lnTo>
                <a:lnTo>
                  <a:pt x="382" y="40"/>
                </a:lnTo>
                <a:lnTo>
                  <a:pt x="373" y="52"/>
                </a:lnTo>
                <a:lnTo>
                  <a:pt x="368" y="57"/>
                </a:lnTo>
                <a:lnTo>
                  <a:pt x="366" y="64"/>
                </a:lnTo>
                <a:lnTo>
                  <a:pt x="358" y="93"/>
                </a:lnTo>
                <a:lnTo>
                  <a:pt x="349" y="125"/>
                </a:lnTo>
                <a:lnTo>
                  <a:pt x="341" y="159"/>
                </a:lnTo>
                <a:lnTo>
                  <a:pt x="339" y="173"/>
                </a:lnTo>
                <a:lnTo>
                  <a:pt x="339" y="188"/>
                </a:lnTo>
                <a:lnTo>
                  <a:pt x="339" y="204"/>
                </a:lnTo>
                <a:lnTo>
                  <a:pt x="342" y="217"/>
                </a:lnTo>
                <a:lnTo>
                  <a:pt x="346" y="231"/>
                </a:lnTo>
                <a:lnTo>
                  <a:pt x="351" y="247"/>
                </a:lnTo>
                <a:lnTo>
                  <a:pt x="358" y="259"/>
                </a:lnTo>
                <a:lnTo>
                  <a:pt x="365" y="272"/>
                </a:lnTo>
                <a:lnTo>
                  <a:pt x="368" y="277"/>
                </a:lnTo>
                <a:lnTo>
                  <a:pt x="373" y="284"/>
                </a:lnTo>
                <a:lnTo>
                  <a:pt x="378" y="289"/>
                </a:lnTo>
                <a:lnTo>
                  <a:pt x="383" y="296"/>
                </a:lnTo>
                <a:lnTo>
                  <a:pt x="399" y="329"/>
                </a:lnTo>
                <a:lnTo>
                  <a:pt x="406" y="341"/>
                </a:lnTo>
                <a:lnTo>
                  <a:pt x="411" y="353"/>
                </a:lnTo>
                <a:lnTo>
                  <a:pt x="412" y="366"/>
                </a:lnTo>
                <a:lnTo>
                  <a:pt x="412" y="373"/>
                </a:lnTo>
                <a:lnTo>
                  <a:pt x="411" y="380"/>
                </a:lnTo>
                <a:lnTo>
                  <a:pt x="406" y="394"/>
                </a:lnTo>
                <a:lnTo>
                  <a:pt x="402" y="399"/>
                </a:lnTo>
                <a:lnTo>
                  <a:pt x="397" y="406"/>
                </a:lnTo>
                <a:lnTo>
                  <a:pt x="392" y="411"/>
                </a:lnTo>
                <a:lnTo>
                  <a:pt x="389" y="414"/>
                </a:lnTo>
                <a:lnTo>
                  <a:pt x="373" y="418"/>
                </a:lnTo>
                <a:lnTo>
                  <a:pt x="344" y="428"/>
                </a:lnTo>
                <a:lnTo>
                  <a:pt x="330" y="435"/>
                </a:lnTo>
                <a:lnTo>
                  <a:pt x="317" y="442"/>
                </a:lnTo>
                <a:lnTo>
                  <a:pt x="305" y="450"/>
                </a:lnTo>
                <a:lnTo>
                  <a:pt x="298" y="455"/>
                </a:lnTo>
                <a:lnTo>
                  <a:pt x="291" y="459"/>
                </a:lnTo>
                <a:lnTo>
                  <a:pt x="276" y="462"/>
                </a:lnTo>
                <a:lnTo>
                  <a:pt x="260" y="465"/>
                </a:lnTo>
                <a:lnTo>
                  <a:pt x="247" y="467"/>
                </a:lnTo>
                <a:lnTo>
                  <a:pt x="233" y="469"/>
                </a:lnTo>
                <a:lnTo>
                  <a:pt x="226" y="469"/>
                </a:lnTo>
                <a:lnTo>
                  <a:pt x="221" y="471"/>
                </a:lnTo>
                <a:lnTo>
                  <a:pt x="202" y="481"/>
                </a:lnTo>
                <a:lnTo>
                  <a:pt x="190" y="489"/>
                </a:lnTo>
                <a:lnTo>
                  <a:pt x="178" y="498"/>
                </a:lnTo>
                <a:lnTo>
                  <a:pt x="166" y="508"/>
                </a:lnTo>
                <a:lnTo>
                  <a:pt x="154" y="518"/>
                </a:lnTo>
                <a:lnTo>
                  <a:pt x="146" y="527"/>
                </a:lnTo>
                <a:lnTo>
                  <a:pt x="142" y="534"/>
                </a:lnTo>
                <a:lnTo>
                  <a:pt x="141" y="539"/>
                </a:lnTo>
                <a:lnTo>
                  <a:pt x="134" y="570"/>
                </a:lnTo>
                <a:lnTo>
                  <a:pt x="122" y="635"/>
                </a:lnTo>
                <a:lnTo>
                  <a:pt x="111" y="700"/>
                </a:lnTo>
                <a:lnTo>
                  <a:pt x="108" y="729"/>
                </a:lnTo>
                <a:lnTo>
                  <a:pt x="106" y="756"/>
                </a:lnTo>
                <a:lnTo>
                  <a:pt x="105" y="787"/>
                </a:lnTo>
                <a:lnTo>
                  <a:pt x="105" y="804"/>
                </a:lnTo>
                <a:lnTo>
                  <a:pt x="105" y="808"/>
                </a:lnTo>
                <a:lnTo>
                  <a:pt x="101" y="809"/>
                </a:lnTo>
                <a:lnTo>
                  <a:pt x="96" y="814"/>
                </a:lnTo>
                <a:lnTo>
                  <a:pt x="86" y="826"/>
                </a:lnTo>
                <a:lnTo>
                  <a:pt x="77" y="838"/>
                </a:lnTo>
                <a:lnTo>
                  <a:pt x="69" y="850"/>
                </a:lnTo>
                <a:lnTo>
                  <a:pt x="65" y="857"/>
                </a:lnTo>
                <a:lnTo>
                  <a:pt x="62" y="864"/>
                </a:lnTo>
                <a:lnTo>
                  <a:pt x="57" y="879"/>
                </a:lnTo>
                <a:lnTo>
                  <a:pt x="55" y="886"/>
                </a:lnTo>
                <a:lnTo>
                  <a:pt x="53" y="893"/>
                </a:lnTo>
                <a:lnTo>
                  <a:pt x="52" y="900"/>
                </a:lnTo>
                <a:lnTo>
                  <a:pt x="50" y="907"/>
                </a:lnTo>
                <a:lnTo>
                  <a:pt x="46" y="920"/>
                </a:lnTo>
                <a:lnTo>
                  <a:pt x="45" y="936"/>
                </a:lnTo>
                <a:lnTo>
                  <a:pt x="43" y="951"/>
                </a:lnTo>
                <a:lnTo>
                  <a:pt x="43" y="965"/>
                </a:lnTo>
                <a:lnTo>
                  <a:pt x="45" y="973"/>
                </a:lnTo>
                <a:lnTo>
                  <a:pt x="46" y="979"/>
                </a:lnTo>
                <a:lnTo>
                  <a:pt x="52" y="985"/>
                </a:lnTo>
                <a:lnTo>
                  <a:pt x="58" y="989"/>
                </a:lnTo>
                <a:lnTo>
                  <a:pt x="72" y="997"/>
                </a:lnTo>
                <a:lnTo>
                  <a:pt x="77" y="1001"/>
                </a:lnTo>
                <a:lnTo>
                  <a:pt x="79" y="1002"/>
                </a:lnTo>
                <a:lnTo>
                  <a:pt x="77" y="1004"/>
                </a:lnTo>
                <a:lnTo>
                  <a:pt x="70" y="1018"/>
                </a:lnTo>
                <a:lnTo>
                  <a:pt x="53" y="1047"/>
                </a:lnTo>
                <a:lnTo>
                  <a:pt x="46" y="1061"/>
                </a:lnTo>
                <a:lnTo>
                  <a:pt x="41" y="1076"/>
                </a:lnTo>
                <a:lnTo>
                  <a:pt x="41" y="1078"/>
                </a:lnTo>
                <a:lnTo>
                  <a:pt x="41" y="1079"/>
                </a:lnTo>
                <a:lnTo>
                  <a:pt x="41" y="1085"/>
                </a:lnTo>
                <a:lnTo>
                  <a:pt x="38" y="1098"/>
                </a:lnTo>
                <a:lnTo>
                  <a:pt x="28" y="1139"/>
                </a:lnTo>
                <a:lnTo>
                  <a:pt x="24" y="1153"/>
                </a:lnTo>
                <a:lnTo>
                  <a:pt x="24" y="1167"/>
                </a:lnTo>
                <a:lnTo>
                  <a:pt x="23" y="1194"/>
                </a:lnTo>
                <a:lnTo>
                  <a:pt x="17" y="1261"/>
                </a:lnTo>
                <a:lnTo>
                  <a:pt x="14" y="1290"/>
                </a:lnTo>
                <a:lnTo>
                  <a:pt x="11" y="1321"/>
                </a:lnTo>
                <a:lnTo>
                  <a:pt x="7" y="1334"/>
                </a:lnTo>
                <a:lnTo>
                  <a:pt x="2" y="1348"/>
                </a:lnTo>
                <a:lnTo>
                  <a:pt x="0" y="1362"/>
                </a:lnTo>
                <a:lnTo>
                  <a:pt x="0" y="1375"/>
                </a:lnTo>
                <a:lnTo>
                  <a:pt x="0" y="1391"/>
                </a:lnTo>
                <a:lnTo>
                  <a:pt x="4" y="1404"/>
                </a:lnTo>
                <a:lnTo>
                  <a:pt x="7" y="1411"/>
                </a:lnTo>
                <a:lnTo>
                  <a:pt x="11" y="1418"/>
                </a:lnTo>
                <a:lnTo>
                  <a:pt x="16" y="1423"/>
                </a:lnTo>
                <a:lnTo>
                  <a:pt x="23" y="1428"/>
                </a:lnTo>
                <a:lnTo>
                  <a:pt x="28" y="1430"/>
                </a:lnTo>
                <a:lnTo>
                  <a:pt x="33" y="1432"/>
                </a:lnTo>
                <a:lnTo>
                  <a:pt x="45" y="1433"/>
                </a:lnTo>
                <a:lnTo>
                  <a:pt x="89" y="1444"/>
                </a:lnTo>
                <a:lnTo>
                  <a:pt x="149" y="1456"/>
                </a:lnTo>
                <a:lnTo>
                  <a:pt x="209" y="1468"/>
                </a:lnTo>
                <a:lnTo>
                  <a:pt x="221" y="1469"/>
                </a:lnTo>
                <a:lnTo>
                  <a:pt x="229" y="1469"/>
                </a:lnTo>
                <a:lnTo>
                  <a:pt x="233" y="1471"/>
                </a:lnTo>
                <a:lnTo>
                  <a:pt x="236" y="1473"/>
                </a:lnTo>
                <a:lnTo>
                  <a:pt x="250" y="1473"/>
                </a:lnTo>
                <a:lnTo>
                  <a:pt x="257" y="1473"/>
                </a:lnTo>
                <a:lnTo>
                  <a:pt x="262" y="1469"/>
                </a:lnTo>
                <a:lnTo>
                  <a:pt x="274" y="1461"/>
                </a:lnTo>
                <a:lnTo>
                  <a:pt x="279" y="1454"/>
                </a:lnTo>
                <a:lnTo>
                  <a:pt x="282" y="1449"/>
                </a:lnTo>
                <a:lnTo>
                  <a:pt x="289" y="1433"/>
                </a:lnTo>
                <a:lnTo>
                  <a:pt x="291" y="1427"/>
                </a:lnTo>
                <a:lnTo>
                  <a:pt x="293" y="1421"/>
                </a:lnTo>
                <a:lnTo>
                  <a:pt x="294" y="1420"/>
                </a:lnTo>
                <a:lnTo>
                  <a:pt x="294" y="1421"/>
                </a:lnTo>
                <a:lnTo>
                  <a:pt x="294" y="1425"/>
                </a:lnTo>
                <a:lnTo>
                  <a:pt x="293" y="1433"/>
                </a:lnTo>
                <a:lnTo>
                  <a:pt x="289" y="1447"/>
                </a:lnTo>
                <a:lnTo>
                  <a:pt x="284" y="1480"/>
                </a:lnTo>
                <a:lnTo>
                  <a:pt x="281" y="1509"/>
                </a:lnTo>
                <a:lnTo>
                  <a:pt x="281" y="1538"/>
                </a:lnTo>
                <a:lnTo>
                  <a:pt x="281" y="1553"/>
                </a:lnTo>
                <a:lnTo>
                  <a:pt x="284" y="1569"/>
                </a:lnTo>
                <a:lnTo>
                  <a:pt x="288" y="1582"/>
                </a:lnTo>
                <a:lnTo>
                  <a:pt x="288" y="1589"/>
                </a:lnTo>
                <a:lnTo>
                  <a:pt x="288" y="1596"/>
                </a:lnTo>
                <a:lnTo>
                  <a:pt x="288" y="1603"/>
                </a:lnTo>
                <a:lnTo>
                  <a:pt x="288" y="1610"/>
                </a:lnTo>
                <a:lnTo>
                  <a:pt x="291" y="1615"/>
                </a:lnTo>
                <a:lnTo>
                  <a:pt x="294" y="1622"/>
                </a:lnTo>
                <a:lnTo>
                  <a:pt x="300" y="1628"/>
                </a:lnTo>
                <a:lnTo>
                  <a:pt x="301" y="1635"/>
                </a:lnTo>
                <a:lnTo>
                  <a:pt x="303" y="1652"/>
                </a:lnTo>
                <a:lnTo>
                  <a:pt x="310" y="1683"/>
                </a:lnTo>
                <a:lnTo>
                  <a:pt x="317" y="1712"/>
                </a:lnTo>
                <a:lnTo>
                  <a:pt x="322" y="1726"/>
                </a:lnTo>
                <a:lnTo>
                  <a:pt x="322" y="1734"/>
                </a:lnTo>
                <a:lnTo>
                  <a:pt x="322" y="1741"/>
                </a:lnTo>
                <a:lnTo>
                  <a:pt x="320" y="1757"/>
                </a:lnTo>
                <a:lnTo>
                  <a:pt x="322" y="1772"/>
                </a:lnTo>
                <a:lnTo>
                  <a:pt x="322" y="1786"/>
                </a:lnTo>
                <a:lnTo>
                  <a:pt x="322" y="1801"/>
                </a:lnTo>
                <a:lnTo>
                  <a:pt x="325" y="1815"/>
                </a:lnTo>
                <a:lnTo>
                  <a:pt x="330" y="1829"/>
                </a:lnTo>
                <a:lnTo>
                  <a:pt x="335" y="1840"/>
                </a:lnTo>
                <a:lnTo>
                  <a:pt x="341" y="1852"/>
                </a:lnTo>
                <a:lnTo>
                  <a:pt x="351" y="1893"/>
                </a:lnTo>
                <a:lnTo>
                  <a:pt x="353" y="1899"/>
                </a:lnTo>
                <a:lnTo>
                  <a:pt x="351" y="1902"/>
                </a:lnTo>
                <a:lnTo>
                  <a:pt x="347" y="1911"/>
                </a:lnTo>
                <a:lnTo>
                  <a:pt x="344" y="1919"/>
                </a:lnTo>
                <a:lnTo>
                  <a:pt x="339" y="1933"/>
                </a:lnTo>
                <a:lnTo>
                  <a:pt x="337" y="1947"/>
                </a:lnTo>
                <a:lnTo>
                  <a:pt x="337" y="1960"/>
                </a:lnTo>
                <a:lnTo>
                  <a:pt x="337" y="1965"/>
                </a:lnTo>
                <a:lnTo>
                  <a:pt x="337" y="1972"/>
                </a:lnTo>
                <a:lnTo>
                  <a:pt x="332" y="2010"/>
                </a:lnTo>
                <a:lnTo>
                  <a:pt x="327" y="2039"/>
                </a:lnTo>
                <a:lnTo>
                  <a:pt x="320" y="2068"/>
                </a:lnTo>
                <a:lnTo>
                  <a:pt x="312" y="2097"/>
                </a:lnTo>
                <a:lnTo>
                  <a:pt x="308" y="2112"/>
                </a:lnTo>
                <a:lnTo>
                  <a:pt x="305" y="2128"/>
                </a:lnTo>
                <a:lnTo>
                  <a:pt x="301" y="2141"/>
                </a:lnTo>
                <a:lnTo>
                  <a:pt x="301" y="2157"/>
                </a:lnTo>
                <a:lnTo>
                  <a:pt x="301" y="2169"/>
                </a:lnTo>
                <a:lnTo>
                  <a:pt x="301" y="2184"/>
                </a:lnTo>
                <a:lnTo>
                  <a:pt x="298" y="2253"/>
                </a:lnTo>
                <a:lnTo>
                  <a:pt x="298" y="2316"/>
                </a:lnTo>
                <a:lnTo>
                  <a:pt x="298" y="2379"/>
                </a:lnTo>
                <a:lnTo>
                  <a:pt x="298" y="2408"/>
                </a:lnTo>
                <a:lnTo>
                  <a:pt x="300" y="2439"/>
                </a:lnTo>
                <a:lnTo>
                  <a:pt x="303" y="2468"/>
                </a:lnTo>
                <a:lnTo>
                  <a:pt x="308" y="2497"/>
                </a:lnTo>
                <a:lnTo>
                  <a:pt x="313" y="2513"/>
                </a:lnTo>
                <a:lnTo>
                  <a:pt x="318" y="2528"/>
                </a:lnTo>
                <a:lnTo>
                  <a:pt x="330" y="2557"/>
                </a:lnTo>
                <a:lnTo>
                  <a:pt x="334" y="2567"/>
                </a:lnTo>
                <a:lnTo>
                  <a:pt x="339" y="2574"/>
                </a:lnTo>
                <a:lnTo>
                  <a:pt x="341" y="2579"/>
                </a:lnTo>
                <a:lnTo>
                  <a:pt x="341" y="2583"/>
                </a:lnTo>
                <a:lnTo>
                  <a:pt x="335" y="2596"/>
                </a:lnTo>
                <a:lnTo>
                  <a:pt x="332" y="2612"/>
                </a:lnTo>
                <a:lnTo>
                  <a:pt x="330" y="2627"/>
                </a:lnTo>
                <a:lnTo>
                  <a:pt x="330" y="2641"/>
                </a:lnTo>
                <a:lnTo>
                  <a:pt x="334" y="2655"/>
                </a:lnTo>
                <a:lnTo>
                  <a:pt x="337" y="2667"/>
                </a:lnTo>
                <a:lnTo>
                  <a:pt x="342" y="2704"/>
                </a:lnTo>
                <a:lnTo>
                  <a:pt x="347" y="2708"/>
                </a:lnTo>
                <a:lnTo>
                  <a:pt x="353" y="2711"/>
                </a:lnTo>
                <a:lnTo>
                  <a:pt x="365" y="2720"/>
                </a:lnTo>
                <a:lnTo>
                  <a:pt x="378" y="2726"/>
                </a:lnTo>
                <a:lnTo>
                  <a:pt x="387" y="2728"/>
                </a:lnTo>
                <a:lnTo>
                  <a:pt x="389" y="2730"/>
                </a:lnTo>
                <a:lnTo>
                  <a:pt x="392" y="2731"/>
                </a:lnTo>
                <a:lnTo>
                  <a:pt x="412" y="2754"/>
                </a:lnTo>
                <a:lnTo>
                  <a:pt x="436" y="2774"/>
                </a:lnTo>
                <a:lnTo>
                  <a:pt x="450" y="2785"/>
                </a:lnTo>
                <a:lnTo>
                  <a:pt x="464" y="2793"/>
                </a:lnTo>
                <a:lnTo>
                  <a:pt x="476" y="2798"/>
                </a:lnTo>
                <a:lnTo>
                  <a:pt x="489" y="2802"/>
                </a:lnTo>
                <a:lnTo>
                  <a:pt x="505" y="2803"/>
                </a:lnTo>
                <a:lnTo>
                  <a:pt x="518" y="2805"/>
                </a:lnTo>
                <a:lnTo>
                  <a:pt x="549" y="2803"/>
                </a:lnTo>
                <a:lnTo>
                  <a:pt x="578" y="2798"/>
                </a:lnTo>
                <a:lnTo>
                  <a:pt x="594" y="2795"/>
                </a:lnTo>
                <a:lnTo>
                  <a:pt x="607" y="2790"/>
                </a:lnTo>
                <a:lnTo>
                  <a:pt x="621" y="2783"/>
                </a:lnTo>
                <a:lnTo>
                  <a:pt x="635" y="2774"/>
                </a:lnTo>
                <a:lnTo>
                  <a:pt x="640" y="2769"/>
                </a:lnTo>
                <a:lnTo>
                  <a:pt x="643" y="2762"/>
                </a:lnTo>
                <a:lnTo>
                  <a:pt x="643" y="2757"/>
                </a:lnTo>
                <a:lnTo>
                  <a:pt x="643" y="2750"/>
                </a:lnTo>
                <a:lnTo>
                  <a:pt x="640" y="2743"/>
                </a:lnTo>
                <a:lnTo>
                  <a:pt x="636" y="2737"/>
                </a:lnTo>
                <a:lnTo>
                  <a:pt x="628" y="2726"/>
                </a:lnTo>
                <a:lnTo>
                  <a:pt x="616" y="2716"/>
                </a:lnTo>
                <a:lnTo>
                  <a:pt x="604" y="2708"/>
                </a:lnTo>
                <a:lnTo>
                  <a:pt x="594" y="2697"/>
                </a:lnTo>
                <a:lnTo>
                  <a:pt x="585" y="2685"/>
                </a:lnTo>
                <a:lnTo>
                  <a:pt x="563" y="2658"/>
                </a:lnTo>
                <a:lnTo>
                  <a:pt x="561" y="2656"/>
                </a:lnTo>
                <a:lnTo>
                  <a:pt x="561" y="2653"/>
                </a:lnTo>
                <a:lnTo>
                  <a:pt x="561" y="2644"/>
                </a:lnTo>
                <a:lnTo>
                  <a:pt x="560" y="2631"/>
                </a:lnTo>
                <a:lnTo>
                  <a:pt x="556" y="2608"/>
                </a:lnTo>
                <a:lnTo>
                  <a:pt x="553" y="2598"/>
                </a:lnTo>
                <a:lnTo>
                  <a:pt x="548" y="2588"/>
                </a:lnTo>
                <a:lnTo>
                  <a:pt x="542" y="2578"/>
                </a:lnTo>
                <a:lnTo>
                  <a:pt x="536" y="2569"/>
                </a:lnTo>
                <a:lnTo>
                  <a:pt x="529" y="2562"/>
                </a:lnTo>
                <a:lnTo>
                  <a:pt x="518" y="2557"/>
                </a:lnTo>
                <a:lnTo>
                  <a:pt x="527" y="2543"/>
                </a:lnTo>
                <a:lnTo>
                  <a:pt x="532" y="2530"/>
                </a:lnTo>
                <a:lnTo>
                  <a:pt x="536" y="2514"/>
                </a:lnTo>
                <a:lnTo>
                  <a:pt x="539" y="2499"/>
                </a:lnTo>
                <a:lnTo>
                  <a:pt x="539" y="2487"/>
                </a:lnTo>
                <a:lnTo>
                  <a:pt x="537" y="2477"/>
                </a:lnTo>
                <a:lnTo>
                  <a:pt x="534" y="2454"/>
                </a:lnTo>
                <a:lnTo>
                  <a:pt x="525" y="2295"/>
                </a:lnTo>
                <a:lnTo>
                  <a:pt x="518" y="2179"/>
                </a:lnTo>
                <a:lnTo>
                  <a:pt x="517" y="2152"/>
                </a:lnTo>
                <a:lnTo>
                  <a:pt x="517" y="2138"/>
                </a:lnTo>
                <a:lnTo>
                  <a:pt x="518" y="2124"/>
                </a:lnTo>
                <a:lnTo>
                  <a:pt x="518" y="2109"/>
                </a:lnTo>
                <a:lnTo>
                  <a:pt x="517" y="2095"/>
                </a:lnTo>
                <a:lnTo>
                  <a:pt x="515" y="2090"/>
                </a:lnTo>
                <a:lnTo>
                  <a:pt x="513" y="2083"/>
                </a:lnTo>
                <a:lnTo>
                  <a:pt x="515" y="2075"/>
                </a:lnTo>
                <a:lnTo>
                  <a:pt x="518" y="2068"/>
                </a:lnTo>
                <a:lnTo>
                  <a:pt x="524" y="2054"/>
                </a:lnTo>
                <a:lnTo>
                  <a:pt x="525" y="2041"/>
                </a:lnTo>
                <a:lnTo>
                  <a:pt x="525" y="2027"/>
                </a:lnTo>
                <a:lnTo>
                  <a:pt x="525" y="2018"/>
                </a:lnTo>
                <a:lnTo>
                  <a:pt x="527" y="2012"/>
                </a:lnTo>
                <a:lnTo>
                  <a:pt x="534" y="1986"/>
                </a:lnTo>
                <a:lnTo>
                  <a:pt x="541" y="1958"/>
                </a:lnTo>
                <a:lnTo>
                  <a:pt x="572" y="1810"/>
                </a:lnTo>
                <a:lnTo>
                  <a:pt x="580" y="1762"/>
                </a:lnTo>
                <a:lnTo>
                  <a:pt x="582" y="1760"/>
                </a:lnTo>
                <a:lnTo>
                  <a:pt x="583" y="1764"/>
                </a:lnTo>
                <a:lnTo>
                  <a:pt x="587" y="1769"/>
                </a:lnTo>
                <a:lnTo>
                  <a:pt x="590" y="1774"/>
                </a:lnTo>
                <a:lnTo>
                  <a:pt x="592" y="1782"/>
                </a:lnTo>
                <a:lnTo>
                  <a:pt x="594" y="1789"/>
                </a:lnTo>
                <a:lnTo>
                  <a:pt x="594" y="1798"/>
                </a:lnTo>
                <a:lnTo>
                  <a:pt x="594" y="1815"/>
                </a:lnTo>
                <a:lnTo>
                  <a:pt x="594" y="1876"/>
                </a:lnTo>
                <a:lnTo>
                  <a:pt x="594" y="1907"/>
                </a:lnTo>
                <a:lnTo>
                  <a:pt x="597" y="1938"/>
                </a:lnTo>
                <a:lnTo>
                  <a:pt x="599" y="1953"/>
                </a:lnTo>
                <a:lnTo>
                  <a:pt x="601" y="1967"/>
                </a:lnTo>
                <a:lnTo>
                  <a:pt x="602" y="1974"/>
                </a:lnTo>
                <a:lnTo>
                  <a:pt x="606" y="1979"/>
                </a:lnTo>
                <a:lnTo>
                  <a:pt x="607" y="1982"/>
                </a:lnTo>
                <a:lnTo>
                  <a:pt x="609" y="1984"/>
                </a:lnTo>
                <a:lnTo>
                  <a:pt x="607" y="1991"/>
                </a:lnTo>
                <a:lnTo>
                  <a:pt x="606" y="2006"/>
                </a:lnTo>
                <a:lnTo>
                  <a:pt x="606" y="2020"/>
                </a:lnTo>
                <a:lnTo>
                  <a:pt x="606" y="2029"/>
                </a:lnTo>
                <a:lnTo>
                  <a:pt x="609" y="2035"/>
                </a:lnTo>
                <a:lnTo>
                  <a:pt x="613" y="2042"/>
                </a:lnTo>
                <a:lnTo>
                  <a:pt x="616" y="2047"/>
                </a:lnTo>
                <a:lnTo>
                  <a:pt x="619" y="2051"/>
                </a:lnTo>
                <a:lnTo>
                  <a:pt x="619" y="2056"/>
                </a:lnTo>
                <a:lnTo>
                  <a:pt x="616" y="2063"/>
                </a:lnTo>
                <a:lnTo>
                  <a:pt x="611" y="2068"/>
                </a:lnTo>
                <a:lnTo>
                  <a:pt x="607" y="2073"/>
                </a:lnTo>
                <a:lnTo>
                  <a:pt x="606" y="2080"/>
                </a:lnTo>
                <a:lnTo>
                  <a:pt x="604" y="2094"/>
                </a:lnTo>
                <a:lnTo>
                  <a:pt x="602" y="2109"/>
                </a:lnTo>
                <a:lnTo>
                  <a:pt x="604" y="2126"/>
                </a:lnTo>
                <a:lnTo>
                  <a:pt x="604" y="2133"/>
                </a:lnTo>
                <a:lnTo>
                  <a:pt x="602" y="2141"/>
                </a:lnTo>
                <a:lnTo>
                  <a:pt x="597" y="2157"/>
                </a:lnTo>
                <a:lnTo>
                  <a:pt x="589" y="2215"/>
                </a:lnTo>
                <a:lnTo>
                  <a:pt x="582" y="2275"/>
                </a:lnTo>
                <a:lnTo>
                  <a:pt x="572" y="2343"/>
                </a:lnTo>
                <a:lnTo>
                  <a:pt x="570" y="2371"/>
                </a:lnTo>
                <a:lnTo>
                  <a:pt x="570" y="2386"/>
                </a:lnTo>
                <a:lnTo>
                  <a:pt x="570" y="2400"/>
                </a:lnTo>
                <a:lnTo>
                  <a:pt x="570" y="2431"/>
                </a:lnTo>
                <a:lnTo>
                  <a:pt x="572" y="2463"/>
                </a:lnTo>
                <a:lnTo>
                  <a:pt x="573" y="2489"/>
                </a:lnTo>
                <a:lnTo>
                  <a:pt x="573" y="2497"/>
                </a:lnTo>
                <a:lnTo>
                  <a:pt x="575" y="2504"/>
                </a:lnTo>
                <a:lnTo>
                  <a:pt x="577" y="2511"/>
                </a:lnTo>
                <a:lnTo>
                  <a:pt x="577" y="2518"/>
                </a:lnTo>
                <a:lnTo>
                  <a:pt x="573" y="2547"/>
                </a:lnTo>
                <a:lnTo>
                  <a:pt x="572" y="2562"/>
                </a:lnTo>
                <a:lnTo>
                  <a:pt x="573" y="2578"/>
                </a:lnTo>
                <a:lnTo>
                  <a:pt x="575" y="2591"/>
                </a:lnTo>
                <a:lnTo>
                  <a:pt x="580" y="2605"/>
                </a:lnTo>
                <a:lnTo>
                  <a:pt x="587" y="2620"/>
                </a:lnTo>
                <a:lnTo>
                  <a:pt x="595" y="2632"/>
                </a:lnTo>
                <a:lnTo>
                  <a:pt x="599" y="2639"/>
                </a:lnTo>
                <a:lnTo>
                  <a:pt x="602" y="2646"/>
                </a:lnTo>
                <a:lnTo>
                  <a:pt x="607" y="2661"/>
                </a:lnTo>
                <a:lnTo>
                  <a:pt x="616" y="2680"/>
                </a:lnTo>
                <a:lnTo>
                  <a:pt x="618" y="2685"/>
                </a:lnTo>
                <a:lnTo>
                  <a:pt x="619" y="2689"/>
                </a:lnTo>
                <a:lnTo>
                  <a:pt x="631" y="2702"/>
                </a:lnTo>
                <a:lnTo>
                  <a:pt x="633" y="2709"/>
                </a:lnTo>
                <a:lnTo>
                  <a:pt x="635" y="2716"/>
                </a:lnTo>
                <a:lnTo>
                  <a:pt x="642" y="2728"/>
                </a:lnTo>
                <a:lnTo>
                  <a:pt x="650" y="2740"/>
                </a:lnTo>
                <a:lnTo>
                  <a:pt x="657" y="2745"/>
                </a:lnTo>
                <a:lnTo>
                  <a:pt x="662" y="2750"/>
                </a:lnTo>
                <a:lnTo>
                  <a:pt x="676" y="2757"/>
                </a:lnTo>
                <a:lnTo>
                  <a:pt x="690" y="2762"/>
                </a:lnTo>
                <a:lnTo>
                  <a:pt x="705" y="2766"/>
                </a:lnTo>
                <a:lnTo>
                  <a:pt x="719" y="2767"/>
                </a:lnTo>
                <a:lnTo>
                  <a:pt x="734" y="2769"/>
                </a:lnTo>
                <a:lnTo>
                  <a:pt x="761" y="2767"/>
                </a:lnTo>
                <a:lnTo>
                  <a:pt x="778" y="2764"/>
                </a:lnTo>
                <a:lnTo>
                  <a:pt x="792" y="2761"/>
                </a:lnTo>
                <a:lnTo>
                  <a:pt x="808" y="2754"/>
                </a:lnTo>
                <a:lnTo>
                  <a:pt x="814" y="2750"/>
                </a:lnTo>
                <a:lnTo>
                  <a:pt x="819" y="2745"/>
                </a:lnTo>
                <a:lnTo>
                  <a:pt x="825" y="2733"/>
                </a:lnTo>
                <a:lnTo>
                  <a:pt x="828" y="2718"/>
                </a:lnTo>
                <a:lnTo>
                  <a:pt x="828" y="2702"/>
                </a:lnTo>
                <a:lnTo>
                  <a:pt x="825" y="2690"/>
                </a:lnTo>
                <a:lnTo>
                  <a:pt x="818" y="2673"/>
                </a:lnTo>
                <a:lnTo>
                  <a:pt x="808" y="2658"/>
                </a:lnTo>
                <a:lnTo>
                  <a:pt x="789" y="2629"/>
                </a:lnTo>
                <a:lnTo>
                  <a:pt x="777" y="2608"/>
                </a:lnTo>
                <a:lnTo>
                  <a:pt x="768" y="2590"/>
                </a:lnTo>
                <a:lnTo>
                  <a:pt x="765" y="2584"/>
                </a:lnTo>
                <a:lnTo>
                  <a:pt x="768" y="2578"/>
                </a:lnTo>
                <a:lnTo>
                  <a:pt x="773" y="2566"/>
                </a:lnTo>
                <a:lnTo>
                  <a:pt x="778" y="2552"/>
                </a:lnTo>
                <a:lnTo>
                  <a:pt x="780" y="2537"/>
                </a:lnTo>
                <a:lnTo>
                  <a:pt x="778" y="2523"/>
                </a:lnTo>
                <a:lnTo>
                  <a:pt x="778" y="2516"/>
                </a:lnTo>
                <a:lnTo>
                  <a:pt x="777" y="2509"/>
                </a:lnTo>
                <a:lnTo>
                  <a:pt x="773" y="2506"/>
                </a:lnTo>
                <a:lnTo>
                  <a:pt x="772" y="2502"/>
                </a:lnTo>
                <a:lnTo>
                  <a:pt x="775" y="2499"/>
                </a:lnTo>
                <a:lnTo>
                  <a:pt x="777" y="2495"/>
                </a:lnTo>
                <a:lnTo>
                  <a:pt x="784" y="2484"/>
                </a:lnTo>
                <a:lnTo>
                  <a:pt x="787" y="2477"/>
                </a:lnTo>
                <a:lnTo>
                  <a:pt x="789" y="2470"/>
                </a:lnTo>
                <a:lnTo>
                  <a:pt x="792" y="2439"/>
                </a:lnTo>
                <a:lnTo>
                  <a:pt x="790" y="2424"/>
                </a:lnTo>
                <a:lnTo>
                  <a:pt x="789" y="2408"/>
                </a:lnTo>
                <a:lnTo>
                  <a:pt x="787" y="2395"/>
                </a:lnTo>
                <a:lnTo>
                  <a:pt x="785" y="2379"/>
                </a:lnTo>
                <a:lnTo>
                  <a:pt x="777" y="2350"/>
                </a:lnTo>
                <a:lnTo>
                  <a:pt x="778" y="2343"/>
                </a:lnTo>
                <a:lnTo>
                  <a:pt x="778" y="2338"/>
                </a:lnTo>
                <a:lnTo>
                  <a:pt x="780" y="2316"/>
                </a:lnTo>
                <a:lnTo>
                  <a:pt x="782" y="2297"/>
                </a:lnTo>
                <a:lnTo>
                  <a:pt x="789" y="2217"/>
                </a:lnTo>
                <a:lnTo>
                  <a:pt x="792" y="2159"/>
                </a:lnTo>
                <a:lnTo>
                  <a:pt x="792" y="2100"/>
                </a:lnTo>
                <a:lnTo>
                  <a:pt x="792" y="2068"/>
                </a:lnTo>
                <a:lnTo>
                  <a:pt x="790" y="2037"/>
                </a:lnTo>
                <a:lnTo>
                  <a:pt x="789" y="2023"/>
                </a:lnTo>
                <a:lnTo>
                  <a:pt x="789" y="2017"/>
                </a:lnTo>
                <a:lnTo>
                  <a:pt x="789" y="2010"/>
                </a:lnTo>
                <a:lnTo>
                  <a:pt x="797" y="1981"/>
                </a:lnTo>
                <a:lnTo>
                  <a:pt x="802" y="1948"/>
                </a:lnTo>
                <a:lnTo>
                  <a:pt x="806" y="1916"/>
                </a:lnTo>
                <a:lnTo>
                  <a:pt x="804" y="1904"/>
                </a:lnTo>
                <a:lnTo>
                  <a:pt x="801" y="1890"/>
                </a:lnTo>
                <a:lnTo>
                  <a:pt x="797" y="1875"/>
                </a:lnTo>
                <a:lnTo>
                  <a:pt x="796" y="1871"/>
                </a:lnTo>
                <a:lnTo>
                  <a:pt x="796" y="1868"/>
                </a:lnTo>
                <a:lnTo>
                  <a:pt x="797" y="1861"/>
                </a:lnTo>
                <a:lnTo>
                  <a:pt x="813" y="1801"/>
                </a:lnTo>
                <a:lnTo>
                  <a:pt x="819" y="1770"/>
                </a:lnTo>
                <a:lnTo>
                  <a:pt x="825" y="1740"/>
                </a:lnTo>
                <a:lnTo>
                  <a:pt x="828" y="1709"/>
                </a:lnTo>
                <a:lnTo>
                  <a:pt x="830" y="1693"/>
                </a:lnTo>
                <a:lnTo>
                  <a:pt x="830" y="1678"/>
                </a:lnTo>
                <a:lnTo>
                  <a:pt x="830" y="1644"/>
                </a:lnTo>
                <a:lnTo>
                  <a:pt x="830" y="1632"/>
                </a:lnTo>
                <a:lnTo>
                  <a:pt x="828" y="1625"/>
                </a:lnTo>
                <a:lnTo>
                  <a:pt x="828" y="1622"/>
                </a:lnTo>
                <a:lnTo>
                  <a:pt x="828" y="1616"/>
                </a:lnTo>
                <a:lnTo>
                  <a:pt x="837" y="1589"/>
                </a:lnTo>
                <a:lnTo>
                  <a:pt x="843" y="1562"/>
                </a:lnTo>
                <a:lnTo>
                  <a:pt x="849" y="1534"/>
                </a:lnTo>
                <a:lnTo>
                  <a:pt x="854" y="1505"/>
                </a:lnTo>
                <a:lnTo>
                  <a:pt x="859" y="1454"/>
                </a:lnTo>
                <a:lnTo>
                  <a:pt x="859" y="1442"/>
                </a:lnTo>
                <a:lnTo>
                  <a:pt x="859" y="1428"/>
                </a:lnTo>
                <a:lnTo>
                  <a:pt x="854" y="1403"/>
                </a:lnTo>
                <a:lnTo>
                  <a:pt x="879" y="1421"/>
                </a:lnTo>
                <a:lnTo>
                  <a:pt x="891" y="1428"/>
                </a:lnTo>
                <a:lnTo>
                  <a:pt x="895" y="1432"/>
                </a:lnTo>
                <a:lnTo>
                  <a:pt x="895" y="1435"/>
                </a:lnTo>
                <a:lnTo>
                  <a:pt x="895" y="1444"/>
                </a:lnTo>
                <a:lnTo>
                  <a:pt x="895" y="1457"/>
                </a:lnTo>
                <a:lnTo>
                  <a:pt x="895" y="1464"/>
                </a:lnTo>
                <a:lnTo>
                  <a:pt x="896" y="1469"/>
                </a:lnTo>
                <a:lnTo>
                  <a:pt x="898" y="1476"/>
                </a:lnTo>
                <a:lnTo>
                  <a:pt x="896" y="1483"/>
                </a:lnTo>
                <a:lnTo>
                  <a:pt x="893" y="1497"/>
                </a:lnTo>
                <a:lnTo>
                  <a:pt x="893" y="1512"/>
                </a:lnTo>
                <a:lnTo>
                  <a:pt x="893" y="1526"/>
                </a:lnTo>
                <a:lnTo>
                  <a:pt x="891" y="1539"/>
                </a:lnTo>
                <a:lnTo>
                  <a:pt x="893" y="1546"/>
                </a:lnTo>
                <a:lnTo>
                  <a:pt x="895" y="1551"/>
                </a:lnTo>
                <a:lnTo>
                  <a:pt x="896" y="1555"/>
                </a:lnTo>
                <a:lnTo>
                  <a:pt x="900" y="1555"/>
                </a:lnTo>
                <a:lnTo>
                  <a:pt x="905" y="1555"/>
                </a:lnTo>
                <a:lnTo>
                  <a:pt x="912" y="1551"/>
                </a:lnTo>
                <a:lnTo>
                  <a:pt x="915" y="1546"/>
                </a:lnTo>
                <a:lnTo>
                  <a:pt x="919" y="1541"/>
                </a:lnTo>
                <a:lnTo>
                  <a:pt x="920" y="1534"/>
                </a:lnTo>
                <a:lnTo>
                  <a:pt x="922" y="1521"/>
                </a:lnTo>
                <a:lnTo>
                  <a:pt x="924" y="1488"/>
                </a:lnTo>
                <a:lnTo>
                  <a:pt x="926" y="1485"/>
                </a:lnTo>
                <a:lnTo>
                  <a:pt x="927" y="1483"/>
                </a:lnTo>
                <a:lnTo>
                  <a:pt x="931" y="1481"/>
                </a:lnTo>
                <a:lnTo>
                  <a:pt x="934" y="1481"/>
                </a:lnTo>
                <a:lnTo>
                  <a:pt x="941" y="1483"/>
                </a:lnTo>
                <a:lnTo>
                  <a:pt x="944" y="1488"/>
                </a:lnTo>
                <a:lnTo>
                  <a:pt x="946" y="1493"/>
                </a:lnTo>
                <a:lnTo>
                  <a:pt x="948" y="1500"/>
                </a:lnTo>
                <a:lnTo>
                  <a:pt x="951" y="1509"/>
                </a:lnTo>
                <a:lnTo>
                  <a:pt x="953" y="1517"/>
                </a:lnTo>
                <a:lnTo>
                  <a:pt x="953" y="1524"/>
                </a:lnTo>
                <a:lnTo>
                  <a:pt x="951" y="1531"/>
                </a:lnTo>
                <a:lnTo>
                  <a:pt x="953" y="1536"/>
                </a:lnTo>
                <a:lnTo>
                  <a:pt x="955" y="1543"/>
                </a:lnTo>
                <a:lnTo>
                  <a:pt x="951" y="1541"/>
                </a:lnTo>
                <a:lnTo>
                  <a:pt x="949" y="1543"/>
                </a:lnTo>
                <a:lnTo>
                  <a:pt x="944" y="1548"/>
                </a:lnTo>
                <a:lnTo>
                  <a:pt x="939" y="1555"/>
                </a:lnTo>
                <a:lnTo>
                  <a:pt x="937" y="1558"/>
                </a:lnTo>
                <a:lnTo>
                  <a:pt x="936" y="1562"/>
                </a:lnTo>
                <a:lnTo>
                  <a:pt x="926" y="1572"/>
                </a:lnTo>
                <a:lnTo>
                  <a:pt x="920" y="1577"/>
                </a:lnTo>
                <a:lnTo>
                  <a:pt x="917" y="1584"/>
                </a:lnTo>
                <a:lnTo>
                  <a:pt x="915" y="1591"/>
                </a:lnTo>
                <a:lnTo>
                  <a:pt x="915" y="1594"/>
                </a:lnTo>
                <a:lnTo>
                  <a:pt x="915" y="1596"/>
                </a:lnTo>
                <a:lnTo>
                  <a:pt x="919" y="1599"/>
                </a:lnTo>
                <a:lnTo>
                  <a:pt x="922" y="1601"/>
                </a:lnTo>
                <a:lnTo>
                  <a:pt x="929" y="1599"/>
                </a:lnTo>
                <a:lnTo>
                  <a:pt x="944" y="1594"/>
                </a:lnTo>
                <a:lnTo>
                  <a:pt x="956" y="1587"/>
                </a:lnTo>
                <a:lnTo>
                  <a:pt x="982" y="1569"/>
                </a:lnTo>
                <a:lnTo>
                  <a:pt x="991" y="1560"/>
                </a:lnTo>
                <a:lnTo>
                  <a:pt x="994" y="1555"/>
                </a:lnTo>
                <a:lnTo>
                  <a:pt x="997" y="1548"/>
                </a:lnTo>
                <a:lnTo>
                  <a:pt x="999" y="1533"/>
                </a:lnTo>
                <a:lnTo>
                  <a:pt x="1001" y="1533"/>
                </a:lnTo>
                <a:lnTo>
                  <a:pt x="1002" y="1531"/>
                </a:lnTo>
                <a:lnTo>
                  <a:pt x="1006" y="1522"/>
                </a:lnTo>
                <a:lnTo>
                  <a:pt x="1008" y="1516"/>
                </a:lnTo>
                <a:lnTo>
                  <a:pt x="1008" y="1507"/>
                </a:lnTo>
                <a:lnTo>
                  <a:pt x="1006" y="1492"/>
                </a:lnTo>
                <a:lnTo>
                  <a:pt x="1008" y="1486"/>
                </a:lnTo>
                <a:lnTo>
                  <a:pt x="1009" y="1480"/>
                </a:lnTo>
                <a:lnTo>
                  <a:pt x="1009" y="1474"/>
                </a:lnTo>
                <a:lnTo>
                  <a:pt x="1009" y="1468"/>
                </a:lnTo>
                <a:lnTo>
                  <a:pt x="1008" y="1461"/>
                </a:lnTo>
                <a:lnTo>
                  <a:pt x="1006" y="1454"/>
                </a:lnTo>
                <a:lnTo>
                  <a:pt x="1001" y="1447"/>
                </a:lnTo>
                <a:lnTo>
                  <a:pt x="999" y="1444"/>
                </a:lnTo>
                <a:lnTo>
                  <a:pt x="999" y="1440"/>
                </a:lnTo>
                <a:lnTo>
                  <a:pt x="1001" y="1411"/>
                </a:lnTo>
                <a:lnTo>
                  <a:pt x="1004" y="1382"/>
                </a:lnTo>
                <a:lnTo>
                  <a:pt x="1004" y="1367"/>
                </a:lnTo>
                <a:lnTo>
                  <a:pt x="1004" y="1351"/>
                </a:lnTo>
                <a:lnTo>
                  <a:pt x="1001" y="1336"/>
                </a:lnTo>
                <a:lnTo>
                  <a:pt x="996" y="1321"/>
                </a:lnTo>
                <a:lnTo>
                  <a:pt x="985" y="1293"/>
                </a:lnTo>
                <a:lnTo>
                  <a:pt x="984" y="1286"/>
                </a:lnTo>
                <a:lnTo>
                  <a:pt x="982" y="1278"/>
                </a:lnTo>
                <a:lnTo>
                  <a:pt x="982" y="1262"/>
                </a:lnTo>
                <a:lnTo>
                  <a:pt x="980" y="1235"/>
                </a:lnTo>
                <a:lnTo>
                  <a:pt x="975" y="1206"/>
                </a:lnTo>
                <a:lnTo>
                  <a:pt x="963" y="1150"/>
                </a:lnTo>
                <a:lnTo>
                  <a:pt x="936" y="1013"/>
                </a:lnTo>
                <a:lnTo>
                  <a:pt x="929" y="984"/>
                </a:lnTo>
                <a:lnTo>
                  <a:pt x="920" y="953"/>
                </a:lnTo>
                <a:lnTo>
                  <a:pt x="903" y="895"/>
                </a:lnTo>
                <a:lnTo>
                  <a:pt x="896" y="866"/>
                </a:lnTo>
                <a:lnTo>
                  <a:pt x="888" y="838"/>
                </a:lnTo>
                <a:lnTo>
                  <a:pt x="876" y="808"/>
                </a:lnTo>
                <a:lnTo>
                  <a:pt x="871" y="796"/>
                </a:lnTo>
                <a:lnTo>
                  <a:pt x="867" y="790"/>
                </a:lnTo>
                <a:lnTo>
                  <a:pt x="866" y="784"/>
                </a:lnTo>
                <a:lnTo>
                  <a:pt x="859" y="719"/>
                </a:lnTo>
                <a:lnTo>
                  <a:pt x="849" y="652"/>
                </a:lnTo>
                <a:lnTo>
                  <a:pt x="843" y="623"/>
                </a:lnTo>
                <a:lnTo>
                  <a:pt x="837" y="592"/>
                </a:lnTo>
                <a:lnTo>
                  <a:pt x="831" y="580"/>
                </a:lnTo>
                <a:lnTo>
                  <a:pt x="828" y="566"/>
                </a:lnTo>
                <a:lnTo>
                  <a:pt x="825" y="553"/>
                </a:lnTo>
                <a:lnTo>
                  <a:pt x="818" y="537"/>
                </a:lnTo>
                <a:lnTo>
                  <a:pt x="813" y="525"/>
                </a:lnTo>
                <a:lnTo>
                  <a:pt x="804" y="512"/>
                </a:lnTo>
                <a:lnTo>
                  <a:pt x="796" y="500"/>
                </a:lnTo>
                <a:lnTo>
                  <a:pt x="787" y="489"/>
                </a:lnTo>
                <a:lnTo>
                  <a:pt x="777" y="479"/>
                </a:lnTo>
                <a:lnTo>
                  <a:pt x="765" y="469"/>
                </a:lnTo>
                <a:lnTo>
                  <a:pt x="753" y="462"/>
                </a:lnTo>
                <a:lnTo>
                  <a:pt x="741" y="457"/>
                </a:lnTo>
                <a:lnTo>
                  <a:pt x="676" y="442"/>
                </a:lnTo>
                <a:lnTo>
                  <a:pt x="662" y="438"/>
                </a:lnTo>
                <a:lnTo>
                  <a:pt x="648" y="433"/>
                </a:lnTo>
                <a:lnTo>
                  <a:pt x="643" y="431"/>
                </a:lnTo>
                <a:lnTo>
                  <a:pt x="636" y="430"/>
                </a:lnTo>
                <a:lnTo>
                  <a:pt x="621" y="430"/>
                </a:lnTo>
                <a:lnTo>
                  <a:pt x="625" y="424"/>
                </a:lnTo>
                <a:lnTo>
                  <a:pt x="628" y="418"/>
                </a:lnTo>
                <a:lnTo>
                  <a:pt x="630" y="402"/>
                </a:lnTo>
                <a:lnTo>
                  <a:pt x="631" y="389"/>
                </a:lnTo>
                <a:lnTo>
                  <a:pt x="631" y="373"/>
                </a:lnTo>
                <a:lnTo>
                  <a:pt x="635" y="359"/>
                </a:lnTo>
                <a:lnTo>
                  <a:pt x="640" y="344"/>
                </a:lnTo>
                <a:lnTo>
                  <a:pt x="650" y="317"/>
                </a:lnTo>
                <a:lnTo>
                  <a:pt x="655" y="303"/>
                </a:lnTo>
                <a:lnTo>
                  <a:pt x="655" y="288"/>
                </a:lnTo>
                <a:lnTo>
                  <a:pt x="657" y="259"/>
                </a:lnTo>
                <a:lnTo>
                  <a:pt x="659" y="245"/>
                </a:lnTo>
                <a:lnTo>
                  <a:pt x="664" y="233"/>
                </a:lnTo>
                <a:lnTo>
                  <a:pt x="667" y="226"/>
                </a:lnTo>
                <a:lnTo>
                  <a:pt x="667" y="219"/>
                </a:lnTo>
                <a:lnTo>
                  <a:pt x="669" y="206"/>
                </a:lnTo>
                <a:lnTo>
                  <a:pt x="669" y="190"/>
                </a:lnTo>
                <a:lnTo>
                  <a:pt x="672" y="175"/>
                </a:lnTo>
                <a:lnTo>
                  <a:pt x="676" y="170"/>
                </a:lnTo>
                <a:lnTo>
                  <a:pt x="678" y="168"/>
                </a:lnTo>
                <a:lnTo>
                  <a:pt x="678" y="164"/>
                </a:lnTo>
                <a:lnTo>
                  <a:pt x="678" y="149"/>
                </a:lnTo>
                <a:lnTo>
                  <a:pt x="676" y="134"/>
                </a:lnTo>
                <a:lnTo>
                  <a:pt x="672" y="120"/>
                </a:lnTo>
                <a:lnTo>
                  <a:pt x="667" y="106"/>
                </a:lnTo>
                <a:lnTo>
                  <a:pt x="660" y="93"/>
                </a:lnTo>
                <a:lnTo>
                  <a:pt x="654" y="79"/>
                </a:lnTo>
                <a:lnTo>
                  <a:pt x="645" y="67"/>
                </a:lnTo>
                <a:lnTo>
                  <a:pt x="635" y="55"/>
                </a:lnTo>
                <a:lnTo>
                  <a:pt x="625" y="45"/>
                </a:lnTo>
                <a:lnTo>
                  <a:pt x="613" y="35"/>
                </a:lnTo>
                <a:lnTo>
                  <a:pt x="599" y="28"/>
                </a:lnTo>
                <a:lnTo>
                  <a:pt x="585" y="21"/>
                </a:lnTo>
                <a:lnTo>
                  <a:pt x="572" y="16"/>
                </a:lnTo>
                <a:lnTo>
                  <a:pt x="551" y="9"/>
                </a:lnTo>
                <a:lnTo>
                  <a:pt x="529" y="4"/>
                </a:lnTo>
                <a:lnTo>
                  <a:pt x="510" y="0"/>
                </a:lnTo>
                <a:lnTo>
                  <a:pt x="489" y="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8"/>
          <p:cNvSpPr>
            <a:spLocks/>
          </p:cNvSpPr>
          <p:nvPr/>
        </p:nvSpPr>
        <p:spPr bwMode="auto">
          <a:xfrm>
            <a:off x="4756150" y="1036638"/>
            <a:ext cx="1601788" cy="4452937"/>
          </a:xfrm>
          <a:custGeom>
            <a:avLst/>
            <a:gdLst>
              <a:gd name="T0" fmla="*/ 581025 w 1009"/>
              <a:gd name="T1" fmla="*/ 101600 h 2805"/>
              <a:gd name="T2" fmla="*/ 579438 w 1009"/>
              <a:gd name="T3" fmla="*/ 431800 h 2805"/>
              <a:gd name="T4" fmla="*/ 654050 w 1009"/>
              <a:gd name="T5" fmla="*/ 592137 h 2805"/>
              <a:gd name="T6" fmla="*/ 503238 w 1009"/>
              <a:gd name="T7" fmla="*/ 701675 h 2805"/>
              <a:gd name="T8" fmla="*/ 350838 w 1009"/>
              <a:gd name="T9" fmla="*/ 747712 h 2805"/>
              <a:gd name="T10" fmla="*/ 212725 w 1009"/>
              <a:gd name="T11" fmla="*/ 904875 h 2805"/>
              <a:gd name="T12" fmla="*/ 152400 w 1009"/>
              <a:gd name="T13" fmla="*/ 1292225 h 2805"/>
              <a:gd name="T14" fmla="*/ 79375 w 1009"/>
              <a:gd name="T15" fmla="*/ 1439862 h 2805"/>
              <a:gd name="T16" fmla="*/ 122238 w 1009"/>
              <a:gd name="T17" fmla="*/ 1589087 h 2805"/>
              <a:gd name="T18" fmla="*/ 65088 w 1009"/>
              <a:gd name="T19" fmla="*/ 1722437 h 2805"/>
              <a:gd name="T20" fmla="*/ 11113 w 1009"/>
              <a:gd name="T21" fmla="*/ 2117725 h 2805"/>
              <a:gd name="T22" fmla="*/ 52388 w 1009"/>
              <a:gd name="T23" fmla="*/ 2273300 h 2805"/>
              <a:gd name="T24" fmla="*/ 374650 w 1009"/>
              <a:gd name="T25" fmla="*/ 2338387 h 2805"/>
              <a:gd name="T26" fmla="*/ 466725 w 1009"/>
              <a:gd name="T27" fmla="*/ 2254250 h 2805"/>
              <a:gd name="T28" fmla="*/ 450850 w 1009"/>
              <a:gd name="T29" fmla="*/ 2490787 h 2805"/>
              <a:gd name="T30" fmla="*/ 481013 w 1009"/>
              <a:gd name="T31" fmla="*/ 2622550 h 2805"/>
              <a:gd name="T32" fmla="*/ 511175 w 1009"/>
              <a:gd name="T33" fmla="*/ 2859087 h 2805"/>
              <a:gd name="T34" fmla="*/ 546100 w 1009"/>
              <a:gd name="T35" fmla="*/ 3046412 h 2805"/>
              <a:gd name="T36" fmla="*/ 488950 w 1009"/>
              <a:gd name="T37" fmla="*/ 3352800 h 2805"/>
              <a:gd name="T38" fmla="*/ 473075 w 1009"/>
              <a:gd name="T39" fmla="*/ 3776662 h 2805"/>
              <a:gd name="T40" fmla="*/ 541338 w 1009"/>
              <a:gd name="T41" fmla="*/ 4100512 h 2805"/>
              <a:gd name="T42" fmla="*/ 560388 w 1009"/>
              <a:gd name="T43" fmla="*/ 4303712 h 2805"/>
              <a:gd name="T44" fmla="*/ 736600 w 1009"/>
              <a:gd name="T45" fmla="*/ 4433887 h 2805"/>
              <a:gd name="T46" fmla="*/ 1008063 w 1009"/>
              <a:gd name="T47" fmla="*/ 4403725 h 2805"/>
              <a:gd name="T48" fmla="*/ 928688 w 1009"/>
              <a:gd name="T49" fmla="*/ 4262437 h 2805"/>
              <a:gd name="T50" fmla="*/ 839788 w 1009"/>
              <a:gd name="T51" fmla="*/ 4067175 h 2805"/>
              <a:gd name="T52" fmla="*/ 822325 w 1009"/>
              <a:gd name="T53" fmla="*/ 3459162 h 2805"/>
              <a:gd name="T54" fmla="*/ 822325 w 1009"/>
              <a:gd name="T55" fmla="*/ 3282950 h 2805"/>
              <a:gd name="T56" fmla="*/ 920750 w 1009"/>
              <a:gd name="T57" fmla="*/ 2797175 h 2805"/>
              <a:gd name="T58" fmla="*/ 942975 w 1009"/>
              <a:gd name="T59" fmla="*/ 3027362 h 2805"/>
              <a:gd name="T60" fmla="*/ 962025 w 1009"/>
              <a:gd name="T61" fmla="*/ 3184525 h 2805"/>
              <a:gd name="T62" fmla="*/ 962025 w 1009"/>
              <a:gd name="T63" fmla="*/ 3302000 h 2805"/>
              <a:gd name="T64" fmla="*/ 908050 w 1009"/>
              <a:gd name="T65" fmla="*/ 3719512 h 2805"/>
              <a:gd name="T66" fmla="*/ 915988 w 1009"/>
              <a:gd name="T67" fmla="*/ 3986212 h 2805"/>
              <a:gd name="T68" fmla="*/ 955675 w 1009"/>
              <a:gd name="T69" fmla="*/ 4200525 h 2805"/>
              <a:gd name="T70" fmla="*/ 1031875 w 1009"/>
              <a:gd name="T71" fmla="*/ 4349750 h 2805"/>
              <a:gd name="T72" fmla="*/ 1257300 w 1009"/>
              <a:gd name="T73" fmla="*/ 4383087 h 2805"/>
              <a:gd name="T74" fmla="*/ 1233488 w 1009"/>
              <a:gd name="T75" fmla="*/ 4140200 h 2805"/>
              <a:gd name="T76" fmla="*/ 1233488 w 1009"/>
              <a:gd name="T77" fmla="*/ 3983037 h 2805"/>
              <a:gd name="T78" fmla="*/ 1252538 w 1009"/>
              <a:gd name="T79" fmla="*/ 3822700 h 2805"/>
              <a:gd name="T80" fmla="*/ 1252538 w 1009"/>
              <a:gd name="T81" fmla="*/ 3519487 h 2805"/>
              <a:gd name="T82" fmla="*/ 1279525 w 1009"/>
              <a:gd name="T83" fmla="*/ 3041650 h 2805"/>
              <a:gd name="T84" fmla="*/ 1309688 w 1009"/>
              <a:gd name="T85" fmla="*/ 2762250 h 2805"/>
              <a:gd name="T86" fmla="*/ 1338263 w 1009"/>
              <a:gd name="T87" fmla="*/ 2479675 h 2805"/>
              <a:gd name="T88" fmla="*/ 1420813 w 1009"/>
              <a:gd name="T89" fmla="*/ 2273300 h 2805"/>
              <a:gd name="T90" fmla="*/ 1417638 w 1009"/>
              <a:gd name="T91" fmla="*/ 2422525 h 2805"/>
              <a:gd name="T92" fmla="*/ 1463675 w 1009"/>
              <a:gd name="T93" fmla="*/ 2414587 h 2805"/>
              <a:gd name="T94" fmla="*/ 1512888 w 1009"/>
              <a:gd name="T95" fmla="*/ 2408237 h 2805"/>
              <a:gd name="T96" fmla="*/ 1487488 w 1009"/>
              <a:gd name="T97" fmla="*/ 2473325 h 2805"/>
              <a:gd name="T98" fmla="*/ 1474788 w 1009"/>
              <a:gd name="T99" fmla="*/ 2538412 h 2805"/>
              <a:gd name="T100" fmla="*/ 1590675 w 1009"/>
              <a:gd name="T101" fmla="*/ 2430462 h 2805"/>
              <a:gd name="T102" fmla="*/ 1597025 w 1009"/>
              <a:gd name="T103" fmla="*/ 2308225 h 2805"/>
              <a:gd name="T104" fmla="*/ 1563688 w 1009"/>
              <a:gd name="T105" fmla="*/ 2052637 h 2805"/>
              <a:gd name="T106" fmla="*/ 1433513 w 1009"/>
              <a:gd name="T107" fmla="*/ 1420812 h 2805"/>
              <a:gd name="T108" fmla="*/ 1328738 w 1009"/>
              <a:gd name="T109" fmla="*/ 939800 h 2805"/>
              <a:gd name="T110" fmla="*/ 1214438 w 1009"/>
              <a:gd name="T111" fmla="*/ 744537 h 2805"/>
              <a:gd name="T112" fmla="*/ 996950 w 1009"/>
              <a:gd name="T113" fmla="*/ 663575 h 2805"/>
              <a:gd name="T114" fmla="*/ 1046163 w 1009"/>
              <a:gd name="T115" fmla="*/ 388937 h 2805"/>
              <a:gd name="T116" fmla="*/ 1076325 w 1009"/>
              <a:gd name="T117" fmla="*/ 236537 h 2805"/>
              <a:gd name="T118" fmla="*/ 908050 w 1009"/>
              <a:gd name="T119" fmla="*/ 25400 h 280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009"/>
              <a:gd name="T181" fmla="*/ 0 h 2805"/>
              <a:gd name="T182" fmla="*/ 1009 w 1009"/>
              <a:gd name="T183" fmla="*/ 2805 h 280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009" h="2805">
                <a:moveTo>
                  <a:pt x="489" y="2"/>
                </a:moveTo>
                <a:lnTo>
                  <a:pt x="489" y="2"/>
                </a:lnTo>
                <a:lnTo>
                  <a:pt x="474" y="0"/>
                </a:lnTo>
                <a:lnTo>
                  <a:pt x="459" y="2"/>
                </a:lnTo>
                <a:lnTo>
                  <a:pt x="445" y="4"/>
                </a:lnTo>
                <a:lnTo>
                  <a:pt x="430" y="7"/>
                </a:lnTo>
                <a:lnTo>
                  <a:pt x="416" y="12"/>
                </a:lnTo>
                <a:lnTo>
                  <a:pt x="404" y="19"/>
                </a:lnTo>
                <a:lnTo>
                  <a:pt x="392" y="29"/>
                </a:lnTo>
                <a:lnTo>
                  <a:pt x="382" y="40"/>
                </a:lnTo>
                <a:lnTo>
                  <a:pt x="373" y="52"/>
                </a:lnTo>
                <a:lnTo>
                  <a:pt x="368" y="57"/>
                </a:lnTo>
                <a:lnTo>
                  <a:pt x="366" y="64"/>
                </a:lnTo>
                <a:lnTo>
                  <a:pt x="358" y="93"/>
                </a:lnTo>
                <a:lnTo>
                  <a:pt x="349" y="125"/>
                </a:lnTo>
                <a:lnTo>
                  <a:pt x="341" y="159"/>
                </a:lnTo>
                <a:lnTo>
                  <a:pt x="339" y="173"/>
                </a:lnTo>
                <a:lnTo>
                  <a:pt x="339" y="188"/>
                </a:lnTo>
                <a:lnTo>
                  <a:pt x="339" y="204"/>
                </a:lnTo>
                <a:lnTo>
                  <a:pt x="342" y="217"/>
                </a:lnTo>
                <a:lnTo>
                  <a:pt x="346" y="231"/>
                </a:lnTo>
                <a:lnTo>
                  <a:pt x="351" y="247"/>
                </a:lnTo>
                <a:lnTo>
                  <a:pt x="358" y="259"/>
                </a:lnTo>
                <a:lnTo>
                  <a:pt x="365" y="272"/>
                </a:lnTo>
                <a:lnTo>
                  <a:pt x="368" y="277"/>
                </a:lnTo>
                <a:lnTo>
                  <a:pt x="373" y="284"/>
                </a:lnTo>
                <a:lnTo>
                  <a:pt x="378" y="289"/>
                </a:lnTo>
                <a:lnTo>
                  <a:pt x="383" y="296"/>
                </a:lnTo>
                <a:lnTo>
                  <a:pt x="399" y="329"/>
                </a:lnTo>
                <a:lnTo>
                  <a:pt x="406" y="341"/>
                </a:lnTo>
                <a:lnTo>
                  <a:pt x="411" y="353"/>
                </a:lnTo>
                <a:lnTo>
                  <a:pt x="412" y="366"/>
                </a:lnTo>
                <a:lnTo>
                  <a:pt x="412" y="373"/>
                </a:lnTo>
                <a:lnTo>
                  <a:pt x="411" y="380"/>
                </a:lnTo>
                <a:lnTo>
                  <a:pt x="406" y="394"/>
                </a:lnTo>
                <a:lnTo>
                  <a:pt x="402" y="399"/>
                </a:lnTo>
                <a:lnTo>
                  <a:pt x="397" y="406"/>
                </a:lnTo>
                <a:lnTo>
                  <a:pt x="392" y="411"/>
                </a:lnTo>
                <a:lnTo>
                  <a:pt x="389" y="414"/>
                </a:lnTo>
                <a:lnTo>
                  <a:pt x="373" y="418"/>
                </a:lnTo>
                <a:lnTo>
                  <a:pt x="344" y="428"/>
                </a:lnTo>
                <a:lnTo>
                  <a:pt x="330" y="435"/>
                </a:lnTo>
                <a:lnTo>
                  <a:pt x="317" y="442"/>
                </a:lnTo>
                <a:lnTo>
                  <a:pt x="305" y="450"/>
                </a:lnTo>
                <a:lnTo>
                  <a:pt x="298" y="455"/>
                </a:lnTo>
                <a:lnTo>
                  <a:pt x="291" y="459"/>
                </a:lnTo>
                <a:lnTo>
                  <a:pt x="276" y="462"/>
                </a:lnTo>
                <a:lnTo>
                  <a:pt x="260" y="465"/>
                </a:lnTo>
                <a:lnTo>
                  <a:pt x="247" y="467"/>
                </a:lnTo>
                <a:lnTo>
                  <a:pt x="233" y="469"/>
                </a:lnTo>
                <a:lnTo>
                  <a:pt x="226" y="469"/>
                </a:lnTo>
                <a:lnTo>
                  <a:pt x="221" y="471"/>
                </a:lnTo>
                <a:lnTo>
                  <a:pt x="202" y="481"/>
                </a:lnTo>
                <a:lnTo>
                  <a:pt x="190" y="489"/>
                </a:lnTo>
                <a:lnTo>
                  <a:pt x="178" y="498"/>
                </a:lnTo>
                <a:lnTo>
                  <a:pt x="166" y="508"/>
                </a:lnTo>
                <a:lnTo>
                  <a:pt x="154" y="518"/>
                </a:lnTo>
                <a:lnTo>
                  <a:pt x="146" y="527"/>
                </a:lnTo>
                <a:lnTo>
                  <a:pt x="142" y="534"/>
                </a:lnTo>
                <a:lnTo>
                  <a:pt x="141" y="539"/>
                </a:lnTo>
                <a:lnTo>
                  <a:pt x="134" y="570"/>
                </a:lnTo>
                <a:lnTo>
                  <a:pt x="122" y="635"/>
                </a:lnTo>
                <a:lnTo>
                  <a:pt x="111" y="700"/>
                </a:lnTo>
                <a:lnTo>
                  <a:pt x="108" y="729"/>
                </a:lnTo>
                <a:lnTo>
                  <a:pt x="106" y="756"/>
                </a:lnTo>
                <a:lnTo>
                  <a:pt x="105" y="787"/>
                </a:lnTo>
                <a:lnTo>
                  <a:pt x="105" y="804"/>
                </a:lnTo>
                <a:lnTo>
                  <a:pt x="105" y="808"/>
                </a:lnTo>
                <a:lnTo>
                  <a:pt x="101" y="809"/>
                </a:lnTo>
                <a:lnTo>
                  <a:pt x="96" y="814"/>
                </a:lnTo>
                <a:lnTo>
                  <a:pt x="86" y="826"/>
                </a:lnTo>
                <a:lnTo>
                  <a:pt x="77" y="838"/>
                </a:lnTo>
                <a:lnTo>
                  <a:pt x="69" y="850"/>
                </a:lnTo>
                <a:lnTo>
                  <a:pt x="65" y="857"/>
                </a:lnTo>
                <a:lnTo>
                  <a:pt x="62" y="864"/>
                </a:lnTo>
                <a:lnTo>
                  <a:pt x="57" y="879"/>
                </a:lnTo>
                <a:lnTo>
                  <a:pt x="55" y="886"/>
                </a:lnTo>
                <a:lnTo>
                  <a:pt x="53" y="893"/>
                </a:lnTo>
                <a:lnTo>
                  <a:pt x="52" y="900"/>
                </a:lnTo>
                <a:lnTo>
                  <a:pt x="50" y="907"/>
                </a:lnTo>
                <a:lnTo>
                  <a:pt x="46" y="920"/>
                </a:lnTo>
                <a:lnTo>
                  <a:pt x="45" y="936"/>
                </a:lnTo>
                <a:lnTo>
                  <a:pt x="43" y="951"/>
                </a:lnTo>
                <a:lnTo>
                  <a:pt x="43" y="965"/>
                </a:lnTo>
                <a:lnTo>
                  <a:pt x="45" y="973"/>
                </a:lnTo>
                <a:lnTo>
                  <a:pt x="46" y="979"/>
                </a:lnTo>
                <a:lnTo>
                  <a:pt x="52" y="985"/>
                </a:lnTo>
                <a:lnTo>
                  <a:pt x="58" y="989"/>
                </a:lnTo>
                <a:lnTo>
                  <a:pt x="72" y="997"/>
                </a:lnTo>
                <a:lnTo>
                  <a:pt x="77" y="1001"/>
                </a:lnTo>
                <a:lnTo>
                  <a:pt x="79" y="1002"/>
                </a:lnTo>
                <a:lnTo>
                  <a:pt x="77" y="1004"/>
                </a:lnTo>
                <a:lnTo>
                  <a:pt x="70" y="1018"/>
                </a:lnTo>
                <a:lnTo>
                  <a:pt x="53" y="1047"/>
                </a:lnTo>
                <a:lnTo>
                  <a:pt x="46" y="1061"/>
                </a:lnTo>
                <a:lnTo>
                  <a:pt x="41" y="1076"/>
                </a:lnTo>
                <a:lnTo>
                  <a:pt x="41" y="1078"/>
                </a:lnTo>
                <a:lnTo>
                  <a:pt x="41" y="1079"/>
                </a:lnTo>
                <a:lnTo>
                  <a:pt x="41" y="1085"/>
                </a:lnTo>
                <a:lnTo>
                  <a:pt x="38" y="1098"/>
                </a:lnTo>
                <a:lnTo>
                  <a:pt x="28" y="1139"/>
                </a:lnTo>
                <a:lnTo>
                  <a:pt x="24" y="1153"/>
                </a:lnTo>
                <a:lnTo>
                  <a:pt x="24" y="1167"/>
                </a:lnTo>
                <a:lnTo>
                  <a:pt x="23" y="1194"/>
                </a:lnTo>
                <a:lnTo>
                  <a:pt x="17" y="1261"/>
                </a:lnTo>
                <a:lnTo>
                  <a:pt x="14" y="1290"/>
                </a:lnTo>
                <a:lnTo>
                  <a:pt x="11" y="1321"/>
                </a:lnTo>
                <a:lnTo>
                  <a:pt x="7" y="1334"/>
                </a:lnTo>
                <a:lnTo>
                  <a:pt x="2" y="1348"/>
                </a:lnTo>
                <a:lnTo>
                  <a:pt x="0" y="1362"/>
                </a:lnTo>
                <a:lnTo>
                  <a:pt x="0" y="1375"/>
                </a:lnTo>
                <a:lnTo>
                  <a:pt x="0" y="1391"/>
                </a:lnTo>
                <a:lnTo>
                  <a:pt x="4" y="1404"/>
                </a:lnTo>
                <a:lnTo>
                  <a:pt x="7" y="1411"/>
                </a:lnTo>
                <a:lnTo>
                  <a:pt x="11" y="1418"/>
                </a:lnTo>
                <a:lnTo>
                  <a:pt x="16" y="1423"/>
                </a:lnTo>
                <a:lnTo>
                  <a:pt x="23" y="1428"/>
                </a:lnTo>
                <a:lnTo>
                  <a:pt x="28" y="1430"/>
                </a:lnTo>
                <a:lnTo>
                  <a:pt x="33" y="1432"/>
                </a:lnTo>
                <a:lnTo>
                  <a:pt x="45" y="1433"/>
                </a:lnTo>
                <a:lnTo>
                  <a:pt x="89" y="1444"/>
                </a:lnTo>
                <a:lnTo>
                  <a:pt x="149" y="1456"/>
                </a:lnTo>
                <a:lnTo>
                  <a:pt x="209" y="1468"/>
                </a:lnTo>
                <a:lnTo>
                  <a:pt x="221" y="1469"/>
                </a:lnTo>
                <a:lnTo>
                  <a:pt x="229" y="1469"/>
                </a:lnTo>
                <a:lnTo>
                  <a:pt x="233" y="1471"/>
                </a:lnTo>
                <a:lnTo>
                  <a:pt x="236" y="1473"/>
                </a:lnTo>
                <a:lnTo>
                  <a:pt x="250" y="1473"/>
                </a:lnTo>
                <a:lnTo>
                  <a:pt x="257" y="1473"/>
                </a:lnTo>
                <a:lnTo>
                  <a:pt x="262" y="1469"/>
                </a:lnTo>
                <a:lnTo>
                  <a:pt x="274" y="1461"/>
                </a:lnTo>
                <a:lnTo>
                  <a:pt x="279" y="1454"/>
                </a:lnTo>
                <a:lnTo>
                  <a:pt x="282" y="1449"/>
                </a:lnTo>
                <a:lnTo>
                  <a:pt x="289" y="1433"/>
                </a:lnTo>
                <a:lnTo>
                  <a:pt x="291" y="1427"/>
                </a:lnTo>
                <a:lnTo>
                  <a:pt x="293" y="1421"/>
                </a:lnTo>
                <a:lnTo>
                  <a:pt x="294" y="1420"/>
                </a:lnTo>
                <a:lnTo>
                  <a:pt x="294" y="1421"/>
                </a:lnTo>
                <a:lnTo>
                  <a:pt x="294" y="1425"/>
                </a:lnTo>
                <a:lnTo>
                  <a:pt x="293" y="1433"/>
                </a:lnTo>
                <a:lnTo>
                  <a:pt x="289" y="1447"/>
                </a:lnTo>
                <a:lnTo>
                  <a:pt x="284" y="1480"/>
                </a:lnTo>
                <a:lnTo>
                  <a:pt x="281" y="1509"/>
                </a:lnTo>
                <a:lnTo>
                  <a:pt x="281" y="1538"/>
                </a:lnTo>
                <a:lnTo>
                  <a:pt x="281" y="1553"/>
                </a:lnTo>
                <a:lnTo>
                  <a:pt x="284" y="1569"/>
                </a:lnTo>
                <a:lnTo>
                  <a:pt x="288" y="1582"/>
                </a:lnTo>
                <a:lnTo>
                  <a:pt x="288" y="1589"/>
                </a:lnTo>
                <a:lnTo>
                  <a:pt x="288" y="1596"/>
                </a:lnTo>
                <a:lnTo>
                  <a:pt x="288" y="1603"/>
                </a:lnTo>
                <a:lnTo>
                  <a:pt x="288" y="1610"/>
                </a:lnTo>
                <a:lnTo>
                  <a:pt x="291" y="1615"/>
                </a:lnTo>
                <a:lnTo>
                  <a:pt x="294" y="1622"/>
                </a:lnTo>
                <a:lnTo>
                  <a:pt x="300" y="1628"/>
                </a:lnTo>
                <a:lnTo>
                  <a:pt x="301" y="1635"/>
                </a:lnTo>
                <a:lnTo>
                  <a:pt x="303" y="1652"/>
                </a:lnTo>
                <a:lnTo>
                  <a:pt x="310" y="1683"/>
                </a:lnTo>
                <a:lnTo>
                  <a:pt x="317" y="1712"/>
                </a:lnTo>
                <a:lnTo>
                  <a:pt x="322" y="1726"/>
                </a:lnTo>
                <a:lnTo>
                  <a:pt x="322" y="1734"/>
                </a:lnTo>
                <a:lnTo>
                  <a:pt x="322" y="1741"/>
                </a:lnTo>
                <a:lnTo>
                  <a:pt x="320" y="1757"/>
                </a:lnTo>
                <a:lnTo>
                  <a:pt x="322" y="1772"/>
                </a:lnTo>
                <a:lnTo>
                  <a:pt x="322" y="1786"/>
                </a:lnTo>
                <a:lnTo>
                  <a:pt x="322" y="1801"/>
                </a:lnTo>
                <a:lnTo>
                  <a:pt x="325" y="1815"/>
                </a:lnTo>
                <a:lnTo>
                  <a:pt x="330" y="1829"/>
                </a:lnTo>
                <a:lnTo>
                  <a:pt x="335" y="1840"/>
                </a:lnTo>
                <a:lnTo>
                  <a:pt x="341" y="1852"/>
                </a:lnTo>
                <a:lnTo>
                  <a:pt x="351" y="1893"/>
                </a:lnTo>
                <a:lnTo>
                  <a:pt x="353" y="1899"/>
                </a:lnTo>
                <a:lnTo>
                  <a:pt x="351" y="1902"/>
                </a:lnTo>
                <a:lnTo>
                  <a:pt x="347" y="1911"/>
                </a:lnTo>
                <a:lnTo>
                  <a:pt x="344" y="1919"/>
                </a:lnTo>
                <a:lnTo>
                  <a:pt x="339" y="1933"/>
                </a:lnTo>
                <a:lnTo>
                  <a:pt x="337" y="1947"/>
                </a:lnTo>
                <a:lnTo>
                  <a:pt x="337" y="1960"/>
                </a:lnTo>
                <a:lnTo>
                  <a:pt x="337" y="1965"/>
                </a:lnTo>
                <a:lnTo>
                  <a:pt x="337" y="1972"/>
                </a:lnTo>
                <a:lnTo>
                  <a:pt x="332" y="2010"/>
                </a:lnTo>
                <a:lnTo>
                  <a:pt x="327" y="2039"/>
                </a:lnTo>
                <a:lnTo>
                  <a:pt x="320" y="2068"/>
                </a:lnTo>
                <a:lnTo>
                  <a:pt x="312" y="2097"/>
                </a:lnTo>
                <a:lnTo>
                  <a:pt x="308" y="2112"/>
                </a:lnTo>
                <a:lnTo>
                  <a:pt x="305" y="2128"/>
                </a:lnTo>
                <a:lnTo>
                  <a:pt x="301" y="2141"/>
                </a:lnTo>
                <a:lnTo>
                  <a:pt x="301" y="2157"/>
                </a:lnTo>
                <a:lnTo>
                  <a:pt x="301" y="2169"/>
                </a:lnTo>
                <a:lnTo>
                  <a:pt x="301" y="2184"/>
                </a:lnTo>
                <a:lnTo>
                  <a:pt x="298" y="2253"/>
                </a:lnTo>
                <a:lnTo>
                  <a:pt x="298" y="2316"/>
                </a:lnTo>
                <a:lnTo>
                  <a:pt x="298" y="2379"/>
                </a:lnTo>
                <a:lnTo>
                  <a:pt x="298" y="2408"/>
                </a:lnTo>
                <a:lnTo>
                  <a:pt x="300" y="2439"/>
                </a:lnTo>
                <a:lnTo>
                  <a:pt x="303" y="2468"/>
                </a:lnTo>
                <a:lnTo>
                  <a:pt x="308" y="2497"/>
                </a:lnTo>
                <a:lnTo>
                  <a:pt x="313" y="2513"/>
                </a:lnTo>
                <a:lnTo>
                  <a:pt x="318" y="2528"/>
                </a:lnTo>
                <a:lnTo>
                  <a:pt x="330" y="2557"/>
                </a:lnTo>
                <a:lnTo>
                  <a:pt x="334" y="2567"/>
                </a:lnTo>
                <a:lnTo>
                  <a:pt x="339" y="2574"/>
                </a:lnTo>
                <a:lnTo>
                  <a:pt x="341" y="2579"/>
                </a:lnTo>
                <a:lnTo>
                  <a:pt x="341" y="2583"/>
                </a:lnTo>
                <a:lnTo>
                  <a:pt x="335" y="2596"/>
                </a:lnTo>
                <a:lnTo>
                  <a:pt x="332" y="2612"/>
                </a:lnTo>
                <a:lnTo>
                  <a:pt x="330" y="2627"/>
                </a:lnTo>
                <a:lnTo>
                  <a:pt x="330" y="2641"/>
                </a:lnTo>
                <a:lnTo>
                  <a:pt x="334" y="2655"/>
                </a:lnTo>
                <a:lnTo>
                  <a:pt x="337" y="2667"/>
                </a:lnTo>
                <a:lnTo>
                  <a:pt x="342" y="2704"/>
                </a:lnTo>
                <a:lnTo>
                  <a:pt x="347" y="2708"/>
                </a:lnTo>
                <a:lnTo>
                  <a:pt x="353" y="2711"/>
                </a:lnTo>
                <a:lnTo>
                  <a:pt x="365" y="2720"/>
                </a:lnTo>
                <a:lnTo>
                  <a:pt x="378" y="2726"/>
                </a:lnTo>
                <a:lnTo>
                  <a:pt x="387" y="2728"/>
                </a:lnTo>
                <a:lnTo>
                  <a:pt x="389" y="2730"/>
                </a:lnTo>
                <a:lnTo>
                  <a:pt x="392" y="2731"/>
                </a:lnTo>
                <a:lnTo>
                  <a:pt x="412" y="2754"/>
                </a:lnTo>
                <a:lnTo>
                  <a:pt x="436" y="2774"/>
                </a:lnTo>
                <a:lnTo>
                  <a:pt x="450" y="2785"/>
                </a:lnTo>
                <a:lnTo>
                  <a:pt x="464" y="2793"/>
                </a:lnTo>
                <a:lnTo>
                  <a:pt x="476" y="2798"/>
                </a:lnTo>
                <a:lnTo>
                  <a:pt x="489" y="2802"/>
                </a:lnTo>
                <a:lnTo>
                  <a:pt x="505" y="2803"/>
                </a:lnTo>
                <a:lnTo>
                  <a:pt x="518" y="2805"/>
                </a:lnTo>
                <a:lnTo>
                  <a:pt x="549" y="2803"/>
                </a:lnTo>
                <a:lnTo>
                  <a:pt x="578" y="2798"/>
                </a:lnTo>
                <a:lnTo>
                  <a:pt x="594" y="2795"/>
                </a:lnTo>
                <a:lnTo>
                  <a:pt x="607" y="2790"/>
                </a:lnTo>
                <a:lnTo>
                  <a:pt x="621" y="2783"/>
                </a:lnTo>
                <a:lnTo>
                  <a:pt x="635" y="2774"/>
                </a:lnTo>
                <a:lnTo>
                  <a:pt x="640" y="2769"/>
                </a:lnTo>
                <a:lnTo>
                  <a:pt x="643" y="2762"/>
                </a:lnTo>
                <a:lnTo>
                  <a:pt x="643" y="2757"/>
                </a:lnTo>
                <a:lnTo>
                  <a:pt x="643" y="2750"/>
                </a:lnTo>
                <a:lnTo>
                  <a:pt x="640" y="2743"/>
                </a:lnTo>
                <a:lnTo>
                  <a:pt x="636" y="2737"/>
                </a:lnTo>
                <a:lnTo>
                  <a:pt x="628" y="2726"/>
                </a:lnTo>
                <a:lnTo>
                  <a:pt x="616" y="2716"/>
                </a:lnTo>
                <a:lnTo>
                  <a:pt x="604" y="2708"/>
                </a:lnTo>
                <a:lnTo>
                  <a:pt x="594" y="2697"/>
                </a:lnTo>
                <a:lnTo>
                  <a:pt x="585" y="2685"/>
                </a:lnTo>
                <a:lnTo>
                  <a:pt x="563" y="2658"/>
                </a:lnTo>
                <a:lnTo>
                  <a:pt x="561" y="2656"/>
                </a:lnTo>
                <a:lnTo>
                  <a:pt x="561" y="2653"/>
                </a:lnTo>
                <a:lnTo>
                  <a:pt x="561" y="2644"/>
                </a:lnTo>
                <a:lnTo>
                  <a:pt x="560" y="2631"/>
                </a:lnTo>
                <a:lnTo>
                  <a:pt x="556" y="2608"/>
                </a:lnTo>
                <a:lnTo>
                  <a:pt x="553" y="2598"/>
                </a:lnTo>
                <a:lnTo>
                  <a:pt x="548" y="2588"/>
                </a:lnTo>
                <a:lnTo>
                  <a:pt x="542" y="2578"/>
                </a:lnTo>
                <a:lnTo>
                  <a:pt x="536" y="2569"/>
                </a:lnTo>
                <a:lnTo>
                  <a:pt x="529" y="2562"/>
                </a:lnTo>
                <a:lnTo>
                  <a:pt x="518" y="2557"/>
                </a:lnTo>
                <a:lnTo>
                  <a:pt x="527" y="2543"/>
                </a:lnTo>
                <a:lnTo>
                  <a:pt x="532" y="2530"/>
                </a:lnTo>
                <a:lnTo>
                  <a:pt x="536" y="2514"/>
                </a:lnTo>
                <a:lnTo>
                  <a:pt x="539" y="2499"/>
                </a:lnTo>
                <a:lnTo>
                  <a:pt x="539" y="2487"/>
                </a:lnTo>
                <a:lnTo>
                  <a:pt x="537" y="2477"/>
                </a:lnTo>
                <a:lnTo>
                  <a:pt x="534" y="2454"/>
                </a:lnTo>
                <a:lnTo>
                  <a:pt x="525" y="2295"/>
                </a:lnTo>
                <a:lnTo>
                  <a:pt x="518" y="2179"/>
                </a:lnTo>
                <a:lnTo>
                  <a:pt x="517" y="2152"/>
                </a:lnTo>
                <a:lnTo>
                  <a:pt x="517" y="2138"/>
                </a:lnTo>
                <a:lnTo>
                  <a:pt x="518" y="2124"/>
                </a:lnTo>
                <a:lnTo>
                  <a:pt x="518" y="2109"/>
                </a:lnTo>
                <a:lnTo>
                  <a:pt x="517" y="2095"/>
                </a:lnTo>
                <a:lnTo>
                  <a:pt x="515" y="2090"/>
                </a:lnTo>
                <a:lnTo>
                  <a:pt x="513" y="2083"/>
                </a:lnTo>
                <a:lnTo>
                  <a:pt x="515" y="2075"/>
                </a:lnTo>
                <a:lnTo>
                  <a:pt x="518" y="2068"/>
                </a:lnTo>
                <a:lnTo>
                  <a:pt x="524" y="2054"/>
                </a:lnTo>
                <a:lnTo>
                  <a:pt x="525" y="2041"/>
                </a:lnTo>
                <a:lnTo>
                  <a:pt x="525" y="2027"/>
                </a:lnTo>
                <a:lnTo>
                  <a:pt x="525" y="2018"/>
                </a:lnTo>
                <a:lnTo>
                  <a:pt x="527" y="2012"/>
                </a:lnTo>
                <a:lnTo>
                  <a:pt x="534" y="1986"/>
                </a:lnTo>
                <a:lnTo>
                  <a:pt x="541" y="1958"/>
                </a:lnTo>
                <a:lnTo>
                  <a:pt x="572" y="1810"/>
                </a:lnTo>
                <a:lnTo>
                  <a:pt x="580" y="1762"/>
                </a:lnTo>
                <a:lnTo>
                  <a:pt x="582" y="1760"/>
                </a:lnTo>
                <a:lnTo>
                  <a:pt x="583" y="1764"/>
                </a:lnTo>
                <a:lnTo>
                  <a:pt x="587" y="1769"/>
                </a:lnTo>
                <a:lnTo>
                  <a:pt x="590" y="1774"/>
                </a:lnTo>
                <a:lnTo>
                  <a:pt x="592" y="1782"/>
                </a:lnTo>
                <a:lnTo>
                  <a:pt x="594" y="1789"/>
                </a:lnTo>
                <a:lnTo>
                  <a:pt x="594" y="1798"/>
                </a:lnTo>
                <a:lnTo>
                  <a:pt x="594" y="1815"/>
                </a:lnTo>
                <a:lnTo>
                  <a:pt x="594" y="1876"/>
                </a:lnTo>
                <a:lnTo>
                  <a:pt x="594" y="1907"/>
                </a:lnTo>
                <a:lnTo>
                  <a:pt x="597" y="1938"/>
                </a:lnTo>
                <a:lnTo>
                  <a:pt x="599" y="1953"/>
                </a:lnTo>
                <a:lnTo>
                  <a:pt x="601" y="1967"/>
                </a:lnTo>
                <a:lnTo>
                  <a:pt x="602" y="1974"/>
                </a:lnTo>
                <a:lnTo>
                  <a:pt x="606" y="1979"/>
                </a:lnTo>
                <a:lnTo>
                  <a:pt x="607" y="1982"/>
                </a:lnTo>
                <a:lnTo>
                  <a:pt x="609" y="1984"/>
                </a:lnTo>
                <a:lnTo>
                  <a:pt x="607" y="1991"/>
                </a:lnTo>
                <a:lnTo>
                  <a:pt x="606" y="2006"/>
                </a:lnTo>
                <a:lnTo>
                  <a:pt x="606" y="2020"/>
                </a:lnTo>
                <a:lnTo>
                  <a:pt x="606" y="2029"/>
                </a:lnTo>
                <a:lnTo>
                  <a:pt x="609" y="2035"/>
                </a:lnTo>
                <a:lnTo>
                  <a:pt x="613" y="2042"/>
                </a:lnTo>
                <a:lnTo>
                  <a:pt x="616" y="2047"/>
                </a:lnTo>
                <a:lnTo>
                  <a:pt x="619" y="2051"/>
                </a:lnTo>
                <a:lnTo>
                  <a:pt x="619" y="2056"/>
                </a:lnTo>
                <a:lnTo>
                  <a:pt x="616" y="2063"/>
                </a:lnTo>
                <a:lnTo>
                  <a:pt x="611" y="2068"/>
                </a:lnTo>
                <a:lnTo>
                  <a:pt x="607" y="2073"/>
                </a:lnTo>
                <a:lnTo>
                  <a:pt x="606" y="2080"/>
                </a:lnTo>
                <a:lnTo>
                  <a:pt x="604" y="2094"/>
                </a:lnTo>
                <a:lnTo>
                  <a:pt x="602" y="2109"/>
                </a:lnTo>
                <a:lnTo>
                  <a:pt x="604" y="2126"/>
                </a:lnTo>
                <a:lnTo>
                  <a:pt x="604" y="2133"/>
                </a:lnTo>
                <a:lnTo>
                  <a:pt x="602" y="2141"/>
                </a:lnTo>
                <a:lnTo>
                  <a:pt x="597" y="2157"/>
                </a:lnTo>
                <a:lnTo>
                  <a:pt x="589" y="2215"/>
                </a:lnTo>
                <a:lnTo>
                  <a:pt x="582" y="2275"/>
                </a:lnTo>
                <a:lnTo>
                  <a:pt x="572" y="2343"/>
                </a:lnTo>
                <a:lnTo>
                  <a:pt x="570" y="2371"/>
                </a:lnTo>
                <a:lnTo>
                  <a:pt x="570" y="2386"/>
                </a:lnTo>
                <a:lnTo>
                  <a:pt x="570" y="2400"/>
                </a:lnTo>
                <a:lnTo>
                  <a:pt x="570" y="2431"/>
                </a:lnTo>
                <a:lnTo>
                  <a:pt x="572" y="2463"/>
                </a:lnTo>
                <a:lnTo>
                  <a:pt x="573" y="2489"/>
                </a:lnTo>
                <a:lnTo>
                  <a:pt x="573" y="2497"/>
                </a:lnTo>
                <a:lnTo>
                  <a:pt x="575" y="2504"/>
                </a:lnTo>
                <a:lnTo>
                  <a:pt x="577" y="2511"/>
                </a:lnTo>
                <a:lnTo>
                  <a:pt x="577" y="2518"/>
                </a:lnTo>
                <a:lnTo>
                  <a:pt x="573" y="2547"/>
                </a:lnTo>
                <a:lnTo>
                  <a:pt x="572" y="2562"/>
                </a:lnTo>
                <a:lnTo>
                  <a:pt x="573" y="2578"/>
                </a:lnTo>
                <a:lnTo>
                  <a:pt x="575" y="2591"/>
                </a:lnTo>
                <a:lnTo>
                  <a:pt x="580" y="2605"/>
                </a:lnTo>
                <a:lnTo>
                  <a:pt x="587" y="2620"/>
                </a:lnTo>
                <a:lnTo>
                  <a:pt x="595" y="2632"/>
                </a:lnTo>
                <a:lnTo>
                  <a:pt x="599" y="2639"/>
                </a:lnTo>
                <a:lnTo>
                  <a:pt x="602" y="2646"/>
                </a:lnTo>
                <a:lnTo>
                  <a:pt x="607" y="2661"/>
                </a:lnTo>
                <a:lnTo>
                  <a:pt x="616" y="2680"/>
                </a:lnTo>
                <a:lnTo>
                  <a:pt x="618" y="2685"/>
                </a:lnTo>
                <a:lnTo>
                  <a:pt x="619" y="2689"/>
                </a:lnTo>
                <a:lnTo>
                  <a:pt x="631" y="2702"/>
                </a:lnTo>
                <a:lnTo>
                  <a:pt x="633" y="2709"/>
                </a:lnTo>
                <a:lnTo>
                  <a:pt x="635" y="2716"/>
                </a:lnTo>
                <a:lnTo>
                  <a:pt x="642" y="2728"/>
                </a:lnTo>
                <a:lnTo>
                  <a:pt x="650" y="2740"/>
                </a:lnTo>
                <a:lnTo>
                  <a:pt x="657" y="2745"/>
                </a:lnTo>
                <a:lnTo>
                  <a:pt x="662" y="2750"/>
                </a:lnTo>
                <a:lnTo>
                  <a:pt x="676" y="2757"/>
                </a:lnTo>
                <a:lnTo>
                  <a:pt x="690" y="2762"/>
                </a:lnTo>
                <a:lnTo>
                  <a:pt x="705" y="2766"/>
                </a:lnTo>
                <a:lnTo>
                  <a:pt x="719" y="2767"/>
                </a:lnTo>
                <a:lnTo>
                  <a:pt x="734" y="2769"/>
                </a:lnTo>
                <a:lnTo>
                  <a:pt x="761" y="2767"/>
                </a:lnTo>
                <a:lnTo>
                  <a:pt x="778" y="2764"/>
                </a:lnTo>
                <a:lnTo>
                  <a:pt x="792" y="2761"/>
                </a:lnTo>
                <a:lnTo>
                  <a:pt x="808" y="2754"/>
                </a:lnTo>
                <a:lnTo>
                  <a:pt x="814" y="2750"/>
                </a:lnTo>
                <a:lnTo>
                  <a:pt x="819" y="2745"/>
                </a:lnTo>
                <a:lnTo>
                  <a:pt x="825" y="2733"/>
                </a:lnTo>
                <a:lnTo>
                  <a:pt x="828" y="2718"/>
                </a:lnTo>
                <a:lnTo>
                  <a:pt x="828" y="2702"/>
                </a:lnTo>
                <a:lnTo>
                  <a:pt x="825" y="2690"/>
                </a:lnTo>
                <a:lnTo>
                  <a:pt x="818" y="2673"/>
                </a:lnTo>
                <a:lnTo>
                  <a:pt x="808" y="2658"/>
                </a:lnTo>
                <a:lnTo>
                  <a:pt x="789" y="2629"/>
                </a:lnTo>
                <a:lnTo>
                  <a:pt x="777" y="2608"/>
                </a:lnTo>
                <a:lnTo>
                  <a:pt x="768" y="2590"/>
                </a:lnTo>
                <a:lnTo>
                  <a:pt x="765" y="2584"/>
                </a:lnTo>
                <a:lnTo>
                  <a:pt x="768" y="2578"/>
                </a:lnTo>
                <a:lnTo>
                  <a:pt x="773" y="2566"/>
                </a:lnTo>
                <a:lnTo>
                  <a:pt x="778" y="2552"/>
                </a:lnTo>
                <a:lnTo>
                  <a:pt x="780" y="2537"/>
                </a:lnTo>
                <a:lnTo>
                  <a:pt x="778" y="2523"/>
                </a:lnTo>
                <a:lnTo>
                  <a:pt x="778" y="2516"/>
                </a:lnTo>
                <a:lnTo>
                  <a:pt x="777" y="2509"/>
                </a:lnTo>
                <a:lnTo>
                  <a:pt x="773" y="2506"/>
                </a:lnTo>
                <a:lnTo>
                  <a:pt x="772" y="2502"/>
                </a:lnTo>
                <a:lnTo>
                  <a:pt x="775" y="2499"/>
                </a:lnTo>
                <a:lnTo>
                  <a:pt x="777" y="2495"/>
                </a:lnTo>
                <a:lnTo>
                  <a:pt x="784" y="2484"/>
                </a:lnTo>
                <a:lnTo>
                  <a:pt x="787" y="2477"/>
                </a:lnTo>
                <a:lnTo>
                  <a:pt x="789" y="2470"/>
                </a:lnTo>
                <a:lnTo>
                  <a:pt x="792" y="2439"/>
                </a:lnTo>
                <a:lnTo>
                  <a:pt x="790" y="2424"/>
                </a:lnTo>
                <a:lnTo>
                  <a:pt x="789" y="2408"/>
                </a:lnTo>
                <a:lnTo>
                  <a:pt x="787" y="2395"/>
                </a:lnTo>
                <a:lnTo>
                  <a:pt x="785" y="2379"/>
                </a:lnTo>
                <a:lnTo>
                  <a:pt x="777" y="2350"/>
                </a:lnTo>
                <a:lnTo>
                  <a:pt x="778" y="2343"/>
                </a:lnTo>
                <a:lnTo>
                  <a:pt x="778" y="2338"/>
                </a:lnTo>
                <a:lnTo>
                  <a:pt x="780" y="2316"/>
                </a:lnTo>
                <a:lnTo>
                  <a:pt x="782" y="2297"/>
                </a:lnTo>
                <a:lnTo>
                  <a:pt x="789" y="2217"/>
                </a:lnTo>
                <a:lnTo>
                  <a:pt x="792" y="2159"/>
                </a:lnTo>
                <a:lnTo>
                  <a:pt x="792" y="2100"/>
                </a:lnTo>
                <a:lnTo>
                  <a:pt x="792" y="2068"/>
                </a:lnTo>
                <a:lnTo>
                  <a:pt x="790" y="2037"/>
                </a:lnTo>
                <a:lnTo>
                  <a:pt x="789" y="2023"/>
                </a:lnTo>
                <a:lnTo>
                  <a:pt x="789" y="2017"/>
                </a:lnTo>
                <a:lnTo>
                  <a:pt x="789" y="2010"/>
                </a:lnTo>
                <a:lnTo>
                  <a:pt x="797" y="1981"/>
                </a:lnTo>
                <a:lnTo>
                  <a:pt x="802" y="1948"/>
                </a:lnTo>
                <a:lnTo>
                  <a:pt x="806" y="1916"/>
                </a:lnTo>
                <a:lnTo>
                  <a:pt x="804" y="1904"/>
                </a:lnTo>
                <a:lnTo>
                  <a:pt x="801" y="1890"/>
                </a:lnTo>
                <a:lnTo>
                  <a:pt x="797" y="1875"/>
                </a:lnTo>
                <a:lnTo>
                  <a:pt x="796" y="1871"/>
                </a:lnTo>
                <a:lnTo>
                  <a:pt x="796" y="1868"/>
                </a:lnTo>
                <a:lnTo>
                  <a:pt x="797" y="1861"/>
                </a:lnTo>
                <a:lnTo>
                  <a:pt x="813" y="1801"/>
                </a:lnTo>
                <a:lnTo>
                  <a:pt x="819" y="1770"/>
                </a:lnTo>
                <a:lnTo>
                  <a:pt x="825" y="1740"/>
                </a:lnTo>
                <a:lnTo>
                  <a:pt x="828" y="1709"/>
                </a:lnTo>
                <a:lnTo>
                  <a:pt x="830" y="1693"/>
                </a:lnTo>
                <a:lnTo>
                  <a:pt x="830" y="1678"/>
                </a:lnTo>
                <a:lnTo>
                  <a:pt x="830" y="1644"/>
                </a:lnTo>
                <a:lnTo>
                  <a:pt x="830" y="1632"/>
                </a:lnTo>
                <a:lnTo>
                  <a:pt x="828" y="1625"/>
                </a:lnTo>
                <a:lnTo>
                  <a:pt x="828" y="1622"/>
                </a:lnTo>
                <a:lnTo>
                  <a:pt x="828" y="1616"/>
                </a:lnTo>
                <a:lnTo>
                  <a:pt x="837" y="1589"/>
                </a:lnTo>
                <a:lnTo>
                  <a:pt x="843" y="1562"/>
                </a:lnTo>
                <a:lnTo>
                  <a:pt x="849" y="1534"/>
                </a:lnTo>
                <a:lnTo>
                  <a:pt x="854" y="1505"/>
                </a:lnTo>
                <a:lnTo>
                  <a:pt x="859" y="1454"/>
                </a:lnTo>
                <a:lnTo>
                  <a:pt x="859" y="1442"/>
                </a:lnTo>
                <a:lnTo>
                  <a:pt x="859" y="1428"/>
                </a:lnTo>
                <a:lnTo>
                  <a:pt x="854" y="1403"/>
                </a:lnTo>
                <a:lnTo>
                  <a:pt x="879" y="1421"/>
                </a:lnTo>
                <a:lnTo>
                  <a:pt x="891" y="1428"/>
                </a:lnTo>
                <a:lnTo>
                  <a:pt x="895" y="1432"/>
                </a:lnTo>
                <a:lnTo>
                  <a:pt x="895" y="1435"/>
                </a:lnTo>
                <a:lnTo>
                  <a:pt x="895" y="1444"/>
                </a:lnTo>
                <a:lnTo>
                  <a:pt x="895" y="1457"/>
                </a:lnTo>
                <a:lnTo>
                  <a:pt x="895" y="1464"/>
                </a:lnTo>
                <a:lnTo>
                  <a:pt x="896" y="1469"/>
                </a:lnTo>
                <a:lnTo>
                  <a:pt x="898" y="1476"/>
                </a:lnTo>
                <a:lnTo>
                  <a:pt x="896" y="1483"/>
                </a:lnTo>
                <a:lnTo>
                  <a:pt x="893" y="1497"/>
                </a:lnTo>
                <a:lnTo>
                  <a:pt x="893" y="1512"/>
                </a:lnTo>
                <a:lnTo>
                  <a:pt x="893" y="1526"/>
                </a:lnTo>
                <a:lnTo>
                  <a:pt x="891" y="1539"/>
                </a:lnTo>
                <a:lnTo>
                  <a:pt x="893" y="1546"/>
                </a:lnTo>
                <a:lnTo>
                  <a:pt x="895" y="1551"/>
                </a:lnTo>
                <a:lnTo>
                  <a:pt x="896" y="1555"/>
                </a:lnTo>
                <a:lnTo>
                  <a:pt x="900" y="1555"/>
                </a:lnTo>
                <a:lnTo>
                  <a:pt x="905" y="1555"/>
                </a:lnTo>
                <a:lnTo>
                  <a:pt x="912" y="1551"/>
                </a:lnTo>
                <a:lnTo>
                  <a:pt x="915" y="1546"/>
                </a:lnTo>
                <a:lnTo>
                  <a:pt x="919" y="1541"/>
                </a:lnTo>
                <a:lnTo>
                  <a:pt x="920" y="1534"/>
                </a:lnTo>
                <a:lnTo>
                  <a:pt x="922" y="1521"/>
                </a:lnTo>
                <a:lnTo>
                  <a:pt x="924" y="1488"/>
                </a:lnTo>
                <a:lnTo>
                  <a:pt x="926" y="1485"/>
                </a:lnTo>
                <a:lnTo>
                  <a:pt x="927" y="1483"/>
                </a:lnTo>
                <a:lnTo>
                  <a:pt x="931" y="1481"/>
                </a:lnTo>
                <a:lnTo>
                  <a:pt x="934" y="1481"/>
                </a:lnTo>
                <a:lnTo>
                  <a:pt x="941" y="1483"/>
                </a:lnTo>
                <a:lnTo>
                  <a:pt x="944" y="1488"/>
                </a:lnTo>
                <a:lnTo>
                  <a:pt x="946" y="1493"/>
                </a:lnTo>
                <a:lnTo>
                  <a:pt x="948" y="1500"/>
                </a:lnTo>
                <a:lnTo>
                  <a:pt x="951" y="1509"/>
                </a:lnTo>
                <a:lnTo>
                  <a:pt x="953" y="1517"/>
                </a:lnTo>
                <a:lnTo>
                  <a:pt x="953" y="1524"/>
                </a:lnTo>
                <a:lnTo>
                  <a:pt x="951" y="1531"/>
                </a:lnTo>
                <a:lnTo>
                  <a:pt x="953" y="1536"/>
                </a:lnTo>
                <a:lnTo>
                  <a:pt x="955" y="1543"/>
                </a:lnTo>
                <a:lnTo>
                  <a:pt x="951" y="1541"/>
                </a:lnTo>
                <a:lnTo>
                  <a:pt x="949" y="1543"/>
                </a:lnTo>
                <a:lnTo>
                  <a:pt x="944" y="1548"/>
                </a:lnTo>
                <a:lnTo>
                  <a:pt x="939" y="1555"/>
                </a:lnTo>
                <a:lnTo>
                  <a:pt x="937" y="1558"/>
                </a:lnTo>
                <a:lnTo>
                  <a:pt x="936" y="1562"/>
                </a:lnTo>
                <a:lnTo>
                  <a:pt x="926" y="1572"/>
                </a:lnTo>
                <a:lnTo>
                  <a:pt x="920" y="1577"/>
                </a:lnTo>
                <a:lnTo>
                  <a:pt x="917" y="1584"/>
                </a:lnTo>
                <a:lnTo>
                  <a:pt x="915" y="1591"/>
                </a:lnTo>
                <a:lnTo>
                  <a:pt x="915" y="1594"/>
                </a:lnTo>
                <a:lnTo>
                  <a:pt x="915" y="1596"/>
                </a:lnTo>
                <a:lnTo>
                  <a:pt x="919" y="1599"/>
                </a:lnTo>
                <a:lnTo>
                  <a:pt x="922" y="1601"/>
                </a:lnTo>
                <a:lnTo>
                  <a:pt x="929" y="1599"/>
                </a:lnTo>
                <a:lnTo>
                  <a:pt x="944" y="1594"/>
                </a:lnTo>
                <a:lnTo>
                  <a:pt x="956" y="1587"/>
                </a:lnTo>
                <a:lnTo>
                  <a:pt x="982" y="1569"/>
                </a:lnTo>
                <a:lnTo>
                  <a:pt x="991" y="1560"/>
                </a:lnTo>
                <a:lnTo>
                  <a:pt x="994" y="1555"/>
                </a:lnTo>
                <a:lnTo>
                  <a:pt x="997" y="1548"/>
                </a:lnTo>
                <a:lnTo>
                  <a:pt x="999" y="1533"/>
                </a:lnTo>
                <a:lnTo>
                  <a:pt x="1001" y="1533"/>
                </a:lnTo>
                <a:lnTo>
                  <a:pt x="1002" y="1531"/>
                </a:lnTo>
                <a:lnTo>
                  <a:pt x="1006" y="1522"/>
                </a:lnTo>
                <a:lnTo>
                  <a:pt x="1008" y="1516"/>
                </a:lnTo>
                <a:lnTo>
                  <a:pt x="1008" y="1507"/>
                </a:lnTo>
                <a:lnTo>
                  <a:pt x="1006" y="1492"/>
                </a:lnTo>
                <a:lnTo>
                  <a:pt x="1008" y="1486"/>
                </a:lnTo>
                <a:lnTo>
                  <a:pt x="1009" y="1480"/>
                </a:lnTo>
                <a:lnTo>
                  <a:pt x="1009" y="1474"/>
                </a:lnTo>
                <a:lnTo>
                  <a:pt x="1009" y="1468"/>
                </a:lnTo>
                <a:lnTo>
                  <a:pt x="1008" y="1461"/>
                </a:lnTo>
                <a:lnTo>
                  <a:pt x="1006" y="1454"/>
                </a:lnTo>
                <a:lnTo>
                  <a:pt x="1001" y="1447"/>
                </a:lnTo>
                <a:lnTo>
                  <a:pt x="999" y="1444"/>
                </a:lnTo>
                <a:lnTo>
                  <a:pt x="999" y="1440"/>
                </a:lnTo>
                <a:lnTo>
                  <a:pt x="1001" y="1411"/>
                </a:lnTo>
                <a:lnTo>
                  <a:pt x="1004" y="1382"/>
                </a:lnTo>
                <a:lnTo>
                  <a:pt x="1004" y="1367"/>
                </a:lnTo>
                <a:lnTo>
                  <a:pt x="1004" y="1351"/>
                </a:lnTo>
                <a:lnTo>
                  <a:pt x="1001" y="1336"/>
                </a:lnTo>
                <a:lnTo>
                  <a:pt x="996" y="1321"/>
                </a:lnTo>
                <a:lnTo>
                  <a:pt x="985" y="1293"/>
                </a:lnTo>
                <a:lnTo>
                  <a:pt x="984" y="1286"/>
                </a:lnTo>
                <a:lnTo>
                  <a:pt x="982" y="1278"/>
                </a:lnTo>
                <a:lnTo>
                  <a:pt x="982" y="1262"/>
                </a:lnTo>
                <a:lnTo>
                  <a:pt x="980" y="1235"/>
                </a:lnTo>
                <a:lnTo>
                  <a:pt x="975" y="1206"/>
                </a:lnTo>
                <a:lnTo>
                  <a:pt x="963" y="1150"/>
                </a:lnTo>
                <a:lnTo>
                  <a:pt x="936" y="1013"/>
                </a:lnTo>
                <a:lnTo>
                  <a:pt x="929" y="984"/>
                </a:lnTo>
                <a:lnTo>
                  <a:pt x="920" y="953"/>
                </a:lnTo>
                <a:lnTo>
                  <a:pt x="903" y="895"/>
                </a:lnTo>
                <a:lnTo>
                  <a:pt x="896" y="866"/>
                </a:lnTo>
                <a:lnTo>
                  <a:pt x="888" y="838"/>
                </a:lnTo>
                <a:lnTo>
                  <a:pt x="876" y="808"/>
                </a:lnTo>
                <a:lnTo>
                  <a:pt x="871" y="796"/>
                </a:lnTo>
                <a:lnTo>
                  <a:pt x="867" y="790"/>
                </a:lnTo>
                <a:lnTo>
                  <a:pt x="866" y="784"/>
                </a:lnTo>
                <a:lnTo>
                  <a:pt x="859" y="719"/>
                </a:lnTo>
                <a:lnTo>
                  <a:pt x="849" y="652"/>
                </a:lnTo>
                <a:lnTo>
                  <a:pt x="843" y="623"/>
                </a:lnTo>
                <a:lnTo>
                  <a:pt x="837" y="592"/>
                </a:lnTo>
                <a:lnTo>
                  <a:pt x="831" y="580"/>
                </a:lnTo>
                <a:lnTo>
                  <a:pt x="828" y="566"/>
                </a:lnTo>
                <a:lnTo>
                  <a:pt x="825" y="553"/>
                </a:lnTo>
                <a:lnTo>
                  <a:pt x="818" y="537"/>
                </a:lnTo>
                <a:lnTo>
                  <a:pt x="813" y="525"/>
                </a:lnTo>
                <a:lnTo>
                  <a:pt x="804" y="512"/>
                </a:lnTo>
                <a:lnTo>
                  <a:pt x="796" y="500"/>
                </a:lnTo>
                <a:lnTo>
                  <a:pt x="787" y="489"/>
                </a:lnTo>
                <a:lnTo>
                  <a:pt x="777" y="479"/>
                </a:lnTo>
                <a:lnTo>
                  <a:pt x="765" y="469"/>
                </a:lnTo>
                <a:lnTo>
                  <a:pt x="753" y="462"/>
                </a:lnTo>
                <a:lnTo>
                  <a:pt x="741" y="457"/>
                </a:lnTo>
                <a:lnTo>
                  <a:pt x="676" y="442"/>
                </a:lnTo>
                <a:lnTo>
                  <a:pt x="662" y="438"/>
                </a:lnTo>
                <a:lnTo>
                  <a:pt x="648" y="433"/>
                </a:lnTo>
                <a:lnTo>
                  <a:pt x="643" y="431"/>
                </a:lnTo>
                <a:lnTo>
                  <a:pt x="636" y="430"/>
                </a:lnTo>
                <a:lnTo>
                  <a:pt x="621" y="430"/>
                </a:lnTo>
                <a:lnTo>
                  <a:pt x="625" y="424"/>
                </a:lnTo>
                <a:lnTo>
                  <a:pt x="628" y="418"/>
                </a:lnTo>
                <a:lnTo>
                  <a:pt x="630" y="402"/>
                </a:lnTo>
                <a:lnTo>
                  <a:pt x="631" y="389"/>
                </a:lnTo>
                <a:lnTo>
                  <a:pt x="631" y="373"/>
                </a:lnTo>
                <a:lnTo>
                  <a:pt x="635" y="359"/>
                </a:lnTo>
                <a:lnTo>
                  <a:pt x="640" y="344"/>
                </a:lnTo>
                <a:lnTo>
                  <a:pt x="650" y="317"/>
                </a:lnTo>
                <a:lnTo>
                  <a:pt x="655" y="303"/>
                </a:lnTo>
                <a:lnTo>
                  <a:pt x="655" y="288"/>
                </a:lnTo>
                <a:lnTo>
                  <a:pt x="657" y="259"/>
                </a:lnTo>
                <a:lnTo>
                  <a:pt x="659" y="245"/>
                </a:lnTo>
                <a:lnTo>
                  <a:pt x="664" y="233"/>
                </a:lnTo>
                <a:lnTo>
                  <a:pt x="667" y="226"/>
                </a:lnTo>
                <a:lnTo>
                  <a:pt x="667" y="219"/>
                </a:lnTo>
                <a:lnTo>
                  <a:pt x="669" y="206"/>
                </a:lnTo>
                <a:lnTo>
                  <a:pt x="669" y="190"/>
                </a:lnTo>
                <a:lnTo>
                  <a:pt x="672" y="175"/>
                </a:lnTo>
                <a:lnTo>
                  <a:pt x="676" y="170"/>
                </a:lnTo>
                <a:lnTo>
                  <a:pt x="678" y="168"/>
                </a:lnTo>
                <a:lnTo>
                  <a:pt x="678" y="164"/>
                </a:lnTo>
                <a:lnTo>
                  <a:pt x="678" y="149"/>
                </a:lnTo>
                <a:lnTo>
                  <a:pt x="676" y="134"/>
                </a:lnTo>
                <a:lnTo>
                  <a:pt x="672" y="120"/>
                </a:lnTo>
                <a:lnTo>
                  <a:pt x="667" y="106"/>
                </a:lnTo>
                <a:lnTo>
                  <a:pt x="660" y="93"/>
                </a:lnTo>
                <a:lnTo>
                  <a:pt x="654" y="79"/>
                </a:lnTo>
                <a:lnTo>
                  <a:pt x="645" y="67"/>
                </a:lnTo>
                <a:lnTo>
                  <a:pt x="635" y="55"/>
                </a:lnTo>
                <a:lnTo>
                  <a:pt x="625" y="45"/>
                </a:lnTo>
                <a:lnTo>
                  <a:pt x="613" y="35"/>
                </a:lnTo>
                <a:lnTo>
                  <a:pt x="599" y="28"/>
                </a:lnTo>
                <a:lnTo>
                  <a:pt x="585" y="21"/>
                </a:lnTo>
                <a:lnTo>
                  <a:pt x="572" y="16"/>
                </a:lnTo>
                <a:lnTo>
                  <a:pt x="551" y="9"/>
                </a:lnTo>
                <a:lnTo>
                  <a:pt x="529" y="4"/>
                </a:lnTo>
                <a:lnTo>
                  <a:pt x="510" y="0"/>
                </a:lnTo>
                <a:lnTo>
                  <a:pt x="489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9"/>
          <p:cNvSpPr>
            <a:spLocks noEditPoints="1"/>
          </p:cNvSpPr>
          <p:nvPr/>
        </p:nvSpPr>
        <p:spPr bwMode="auto">
          <a:xfrm>
            <a:off x="6426200" y="1479550"/>
            <a:ext cx="1544638" cy="4541838"/>
          </a:xfrm>
          <a:custGeom>
            <a:avLst/>
            <a:gdLst>
              <a:gd name="T0" fmla="*/ 860425 w 973"/>
              <a:gd name="T1" fmla="*/ 15875 h 2861"/>
              <a:gd name="T2" fmla="*/ 1035050 w 973"/>
              <a:gd name="T3" fmla="*/ 190500 h 2861"/>
              <a:gd name="T4" fmla="*/ 1017588 w 973"/>
              <a:gd name="T5" fmla="*/ 444500 h 2861"/>
              <a:gd name="T6" fmla="*/ 1050925 w 973"/>
              <a:gd name="T7" fmla="*/ 534988 h 2861"/>
              <a:gd name="T8" fmla="*/ 1250950 w 973"/>
              <a:gd name="T9" fmla="*/ 809625 h 2861"/>
              <a:gd name="T10" fmla="*/ 1260475 w 973"/>
              <a:gd name="T11" fmla="*/ 1031875 h 2861"/>
              <a:gd name="T12" fmla="*/ 1147763 w 973"/>
              <a:gd name="T13" fmla="*/ 1368425 h 2861"/>
              <a:gd name="T14" fmla="*/ 1101725 w 973"/>
              <a:gd name="T15" fmla="*/ 1731963 h 2861"/>
              <a:gd name="T16" fmla="*/ 1200150 w 973"/>
              <a:gd name="T17" fmla="*/ 1905000 h 2861"/>
              <a:gd name="T18" fmla="*/ 1327150 w 973"/>
              <a:gd name="T19" fmla="*/ 2397125 h 2861"/>
              <a:gd name="T20" fmla="*/ 1476375 w 973"/>
              <a:gd name="T21" fmla="*/ 3300413 h 2861"/>
              <a:gd name="T22" fmla="*/ 1365250 w 973"/>
              <a:gd name="T23" fmla="*/ 3328988 h 2861"/>
              <a:gd name="T24" fmla="*/ 1354138 w 973"/>
              <a:gd name="T25" fmla="*/ 3425825 h 2861"/>
              <a:gd name="T26" fmla="*/ 1333500 w 973"/>
              <a:gd name="T27" fmla="*/ 3536950 h 2861"/>
              <a:gd name="T28" fmla="*/ 1260475 w 973"/>
              <a:gd name="T29" fmla="*/ 4040188 h 2861"/>
              <a:gd name="T30" fmla="*/ 1279525 w 973"/>
              <a:gd name="T31" fmla="*/ 4281488 h 2861"/>
              <a:gd name="T32" fmla="*/ 1273175 w 973"/>
              <a:gd name="T33" fmla="*/ 4449763 h 2861"/>
              <a:gd name="T34" fmla="*/ 1073150 w 973"/>
              <a:gd name="T35" fmla="*/ 4408488 h 2861"/>
              <a:gd name="T36" fmla="*/ 844550 w 973"/>
              <a:gd name="T37" fmla="*/ 4335463 h 2861"/>
              <a:gd name="T38" fmla="*/ 782638 w 973"/>
              <a:gd name="T39" fmla="*/ 4216400 h 2861"/>
              <a:gd name="T40" fmla="*/ 960438 w 973"/>
              <a:gd name="T41" fmla="*/ 4183063 h 2861"/>
              <a:gd name="T42" fmla="*/ 1074738 w 973"/>
              <a:gd name="T43" fmla="*/ 4110038 h 2861"/>
              <a:gd name="T44" fmla="*/ 1081088 w 973"/>
              <a:gd name="T45" fmla="*/ 3686175 h 2861"/>
              <a:gd name="T46" fmla="*/ 998538 w 973"/>
              <a:gd name="T47" fmla="*/ 3479800 h 2861"/>
              <a:gd name="T48" fmla="*/ 895350 w 973"/>
              <a:gd name="T49" fmla="*/ 3475038 h 2861"/>
              <a:gd name="T50" fmla="*/ 887413 w 973"/>
              <a:gd name="T51" fmla="*/ 3578225 h 2861"/>
              <a:gd name="T52" fmla="*/ 801688 w 973"/>
              <a:gd name="T53" fmla="*/ 3589338 h 2861"/>
              <a:gd name="T54" fmla="*/ 757238 w 973"/>
              <a:gd name="T55" fmla="*/ 3692525 h 2861"/>
              <a:gd name="T56" fmla="*/ 630238 w 973"/>
              <a:gd name="T57" fmla="*/ 4175125 h 2861"/>
              <a:gd name="T58" fmla="*/ 633413 w 973"/>
              <a:gd name="T59" fmla="*/ 4365625 h 2861"/>
              <a:gd name="T60" fmla="*/ 633413 w 973"/>
              <a:gd name="T61" fmla="*/ 4533900 h 2861"/>
              <a:gd name="T62" fmla="*/ 481013 w 973"/>
              <a:gd name="T63" fmla="*/ 4537075 h 2861"/>
              <a:gd name="T64" fmla="*/ 255588 w 973"/>
              <a:gd name="T65" fmla="*/ 4511675 h 2861"/>
              <a:gd name="T66" fmla="*/ 19050 w 973"/>
              <a:gd name="T67" fmla="*/ 4419600 h 2861"/>
              <a:gd name="T68" fmla="*/ 46038 w 973"/>
              <a:gd name="T69" fmla="*/ 4324350 h 2861"/>
              <a:gd name="T70" fmla="*/ 339725 w 973"/>
              <a:gd name="T71" fmla="*/ 4273550 h 2861"/>
              <a:gd name="T72" fmla="*/ 431800 w 973"/>
              <a:gd name="T73" fmla="*/ 4170363 h 2861"/>
              <a:gd name="T74" fmla="*/ 454025 w 973"/>
              <a:gd name="T75" fmla="*/ 4087813 h 2861"/>
              <a:gd name="T76" fmla="*/ 446088 w 973"/>
              <a:gd name="T77" fmla="*/ 3562350 h 2861"/>
              <a:gd name="T78" fmla="*/ 331788 w 973"/>
              <a:gd name="T79" fmla="*/ 3532188 h 2861"/>
              <a:gd name="T80" fmla="*/ 209550 w 973"/>
              <a:gd name="T81" fmla="*/ 3505200 h 2861"/>
              <a:gd name="T82" fmla="*/ 233363 w 973"/>
              <a:gd name="T83" fmla="*/ 3265488 h 2861"/>
              <a:gd name="T84" fmla="*/ 317500 w 973"/>
              <a:gd name="T85" fmla="*/ 2832100 h 2861"/>
              <a:gd name="T86" fmla="*/ 385763 w 973"/>
              <a:gd name="T87" fmla="*/ 2297113 h 2861"/>
              <a:gd name="T88" fmla="*/ 420688 w 973"/>
              <a:gd name="T89" fmla="*/ 2120900 h 2861"/>
              <a:gd name="T90" fmla="*/ 309563 w 973"/>
              <a:gd name="T91" fmla="*/ 2133600 h 2861"/>
              <a:gd name="T92" fmla="*/ 241300 w 973"/>
              <a:gd name="T93" fmla="*/ 2054225 h 2861"/>
              <a:gd name="T94" fmla="*/ 304800 w 973"/>
              <a:gd name="T95" fmla="*/ 1885950 h 2861"/>
              <a:gd name="T96" fmla="*/ 358775 w 973"/>
              <a:gd name="T97" fmla="*/ 1593850 h 2861"/>
              <a:gd name="T98" fmla="*/ 398463 w 973"/>
              <a:gd name="T99" fmla="*/ 1304925 h 2861"/>
              <a:gd name="T100" fmla="*/ 401638 w 973"/>
              <a:gd name="T101" fmla="*/ 1116013 h 2861"/>
              <a:gd name="T102" fmla="*/ 585788 w 973"/>
              <a:gd name="T103" fmla="*/ 855663 h 2861"/>
              <a:gd name="T104" fmla="*/ 600075 w 973"/>
              <a:gd name="T105" fmla="*/ 754063 h 2861"/>
              <a:gd name="T106" fmla="*/ 698500 w 973"/>
              <a:gd name="T107" fmla="*/ 676275 h 2861"/>
              <a:gd name="T108" fmla="*/ 530225 w 973"/>
              <a:gd name="T109" fmla="*/ 661988 h 2861"/>
              <a:gd name="T110" fmla="*/ 485775 w 973"/>
              <a:gd name="T111" fmla="*/ 588963 h 2861"/>
              <a:gd name="T112" fmla="*/ 485775 w 973"/>
              <a:gd name="T113" fmla="*/ 554038 h 2861"/>
              <a:gd name="T114" fmla="*/ 458788 w 973"/>
              <a:gd name="T115" fmla="*/ 488950 h 2861"/>
              <a:gd name="T116" fmla="*/ 455613 w 973"/>
              <a:gd name="T117" fmla="*/ 404813 h 2861"/>
              <a:gd name="T118" fmla="*/ 450850 w 973"/>
              <a:gd name="T119" fmla="*/ 333375 h 2861"/>
              <a:gd name="T120" fmla="*/ 515938 w 973"/>
              <a:gd name="T121" fmla="*/ 141288 h 2861"/>
              <a:gd name="T122" fmla="*/ 944563 w 973"/>
              <a:gd name="T123" fmla="*/ 573088 h 2861"/>
              <a:gd name="T124" fmla="*/ 944563 w 973"/>
              <a:gd name="T125" fmla="*/ 550863 h 28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973"/>
              <a:gd name="T190" fmla="*/ 0 h 2861"/>
              <a:gd name="T191" fmla="*/ 973 w 973"/>
              <a:gd name="T192" fmla="*/ 2861 h 28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973" h="2861">
                <a:moveTo>
                  <a:pt x="397" y="14"/>
                </a:moveTo>
                <a:lnTo>
                  <a:pt x="397" y="14"/>
                </a:lnTo>
                <a:lnTo>
                  <a:pt x="416" y="7"/>
                </a:lnTo>
                <a:lnTo>
                  <a:pt x="436" y="2"/>
                </a:lnTo>
                <a:lnTo>
                  <a:pt x="458" y="0"/>
                </a:lnTo>
                <a:lnTo>
                  <a:pt x="479" y="2"/>
                </a:lnTo>
                <a:lnTo>
                  <a:pt x="499" y="3"/>
                </a:lnTo>
                <a:lnTo>
                  <a:pt x="522" y="7"/>
                </a:lnTo>
                <a:lnTo>
                  <a:pt x="542" y="10"/>
                </a:lnTo>
                <a:lnTo>
                  <a:pt x="561" y="17"/>
                </a:lnTo>
                <a:lnTo>
                  <a:pt x="578" y="24"/>
                </a:lnTo>
                <a:lnTo>
                  <a:pt x="594" y="34"/>
                </a:lnTo>
                <a:lnTo>
                  <a:pt x="607" y="44"/>
                </a:lnTo>
                <a:lnTo>
                  <a:pt x="619" y="56"/>
                </a:lnTo>
                <a:lnTo>
                  <a:pt x="629" y="72"/>
                </a:lnTo>
                <a:lnTo>
                  <a:pt x="640" y="85"/>
                </a:lnTo>
                <a:lnTo>
                  <a:pt x="647" y="102"/>
                </a:lnTo>
                <a:lnTo>
                  <a:pt x="652" y="120"/>
                </a:lnTo>
                <a:lnTo>
                  <a:pt x="655" y="135"/>
                </a:lnTo>
                <a:lnTo>
                  <a:pt x="657" y="152"/>
                </a:lnTo>
                <a:lnTo>
                  <a:pt x="659" y="169"/>
                </a:lnTo>
                <a:lnTo>
                  <a:pt x="659" y="185"/>
                </a:lnTo>
                <a:lnTo>
                  <a:pt x="655" y="219"/>
                </a:lnTo>
                <a:lnTo>
                  <a:pt x="650" y="251"/>
                </a:lnTo>
                <a:lnTo>
                  <a:pt x="641" y="280"/>
                </a:lnTo>
                <a:lnTo>
                  <a:pt x="638" y="296"/>
                </a:lnTo>
                <a:lnTo>
                  <a:pt x="636" y="299"/>
                </a:lnTo>
                <a:lnTo>
                  <a:pt x="638" y="303"/>
                </a:lnTo>
                <a:lnTo>
                  <a:pt x="645" y="308"/>
                </a:lnTo>
                <a:lnTo>
                  <a:pt x="650" y="315"/>
                </a:lnTo>
                <a:lnTo>
                  <a:pt x="653" y="321"/>
                </a:lnTo>
                <a:lnTo>
                  <a:pt x="662" y="337"/>
                </a:lnTo>
                <a:lnTo>
                  <a:pt x="674" y="350"/>
                </a:lnTo>
                <a:lnTo>
                  <a:pt x="688" y="366"/>
                </a:lnTo>
                <a:lnTo>
                  <a:pt x="703" y="383"/>
                </a:lnTo>
                <a:lnTo>
                  <a:pt x="717" y="400"/>
                </a:lnTo>
                <a:lnTo>
                  <a:pt x="742" y="438"/>
                </a:lnTo>
                <a:lnTo>
                  <a:pt x="768" y="472"/>
                </a:lnTo>
                <a:lnTo>
                  <a:pt x="778" y="491"/>
                </a:lnTo>
                <a:lnTo>
                  <a:pt x="788" y="510"/>
                </a:lnTo>
                <a:lnTo>
                  <a:pt x="795" y="528"/>
                </a:lnTo>
                <a:lnTo>
                  <a:pt x="800" y="549"/>
                </a:lnTo>
                <a:lnTo>
                  <a:pt x="804" y="568"/>
                </a:lnTo>
                <a:lnTo>
                  <a:pt x="804" y="588"/>
                </a:lnTo>
                <a:lnTo>
                  <a:pt x="802" y="609"/>
                </a:lnTo>
                <a:lnTo>
                  <a:pt x="797" y="628"/>
                </a:lnTo>
                <a:lnTo>
                  <a:pt x="794" y="650"/>
                </a:lnTo>
                <a:lnTo>
                  <a:pt x="792" y="674"/>
                </a:lnTo>
                <a:lnTo>
                  <a:pt x="788" y="696"/>
                </a:lnTo>
                <a:lnTo>
                  <a:pt x="782" y="716"/>
                </a:lnTo>
                <a:lnTo>
                  <a:pt x="766" y="759"/>
                </a:lnTo>
                <a:lnTo>
                  <a:pt x="749" y="800"/>
                </a:lnTo>
                <a:lnTo>
                  <a:pt x="730" y="841"/>
                </a:lnTo>
                <a:lnTo>
                  <a:pt x="723" y="862"/>
                </a:lnTo>
                <a:lnTo>
                  <a:pt x="718" y="884"/>
                </a:lnTo>
                <a:lnTo>
                  <a:pt x="712" y="929"/>
                </a:lnTo>
                <a:lnTo>
                  <a:pt x="705" y="975"/>
                </a:lnTo>
                <a:lnTo>
                  <a:pt x="700" y="1021"/>
                </a:lnTo>
                <a:lnTo>
                  <a:pt x="696" y="1065"/>
                </a:lnTo>
                <a:lnTo>
                  <a:pt x="694" y="1082"/>
                </a:lnTo>
                <a:lnTo>
                  <a:pt x="694" y="1091"/>
                </a:lnTo>
                <a:lnTo>
                  <a:pt x="696" y="1098"/>
                </a:lnTo>
                <a:lnTo>
                  <a:pt x="700" y="1105"/>
                </a:lnTo>
                <a:lnTo>
                  <a:pt x="705" y="1111"/>
                </a:lnTo>
                <a:lnTo>
                  <a:pt x="717" y="1123"/>
                </a:lnTo>
                <a:lnTo>
                  <a:pt x="727" y="1142"/>
                </a:lnTo>
                <a:lnTo>
                  <a:pt x="737" y="1161"/>
                </a:lnTo>
                <a:lnTo>
                  <a:pt x="756" y="1200"/>
                </a:lnTo>
                <a:lnTo>
                  <a:pt x="773" y="1241"/>
                </a:lnTo>
                <a:lnTo>
                  <a:pt x="788" y="1283"/>
                </a:lnTo>
                <a:lnTo>
                  <a:pt x="800" y="1325"/>
                </a:lnTo>
                <a:lnTo>
                  <a:pt x="807" y="1348"/>
                </a:lnTo>
                <a:lnTo>
                  <a:pt x="811" y="1371"/>
                </a:lnTo>
                <a:lnTo>
                  <a:pt x="819" y="1416"/>
                </a:lnTo>
                <a:lnTo>
                  <a:pt x="836" y="1510"/>
                </a:lnTo>
                <a:lnTo>
                  <a:pt x="843" y="1556"/>
                </a:lnTo>
                <a:lnTo>
                  <a:pt x="852" y="1601"/>
                </a:lnTo>
                <a:lnTo>
                  <a:pt x="864" y="1647"/>
                </a:lnTo>
                <a:lnTo>
                  <a:pt x="876" y="1693"/>
                </a:lnTo>
                <a:lnTo>
                  <a:pt x="973" y="2071"/>
                </a:lnTo>
                <a:lnTo>
                  <a:pt x="953" y="2076"/>
                </a:lnTo>
                <a:lnTo>
                  <a:pt x="930" y="2079"/>
                </a:lnTo>
                <a:lnTo>
                  <a:pt x="917" y="2079"/>
                </a:lnTo>
                <a:lnTo>
                  <a:pt x="903" y="2081"/>
                </a:lnTo>
                <a:lnTo>
                  <a:pt x="881" y="2085"/>
                </a:lnTo>
                <a:lnTo>
                  <a:pt x="871" y="2088"/>
                </a:lnTo>
                <a:lnTo>
                  <a:pt x="862" y="2091"/>
                </a:lnTo>
                <a:lnTo>
                  <a:pt x="860" y="2093"/>
                </a:lnTo>
                <a:lnTo>
                  <a:pt x="860" y="2097"/>
                </a:lnTo>
                <a:lnTo>
                  <a:pt x="862" y="2105"/>
                </a:lnTo>
                <a:lnTo>
                  <a:pt x="867" y="2119"/>
                </a:lnTo>
                <a:lnTo>
                  <a:pt x="874" y="2134"/>
                </a:lnTo>
                <a:lnTo>
                  <a:pt x="876" y="2143"/>
                </a:lnTo>
                <a:lnTo>
                  <a:pt x="876" y="2146"/>
                </a:lnTo>
                <a:lnTo>
                  <a:pt x="872" y="2150"/>
                </a:lnTo>
                <a:lnTo>
                  <a:pt x="864" y="2155"/>
                </a:lnTo>
                <a:lnTo>
                  <a:pt x="853" y="2158"/>
                </a:lnTo>
                <a:lnTo>
                  <a:pt x="848" y="2162"/>
                </a:lnTo>
                <a:lnTo>
                  <a:pt x="845" y="2165"/>
                </a:lnTo>
                <a:lnTo>
                  <a:pt x="843" y="2168"/>
                </a:lnTo>
                <a:lnTo>
                  <a:pt x="843" y="2174"/>
                </a:lnTo>
                <a:lnTo>
                  <a:pt x="845" y="2182"/>
                </a:lnTo>
                <a:lnTo>
                  <a:pt x="843" y="2206"/>
                </a:lnTo>
                <a:lnTo>
                  <a:pt x="840" y="2228"/>
                </a:lnTo>
                <a:lnTo>
                  <a:pt x="831" y="2274"/>
                </a:lnTo>
                <a:lnTo>
                  <a:pt x="816" y="2367"/>
                </a:lnTo>
                <a:lnTo>
                  <a:pt x="806" y="2413"/>
                </a:lnTo>
                <a:lnTo>
                  <a:pt x="799" y="2457"/>
                </a:lnTo>
                <a:lnTo>
                  <a:pt x="795" y="2480"/>
                </a:lnTo>
                <a:lnTo>
                  <a:pt x="794" y="2502"/>
                </a:lnTo>
                <a:lnTo>
                  <a:pt x="794" y="2545"/>
                </a:lnTo>
                <a:lnTo>
                  <a:pt x="795" y="2634"/>
                </a:lnTo>
                <a:lnTo>
                  <a:pt x="797" y="2651"/>
                </a:lnTo>
                <a:lnTo>
                  <a:pt x="795" y="2669"/>
                </a:lnTo>
                <a:lnTo>
                  <a:pt x="797" y="2676"/>
                </a:lnTo>
                <a:lnTo>
                  <a:pt x="797" y="2683"/>
                </a:lnTo>
                <a:lnTo>
                  <a:pt x="800" y="2690"/>
                </a:lnTo>
                <a:lnTo>
                  <a:pt x="806" y="2697"/>
                </a:lnTo>
                <a:lnTo>
                  <a:pt x="814" y="2712"/>
                </a:lnTo>
                <a:lnTo>
                  <a:pt x="819" y="2728"/>
                </a:lnTo>
                <a:lnTo>
                  <a:pt x="823" y="2743"/>
                </a:lnTo>
                <a:lnTo>
                  <a:pt x="821" y="2762"/>
                </a:lnTo>
                <a:lnTo>
                  <a:pt x="818" y="2777"/>
                </a:lnTo>
                <a:lnTo>
                  <a:pt x="812" y="2791"/>
                </a:lnTo>
                <a:lnTo>
                  <a:pt x="807" y="2798"/>
                </a:lnTo>
                <a:lnTo>
                  <a:pt x="802" y="2803"/>
                </a:lnTo>
                <a:lnTo>
                  <a:pt x="797" y="2808"/>
                </a:lnTo>
                <a:lnTo>
                  <a:pt x="788" y="2811"/>
                </a:lnTo>
                <a:lnTo>
                  <a:pt x="773" y="2813"/>
                </a:lnTo>
                <a:lnTo>
                  <a:pt x="759" y="2811"/>
                </a:lnTo>
                <a:lnTo>
                  <a:pt x="744" y="2808"/>
                </a:lnTo>
                <a:lnTo>
                  <a:pt x="730" y="2803"/>
                </a:lnTo>
                <a:lnTo>
                  <a:pt x="703" y="2789"/>
                </a:lnTo>
                <a:lnTo>
                  <a:pt x="689" y="2782"/>
                </a:lnTo>
                <a:lnTo>
                  <a:pt x="676" y="2777"/>
                </a:lnTo>
                <a:lnTo>
                  <a:pt x="657" y="2772"/>
                </a:lnTo>
                <a:lnTo>
                  <a:pt x="638" y="2767"/>
                </a:lnTo>
                <a:lnTo>
                  <a:pt x="599" y="2758"/>
                </a:lnTo>
                <a:lnTo>
                  <a:pt x="580" y="2753"/>
                </a:lnTo>
                <a:lnTo>
                  <a:pt x="561" y="2745"/>
                </a:lnTo>
                <a:lnTo>
                  <a:pt x="542" y="2736"/>
                </a:lnTo>
                <a:lnTo>
                  <a:pt x="532" y="2731"/>
                </a:lnTo>
                <a:lnTo>
                  <a:pt x="523" y="2726"/>
                </a:lnTo>
                <a:lnTo>
                  <a:pt x="511" y="2716"/>
                </a:lnTo>
                <a:lnTo>
                  <a:pt x="503" y="2702"/>
                </a:lnTo>
                <a:lnTo>
                  <a:pt x="494" y="2687"/>
                </a:lnTo>
                <a:lnTo>
                  <a:pt x="491" y="2673"/>
                </a:lnTo>
                <a:lnTo>
                  <a:pt x="491" y="2666"/>
                </a:lnTo>
                <a:lnTo>
                  <a:pt x="491" y="2661"/>
                </a:lnTo>
                <a:lnTo>
                  <a:pt x="493" y="2656"/>
                </a:lnTo>
                <a:lnTo>
                  <a:pt x="496" y="2652"/>
                </a:lnTo>
                <a:lnTo>
                  <a:pt x="503" y="2646"/>
                </a:lnTo>
                <a:lnTo>
                  <a:pt x="513" y="2640"/>
                </a:lnTo>
                <a:lnTo>
                  <a:pt x="525" y="2637"/>
                </a:lnTo>
                <a:lnTo>
                  <a:pt x="537" y="2634"/>
                </a:lnTo>
                <a:lnTo>
                  <a:pt x="549" y="2634"/>
                </a:lnTo>
                <a:lnTo>
                  <a:pt x="561" y="2634"/>
                </a:lnTo>
                <a:lnTo>
                  <a:pt x="605" y="2635"/>
                </a:lnTo>
                <a:lnTo>
                  <a:pt x="628" y="2637"/>
                </a:lnTo>
                <a:lnTo>
                  <a:pt x="650" y="2639"/>
                </a:lnTo>
                <a:lnTo>
                  <a:pt x="655" y="2639"/>
                </a:lnTo>
                <a:lnTo>
                  <a:pt x="660" y="2635"/>
                </a:lnTo>
                <a:lnTo>
                  <a:pt x="664" y="2630"/>
                </a:lnTo>
                <a:lnTo>
                  <a:pt x="665" y="2623"/>
                </a:lnTo>
                <a:lnTo>
                  <a:pt x="672" y="2606"/>
                </a:lnTo>
                <a:lnTo>
                  <a:pt x="677" y="2589"/>
                </a:lnTo>
                <a:lnTo>
                  <a:pt x="681" y="2569"/>
                </a:lnTo>
                <a:lnTo>
                  <a:pt x="684" y="2546"/>
                </a:lnTo>
                <a:lnTo>
                  <a:pt x="689" y="2505"/>
                </a:lnTo>
                <a:lnTo>
                  <a:pt x="694" y="2459"/>
                </a:lnTo>
                <a:lnTo>
                  <a:pt x="694" y="2437"/>
                </a:lnTo>
                <a:lnTo>
                  <a:pt x="693" y="2415"/>
                </a:lnTo>
                <a:lnTo>
                  <a:pt x="681" y="2322"/>
                </a:lnTo>
                <a:lnTo>
                  <a:pt x="665" y="2206"/>
                </a:lnTo>
                <a:lnTo>
                  <a:pt x="659" y="2209"/>
                </a:lnTo>
                <a:lnTo>
                  <a:pt x="652" y="2209"/>
                </a:lnTo>
                <a:lnTo>
                  <a:pt x="645" y="2206"/>
                </a:lnTo>
                <a:lnTo>
                  <a:pt x="640" y="2203"/>
                </a:lnTo>
                <a:lnTo>
                  <a:pt x="635" y="2197"/>
                </a:lnTo>
                <a:lnTo>
                  <a:pt x="629" y="2192"/>
                </a:lnTo>
                <a:lnTo>
                  <a:pt x="621" y="2180"/>
                </a:lnTo>
                <a:lnTo>
                  <a:pt x="617" y="2177"/>
                </a:lnTo>
                <a:lnTo>
                  <a:pt x="611" y="2175"/>
                </a:lnTo>
                <a:lnTo>
                  <a:pt x="604" y="2175"/>
                </a:lnTo>
                <a:lnTo>
                  <a:pt x="597" y="2177"/>
                </a:lnTo>
                <a:lnTo>
                  <a:pt x="583" y="2182"/>
                </a:lnTo>
                <a:lnTo>
                  <a:pt x="573" y="2186"/>
                </a:lnTo>
                <a:lnTo>
                  <a:pt x="564" y="2189"/>
                </a:lnTo>
                <a:lnTo>
                  <a:pt x="559" y="2191"/>
                </a:lnTo>
                <a:lnTo>
                  <a:pt x="558" y="2194"/>
                </a:lnTo>
                <a:lnTo>
                  <a:pt x="558" y="2203"/>
                </a:lnTo>
                <a:lnTo>
                  <a:pt x="559" y="2213"/>
                </a:lnTo>
                <a:lnTo>
                  <a:pt x="561" y="2232"/>
                </a:lnTo>
                <a:lnTo>
                  <a:pt x="561" y="2249"/>
                </a:lnTo>
                <a:lnTo>
                  <a:pt x="559" y="2254"/>
                </a:lnTo>
                <a:lnTo>
                  <a:pt x="559" y="2256"/>
                </a:lnTo>
                <a:lnTo>
                  <a:pt x="552" y="2256"/>
                </a:lnTo>
                <a:lnTo>
                  <a:pt x="542" y="2257"/>
                </a:lnTo>
                <a:lnTo>
                  <a:pt x="530" y="2261"/>
                </a:lnTo>
                <a:lnTo>
                  <a:pt x="523" y="2261"/>
                </a:lnTo>
                <a:lnTo>
                  <a:pt x="515" y="2261"/>
                </a:lnTo>
                <a:lnTo>
                  <a:pt x="505" y="2261"/>
                </a:lnTo>
                <a:lnTo>
                  <a:pt x="499" y="2261"/>
                </a:lnTo>
                <a:lnTo>
                  <a:pt x="496" y="2261"/>
                </a:lnTo>
                <a:lnTo>
                  <a:pt x="493" y="2266"/>
                </a:lnTo>
                <a:lnTo>
                  <a:pt x="493" y="2273"/>
                </a:lnTo>
                <a:lnTo>
                  <a:pt x="491" y="2283"/>
                </a:lnTo>
                <a:lnTo>
                  <a:pt x="484" y="2305"/>
                </a:lnTo>
                <a:lnTo>
                  <a:pt x="477" y="2326"/>
                </a:lnTo>
                <a:lnTo>
                  <a:pt x="446" y="2415"/>
                </a:lnTo>
                <a:lnTo>
                  <a:pt x="431" y="2456"/>
                </a:lnTo>
                <a:lnTo>
                  <a:pt x="424" y="2478"/>
                </a:lnTo>
                <a:lnTo>
                  <a:pt x="417" y="2498"/>
                </a:lnTo>
                <a:lnTo>
                  <a:pt x="409" y="2541"/>
                </a:lnTo>
                <a:lnTo>
                  <a:pt x="404" y="2582"/>
                </a:lnTo>
                <a:lnTo>
                  <a:pt x="397" y="2630"/>
                </a:lnTo>
                <a:lnTo>
                  <a:pt x="392" y="2676"/>
                </a:lnTo>
                <a:lnTo>
                  <a:pt x="388" y="2697"/>
                </a:lnTo>
                <a:lnTo>
                  <a:pt x="388" y="2717"/>
                </a:lnTo>
                <a:lnTo>
                  <a:pt x="388" y="2726"/>
                </a:lnTo>
                <a:lnTo>
                  <a:pt x="392" y="2733"/>
                </a:lnTo>
                <a:lnTo>
                  <a:pt x="395" y="2741"/>
                </a:lnTo>
                <a:lnTo>
                  <a:pt x="399" y="2750"/>
                </a:lnTo>
                <a:lnTo>
                  <a:pt x="400" y="2760"/>
                </a:lnTo>
                <a:lnTo>
                  <a:pt x="402" y="2770"/>
                </a:lnTo>
                <a:lnTo>
                  <a:pt x="404" y="2791"/>
                </a:lnTo>
                <a:lnTo>
                  <a:pt x="404" y="2813"/>
                </a:lnTo>
                <a:lnTo>
                  <a:pt x="404" y="2825"/>
                </a:lnTo>
                <a:lnTo>
                  <a:pt x="402" y="2837"/>
                </a:lnTo>
                <a:lnTo>
                  <a:pt x="400" y="2849"/>
                </a:lnTo>
                <a:lnTo>
                  <a:pt x="399" y="2856"/>
                </a:lnTo>
                <a:lnTo>
                  <a:pt x="395" y="2858"/>
                </a:lnTo>
                <a:lnTo>
                  <a:pt x="393" y="2859"/>
                </a:lnTo>
                <a:lnTo>
                  <a:pt x="385" y="2859"/>
                </a:lnTo>
                <a:lnTo>
                  <a:pt x="375" y="2861"/>
                </a:lnTo>
                <a:lnTo>
                  <a:pt x="356" y="2861"/>
                </a:lnTo>
                <a:lnTo>
                  <a:pt x="313" y="2858"/>
                </a:lnTo>
                <a:lnTo>
                  <a:pt x="303" y="2858"/>
                </a:lnTo>
                <a:lnTo>
                  <a:pt x="293" y="2856"/>
                </a:lnTo>
                <a:lnTo>
                  <a:pt x="272" y="2851"/>
                </a:lnTo>
                <a:lnTo>
                  <a:pt x="262" y="2847"/>
                </a:lnTo>
                <a:lnTo>
                  <a:pt x="251" y="2846"/>
                </a:lnTo>
                <a:lnTo>
                  <a:pt x="228" y="2844"/>
                </a:lnTo>
                <a:lnTo>
                  <a:pt x="205" y="2844"/>
                </a:lnTo>
                <a:lnTo>
                  <a:pt x="183" y="2844"/>
                </a:lnTo>
                <a:lnTo>
                  <a:pt x="161" y="2842"/>
                </a:lnTo>
                <a:lnTo>
                  <a:pt x="139" y="2839"/>
                </a:lnTo>
                <a:lnTo>
                  <a:pt x="118" y="2835"/>
                </a:lnTo>
                <a:lnTo>
                  <a:pt x="96" y="2829"/>
                </a:lnTo>
                <a:lnTo>
                  <a:pt x="70" y="2818"/>
                </a:lnTo>
                <a:lnTo>
                  <a:pt x="45" y="2808"/>
                </a:lnTo>
                <a:lnTo>
                  <a:pt x="33" y="2801"/>
                </a:lnTo>
                <a:lnTo>
                  <a:pt x="21" y="2794"/>
                </a:lnTo>
                <a:lnTo>
                  <a:pt x="12" y="2784"/>
                </a:lnTo>
                <a:lnTo>
                  <a:pt x="5" y="2774"/>
                </a:lnTo>
                <a:lnTo>
                  <a:pt x="2" y="2767"/>
                </a:lnTo>
                <a:lnTo>
                  <a:pt x="0" y="2760"/>
                </a:lnTo>
                <a:lnTo>
                  <a:pt x="2" y="2755"/>
                </a:lnTo>
                <a:lnTo>
                  <a:pt x="2" y="2748"/>
                </a:lnTo>
                <a:lnTo>
                  <a:pt x="5" y="2743"/>
                </a:lnTo>
                <a:lnTo>
                  <a:pt x="9" y="2740"/>
                </a:lnTo>
                <a:lnTo>
                  <a:pt x="17" y="2731"/>
                </a:lnTo>
                <a:lnTo>
                  <a:pt x="29" y="2724"/>
                </a:lnTo>
                <a:lnTo>
                  <a:pt x="41" y="2719"/>
                </a:lnTo>
                <a:lnTo>
                  <a:pt x="55" y="2716"/>
                </a:lnTo>
                <a:lnTo>
                  <a:pt x="65" y="2714"/>
                </a:lnTo>
                <a:lnTo>
                  <a:pt x="89" y="2711"/>
                </a:lnTo>
                <a:lnTo>
                  <a:pt x="111" y="2709"/>
                </a:lnTo>
                <a:lnTo>
                  <a:pt x="157" y="2704"/>
                </a:lnTo>
                <a:lnTo>
                  <a:pt x="186" y="2699"/>
                </a:lnTo>
                <a:lnTo>
                  <a:pt x="214" y="2692"/>
                </a:lnTo>
                <a:lnTo>
                  <a:pt x="224" y="2688"/>
                </a:lnTo>
                <a:lnTo>
                  <a:pt x="234" y="2683"/>
                </a:lnTo>
                <a:lnTo>
                  <a:pt x="243" y="2678"/>
                </a:lnTo>
                <a:lnTo>
                  <a:pt x="250" y="2669"/>
                </a:lnTo>
                <a:lnTo>
                  <a:pt x="263" y="2649"/>
                </a:lnTo>
                <a:lnTo>
                  <a:pt x="269" y="2639"/>
                </a:lnTo>
                <a:lnTo>
                  <a:pt x="272" y="2627"/>
                </a:lnTo>
                <a:lnTo>
                  <a:pt x="277" y="2615"/>
                </a:lnTo>
                <a:lnTo>
                  <a:pt x="279" y="2601"/>
                </a:lnTo>
                <a:lnTo>
                  <a:pt x="286" y="2574"/>
                </a:lnTo>
                <a:lnTo>
                  <a:pt x="286" y="2582"/>
                </a:lnTo>
                <a:lnTo>
                  <a:pt x="287" y="2587"/>
                </a:lnTo>
                <a:lnTo>
                  <a:pt x="289" y="2591"/>
                </a:lnTo>
                <a:lnTo>
                  <a:pt x="286" y="2584"/>
                </a:lnTo>
                <a:lnTo>
                  <a:pt x="286" y="2575"/>
                </a:lnTo>
                <a:lnTo>
                  <a:pt x="286" y="2558"/>
                </a:lnTo>
                <a:lnTo>
                  <a:pt x="284" y="2516"/>
                </a:lnTo>
                <a:lnTo>
                  <a:pt x="284" y="2427"/>
                </a:lnTo>
                <a:lnTo>
                  <a:pt x="284" y="2334"/>
                </a:lnTo>
                <a:lnTo>
                  <a:pt x="286" y="2240"/>
                </a:lnTo>
                <a:lnTo>
                  <a:pt x="281" y="2244"/>
                </a:lnTo>
                <a:lnTo>
                  <a:pt x="274" y="2245"/>
                </a:lnTo>
                <a:lnTo>
                  <a:pt x="265" y="2244"/>
                </a:lnTo>
                <a:lnTo>
                  <a:pt x="258" y="2242"/>
                </a:lnTo>
                <a:lnTo>
                  <a:pt x="245" y="2235"/>
                </a:lnTo>
                <a:lnTo>
                  <a:pt x="234" y="2227"/>
                </a:lnTo>
                <a:lnTo>
                  <a:pt x="228" y="2223"/>
                </a:lnTo>
                <a:lnTo>
                  <a:pt x="222" y="2223"/>
                </a:lnTo>
                <a:lnTo>
                  <a:pt x="209" y="2225"/>
                </a:lnTo>
                <a:lnTo>
                  <a:pt x="193" y="2227"/>
                </a:lnTo>
                <a:lnTo>
                  <a:pt x="176" y="2227"/>
                </a:lnTo>
                <a:lnTo>
                  <a:pt x="154" y="2227"/>
                </a:lnTo>
                <a:lnTo>
                  <a:pt x="144" y="2225"/>
                </a:lnTo>
                <a:lnTo>
                  <a:pt x="133" y="2221"/>
                </a:lnTo>
                <a:lnTo>
                  <a:pt x="132" y="2220"/>
                </a:lnTo>
                <a:lnTo>
                  <a:pt x="132" y="2216"/>
                </a:lnTo>
                <a:lnTo>
                  <a:pt x="132" y="2208"/>
                </a:lnTo>
                <a:lnTo>
                  <a:pt x="135" y="2192"/>
                </a:lnTo>
                <a:lnTo>
                  <a:pt x="144" y="2144"/>
                </a:lnTo>
                <a:lnTo>
                  <a:pt x="147" y="2124"/>
                </a:lnTo>
                <a:lnTo>
                  <a:pt x="149" y="2114"/>
                </a:lnTo>
                <a:lnTo>
                  <a:pt x="149" y="2103"/>
                </a:lnTo>
                <a:lnTo>
                  <a:pt x="147" y="2081"/>
                </a:lnTo>
                <a:lnTo>
                  <a:pt x="147" y="2057"/>
                </a:lnTo>
                <a:lnTo>
                  <a:pt x="149" y="2035"/>
                </a:lnTo>
                <a:lnTo>
                  <a:pt x="152" y="2011"/>
                </a:lnTo>
                <a:lnTo>
                  <a:pt x="161" y="1965"/>
                </a:lnTo>
                <a:lnTo>
                  <a:pt x="169" y="1919"/>
                </a:lnTo>
                <a:lnTo>
                  <a:pt x="178" y="1873"/>
                </a:lnTo>
                <a:lnTo>
                  <a:pt x="190" y="1828"/>
                </a:lnTo>
                <a:lnTo>
                  <a:pt x="200" y="1784"/>
                </a:lnTo>
                <a:lnTo>
                  <a:pt x="217" y="1691"/>
                </a:lnTo>
                <a:lnTo>
                  <a:pt x="233" y="1599"/>
                </a:lnTo>
                <a:lnTo>
                  <a:pt x="241" y="1554"/>
                </a:lnTo>
                <a:lnTo>
                  <a:pt x="245" y="1532"/>
                </a:lnTo>
                <a:lnTo>
                  <a:pt x="245" y="1510"/>
                </a:lnTo>
                <a:lnTo>
                  <a:pt x="243" y="1467"/>
                </a:lnTo>
                <a:lnTo>
                  <a:pt x="243" y="1447"/>
                </a:lnTo>
                <a:lnTo>
                  <a:pt x="245" y="1424"/>
                </a:lnTo>
                <a:lnTo>
                  <a:pt x="250" y="1404"/>
                </a:lnTo>
                <a:lnTo>
                  <a:pt x="255" y="1383"/>
                </a:lnTo>
                <a:lnTo>
                  <a:pt x="262" y="1365"/>
                </a:lnTo>
                <a:lnTo>
                  <a:pt x="267" y="1348"/>
                </a:lnTo>
                <a:lnTo>
                  <a:pt x="267" y="1339"/>
                </a:lnTo>
                <a:lnTo>
                  <a:pt x="265" y="1336"/>
                </a:lnTo>
                <a:lnTo>
                  <a:pt x="260" y="1332"/>
                </a:lnTo>
                <a:lnTo>
                  <a:pt x="253" y="1334"/>
                </a:lnTo>
                <a:lnTo>
                  <a:pt x="240" y="1341"/>
                </a:lnTo>
                <a:lnTo>
                  <a:pt x="234" y="1344"/>
                </a:lnTo>
                <a:lnTo>
                  <a:pt x="226" y="1346"/>
                </a:lnTo>
                <a:lnTo>
                  <a:pt x="210" y="1348"/>
                </a:lnTo>
                <a:lnTo>
                  <a:pt x="204" y="1346"/>
                </a:lnTo>
                <a:lnTo>
                  <a:pt x="195" y="1344"/>
                </a:lnTo>
                <a:lnTo>
                  <a:pt x="188" y="1342"/>
                </a:lnTo>
                <a:lnTo>
                  <a:pt x="183" y="1337"/>
                </a:lnTo>
                <a:lnTo>
                  <a:pt x="168" y="1325"/>
                </a:lnTo>
                <a:lnTo>
                  <a:pt x="163" y="1318"/>
                </a:lnTo>
                <a:lnTo>
                  <a:pt x="157" y="1312"/>
                </a:lnTo>
                <a:lnTo>
                  <a:pt x="154" y="1303"/>
                </a:lnTo>
                <a:lnTo>
                  <a:pt x="152" y="1294"/>
                </a:lnTo>
                <a:lnTo>
                  <a:pt x="151" y="1277"/>
                </a:lnTo>
                <a:lnTo>
                  <a:pt x="151" y="1260"/>
                </a:lnTo>
                <a:lnTo>
                  <a:pt x="152" y="1243"/>
                </a:lnTo>
                <a:lnTo>
                  <a:pt x="157" y="1228"/>
                </a:lnTo>
                <a:lnTo>
                  <a:pt x="166" y="1214"/>
                </a:lnTo>
                <a:lnTo>
                  <a:pt x="178" y="1202"/>
                </a:lnTo>
                <a:lnTo>
                  <a:pt x="185" y="1195"/>
                </a:lnTo>
                <a:lnTo>
                  <a:pt x="192" y="1188"/>
                </a:lnTo>
                <a:lnTo>
                  <a:pt x="202" y="1173"/>
                </a:lnTo>
                <a:lnTo>
                  <a:pt x="209" y="1166"/>
                </a:lnTo>
                <a:lnTo>
                  <a:pt x="214" y="1158"/>
                </a:lnTo>
                <a:lnTo>
                  <a:pt x="216" y="1151"/>
                </a:lnTo>
                <a:lnTo>
                  <a:pt x="217" y="1141"/>
                </a:lnTo>
                <a:lnTo>
                  <a:pt x="217" y="1096"/>
                </a:lnTo>
                <a:lnTo>
                  <a:pt x="221" y="1050"/>
                </a:lnTo>
                <a:lnTo>
                  <a:pt x="226" y="1004"/>
                </a:lnTo>
                <a:lnTo>
                  <a:pt x="231" y="959"/>
                </a:lnTo>
                <a:lnTo>
                  <a:pt x="234" y="937"/>
                </a:lnTo>
                <a:lnTo>
                  <a:pt x="240" y="917"/>
                </a:lnTo>
                <a:lnTo>
                  <a:pt x="251" y="875"/>
                </a:lnTo>
                <a:lnTo>
                  <a:pt x="255" y="865"/>
                </a:lnTo>
                <a:lnTo>
                  <a:pt x="255" y="857"/>
                </a:lnTo>
                <a:lnTo>
                  <a:pt x="255" y="840"/>
                </a:lnTo>
                <a:lnTo>
                  <a:pt x="251" y="822"/>
                </a:lnTo>
                <a:lnTo>
                  <a:pt x="245" y="805"/>
                </a:lnTo>
                <a:lnTo>
                  <a:pt x="240" y="788"/>
                </a:lnTo>
                <a:lnTo>
                  <a:pt x="234" y="773"/>
                </a:lnTo>
                <a:lnTo>
                  <a:pt x="234" y="756"/>
                </a:lnTo>
                <a:lnTo>
                  <a:pt x="236" y="747"/>
                </a:lnTo>
                <a:lnTo>
                  <a:pt x="238" y="739"/>
                </a:lnTo>
                <a:lnTo>
                  <a:pt x="245" y="720"/>
                </a:lnTo>
                <a:lnTo>
                  <a:pt x="253" y="703"/>
                </a:lnTo>
                <a:lnTo>
                  <a:pt x="263" y="686"/>
                </a:lnTo>
                <a:lnTo>
                  <a:pt x="274" y="669"/>
                </a:lnTo>
                <a:lnTo>
                  <a:pt x="301" y="628"/>
                </a:lnTo>
                <a:lnTo>
                  <a:pt x="316" y="607"/>
                </a:lnTo>
                <a:lnTo>
                  <a:pt x="334" y="590"/>
                </a:lnTo>
                <a:lnTo>
                  <a:pt x="347" y="574"/>
                </a:lnTo>
                <a:lnTo>
                  <a:pt x="358" y="556"/>
                </a:lnTo>
                <a:lnTo>
                  <a:pt x="369" y="539"/>
                </a:lnTo>
                <a:lnTo>
                  <a:pt x="380" y="521"/>
                </a:lnTo>
                <a:lnTo>
                  <a:pt x="388" y="510"/>
                </a:lnTo>
                <a:lnTo>
                  <a:pt x="390" y="503"/>
                </a:lnTo>
                <a:lnTo>
                  <a:pt x="390" y="501"/>
                </a:lnTo>
                <a:lnTo>
                  <a:pt x="388" y="498"/>
                </a:lnTo>
                <a:lnTo>
                  <a:pt x="380" y="487"/>
                </a:lnTo>
                <a:lnTo>
                  <a:pt x="378" y="482"/>
                </a:lnTo>
                <a:lnTo>
                  <a:pt x="378" y="475"/>
                </a:lnTo>
                <a:lnTo>
                  <a:pt x="380" y="474"/>
                </a:lnTo>
                <a:lnTo>
                  <a:pt x="381" y="472"/>
                </a:lnTo>
                <a:lnTo>
                  <a:pt x="388" y="470"/>
                </a:lnTo>
                <a:lnTo>
                  <a:pt x="397" y="463"/>
                </a:lnTo>
                <a:lnTo>
                  <a:pt x="405" y="456"/>
                </a:lnTo>
                <a:lnTo>
                  <a:pt x="440" y="426"/>
                </a:lnTo>
                <a:lnTo>
                  <a:pt x="397" y="436"/>
                </a:lnTo>
                <a:lnTo>
                  <a:pt x="375" y="438"/>
                </a:lnTo>
                <a:lnTo>
                  <a:pt x="363" y="438"/>
                </a:lnTo>
                <a:lnTo>
                  <a:pt x="352" y="436"/>
                </a:lnTo>
                <a:lnTo>
                  <a:pt x="344" y="434"/>
                </a:lnTo>
                <a:lnTo>
                  <a:pt x="337" y="427"/>
                </a:lnTo>
                <a:lnTo>
                  <a:pt x="334" y="422"/>
                </a:lnTo>
                <a:lnTo>
                  <a:pt x="334" y="417"/>
                </a:lnTo>
                <a:lnTo>
                  <a:pt x="334" y="403"/>
                </a:lnTo>
                <a:lnTo>
                  <a:pt x="332" y="400"/>
                </a:lnTo>
                <a:lnTo>
                  <a:pt x="330" y="397"/>
                </a:lnTo>
                <a:lnTo>
                  <a:pt x="327" y="392"/>
                </a:lnTo>
                <a:lnTo>
                  <a:pt x="313" y="383"/>
                </a:lnTo>
                <a:lnTo>
                  <a:pt x="310" y="380"/>
                </a:lnTo>
                <a:lnTo>
                  <a:pt x="306" y="376"/>
                </a:lnTo>
                <a:lnTo>
                  <a:pt x="306" y="371"/>
                </a:lnTo>
                <a:lnTo>
                  <a:pt x="310" y="366"/>
                </a:lnTo>
                <a:lnTo>
                  <a:pt x="315" y="362"/>
                </a:lnTo>
                <a:lnTo>
                  <a:pt x="320" y="356"/>
                </a:lnTo>
                <a:lnTo>
                  <a:pt x="320" y="354"/>
                </a:lnTo>
                <a:lnTo>
                  <a:pt x="320" y="352"/>
                </a:lnTo>
                <a:lnTo>
                  <a:pt x="315" y="350"/>
                </a:lnTo>
                <a:lnTo>
                  <a:pt x="306" y="349"/>
                </a:lnTo>
                <a:lnTo>
                  <a:pt x="299" y="347"/>
                </a:lnTo>
                <a:lnTo>
                  <a:pt x="293" y="345"/>
                </a:lnTo>
                <a:lnTo>
                  <a:pt x="291" y="344"/>
                </a:lnTo>
                <a:lnTo>
                  <a:pt x="289" y="342"/>
                </a:lnTo>
                <a:lnTo>
                  <a:pt x="287" y="338"/>
                </a:lnTo>
                <a:lnTo>
                  <a:pt x="287" y="333"/>
                </a:lnTo>
                <a:lnTo>
                  <a:pt x="291" y="320"/>
                </a:lnTo>
                <a:lnTo>
                  <a:pt x="291" y="311"/>
                </a:lnTo>
                <a:lnTo>
                  <a:pt x="289" y="308"/>
                </a:lnTo>
                <a:lnTo>
                  <a:pt x="286" y="306"/>
                </a:lnTo>
                <a:lnTo>
                  <a:pt x="275" y="299"/>
                </a:lnTo>
                <a:lnTo>
                  <a:pt x="270" y="294"/>
                </a:lnTo>
                <a:lnTo>
                  <a:pt x="267" y="287"/>
                </a:lnTo>
                <a:lnTo>
                  <a:pt x="267" y="282"/>
                </a:lnTo>
                <a:lnTo>
                  <a:pt x="269" y="279"/>
                </a:lnTo>
                <a:lnTo>
                  <a:pt x="274" y="270"/>
                </a:lnTo>
                <a:lnTo>
                  <a:pt x="287" y="255"/>
                </a:lnTo>
                <a:lnTo>
                  <a:pt x="291" y="251"/>
                </a:lnTo>
                <a:lnTo>
                  <a:pt x="291" y="248"/>
                </a:lnTo>
                <a:lnTo>
                  <a:pt x="289" y="243"/>
                </a:lnTo>
                <a:lnTo>
                  <a:pt x="286" y="236"/>
                </a:lnTo>
                <a:lnTo>
                  <a:pt x="284" y="229"/>
                </a:lnTo>
                <a:lnTo>
                  <a:pt x="282" y="220"/>
                </a:lnTo>
                <a:lnTo>
                  <a:pt x="284" y="210"/>
                </a:lnTo>
                <a:lnTo>
                  <a:pt x="284" y="198"/>
                </a:lnTo>
                <a:lnTo>
                  <a:pt x="284" y="188"/>
                </a:lnTo>
                <a:lnTo>
                  <a:pt x="284" y="174"/>
                </a:lnTo>
                <a:lnTo>
                  <a:pt x="287" y="161"/>
                </a:lnTo>
                <a:lnTo>
                  <a:pt x="291" y="147"/>
                </a:lnTo>
                <a:lnTo>
                  <a:pt x="296" y="135"/>
                </a:lnTo>
                <a:lnTo>
                  <a:pt x="310" y="111"/>
                </a:lnTo>
                <a:lnTo>
                  <a:pt x="325" y="89"/>
                </a:lnTo>
                <a:lnTo>
                  <a:pt x="340" y="68"/>
                </a:lnTo>
                <a:lnTo>
                  <a:pt x="349" y="58"/>
                </a:lnTo>
                <a:lnTo>
                  <a:pt x="356" y="46"/>
                </a:lnTo>
                <a:lnTo>
                  <a:pt x="364" y="36"/>
                </a:lnTo>
                <a:lnTo>
                  <a:pt x="373" y="27"/>
                </a:lnTo>
                <a:lnTo>
                  <a:pt x="385" y="19"/>
                </a:lnTo>
                <a:lnTo>
                  <a:pt x="397" y="14"/>
                </a:lnTo>
                <a:close/>
                <a:moveTo>
                  <a:pt x="595" y="361"/>
                </a:moveTo>
                <a:lnTo>
                  <a:pt x="595" y="361"/>
                </a:lnTo>
                <a:lnTo>
                  <a:pt x="621" y="361"/>
                </a:lnTo>
                <a:lnTo>
                  <a:pt x="614" y="349"/>
                </a:lnTo>
                <a:lnTo>
                  <a:pt x="609" y="342"/>
                </a:lnTo>
                <a:lnTo>
                  <a:pt x="604" y="338"/>
                </a:lnTo>
                <a:lnTo>
                  <a:pt x="600" y="338"/>
                </a:lnTo>
                <a:lnTo>
                  <a:pt x="599" y="340"/>
                </a:lnTo>
                <a:lnTo>
                  <a:pt x="595" y="347"/>
                </a:lnTo>
                <a:lnTo>
                  <a:pt x="595" y="3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10"/>
          <p:cNvSpPr>
            <a:spLocks/>
          </p:cNvSpPr>
          <p:nvPr/>
        </p:nvSpPr>
        <p:spPr bwMode="auto">
          <a:xfrm>
            <a:off x="6426200" y="1135063"/>
            <a:ext cx="1544638" cy="4541837"/>
          </a:xfrm>
          <a:custGeom>
            <a:avLst/>
            <a:gdLst>
              <a:gd name="T0" fmla="*/ 860425 w 973"/>
              <a:gd name="T1" fmla="*/ 15875 h 2861"/>
              <a:gd name="T2" fmla="*/ 1035050 w 973"/>
              <a:gd name="T3" fmla="*/ 190500 h 2861"/>
              <a:gd name="T4" fmla="*/ 1017588 w 973"/>
              <a:gd name="T5" fmla="*/ 444500 h 2861"/>
              <a:gd name="T6" fmla="*/ 1050925 w 973"/>
              <a:gd name="T7" fmla="*/ 534987 h 2861"/>
              <a:gd name="T8" fmla="*/ 1250950 w 973"/>
              <a:gd name="T9" fmla="*/ 809625 h 2861"/>
              <a:gd name="T10" fmla="*/ 1260475 w 973"/>
              <a:gd name="T11" fmla="*/ 1031875 h 2861"/>
              <a:gd name="T12" fmla="*/ 1147763 w 973"/>
              <a:gd name="T13" fmla="*/ 1368425 h 2861"/>
              <a:gd name="T14" fmla="*/ 1101725 w 973"/>
              <a:gd name="T15" fmla="*/ 1731962 h 2861"/>
              <a:gd name="T16" fmla="*/ 1200150 w 973"/>
              <a:gd name="T17" fmla="*/ 1905000 h 2861"/>
              <a:gd name="T18" fmla="*/ 1327150 w 973"/>
              <a:gd name="T19" fmla="*/ 2397125 h 2861"/>
              <a:gd name="T20" fmla="*/ 1476375 w 973"/>
              <a:gd name="T21" fmla="*/ 3300412 h 2861"/>
              <a:gd name="T22" fmla="*/ 1365250 w 973"/>
              <a:gd name="T23" fmla="*/ 3328987 h 2861"/>
              <a:gd name="T24" fmla="*/ 1354138 w 973"/>
              <a:gd name="T25" fmla="*/ 3425825 h 2861"/>
              <a:gd name="T26" fmla="*/ 1333500 w 973"/>
              <a:gd name="T27" fmla="*/ 3536950 h 2861"/>
              <a:gd name="T28" fmla="*/ 1260475 w 973"/>
              <a:gd name="T29" fmla="*/ 4040187 h 2861"/>
              <a:gd name="T30" fmla="*/ 1279525 w 973"/>
              <a:gd name="T31" fmla="*/ 4281487 h 2861"/>
              <a:gd name="T32" fmla="*/ 1273175 w 973"/>
              <a:gd name="T33" fmla="*/ 4449762 h 2861"/>
              <a:gd name="T34" fmla="*/ 1073150 w 973"/>
              <a:gd name="T35" fmla="*/ 4408487 h 2861"/>
              <a:gd name="T36" fmla="*/ 844550 w 973"/>
              <a:gd name="T37" fmla="*/ 4335462 h 2861"/>
              <a:gd name="T38" fmla="*/ 782638 w 973"/>
              <a:gd name="T39" fmla="*/ 4216400 h 2861"/>
              <a:gd name="T40" fmla="*/ 960438 w 973"/>
              <a:gd name="T41" fmla="*/ 4183062 h 2861"/>
              <a:gd name="T42" fmla="*/ 1074738 w 973"/>
              <a:gd name="T43" fmla="*/ 4110037 h 2861"/>
              <a:gd name="T44" fmla="*/ 1081088 w 973"/>
              <a:gd name="T45" fmla="*/ 3686175 h 2861"/>
              <a:gd name="T46" fmla="*/ 998538 w 973"/>
              <a:gd name="T47" fmla="*/ 3479800 h 2861"/>
              <a:gd name="T48" fmla="*/ 895350 w 973"/>
              <a:gd name="T49" fmla="*/ 3475037 h 2861"/>
              <a:gd name="T50" fmla="*/ 887413 w 973"/>
              <a:gd name="T51" fmla="*/ 3578225 h 2861"/>
              <a:gd name="T52" fmla="*/ 801688 w 973"/>
              <a:gd name="T53" fmla="*/ 3589337 h 2861"/>
              <a:gd name="T54" fmla="*/ 757238 w 973"/>
              <a:gd name="T55" fmla="*/ 3692525 h 2861"/>
              <a:gd name="T56" fmla="*/ 630238 w 973"/>
              <a:gd name="T57" fmla="*/ 4175125 h 2861"/>
              <a:gd name="T58" fmla="*/ 633413 w 973"/>
              <a:gd name="T59" fmla="*/ 4365625 h 2861"/>
              <a:gd name="T60" fmla="*/ 633413 w 973"/>
              <a:gd name="T61" fmla="*/ 4533900 h 2861"/>
              <a:gd name="T62" fmla="*/ 481013 w 973"/>
              <a:gd name="T63" fmla="*/ 4537075 h 2861"/>
              <a:gd name="T64" fmla="*/ 255588 w 973"/>
              <a:gd name="T65" fmla="*/ 4511675 h 2861"/>
              <a:gd name="T66" fmla="*/ 19050 w 973"/>
              <a:gd name="T67" fmla="*/ 4419600 h 2861"/>
              <a:gd name="T68" fmla="*/ 46038 w 973"/>
              <a:gd name="T69" fmla="*/ 4324350 h 2861"/>
              <a:gd name="T70" fmla="*/ 339725 w 973"/>
              <a:gd name="T71" fmla="*/ 4273550 h 2861"/>
              <a:gd name="T72" fmla="*/ 431800 w 973"/>
              <a:gd name="T73" fmla="*/ 4170362 h 2861"/>
              <a:gd name="T74" fmla="*/ 454025 w 973"/>
              <a:gd name="T75" fmla="*/ 4087812 h 2861"/>
              <a:gd name="T76" fmla="*/ 446088 w 973"/>
              <a:gd name="T77" fmla="*/ 3562350 h 2861"/>
              <a:gd name="T78" fmla="*/ 331788 w 973"/>
              <a:gd name="T79" fmla="*/ 3532187 h 2861"/>
              <a:gd name="T80" fmla="*/ 209550 w 973"/>
              <a:gd name="T81" fmla="*/ 3505200 h 2861"/>
              <a:gd name="T82" fmla="*/ 233363 w 973"/>
              <a:gd name="T83" fmla="*/ 3265487 h 2861"/>
              <a:gd name="T84" fmla="*/ 317500 w 973"/>
              <a:gd name="T85" fmla="*/ 2832100 h 2861"/>
              <a:gd name="T86" fmla="*/ 385763 w 973"/>
              <a:gd name="T87" fmla="*/ 2297112 h 2861"/>
              <a:gd name="T88" fmla="*/ 420688 w 973"/>
              <a:gd name="T89" fmla="*/ 2120900 h 2861"/>
              <a:gd name="T90" fmla="*/ 309563 w 973"/>
              <a:gd name="T91" fmla="*/ 2133600 h 2861"/>
              <a:gd name="T92" fmla="*/ 241300 w 973"/>
              <a:gd name="T93" fmla="*/ 2054225 h 2861"/>
              <a:gd name="T94" fmla="*/ 304800 w 973"/>
              <a:gd name="T95" fmla="*/ 1885950 h 2861"/>
              <a:gd name="T96" fmla="*/ 358775 w 973"/>
              <a:gd name="T97" fmla="*/ 1593850 h 2861"/>
              <a:gd name="T98" fmla="*/ 398463 w 973"/>
              <a:gd name="T99" fmla="*/ 1304925 h 2861"/>
              <a:gd name="T100" fmla="*/ 401638 w 973"/>
              <a:gd name="T101" fmla="*/ 1116012 h 2861"/>
              <a:gd name="T102" fmla="*/ 585788 w 973"/>
              <a:gd name="T103" fmla="*/ 855662 h 2861"/>
              <a:gd name="T104" fmla="*/ 600075 w 973"/>
              <a:gd name="T105" fmla="*/ 754062 h 2861"/>
              <a:gd name="T106" fmla="*/ 698500 w 973"/>
              <a:gd name="T107" fmla="*/ 676275 h 2861"/>
              <a:gd name="T108" fmla="*/ 530225 w 973"/>
              <a:gd name="T109" fmla="*/ 661987 h 2861"/>
              <a:gd name="T110" fmla="*/ 485775 w 973"/>
              <a:gd name="T111" fmla="*/ 588962 h 2861"/>
              <a:gd name="T112" fmla="*/ 485775 w 973"/>
              <a:gd name="T113" fmla="*/ 554037 h 2861"/>
              <a:gd name="T114" fmla="*/ 458788 w 973"/>
              <a:gd name="T115" fmla="*/ 488950 h 2861"/>
              <a:gd name="T116" fmla="*/ 455613 w 973"/>
              <a:gd name="T117" fmla="*/ 404812 h 2861"/>
              <a:gd name="T118" fmla="*/ 450850 w 973"/>
              <a:gd name="T119" fmla="*/ 333375 h 2861"/>
              <a:gd name="T120" fmla="*/ 515938 w 973"/>
              <a:gd name="T121" fmla="*/ 141287 h 286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973"/>
              <a:gd name="T184" fmla="*/ 0 h 2861"/>
              <a:gd name="T185" fmla="*/ 973 w 973"/>
              <a:gd name="T186" fmla="*/ 2861 h 2861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973" h="2861">
                <a:moveTo>
                  <a:pt x="397" y="14"/>
                </a:moveTo>
                <a:lnTo>
                  <a:pt x="397" y="14"/>
                </a:lnTo>
                <a:lnTo>
                  <a:pt x="416" y="7"/>
                </a:lnTo>
                <a:lnTo>
                  <a:pt x="436" y="2"/>
                </a:lnTo>
                <a:lnTo>
                  <a:pt x="458" y="0"/>
                </a:lnTo>
                <a:lnTo>
                  <a:pt x="479" y="2"/>
                </a:lnTo>
                <a:lnTo>
                  <a:pt x="499" y="3"/>
                </a:lnTo>
                <a:lnTo>
                  <a:pt x="522" y="7"/>
                </a:lnTo>
                <a:lnTo>
                  <a:pt x="542" y="10"/>
                </a:lnTo>
                <a:lnTo>
                  <a:pt x="561" y="17"/>
                </a:lnTo>
                <a:lnTo>
                  <a:pt x="578" y="24"/>
                </a:lnTo>
                <a:lnTo>
                  <a:pt x="594" y="34"/>
                </a:lnTo>
                <a:lnTo>
                  <a:pt x="607" y="44"/>
                </a:lnTo>
                <a:lnTo>
                  <a:pt x="619" y="56"/>
                </a:lnTo>
                <a:lnTo>
                  <a:pt x="629" y="72"/>
                </a:lnTo>
                <a:lnTo>
                  <a:pt x="640" y="85"/>
                </a:lnTo>
                <a:lnTo>
                  <a:pt x="647" y="102"/>
                </a:lnTo>
                <a:lnTo>
                  <a:pt x="652" y="120"/>
                </a:lnTo>
                <a:lnTo>
                  <a:pt x="655" y="135"/>
                </a:lnTo>
                <a:lnTo>
                  <a:pt x="657" y="152"/>
                </a:lnTo>
                <a:lnTo>
                  <a:pt x="659" y="169"/>
                </a:lnTo>
                <a:lnTo>
                  <a:pt x="659" y="185"/>
                </a:lnTo>
                <a:lnTo>
                  <a:pt x="655" y="219"/>
                </a:lnTo>
                <a:lnTo>
                  <a:pt x="650" y="251"/>
                </a:lnTo>
                <a:lnTo>
                  <a:pt x="641" y="280"/>
                </a:lnTo>
                <a:lnTo>
                  <a:pt x="638" y="296"/>
                </a:lnTo>
                <a:lnTo>
                  <a:pt x="636" y="299"/>
                </a:lnTo>
                <a:lnTo>
                  <a:pt x="638" y="303"/>
                </a:lnTo>
                <a:lnTo>
                  <a:pt x="645" y="308"/>
                </a:lnTo>
                <a:lnTo>
                  <a:pt x="650" y="315"/>
                </a:lnTo>
                <a:lnTo>
                  <a:pt x="653" y="321"/>
                </a:lnTo>
                <a:lnTo>
                  <a:pt x="662" y="337"/>
                </a:lnTo>
                <a:lnTo>
                  <a:pt x="674" y="350"/>
                </a:lnTo>
                <a:lnTo>
                  <a:pt x="688" y="366"/>
                </a:lnTo>
                <a:lnTo>
                  <a:pt x="703" y="383"/>
                </a:lnTo>
                <a:lnTo>
                  <a:pt x="717" y="400"/>
                </a:lnTo>
                <a:lnTo>
                  <a:pt x="742" y="438"/>
                </a:lnTo>
                <a:lnTo>
                  <a:pt x="768" y="472"/>
                </a:lnTo>
                <a:lnTo>
                  <a:pt x="778" y="491"/>
                </a:lnTo>
                <a:lnTo>
                  <a:pt x="788" y="510"/>
                </a:lnTo>
                <a:lnTo>
                  <a:pt x="795" y="528"/>
                </a:lnTo>
                <a:lnTo>
                  <a:pt x="800" y="549"/>
                </a:lnTo>
                <a:lnTo>
                  <a:pt x="804" y="568"/>
                </a:lnTo>
                <a:lnTo>
                  <a:pt x="804" y="588"/>
                </a:lnTo>
                <a:lnTo>
                  <a:pt x="802" y="609"/>
                </a:lnTo>
                <a:lnTo>
                  <a:pt x="797" y="628"/>
                </a:lnTo>
                <a:lnTo>
                  <a:pt x="794" y="650"/>
                </a:lnTo>
                <a:lnTo>
                  <a:pt x="792" y="674"/>
                </a:lnTo>
                <a:lnTo>
                  <a:pt x="788" y="696"/>
                </a:lnTo>
                <a:lnTo>
                  <a:pt x="782" y="716"/>
                </a:lnTo>
                <a:lnTo>
                  <a:pt x="766" y="759"/>
                </a:lnTo>
                <a:lnTo>
                  <a:pt x="749" y="800"/>
                </a:lnTo>
                <a:lnTo>
                  <a:pt x="730" y="841"/>
                </a:lnTo>
                <a:lnTo>
                  <a:pt x="723" y="862"/>
                </a:lnTo>
                <a:lnTo>
                  <a:pt x="718" y="884"/>
                </a:lnTo>
                <a:lnTo>
                  <a:pt x="712" y="929"/>
                </a:lnTo>
                <a:lnTo>
                  <a:pt x="705" y="975"/>
                </a:lnTo>
                <a:lnTo>
                  <a:pt x="700" y="1021"/>
                </a:lnTo>
                <a:lnTo>
                  <a:pt x="696" y="1065"/>
                </a:lnTo>
                <a:lnTo>
                  <a:pt x="694" y="1082"/>
                </a:lnTo>
                <a:lnTo>
                  <a:pt x="694" y="1091"/>
                </a:lnTo>
                <a:lnTo>
                  <a:pt x="696" y="1098"/>
                </a:lnTo>
                <a:lnTo>
                  <a:pt x="700" y="1105"/>
                </a:lnTo>
                <a:lnTo>
                  <a:pt x="705" y="1111"/>
                </a:lnTo>
                <a:lnTo>
                  <a:pt x="717" y="1123"/>
                </a:lnTo>
                <a:lnTo>
                  <a:pt x="727" y="1142"/>
                </a:lnTo>
                <a:lnTo>
                  <a:pt x="737" y="1161"/>
                </a:lnTo>
                <a:lnTo>
                  <a:pt x="756" y="1200"/>
                </a:lnTo>
                <a:lnTo>
                  <a:pt x="773" y="1241"/>
                </a:lnTo>
                <a:lnTo>
                  <a:pt x="788" y="1283"/>
                </a:lnTo>
                <a:lnTo>
                  <a:pt x="800" y="1325"/>
                </a:lnTo>
                <a:lnTo>
                  <a:pt x="807" y="1348"/>
                </a:lnTo>
                <a:lnTo>
                  <a:pt x="811" y="1371"/>
                </a:lnTo>
                <a:lnTo>
                  <a:pt x="819" y="1416"/>
                </a:lnTo>
                <a:lnTo>
                  <a:pt x="836" y="1510"/>
                </a:lnTo>
                <a:lnTo>
                  <a:pt x="843" y="1556"/>
                </a:lnTo>
                <a:lnTo>
                  <a:pt x="852" y="1601"/>
                </a:lnTo>
                <a:lnTo>
                  <a:pt x="864" y="1647"/>
                </a:lnTo>
                <a:lnTo>
                  <a:pt x="876" y="1693"/>
                </a:lnTo>
                <a:lnTo>
                  <a:pt x="973" y="2071"/>
                </a:lnTo>
                <a:lnTo>
                  <a:pt x="953" y="2076"/>
                </a:lnTo>
                <a:lnTo>
                  <a:pt x="930" y="2079"/>
                </a:lnTo>
                <a:lnTo>
                  <a:pt x="917" y="2079"/>
                </a:lnTo>
                <a:lnTo>
                  <a:pt x="903" y="2081"/>
                </a:lnTo>
                <a:lnTo>
                  <a:pt x="881" y="2085"/>
                </a:lnTo>
                <a:lnTo>
                  <a:pt x="871" y="2088"/>
                </a:lnTo>
                <a:lnTo>
                  <a:pt x="862" y="2091"/>
                </a:lnTo>
                <a:lnTo>
                  <a:pt x="860" y="2093"/>
                </a:lnTo>
                <a:lnTo>
                  <a:pt x="860" y="2097"/>
                </a:lnTo>
                <a:lnTo>
                  <a:pt x="862" y="2105"/>
                </a:lnTo>
                <a:lnTo>
                  <a:pt x="867" y="2119"/>
                </a:lnTo>
                <a:lnTo>
                  <a:pt x="874" y="2134"/>
                </a:lnTo>
                <a:lnTo>
                  <a:pt x="876" y="2143"/>
                </a:lnTo>
                <a:lnTo>
                  <a:pt x="876" y="2146"/>
                </a:lnTo>
                <a:lnTo>
                  <a:pt x="872" y="2150"/>
                </a:lnTo>
                <a:lnTo>
                  <a:pt x="864" y="2155"/>
                </a:lnTo>
                <a:lnTo>
                  <a:pt x="853" y="2158"/>
                </a:lnTo>
                <a:lnTo>
                  <a:pt x="848" y="2162"/>
                </a:lnTo>
                <a:lnTo>
                  <a:pt x="845" y="2165"/>
                </a:lnTo>
                <a:lnTo>
                  <a:pt x="843" y="2168"/>
                </a:lnTo>
                <a:lnTo>
                  <a:pt x="843" y="2174"/>
                </a:lnTo>
                <a:lnTo>
                  <a:pt x="845" y="2182"/>
                </a:lnTo>
                <a:lnTo>
                  <a:pt x="843" y="2206"/>
                </a:lnTo>
                <a:lnTo>
                  <a:pt x="840" y="2228"/>
                </a:lnTo>
                <a:lnTo>
                  <a:pt x="831" y="2274"/>
                </a:lnTo>
                <a:lnTo>
                  <a:pt x="816" y="2367"/>
                </a:lnTo>
                <a:lnTo>
                  <a:pt x="806" y="2413"/>
                </a:lnTo>
                <a:lnTo>
                  <a:pt x="799" y="2457"/>
                </a:lnTo>
                <a:lnTo>
                  <a:pt x="795" y="2480"/>
                </a:lnTo>
                <a:lnTo>
                  <a:pt x="794" y="2502"/>
                </a:lnTo>
                <a:lnTo>
                  <a:pt x="794" y="2545"/>
                </a:lnTo>
                <a:lnTo>
                  <a:pt x="795" y="2634"/>
                </a:lnTo>
                <a:lnTo>
                  <a:pt x="797" y="2651"/>
                </a:lnTo>
                <a:lnTo>
                  <a:pt x="795" y="2669"/>
                </a:lnTo>
                <a:lnTo>
                  <a:pt x="797" y="2676"/>
                </a:lnTo>
                <a:lnTo>
                  <a:pt x="797" y="2683"/>
                </a:lnTo>
                <a:lnTo>
                  <a:pt x="800" y="2690"/>
                </a:lnTo>
                <a:lnTo>
                  <a:pt x="806" y="2697"/>
                </a:lnTo>
                <a:lnTo>
                  <a:pt x="814" y="2712"/>
                </a:lnTo>
                <a:lnTo>
                  <a:pt x="819" y="2728"/>
                </a:lnTo>
                <a:lnTo>
                  <a:pt x="823" y="2743"/>
                </a:lnTo>
                <a:lnTo>
                  <a:pt x="821" y="2762"/>
                </a:lnTo>
                <a:lnTo>
                  <a:pt x="818" y="2777"/>
                </a:lnTo>
                <a:lnTo>
                  <a:pt x="812" y="2791"/>
                </a:lnTo>
                <a:lnTo>
                  <a:pt x="807" y="2798"/>
                </a:lnTo>
                <a:lnTo>
                  <a:pt x="802" y="2803"/>
                </a:lnTo>
                <a:lnTo>
                  <a:pt x="797" y="2808"/>
                </a:lnTo>
                <a:lnTo>
                  <a:pt x="788" y="2811"/>
                </a:lnTo>
                <a:lnTo>
                  <a:pt x="773" y="2813"/>
                </a:lnTo>
                <a:lnTo>
                  <a:pt x="759" y="2811"/>
                </a:lnTo>
                <a:lnTo>
                  <a:pt x="744" y="2808"/>
                </a:lnTo>
                <a:lnTo>
                  <a:pt x="730" y="2803"/>
                </a:lnTo>
                <a:lnTo>
                  <a:pt x="703" y="2789"/>
                </a:lnTo>
                <a:lnTo>
                  <a:pt x="689" y="2782"/>
                </a:lnTo>
                <a:lnTo>
                  <a:pt x="676" y="2777"/>
                </a:lnTo>
                <a:lnTo>
                  <a:pt x="657" y="2772"/>
                </a:lnTo>
                <a:lnTo>
                  <a:pt x="638" y="2767"/>
                </a:lnTo>
                <a:lnTo>
                  <a:pt x="599" y="2758"/>
                </a:lnTo>
                <a:lnTo>
                  <a:pt x="580" y="2753"/>
                </a:lnTo>
                <a:lnTo>
                  <a:pt x="561" y="2745"/>
                </a:lnTo>
                <a:lnTo>
                  <a:pt x="542" y="2736"/>
                </a:lnTo>
                <a:lnTo>
                  <a:pt x="532" y="2731"/>
                </a:lnTo>
                <a:lnTo>
                  <a:pt x="523" y="2726"/>
                </a:lnTo>
                <a:lnTo>
                  <a:pt x="511" y="2716"/>
                </a:lnTo>
                <a:lnTo>
                  <a:pt x="503" y="2702"/>
                </a:lnTo>
                <a:lnTo>
                  <a:pt x="494" y="2687"/>
                </a:lnTo>
                <a:lnTo>
                  <a:pt x="491" y="2673"/>
                </a:lnTo>
                <a:lnTo>
                  <a:pt x="491" y="2666"/>
                </a:lnTo>
                <a:lnTo>
                  <a:pt x="491" y="2661"/>
                </a:lnTo>
                <a:lnTo>
                  <a:pt x="493" y="2656"/>
                </a:lnTo>
                <a:lnTo>
                  <a:pt x="496" y="2652"/>
                </a:lnTo>
                <a:lnTo>
                  <a:pt x="503" y="2646"/>
                </a:lnTo>
                <a:lnTo>
                  <a:pt x="513" y="2640"/>
                </a:lnTo>
                <a:lnTo>
                  <a:pt x="525" y="2637"/>
                </a:lnTo>
                <a:lnTo>
                  <a:pt x="537" y="2634"/>
                </a:lnTo>
                <a:lnTo>
                  <a:pt x="549" y="2634"/>
                </a:lnTo>
                <a:lnTo>
                  <a:pt x="561" y="2634"/>
                </a:lnTo>
                <a:lnTo>
                  <a:pt x="605" y="2635"/>
                </a:lnTo>
                <a:lnTo>
                  <a:pt x="628" y="2637"/>
                </a:lnTo>
                <a:lnTo>
                  <a:pt x="650" y="2639"/>
                </a:lnTo>
                <a:lnTo>
                  <a:pt x="655" y="2639"/>
                </a:lnTo>
                <a:lnTo>
                  <a:pt x="660" y="2635"/>
                </a:lnTo>
                <a:lnTo>
                  <a:pt x="664" y="2630"/>
                </a:lnTo>
                <a:lnTo>
                  <a:pt x="665" y="2623"/>
                </a:lnTo>
                <a:lnTo>
                  <a:pt x="672" y="2606"/>
                </a:lnTo>
                <a:lnTo>
                  <a:pt x="677" y="2589"/>
                </a:lnTo>
                <a:lnTo>
                  <a:pt x="681" y="2569"/>
                </a:lnTo>
                <a:lnTo>
                  <a:pt x="684" y="2546"/>
                </a:lnTo>
                <a:lnTo>
                  <a:pt x="689" y="2505"/>
                </a:lnTo>
                <a:lnTo>
                  <a:pt x="694" y="2459"/>
                </a:lnTo>
                <a:lnTo>
                  <a:pt x="694" y="2437"/>
                </a:lnTo>
                <a:lnTo>
                  <a:pt x="693" y="2415"/>
                </a:lnTo>
                <a:lnTo>
                  <a:pt x="681" y="2322"/>
                </a:lnTo>
                <a:lnTo>
                  <a:pt x="665" y="2206"/>
                </a:lnTo>
                <a:lnTo>
                  <a:pt x="659" y="2209"/>
                </a:lnTo>
                <a:lnTo>
                  <a:pt x="652" y="2209"/>
                </a:lnTo>
                <a:lnTo>
                  <a:pt x="645" y="2206"/>
                </a:lnTo>
                <a:lnTo>
                  <a:pt x="640" y="2203"/>
                </a:lnTo>
                <a:lnTo>
                  <a:pt x="635" y="2197"/>
                </a:lnTo>
                <a:lnTo>
                  <a:pt x="629" y="2192"/>
                </a:lnTo>
                <a:lnTo>
                  <a:pt x="621" y="2180"/>
                </a:lnTo>
                <a:lnTo>
                  <a:pt x="617" y="2177"/>
                </a:lnTo>
                <a:lnTo>
                  <a:pt x="611" y="2175"/>
                </a:lnTo>
                <a:lnTo>
                  <a:pt x="604" y="2175"/>
                </a:lnTo>
                <a:lnTo>
                  <a:pt x="597" y="2177"/>
                </a:lnTo>
                <a:lnTo>
                  <a:pt x="583" y="2182"/>
                </a:lnTo>
                <a:lnTo>
                  <a:pt x="573" y="2186"/>
                </a:lnTo>
                <a:lnTo>
                  <a:pt x="564" y="2189"/>
                </a:lnTo>
                <a:lnTo>
                  <a:pt x="559" y="2191"/>
                </a:lnTo>
                <a:lnTo>
                  <a:pt x="558" y="2194"/>
                </a:lnTo>
                <a:lnTo>
                  <a:pt x="558" y="2203"/>
                </a:lnTo>
                <a:lnTo>
                  <a:pt x="559" y="2213"/>
                </a:lnTo>
                <a:lnTo>
                  <a:pt x="561" y="2232"/>
                </a:lnTo>
                <a:lnTo>
                  <a:pt x="561" y="2249"/>
                </a:lnTo>
                <a:lnTo>
                  <a:pt x="559" y="2254"/>
                </a:lnTo>
                <a:lnTo>
                  <a:pt x="559" y="2256"/>
                </a:lnTo>
                <a:lnTo>
                  <a:pt x="552" y="2256"/>
                </a:lnTo>
                <a:lnTo>
                  <a:pt x="542" y="2257"/>
                </a:lnTo>
                <a:lnTo>
                  <a:pt x="530" y="2261"/>
                </a:lnTo>
                <a:lnTo>
                  <a:pt x="523" y="2261"/>
                </a:lnTo>
                <a:lnTo>
                  <a:pt x="515" y="2261"/>
                </a:lnTo>
                <a:lnTo>
                  <a:pt x="505" y="2261"/>
                </a:lnTo>
                <a:lnTo>
                  <a:pt x="499" y="2261"/>
                </a:lnTo>
                <a:lnTo>
                  <a:pt x="496" y="2261"/>
                </a:lnTo>
                <a:lnTo>
                  <a:pt x="493" y="2266"/>
                </a:lnTo>
                <a:lnTo>
                  <a:pt x="493" y="2273"/>
                </a:lnTo>
                <a:lnTo>
                  <a:pt x="491" y="2283"/>
                </a:lnTo>
                <a:lnTo>
                  <a:pt x="484" y="2305"/>
                </a:lnTo>
                <a:lnTo>
                  <a:pt x="477" y="2326"/>
                </a:lnTo>
                <a:lnTo>
                  <a:pt x="446" y="2415"/>
                </a:lnTo>
                <a:lnTo>
                  <a:pt x="431" y="2456"/>
                </a:lnTo>
                <a:lnTo>
                  <a:pt x="424" y="2478"/>
                </a:lnTo>
                <a:lnTo>
                  <a:pt x="417" y="2498"/>
                </a:lnTo>
                <a:lnTo>
                  <a:pt x="409" y="2541"/>
                </a:lnTo>
                <a:lnTo>
                  <a:pt x="404" y="2582"/>
                </a:lnTo>
                <a:lnTo>
                  <a:pt x="397" y="2630"/>
                </a:lnTo>
                <a:lnTo>
                  <a:pt x="392" y="2676"/>
                </a:lnTo>
                <a:lnTo>
                  <a:pt x="388" y="2697"/>
                </a:lnTo>
                <a:lnTo>
                  <a:pt x="388" y="2717"/>
                </a:lnTo>
                <a:lnTo>
                  <a:pt x="388" y="2726"/>
                </a:lnTo>
                <a:lnTo>
                  <a:pt x="392" y="2733"/>
                </a:lnTo>
                <a:lnTo>
                  <a:pt x="395" y="2741"/>
                </a:lnTo>
                <a:lnTo>
                  <a:pt x="399" y="2750"/>
                </a:lnTo>
                <a:lnTo>
                  <a:pt x="400" y="2760"/>
                </a:lnTo>
                <a:lnTo>
                  <a:pt x="402" y="2770"/>
                </a:lnTo>
                <a:lnTo>
                  <a:pt x="404" y="2791"/>
                </a:lnTo>
                <a:lnTo>
                  <a:pt x="404" y="2813"/>
                </a:lnTo>
                <a:lnTo>
                  <a:pt x="404" y="2825"/>
                </a:lnTo>
                <a:lnTo>
                  <a:pt x="402" y="2837"/>
                </a:lnTo>
                <a:lnTo>
                  <a:pt x="400" y="2849"/>
                </a:lnTo>
                <a:lnTo>
                  <a:pt x="399" y="2856"/>
                </a:lnTo>
                <a:lnTo>
                  <a:pt x="395" y="2858"/>
                </a:lnTo>
                <a:lnTo>
                  <a:pt x="393" y="2859"/>
                </a:lnTo>
                <a:lnTo>
                  <a:pt x="385" y="2859"/>
                </a:lnTo>
                <a:lnTo>
                  <a:pt x="375" y="2861"/>
                </a:lnTo>
                <a:lnTo>
                  <a:pt x="356" y="2861"/>
                </a:lnTo>
                <a:lnTo>
                  <a:pt x="313" y="2858"/>
                </a:lnTo>
                <a:lnTo>
                  <a:pt x="303" y="2858"/>
                </a:lnTo>
                <a:lnTo>
                  <a:pt x="293" y="2856"/>
                </a:lnTo>
                <a:lnTo>
                  <a:pt x="272" y="2851"/>
                </a:lnTo>
                <a:lnTo>
                  <a:pt x="262" y="2847"/>
                </a:lnTo>
                <a:lnTo>
                  <a:pt x="251" y="2846"/>
                </a:lnTo>
                <a:lnTo>
                  <a:pt x="228" y="2844"/>
                </a:lnTo>
                <a:lnTo>
                  <a:pt x="205" y="2844"/>
                </a:lnTo>
                <a:lnTo>
                  <a:pt x="183" y="2844"/>
                </a:lnTo>
                <a:lnTo>
                  <a:pt x="161" y="2842"/>
                </a:lnTo>
                <a:lnTo>
                  <a:pt x="139" y="2839"/>
                </a:lnTo>
                <a:lnTo>
                  <a:pt x="118" y="2835"/>
                </a:lnTo>
                <a:lnTo>
                  <a:pt x="96" y="2829"/>
                </a:lnTo>
                <a:lnTo>
                  <a:pt x="70" y="2818"/>
                </a:lnTo>
                <a:lnTo>
                  <a:pt x="45" y="2808"/>
                </a:lnTo>
                <a:lnTo>
                  <a:pt x="33" y="2801"/>
                </a:lnTo>
                <a:lnTo>
                  <a:pt x="21" y="2794"/>
                </a:lnTo>
                <a:lnTo>
                  <a:pt x="12" y="2784"/>
                </a:lnTo>
                <a:lnTo>
                  <a:pt x="5" y="2774"/>
                </a:lnTo>
                <a:lnTo>
                  <a:pt x="2" y="2767"/>
                </a:lnTo>
                <a:lnTo>
                  <a:pt x="0" y="2760"/>
                </a:lnTo>
                <a:lnTo>
                  <a:pt x="2" y="2755"/>
                </a:lnTo>
                <a:lnTo>
                  <a:pt x="2" y="2748"/>
                </a:lnTo>
                <a:lnTo>
                  <a:pt x="5" y="2743"/>
                </a:lnTo>
                <a:lnTo>
                  <a:pt x="9" y="2740"/>
                </a:lnTo>
                <a:lnTo>
                  <a:pt x="17" y="2731"/>
                </a:lnTo>
                <a:lnTo>
                  <a:pt x="29" y="2724"/>
                </a:lnTo>
                <a:lnTo>
                  <a:pt x="41" y="2719"/>
                </a:lnTo>
                <a:lnTo>
                  <a:pt x="55" y="2716"/>
                </a:lnTo>
                <a:lnTo>
                  <a:pt x="65" y="2714"/>
                </a:lnTo>
                <a:lnTo>
                  <a:pt x="89" y="2711"/>
                </a:lnTo>
                <a:lnTo>
                  <a:pt x="111" y="2709"/>
                </a:lnTo>
                <a:lnTo>
                  <a:pt x="157" y="2704"/>
                </a:lnTo>
                <a:lnTo>
                  <a:pt x="186" y="2699"/>
                </a:lnTo>
                <a:lnTo>
                  <a:pt x="214" y="2692"/>
                </a:lnTo>
                <a:lnTo>
                  <a:pt x="224" y="2688"/>
                </a:lnTo>
                <a:lnTo>
                  <a:pt x="234" y="2683"/>
                </a:lnTo>
                <a:lnTo>
                  <a:pt x="243" y="2678"/>
                </a:lnTo>
                <a:lnTo>
                  <a:pt x="250" y="2669"/>
                </a:lnTo>
                <a:lnTo>
                  <a:pt x="263" y="2649"/>
                </a:lnTo>
                <a:lnTo>
                  <a:pt x="269" y="2639"/>
                </a:lnTo>
                <a:lnTo>
                  <a:pt x="272" y="2627"/>
                </a:lnTo>
                <a:lnTo>
                  <a:pt x="277" y="2615"/>
                </a:lnTo>
                <a:lnTo>
                  <a:pt x="279" y="2601"/>
                </a:lnTo>
                <a:lnTo>
                  <a:pt x="286" y="2574"/>
                </a:lnTo>
                <a:lnTo>
                  <a:pt x="286" y="2582"/>
                </a:lnTo>
                <a:lnTo>
                  <a:pt x="287" y="2587"/>
                </a:lnTo>
                <a:lnTo>
                  <a:pt x="289" y="2591"/>
                </a:lnTo>
                <a:lnTo>
                  <a:pt x="286" y="2584"/>
                </a:lnTo>
                <a:lnTo>
                  <a:pt x="286" y="2575"/>
                </a:lnTo>
                <a:lnTo>
                  <a:pt x="286" y="2558"/>
                </a:lnTo>
                <a:lnTo>
                  <a:pt x="284" y="2516"/>
                </a:lnTo>
                <a:lnTo>
                  <a:pt x="284" y="2427"/>
                </a:lnTo>
                <a:lnTo>
                  <a:pt x="284" y="2334"/>
                </a:lnTo>
                <a:lnTo>
                  <a:pt x="286" y="2240"/>
                </a:lnTo>
                <a:lnTo>
                  <a:pt x="281" y="2244"/>
                </a:lnTo>
                <a:lnTo>
                  <a:pt x="274" y="2245"/>
                </a:lnTo>
                <a:lnTo>
                  <a:pt x="265" y="2244"/>
                </a:lnTo>
                <a:lnTo>
                  <a:pt x="258" y="2242"/>
                </a:lnTo>
                <a:lnTo>
                  <a:pt x="245" y="2235"/>
                </a:lnTo>
                <a:lnTo>
                  <a:pt x="234" y="2227"/>
                </a:lnTo>
                <a:lnTo>
                  <a:pt x="228" y="2223"/>
                </a:lnTo>
                <a:lnTo>
                  <a:pt x="222" y="2223"/>
                </a:lnTo>
                <a:lnTo>
                  <a:pt x="209" y="2225"/>
                </a:lnTo>
                <a:lnTo>
                  <a:pt x="193" y="2227"/>
                </a:lnTo>
                <a:lnTo>
                  <a:pt x="176" y="2227"/>
                </a:lnTo>
                <a:lnTo>
                  <a:pt x="154" y="2227"/>
                </a:lnTo>
                <a:lnTo>
                  <a:pt x="144" y="2225"/>
                </a:lnTo>
                <a:lnTo>
                  <a:pt x="133" y="2221"/>
                </a:lnTo>
                <a:lnTo>
                  <a:pt x="132" y="2220"/>
                </a:lnTo>
                <a:lnTo>
                  <a:pt x="132" y="2216"/>
                </a:lnTo>
                <a:lnTo>
                  <a:pt x="132" y="2208"/>
                </a:lnTo>
                <a:lnTo>
                  <a:pt x="135" y="2192"/>
                </a:lnTo>
                <a:lnTo>
                  <a:pt x="144" y="2144"/>
                </a:lnTo>
                <a:lnTo>
                  <a:pt x="147" y="2124"/>
                </a:lnTo>
                <a:lnTo>
                  <a:pt x="149" y="2114"/>
                </a:lnTo>
                <a:lnTo>
                  <a:pt x="149" y="2103"/>
                </a:lnTo>
                <a:lnTo>
                  <a:pt x="147" y="2081"/>
                </a:lnTo>
                <a:lnTo>
                  <a:pt x="147" y="2057"/>
                </a:lnTo>
                <a:lnTo>
                  <a:pt x="149" y="2035"/>
                </a:lnTo>
                <a:lnTo>
                  <a:pt x="152" y="2011"/>
                </a:lnTo>
                <a:lnTo>
                  <a:pt x="161" y="1965"/>
                </a:lnTo>
                <a:lnTo>
                  <a:pt x="169" y="1919"/>
                </a:lnTo>
                <a:lnTo>
                  <a:pt x="178" y="1873"/>
                </a:lnTo>
                <a:lnTo>
                  <a:pt x="190" y="1828"/>
                </a:lnTo>
                <a:lnTo>
                  <a:pt x="200" y="1784"/>
                </a:lnTo>
                <a:lnTo>
                  <a:pt x="217" y="1691"/>
                </a:lnTo>
                <a:lnTo>
                  <a:pt x="233" y="1599"/>
                </a:lnTo>
                <a:lnTo>
                  <a:pt x="241" y="1554"/>
                </a:lnTo>
                <a:lnTo>
                  <a:pt x="245" y="1532"/>
                </a:lnTo>
                <a:lnTo>
                  <a:pt x="245" y="1510"/>
                </a:lnTo>
                <a:lnTo>
                  <a:pt x="243" y="1467"/>
                </a:lnTo>
                <a:lnTo>
                  <a:pt x="243" y="1447"/>
                </a:lnTo>
                <a:lnTo>
                  <a:pt x="245" y="1424"/>
                </a:lnTo>
                <a:lnTo>
                  <a:pt x="250" y="1404"/>
                </a:lnTo>
                <a:lnTo>
                  <a:pt x="255" y="1383"/>
                </a:lnTo>
                <a:lnTo>
                  <a:pt x="262" y="1365"/>
                </a:lnTo>
                <a:lnTo>
                  <a:pt x="267" y="1348"/>
                </a:lnTo>
                <a:lnTo>
                  <a:pt x="267" y="1339"/>
                </a:lnTo>
                <a:lnTo>
                  <a:pt x="265" y="1336"/>
                </a:lnTo>
                <a:lnTo>
                  <a:pt x="260" y="1332"/>
                </a:lnTo>
                <a:lnTo>
                  <a:pt x="253" y="1334"/>
                </a:lnTo>
                <a:lnTo>
                  <a:pt x="240" y="1341"/>
                </a:lnTo>
                <a:lnTo>
                  <a:pt x="234" y="1344"/>
                </a:lnTo>
                <a:lnTo>
                  <a:pt x="226" y="1346"/>
                </a:lnTo>
                <a:lnTo>
                  <a:pt x="210" y="1348"/>
                </a:lnTo>
                <a:lnTo>
                  <a:pt x="204" y="1346"/>
                </a:lnTo>
                <a:lnTo>
                  <a:pt x="195" y="1344"/>
                </a:lnTo>
                <a:lnTo>
                  <a:pt x="188" y="1342"/>
                </a:lnTo>
                <a:lnTo>
                  <a:pt x="183" y="1337"/>
                </a:lnTo>
                <a:lnTo>
                  <a:pt x="168" y="1325"/>
                </a:lnTo>
                <a:lnTo>
                  <a:pt x="163" y="1318"/>
                </a:lnTo>
                <a:lnTo>
                  <a:pt x="157" y="1312"/>
                </a:lnTo>
                <a:lnTo>
                  <a:pt x="154" y="1303"/>
                </a:lnTo>
                <a:lnTo>
                  <a:pt x="152" y="1294"/>
                </a:lnTo>
                <a:lnTo>
                  <a:pt x="151" y="1277"/>
                </a:lnTo>
                <a:lnTo>
                  <a:pt x="151" y="1260"/>
                </a:lnTo>
                <a:lnTo>
                  <a:pt x="152" y="1243"/>
                </a:lnTo>
                <a:lnTo>
                  <a:pt x="157" y="1228"/>
                </a:lnTo>
                <a:lnTo>
                  <a:pt x="166" y="1214"/>
                </a:lnTo>
                <a:lnTo>
                  <a:pt x="178" y="1202"/>
                </a:lnTo>
                <a:lnTo>
                  <a:pt x="185" y="1195"/>
                </a:lnTo>
                <a:lnTo>
                  <a:pt x="192" y="1188"/>
                </a:lnTo>
                <a:lnTo>
                  <a:pt x="202" y="1173"/>
                </a:lnTo>
                <a:lnTo>
                  <a:pt x="209" y="1166"/>
                </a:lnTo>
                <a:lnTo>
                  <a:pt x="214" y="1158"/>
                </a:lnTo>
                <a:lnTo>
                  <a:pt x="216" y="1151"/>
                </a:lnTo>
                <a:lnTo>
                  <a:pt x="217" y="1141"/>
                </a:lnTo>
                <a:lnTo>
                  <a:pt x="217" y="1096"/>
                </a:lnTo>
                <a:lnTo>
                  <a:pt x="221" y="1050"/>
                </a:lnTo>
                <a:lnTo>
                  <a:pt x="226" y="1004"/>
                </a:lnTo>
                <a:lnTo>
                  <a:pt x="231" y="959"/>
                </a:lnTo>
                <a:lnTo>
                  <a:pt x="234" y="937"/>
                </a:lnTo>
                <a:lnTo>
                  <a:pt x="240" y="917"/>
                </a:lnTo>
                <a:lnTo>
                  <a:pt x="251" y="875"/>
                </a:lnTo>
                <a:lnTo>
                  <a:pt x="255" y="865"/>
                </a:lnTo>
                <a:lnTo>
                  <a:pt x="255" y="857"/>
                </a:lnTo>
                <a:lnTo>
                  <a:pt x="255" y="840"/>
                </a:lnTo>
                <a:lnTo>
                  <a:pt x="251" y="822"/>
                </a:lnTo>
                <a:lnTo>
                  <a:pt x="245" y="805"/>
                </a:lnTo>
                <a:lnTo>
                  <a:pt x="240" y="788"/>
                </a:lnTo>
                <a:lnTo>
                  <a:pt x="234" y="773"/>
                </a:lnTo>
                <a:lnTo>
                  <a:pt x="234" y="756"/>
                </a:lnTo>
                <a:lnTo>
                  <a:pt x="236" y="747"/>
                </a:lnTo>
                <a:lnTo>
                  <a:pt x="238" y="739"/>
                </a:lnTo>
                <a:lnTo>
                  <a:pt x="245" y="720"/>
                </a:lnTo>
                <a:lnTo>
                  <a:pt x="253" y="703"/>
                </a:lnTo>
                <a:lnTo>
                  <a:pt x="263" y="686"/>
                </a:lnTo>
                <a:lnTo>
                  <a:pt x="274" y="669"/>
                </a:lnTo>
                <a:lnTo>
                  <a:pt x="301" y="628"/>
                </a:lnTo>
                <a:lnTo>
                  <a:pt x="316" y="607"/>
                </a:lnTo>
                <a:lnTo>
                  <a:pt x="334" y="590"/>
                </a:lnTo>
                <a:lnTo>
                  <a:pt x="347" y="574"/>
                </a:lnTo>
                <a:lnTo>
                  <a:pt x="358" y="556"/>
                </a:lnTo>
                <a:lnTo>
                  <a:pt x="369" y="539"/>
                </a:lnTo>
                <a:lnTo>
                  <a:pt x="380" y="521"/>
                </a:lnTo>
                <a:lnTo>
                  <a:pt x="388" y="510"/>
                </a:lnTo>
                <a:lnTo>
                  <a:pt x="390" y="503"/>
                </a:lnTo>
                <a:lnTo>
                  <a:pt x="390" y="501"/>
                </a:lnTo>
                <a:lnTo>
                  <a:pt x="388" y="498"/>
                </a:lnTo>
                <a:lnTo>
                  <a:pt x="380" y="487"/>
                </a:lnTo>
                <a:lnTo>
                  <a:pt x="378" y="482"/>
                </a:lnTo>
                <a:lnTo>
                  <a:pt x="378" y="475"/>
                </a:lnTo>
                <a:lnTo>
                  <a:pt x="380" y="474"/>
                </a:lnTo>
                <a:lnTo>
                  <a:pt x="381" y="472"/>
                </a:lnTo>
                <a:lnTo>
                  <a:pt x="388" y="470"/>
                </a:lnTo>
                <a:lnTo>
                  <a:pt x="397" y="463"/>
                </a:lnTo>
                <a:lnTo>
                  <a:pt x="405" y="456"/>
                </a:lnTo>
                <a:lnTo>
                  <a:pt x="440" y="426"/>
                </a:lnTo>
                <a:lnTo>
                  <a:pt x="397" y="436"/>
                </a:lnTo>
                <a:lnTo>
                  <a:pt x="375" y="438"/>
                </a:lnTo>
                <a:lnTo>
                  <a:pt x="363" y="438"/>
                </a:lnTo>
                <a:lnTo>
                  <a:pt x="352" y="436"/>
                </a:lnTo>
                <a:lnTo>
                  <a:pt x="344" y="434"/>
                </a:lnTo>
                <a:lnTo>
                  <a:pt x="337" y="427"/>
                </a:lnTo>
                <a:lnTo>
                  <a:pt x="334" y="422"/>
                </a:lnTo>
                <a:lnTo>
                  <a:pt x="334" y="417"/>
                </a:lnTo>
                <a:lnTo>
                  <a:pt x="334" y="403"/>
                </a:lnTo>
                <a:lnTo>
                  <a:pt x="332" y="400"/>
                </a:lnTo>
                <a:lnTo>
                  <a:pt x="330" y="397"/>
                </a:lnTo>
                <a:lnTo>
                  <a:pt x="327" y="392"/>
                </a:lnTo>
                <a:lnTo>
                  <a:pt x="313" y="383"/>
                </a:lnTo>
                <a:lnTo>
                  <a:pt x="310" y="380"/>
                </a:lnTo>
                <a:lnTo>
                  <a:pt x="306" y="376"/>
                </a:lnTo>
                <a:lnTo>
                  <a:pt x="306" y="371"/>
                </a:lnTo>
                <a:lnTo>
                  <a:pt x="310" y="366"/>
                </a:lnTo>
                <a:lnTo>
                  <a:pt x="315" y="362"/>
                </a:lnTo>
                <a:lnTo>
                  <a:pt x="320" y="356"/>
                </a:lnTo>
                <a:lnTo>
                  <a:pt x="320" y="354"/>
                </a:lnTo>
                <a:lnTo>
                  <a:pt x="320" y="352"/>
                </a:lnTo>
                <a:lnTo>
                  <a:pt x="315" y="350"/>
                </a:lnTo>
                <a:lnTo>
                  <a:pt x="306" y="349"/>
                </a:lnTo>
                <a:lnTo>
                  <a:pt x="299" y="347"/>
                </a:lnTo>
                <a:lnTo>
                  <a:pt x="293" y="345"/>
                </a:lnTo>
                <a:lnTo>
                  <a:pt x="291" y="344"/>
                </a:lnTo>
                <a:lnTo>
                  <a:pt x="289" y="342"/>
                </a:lnTo>
                <a:lnTo>
                  <a:pt x="287" y="338"/>
                </a:lnTo>
                <a:lnTo>
                  <a:pt x="287" y="333"/>
                </a:lnTo>
                <a:lnTo>
                  <a:pt x="291" y="320"/>
                </a:lnTo>
                <a:lnTo>
                  <a:pt x="291" y="311"/>
                </a:lnTo>
                <a:lnTo>
                  <a:pt x="289" y="308"/>
                </a:lnTo>
                <a:lnTo>
                  <a:pt x="286" y="306"/>
                </a:lnTo>
                <a:lnTo>
                  <a:pt x="275" y="299"/>
                </a:lnTo>
                <a:lnTo>
                  <a:pt x="270" y="294"/>
                </a:lnTo>
                <a:lnTo>
                  <a:pt x="267" y="287"/>
                </a:lnTo>
                <a:lnTo>
                  <a:pt x="267" y="282"/>
                </a:lnTo>
                <a:lnTo>
                  <a:pt x="269" y="279"/>
                </a:lnTo>
                <a:lnTo>
                  <a:pt x="274" y="270"/>
                </a:lnTo>
                <a:lnTo>
                  <a:pt x="287" y="255"/>
                </a:lnTo>
                <a:lnTo>
                  <a:pt x="291" y="251"/>
                </a:lnTo>
                <a:lnTo>
                  <a:pt x="291" y="248"/>
                </a:lnTo>
                <a:lnTo>
                  <a:pt x="289" y="243"/>
                </a:lnTo>
                <a:lnTo>
                  <a:pt x="286" y="236"/>
                </a:lnTo>
                <a:lnTo>
                  <a:pt x="284" y="229"/>
                </a:lnTo>
                <a:lnTo>
                  <a:pt x="282" y="220"/>
                </a:lnTo>
                <a:lnTo>
                  <a:pt x="284" y="210"/>
                </a:lnTo>
                <a:lnTo>
                  <a:pt x="284" y="198"/>
                </a:lnTo>
                <a:lnTo>
                  <a:pt x="284" y="188"/>
                </a:lnTo>
                <a:lnTo>
                  <a:pt x="284" y="174"/>
                </a:lnTo>
                <a:lnTo>
                  <a:pt x="287" y="161"/>
                </a:lnTo>
                <a:lnTo>
                  <a:pt x="291" y="147"/>
                </a:lnTo>
                <a:lnTo>
                  <a:pt x="296" y="135"/>
                </a:lnTo>
                <a:lnTo>
                  <a:pt x="310" y="111"/>
                </a:lnTo>
                <a:lnTo>
                  <a:pt x="325" y="89"/>
                </a:lnTo>
                <a:lnTo>
                  <a:pt x="340" y="68"/>
                </a:lnTo>
                <a:lnTo>
                  <a:pt x="349" y="58"/>
                </a:lnTo>
                <a:lnTo>
                  <a:pt x="356" y="46"/>
                </a:lnTo>
                <a:lnTo>
                  <a:pt x="364" y="36"/>
                </a:lnTo>
                <a:lnTo>
                  <a:pt x="373" y="27"/>
                </a:lnTo>
                <a:lnTo>
                  <a:pt x="385" y="19"/>
                </a:lnTo>
                <a:lnTo>
                  <a:pt x="397" y="1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11"/>
          <p:cNvSpPr>
            <a:spLocks/>
          </p:cNvSpPr>
          <p:nvPr/>
        </p:nvSpPr>
        <p:spPr bwMode="auto">
          <a:xfrm>
            <a:off x="7370763" y="1671638"/>
            <a:ext cx="41275" cy="36512"/>
          </a:xfrm>
          <a:custGeom>
            <a:avLst/>
            <a:gdLst>
              <a:gd name="T0" fmla="*/ 0 w 26"/>
              <a:gd name="T1" fmla="*/ 36512 h 23"/>
              <a:gd name="T2" fmla="*/ 0 w 26"/>
              <a:gd name="T3" fmla="*/ 36512 h 23"/>
              <a:gd name="T4" fmla="*/ 41275 w 26"/>
              <a:gd name="T5" fmla="*/ 36512 h 23"/>
              <a:gd name="T6" fmla="*/ 41275 w 26"/>
              <a:gd name="T7" fmla="*/ 36512 h 23"/>
              <a:gd name="T8" fmla="*/ 30163 w 26"/>
              <a:gd name="T9" fmla="*/ 17462 h 23"/>
              <a:gd name="T10" fmla="*/ 22225 w 26"/>
              <a:gd name="T11" fmla="*/ 6350 h 23"/>
              <a:gd name="T12" fmla="*/ 14288 w 26"/>
              <a:gd name="T13" fmla="*/ 0 h 23"/>
              <a:gd name="T14" fmla="*/ 14288 w 26"/>
              <a:gd name="T15" fmla="*/ 0 h 23"/>
              <a:gd name="T16" fmla="*/ 7938 w 26"/>
              <a:gd name="T17" fmla="*/ 0 h 23"/>
              <a:gd name="T18" fmla="*/ 6350 w 26"/>
              <a:gd name="T19" fmla="*/ 3175 h 23"/>
              <a:gd name="T20" fmla="*/ 0 w 26"/>
              <a:gd name="T21" fmla="*/ 14287 h 23"/>
              <a:gd name="T22" fmla="*/ 0 w 26"/>
              <a:gd name="T23" fmla="*/ 36512 h 2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6"/>
              <a:gd name="T37" fmla="*/ 0 h 23"/>
              <a:gd name="T38" fmla="*/ 26 w 26"/>
              <a:gd name="T39" fmla="*/ 23 h 2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6" h="23">
                <a:moveTo>
                  <a:pt x="0" y="23"/>
                </a:moveTo>
                <a:lnTo>
                  <a:pt x="0" y="23"/>
                </a:lnTo>
                <a:lnTo>
                  <a:pt x="26" y="23"/>
                </a:lnTo>
                <a:lnTo>
                  <a:pt x="19" y="11"/>
                </a:lnTo>
                <a:lnTo>
                  <a:pt x="14" y="4"/>
                </a:lnTo>
                <a:lnTo>
                  <a:pt x="9" y="0"/>
                </a:lnTo>
                <a:lnTo>
                  <a:pt x="5" y="0"/>
                </a:lnTo>
                <a:lnTo>
                  <a:pt x="4" y="2"/>
                </a:lnTo>
                <a:lnTo>
                  <a:pt x="0" y="9"/>
                </a:lnTo>
                <a:lnTo>
                  <a:pt x="0" y="2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AutoShape 13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Rectangle 1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baseline="-25000">
              <a:ea typeface="MS PGothic" panose="020B0600070205080204" pitchFamily="34" charset="-128"/>
            </a:endParaRPr>
          </a:p>
        </p:txBody>
      </p:sp>
      <p:sp>
        <p:nvSpPr>
          <p:cNvPr id="7181" name="Freeform 16"/>
          <p:cNvSpPr>
            <a:spLocks/>
          </p:cNvSpPr>
          <p:nvPr/>
        </p:nvSpPr>
        <p:spPr bwMode="auto">
          <a:xfrm>
            <a:off x="1849438" y="765175"/>
            <a:ext cx="5451475" cy="5453063"/>
          </a:xfrm>
          <a:custGeom>
            <a:avLst/>
            <a:gdLst>
              <a:gd name="T0" fmla="*/ 5445125 w 3434"/>
              <a:gd name="T1" fmla="*/ 2867025 h 3435"/>
              <a:gd name="T2" fmla="*/ 5418138 w 3434"/>
              <a:gd name="T3" fmla="*/ 3141663 h 3435"/>
              <a:gd name="T4" fmla="*/ 5364163 w 3434"/>
              <a:gd name="T5" fmla="*/ 3408363 h 3435"/>
              <a:gd name="T6" fmla="*/ 5284788 w 3434"/>
              <a:gd name="T7" fmla="*/ 3663950 h 3435"/>
              <a:gd name="T8" fmla="*/ 5122863 w 3434"/>
              <a:gd name="T9" fmla="*/ 4027488 h 3435"/>
              <a:gd name="T10" fmla="*/ 4829175 w 3434"/>
              <a:gd name="T11" fmla="*/ 4460875 h 3435"/>
              <a:gd name="T12" fmla="*/ 4457700 w 3434"/>
              <a:gd name="T13" fmla="*/ 4830763 h 3435"/>
              <a:gd name="T14" fmla="*/ 4022725 w 3434"/>
              <a:gd name="T15" fmla="*/ 5124450 h 3435"/>
              <a:gd name="T16" fmla="*/ 3662363 w 3434"/>
              <a:gd name="T17" fmla="*/ 5286375 h 3435"/>
              <a:gd name="T18" fmla="*/ 3406775 w 3434"/>
              <a:gd name="T19" fmla="*/ 5368925 h 3435"/>
              <a:gd name="T20" fmla="*/ 3140075 w 3434"/>
              <a:gd name="T21" fmla="*/ 5422900 h 3435"/>
              <a:gd name="T22" fmla="*/ 2863850 w 3434"/>
              <a:gd name="T23" fmla="*/ 5449888 h 3435"/>
              <a:gd name="T24" fmla="*/ 2654300 w 3434"/>
              <a:gd name="T25" fmla="*/ 5453063 h 3435"/>
              <a:gd name="T26" fmla="*/ 2378075 w 3434"/>
              <a:gd name="T27" fmla="*/ 5430838 h 3435"/>
              <a:gd name="T28" fmla="*/ 2108200 w 3434"/>
              <a:gd name="T29" fmla="*/ 5384800 h 3435"/>
              <a:gd name="T30" fmla="*/ 1851025 w 3434"/>
              <a:gd name="T31" fmla="*/ 5308600 h 3435"/>
              <a:gd name="T32" fmla="*/ 1544638 w 3434"/>
              <a:gd name="T33" fmla="*/ 5183188 h 3435"/>
              <a:gd name="T34" fmla="*/ 1093788 w 3434"/>
              <a:gd name="T35" fmla="*/ 4911725 h 3435"/>
              <a:gd name="T36" fmla="*/ 708025 w 3434"/>
              <a:gd name="T37" fmla="*/ 4559300 h 3435"/>
              <a:gd name="T38" fmla="*/ 393700 w 3434"/>
              <a:gd name="T39" fmla="*/ 4141788 h 3435"/>
              <a:gd name="T40" fmla="*/ 187325 w 3434"/>
              <a:gd name="T41" fmla="*/ 3725863 h 3435"/>
              <a:gd name="T42" fmla="*/ 103188 w 3434"/>
              <a:gd name="T43" fmla="*/ 3473450 h 3435"/>
              <a:gd name="T44" fmla="*/ 39688 w 3434"/>
              <a:gd name="T45" fmla="*/ 3209925 h 3435"/>
              <a:gd name="T46" fmla="*/ 7938 w 3434"/>
              <a:gd name="T47" fmla="*/ 2935288 h 3435"/>
              <a:gd name="T48" fmla="*/ 0 w 3434"/>
              <a:gd name="T49" fmla="*/ 2727325 h 3435"/>
              <a:gd name="T50" fmla="*/ 12700 w 3434"/>
              <a:gd name="T51" fmla="*/ 2449513 h 3435"/>
              <a:gd name="T52" fmla="*/ 53975 w 3434"/>
              <a:gd name="T53" fmla="*/ 2178050 h 3435"/>
              <a:gd name="T54" fmla="*/ 122238 w 3434"/>
              <a:gd name="T55" fmla="*/ 1917700 h 3435"/>
              <a:gd name="T56" fmla="*/ 214313 w 3434"/>
              <a:gd name="T57" fmla="*/ 1665288 h 3435"/>
              <a:gd name="T58" fmla="*/ 463550 w 3434"/>
              <a:gd name="T59" fmla="*/ 1203325 h 3435"/>
              <a:gd name="T60" fmla="*/ 796925 w 3434"/>
              <a:gd name="T61" fmla="*/ 798513 h 3435"/>
              <a:gd name="T62" fmla="*/ 1200150 w 3434"/>
              <a:gd name="T63" fmla="*/ 468313 h 3435"/>
              <a:gd name="T64" fmla="*/ 1663700 w 3434"/>
              <a:gd name="T65" fmla="*/ 215900 h 3435"/>
              <a:gd name="T66" fmla="*/ 1912938 w 3434"/>
              <a:gd name="T67" fmla="*/ 122238 h 3435"/>
              <a:gd name="T68" fmla="*/ 2174875 w 3434"/>
              <a:gd name="T69" fmla="*/ 57150 h 3435"/>
              <a:gd name="T70" fmla="*/ 2446338 w 3434"/>
              <a:gd name="T71" fmla="*/ 14288 h 3435"/>
              <a:gd name="T72" fmla="*/ 2725738 w 3434"/>
              <a:gd name="T73" fmla="*/ 0 h 3435"/>
              <a:gd name="T74" fmla="*/ 2933700 w 3434"/>
              <a:gd name="T75" fmla="*/ 9525 h 3435"/>
              <a:gd name="T76" fmla="*/ 3208338 w 3434"/>
              <a:gd name="T77" fmla="*/ 44450 h 3435"/>
              <a:gd name="T78" fmla="*/ 3471863 w 3434"/>
              <a:gd name="T79" fmla="*/ 103188 h 3435"/>
              <a:gd name="T80" fmla="*/ 3724275 w 3434"/>
              <a:gd name="T81" fmla="*/ 190500 h 3435"/>
              <a:gd name="T82" fmla="*/ 4137025 w 3434"/>
              <a:gd name="T83" fmla="*/ 396875 h 3435"/>
              <a:gd name="T84" fmla="*/ 4557713 w 3434"/>
              <a:gd name="T85" fmla="*/ 709613 h 3435"/>
              <a:gd name="T86" fmla="*/ 4908550 w 3434"/>
              <a:gd name="T87" fmla="*/ 1096963 h 3435"/>
              <a:gd name="T88" fmla="*/ 5181600 w 3434"/>
              <a:gd name="T89" fmla="*/ 1546225 h 3435"/>
              <a:gd name="T90" fmla="*/ 5307013 w 3434"/>
              <a:gd name="T91" fmla="*/ 1852613 h 3435"/>
              <a:gd name="T92" fmla="*/ 5380038 w 3434"/>
              <a:gd name="T93" fmla="*/ 2112963 h 3435"/>
              <a:gd name="T94" fmla="*/ 5429250 w 3434"/>
              <a:gd name="T95" fmla="*/ 2379663 h 3435"/>
              <a:gd name="T96" fmla="*/ 5448300 w 3434"/>
              <a:gd name="T97" fmla="*/ 2655888 h 343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434"/>
              <a:gd name="T148" fmla="*/ 0 h 3435"/>
              <a:gd name="T149" fmla="*/ 3434 w 3434"/>
              <a:gd name="T150" fmla="*/ 3435 h 343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434" h="3435">
                <a:moveTo>
                  <a:pt x="3434" y="1718"/>
                </a:moveTo>
                <a:lnTo>
                  <a:pt x="3434" y="1718"/>
                </a:lnTo>
                <a:lnTo>
                  <a:pt x="3432" y="1762"/>
                </a:lnTo>
                <a:lnTo>
                  <a:pt x="3430" y="1806"/>
                </a:lnTo>
                <a:lnTo>
                  <a:pt x="3429" y="1849"/>
                </a:lnTo>
                <a:lnTo>
                  <a:pt x="3425" y="1894"/>
                </a:lnTo>
                <a:lnTo>
                  <a:pt x="3420" y="1936"/>
                </a:lnTo>
                <a:lnTo>
                  <a:pt x="3413" y="1979"/>
                </a:lnTo>
                <a:lnTo>
                  <a:pt x="3406" y="2022"/>
                </a:lnTo>
                <a:lnTo>
                  <a:pt x="3398" y="2065"/>
                </a:lnTo>
                <a:lnTo>
                  <a:pt x="3389" y="2106"/>
                </a:lnTo>
                <a:lnTo>
                  <a:pt x="3379" y="2147"/>
                </a:lnTo>
                <a:lnTo>
                  <a:pt x="3369" y="2188"/>
                </a:lnTo>
                <a:lnTo>
                  <a:pt x="3357" y="2229"/>
                </a:lnTo>
                <a:lnTo>
                  <a:pt x="3343" y="2268"/>
                </a:lnTo>
                <a:lnTo>
                  <a:pt x="3329" y="2308"/>
                </a:lnTo>
                <a:lnTo>
                  <a:pt x="3314" y="2347"/>
                </a:lnTo>
                <a:lnTo>
                  <a:pt x="3299" y="2386"/>
                </a:lnTo>
                <a:lnTo>
                  <a:pt x="3264" y="2463"/>
                </a:lnTo>
                <a:lnTo>
                  <a:pt x="3227" y="2537"/>
                </a:lnTo>
                <a:lnTo>
                  <a:pt x="3184" y="2609"/>
                </a:lnTo>
                <a:lnTo>
                  <a:pt x="3140" y="2679"/>
                </a:lnTo>
                <a:lnTo>
                  <a:pt x="3092" y="2745"/>
                </a:lnTo>
                <a:lnTo>
                  <a:pt x="3042" y="2810"/>
                </a:lnTo>
                <a:lnTo>
                  <a:pt x="2987" y="2872"/>
                </a:lnTo>
                <a:lnTo>
                  <a:pt x="2931" y="2932"/>
                </a:lnTo>
                <a:lnTo>
                  <a:pt x="2871" y="2988"/>
                </a:lnTo>
                <a:lnTo>
                  <a:pt x="2808" y="3043"/>
                </a:lnTo>
                <a:lnTo>
                  <a:pt x="2743" y="3094"/>
                </a:lnTo>
                <a:lnTo>
                  <a:pt x="2676" y="3142"/>
                </a:lnTo>
                <a:lnTo>
                  <a:pt x="2606" y="3187"/>
                </a:lnTo>
                <a:lnTo>
                  <a:pt x="2534" y="3228"/>
                </a:lnTo>
                <a:lnTo>
                  <a:pt x="2461" y="3265"/>
                </a:lnTo>
                <a:lnTo>
                  <a:pt x="2385" y="3299"/>
                </a:lnTo>
                <a:lnTo>
                  <a:pt x="2346" y="3317"/>
                </a:lnTo>
                <a:lnTo>
                  <a:pt x="2307" y="3330"/>
                </a:lnTo>
                <a:lnTo>
                  <a:pt x="2267" y="3344"/>
                </a:lnTo>
                <a:lnTo>
                  <a:pt x="2226" y="3358"/>
                </a:lnTo>
                <a:lnTo>
                  <a:pt x="2187" y="3370"/>
                </a:lnTo>
                <a:lnTo>
                  <a:pt x="2146" y="3382"/>
                </a:lnTo>
                <a:lnTo>
                  <a:pt x="2105" y="3392"/>
                </a:lnTo>
                <a:lnTo>
                  <a:pt x="2062" y="3400"/>
                </a:lnTo>
                <a:lnTo>
                  <a:pt x="2021" y="3409"/>
                </a:lnTo>
                <a:lnTo>
                  <a:pt x="1978" y="3416"/>
                </a:lnTo>
                <a:lnTo>
                  <a:pt x="1936" y="3421"/>
                </a:lnTo>
                <a:lnTo>
                  <a:pt x="1891" y="3426"/>
                </a:lnTo>
                <a:lnTo>
                  <a:pt x="1848" y="3429"/>
                </a:lnTo>
                <a:lnTo>
                  <a:pt x="1804" y="3433"/>
                </a:lnTo>
                <a:lnTo>
                  <a:pt x="1761" y="3435"/>
                </a:lnTo>
                <a:lnTo>
                  <a:pt x="1717" y="3435"/>
                </a:lnTo>
                <a:lnTo>
                  <a:pt x="1672" y="3435"/>
                </a:lnTo>
                <a:lnTo>
                  <a:pt x="1628" y="3433"/>
                </a:lnTo>
                <a:lnTo>
                  <a:pt x="1585" y="3429"/>
                </a:lnTo>
                <a:lnTo>
                  <a:pt x="1541" y="3426"/>
                </a:lnTo>
                <a:lnTo>
                  <a:pt x="1498" y="3421"/>
                </a:lnTo>
                <a:lnTo>
                  <a:pt x="1455" y="3416"/>
                </a:lnTo>
                <a:lnTo>
                  <a:pt x="1412" y="3409"/>
                </a:lnTo>
                <a:lnTo>
                  <a:pt x="1370" y="3400"/>
                </a:lnTo>
                <a:lnTo>
                  <a:pt x="1328" y="3392"/>
                </a:lnTo>
                <a:lnTo>
                  <a:pt x="1287" y="3382"/>
                </a:lnTo>
                <a:lnTo>
                  <a:pt x="1246" y="3370"/>
                </a:lnTo>
                <a:lnTo>
                  <a:pt x="1205" y="3358"/>
                </a:lnTo>
                <a:lnTo>
                  <a:pt x="1166" y="3344"/>
                </a:lnTo>
                <a:lnTo>
                  <a:pt x="1127" y="3330"/>
                </a:lnTo>
                <a:lnTo>
                  <a:pt x="1087" y="3317"/>
                </a:lnTo>
                <a:lnTo>
                  <a:pt x="1048" y="3299"/>
                </a:lnTo>
                <a:lnTo>
                  <a:pt x="973" y="3265"/>
                </a:lnTo>
                <a:lnTo>
                  <a:pt x="898" y="3228"/>
                </a:lnTo>
                <a:lnTo>
                  <a:pt x="826" y="3187"/>
                </a:lnTo>
                <a:lnTo>
                  <a:pt x="756" y="3142"/>
                </a:lnTo>
                <a:lnTo>
                  <a:pt x="689" y="3094"/>
                </a:lnTo>
                <a:lnTo>
                  <a:pt x="624" y="3043"/>
                </a:lnTo>
                <a:lnTo>
                  <a:pt x="562" y="2988"/>
                </a:lnTo>
                <a:lnTo>
                  <a:pt x="502" y="2932"/>
                </a:lnTo>
                <a:lnTo>
                  <a:pt x="446" y="2872"/>
                </a:lnTo>
                <a:lnTo>
                  <a:pt x="391" y="2810"/>
                </a:lnTo>
                <a:lnTo>
                  <a:pt x="340" y="2745"/>
                </a:lnTo>
                <a:lnTo>
                  <a:pt x="292" y="2679"/>
                </a:lnTo>
                <a:lnTo>
                  <a:pt x="248" y="2609"/>
                </a:lnTo>
                <a:lnTo>
                  <a:pt x="207" y="2537"/>
                </a:lnTo>
                <a:lnTo>
                  <a:pt x="169" y="2463"/>
                </a:lnTo>
                <a:lnTo>
                  <a:pt x="135" y="2386"/>
                </a:lnTo>
                <a:lnTo>
                  <a:pt x="118" y="2347"/>
                </a:lnTo>
                <a:lnTo>
                  <a:pt x="104" y="2308"/>
                </a:lnTo>
                <a:lnTo>
                  <a:pt x="90" y="2268"/>
                </a:lnTo>
                <a:lnTo>
                  <a:pt x="77" y="2229"/>
                </a:lnTo>
                <a:lnTo>
                  <a:pt x="65" y="2188"/>
                </a:lnTo>
                <a:lnTo>
                  <a:pt x="53" y="2147"/>
                </a:lnTo>
                <a:lnTo>
                  <a:pt x="42" y="2106"/>
                </a:lnTo>
                <a:lnTo>
                  <a:pt x="34" y="2065"/>
                </a:lnTo>
                <a:lnTo>
                  <a:pt x="25" y="2022"/>
                </a:lnTo>
                <a:lnTo>
                  <a:pt x="18" y="1979"/>
                </a:lnTo>
                <a:lnTo>
                  <a:pt x="13" y="1936"/>
                </a:lnTo>
                <a:lnTo>
                  <a:pt x="8" y="1894"/>
                </a:lnTo>
                <a:lnTo>
                  <a:pt x="5" y="1849"/>
                </a:lnTo>
                <a:lnTo>
                  <a:pt x="1" y="1806"/>
                </a:lnTo>
                <a:lnTo>
                  <a:pt x="0" y="1762"/>
                </a:lnTo>
                <a:lnTo>
                  <a:pt x="0" y="1718"/>
                </a:lnTo>
                <a:lnTo>
                  <a:pt x="0" y="1673"/>
                </a:lnTo>
                <a:lnTo>
                  <a:pt x="1" y="1630"/>
                </a:lnTo>
                <a:lnTo>
                  <a:pt x="5" y="1586"/>
                </a:lnTo>
                <a:lnTo>
                  <a:pt x="8" y="1543"/>
                </a:lnTo>
                <a:lnTo>
                  <a:pt x="13" y="1499"/>
                </a:lnTo>
                <a:lnTo>
                  <a:pt x="18" y="1456"/>
                </a:lnTo>
                <a:lnTo>
                  <a:pt x="25" y="1415"/>
                </a:lnTo>
                <a:lnTo>
                  <a:pt x="34" y="1372"/>
                </a:lnTo>
                <a:lnTo>
                  <a:pt x="42" y="1331"/>
                </a:lnTo>
                <a:lnTo>
                  <a:pt x="53" y="1288"/>
                </a:lnTo>
                <a:lnTo>
                  <a:pt x="65" y="1247"/>
                </a:lnTo>
                <a:lnTo>
                  <a:pt x="77" y="1208"/>
                </a:lnTo>
                <a:lnTo>
                  <a:pt x="90" y="1167"/>
                </a:lnTo>
                <a:lnTo>
                  <a:pt x="104" y="1128"/>
                </a:lnTo>
                <a:lnTo>
                  <a:pt x="118" y="1088"/>
                </a:lnTo>
                <a:lnTo>
                  <a:pt x="135" y="1049"/>
                </a:lnTo>
                <a:lnTo>
                  <a:pt x="169" y="974"/>
                </a:lnTo>
                <a:lnTo>
                  <a:pt x="207" y="900"/>
                </a:lnTo>
                <a:lnTo>
                  <a:pt x="248" y="828"/>
                </a:lnTo>
                <a:lnTo>
                  <a:pt x="292" y="758"/>
                </a:lnTo>
                <a:lnTo>
                  <a:pt x="340" y="691"/>
                </a:lnTo>
                <a:lnTo>
                  <a:pt x="391" y="626"/>
                </a:lnTo>
                <a:lnTo>
                  <a:pt x="446" y="563"/>
                </a:lnTo>
                <a:lnTo>
                  <a:pt x="502" y="503"/>
                </a:lnTo>
                <a:lnTo>
                  <a:pt x="562" y="447"/>
                </a:lnTo>
                <a:lnTo>
                  <a:pt x="624" y="394"/>
                </a:lnTo>
                <a:lnTo>
                  <a:pt x="689" y="343"/>
                </a:lnTo>
                <a:lnTo>
                  <a:pt x="756" y="295"/>
                </a:lnTo>
                <a:lnTo>
                  <a:pt x="826" y="250"/>
                </a:lnTo>
                <a:lnTo>
                  <a:pt x="898" y="207"/>
                </a:lnTo>
                <a:lnTo>
                  <a:pt x="973" y="170"/>
                </a:lnTo>
                <a:lnTo>
                  <a:pt x="1048" y="136"/>
                </a:lnTo>
                <a:lnTo>
                  <a:pt x="1087" y="120"/>
                </a:lnTo>
                <a:lnTo>
                  <a:pt x="1127" y="105"/>
                </a:lnTo>
                <a:lnTo>
                  <a:pt x="1166" y="91"/>
                </a:lnTo>
                <a:lnTo>
                  <a:pt x="1205" y="77"/>
                </a:lnTo>
                <a:lnTo>
                  <a:pt x="1246" y="65"/>
                </a:lnTo>
                <a:lnTo>
                  <a:pt x="1287" y="55"/>
                </a:lnTo>
                <a:lnTo>
                  <a:pt x="1328" y="45"/>
                </a:lnTo>
                <a:lnTo>
                  <a:pt x="1370" y="36"/>
                </a:lnTo>
                <a:lnTo>
                  <a:pt x="1412" y="28"/>
                </a:lnTo>
                <a:lnTo>
                  <a:pt x="1455" y="21"/>
                </a:lnTo>
                <a:lnTo>
                  <a:pt x="1498" y="14"/>
                </a:lnTo>
                <a:lnTo>
                  <a:pt x="1541" y="9"/>
                </a:lnTo>
                <a:lnTo>
                  <a:pt x="1585" y="6"/>
                </a:lnTo>
                <a:lnTo>
                  <a:pt x="1628" y="4"/>
                </a:lnTo>
                <a:lnTo>
                  <a:pt x="1672" y="2"/>
                </a:lnTo>
                <a:lnTo>
                  <a:pt x="1717" y="0"/>
                </a:lnTo>
                <a:lnTo>
                  <a:pt x="1761" y="2"/>
                </a:lnTo>
                <a:lnTo>
                  <a:pt x="1804" y="4"/>
                </a:lnTo>
                <a:lnTo>
                  <a:pt x="1848" y="6"/>
                </a:lnTo>
                <a:lnTo>
                  <a:pt x="1891" y="9"/>
                </a:lnTo>
                <a:lnTo>
                  <a:pt x="1936" y="14"/>
                </a:lnTo>
                <a:lnTo>
                  <a:pt x="1978" y="21"/>
                </a:lnTo>
                <a:lnTo>
                  <a:pt x="2021" y="28"/>
                </a:lnTo>
                <a:lnTo>
                  <a:pt x="2062" y="36"/>
                </a:lnTo>
                <a:lnTo>
                  <a:pt x="2105" y="45"/>
                </a:lnTo>
                <a:lnTo>
                  <a:pt x="2146" y="55"/>
                </a:lnTo>
                <a:lnTo>
                  <a:pt x="2187" y="65"/>
                </a:lnTo>
                <a:lnTo>
                  <a:pt x="2226" y="77"/>
                </a:lnTo>
                <a:lnTo>
                  <a:pt x="2267" y="91"/>
                </a:lnTo>
                <a:lnTo>
                  <a:pt x="2307" y="105"/>
                </a:lnTo>
                <a:lnTo>
                  <a:pt x="2346" y="120"/>
                </a:lnTo>
                <a:lnTo>
                  <a:pt x="2385" y="136"/>
                </a:lnTo>
                <a:lnTo>
                  <a:pt x="2461" y="170"/>
                </a:lnTo>
                <a:lnTo>
                  <a:pt x="2534" y="207"/>
                </a:lnTo>
                <a:lnTo>
                  <a:pt x="2606" y="250"/>
                </a:lnTo>
                <a:lnTo>
                  <a:pt x="2676" y="295"/>
                </a:lnTo>
                <a:lnTo>
                  <a:pt x="2743" y="343"/>
                </a:lnTo>
                <a:lnTo>
                  <a:pt x="2808" y="394"/>
                </a:lnTo>
                <a:lnTo>
                  <a:pt x="2871" y="447"/>
                </a:lnTo>
                <a:lnTo>
                  <a:pt x="2931" y="503"/>
                </a:lnTo>
                <a:lnTo>
                  <a:pt x="2987" y="563"/>
                </a:lnTo>
                <a:lnTo>
                  <a:pt x="3042" y="626"/>
                </a:lnTo>
                <a:lnTo>
                  <a:pt x="3092" y="691"/>
                </a:lnTo>
                <a:lnTo>
                  <a:pt x="3140" y="758"/>
                </a:lnTo>
                <a:lnTo>
                  <a:pt x="3184" y="828"/>
                </a:lnTo>
                <a:lnTo>
                  <a:pt x="3227" y="900"/>
                </a:lnTo>
                <a:lnTo>
                  <a:pt x="3264" y="974"/>
                </a:lnTo>
                <a:lnTo>
                  <a:pt x="3299" y="1049"/>
                </a:lnTo>
                <a:lnTo>
                  <a:pt x="3314" y="1088"/>
                </a:lnTo>
                <a:lnTo>
                  <a:pt x="3329" y="1128"/>
                </a:lnTo>
                <a:lnTo>
                  <a:pt x="3343" y="1167"/>
                </a:lnTo>
                <a:lnTo>
                  <a:pt x="3357" y="1208"/>
                </a:lnTo>
                <a:lnTo>
                  <a:pt x="3369" y="1247"/>
                </a:lnTo>
                <a:lnTo>
                  <a:pt x="3379" y="1288"/>
                </a:lnTo>
                <a:lnTo>
                  <a:pt x="3389" y="1331"/>
                </a:lnTo>
                <a:lnTo>
                  <a:pt x="3398" y="1372"/>
                </a:lnTo>
                <a:lnTo>
                  <a:pt x="3406" y="1415"/>
                </a:lnTo>
                <a:lnTo>
                  <a:pt x="3413" y="1456"/>
                </a:lnTo>
                <a:lnTo>
                  <a:pt x="3420" y="1499"/>
                </a:lnTo>
                <a:lnTo>
                  <a:pt x="3425" y="1543"/>
                </a:lnTo>
                <a:lnTo>
                  <a:pt x="3429" y="1586"/>
                </a:lnTo>
                <a:lnTo>
                  <a:pt x="3430" y="1630"/>
                </a:lnTo>
                <a:lnTo>
                  <a:pt x="3432" y="1673"/>
                </a:lnTo>
                <a:lnTo>
                  <a:pt x="3434" y="1718"/>
                </a:lnTo>
                <a:close/>
              </a:path>
            </a:pathLst>
          </a:custGeom>
          <a:solidFill>
            <a:srgbClr val="FFFFFF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2" name="Freeform 17"/>
          <p:cNvSpPr>
            <a:spLocks noEditPoints="1"/>
          </p:cNvSpPr>
          <p:nvPr/>
        </p:nvSpPr>
        <p:spPr bwMode="auto">
          <a:xfrm>
            <a:off x="3800475" y="1069975"/>
            <a:ext cx="1547813" cy="4854575"/>
          </a:xfrm>
          <a:custGeom>
            <a:avLst/>
            <a:gdLst>
              <a:gd name="T0" fmla="*/ 630238 w 975"/>
              <a:gd name="T1" fmla="*/ 608013 h 3058"/>
              <a:gd name="T2" fmla="*/ 603250 w 975"/>
              <a:gd name="T3" fmla="*/ 511175 h 3058"/>
              <a:gd name="T4" fmla="*/ 584200 w 975"/>
              <a:gd name="T5" fmla="*/ 366713 h 3058"/>
              <a:gd name="T6" fmla="*/ 614363 w 975"/>
              <a:gd name="T7" fmla="*/ 217488 h 3058"/>
              <a:gd name="T8" fmla="*/ 627063 w 975"/>
              <a:gd name="T9" fmla="*/ 141288 h 3058"/>
              <a:gd name="T10" fmla="*/ 760413 w 975"/>
              <a:gd name="T11" fmla="*/ 33338 h 3058"/>
              <a:gd name="T12" fmla="*/ 871538 w 975"/>
              <a:gd name="T13" fmla="*/ 3175 h 3058"/>
              <a:gd name="T14" fmla="*/ 1031875 w 975"/>
              <a:gd name="T15" fmla="*/ 26988 h 3058"/>
              <a:gd name="T16" fmla="*/ 1122363 w 975"/>
              <a:gd name="T17" fmla="*/ 87313 h 3058"/>
              <a:gd name="T18" fmla="*/ 1165225 w 975"/>
              <a:gd name="T19" fmla="*/ 233363 h 3058"/>
              <a:gd name="T20" fmla="*/ 1173163 w 975"/>
              <a:gd name="T21" fmla="*/ 407988 h 3058"/>
              <a:gd name="T22" fmla="*/ 1138238 w 975"/>
              <a:gd name="T23" fmla="*/ 523875 h 3058"/>
              <a:gd name="T24" fmla="*/ 1085850 w 975"/>
              <a:gd name="T25" fmla="*/ 727075 h 3058"/>
              <a:gd name="T26" fmla="*/ 1085850 w 975"/>
              <a:gd name="T27" fmla="*/ 852488 h 3058"/>
              <a:gd name="T28" fmla="*/ 1265238 w 975"/>
              <a:gd name="T29" fmla="*/ 931863 h 3058"/>
              <a:gd name="T30" fmla="*/ 1355725 w 975"/>
              <a:gd name="T31" fmla="*/ 1085850 h 3058"/>
              <a:gd name="T32" fmla="*/ 1417638 w 975"/>
              <a:gd name="T33" fmla="*/ 1279525 h 3058"/>
              <a:gd name="T34" fmla="*/ 1497013 w 975"/>
              <a:gd name="T35" fmla="*/ 1624013 h 3058"/>
              <a:gd name="T36" fmla="*/ 1512888 w 975"/>
              <a:gd name="T37" fmla="*/ 1854200 h 3058"/>
              <a:gd name="T38" fmla="*/ 1543050 w 975"/>
              <a:gd name="T39" fmla="*/ 2290763 h 3058"/>
              <a:gd name="T40" fmla="*/ 1485900 w 975"/>
              <a:gd name="T41" fmla="*/ 2411413 h 3058"/>
              <a:gd name="T42" fmla="*/ 1385888 w 975"/>
              <a:gd name="T43" fmla="*/ 2546350 h 3058"/>
              <a:gd name="T44" fmla="*/ 1355725 w 975"/>
              <a:gd name="T45" fmla="*/ 2862263 h 3058"/>
              <a:gd name="T46" fmla="*/ 1306513 w 975"/>
              <a:gd name="T47" fmla="*/ 3303588 h 3058"/>
              <a:gd name="T48" fmla="*/ 1225550 w 975"/>
              <a:gd name="T49" fmla="*/ 3787775 h 3058"/>
              <a:gd name="T50" fmla="*/ 1162050 w 975"/>
              <a:gd name="T51" fmla="*/ 4014788 h 3058"/>
              <a:gd name="T52" fmla="*/ 1203325 w 975"/>
              <a:gd name="T53" fmla="*/ 4105275 h 3058"/>
              <a:gd name="T54" fmla="*/ 1254125 w 975"/>
              <a:gd name="T55" fmla="*/ 4162425 h 3058"/>
              <a:gd name="T56" fmla="*/ 1452563 w 975"/>
              <a:gd name="T57" fmla="*/ 4357688 h 3058"/>
              <a:gd name="T58" fmla="*/ 1371600 w 975"/>
              <a:gd name="T59" fmla="*/ 4454525 h 3058"/>
              <a:gd name="T60" fmla="*/ 1073150 w 975"/>
              <a:gd name="T61" fmla="*/ 4303713 h 3058"/>
              <a:gd name="T62" fmla="*/ 909638 w 975"/>
              <a:gd name="T63" fmla="*/ 4156075 h 3058"/>
              <a:gd name="T64" fmla="*/ 893763 w 975"/>
              <a:gd name="T65" fmla="*/ 4014788 h 3058"/>
              <a:gd name="T66" fmla="*/ 889000 w 975"/>
              <a:gd name="T67" fmla="*/ 3776663 h 3058"/>
              <a:gd name="T68" fmla="*/ 908050 w 975"/>
              <a:gd name="T69" fmla="*/ 3413125 h 3058"/>
              <a:gd name="T70" fmla="*/ 912813 w 975"/>
              <a:gd name="T71" fmla="*/ 3311525 h 3058"/>
              <a:gd name="T72" fmla="*/ 863600 w 975"/>
              <a:gd name="T73" fmla="*/ 3265488 h 3058"/>
              <a:gd name="T74" fmla="*/ 793750 w 975"/>
              <a:gd name="T75" fmla="*/ 3662363 h 3058"/>
              <a:gd name="T76" fmla="*/ 752475 w 975"/>
              <a:gd name="T77" fmla="*/ 3968750 h 3058"/>
              <a:gd name="T78" fmla="*/ 760413 w 975"/>
              <a:gd name="T79" fmla="*/ 4281488 h 3058"/>
              <a:gd name="T80" fmla="*/ 706438 w 975"/>
              <a:gd name="T81" fmla="*/ 4689475 h 3058"/>
              <a:gd name="T82" fmla="*/ 587375 w 975"/>
              <a:gd name="T83" fmla="*/ 4854575 h 3058"/>
              <a:gd name="T84" fmla="*/ 450850 w 975"/>
              <a:gd name="T85" fmla="*/ 4689475 h 3058"/>
              <a:gd name="T86" fmla="*/ 415925 w 975"/>
              <a:gd name="T87" fmla="*/ 4433888 h 3058"/>
              <a:gd name="T88" fmla="*/ 415925 w 975"/>
              <a:gd name="T89" fmla="*/ 4281488 h 3058"/>
              <a:gd name="T90" fmla="*/ 420688 w 975"/>
              <a:gd name="T91" fmla="*/ 3852863 h 3058"/>
              <a:gd name="T92" fmla="*/ 442913 w 975"/>
              <a:gd name="T93" fmla="*/ 3684588 h 3058"/>
              <a:gd name="T94" fmla="*/ 450850 w 975"/>
              <a:gd name="T95" fmla="*/ 3363913 h 3058"/>
              <a:gd name="T96" fmla="*/ 431800 w 975"/>
              <a:gd name="T97" fmla="*/ 3078163 h 3058"/>
              <a:gd name="T98" fmla="*/ 423863 w 975"/>
              <a:gd name="T99" fmla="*/ 2733675 h 3058"/>
              <a:gd name="T100" fmla="*/ 431800 w 975"/>
              <a:gd name="T101" fmla="*/ 2579688 h 3058"/>
              <a:gd name="T102" fmla="*/ 198438 w 975"/>
              <a:gd name="T103" fmla="*/ 2224088 h 3058"/>
              <a:gd name="T104" fmla="*/ 49213 w 975"/>
              <a:gd name="T105" fmla="*/ 1990725 h 3058"/>
              <a:gd name="T106" fmla="*/ 19050 w 975"/>
              <a:gd name="T107" fmla="*/ 1849438 h 3058"/>
              <a:gd name="T108" fmla="*/ 11113 w 975"/>
              <a:gd name="T109" fmla="*/ 1697038 h 3058"/>
              <a:gd name="T110" fmla="*/ 136525 w 975"/>
              <a:gd name="T111" fmla="*/ 1177925 h 3058"/>
              <a:gd name="T112" fmla="*/ 430213 w 975"/>
              <a:gd name="T113" fmla="*/ 876300 h 3058"/>
              <a:gd name="T114" fmla="*/ 595313 w 975"/>
              <a:gd name="T115" fmla="*/ 763588 h 3058"/>
              <a:gd name="T116" fmla="*/ 336550 w 975"/>
              <a:gd name="T117" fmla="*/ 1778000 h 3058"/>
              <a:gd name="T118" fmla="*/ 407988 w 975"/>
              <a:gd name="T119" fmla="*/ 2068513 h 3058"/>
              <a:gd name="T120" fmla="*/ 1322388 w 975"/>
              <a:gd name="T121" fmla="*/ 2084388 h 3058"/>
              <a:gd name="T122" fmla="*/ 1376363 w 975"/>
              <a:gd name="T123" fmla="*/ 2270125 h 3058"/>
              <a:gd name="T124" fmla="*/ 1349375 w 975"/>
              <a:gd name="T125" fmla="*/ 2082800 h 305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975"/>
              <a:gd name="T190" fmla="*/ 0 h 3058"/>
              <a:gd name="T191" fmla="*/ 975 w 975"/>
              <a:gd name="T192" fmla="*/ 3058 h 305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975" h="3058">
                <a:moveTo>
                  <a:pt x="406" y="462"/>
                </a:moveTo>
                <a:lnTo>
                  <a:pt x="406" y="462"/>
                </a:lnTo>
                <a:lnTo>
                  <a:pt x="411" y="440"/>
                </a:lnTo>
                <a:lnTo>
                  <a:pt x="416" y="417"/>
                </a:lnTo>
                <a:lnTo>
                  <a:pt x="416" y="407"/>
                </a:lnTo>
                <a:lnTo>
                  <a:pt x="416" y="404"/>
                </a:lnTo>
                <a:lnTo>
                  <a:pt x="412" y="399"/>
                </a:lnTo>
                <a:lnTo>
                  <a:pt x="406" y="390"/>
                </a:lnTo>
                <a:lnTo>
                  <a:pt x="397" y="383"/>
                </a:lnTo>
                <a:lnTo>
                  <a:pt x="387" y="366"/>
                </a:lnTo>
                <a:lnTo>
                  <a:pt x="380" y="356"/>
                </a:lnTo>
                <a:lnTo>
                  <a:pt x="378" y="351"/>
                </a:lnTo>
                <a:lnTo>
                  <a:pt x="377" y="345"/>
                </a:lnTo>
                <a:lnTo>
                  <a:pt x="378" y="340"/>
                </a:lnTo>
                <a:lnTo>
                  <a:pt x="382" y="337"/>
                </a:lnTo>
                <a:lnTo>
                  <a:pt x="385" y="335"/>
                </a:lnTo>
                <a:lnTo>
                  <a:pt x="387" y="332"/>
                </a:lnTo>
                <a:lnTo>
                  <a:pt x="380" y="322"/>
                </a:lnTo>
                <a:lnTo>
                  <a:pt x="377" y="311"/>
                </a:lnTo>
                <a:lnTo>
                  <a:pt x="375" y="306"/>
                </a:lnTo>
                <a:lnTo>
                  <a:pt x="377" y="301"/>
                </a:lnTo>
                <a:lnTo>
                  <a:pt x="378" y="291"/>
                </a:lnTo>
                <a:lnTo>
                  <a:pt x="380" y="281"/>
                </a:lnTo>
                <a:lnTo>
                  <a:pt x="380" y="275"/>
                </a:lnTo>
                <a:lnTo>
                  <a:pt x="378" y="270"/>
                </a:lnTo>
                <a:lnTo>
                  <a:pt x="373" y="251"/>
                </a:lnTo>
                <a:lnTo>
                  <a:pt x="368" y="231"/>
                </a:lnTo>
                <a:lnTo>
                  <a:pt x="368" y="221"/>
                </a:lnTo>
                <a:lnTo>
                  <a:pt x="370" y="210"/>
                </a:lnTo>
                <a:lnTo>
                  <a:pt x="375" y="190"/>
                </a:lnTo>
                <a:lnTo>
                  <a:pt x="382" y="163"/>
                </a:lnTo>
                <a:lnTo>
                  <a:pt x="383" y="154"/>
                </a:lnTo>
                <a:lnTo>
                  <a:pt x="383" y="145"/>
                </a:lnTo>
                <a:lnTo>
                  <a:pt x="385" y="140"/>
                </a:lnTo>
                <a:lnTo>
                  <a:pt x="387" y="137"/>
                </a:lnTo>
                <a:lnTo>
                  <a:pt x="392" y="130"/>
                </a:lnTo>
                <a:lnTo>
                  <a:pt x="389" y="135"/>
                </a:lnTo>
                <a:lnTo>
                  <a:pt x="387" y="125"/>
                </a:lnTo>
                <a:lnTo>
                  <a:pt x="385" y="115"/>
                </a:lnTo>
                <a:lnTo>
                  <a:pt x="387" y="106"/>
                </a:lnTo>
                <a:lnTo>
                  <a:pt x="389" y="101"/>
                </a:lnTo>
                <a:lnTo>
                  <a:pt x="392" y="96"/>
                </a:lnTo>
                <a:lnTo>
                  <a:pt x="394" y="92"/>
                </a:lnTo>
                <a:lnTo>
                  <a:pt x="395" y="89"/>
                </a:lnTo>
                <a:lnTo>
                  <a:pt x="399" y="80"/>
                </a:lnTo>
                <a:lnTo>
                  <a:pt x="402" y="70"/>
                </a:lnTo>
                <a:lnTo>
                  <a:pt x="409" y="60"/>
                </a:lnTo>
                <a:lnTo>
                  <a:pt x="416" y="53"/>
                </a:lnTo>
                <a:lnTo>
                  <a:pt x="423" y="44"/>
                </a:lnTo>
                <a:lnTo>
                  <a:pt x="431" y="38"/>
                </a:lnTo>
                <a:lnTo>
                  <a:pt x="442" y="33"/>
                </a:lnTo>
                <a:lnTo>
                  <a:pt x="460" y="26"/>
                </a:lnTo>
                <a:lnTo>
                  <a:pt x="479" y="21"/>
                </a:lnTo>
                <a:lnTo>
                  <a:pt x="500" y="15"/>
                </a:lnTo>
                <a:lnTo>
                  <a:pt x="505" y="15"/>
                </a:lnTo>
                <a:lnTo>
                  <a:pt x="510" y="12"/>
                </a:lnTo>
                <a:lnTo>
                  <a:pt x="518" y="7"/>
                </a:lnTo>
                <a:lnTo>
                  <a:pt x="529" y="3"/>
                </a:lnTo>
                <a:lnTo>
                  <a:pt x="539" y="2"/>
                </a:lnTo>
                <a:lnTo>
                  <a:pt x="544" y="0"/>
                </a:lnTo>
                <a:lnTo>
                  <a:pt x="549" y="2"/>
                </a:lnTo>
                <a:lnTo>
                  <a:pt x="560" y="3"/>
                </a:lnTo>
                <a:lnTo>
                  <a:pt x="570" y="2"/>
                </a:lnTo>
                <a:lnTo>
                  <a:pt x="580" y="2"/>
                </a:lnTo>
                <a:lnTo>
                  <a:pt x="590" y="0"/>
                </a:lnTo>
                <a:lnTo>
                  <a:pt x="601" y="2"/>
                </a:lnTo>
                <a:lnTo>
                  <a:pt x="621" y="7"/>
                </a:lnTo>
                <a:lnTo>
                  <a:pt x="630" y="10"/>
                </a:lnTo>
                <a:lnTo>
                  <a:pt x="640" y="14"/>
                </a:lnTo>
                <a:lnTo>
                  <a:pt x="650" y="17"/>
                </a:lnTo>
                <a:lnTo>
                  <a:pt x="655" y="21"/>
                </a:lnTo>
                <a:lnTo>
                  <a:pt x="659" y="24"/>
                </a:lnTo>
                <a:lnTo>
                  <a:pt x="662" y="26"/>
                </a:lnTo>
                <a:lnTo>
                  <a:pt x="667" y="27"/>
                </a:lnTo>
                <a:lnTo>
                  <a:pt x="672" y="27"/>
                </a:lnTo>
                <a:lnTo>
                  <a:pt x="678" y="29"/>
                </a:lnTo>
                <a:lnTo>
                  <a:pt x="693" y="41"/>
                </a:lnTo>
                <a:lnTo>
                  <a:pt x="700" y="48"/>
                </a:lnTo>
                <a:lnTo>
                  <a:pt x="707" y="55"/>
                </a:lnTo>
                <a:lnTo>
                  <a:pt x="712" y="63"/>
                </a:lnTo>
                <a:lnTo>
                  <a:pt x="715" y="74"/>
                </a:lnTo>
                <a:lnTo>
                  <a:pt x="722" y="92"/>
                </a:lnTo>
                <a:lnTo>
                  <a:pt x="725" y="103"/>
                </a:lnTo>
                <a:lnTo>
                  <a:pt x="725" y="111"/>
                </a:lnTo>
                <a:lnTo>
                  <a:pt x="727" y="121"/>
                </a:lnTo>
                <a:lnTo>
                  <a:pt x="731" y="132"/>
                </a:lnTo>
                <a:lnTo>
                  <a:pt x="734" y="142"/>
                </a:lnTo>
                <a:lnTo>
                  <a:pt x="734" y="147"/>
                </a:lnTo>
                <a:lnTo>
                  <a:pt x="736" y="151"/>
                </a:lnTo>
                <a:lnTo>
                  <a:pt x="739" y="159"/>
                </a:lnTo>
                <a:lnTo>
                  <a:pt x="743" y="169"/>
                </a:lnTo>
                <a:lnTo>
                  <a:pt x="744" y="180"/>
                </a:lnTo>
                <a:lnTo>
                  <a:pt x="744" y="192"/>
                </a:lnTo>
                <a:lnTo>
                  <a:pt x="743" y="212"/>
                </a:lnTo>
                <a:lnTo>
                  <a:pt x="741" y="234"/>
                </a:lnTo>
                <a:lnTo>
                  <a:pt x="739" y="257"/>
                </a:lnTo>
                <a:lnTo>
                  <a:pt x="736" y="267"/>
                </a:lnTo>
                <a:lnTo>
                  <a:pt x="732" y="275"/>
                </a:lnTo>
                <a:lnTo>
                  <a:pt x="729" y="281"/>
                </a:lnTo>
                <a:lnTo>
                  <a:pt x="729" y="286"/>
                </a:lnTo>
                <a:lnTo>
                  <a:pt x="729" y="294"/>
                </a:lnTo>
                <a:lnTo>
                  <a:pt x="727" y="304"/>
                </a:lnTo>
                <a:lnTo>
                  <a:pt x="725" y="316"/>
                </a:lnTo>
                <a:lnTo>
                  <a:pt x="720" y="327"/>
                </a:lnTo>
                <a:lnTo>
                  <a:pt x="717" y="330"/>
                </a:lnTo>
                <a:lnTo>
                  <a:pt x="713" y="334"/>
                </a:lnTo>
                <a:lnTo>
                  <a:pt x="712" y="337"/>
                </a:lnTo>
                <a:lnTo>
                  <a:pt x="710" y="342"/>
                </a:lnTo>
                <a:lnTo>
                  <a:pt x="708" y="354"/>
                </a:lnTo>
                <a:lnTo>
                  <a:pt x="710" y="378"/>
                </a:lnTo>
                <a:lnTo>
                  <a:pt x="707" y="399"/>
                </a:lnTo>
                <a:lnTo>
                  <a:pt x="701" y="419"/>
                </a:lnTo>
                <a:lnTo>
                  <a:pt x="695" y="440"/>
                </a:lnTo>
                <a:lnTo>
                  <a:pt x="684" y="458"/>
                </a:lnTo>
                <a:lnTo>
                  <a:pt x="672" y="479"/>
                </a:lnTo>
                <a:lnTo>
                  <a:pt x="666" y="487"/>
                </a:lnTo>
                <a:lnTo>
                  <a:pt x="659" y="496"/>
                </a:lnTo>
                <a:lnTo>
                  <a:pt x="655" y="501"/>
                </a:lnTo>
                <a:lnTo>
                  <a:pt x="657" y="505"/>
                </a:lnTo>
                <a:lnTo>
                  <a:pt x="664" y="511"/>
                </a:lnTo>
                <a:lnTo>
                  <a:pt x="672" y="520"/>
                </a:lnTo>
                <a:lnTo>
                  <a:pt x="679" y="528"/>
                </a:lnTo>
                <a:lnTo>
                  <a:pt x="684" y="537"/>
                </a:lnTo>
                <a:lnTo>
                  <a:pt x="690" y="546"/>
                </a:lnTo>
                <a:lnTo>
                  <a:pt x="693" y="549"/>
                </a:lnTo>
                <a:lnTo>
                  <a:pt x="700" y="552"/>
                </a:lnTo>
                <a:lnTo>
                  <a:pt x="712" y="556"/>
                </a:lnTo>
                <a:lnTo>
                  <a:pt x="731" y="563"/>
                </a:lnTo>
                <a:lnTo>
                  <a:pt x="749" y="568"/>
                </a:lnTo>
                <a:lnTo>
                  <a:pt x="766" y="573"/>
                </a:lnTo>
                <a:lnTo>
                  <a:pt x="782" y="580"/>
                </a:lnTo>
                <a:lnTo>
                  <a:pt x="797" y="587"/>
                </a:lnTo>
                <a:lnTo>
                  <a:pt x="811" y="597"/>
                </a:lnTo>
                <a:lnTo>
                  <a:pt x="816" y="602"/>
                </a:lnTo>
                <a:lnTo>
                  <a:pt x="821" y="609"/>
                </a:lnTo>
                <a:lnTo>
                  <a:pt x="830" y="623"/>
                </a:lnTo>
                <a:lnTo>
                  <a:pt x="837" y="638"/>
                </a:lnTo>
                <a:lnTo>
                  <a:pt x="842" y="652"/>
                </a:lnTo>
                <a:lnTo>
                  <a:pt x="847" y="669"/>
                </a:lnTo>
                <a:lnTo>
                  <a:pt x="850" y="676"/>
                </a:lnTo>
                <a:lnTo>
                  <a:pt x="854" y="684"/>
                </a:lnTo>
                <a:lnTo>
                  <a:pt x="861" y="698"/>
                </a:lnTo>
                <a:lnTo>
                  <a:pt x="867" y="711"/>
                </a:lnTo>
                <a:lnTo>
                  <a:pt x="873" y="729"/>
                </a:lnTo>
                <a:lnTo>
                  <a:pt x="876" y="746"/>
                </a:lnTo>
                <a:lnTo>
                  <a:pt x="879" y="780"/>
                </a:lnTo>
                <a:lnTo>
                  <a:pt x="878" y="763"/>
                </a:lnTo>
                <a:lnTo>
                  <a:pt x="886" y="783"/>
                </a:lnTo>
                <a:lnTo>
                  <a:pt x="893" y="806"/>
                </a:lnTo>
                <a:lnTo>
                  <a:pt x="900" y="826"/>
                </a:lnTo>
                <a:lnTo>
                  <a:pt x="902" y="836"/>
                </a:lnTo>
                <a:lnTo>
                  <a:pt x="903" y="847"/>
                </a:lnTo>
                <a:lnTo>
                  <a:pt x="917" y="889"/>
                </a:lnTo>
                <a:lnTo>
                  <a:pt x="929" y="932"/>
                </a:lnTo>
                <a:lnTo>
                  <a:pt x="937" y="977"/>
                </a:lnTo>
                <a:lnTo>
                  <a:pt x="941" y="999"/>
                </a:lnTo>
                <a:lnTo>
                  <a:pt x="943" y="1023"/>
                </a:lnTo>
                <a:lnTo>
                  <a:pt x="943" y="1045"/>
                </a:lnTo>
                <a:lnTo>
                  <a:pt x="943" y="1055"/>
                </a:lnTo>
                <a:lnTo>
                  <a:pt x="939" y="1067"/>
                </a:lnTo>
                <a:lnTo>
                  <a:pt x="936" y="1076"/>
                </a:lnTo>
                <a:lnTo>
                  <a:pt x="934" y="1079"/>
                </a:lnTo>
                <a:lnTo>
                  <a:pt x="934" y="1083"/>
                </a:lnTo>
                <a:lnTo>
                  <a:pt x="939" y="1105"/>
                </a:lnTo>
                <a:lnTo>
                  <a:pt x="946" y="1136"/>
                </a:lnTo>
                <a:lnTo>
                  <a:pt x="953" y="1168"/>
                </a:lnTo>
                <a:lnTo>
                  <a:pt x="961" y="1230"/>
                </a:lnTo>
                <a:lnTo>
                  <a:pt x="967" y="1293"/>
                </a:lnTo>
                <a:lnTo>
                  <a:pt x="967" y="1356"/>
                </a:lnTo>
                <a:lnTo>
                  <a:pt x="967" y="1317"/>
                </a:lnTo>
                <a:lnTo>
                  <a:pt x="967" y="1355"/>
                </a:lnTo>
                <a:lnTo>
                  <a:pt x="968" y="1392"/>
                </a:lnTo>
                <a:lnTo>
                  <a:pt x="970" y="1435"/>
                </a:lnTo>
                <a:lnTo>
                  <a:pt x="972" y="1443"/>
                </a:lnTo>
                <a:lnTo>
                  <a:pt x="972" y="1449"/>
                </a:lnTo>
                <a:lnTo>
                  <a:pt x="973" y="1452"/>
                </a:lnTo>
                <a:lnTo>
                  <a:pt x="975" y="1452"/>
                </a:lnTo>
                <a:lnTo>
                  <a:pt x="973" y="1455"/>
                </a:lnTo>
                <a:lnTo>
                  <a:pt x="970" y="1464"/>
                </a:lnTo>
                <a:lnTo>
                  <a:pt x="958" y="1486"/>
                </a:lnTo>
                <a:lnTo>
                  <a:pt x="953" y="1495"/>
                </a:lnTo>
                <a:lnTo>
                  <a:pt x="948" y="1503"/>
                </a:lnTo>
                <a:lnTo>
                  <a:pt x="936" y="1519"/>
                </a:lnTo>
                <a:lnTo>
                  <a:pt x="922" y="1538"/>
                </a:lnTo>
                <a:lnTo>
                  <a:pt x="908" y="1555"/>
                </a:lnTo>
                <a:lnTo>
                  <a:pt x="893" y="1570"/>
                </a:lnTo>
                <a:lnTo>
                  <a:pt x="884" y="1577"/>
                </a:lnTo>
                <a:lnTo>
                  <a:pt x="879" y="1580"/>
                </a:lnTo>
                <a:lnTo>
                  <a:pt x="874" y="1582"/>
                </a:lnTo>
                <a:lnTo>
                  <a:pt x="873" y="1587"/>
                </a:lnTo>
                <a:lnTo>
                  <a:pt x="873" y="1594"/>
                </a:lnTo>
                <a:lnTo>
                  <a:pt x="873" y="1604"/>
                </a:lnTo>
                <a:lnTo>
                  <a:pt x="867" y="1626"/>
                </a:lnTo>
                <a:lnTo>
                  <a:pt x="864" y="1647"/>
                </a:lnTo>
                <a:lnTo>
                  <a:pt x="864" y="1667"/>
                </a:lnTo>
                <a:lnTo>
                  <a:pt x="864" y="1714"/>
                </a:lnTo>
                <a:lnTo>
                  <a:pt x="864" y="1738"/>
                </a:lnTo>
                <a:lnTo>
                  <a:pt x="862" y="1760"/>
                </a:lnTo>
                <a:lnTo>
                  <a:pt x="859" y="1782"/>
                </a:lnTo>
                <a:lnTo>
                  <a:pt x="854" y="1803"/>
                </a:lnTo>
                <a:lnTo>
                  <a:pt x="845" y="1845"/>
                </a:lnTo>
                <a:lnTo>
                  <a:pt x="838" y="1890"/>
                </a:lnTo>
                <a:lnTo>
                  <a:pt x="831" y="1934"/>
                </a:lnTo>
                <a:lnTo>
                  <a:pt x="826" y="1982"/>
                </a:lnTo>
                <a:lnTo>
                  <a:pt x="821" y="2030"/>
                </a:lnTo>
                <a:lnTo>
                  <a:pt x="821" y="2052"/>
                </a:lnTo>
                <a:lnTo>
                  <a:pt x="821" y="2075"/>
                </a:lnTo>
                <a:lnTo>
                  <a:pt x="823" y="2081"/>
                </a:lnTo>
                <a:lnTo>
                  <a:pt x="823" y="2090"/>
                </a:lnTo>
                <a:lnTo>
                  <a:pt x="816" y="2121"/>
                </a:lnTo>
                <a:lnTo>
                  <a:pt x="808" y="2162"/>
                </a:lnTo>
                <a:lnTo>
                  <a:pt x="801" y="2203"/>
                </a:lnTo>
                <a:lnTo>
                  <a:pt x="794" y="2252"/>
                </a:lnTo>
                <a:lnTo>
                  <a:pt x="787" y="2300"/>
                </a:lnTo>
                <a:lnTo>
                  <a:pt x="772" y="2386"/>
                </a:lnTo>
                <a:lnTo>
                  <a:pt x="765" y="2432"/>
                </a:lnTo>
                <a:lnTo>
                  <a:pt x="760" y="2456"/>
                </a:lnTo>
                <a:lnTo>
                  <a:pt x="755" y="2480"/>
                </a:lnTo>
                <a:lnTo>
                  <a:pt x="753" y="2485"/>
                </a:lnTo>
                <a:lnTo>
                  <a:pt x="749" y="2490"/>
                </a:lnTo>
                <a:lnTo>
                  <a:pt x="748" y="2490"/>
                </a:lnTo>
                <a:lnTo>
                  <a:pt x="746" y="2492"/>
                </a:lnTo>
                <a:lnTo>
                  <a:pt x="743" y="2502"/>
                </a:lnTo>
                <a:lnTo>
                  <a:pt x="732" y="2529"/>
                </a:lnTo>
                <a:lnTo>
                  <a:pt x="729" y="2536"/>
                </a:lnTo>
                <a:lnTo>
                  <a:pt x="729" y="2540"/>
                </a:lnTo>
                <a:lnTo>
                  <a:pt x="732" y="2543"/>
                </a:lnTo>
                <a:lnTo>
                  <a:pt x="741" y="2550"/>
                </a:lnTo>
                <a:lnTo>
                  <a:pt x="746" y="2559"/>
                </a:lnTo>
                <a:lnTo>
                  <a:pt x="751" y="2567"/>
                </a:lnTo>
                <a:lnTo>
                  <a:pt x="755" y="2576"/>
                </a:lnTo>
                <a:lnTo>
                  <a:pt x="756" y="2582"/>
                </a:lnTo>
                <a:lnTo>
                  <a:pt x="758" y="2586"/>
                </a:lnTo>
                <a:lnTo>
                  <a:pt x="761" y="2589"/>
                </a:lnTo>
                <a:lnTo>
                  <a:pt x="766" y="2591"/>
                </a:lnTo>
                <a:lnTo>
                  <a:pt x="777" y="2596"/>
                </a:lnTo>
                <a:lnTo>
                  <a:pt x="784" y="2600"/>
                </a:lnTo>
                <a:lnTo>
                  <a:pt x="787" y="2603"/>
                </a:lnTo>
                <a:lnTo>
                  <a:pt x="787" y="2608"/>
                </a:lnTo>
                <a:lnTo>
                  <a:pt x="787" y="2613"/>
                </a:lnTo>
                <a:lnTo>
                  <a:pt x="787" y="2618"/>
                </a:lnTo>
                <a:lnTo>
                  <a:pt x="787" y="2620"/>
                </a:lnTo>
                <a:lnTo>
                  <a:pt x="790" y="2622"/>
                </a:lnTo>
                <a:lnTo>
                  <a:pt x="830" y="2646"/>
                </a:lnTo>
                <a:lnTo>
                  <a:pt x="849" y="2659"/>
                </a:lnTo>
                <a:lnTo>
                  <a:pt x="866" y="2673"/>
                </a:lnTo>
                <a:lnTo>
                  <a:pt x="883" y="2688"/>
                </a:lnTo>
                <a:lnTo>
                  <a:pt x="891" y="2697"/>
                </a:lnTo>
                <a:lnTo>
                  <a:pt x="898" y="2706"/>
                </a:lnTo>
                <a:lnTo>
                  <a:pt x="903" y="2714"/>
                </a:lnTo>
                <a:lnTo>
                  <a:pt x="908" y="2724"/>
                </a:lnTo>
                <a:lnTo>
                  <a:pt x="915" y="2745"/>
                </a:lnTo>
                <a:lnTo>
                  <a:pt x="917" y="2755"/>
                </a:lnTo>
                <a:lnTo>
                  <a:pt x="917" y="2765"/>
                </a:lnTo>
                <a:lnTo>
                  <a:pt x="914" y="2774"/>
                </a:lnTo>
                <a:lnTo>
                  <a:pt x="908" y="2783"/>
                </a:lnTo>
                <a:lnTo>
                  <a:pt x="900" y="2791"/>
                </a:lnTo>
                <a:lnTo>
                  <a:pt x="891" y="2796"/>
                </a:lnTo>
                <a:lnTo>
                  <a:pt x="881" y="2801"/>
                </a:lnTo>
                <a:lnTo>
                  <a:pt x="871" y="2805"/>
                </a:lnTo>
                <a:lnTo>
                  <a:pt x="864" y="2806"/>
                </a:lnTo>
                <a:lnTo>
                  <a:pt x="855" y="2806"/>
                </a:lnTo>
                <a:lnTo>
                  <a:pt x="835" y="2806"/>
                </a:lnTo>
                <a:lnTo>
                  <a:pt x="816" y="2805"/>
                </a:lnTo>
                <a:lnTo>
                  <a:pt x="808" y="2801"/>
                </a:lnTo>
                <a:lnTo>
                  <a:pt x="790" y="2791"/>
                </a:lnTo>
                <a:lnTo>
                  <a:pt x="751" y="2767"/>
                </a:lnTo>
                <a:lnTo>
                  <a:pt x="715" y="2741"/>
                </a:lnTo>
                <a:lnTo>
                  <a:pt x="676" y="2711"/>
                </a:lnTo>
                <a:lnTo>
                  <a:pt x="667" y="2704"/>
                </a:lnTo>
                <a:lnTo>
                  <a:pt x="660" y="2697"/>
                </a:lnTo>
                <a:lnTo>
                  <a:pt x="654" y="2688"/>
                </a:lnTo>
                <a:lnTo>
                  <a:pt x="647" y="2682"/>
                </a:lnTo>
                <a:lnTo>
                  <a:pt x="628" y="2671"/>
                </a:lnTo>
                <a:lnTo>
                  <a:pt x="609" y="2659"/>
                </a:lnTo>
                <a:lnTo>
                  <a:pt x="594" y="2646"/>
                </a:lnTo>
                <a:lnTo>
                  <a:pt x="587" y="2637"/>
                </a:lnTo>
                <a:lnTo>
                  <a:pt x="580" y="2629"/>
                </a:lnTo>
                <a:lnTo>
                  <a:pt x="573" y="2618"/>
                </a:lnTo>
                <a:lnTo>
                  <a:pt x="570" y="2610"/>
                </a:lnTo>
                <a:lnTo>
                  <a:pt x="566" y="2600"/>
                </a:lnTo>
                <a:lnTo>
                  <a:pt x="563" y="2589"/>
                </a:lnTo>
                <a:lnTo>
                  <a:pt x="563" y="2579"/>
                </a:lnTo>
                <a:lnTo>
                  <a:pt x="565" y="2569"/>
                </a:lnTo>
                <a:lnTo>
                  <a:pt x="566" y="2560"/>
                </a:lnTo>
                <a:lnTo>
                  <a:pt x="568" y="2550"/>
                </a:lnTo>
                <a:lnTo>
                  <a:pt x="566" y="2540"/>
                </a:lnTo>
                <a:lnTo>
                  <a:pt x="563" y="2529"/>
                </a:lnTo>
                <a:lnTo>
                  <a:pt x="560" y="2523"/>
                </a:lnTo>
                <a:lnTo>
                  <a:pt x="556" y="2517"/>
                </a:lnTo>
                <a:lnTo>
                  <a:pt x="553" y="2514"/>
                </a:lnTo>
                <a:lnTo>
                  <a:pt x="551" y="2509"/>
                </a:lnTo>
                <a:lnTo>
                  <a:pt x="553" y="2502"/>
                </a:lnTo>
                <a:lnTo>
                  <a:pt x="553" y="2490"/>
                </a:lnTo>
                <a:lnTo>
                  <a:pt x="554" y="2473"/>
                </a:lnTo>
                <a:lnTo>
                  <a:pt x="560" y="2379"/>
                </a:lnTo>
                <a:lnTo>
                  <a:pt x="566" y="2280"/>
                </a:lnTo>
                <a:lnTo>
                  <a:pt x="572" y="2235"/>
                </a:lnTo>
                <a:lnTo>
                  <a:pt x="577" y="2215"/>
                </a:lnTo>
                <a:lnTo>
                  <a:pt x="578" y="2204"/>
                </a:lnTo>
                <a:lnTo>
                  <a:pt x="578" y="2194"/>
                </a:lnTo>
                <a:lnTo>
                  <a:pt x="573" y="2172"/>
                </a:lnTo>
                <a:lnTo>
                  <a:pt x="572" y="2160"/>
                </a:lnTo>
                <a:lnTo>
                  <a:pt x="572" y="2150"/>
                </a:lnTo>
                <a:lnTo>
                  <a:pt x="572" y="2140"/>
                </a:lnTo>
                <a:lnTo>
                  <a:pt x="575" y="2129"/>
                </a:lnTo>
                <a:lnTo>
                  <a:pt x="575" y="2128"/>
                </a:lnTo>
                <a:lnTo>
                  <a:pt x="577" y="2128"/>
                </a:lnTo>
                <a:lnTo>
                  <a:pt x="578" y="2126"/>
                </a:lnTo>
                <a:lnTo>
                  <a:pt x="578" y="2124"/>
                </a:lnTo>
                <a:lnTo>
                  <a:pt x="577" y="2107"/>
                </a:lnTo>
                <a:lnTo>
                  <a:pt x="575" y="2086"/>
                </a:lnTo>
                <a:lnTo>
                  <a:pt x="572" y="2066"/>
                </a:lnTo>
                <a:lnTo>
                  <a:pt x="568" y="2044"/>
                </a:lnTo>
                <a:lnTo>
                  <a:pt x="565" y="2030"/>
                </a:lnTo>
                <a:lnTo>
                  <a:pt x="563" y="2027"/>
                </a:lnTo>
                <a:lnTo>
                  <a:pt x="560" y="2025"/>
                </a:lnTo>
                <a:lnTo>
                  <a:pt x="556" y="2025"/>
                </a:lnTo>
                <a:lnTo>
                  <a:pt x="554" y="2027"/>
                </a:lnTo>
                <a:lnTo>
                  <a:pt x="551" y="2033"/>
                </a:lnTo>
                <a:lnTo>
                  <a:pt x="548" y="2044"/>
                </a:lnTo>
                <a:lnTo>
                  <a:pt x="544" y="2057"/>
                </a:lnTo>
                <a:lnTo>
                  <a:pt x="539" y="2083"/>
                </a:lnTo>
                <a:lnTo>
                  <a:pt x="536" y="2098"/>
                </a:lnTo>
                <a:lnTo>
                  <a:pt x="513" y="2199"/>
                </a:lnTo>
                <a:lnTo>
                  <a:pt x="503" y="2237"/>
                </a:lnTo>
                <a:lnTo>
                  <a:pt x="501" y="2249"/>
                </a:lnTo>
                <a:lnTo>
                  <a:pt x="500" y="2261"/>
                </a:lnTo>
                <a:lnTo>
                  <a:pt x="501" y="2285"/>
                </a:lnTo>
                <a:lnTo>
                  <a:pt x="500" y="2307"/>
                </a:lnTo>
                <a:lnTo>
                  <a:pt x="498" y="2328"/>
                </a:lnTo>
                <a:lnTo>
                  <a:pt x="491" y="2372"/>
                </a:lnTo>
                <a:lnTo>
                  <a:pt x="488" y="2393"/>
                </a:lnTo>
                <a:lnTo>
                  <a:pt x="486" y="2405"/>
                </a:lnTo>
                <a:lnTo>
                  <a:pt x="483" y="2415"/>
                </a:lnTo>
                <a:lnTo>
                  <a:pt x="474" y="2434"/>
                </a:lnTo>
                <a:lnTo>
                  <a:pt x="472" y="2444"/>
                </a:lnTo>
                <a:lnTo>
                  <a:pt x="472" y="2454"/>
                </a:lnTo>
                <a:lnTo>
                  <a:pt x="474" y="2500"/>
                </a:lnTo>
                <a:lnTo>
                  <a:pt x="476" y="2548"/>
                </a:lnTo>
                <a:lnTo>
                  <a:pt x="476" y="2572"/>
                </a:lnTo>
                <a:lnTo>
                  <a:pt x="476" y="2594"/>
                </a:lnTo>
                <a:lnTo>
                  <a:pt x="477" y="2615"/>
                </a:lnTo>
                <a:lnTo>
                  <a:pt x="479" y="2637"/>
                </a:lnTo>
                <a:lnTo>
                  <a:pt x="479" y="2661"/>
                </a:lnTo>
                <a:lnTo>
                  <a:pt x="479" y="2685"/>
                </a:lnTo>
                <a:lnTo>
                  <a:pt x="479" y="2697"/>
                </a:lnTo>
                <a:lnTo>
                  <a:pt x="476" y="2707"/>
                </a:lnTo>
                <a:lnTo>
                  <a:pt x="471" y="2730"/>
                </a:lnTo>
                <a:lnTo>
                  <a:pt x="460" y="2771"/>
                </a:lnTo>
                <a:lnTo>
                  <a:pt x="457" y="2791"/>
                </a:lnTo>
                <a:lnTo>
                  <a:pt x="454" y="2813"/>
                </a:lnTo>
                <a:lnTo>
                  <a:pt x="445" y="2914"/>
                </a:lnTo>
                <a:lnTo>
                  <a:pt x="445" y="2935"/>
                </a:lnTo>
                <a:lnTo>
                  <a:pt x="445" y="2954"/>
                </a:lnTo>
                <a:lnTo>
                  <a:pt x="443" y="2976"/>
                </a:lnTo>
                <a:lnTo>
                  <a:pt x="440" y="2996"/>
                </a:lnTo>
                <a:lnTo>
                  <a:pt x="433" y="3015"/>
                </a:lnTo>
                <a:lnTo>
                  <a:pt x="430" y="3025"/>
                </a:lnTo>
                <a:lnTo>
                  <a:pt x="424" y="3034"/>
                </a:lnTo>
                <a:lnTo>
                  <a:pt x="418" y="3042"/>
                </a:lnTo>
                <a:lnTo>
                  <a:pt x="411" y="3049"/>
                </a:lnTo>
                <a:lnTo>
                  <a:pt x="400" y="3054"/>
                </a:lnTo>
                <a:lnTo>
                  <a:pt x="390" y="3058"/>
                </a:lnTo>
                <a:lnTo>
                  <a:pt x="370" y="3058"/>
                </a:lnTo>
                <a:lnTo>
                  <a:pt x="359" y="3058"/>
                </a:lnTo>
                <a:lnTo>
                  <a:pt x="349" y="3056"/>
                </a:lnTo>
                <a:lnTo>
                  <a:pt x="341" y="3053"/>
                </a:lnTo>
                <a:lnTo>
                  <a:pt x="332" y="3048"/>
                </a:lnTo>
                <a:lnTo>
                  <a:pt x="324" y="3042"/>
                </a:lnTo>
                <a:lnTo>
                  <a:pt x="317" y="3034"/>
                </a:lnTo>
                <a:lnTo>
                  <a:pt x="305" y="3017"/>
                </a:lnTo>
                <a:lnTo>
                  <a:pt x="294" y="2996"/>
                </a:lnTo>
                <a:lnTo>
                  <a:pt x="288" y="2976"/>
                </a:lnTo>
                <a:lnTo>
                  <a:pt x="284" y="2954"/>
                </a:lnTo>
                <a:lnTo>
                  <a:pt x="281" y="2931"/>
                </a:lnTo>
                <a:lnTo>
                  <a:pt x="279" y="2907"/>
                </a:lnTo>
                <a:lnTo>
                  <a:pt x="279" y="2861"/>
                </a:lnTo>
                <a:lnTo>
                  <a:pt x="281" y="2839"/>
                </a:lnTo>
                <a:lnTo>
                  <a:pt x="279" y="2827"/>
                </a:lnTo>
                <a:lnTo>
                  <a:pt x="277" y="2824"/>
                </a:lnTo>
                <a:lnTo>
                  <a:pt x="276" y="2818"/>
                </a:lnTo>
                <a:lnTo>
                  <a:pt x="269" y="2812"/>
                </a:lnTo>
                <a:lnTo>
                  <a:pt x="265" y="2801"/>
                </a:lnTo>
                <a:lnTo>
                  <a:pt x="262" y="2793"/>
                </a:lnTo>
                <a:lnTo>
                  <a:pt x="262" y="2783"/>
                </a:lnTo>
                <a:lnTo>
                  <a:pt x="262" y="2762"/>
                </a:lnTo>
                <a:lnTo>
                  <a:pt x="264" y="2752"/>
                </a:lnTo>
                <a:lnTo>
                  <a:pt x="265" y="2741"/>
                </a:lnTo>
                <a:lnTo>
                  <a:pt x="267" y="2738"/>
                </a:lnTo>
                <a:lnTo>
                  <a:pt x="265" y="2733"/>
                </a:lnTo>
                <a:lnTo>
                  <a:pt x="265" y="2724"/>
                </a:lnTo>
                <a:lnTo>
                  <a:pt x="262" y="2697"/>
                </a:lnTo>
                <a:lnTo>
                  <a:pt x="260" y="2675"/>
                </a:lnTo>
                <a:lnTo>
                  <a:pt x="260" y="2654"/>
                </a:lnTo>
                <a:lnTo>
                  <a:pt x="262" y="2632"/>
                </a:lnTo>
                <a:lnTo>
                  <a:pt x="262" y="2610"/>
                </a:lnTo>
                <a:lnTo>
                  <a:pt x="259" y="2564"/>
                </a:lnTo>
                <a:lnTo>
                  <a:pt x="259" y="2519"/>
                </a:lnTo>
                <a:lnTo>
                  <a:pt x="259" y="2471"/>
                </a:lnTo>
                <a:lnTo>
                  <a:pt x="262" y="2449"/>
                </a:lnTo>
                <a:lnTo>
                  <a:pt x="265" y="2427"/>
                </a:lnTo>
                <a:lnTo>
                  <a:pt x="269" y="2417"/>
                </a:lnTo>
                <a:lnTo>
                  <a:pt x="271" y="2408"/>
                </a:lnTo>
                <a:lnTo>
                  <a:pt x="272" y="2384"/>
                </a:lnTo>
                <a:lnTo>
                  <a:pt x="272" y="2362"/>
                </a:lnTo>
                <a:lnTo>
                  <a:pt x="276" y="2340"/>
                </a:lnTo>
                <a:lnTo>
                  <a:pt x="277" y="2329"/>
                </a:lnTo>
                <a:lnTo>
                  <a:pt x="279" y="2321"/>
                </a:lnTo>
                <a:lnTo>
                  <a:pt x="282" y="2317"/>
                </a:lnTo>
                <a:lnTo>
                  <a:pt x="286" y="2314"/>
                </a:lnTo>
                <a:lnTo>
                  <a:pt x="286" y="2309"/>
                </a:lnTo>
                <a:lnTo>
                  <a:pt x="286" y="2304"/>
                </a:lnTo>
                <a:lnTo>
                  <a:pt x="284" y="2261"/>
                </a:lnTo>
                <a:lnTo>
                  <a:pt x="282" y="2160"/>
                </a:lnTo>
                <a:lnTo>
                  <a:pt x="282" y="2140"/>
                </a:lnTo>
                <a:lnTo>
                  <a:pt x="284" y="2119"/>
                </a:lnTo>
                <a:lnTo>
                  <a:pt x="284" y="2097"/>
                </a:lnTo>
                <a:lnTo>
                  <a:pt x="284" y="2085"/>
                </a:lnTo>
                <a:lnTo>
                  <a:pt x="286" y="2075"/>
                </a:lnTo>
                <a:lnTo>
                  <a:pt x="288" y="2063"/>
                </a:lnTo>
                <a:lnTo>
                  <a:pt x="288" y="2049"/>
                </a:lnTo>
                <a:lnTo>
                  <a:pt x="282" y="2025"/>
                </a:lnTo>
                <a:lnTo>
                  <a:pt x="277" y="1980"/>
                </a:lnTo>
                <a:lnTo>
                  <a:pt x="272" y="1939"/>
                </a:lnTo>
                <a:lnTo>
                  <a:pt x="269" y="1898"/>
                </a:lnTo>
                <a:lnTo>
                  <a:pt x="265" y="1849"/>
                </a:lnTo>
                <a:lnTo>
                  <a:pt x="264" y="1799"/>
                </a:lnTo>
                <a:lnTo>
                  <a:pt x="262" y="1777"/>
                </a:lnTo>
                <a:lnTo>
                  <a:pt x="264" y="1755"/>
                </a:lnTo>
                <a:lnTo>
                  <a:pt x="265" y="1732"/>
                </a:lnTo>
                <a:lnTo>
                  <a:pt x="267" y="1722"/>
                </a:lnTo>
                <a:lnTo>
                  <a:pt x="269" y="1717"/>
                </a:lnTo>
                <a:lnTo>
                  <a:pt x="271" y="1712"/>
                </a:lnTo>
                <a:lnTo>
                  <a:pt x="271" y="1702"/>
                </a:lnTo>
                <a:lnTo>
                  <a:pt x="269" y="1691"/>
                </a:lnTo>
                <a:lnTo>
                  <a:pt x="267" y="1669"/>
                </a:lnTo>
                <a:lnTo>
                  <a:pt x="269" y="1647"/>
                </a:lnTo>
                <a:lnTo>
                  <a:pt x="271" y="1635"/>
                </a:lnTo>
                <a:lnTo>
                  <a:pt x="272" y="1625"/>
                </a:lnTo>
                <a:lnTo>
                  <a:pt x="274" y="1614"/>
                </a:lnTo>
                <a:lnTo>
                  <a:pt x="276" y="1602"/>
                </a:lnTo>
                <a:lnTo>
                  <a:pt x="276" y="1592"/>
                </a:lnTo>
                <a:lnTo>
                  <a:pt x="276" y="1587"/>
                </a:lnTo>
                <a:lnTo>
                  <a:pt x="276" y="1582"/>
                </a:lnTo>
                <a:lnTo>
                  <a:pt x="241" y="1544"/>
                </a:lnTo>
                <a:lnTo>
                  <a:pt x="183" y="1473"/>
                </a:lnTo>
                <a:lnTo>
                  <a:pt x="125" y="1401"/>
                </a:lnTo>
                <a:lnTo>
                  <a:pt x="103" y="1372"/>
                </a:lnTo>
                <a:lnTo>
                  <a:pt x="82" y="1341"/>
                </a:lnTo>
                <a:lnTo>
                  <a:pt x="58" y="1305"/>
                </a:lnTo>
                <a:lnTo>
                  <a:pt x="50" y="1286"/>
                </a:lnTo>
                <a:lnTo>
                  <a:pt x="45" y="1278"/>
                </a:lnTo>
                <a:lnTo>
                  <a:pt x="43" y="1267"/>
                </a:lnTo>
                <a:lnTo>
                  <a:pt x="41" y="1264"/>
                </a:lnTo>
                <a:lnTo>
                  <a:pt x="38" y="1260"/>
                </a:lnTo>
                <a:lnTo>
                  <a:pt x="31" y="1254"/>
                </a:lnTo>
                <a:lnTo>
                  <a:pt x="26" y="1247"/>
                </a:lnTo>
                <a:lnTo>
                  <a:pt x="21" y="1240"/>
                </a:lnTo>
                <a:lnTo>
                  <a:pt x="17" y="1231"/>
                </a:lnTo>
                <a:lnTo>
                  <a:pt x="14" y="1223"/>
                </a:lnTo>
                <a:lnTo>
                  <a:pt x="11" y="1204"/>
                </a:lnTo>
                <a:lnTo>
                  <a:pt x="11" y="1194"/>
                </a:lnTo>
                <a:lnTo>
                  <a:pt x="12" y="1183"/>
                </a:lnTo>
                <a:lnTo>
                  <a:pt x="14" y="1175"/>
                </a:lnTo>
                <a:lnTo>
                  <a:pt x="12" y="1165"/>
                </a:lnTo>
                <a:lnTo>
                  <a:pt x="11" y="1137"/>
                </a:lnTo>
                <a:lnTo>
                  <a:pt x="9" y="1134"/>
                </a:lnTo>
                <a:lnTo>
                  <a:pt x="9" y="1130"/>
                </a:lnTo>
                <a:lnTo>
                  <a:pt x="0" y="1129"/>
                </a:lnTo>
                <a:lnTo>
                  <a:pt x="16" y="1081"/>
                </a:lnTo>
                <a:lnTo>
                  <a:pt x="16" y="1077"/>
                </a:lnTo>
                <a:lnTo>
                  <a:pt x="14" y="1074"/>
                </a:lnTo>
                <a:lnTo>
                  <a:pt x="7" y="1069"/>
                </a:lnTo>
                <a:lnTo>
                  <a:pt x="2" y="1067"/>
                </a:lnTo>
                <a:lnTo>
                  <a:pt x="0" y="1064"/>
                </a:lnTo>
                <a:lnTo>
                  <a:pt x="2" y="1055"/>
                </a:lnTo>
                <a:lnTo>
                  <a:pt x="24" y="963"/>
                </a:lnTo>
                <a:lnTo>
                  <a:pt x="46" y="874"/>
                </a:lnTo>
                <a:lnTo>
                  <a:pt x="58" y="831"/>
                </a:lnTo>
                <a:lnTo>
                  <a:pt x="70" y="787"/>
                </a:lnTo>
                <a:lnTo>
                  <a:pt x="86" y="742"/>
                </a:lnTo>
                <a:lnTo>
                  <a:pt x="105" y="700"/>
                </a:lnTo>
                <a:lnTo>
                  <a:pt x="115" y="679"/>
                </a:lnTo>
                <a:lnTo>
                  <a:pt x="127" y="658"/>
                </a:lnTo>
                <a:lnTo>
                  <a:pt x="139" y="640"/>
                </a:lnTo>
                <a:lnTo>
                  <a:pt x="153" y="621"/>
                </a:lnTo>
                <a:lnTo>
                  <a:pt x="159" y="612"/>
                </a:lnTo>
                <a:lnTo>
                  <a:pt x="168" y="605"/>
                </a:lnTo>
                <a:lnTo>
                  <a:pt x="188" y="593"/>
                </a:lnTo>
                <a:lnTo>
                  <a:pt x="229" y="573"/>
                </a:lnTo>
                <a:lnTo>
                  <a:pt x="271" y="552"/>
                </a:lnTo>
                <a:lnTo>
                  <a:pt x="312" y="534"/>
                </a:lnTo>
                <a:lnTo>
                  <a:pt x="327" y="525"/>
                </a:lnTo>
                <a:lnTo>
                  <a:pt x="342" y="520"/>
                </a:lnTo>
                <a:lnTo>
                  <a:pt x="361" y="515"/>
                </a:lnTo>
                <a:lnTo>
                  <a:pt x="378" y="510"/>
                </a:lnTo>
                <a:lnTo>
                  <a:pt x="370" y="510"/>
                </a:lnTo>
                <a:lnTo>
                  <a:pt x="373" y="491"/>
                </a:lnTo>
                <a:lnTo>
                  <a:pt x="375" y="481"/>
                </a:lnTo>
                <a:lnTo>
                  <a:pt x="378" y="472"/>
                </a:lnTo>
                <a:lnTo>
                  <a:pt x="383" y="465"/>
                </a:lnTo>
                <a:lnTo>
                  <a:pt x="390" y="460"/>
                </a:lnTo>
                <a:lnTo>
                  <a:pt x="394" y="458"/>
                </a:lnTo>
                <a:lnTo>
                  <a:pt x="399" y="458"/>
                </a:lnTo>
                <a:lnTo>
                  <a:pt x="402" y="458"/>
                </a:lnTo>
                <a:lnTo>
                  <a:pt x="406" y="462"/>
                </a:lnTo>
                <a:close/>
                <a:moveTo>
                  <a:pt x="241" y="1089"/>
                </a:moveTo>
                <a:lnTo>
                  <a:pt x="241" y="1089"/>
                </a:lnTo>
                <a:lnTo>
                  <a:pt x="221" y="1110"/>
                </a:lnTo>
                <a:lnTo>
                  <a:pt x="212" y="1120"/>
                </a:lnTo>
                <a:lnTo>
                  <a:pt x="204" y="1132"/>
                </a:lnTo>
                <a:lnTo>
                  <a:pt x="195" y="1148"/>
                </a:lnTo>
                <a:lnTo>
                  <a:pt x="188" y="1163"/>
                </a:lnTo>
                <a:lnTo>
                  <a:pt x="187" y="1168"/>
                </a:lnTo>
                <a:lnTo>
                  <a:pt x="188" y="1173"/>
                </a:lnTo>
                <a:lnTo>
                  <a:pt x="195" y="1185"/>
                </a:lnTo>
                <a:lnTo>
                  <a:pt x="228" y="1243"/>
                </a:lnTo>
                <a:lnTo>
                  <a:pt x="243" y="1272"/>
                </a:lnTo>
                <a:lnTo>
                  <a:pt x="257" y="1303"/>
                </a:lnTo>
                <a:lnTo>
                  <a:pt x="248" y="1252"/>
                </a:lnTo>
                <a:lnTo>
                  <a:pt x="241" y="1201"/>
                </a:lnTo>
                <a:lnTo>
                  <a:pt x="236" y="1139"/>
                </a:lnTo>
                <a:lnTo>
                  <a:pt x="236" y="1113"/>
                </a:lnTo>
                <a:lnTo>
                  <a:pt x="238" y="1101"/>
                </a:lnTo>
                <a:lnTo>
                  <a:pt x="241" y="1089"/>
                </a:lnTo>
                <a:close/>
                <a:moveTo>
                  <a:pt x="837" y="1269"/>
                </a:moveTo>
                <a:lnTo>
                  <a:pt x="837" y="1269"/>
                </a:lnTo>
                <a:lnTo>
                  <a:pt x="833" y="1313"/>
                </a:lnTo>
                <a:lnTo>
                  <a:pt x="831" y="1360"/>
                </a:lnTo>
                <a:lnTo>
                  <a:pt x="831" y="1382"/>
                </a:lnTo>
                <a:lnTo>
                  <a:pt x="833" y="1404"/>
                </a:lnTo>
                <a:lnTo>
                  <a:pt x="837" y="1426"/>
                </a:lnTo>
                <a:lnTo>
                  <a:pt x="843" y="1447"/>
                </a:lnTo>
                <a:lnTo>
                  <a:pt x="855" y="1440"/>
                </a:lnTo>
                <a:lnTo>
                  <a:pt x="862" y="1438"/>
                </a:lnTo>
                <a:lnTo>
                  <a:pt x="869" y="1440"/>
                </a:lnTo>
                <a:lnTo>
                  <a:pt x="867" y="1430"/>
                </a:lnTo>
                <a:lnTo>
                  <a:pt x="867" y="1425"/>
                </a:lnTo>
                <a:lnTo>
                  <a:pt x="867" y="1421"/>
                </a:lnTo>
                <a:lnTo>
                  <a:pt x="871" y="1416"/>
                </a:lnTo>
                <a:lnTo>
                  <a:pt x="873" y="1414"/>
                </a:lnTo>
                <a:lnTo>
                  <a:pt x="874" y="1413"/>
                </a:lnTo>
                <a:lnTo>
                  <a:pt x="874" y="1408"/>
                </a:lnTo>
                <a:lnTo>
                  <a:pt x="861" y="1358"/>
                </a:lnTo>
                <a:lnTo>
                  <a:pt x="850" y="1312"/>
                </a:lnTo>
                <a:lnTo>
                  <a:pt x="845" y="1286"/>
                </a:lnTo>
                <a:lnTo>
                  <a:pt x="843" y="1274"/>
                </a:lnTo>
                <a:lnTo>
                  <a:pt x="842" y="1269"/>
                </a:lnTo>
                <a:lnTo>
                  <a:pt x="838" y="1269"/>
                </a:lnTo>
                <a:lnTo>
                  <a:pt x="837" y="12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18"/>
          <p:cNvSpPr>
            <a:spLocks/>
          </p:cNvSpPr>
          <p:nvPr/>
        </p:nvSpPr>
        <p:spPr bwMode="auto">
          <a:xfrm>
            <a:off x="3800475" y="833438"/>
            <a:ext cx="1547813" cy="4854575"/>
          </a:xfrm>
          <a:custGeom>
            <a:avLst/>
            <a:gdLst>
              <a:gd name="T0" fmla="*/ 630238 w 975"/>
              <a:gd name="T1" fmla="*/ 608013 h 3058"/>
              <a:gd name="T2" fmla="*/ 603250 w 975"/>
              <a:gd name="T3" fmla="*/ 511175 h 3058"/>
              <a:gd name="T4" fmla="*/ 584200 w 975"/>
              <a:gd name="T5" fmla="*/ 366713 h 3058"/>
              <a:gd name="T6" fmla="*/ 614363 w 975"/>
              <a:gd name="T7" fmla="*/ 217488 h 3058"/>
              <a:gd name="T8" fmla="*/ 627063 w 975"/>
              <a:gd name="T9" fmla="*/ 141288 h 3058"/>
              <a:gd name="T10" fmla="*/ 760413 w 975"/>
              <a:gd name="T11" fmla="*/ 33338 h 3058"/>
              <a:gd name="T12" fmla="*/ 871538 w 975"/>
              <a:gd name="T13" fmla="*/ 3175 h 3058"/>
              <a:gd name="T14" fmla="*/ 1031875 w 975"/>
              <a:gd name="T15" fmla="*/ 26988 h 3058"/>
              <a:gd name="T16" fmla="*/ 1122363 w 975"/>
              <a:gd name="T17" fmla="*/ 87313 h 3058"/>
              <a:gd name="T18" fmla="*/ 1165225 w 975"/>
              <a:gd name="T19" fmla="*/ 233363 h 3058"/>
              <a:gd name="T20" fmla="*/ 1173163 w 975"/>
              <a:gd name="T21" fmla="*/ 407988 h 3058"/>
              <a:gd name="T22" fmla="*/ 1138238 w 975"/>
              <a:gd name="T23" fmla="*/ 523875 h 3058"/>
              <a:gd name="T24" fmla="*/ 1085850 w 975"/>
              <a:gd name="T25" fmla="*/ 727075 h 3058"/>
              <a:gd name="T26" fmla="*/ 1085850 w 975"/>
              <a:gd name="T27" fmla="*/ 852488 h 3058"/>
              <a:gd name="T28" fmla="*/ 1265238 w 975"/>
              <a:gd name="T29" fmla="*/ 931863 h 3058"/>
              <a:gd name="T30" fmla="*/ 1355725 w 975"/>
              <a:gd name="T31" fmla="*/ 1085850 h 3058"/>
              <a:gd name="T32" fmla="*/ 1417638 w 975"/>
              <a:gd name="T33" fmla="*/ 1279525 h 3058"/>
              <a:gd name="T34" fmla="*/ 1497013 w 975"/>
              <a:gd name="T35" fmla="*/ 1624013 h 3058"/>
              <a:gd name="T36" fmla="*/ 1512888 w 975"/>
              <a:gd name="T37" fmla="*/ 1854200 h 3058"/>
              <a:gd name="T38" fmla="*/ 1543050 w 975"/>
              <a:gd name="T39" fmla="*/ 2290763 h 3058"/>
              <a:gd name="T40" fmla="*/ 1485900 w 975"/>
              <a:gd name="T41" fmla="*/ 2411413 h 3058"/>
              <a:gd name="T42" fmla="*/ 1385888 w 975"/>
              <a:gd name="T43" fmla="*/ 2546350 h 3058"/>
              <a:gd name="T44" fmla="*/ 1355725 w 975"/>
              <a:gd name="T45" fmla="*/ 2862263 h 3058"/>
              <a:gd name="T46" fmla="*/ 1306513 w 975"/>
              <a:gd name="T47" fmla="*/ 3303588 h 3058"/>
              <a:gd name="T48" fmla="*/ 1225550 w 975"/>
              <a:gd name="T49" fmla="*/ 3787775 h 3058"/>
              <a:gd name="T50" fmla="*/ 1162050 w 975"/>
              <a:gd name="T51" fmla="*/ 4014788 h 3058"/>
              <a:gd name="T52" fmla="*/ 1203325 w 975"/>
              <a:gd name="T53" fmla="*/ 4105275 h 3058"/>
              <a:gd name="T54" fmla="*/ 1254125 w 975"/>
              <a:gd name="T55" fmla="*/ 4162425 h 3058"/>
              <a:gd name="T56" fmla="*/ 1452563 w 975"/>
              <a:gd name="T57" fmla="*/ 4357688 h 3058"/>
              <a:gd name="T58" fmla="*/ 1371600 w 975"/>
              <a:gd name="T59" fmla="*/ 4454525 h 3058"/>
              <a:gd name="T60" fmla="*/ 1073150 w 975"/>
              <a:gd name="T61" fmla="*/ 4303713 h 3058"/>
              <a:gd name="T62" fmla="*/ 909638 w 975"/>
              <a:gd name="T63" fmla="*/ 4156075 h 3058"/>
              <a:gd name="T64" fmla="*/ 893763 w 975"/>
              <a:gd name="T65" fmla="*/ 4014788 h 3058"/>
              <a:gd name="T66" fmla="*/ 889000 w 975"/>
              <a:gd name="T67" fmla="*/ 3776663 h 3058"/>
              <a:gd name="T68" fmla="*/ 908050 w 975"/>
              <a:gd name="T69" fmla="*/ 3413125 h 3058"/>
              <a:gd name="T70" fmla="*/ 912813 w 975"/>
              <a:gd name="T71" fmla="*/ 3311525 h 3058"/>
              <a:gd name="T72" fmla="*/ 863600 w 975"/>
              <a:gd name="T73" fmla="*/ 3265488 h 3058"/>
              <a:gd name="T74" fmla="*/ 793750 w 975"/>
              <a:gd name="T75" fmla="*/ 3662363 h 3058"/>
              <a:gd name="T76" fmla="*/ 752475 w 975"/>
              <a:gd name="T77" fmla="*/ 3968750 h 3058"/>
              <a:gd name="T78" fmla="*/ 760413 w 975"/>
              <a:gd name="T79" fmla="*/ 4281488 h 3058"/>
              <a:gd name="T80" fmla="*/ 706438 w 975"/>
              <a:gd name="T81" fmla="*/ 4689475 h 3058"/>
              <a:gd name="T82" fmla="*/ 587375 w 975"/>
              <a:gd name="T83" fmla="*/ 4854575 h 3058"/>
              <a:gd name="T84" fmla="*/ 450850 w 975"/>
              <a:gd name="T85" fmla="*/ 4689475 h 3058"/>
              <a:gd name="T86" fmla="*/ 415925 w 975"/>
              <a:gd name="T87" fmla="*/ 4433888 h 3058"/>
              <a:gd name="T88" fmla="*/ 415925 w 975"/>
              <a:gd name="T89" fmla="*/ 4281488 h 3058"/>
              <a:gd name="T90" fmla="*/ 420688 w 975"/>
              <a:gd name="T91" fmla="*/ 3852863 h 3058"/>
              <a:gd name="T92" fmla="*/ 442913 w 975"/>
              <a:gd name="T93" fmla="*/ 3684588 h 3058"/>
              <a:gd name="T94" fmla="*/ 450850 w 975"/>
              <a:gd name="T95" fmla="*/ 3363913 h 3058"/>
              <a:gd name="T96" fmla="*/ 431800 w 975"/>
              <a:gd name="T97" fmla="*/ 3078163 h 3058"/>
              <a:gd name="T98" fmla="*/ 423863 w 975"/>
              <a:gd name="T99" fmla="*/ 2733675 h 3058"/>
              <a:gd name="T100" fmla="*/ 431800 w 975"/>
              <a:gd name="T101" fmla="*/ 2579688 h 3058"/>
              <a:gd name="T102" fmla="*/ 198438 w 975"/>
              <a:gd name="T103" fmla="*/ 2224088 h 3058"/>
              <a:gd name="T104" fmla="*/ 49213 w 975"/>
              <a:gd name="T105" fmla="*/ 1990725 h 3058"/>
              <a:gd name="T106" fmla="*/ 19050 w 975"/>
              <a:gd name="T107" fmla="*/ 1849438 h 3058"/>
              <a:gd name="T108" fmla="*/ 11113 w 975"/>
              <a:gd name="T109" fmla="*/ 1697038 h 3058"/>
              <a:gd name="T110" fmla="*/ 136525 w 975"/>
              <a:gd name="T111" fmla="*/ 1177925 h 3058"/>
              <a:gd name="T112" fmla="*/ 430213 w 975"/>
              <a:gd name="T113" fmla="*/ 876300 h 3058"/>
              <a:gd name="T114" fmla="*/ 595313 w 975"/>
              <a:gd name="T115" fmla="*/ 763588 h 305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975"/>
              <a:gd name="T175" fmla="*/ 0 h 3058"/>
              <a:gd name="T176" fmla="*/ 975 w 975"/>
              <a:gd name="T177" fmla="*/ 3058 h 305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975" h="3058">
                <a:moveTo>
                  <a:pt x="406" y="462"/>
                </a:moveTo>
                <a:lnTo>
                  <a:pt x="406" y="462"/>
                </a:lnTo>
                <a:lnTo>
                  <a:pt x="411" y="440"/>
                </a:lnTo>
                <a:lnTo>
                  <a:pt x="416" y="417"/>
                </a:lnTo>
                <a:lnTo>
                  <a:pt x="416" y="407"/>
                </a:lnTo>
                <a:lnTo>
                  <a:pt x="416" y="404"/>
                </a:lnTo>
                <a:lnTo>
                  <a:pt x="412" y="399"/>
                </a:lnTo>
                <a:lnTo>
                  <a:pt x="406" y="390"/>
                </a:lnTo>
                <a:lnTo>
                  <a:pt x="397" y="383"/>
                </a:lnTo>
                <a:lnTo>
                  <a:pt x="387" y="366"/>
                </a:lnTo>
                <a:lnTo>
                  <a:pt x="380" y="356"/>
                </a:lnTo>
                <a:lnTo>
                  <a:pt x="378" y="351"/>
                </a:lnTo>
                <a:lnTo>
                  <a:pt x="377" y="345"/>
                </a:lnTo>
                <a:lnTo>
                  <a:pt x="378" y="340"/>
                </a:lnTo>
                <a:lnTo>
                  <a:pt x="382" y="337"/>
                </a:lnTo>
                <a:lnTo>
                  <a:pt x="385" y="335"/>
                </a:lnTo>
                <a:lnTo>
                  <a:pt x="387" y="332"/>
                </a:lnTo>
                <a:lnTo>
                  <a:pt x="380" y="322"/>
                </a:lnTo>
                <a:lnTo>
                  <a:pt x="377" y="311"/>
                </a:lnTo>
                <a:lnTo>
                  <a:pt x="375" y="306"/>
                </a:lnTo>
                <a:lnTo>
                  <a:pt x="377" y="301"/>
                </a:lnTo>
                <a:lnTo>
                  <a:pt x="378" y="291"/>
                </a:lnTo>
                <a:lnTo>
                  <a:pt x="380" y="281"/>
                </a:lnTo>
                <a:lnTo>
                  <a:pt x="380" y="275"/>
                </a:lnTo>
                <a:lnTo>
                  <a:pt x="378" y="270"/>
                </a:lnTo>
                <a:lnTo>
                  <a:pt x="373" y="251"/>
                </a:lnTo>
                <a:lnTo>
                  <a:pt x="368" y="231"/>
                </a:lnTo>
                <a:lnTo>
                  <a:pt x="368" y="221"/>
                </a:lnTo>
                <a:lnTo>
                  <a:pt x="370" y="210"/>
                </a:lnTo>
                <a:lnTo>
                  <a:pt x="375" y="190"/>
                </a:lnTo>
                <a:lnTo>
                  <a:pt x="382" y="163"/>
                </a:lnTo>
                <a:lnTo>
                  <a:pt x="383" y="154"/>
                </a:lnTo>
                <a:lnTo>
                  <a:pt x="383" y="145"/>
                </a:lnTo>
                <a:lnTo>
                  <a:pt x="385" y="140"/>
                </a:lnTo>
                <a:lnTo>
                  <a:pt x="387" y="137"/>
                </a:lnTo>
                <a:lnTo>
                  <a:pt x="392" y="130"/>
                </a:lnTo>
                <a:lnTo>
                  <a:pt x="389" y="135"/>
                </a:lnTo>
                <a:lnTo>
                  <a:pt x="387" y="125"/>
                </a:lnTo>
                <a:lnTo>
                  <a:pt x="385" y="115"/>
                </a:lnTo>
                <a:lnTo>
                  <a:pt x="387" y="106"/>
                </a:lnTo>
                <a:lnTo>
                  <a:pt x="389" y="101"/>
                </a:lnTo>
                <a:lnTo>
                  <a:pt x="392" y="96"/>
                </a:lnTo>
                <a:lnTo>
                  <a:pt x="394" y="92"/>
                </a:lnTo>
                <a:lnTo>
                  <a:pt x="395" y="89"/>
                </a:lnTo>
                <a:lnTo>
                  <a:pt x="399" y="80"/>
                </a:lnTo>
                <a:lnTo>
                  <a:pt x="402" y="70"/>
                </a:lnTo>
                <a:lnTo>
                  <a:pt x="409" y="60"/>
                </a:lnTo>
                <a:lnTo>
                  <a:pt x="416" y="53"/>
                </a:lnTo>
                <a:lnTo>
                  <a:pt x="423" y="44"/>
                </a:lnTo>
                <a:lnTo>
                  <a:pt x="431" y="38"/>
                </a:lnTo>
                <a:lnTo>
                  <a:pt x="442" y="33"/>
                </a:lnTo>
                <a:lnTo>
                  <a:pt x="460" y="26"/>
                </a:lnTo>
                <a:lnTo>
                  <a:pt x="479" y="21"/>
                </a:lnTo>
                <a:lnTo>
                  <a:pt x="500" y="15"/>
                </a:lnTo>
                <a:lnTo>
                  <a:pt x="505" y="15"/>
                </a:lnTo>
                <a:lnTo>
                  <a:pt x="510" y="12"/>
                </a:lnTo>
                <a:lnTo>
                  <a:pt x="518" y="7"/>
                </a:lnTo>
                <a:lnTo>
                  <a:pt x="529" y="3"/>
                </a:lnTo>
                <a:lnTo>
                  <a:pt x="539" y="2"/>
                </a:lnTo>
                <a:lnTo>
                  <a:pt x="544" y="0"/>
                </a:lnTo>
                <a:lnTo>
                  <a:pt x="549" y="2"/>
                </a:lnTo>
                <a:lnTo>
                  <a:pt x="560" y="3"/>
                </a:lnTo>
                <a:lnTo>
                  <a:pt x="570" y="2"/>
                </a:lnTo>
                <a:lnTo>
                  <a:pt x="580" y="2"/>
                </a:lnTo>
                <a:lnTo>
                  <a:pt x="590" y="0"/>
                </a:lnTo>
                <a:lnTo>
                  <a:pt x="601" y="2"/>
                </a:lnTo>
                <a:lnTo>
                  <a:pt x="621" y="7"/>
                </a:lnTo>
                <a:lnTo>
                  <a:pt x="630" y="10"/>
                </a:lnTo>
                <a:lnTo>
                  <a:pt x="640" y="14"/>
                </a:lnTo>
                <a:lnTo>
                  <a:pt x="650" y="17"/>
                </a:lnTo>
                <a:lnTo>
                  <a:pt x="655" y="21"/>
                </a:lnTo>
                <a:lnTo>
                  <a:pt x="659" y="24"/>
                </a:lnTo>
                <a:lnTo>
                  <a:pt x="662" y="26"/>
                </a:lnTo>
                <a:lnTo>
                  <a:pt x="667" y="27"/>
                </a:lnTo>
                <a:lnTo>
                  <a:pt x="672" y="27"/>
                </a:lnTo>
                <a:lnTo>
                  <a:pt x="678" y="29"/>
                </a:lnTo>
                <a:lnTo>
                  <a:pt x="693" y="41"/>
                </a:lnTo>
                <a:lnTo>
                  <a:pt x="700" y="48"/>
                </a:lnTo>
                <a:lnTo>
                  <a:pt x="707" y="55"/>
                </a:lnTo>
                <a:lnTo>
                  <a:pt x="712" y="63"/>
                </a:lnTo>
                <a:lnTo>
                  <a:pt x="715" y="74"/>
                </a:lnTo>
                <a:lnTo>
                  <a:pt x="722" y="92"/>
                </a:lnTo>
                <a:lnTo>
                  <a:pt x="725" y="103"/>
                </a:lnTo>
                <a:lnTo>
                  <a:pt x="725" y="111"/>
                </a:lnTo>
                <a:lnTo>
                  <a:pt x="727" y="121"/>
                </a:lnTo>
                <a:lnTo>
                  <a:pt x="731" y="132"/>
                </a:lnTo>
                <a:lnTo>
                  <a:pt x="734" y="142"/>
                </a:lnTo>
                <a:lnTo>
                  <a:pt x="734" y="147"/>
                </a:lnTo>
                <a:lnTo>
                  <a:pt x="736" y="151"/>
                </a:lnTo>
                <a:lnTo>
                  <a:pt x="739" y="159"/>
                </a:lnTo>
                <a:lnTo>
                  <a:pt x="743" y="169"/>
                </a:lnTo>
                <a:lnTo>
                  <a:pt x="744" y="180"/>
                </a:lnTo>
                <a:lnTo>
                  <a:pt x="744" y="192"/>
                </a:lnTo>
                <a:lnTo>
                  <a:pt x="743" y="212"/>
                </a:lnTo>
                <a:lnTo>
                  <a:pt x="741" y="234"/>
                </a:lnTo>
                <a:lnTo>
                  <a:pt x="739" y="257"/>
                </a:lnTo>
                <a:lnTo>
                  <a:pt x="736" y="267"/>
                </a:lnTo>
                <a:lnTo>
                  <a:pt x="732" y="275"/>
                </a:lnTo>
                <a:lnTo>
                  <a:pt x="729" y="281"/>
                </a:lnTo>
                <a:lnTo>
                  <a:pt x="729" y="286"/>
                </a:lnTo>
                <a:lnTo>
                  <a:pt x="729" y="294"/>
                </a:lnTo>
                <a:lnTo>
                  <a:pt x="727" y="304"/>
                </a:lnTo>
                <a:lnTo>
                  <a:pt x="725" y="316"/>
                </a:lnTo>
                <a:lnTo>
                  <a:pt x="720" y="327"/>
                </a:lnTo>
                <a:lnTo>
                  <a:pt x="717" y="330"/>
                </a:lnTo>
                <a:lnTo>
                  <a:pt x="713" y="334"/>
                </a:lnTo>
                <a:lnTo>
                  <a:pt x="712" y="337"/>
                </a:lnTo>
                <a:lnTo>
                  <a:pt x="710" y="342"/>
                </a:lnTo>
                <a:lnTo>
                  <a:pt x="708" y="354"/>
                </a:lnTo>
                <a:lnTo>
                  <a:pt x="710" y="378"/>
                </a:lnTo>
                <a:lnTo>
                  <a:pt x="707" y="399"/>
                </a:lnTo>
                <a:lnTo>
                  <a:pt x="701" y="419"/>
                </a:lnTo>
                <a:lnTo>
                  <a:pt x="695" y="440"/>
                </a:lnTo>
                <a:lnTo>
                  <a:pt x="684" y="458"/>
                </a:lnTo>
                <a:lnTo>
                  <a:pt x="672" y="479"/>
                </a:lnTo>
                <a:lnTo>
                  <a:pt x="666" y="487"/>
                </a:lnTo>
                <a:lnTo>
                  <a:pt x="659" y="496"/>
                </a:lnTo>
                <a:lnTo>
                  <a:pt x="655" y="501"/>
                </a:lnTo>
                <a:lnTo>
                  <a:pt x="657" y="505"/>
                </a:lnTo>
                <a:lnTo>
                  <a:pt x="664" y="511"/>
                </a:lnTo>
                <a:lnTo>
                  <a:pt x="672" y="520"/>
                </a:lnTo>
                <a:lnTo>
                  <a:pt x="679" y="528"/>
                </a:lnTo>
                <a:lnTo>
                  <a:pt x="684" y="537"/>
                </a:lnTo>
                <a:lnTo>
                  <a:pt x="690" y="546"/>
                </a:lnTo>
                <a:lnTo>
                  <a:pt x="693" y="549"/>
                </a:lnTo>
                <a:lnTo>
                  <a:pt x="700" y="552"/>
                </a:lnTo>
                <a:lnTo>
                  <a:pt x="712" y="556"/>
                </a:lnTo>
                <a:lnTo>
                  <a:pt x="731" y="563"/>
                </a:lnTo>
                <a:lnTo>
                  <a:pt x="749" y="568"/>
                </a:lnTo>
                <a:lnTo>
                  <a:pt x="766" y="573"/>
                </a:lnTo>
                <a:lnTo>
                  <a:pt x="782" y="580"/>
                </a:lnTo>
                <a:lnTo>
                  <a:pt x="797" y="587"/>
                </a:lnTo>
                <a:lnTo>
                  <a:pt x="811" y="597"/>
                </a:lnTo>
                <a:lnTo>
                  <a:pt x="816" y="602"/>
                </a:lnTo>
                <a:lnTo>
                  <a:pt x="821" y="609"/>
                </a:lnTo>
                <a:lnTo>
                  <a:pt x="830" y="623"/>
                </a:lnTo>
                <a:lnTo>
                  <a:pt x="837" y="638"/>
                </a:lnTo>
                <a:lnTo>
                  <a:pt x="842" y="652"/>
                </a:lnTo>
                <a:lnTo>
                  <a:pt x="847" y="669"/>
                </a:lnTo>
                <a:lnTo>
                  <a:pt x="850" y="676"/>
                </a:lnTo>
                <a:lnTo>
                  <a:pt x="854" y="684"/>
                </a:lnTo>
                <a:lnTo>
                  <a:pt x="861" y="698"/>
                </a:lnTo>
                <a:lnTo>
                  <a:pt x="867" y="711"/>
                </a:lnTo>
                <a:lnTo>
                  <a:pt x="873" y="729"/>
                </a:lnTo>
                <a:lnTo>
                  <a:pt x="876" y="746"/>
                </a:lnTo>
                <a:lnTo>
                  <a:pt x="879" y="780"/>
                </a:lnTo>
                <a:lnTo>
                  <a:pt x="878" y="763"/>
                </a:lnTo>
                <a:lnTo>
                  <a:pt x="886" y="783"/>
                </a:lnTo>
                <a:lnTo>
                  <a:pt x="893" y="806"/>
                </a:lnTo>
                <a:lnTo>
                  <a:pt x="900" y="826"/>
                </a:lnTo>
                <a:lnTo>
                  <a:pt x="902" y="836"/>
                </a:lnTo>
                <a:lnTo>
                  <a:pt x="903" y="847"/>
                </a:lnTo>
                <a:lnTo>
                  <a:pt x="917" y="889"/>
                </a:lnTo>
                <a:lnTo>
                  <a:pt x="929" y="932"/>
                </a:lnTo>
                <a:lnTo>
                  <a:pt x="937" y="977"/>
                </a:lnTo>
                <a:lnTo>
                  <a:pt x="941" y="999"/>
                </a:lnTo>
                <a:lnTo>
                  <a:pt x="943" y="1023"/>
                </a:lnTo>
                <a:lnTo>
                  <a:pt x="943" y="1045"/>
                </a:lnTo>
                <a:lnTo>
                  <a:pt x="943" y="1055"/>
                </a:lnTo>
                <a:lnTo>
                  <a:pt x="939" y="1067"/>
                </a:lnTo>
                <a:lnTo>
                  <a:pt x="936" y="1076"/>
                </a:lnTo>
                <a:lnTo>
                  <a:pt x="934" y="1079"/>
                </a:lnTo>
                <a:lnTo>
                  <a:pt x="934" y="1083"/>
                </a:lnTo>
                <a:lnTo>
                  <a:pt x="939" y="1105"/>
                </a:lnTo>
                <a:lnTo>
                  <a:pt x="946" y="1136"/>
                </a:lnTo>
                <a:lnTo>
                  <a:pt x="953" y="1168"/>
                </a:lnTo>
                <a:lnTo>
                  <a:pt x="961" y="1230"/>
                </a:lnTo>
                <a:lnTo>
                  <a:pt x="967" y="1293"/>
                </a:lnTo>
                <a:lnTo>
                  <a:pt x="967" y="1356"/>
                </a:lnTo>
                <a:lnTo>
                  <a:pt x="967" y="1317"/>
                </a:lnTo>
                <a:lnTo>
                  <a:pt x="967" y="1355"/>
                </a:lnTo>
                <a:lnTo>
                  <a:pt x="968" y="1392"/>
                </a:lnTo>
                <a:lnTo>
                  <a:pt x="970" y="1435"/>
                </a:lnTo>
                <a:lnTo>
                  <a:pt x="972" y="1443"/>
                </a:lnTo>
                <a:lnTo>
                  <a:pt x="972" y="1449"/>
                </a:lnTo>
                <a:lnTo>
                  <a:pt x="973" y="1452"/>
                </a:lnTo>
                <a:lnTo>
                  <a:pt x="975" y="1452"/>
                </a:lnTo>
                <a:lnTo>
                  <a:pt x="973" y="1455"/>
                </a:lnTo>
                <a:lnTo>
                  <a:pt x="970" y="1464"/>
                </a:lnTo>
                <a:lnTo>
                  <a:pt x="958" y="1486"/>
                </a:lnTo>
                <a:lnTo>
                  <a:pt x="953" y="1495"/>
                </a:lnTo>
                <a:lnTo>
                  <a:pt x="948" y="1503"/>
                </a:lnTo>
                <a:lnTo>
                  <a:pt x="936" y="1519"/>
                </a:lnTo>
                <a:lnTo>
                  <a:pt x="922" y="1538"/>
                </a:lnTo>
                <a:lnTo>
                  <a:pt x="908" y="1555"/>
                </a:lnTo>
                <a:lnTo>
                  <a:pt x="893" y="1570"/>
                </a:lnTo>
                <a:lnTo>
                  <a:pt x="884" y="1577"/>
                </a:lnTo>
                <a:lnTo>
                  <a:pt x="879" y="1580"/>
                </a:lnTo>
                <a:lnTo>
                  <a:pt x="874" y="1582"/>
                </a:lnTo>
                <a:lnTo>
                  <a:pt x="873" y="1587"/>
                </a:lnTo>
                <a:lnTo>
                  <a:pt x="873" y="1594"/>
                </a:lnTo>
                <a:lnTo>
                  <a:pt x="873" y="1604"/>
                </a:lnTo>
                <a:lnTo>
                  <a:pt x="867" y="1626"/>
                </a:lnTo>
                <a:lnTo>
                  <a:pt x="864" y="1647"/>
                </a:lnTo>
                <a:lnTo>
                  <a:pt x="864" y="1667"/>
                </a:lnTo>
                <a:lnTo>
                  <a:pt x="864" y="1714"/>
                </a:lnTo>
                <a:lnTo>
                  <a:pt x="864" y="1738"/>
                </a:lnTo>
                <a:lnTo>
                  <a:pt x="862" y="1760"/>
                </a:lnTo>
                <a:lnTo>
                  <a:pt x="859" y="1782"/>
                </a:lnTo>
                <a:lnTo>
                  <a:pt x="854" y="1803"/>
                </a:lnTo>
                <a:lnTo>
                  <a:pt x="845" y="1845"/>
                </a:lnTo>
                <a:lnTo>
                  <a:pt x="838" y="1890"/>
                </a:lnTo>
                <a:lnTo>
                  <a:pt x="831" y="1934"/>
                </a:lnTo>
                <a:lnTo>
                  <a:pt x="826" y="1982"/>
                </a:lnTo>
                <a:lnTo>
                  <a:pt x="821" y="2030"/>
                </a:lnTo>
                <a:lnTo>
                  <a:pt x="821" y="2052"/>
                </a:lnTo>
                <a:lnTo>
                  <a:pt x="821" y="2075"/>
                </a:lnTo>
                <a:lnTo>
                  <a:pt x="823" y="2081"/>
                </a:lnTo>
                <a:lnTo>
                  <a:pt x="823" y="2090"/>
                </a:lnTo>
                <a:lnTo>
                  <a:pt x="816" y="2121"/>
                </a:lnTo>
                <a:lnTo>
                  <a:pt x="808" y="2162"/>
                </a:lnTo>
                <a:lnTo>
                  <a:pt x="801" y="2203"/>
                </a:lnTo>
                <a:lnTo>
                  <a:pt x="794" y="2252"/>
                </a:lnTo>
                <a:lnTo>
                  <a:pt x="787" y="2300"/>
                </a:lnTo>
                <a:lnTo>
                  <a:pt x="772" y="2386"/>
                </a:lnTo>
                <a:lnTo>
                  <a:pt x="765" y="2432"/>
                </a:lnTo>
                <a:lnTo>
                  <a:pt x="760" y="2456"/>
                </a:lnTo>
                <a:lnTo>
                  <a:pt x="755" y="2480"/>
                </a:lnTo>
                <a:lnTo>
                  <a:pt x="753" y="2485"/>
                </a:lnTo>
                <a:lnTo>
                  <a:pt x="749" y="2490"/>
                </a:lnTo>
                <a:lnTo>
                  <a:pt x="748" y="2490"/>
                </a:lnTo>
                <a:lnTo>
                  <a:pt x="746" y="2492"/>
                </a:lnTo>
                <a:lnTo>
                  <a:pt x="743" y="2502"/>
                </a:lnTo>
                <a:lnTo>
                  <a:pt x="732" y="2529"/>
                </a:lnTo>
                <a:lnTo>
                  <a:pt x="729" y="2536"/>
                </a:lnTo>
                <a:lnTo>
                  <a:pt x="729" y="2540"/>
                </a:lnTo>
                <a:lnTo>
                  <a:pt x="732" y="2543"/>
                </a:lnTo>
                <a:lnTo>
                  <a:pt x="741" y="2550"/>
                </a:lnTo>
                <a:lnTo>
                  <a:pt x="746" y="2559"/>
                </a:lnTo>
                <a:lnTo>
                  <a:pt x="751" y="2567"/>
                </a:lnTo>
                <a:lnTo>
                  <a:pt x="755" y="2576"/>
                </a:lnTo>
                <a:lnTo>
                  <a:pt x="756" y="2582"/>
                </a:lnTo>
                <a:lnTo>
                  <a:pt x="758" y="2586"/>
                </a:lnTo>
                <a:lnTo>
                  <a:pt x="761" y="2589"/>
                </a:lnTo>
                <a:lnTo>
                  <a:pt x="766" y="2591"/>
                </a:lnTo>
                <a:lnTo>
                  <a:pt x="777" y="2596"/>
                </a:lnTo>
                <a:lnTo>
                  <a:pt x="784" y="2600"/>
                </a:lnTo>
                <a:lnTo>
                  <a:pt x="787" y="2603"/>
                </a:lnTo>
                <a:lnTo>
                  <a:pt x="787" y="2608"/>
                </a:lnTo>
                <a:lnTo>
                  <a:pt x="787" y="2613"/>
                </a:lnTo>
                <a:lnTo>
                  <a:pt x="787" y="2618"/>
                </a:lnTo>
                <a:lnTo>
                  <a:pt x="787" y="2620"/>
                </a:lnTo>
                <a:lnTo>
                  <a:pt x="790" y="2622"/>
                </a:lnTo>
                <a:lnTo>
                  <a:pt x="830" y="2646"/>
                </a:lnTo>
                <a:lnTo>
                  <a:pt x="849" y="2659"/>
                </a:lnTo>
                <a:lnTo>
                  <a:pt x="866" y="2673"/>
                </a:lnTo>
                <a:lnTo>
                  <a:pt x="883" y="2688"/>
                </a:lnTo>
                <a:lnTo>
                  <a:pt x="891" y="2697"/>
                </a:lnTo>
                <a:lnTo>
                  <a:pt x="898" y="2706"/>
                </a:lnTo>
                <a:lnTo>
                  <a:pt x="903" y="2714"/>
                </a:lnTo>
                <a:lnTo>
                  <a:pt x="908" y="2724"/>
                </a:lnTo>
                <a:lnTo>
                  <a:pt x="915" y="2745"/>
                </a:lnTo>
                <a:lnTo>
                  <a:pt x="917" y="2755"/>
                </a:lnTo>
                <a:lnTo>
                  <a:pt x="917" y="2765"/>
                </a:lnTo>
                <a:lnTo>
                  <a:pt x="914" y="2774"/>
                </a:lnTo>
                <a:lnTo>
                  <a:pt x="908" y="2783"/>
                </a:lnTo>
                <a:lnTo>
                  <a:pt x="900" y="2791"/>
                </a:lnTo>
                <a:lnTo>
                  <a:pt x="891" y="2796"/>
                </a:lnTo>
                <a:lnTo>
                  <a:pt x="881" y="2801"/>
                </a:lnTo>
                <a:lnTo>
                  <a:pt x="871" y="2805"/>
                </a:lnTo>
                <a:lnTo>
                  <a:pt x="864" y="2806"/>
                </a:lnTo>
                <a:lnTo>
                  <a:pt x="855" y="2806"/>
                </a:lnTo>
                <a:lnTo>
                  <a:pt x="835" y="2806"/>
                </a:lnTo>
                <a:lnTo>
                  <a:pt x="816" y="2805"/>
                </a:lnTo>
                <a:lnTo>
                  <a:pt x="808" y="2801"/>
                </a:lnTo>
                <a:lnTo>
                  <a:pt x="790" y="2791"/>
                </a:lnTo>
                <a:lnTo>
                  <a:pt x="751" y="2767"/>
                </a:lnTo>
                <a:lnTo>
                  <a:pt x="715" y="2741"/>
                </a:lnTo>
                <a:lnTo>
                  <a:pt x="676" y="2711"/>
                </a:lnTo>
                <a:lnTo>
                  <a:pt x="667" y="2704"/>
                </a:lnTo>
                <a:lnTo>
                  <a:pt x="660" y="2697"/>
                </a:lnTo>
                <a:lnTo>
                  <a:pt x="654" y="2688"/>
                </a:lnTo>
                <a:lnTo>
                  <a:pt x="647" y="2682"/>
                </a:lnTo>
                <a:lnTo>
                  <a:pt x="628" y="2671"/>
                </a:lnTo>
                <a:lnTo>
                  <a:pt x="609" y="2659"/>
                </a:lnTo>
                <a:lnTo>
                  <a:pt x="594" y="2646"/>
                </a:lnTo>
                <a:lnTo>
                  <a:pt x="587" y="2637"/>
                </a:lnTo>
                <a:lnTo>
                  <a:pt x="580" y="2629"/>
                </a:lnTo>
                <a:lnTo>
                  <a:pt x="573" y="2618"/>
                </a:lnTo>
                <a:lnTo>
                  <a:pt x="570" y="2610"/>
                </a:lnTo>
                <a:lnTo>
                  <a:pt x="566" y="2600"/>
                </a:lnTo>
                <a:lnTo>
                  <a:pt x="563" y="2589"/>
                </a:lnTo>
                <a:lnTo>
                  <a:pt x="563" y="2579"/>
                </a:lnTo>
                <a:lnTo>
                  <a:pt x="565" y="2569"/>
                </a:lnTo>
                <a:lnTo>
                  <a:pt x="566" y="2560"/>
                </a:lnTo>
                <a:lnTo>
                  <a:pt x="568" y="2550"/>
                </a:lnTo>
                <a:lnTo>
                  <a:pt x="566" y="2540"/>
                </a:lnTo>
                <a:lnTo>
                  <a:pt x="563" y="2529"/>
                </a:lnTo>
                <a:lnTo>
                  <a:pt x="560" y="2523"/>
                </a:lnTo>
                <a:lnTo>
                  <a:pt x="556" y="2517"/>
                </a:lnTo>
                <a:lnTo>
                  <a:pt x="553" y="2514"/>
                </a:lnTo>
                <a:lnTo>
                  <a:pt x="551" y="2509"/>
                </a:lnTo>
                <a:lnTo>
                  <a:pt x="553" y="2502"/>
                </a:lnTo>
                <a:lnTo>
                  <a:pt x="553" y="2490"/>
                </a:lnTo>
                <a:lnTo>
                  <a:pt x="554" y="2473"/>
                </a:lnTo>
                <a:lnTo>
                  <a:pt x="560" y="2379"/>
                </a:lnTo>
                <a:lnTo>
                  <a:pt x="566" y="2280"/>
                </a:lnTo>
                <a:lnTo>
                  <a:pt x="572" y="2235"/>
                </a:lnTo>
                <a:lnTo>
                  <a:pt x="577" y="2215"/>
                </a:lnTo>
                <a:lnTo>
                  <a:pt x="578" y="2204"/>
                </a:lnTo>
                <a:lnTo>
                  <a:pt x="578" y="2194"/>
                </a:lnTo>
                <a:lnTo>
                  <a:pt x="573" y="2172"/>
                </a:lnTo>
                <a:lnTo>
                  <a:pt x="572" y="2160"/>
                </a:lnTo>
                <a:lnTo>
                  <a:pt x="572" y="2150"/>
                </a:lnTo>
                <a:lnTo>
                  <a:pt x="572" y="2140"/>
                </a:lnTo>
                <a:lnTo>
                  <a:pt x="575" y="2129"/>
                </a:lnTo>
                <a:lnTo>
                  <a:pt x="575" y="2128"/>
                </a:lnTo>
                <a:lnTo>
                  <a:pt x="577" y="2128"/>
                </a:lnTo>
                <a:lnTo>
                  <a:pt x="578" y="2126"/>
                </a:lnTo>
                <a:lnTo>
                  <a:pt x="578" y="2124"/>
                </a:lnTo>
                <a:lnTo>
                  <a:pt x="577" y="2107"/>
                </a:lnTo>
                <a:lnTo>
                  <a:pt x="575" y="2086"/>
                </a:lnTo>
                <a:lnTo>
                  <a:pt x="572" y="2066"/>
                </a:lnTo>
                <a:lnTo>
                  <a:pt x="568" y="2044"/>
                </a:lnTo>
                <a:lnTo>
                  <a:pt x="565" y="2030"/>
                </a:lnTo>
                <a:lnTo>
                  <a:pt x="563" y="2027"/>
                </a:lnTo>
                <a:lnTo>
                  <a:pt x="560" y="2025"/>
                </a:lnTo>
                <a:lnTo>
                  <a:pt x="556" y="2025"/>
                </a:lnTo>
                <a:lnTo>
                  <a:pt x="554" y="2027"/>
                </a:lnTo>
                <a:lnTo>
                  <a:pt x="551" y="2033"/>
                </a:lnTo>
                <a:lnTo>
                  <a:pt x="548" y="2044"/>
                </a:lnTo>
                <a:lnTo>
                  <a:pt x="544" y="2057"/>
                </a:lnTo>
                <a:lnTo>
                  <a:pt x="539" y="2083"/>
                </a:lnTo>
                <a:lnTo>
                  <a:pt x="536" y="2098"/>
                </a:lnTo>
                <a:lnTo>
                  <a:pt x="513" y="2199"/>
                </a:lnTo>
                <a:lnTo>
                  <a:pt x="503" y="2237"/>
                </a:lnTo>
                <a:lnTo>
                  <a:pt x="501" y="2249"/>
                </a:lnTo>
                <a:lnTo>
                  <a:pt x="500" y="2261"/>
                </a:lnTo>
                <a:lnTo>
                  <a:pt x="501" y="2285"/>
                </a:lnTo>
                <a:lnTo>
                  <a:pt x="500" y="2307"/>
                </a:lnTo>
                <a:lnTo>
                  <a:pt x="498" y="2328"/>
                </a:lnTo>
                <a:lnTo>
                  <a:pt x="491" y="2372"/>
                </a:lnTo>
                <a:lnTo>
                  <a:pt x="488" y="2393"/>
                </a:lnTo>
                <a:lnTo>
                  <a:pt x="486" y="2405"/>
                </a:lnTo>
                <a:lnTo>
                  <a:pt x="483" y="2415"/>
                </a:lnTo>
                <a:lnTo>
                  <a:pt x="474" y="2434"/>
                </a:lnTo>
                <a:lnTo>
                  <a:pt x="472" y="2444"/>
                </a:lnTo>
                <a:lnTo>
                  <a:pt x="472" y="2454"/>
                </a:lnTo>
                <a:lnTo>
                  <a:pt x="474" y="2500"/>
                </a:lnTo>
                <a:lnTo>
                  <a:pt x="476" y="2548"/>
                </a:lnTo>
                <a:lnTo>
                  <a:pt x="476" y="2572"/>
                </a:lnTo>
                <a:lnTo>
                  <a:pt x="476" y="2594"/>
                </a:lnTo>
                <a:lnTo>
                  <a:pt x="477" y="2615"/>
                </a:lnTo>
                <a:lnTo>
                  <a:pt x="479" y="2637"/>
                </a:lnTo>
                <a:lnTo>
                  <a:pt x="479" y="2661"/>
                </a:lnTo>
                <a:lnTo>
                  <a:pt x="479" y="2685"/>
                </a:lnTo>
                <a:lnTo>
                  <a:pt x="479" y="2697"/>
                </a:lnTo>
                <a:lnTo>
                  <a:pt x="476" y="2707"/>
                </a:lnTo>
                <a:lnTo>
                  <a:pt x="471" y="2730"/>
                </a:lnTo>
                <a:lnTo>
                  <a:pt x="460" y="2771"/>
                </a:lnTo>
                <a:lnTo>
                  <a:pt x="457" y="2791"/>
                </a:lnTo>
                <a:lnTo>
                  <a:pt x="454" y="2813"/>
                </a:lnTo>
                <a:lnTo>
                  <a:pt x="445" y="2914"/>
                </a:lnTo>
                <a:lnTo>
                  <a:pt x="445" y="2935"/>
                </a:lnTo>
                <a:lnTo>
                  <a:pt x="445" y="2954"/>
                </a:lnTo>
                <a:lnTo>
                  <a:pt x="443" y="2976"/>
                </a:lnTo>
                <a:lnTo>
                  <a:pt x="440" y="2996"/>
                </a:lnTo>
                <a:lnTo>
                  <a:pt x="433" y="3015"/>
                </a:lnTo>
                <a:lnTo>
                  <a:pt x="430" y="3025"/>
                </a:lnTo>
                <a:lnTo>
                  <a:pt x="424" y="3034"/>
                </a:lnTo>
                <a:lnTo>
                  <a:pt x="418" y="3042"/>
                </a:lnTo>
                <a:lnTo>
                  <a:pt x="411" y="3049"/>
                </a:lnTo>
                <a:lnTo>
                  <a:pt x="400" y="3054"/>
                </a:lnTo>
                <a:lnTo>
                  <a:pt x="390" y="3058"/>
                </a:lnTo>
                <a:lnTo>
                  <a:pt x="370" y="3058"/>
                </a:lnTo>
                <a:lnTo>
                  <a:pt x="359" y="3058"/>
                </a:lnTo>
                <a:lnTo>
                  <a:pt x="349" y="3056"/>
                </a:lnTo>
                <a:lnTo>
                  <a:pt x="341" y="3053"/>
                </a:lnTo>
                <a:lnTo>
                  <a:pt x="332" y="3048"/>
                </a:lnTo>
                <a:lnTo>
                  <a:pt x="324" y="3042"/>
                </a:lnTo>
                <a:lnTo>
                  <a:pt x="317" y="3034"/>
                </a:lnTo>
                <a:lnTo>
                  <a:pt x="305" y="3017"/>
                </a:lnTo>
                <a:lnTo>
                  <a:pt x="294" y="2996"/>
                </a:lnTo>
                <a:lnTo>
                  <a:pt x="288" y="2976"/>
                </a:lnTo>
                <a:lnTo>
                  <a:pt x="284" y="2954"/>
                </a:lnTo>
                <a:lnTo>
                  <a:pt x="281" y="2931"/>
                </a:lnTo>
                <a:lnTo>
                  <a:pt x="279" y="2907"/>
                </a:lnTo>
                <a:lnTo>
                  <a:pt x="279" y="2861"/>
                </a:lnTo>
                <a:lnTo>
                  <a:pt x="281" y="2839"/>
                </a:lnTo>
                <a:lnTo>
                  <a:pt x="279" y="2827"/>
                </a:lnTo>
                <a:lnTo>
                  <a:pt x="277" y="2824"/>
                </a:lnTo>
                <a:lnTo>
                  <a:pt x="276" y="2818"/>
                </a:lnTo>
                <a:lnTo>
                  <a:pt x="269" y="2812"/>
                </a:lnTo>
                <a:lnTo>
                  <a:pt x="265" y="2801"/>
                </a:lnTo>
                <a:lnTo>
                  <a:pt x="262" y="2793"/>
                </a:lnTo>
                <a:lnTo>
                  <a:pt x="262" y="2783"/>
                </a:lnTo>
                <a:lnTo>
                  <a:pt x="262" y="2762"/>
                </a:lnTo>
                <a:lnTo>
                  <a:pt x="264" y="2752"/>
                </a:lnTo>
                <a:lnTo>
                  <a:pt x="265" y="2741"/>
                </a:lnTo>
                <a:lnTo>
                  <a:pt x="267" y="2738"/>
                </a:lnTo>
                <a:lnTo>
                  <a:pt x="265" y="2733"/>
                </a:lnTo>
                <a:lnTo>
                  <a:pt x="265" y="2724"/>
                </a:lnTo>
                <a:lnTo>
                  <a:pt x="262" y="2697"/>
                </a:lnTo>
                <a:lnTo>
                  <a:pt x="260" y="2675"/>
                </a:lnTo>
                <a:lnTo>
                  <a:pt x="260" y="2654"/>
                </a:lnTo>
                <a:lnTo>
                  <a:pt x="262" y="2632"/>
                </a:lnTo>
                <a:lnTo>
                  <a:pt x="262" y="2610"/>
                </a:lnTo>
                <a:lnTo>
                  <a:pt x="259" y="2564"/>
                </a:lnTo>
                <a:lnTo>
                  <a:pt x="259" y="2519"/>
                </a:lnTo>
                <a:lnTo>
                  <a:pt x="259" y="2471"/>
                </a:lnTo>
                <a:lnTo>
                  <a:pt x="262" y="2449"/>
                </a:lnTo>
                <a:lnTo>
                  <a:pt x="265" y="2427"/>
                </a:lnTo>
                <a:lnTo>
                  <a:pt x="269" y="2417"/>
                </a:lnTo>
                <a:lnTo>
                  <a:pt x="271" y="2408"/>
                </a:lnTo>
                <a:lnTo>
                  <a:pt x="272" y="2384"/>
                </a:lnTo>
                <a:lnTo>
                  <a:pt x="272" y="2362"/>
                </a:lnTo>
                <a:lnTo>
                  <a:pt x="276" y="2340"/>
                </a:lnTo>
                <a:lnTo>
                  <a:pt x="277" y="2329"/>
                </a:lnTo>
                <a:lnTo>
                  <a:pt x="279" y="2321"/>
                </a:lnTo>
                <a:lnTo>
                  <a:pt x="282" y="2317"/>
                </a:lnTo>
                <a:lnTo>
                  <a:pt x="286" y="2314"/>
                </a:lnTo>
                <a:lnTo>
                  <a:pt x="286" y="2309"/>
                </a:lnTo>
                <a:lnTo>
                  <a:pt x="286" y="2304"/>
                </a:lnTo>
                <a:lnTo>
                  <a:pt x="284" y="2261"/>
                </a:lnTo>
                <a:lnTo>
                  <a:pt x="282" y="2160"/>
                </a:lnTo>
                <a:lnTo>
                  <a:pt x="282" y="2140"/>
                </a:lnTo>
                <a:lnTo>
                  <a:pt x="284" y="2119"/>
                </a:lnTo>
                <a:lnTo>
                  <a:pt x="284" y="2097"/>
                </a:lnTo>
                <a:lnTo>
                  <a:pt x="284" y="2085"/>
                </a:lnTo>
                <a:lnTo>
                  <a:pt x="286" y="2075"/>
                </a:lnTo>
                <a:lnTo>
                  <a:pt x="288" y="2063"/>
                </a:lnTo>
                <a:lnTo>
                  <a:pt x="288" y="2049"/>
                </a:lnTo>
                <a:lnTo>
                  <a:pt x="282" y="2025"/>
                </a:lnTo>
                <a:lnTo>
                  <a:pt x="277" y="1980"/>
                </a:lnTo>
                <a:lnTo>
                  <a:pt x="272" y="1939"/>
                </a:lnTo>
                <a:lnTo>
                  <a:pt x="269" y="1898"/>
                </a:lnTo>
                <a:lnTo>
                  <a:pt x="265" y="1849"/>
                </a:lnTo>
                <a:lnTo>
                  <a:pt x="264" y="1799"/>
                </a:lnTo>
                <a:lnTo>
                  <a:pt x="262" y="1777"/>
                </a:lnTo>
                <a:lnTo>
                  <a:pt x="264" y="1755"/>
                </a:lnTo>
                <a:lnTo>
                  <a:pt x="265" y="1732"/>
                </a:lnTo>
                <a:lnTo>
                  <a:pt x="267" y="1722"/>
                </a:lnTo>
                <a:lnTo>
                  <a:pt x="269" y="1717"/>
                </a:lnTo>
                <a:lnTo>
                  <a:pt x="271" y="1712"/>
                </a:lnTo>
                <a:lnTo>
                  <a:pt x="271" y="1702"/>
                </a:lnTo>
                <a:lnTo>
                  <a:pt x="269" y="1691"/>
                </a:lnTo>
                <a:lnTo>
                  <a:pt x="267" y="1669"/>
                </a:lnTo>
                <a:lnTo>
                  <a:pt x="269" y="1647"/>
                </a:lnTo>
                <a:lnTo>
                  <a:pt x="271" y="1635"/>
                </a:lnTo>
                <a:lnTo>
                  <a:pt x="272" y="1625"/>
                </a:lnTo>
                <a:lnTo>
                  <a:pt x="274" y="1614"/>
                </a:lnTo>
                <a:lnTo>
                  <a:pt x="276" y="1602"/>
                </a:lnTo>
                <a:lnTo>
                  <a:pt x="276" y="1592"/>
                </a:lnTo>
                <a:lnTo>
                  <a:pt x="276" y="1587"/>
                </a:lnTo>
                <a:lnTo>
                  <a:pt x="276" y="1582"/>
                </a:lnTo>
                <a:lnTo>
                  <a:pt x="241" y="1544"/>
                </a:lnTo>
                <a:lnTo>
                  <a:pt x="183" y="1473"/>
                </a:lnTo>
                <a:lnTo>
                  <a:pt x="125" y="1401"/>
                </a:lnTo>
                <a:lnTo>
                  <a:pt x="103" y="1372"/>
                </a:lnTo>
                <a:lnTo>
                  <a:pt x="82" y="1341"/>
                </a:lnTo>
                <a:lnTo>
                  <a:pt x="58" y="1305"/>
                </a:lnTo>
                <a:lnTo>
                  <a:pt x="50" y="1286"/>
                </a:lnTo>
                <a:lnTo>
                  <a:pt x="45" y="1278"/>
                </a:lnTo>
                <a:lnTo>
                  <a:pt x="43" y="1267"/>
                </a:lnTo>
                <a:lnTo>
                  <a:pt x="41" y="1264"/>
                </a:lnTo>
                <a:lnTo>
                  <a:pt x="38" y="1260"/>
                </a:lnTo>
                <a:lnTo>
                  <a:pt x="31" y="1254"/>
                </a:lnTo>
                <a:lnTo>
                  <a:pt x="26" y="1247"/>
                </a:lnTo>
                <a:lnTo>
                  <a:pt x="21" y="1240"/>
                </a:lnTo>
                <a:lnTo>
                  <a:pt x="17" y="1231"/>
                </a:lnTo>
                <a:lnTo>
                  <a:pt x="14" y="1223"/>
                </a:lnTo>
                <a:lnTo>
                  <a:pt x="11" y="1204"/>
                </a:lnTo>
                <a:lnTo>
                  <a:pt x="11" y="1194"/>
                </a:lnTo>
                <a:lnTo>
                  <a:pt x="12" y="1183"/>
                </a:lnTo>
                <a:lnTo>
                  <a:pt x="14" y="1175"/>
                </a:lnTo>
                <a:lnTo>
                  <a:pt x="12" y="1165"/>
                </a:lnTo>
                <a:lnTo>
                  <a:pt x="11" y="1137"/>
                </a:lnTo>
                <a:lnTo>
                  <a:pt x="9" y="1134"/>
                </a:lnTo>
                <a:lnTo>
                  <a:pt x="9" y="1130"/>
                </a:lnTo>
                <a:lnTo>
                  <a:pt x="0" y="1129"/>
                </a:lnTo>
                <a:lnTo>
                  <a:pt x="16" y="1081"/>
                </a:lnTo>
                <a:lnTo>
                  <a:pt x="16" y="1077"/>
                </a:lnTo>
                <a:lnTo>
                  <a:pt x="14" y="1074"/>
                </a:lnTo>
                <a:lnTo>
                  <a:pt x="7" y="1069"/>
                </a:lnTo>
                <a:lnTo>
                  <a:pt x="2" y="1067"/>
                </a:lnTo>
                <a:lnTo>
                  <a:pt x="0" y="1064"/>
                </a:lnTo>
                <a:lnTo>
                  <a:pt x="2" y="1055"/>
                </a:lnTo>
                <a:lnTo>
                  <a:pt x="24" y="963"/>
                </a:lnTo>
                <a:lnTo>
                  <a:pt x="46" y="874"/>
                </a:lnTo>
                <a:lnTo>
                  <a:pt x="58" y="831"/>
                </a:lnTo>
                <a:lnTo>
                  <a:pt x="70" y="787"/>
                </a:lnTo>
                <a:lnTo>
                  <a:pt x="86" y="742"/>
                </a:lnTo>
                <a:lnTo>
                  <a:pt x="105" y="700"/>
                </a:lnTo>
                <a:lnTo>
                  <a:pt x="115" y="679"/>
                </a:lnTo>
                <a:lnTo>
                  <a:pt x="127" y="658"/>
                </a:lnTo>
                <a:lnTo>
                  <a:pt x="139" y="640"/>
                </a:lnTo>
                <a:lnTo>
                  <a:pt x="153" y="621"/>
                </a:lnTo>
                <a:lnTo>
                  <a:pt x="159" y="612"/>
                </a:lnTo>
                <a:lnTo>
                  <a:pt x="168" y="605"/>
                </a:lnTo>
                <a:lnTo>
                  <a:pt x="188" y="593"/>
                </a:lnTo>
                <a:lnTo>
                  <a:pt x="229" y="573"/>
                </a:lnTo>
                <a:lnTo>
                  <a:pt x="271" y="552"/>
                </a:lnTo>
                <a:lnTo>
                  <a:pt x="312" y="534"/>
                </a:lnTo>
                <a:lnTo>
                  <a:pt x="327" y="525"/>
                </a:lnTo>
                <a:lnTo>
                  <a:pt x="342" y="520"/>
                </a:lnTo>
                <a:lnTo>
                  <a:pt x="361" y="515"/>
                </a:lnTo>
                <a:lnTo>
                  <a:pt x="378" y="510"/>
                </a:lnTo>
                <a:lnTo>
                  <a:pt x="370" y="510"/>
                </a:lnTo>
                <a:lnTo>
                  <a:pt x="373" y="491"/>
                </a:lnTo>
                <a:lnTo>
                  <a:pt x="375" y="481"/>
                </a:lnTo>
                <a:lnTo>
                  <a:pt x="378" y="472"/>
                </a:lnTo>
                <a:lnTo>
                  <a:pt x="383" y="465"/>
                </a:lnTo>
                <a:lnTo>
                  <a:pt x="390" y="460"/>
                </a:lnTo>
                <a:lnTo>
                  <a:pt x="394" y="458"/>
                </a:lnTo>
                <a:lnTo>
                  <a:pt x="399" y="458"/>
                </a:lnTo>
                <a:lnTo>
                  <a:pt x="402" y="458"/>
                </a:lnTo>
                <a:lnTo>
                  <a:pt x="406" y="4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19"/>
          <p:cNvSpPr>
            <a:spLocks/>
          </p:cNvSpPr>
          <p:nvPr/>
        </p:nvSpPr>
        <p:spPr bwMode="auto">
          <a:xfrm>
            <a:off x="4097338" y="2562225"/>
            <a:ext cx="111125" cy="339725"/>
          </a:xfrm>
          <a:custGeom>
            <a:avLst/>
            <a:gdLst>
              <a:gd name="T0" fmla="*/ 85725 w 70"/>
              <a:gd name="T1" fmla="*/ 0 h 214"/>
              <a:gd name="T2" fmla="*/ 85725 w 70"/>
              <a:gd name="T3" fmla="*/ 0 h 214"/>
              <a:gd name="T4" fmla="*/ 53975 w 70"/>
              <a:gd name="T5" fmla="*/ 33338 h 214"/>
              <a:gd name="T6" fmla="*/ 39688 w 70"/>
              <a:gd name="T7" fmla="*/ 49213 h 214"/>
              <a:gd name="T8" fmla="*/ 26988 w 70"/>
              <a:gd name="T9" fmla="*/ 68263 h 214"/>
              <a:gd name="T10" fmla="*/ 26988 w 70"/>
              <a:gd name="T11" fmla="*/ 68263 h 214"/>
              <a:gd name="T12" fmla="*/ 12700 w 70"/>
              <a:gd name="T13" fmla="*/ 93663 h 214"/>
              <a:gd name="T14" fmla="*/ 1588 w 70"/>
              <a:gd name="T15" fmla="*/ 117475 h 214"/>
              <a:gd name="T16" fmla="*/ 1588 w 70"/>
              <a:gd name="T17" fmla="*/ 117475 h 214"/>
              <a:gd name="T18" fmla="*/ 0 w 70"/>
              <a:gd name="T19" fmla="*/ 125413 h 214"/>
              <a:gd name="T20" fmla="*/ 1588 w 70"/>
              <a:gd name="T21" fmla="*/ 133350 h 214"/>
              <a:gd name="T22" fmla="*/ 12700 w 70"/>
              <a:gd name="T23" fmla="*/ 152400 h 214"/>
              <a:gd name="T24" fmla="*/ 12700 w 70"/>
              <a:gd name="T25" fmla="*/ 152400 h 214"/>
              <a:gd name="T26" fmla="*/ 65088 w 70"/>
              <a:gd name="T27" fmla="*/ 244475 h 214"/>
              <a:gd name="T28" fmla="*/ 88900 w 70"/>
              <a:gd name="T29" fmla="*/ 290513 h 214"/>
              <a:gd name="T30" fmla="*/ 111125 w 70"/>
              <a:gd name="T31" fmla="*/ 339725 h 214"/>
              <a:gd name="T32" fmla="*/ 111125 w 70"/>
              <a:gd name="T33" fmla="*/ 339725 h 214"/>
              <a:gd name="T34" fmla="*/ 96838 w 70"/>
              <a:gd name="T35" fmla="*/ 258763 h 214"/>
              <a:gd name="T36" fmla="*/ 85725 w 70"/>
              <a:gd name="T37" fmla="*/ 177800 h 214"/>
              <a:gd name="T38" fmla="*/ 85725 w 70"/>
              <a:gd name="T39" fmla="*/ 177800 h 214"/>
              <a:gd name="T40" fmla="*/ 77788 w 70"/>
              <a:gd name="T41" fmla="*/ 79375 h 214"/>
              <a:gd name="T42" fmla="*/ 77788 w 70"/>
              <a:gd name="T43" fmla="*/ 79375 h 214"/>
              <a:gd name="T44" fmla="*/ 77788 w 70"/>
              <a:gd name="T45" fmla="*/ 38100 h 214"/>
              <a:gd name="T46" fmla="*/ 80963 w 70"/>
              <a:gd name="T47" fmla="*/ 19050 h 214"/>
              <a:gd name="T48" fmla="*/ 85725 w 70"/>
              <a:gd name="T49" fmla="*/ 0 h 21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70"/>
              <a:gd name="T76" fmla="*/ 0 h 214"/>
              <a:gd name="T77" fmla="*/ 70 w 70"/>
              <a:gd name="T78" fmla="*/ 214 h 21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70" h="214">
                <a:moveTo>
                  <a:pt x="54" y="0"/>
                </a:moveTo>
                <a:lnTo>
                  <a:pt x="54" y="0"/>
                </a:lnTo>
                <a:lnTo>
                  <a:pt x="34" y="21"/>
                </a:lnTo>
                <a:lnTo>
                  <a:pt x="25" y="31"/>
                </a:lnTo>
                <a:lnTo>
                  <a:pt x="17" y="43"/>
                </a:lnTo>
                <a:lnTo>
                  <a:pt x="8" y="59"/>
                </a:lnTo>
                <a:lnTo>
                  <a:pt x="1" y="74"/>
                </a:lnTo>
                <a:lnTo>
                  <a:pt x="0" y="79"/>
                </a:lnTo>
                <a:lnTo>
                  <a:pt x="1" y="84"/>
                </a:lnTo>
                <a:lnTo>
                  <a:pt x="8" y="96"/>
                </a:lnTo>
                <a:lnTo>
                  <a:pt x="41" y="154"/>
                </a:lnTo>
                <a:lnTo>
                  <a:pt x="56" y="183"/>
                </a:lnTo>
                <a:lnTo>
                  <a:pt x="70" y="214"/>
                </a:lnTo>
                <a:lnTo>
                  <a:pt x="61" y="163"/>
                </a:lnTo>
                <a:lnTo>
                  <a:pt x="54" y="112"/>
                </a:lnTo>
                <a:lnTo>
                  <a:pt x="49" y="50"/>
                </a:lnTo>
                <a:lnTo>
                  <a:pt x="49" y="24"/>
                </a:lnTo>
                <a:lnTo>
                  <a:pt x="51" y="12"/>
                </a:lnTo>
                <a:lnTo>
                  <a:pt x="5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20"/>
          <p:cNvSpPr>
            <a:spLocks/>
          </p:cNvSpPr>
          <p:nvPr/>
        </p:nvSpPr>
        <p:spPr bwMode="auto">
          <a:xfrm>
            <a:off x="5119688" y="2847975"/>
            <a:ext cx="68262" cy="282575"/>
          </a:xfrm>
          <a:custGeom>
            <a:avLst/>
            <a:gdLst>
              <a:gd name="T0" fmla="*/ 9525 w 43"/>
              <a:gd name="T1" fmla="*/ 0 h 178"/>
              <a:gd name="T2" fmla="*/ 9525 w 43"/>
              <a:gd name="T3" fmla="*/ 0 h 178"/>
              <a:gd name="T4" fmla="*/ 3175 w 43"/>
              <a:gd name="T5" fmla="*/ 69850 h 178"/>
              <a:gd name="T6" fmla="*/ 0 w 43"/>
              <a:gd name="T7" fmla="*/ 144463 h 178"/>
              <a:gd name="T8" fmla="*/ 0 w 43"/>
              <a:gd name="T9" fmla="*/ 144463 h 178"/>
              <a:gd name="T10" fmla="*/ 0 w 43"/>
              <a:gd name="T11" fmla="*/ 179388 h 178"/>
              <a:gd name="T12" fmla="*/ 3175 w 43"/>
              <a:gd name="T13" fmla="*/ 214313 h 178"/>
              <a:gd name="T14" fmla="*/ 9525 w 43"/>
              <a:gd name="T15" fmla="*/ 249238 h 178"/>
              <a:gd name="T16" fmla="*/ 19050 w 43"/>
              <a:gd name="T17" fmla="*/ 282575 h 178"/>
              <a:gd name="T18" fmla="*/ 19050 w 43"/>
              <a:gd name="T19" fmla="*/ 282575 h 178"/>
              <a:gd name="T20" fmla="*/ 38100 w 43"/>
              <a:gd name="T21" fmla="*/ 271463 h 178"/>
              <a:gd name="T22" fmla="*/ 49212 w 43"/>
              <a:gd name="T23" fmla="*/ 268288 h 178"/>
              <a:gd name="T24" fmla="*/ 60325 w 43"/>
              <a:gd name="T25" fmla="*/ 271463 h 178"/>
              <a:gd name="T26" fmla="*/ 60325 w 43"/>
              <a:gd name="T27" fmla="*/ 271463 h 178"/>
              <a:gd name="T28" fmla="*/ 57150 w 43"/>
              <a:gd name="T29" fmla="*/ 255588 h 178"/>
              <a:gd name="T30" fmla="*/ 57150 w 43"/>
              <a:gd name="T31" fmla="*/ 247650 h 178"/>
              <a:gd name="T32" fmla="*/ 57150 w 43"/>
              <a:gd name="T33" fmla="*/ 241300 h 178"/>
              <a:gd name="T34" fmla="*/ 57150 w 43"/>
              <a:gd name="T35" fmla="*/ 241300 h 178"/>
              <a:gd name="T36" fmla="*/ 63500 w 43"/>
              <a:gd name="T37" fmla="*/ 233363 h 178"/>
              <a:gd name="T38" fmla="*/ 66675 w 43"/>
              <a:gd name="T39" fmla="*/ 230188 h 178"/>
              <a:gd name="T40" fmla="*/ 68262 w 43"/>
              <a:gd name="T41" fmla="*/ 228600 h 178"/>
              <a:gd name="T42" fmla="*/ 68262 w 43"/>
              <a:gd name="T43" fmla="*/ 220663 h 178"/>
              <a:gd name="T44" fmla="*/ 68262 w 43"/>
              <a:gd name="T45" fmla="*/ 220663 h 178"/>
              <a:gd name="T46" fmla="*/ 47625 w 43"/>
              <a:gd name="T47" fmla="*/ 141288 h 178"/>
              <a:gd name="T48" fmla="*/ 47625 w 43"/>
              <a:gd name="T49" fmla="*/ 141288 h 178"/>
              <a:gd name="T50" fmla="*/ 30162 w 43"/>
              <a:gd name="T51" fmla="*/ 68263 h 178"/>
              <a:gd name="T52" fmla="*/ 30162 w 43"/>
              <a:gd name="T53" fmla="*/ 68263 h 178"/>
              <a:gd name="T54" fmla="*/ 22225 w 43"/>
              <a:gd name="T55" fmla="*/ 26988 h 178"/>
              <a:gd name="T56" fmla="*/ 22225 w 43"/>
              <a:gd name="T57" fmla="*/ 26988 h 178"/>
              <a:gd name="T58" fmla="*/ 19050 w 43"/>
              <a:gd name="T59" fmla="*/ 7938 h 178"/>
              <a:gd name="T60" fmla="*/ 17462 w 43"/>
              <a:gd name="T61" fmla="*/ 0 h 178"/>
              <a:gd name="T62" fmla="*/ 11112 w 43"/>
              <a:gd name="T63" fmla="*/ 0 h 178"/>
              <a:gd name="T64" fmla="*/ 9525 w 43"/>
              <a:gd name="T65" fmla="*/ 0 h 17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3"/>
              <a:gd name="T100" fmla="*/ 0 h 178"/>
              <a:gd name="T101" fmla="*/ 43 w 43"/>
              <a:gd name="T102" fmla="*/ 178 h 17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3" h="178">
                <a:moveTo>
                  <a:pt x="6" y="0"/>
                </a:moveTo>
                <a:lnTo>
                  <a:pt x="6" y="0"/>
                </a:lnTo>
                <a:lnTo>
                  <a:pt x="2" y="44"/>
                </a:lnTo>
                <a:lnTo>
                  <a:pt x="0" y="91"/>
                </a:lnTo>
                <a:lnTo>
                  <a:pt x="0" y="113"/>
                </a:lnTo>
                <a:lnTo>
                  <a:pt x="2" y="135"/>
                </a:lnTo>
                <a:lnTo>
                  <a:pt x="6" y="157"/>
                </a:lnTo>
                <a:lnTo>
                  <a:pt x="12" y="178"/>
                </a:lnTo>
                <a:lnTo>
                  <a:pt x="24" y="171"/>
                </a:lnTo>
                <a:lnTo>
                  <a:pt x="31" y="169"/>
                </a:lnTo>
                <a:lnTo>
                  <a:pt x="38" y="171"/>
                </a:lnTo>
                <a:lnTo>
                  <a:pt x="36" y="161"/>
                </a:lnTo>
                <a:lnTo>
                  <a:pt x="36" y="156"/>
                </a:lnTo>
                <a:lnTo>
                  <a:pt x="36" y="152"/>
                </a:lnTo>
                <a:lnTo>
                  <a:pt x="40" y="147"/>
                </a:lnTo>
                <a:lnTo>
                  <a:pt x="42" y="145"/>
                </a:lnTo>
                <a:lnTo>
                  <a:pt x="43" y="144"/>
                </a:lnTo>
                <a:lnTo>
                  <a:pt x="43" y="139"/>
                </a:lnTo>
                <a:lnTo>
                  <a:pt x="30" y="89"/>
                </a:lnTo>
                <a:lnTo>
                  <a:pt x="19" y="43"/>
                </a:lnTo>
                <a:lnTo>
                  <a:pt x="14" y="17"/>
                </a:lnTo>
                <a:lnTo>
                  <a:pt x="12" y="5"/>
                </a:lnTo>
                <a:lnTo>
                  <a:pt x="11" y="0"/>
                </a:lnTo>
                <a:lnTo>
                  <a:pt x="7" y="0"/>
                </a:lnTo>
                <a:lnTo>
                  <a:pt x="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10"/>
          <p:cNvSpPr>
            <a:spLocks noEditPoints="1"/>
          </p:cNvSpPr>
          <p:nvPr/>
        </p:nvSpPr>
        <p:spPr bwMode="auto">
          <a:xfrm>
            <a:off x="1692275" y="692150"/>
            <a:ext cx="3173413" cy="5713413"/>
          </a:xfrm>
          <a:custGeom>
            <a:avLst/>
            <a:gdLst>
              <a:gd name="T0" fmla="*/ 2130425 w 1999"/>
              <a:gd name="T1" fmla="*/ 679450 h 3599"/>
              <a:gd name="T2" fmla="*/ 2098675 w 1999"/>
              <a:gd name="T3" fmla="*/ 558800 h 3599"/>
              <a:gd name="T4" fmla="*/ 2058988 w 1999"/>
              <a:gd name="T5" fmla="*/ 379413 h 3599"/>
              <a:gd name="T6" fmla="*/ 2054225 w 1999"/>
              <a:gd name="T7" fmla="*/ 207963 h 3599"/>
              <a:gd name="T8" fmla="*/ 2185988 w 1999"/>
              <a:gd name="T9" fmla="*/ 63500 h 3599"/>
              <a:gd name="T10" fmla="*/ 2454275 w 1999"/>
              <a:gd name="T11" fmla="*/ 7938 h 3599"/>
              <a:gd name="T12" fmla="*/ 2528888 w 1999"/>
              <a:gd name="T13" fmla="*/ 130175 h 3599"/>
              <a:gd name="T14" fmla="*/ 2598738 w 1999"/>
              <a:gd name="T15" fmla="*/ 268288 h 3599"/>
              <a:gd name="T16" fmla="*/ 2620963 w 1999"/>
              <a:gd name="T17" fmla="*/ 425450 h 3599"/>
              <a:gd name="T18" fmla="*/ 2579688 w 1999"/>
              <a:gd name="T19" fmla="*/ 746125 h 3599"/>
              <a:gd name="T20" fmla="*/ 2565400 w 1999"/>
              <a:gd name="T21" fmla="*/ 879475 h 3599"/>
              <a:gd name="T22" fmla="*/ 2643188 w 1999"/>
              <a:gd name="T23" fmla="*/ 935038 h 3599"/>
              <a:gd name="T24" fmla="*/ 2778125 w 1999"/>
              <a:gd name="T25" fmla="*/ 1009650 h 3599"/>
              <a:gd name="T26" fmla="*/ 2941638 w 1999"/>
              <a:gd name="T27" fmla="*/ 1211263 h 3599"/>
              <a:gd name="T28" fmla="*/ 3087688 w 1999"/>
              <a:gd name="T29" fmla="*/ 1719263 h 3599"/>
              <a:gd name="T30" fmla="*/ 3173413 w 1999"/>
              <a:gd name="T31" fmla="*/ 1979613 h 3599"/>
              <a:gd name="T32" fmla="*/ 2998788 w 1999"/>
              <a:gd name="T33" fmla="*/ 2139950 h 3599"/>
              <a:gd name="T34" fmla="*/ 2871788 w 1999"/>
              <a:gd name="T35" fmla="*/ 2092325 h 3599"/>
              <a:gd name="T36" fmla="*/ 2814638 w 1999"/>
              <a:gd name="T37" fmla="*/ 2203450 h 3599"/>
              <a:gd name="T38" fmla="*/ 2833688 w 1999"/>
              <a:gd name="T39" fmla="*/ 2398713 h 3599"/>
              <a:gd name="T40" fmla="*/ 2900363 w 1999"/>
              <a:gd name="T41" fmla="*/ 2711450 h 3599"/>
              <a:gd name="T42" fmla="*/ 2830513 w 1999"/>
              <a:gd name="T43" fmla="*/ 3267075 h 3599"/>
              <a:gd name="T44" fmla="*/ 2686050 w 1999"/>
              <a:gd name="T45" fmla="*/ 4811713 h 3599"/>
              <a:gd name="T46" fmla="*/ 2684463 w 1999"/>
              <a:gd name="T47" fmla="*/ 5116513 h 3599"/>
              <a:gd name="T48" fmla="*/ 2825750 w 1999"/>
              <a:gd name="T49" fmla="*/ 5307013 h 3599"/>
              <a:gd name="T50" fmla="*/ 2728913 w 1999"/>
              <a:gd name="T51" fmla="*/ 5389563 h 3599"/>
              <a:gd name="T52" fmla="*/ 2446338 w 1999"/>
              <a:gd name="T53" fmla="*/ 5407025 h 3599"/>
              <a:gd name="T54" fmla="*/ 2465388 w 1999"/>
              <a:gd name="T55" fmla="*/ 5580063 h 3599"/>
              <a:gd name="T56" fmla="*/ 2281238 w 1999"/>
              <a:gd name="T57" fmla="*/ 5699125 h 3599"/>
              <a:gd name="T58" fmla="*/ 2109788 w 1999"/>
              <a:gd name="T59" fmla="*/ 5664200 h 3599"/>
              <a:gd name="T60" fmla="*/ 1951038 w 1999"/>
              <a:gd name="T61" fmla="*/ 5243513 h 3599"/>
              <a:gd name="T62" fmla="*/ 1901825 w 1999"/>
              <a:gd name="T63" fmla="*/ 4508500 h 3599"/>
              <a:gd name="T64" fmla="*/ 1879600 w 1999"/>
              <a:gd name="T65" fmla="*/ 3913188 h 3599"/>
              <a:gd name="T66" fmla="*/ 1835150 w 1999"/>
              <a:gd name="T67" fmla="*/ 3386138 h 3599"/>
              <a:gd name="T68" fmla="*/ 1811338 w 1999"/>
              <a:gd name="T69" fmla="*/ 3073400 h 3599"/>
              <a:gd name="T70" fmla="*/ 1819275 w 1999"/>
              <a:gd name="T71" fmla="*/ 2740025 h 3599"/>
              <a:gd name="T72" fmla="*/ 1857375 w 1999"/>
              <a:gd name="T73" fmla="*/ 2482850 h 3599"/>
              <a:gd name="T74" fmla="*/ 1733550 w 1999"/>
              <a:gd name="T75" fmla="*/ 2428875 h 3599"/>
              <a:gd name="T76" fmla="*/ 1711325 w 1999"/>
              <a:gd name="T77" fmla="*/ 2509838 h 3599"/>
              <a:gd name="T78" fmla="*/ 1681163 w 1999"/>
              <a:gd name="T79" fmla="*/ 2647950 h 3599"/>
              <a:gd name="T80" fmla="*/ 1736725 w 1999"/>
              <a:gd name="T81" fmla="*/ 3076575 h 3599"/>
              <a:gd name="T82" fmla="*/ 1714500 w 1999"/>
              <a:gd name="T83" fmla="*/ 3181350 h 3599"/>
              <a:gd name="T84" fmla="*/ 1614488 w 1999"/>
              <a:gd name="T85" fmla="*/ 3189288 h 3599"/>
              <a:gd name="T86" fmla="*/ 1484313 w 1999"/>
              <a:gd name="T87" fmla="*/ 2994025 h 3599"/>
              <a:gd name="T88" fmla="*/ 1468438 w 1999"/>
              <a:gd name="T89" fmla="*/ 2852738 h 3599"/>
              <a:gd name="T90" fmla="*/ 1465263 w 1999"/>
              <a:gd name="T91" fmla="*/ 2587625 h 3599"/>
              <a:gd name="T92" fmla="*/ 1406525 w 1999"/>
              <a:gd name="T93" fmla="*/ 2365375 h 3599"/>
              <a:gd name="T94" fmla="*/ 1468438 w 1999"/>
              <a:gd name="T95" fmla="*/ 2192338 h 3599"/>
              <a:gd name="T96" fmla="*/ 1498600 w 1999"/>
              <a:gd name="T97" fmla="*/ 1931988 h 3599"/>
              <a:gd name="T98" fmla="*/ 1547813 w 1999"/>
              <a:gd name="T99" fmla="*/ 1633538 h 3599"/>
              <a:gd name="T100" fmla="*/ 1766888 w 1999"/>
              <a:gd name="T101" fmla="*/ 1022350 h 3599"/>
              <a:gd name="T102" fmla="*/ 2001838 w 1999"/>
              <a:gd name="T103" fmla="*/ 895350 h 3599"/>
              <a:gd name="T104" fmla="*/ 2159000 w 1999"/>
              <a:gd name="T105" fmla="*/ 731838 h 3599"/>
              <a:gd name="T106" fmla="*/ 1603375 w 1999"/>
              <a:gd name="T107" fmla="*/ 3073400 h 3599"/>
              <a:gd name="T108" fmla="*/ 2324100 w 1999"/>
              <a:gd name="T109" fmla="*/ 3311525 h 3599"/>
              <a:gd name="T110" fmla="*/ 2293938 w 1999"/>
              <a:gd name="T111" fmla="*/ 3695700 h 3599"/>
              <a:gd name="T112" fmla="*/ 2247900 w 1999"/>
              <a:gd name="T113" fmla="*/ 4013200 h 3599"/>
              <a:gd name="T114" fmla="*/ 2241550 w 1999"/>
              <a:gd name="T115" fmla="*/ 4195763 h 3599"/>
              <a:gd name="T116" fmla="*/ 2349500 w 1999"/>
              <a:gd name="T117" fmla="*/ 4530725 h 3599"/>
              <a:gd name="T118" fmla="*/ 2376488 w 1999"/>
              <a:gd name="T119" fmla="*/ 4143375 h 3599"/>
              <a:gd name="T120" fmla="*/ 2374900 w 1999"/>
              <a:gd name="T121" fmla="*/ 3986213 h 3599"/>
              <a:gd name="T122" fmla="*/ 2346325 w 1999"/>
              <a:gd name="T123" fmla="*/ 3759200 h 3599"/>
              <a:gd name="T124" fmla="*/ 2344738 w 1999"/>
              <a:gd name="T125" fmla="*/ 3454400 h 359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999"/>
              <a:gd name="T190" fmla="*/ 0 h 3599"/>
              <a:gd name="T191" fmla="*/ 1999 w 1999"/>
              <a:gd name="T192" fmla="*/ 3599 h 359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999" h="3599">
                <a:moveTo>
                  <a:pt x="1360" y="461"/>
                </a:moveTo>
                <a:lnTo>
                  <a:pt x="1360" y="461"/>
                </a:lnTo>
                <a:lnTo>
                  <a:pt x="1360" y="447"/>
                </a:lnTo>
                <a:lnTo>
                  <a:pt x="1358" y="444"/>
                </a:lnTo>
                <a:lnTo>
                  <a:pt x="1356" y="444"/>
                </a:lnTo>
                <a:lnTo>
                  <a:pt x="1349" y="444"/>
                </a:lnTo>
                <a:lnTo>
                  <a:pt x="1348" y="442"/>
                </a:lnTo>
                <a:lnTo>
                  <a:pt x="1348" y="441"/>
                </a:lnTo>
                <a:lnTo>
                  <a:pt x="1348" y="437"/>
                </a:lnTo>
                <a:lnTo>
                  <a:pt x="1348" y="435"/>
                </a:lnTo>
                <a:lnTo>
                  <a:pt x="1342" y="428"/>
                </a:lnTo>
                <a:lnTo>
                  <a:pt x="1339" y="423"/>
                </a:lnTo>
                <a:lnTo>
                  <a:pt x="1336" y="418"/>
                </a:lnTo>
                <a:lnTo>
                  <a:pt x="1336" y="413"/>
                </a:lnTo>
                <a:lnTo>
                  <a:pt x="1332" y="399"/>
                </a:lnTo>
                <a:lnTo>
                  <a:pt x="1330" y="387"/>
                </a:lnTo>
                <a:lnTo>
                  <a:pt x="1329" y="371"/>
                </a:lnTo>
                <a:lnTo>
                  <a:pt x="1330" y="366"/>
                </a:lnTo>
                <a:lnTo>
                  <a:pt x="1329" y="359"/>
                </a:lnTo>
                <a:lnTo>
                  <a:pt x="1325" y="355"/>
                </a:lnTo>
                <a:lnTo>
                  <a:pt x="1322" y="352"/>
                </a:lnTo>
                <a:lnTo>
                  <a:pt x="1313" y="341"/>
                </a:lnTo>
                <a:lnTo>
                  <a:pt x="1308" y="329"/>
                </a:lnTo>
                <a:lnTo>
                  <a:pt x="1304" y="315"/>
                </a:lnTo>
                <a:lnTo>
                  <a:pt x="1301" y="301"/>
                </a:lnTo>
                <a:lnTo>
                  <a:pt x="1301" y="272"/>
                </a:lnTo>
                <a:lnTo>
                  <a:pt x="1301" y="275"/>
                </a:lnTo>
                <a:lnTo>
                  <a:pt x="1301" y="249"/>
                </a:lnTo>
                <a:lnTo>
                  <a:pt x="1299" y="244"/>
                </a:lnTo>
                <a:lnTo>
                  <a:pt x="1297" y="239"/>
                </a:lnTo>
                <a:lnTo>
                  <a:pt x="1292" y="228"/>
                </a:lnTo>
                <a:lnTo>
                  <a:pt x="1289" y="218"/>
                </a:lnTo>
                <a:lnTo>
                  <a:pt x="1287" y="212"/>
                </a:lnTo>
                <a:lnTo>
                  <a:pt x="1285" y="207"/>
                </a:lnTo>
                <a:lnTo>
                  <a:pt x="1285" y="185"/>
                </a:lnTo>
                <a:lnTo>
                  <a:pt x="1285" y="151"/>
                </a:lnTo>
                <a:lnTo>
                  <a:pt x="1287" y="146"/>
                </a:lnTo>
                <a:lnTo>
                  <a:pt x="1289" y="141"/>
                </a:lnTo>
                <a:lnTo>
                  <a:pt x="1294" y="131"/>
                </a:lnTo>
                <a:lnTo>
                  <a:pt x="1299" y="120"/>
                </a:lnTo>
                <a:lnTo>
                  <a:pt x="1306" y="110"/>
                </a:lnTo>
                <a:lnTo>
                  <a:pt x="1311" y="99"/>
                </a:lnTo>
                <a:lnTo>
                  <a:pt x="1316" y="89"/>
                </a:lnTo>
                <a:lnTo>
                  <a:pt x="1322" y="78"/>
                </a:lnTo>
                <a:lnTo>
                  <a:pt x="1330" y="70"/>
                </a:lnTo>
                <a:lnTo>
                  <a:pt x="1339" y="63"/>
                </a:lnTo>
                <a:lnTo>
                  <a:pt x="1349" y="57"/>
                </a:lnTo>
                <a:lnTo>
                  <a:pt x="1358" y="54"/>
                </a:lnTo>
                <a:lnTo>
                  <a:pt x="1369" y="47"/>
                </a:lnTo>
                <a:lnTo>
                  <a:pt x="1377" y="40"/>
                </a:lnTo>
                <a:lnTo>
                  <a:pt x="1388" y="33"/>
                </a:lnTo>
                <a:lnTo>
                  <a:pt x="1407" y="23"/>
                </a:lnTo>
                <a:lnTo>
                  <a:pt x="1426" y="12"/>
                </a:lnTo>
                <a:lnTo>
                  <a:pt x="1447" y="5"/>
                </a:lnTo>
                <a:lnTo>
                  <a:pt x="1457" y="3"/>
                </a:lnTo>
                <a:lnTo>
                  <a:pt x="1468" y="2"/>
                </a:lnTo>
                <a:lnTo>
                  <a:pt x="1517" y="0"/>
                </a:lnTo>
                <a:lnTo>
                  <a:pt x="1527" y="2"/>
                </a:lnTo>
                <a:lnTo>
                  <a:pt x="1539" y="3"/>
                </a:lnTo>
                <a:lnTo>
                  <a:pt x="1546" y="5"/>
                </a:lnTo>
                <a:lnTo>
                  <a:pt x="1555" y="7"/>
                </a:lnTo>
                <a:lnTo>
                  <a:pt x="1569" y="12"/>
                </a:lnTo>
                <a:lnTo>
                  <a:pt x="1574" y="14"/>
                </a:lnTo>
                <a:lnTo>
                  <a:pt x="1578" y="16"/>
                </a:lnTo>
                <a:lnTo>
                  <a:pt x="1583" y="24"/>
                </a:lnTo>
                <a:lnTo>
                  <a:pt x="1588" y="33"/>
                </a:lnTo>
                <a:lnTo>
                  <a:pt x="1595" y="44"/>
                </a:lnTo>
                <a:lnTo>
                  <a:pt x="1600" y="54"/>
                </a:lnTo>
                <a:lnTo>
                  <a:pt x="1602" y="64"/>
                </a:lnTo>
                <a:lnTo>
                  <a:pt x="1600" y="68"/>
                </a:lnTo>
                <a:lnTo>
                  <a:pt x="1598" y="73"/>
                </a:lnTo>
                <a:lnTo>
                  <a:pt x="1593" y="82"/>
                </a:lnTo>
                <a:lnTo>
                  <a:pt x="1586" y="87"/>
                </a:lnTo>
                <a:lnTo>
                  <a:pt x="1585" y="87"/>
                </a:lnTo>
                <a:lnTo>
                  <a:pt x="1586" y="89"/>
                </a:lnTo>
                <a:lnTo>
                  <a:pt x="1595" y="96"/>
                </a:lnTo>
                <a:lnTo>
                  <a:pt x="1605" y="106"/>
                </a:lnTo>
                <a:lnTo>
                  <a:pt x="1619" y="125"/>
                </a:lnTo>
                <a:lnTo>
                  <a:pt x="1626" y="136"/>
                </a:lnTo>
                <a:lnTo>
                  <a:pt x="1632" y="146"/>
                </a:lnTo>
                <a:lnTo>
                  <a:pt x="1635" y="157"/>
                </a:lnTo>
                <a:lnTo>
                  <a:pt x="1637" y="169"/>
                </a:lnTo>
                <a:lnTo>
                  <a:pt x="1640" y="192"/>
                </a:lnTo>
                <a:lnTo>
                  <a:pt x="1644" y="202"/>
                </a:lnTo>
                <a:lnTo>
                  <a:pt x="1647" y="212"/>
                </a:lnTo>
                <a:lnTo>
                  <a:pt x="1652" y="223"/>
                </a:lnTo>
                <a:lnTo>
                  <a:pt x="1652" y="233"/>
                </a:lnTo>
                <a:lnTo>
                  <a:pt x="1652" y="242"/>
                </a:lnTo>
                <a:lnTo>
                  <a:pt x="1649" y="251"/>
                </a:lnTo>
                <a:lnTo>
                  <a:pt x="1647" y="256"/>
                </a:lnTo>
                <a:lnTo>
                  <a:pt x="1649" y="259"/>
                </a:lnTo>
                <a:lnTo>
                  <a:pt x="1651" y="268"/>
                </a:lnTo>
                <a:lnTo>
                  <a:pt x="1654" y="286"/>
                </a:lnTo>
                <a:lnTo>
                  <a:pt x="1656" y="303"/>
                </a:lnTo>
                <a:lnTo>
                  <a:pt x="1659" y="322"/>
                </a:lnTo>
                <a:lnTo>
                  <a:pt x="1659" y="333"/>
                </a:lnTo>
                <a:lnTo>
                  <a:pt x="1659" y="341"/>
                </a:lnTo>
                <a:lnTo>
                  <a:pt x="1656" y="359"/>
                </a:lnTo>
                <a:lnTo>
                  <a:pt x="1652" y="374"/>
                </a:lnTo>
                <a:lnTo>
                  <a:pt x="1632" y="453"/>
                </a:lnTo>
                <a:lnTo>
                  <a:pt x="1628" y="461"/>
                </a:lnTo>
                <a:lnTo>
                  <a:pt x="1625" y="470"/>
                </a:lnTo>
                <a:lnTo>
                  <a:pt x="1619" y="477"/>
                </a:lnTo>
                <a:lnTo>
                  <a:pt x="1614" y="484"/>
                </a:lnTo>
                <a:lnTo>
                  <a:pt x="1609" y="489"/>
                </a:lnTo>
                <a:lnTo>
                  <a:pt x="1600" y="493"/>
                </a:lnTo>
                <a:lnTo>
                  <a:pt x="1593" y="496"/>
                </a:lnTo>
                <a:lnTo>
                  <a:pt x="1585" y="496"/>
                </a:lnTo>
                <a:lnTo>
                  <a:pt x="1590" y="507"/>
                </a:lnTo>
                <a:lnTo>
                  <a:pt x="1598" y="517"/>
                </a:lnTo>
                <a:lnTo>
                  <a:pt x="1604" y="526"/>
                </a:lnTo>
                <a:lnTo>
                  <a:pt x="1611" y="538"/>
                </a:lnTo>
                <a:lnTo>
                  <a:pt x="1614" y="548"/>
                </a:lnTo>
                <a:lnTo>
                  <a:pt x="1616" y="554"/>
                </a:lnTo>
                <a:lnTo>
                  <a:pt x="1616" y="559"/>
                </a:lnTo>
                <a:lnTo>
                  <a:pt x="1616" y="564"/>
                </a:lnTo>
                <a:lnTo>
                  <a:pt x="1616" y="571"/>
                </a:lnTo>
                <a:lnTo>
                  <a:pt x="1618" y="576"/>
                </a:lnTo>
                <a:lnTo>
                  <a:pt x="1621" y="578"/>
                </a:lnTo>
                <a:lnTo>
                  <a:pt x="1623" y="578"/>
                </a:lnTo>
                <a:lnTo>
                  <a:pt x="1628" y="578"/>
                </a:lnTo>
                <a:lnTo>
                  <a:pt x="1632" y="576"/>
                </a:lnTo>
                <a:lnTo>
                  <a:pt x="1635" y="576"/>
                </a:lnTo>
                <a:lnTo>
                  <a:pt x="1640" y="576"/>
                </a:lnTo>
                <a:lnTo>
                  <a:pt x="1665" y="589"/>
                </a:lnTo>
                <a:lnTo>
                  <a:pt x="1673" y="595"/>
                </a:lnTo>
                <a:lnTo>
                  <a:pt x="1679" y="599"/>
                </a:lnTo>
                <a:lnTo>
                  <a:pt x="1684" y="599"/>
                </a:lnTo>
                <a:lnTo>
                  <a:pt x="1687" y="601"/>
                </a:lnTo>
                <a:lnTo>
                  <a:pt x="1692" y="602"/>
                </a:lnTo>
                <a:lnTo>
                  <a:pt x="1703" y="608"/>
                </a:lnTo>
                <a:lnTo>
                  <a:pt x="1722" y="618"/>
                </a:lnTo>
                <a:lnTo>
                  <a:pt x="1731" y="625"/>
                </a:lnTo>
                <a:lnTo>
                  <a:pt x="1740" y="630"/>
                </a:lnTo>
                <a:lnTo>
                  <a:pt x="1750" y="636"/>
                </a:lnTo>
                <a:lnTo>
                  <a:pt x="1760" y="641"/>
                </a:lnTo>
                <a:lnTo>
                  <a:pt x="1769" y="646"/>
                </a:lnTo>
                <a:lnTo>
                  <a:pt x="1780" y="649"/>
                </a:lnTo>
                <a:lnTo>
                  <a:pt x="1790" y="656"/>
                </a:lnTo>
                <a:lnTo>
                  <a:pt x="1799" y="665"/>
                </a:lnTo>
                <a:lnTo>
                  <a:pt x="1806" y="674"/>
                </a:lnTo>
                <a:lnTo>
                  <a:pt x="1814" y="684"/>
                </a:lnTo>
                <a:lnTo>
                  <a:pt x="1840" y="726"/>
                </a:lnTo>
                <a:lnTo>
                  <a:pt x="1844" y="735"/>
                </a:lnTo>
                <a:lnTo>
                  <a:pt x="1847" y="743"/>
                </a:lnTo>
                <a:lnTo>
                  <a:pt x="1853" y="763"/>
                </a:lnTo>
                <a:lnTo>
                  <a:pt x="1874" y="827"/>
                </a:lnTo>
                <a:lnTo>
                  <a:pt x="1903" y="925"/>
                </a:lnTo>
                <a:lnTo>
                  <a:pt x="1917" y="968"/>
                </a:lnTo>
                <a:lnTo>
                  <a:pt x="1929" y="1012"/>
                </a:lnTo>
                <a:lnTo>
                  <a:pt x="1936" y="1034"/>
                </a:lnTo>
                <a:lnTo>
                  <a:pt x="1938" y="1046"/>
                </a:lnTo>
                <a:lnTo>
                  <a:pt x="1940" y="1059"/>
                </a:lnTo>
                <a:lnTo>
                  <a:pt x="1941" y="1071"/>
                </a:lnTo>
                <a:lnTo>
                  <a:pt x="1945" y="1083"/>
                </a:lnTo>
                <a:lnTo>
                  <a:pt x="1955" y="1107"/>
                </a:lnTo>
                <a:lnTo>
                  <a:pt x="1959" y="1118"/>
                </a:lnTo>
                <a:lnTo>
                  <a:pt x="1962" y="1130"/>
                </a:lnTo>
                <a:lnTo>
                  <a:pt x="1966" y="1153"/>
                </a:lnTo>
                <a:lnTo>
                  <a:pt x="1969" y="1175"/>
                </a:lnTo>
                <a:lnTo>
                  <a:pt x="1973" y="1186"/>
                </a:lnTo>
                <a:lnTo>
                  <a:pt x="1976" y="1196"/>
                </a:lnTo>
                <a:lnTo>
                  <a:pt x="1990" y="1221"/>
                </a:lnTo>
                <a:lnTo>
                  <a:pt x="1997" y="1234"/>
                </a:lnTo>
                <a:lnTo>
                  <a:pt x="1999" y="1240"/>
                </a:lnTo>
                <a:lnTo>
                  <a:pt x="1999" y="1247"/>
                </a:lnTo>
                <a:lnTo>
                  <a:pt x="1997" y="1259"/>
                </a:lnTo>
                <a:lnTo>
                  <a:pt x="1994" y="1269"/>
                </a:lnTo>
                <a:lnTo>
                  <a:pt x="1985" y="1292"/>
                </a:lnTo>
                <a:lnTo>
                  <a:pt x="1982" y="1301"/>
                </a:lnTo>
                <a:lnTo>
                  <a:pt x="1976" y="1311"/>
                </a:lnTo>
                <a:lnTo>
                  <a:pt x="1969" y="1318"/>
                </a:lnTo>
                <a:lnTo>
                  <a:pt x="1961" y="1323"/>
                </a:lnTo>
                <a:lnTo>
                  <a:pt x="1908" y="1342"/>
                </a:lnTo>
                <a:lnTo>
                  <a:pt x="1900" y="1346"/>
                </a:lnTo>
                <a:lnTo>
                  <a:pt x="1889" y="1348"/>
                </a:lnTo>
                <a:lnTo>
                  <a:pt x="1886" y="1348"/>
                </a:lnTo>
                <a:lnTo>
                  <a:pt x="1881" y="1348"/>
                </a:lnTo>
                <a:lnTo>
                  <a:pt x="1877" y="1344"/>
                </a:lnTo>
                <a:lnTo>
                  <a:pt x="1874" y="1342"/>
                </a:lnTo>
                <a:lnTo>
                  <a:pt x="1846" y="1346"/>
                </a:lnTo>
                <a:lnTo>
                  <a:pt x="1835" y="1348"/>
                </a:lnTo>
                <a:lnTo>
                  <a:pt x="1832" y="1346"/>
                </a:lnTo>
                <a:lnTo>
                  <a:pt x="1828" y="1341"/>
                </a:lnTo>
                <a:lnTo>
                  <a:pt x="1814" y="1327"/>
                </a:lnTo>
                <a:lnTo>
                  <a:pt x="1809" y="1318"/>
                </a:lnTo>
                <a:lnTo>
                  <a:pt x="1806" y="1309"/>
                </a:lnTo>
                <a:lnTo>
                  <a:pt x="1804" y="1306"/>
                </a:lnTo>
                <a:lnTo>
                  <a:pt x="1799" y="1302"/>
                </a:lnTo>
                <a:lnTo>
                  <a:pt x="1790" y="1297"/>
                </a:lnTo>
                <a:lnTo>
                  <a:pt x="1773" y="1283"/>
                </a:lnTo>
                <a:lnTo>
                  <a:pt x="1767" y="1341"/>
                </a:lnTo>
                <a:lnTo>
                  <a:pt x="1767" y="1351"/>
                </a:lnTo>
                <a:lnTo>
                  <a:pt x="1767" y="1363"/>
                </a:lnTo>
                <a:lnTo>
                  <a:pt x="1773" y="1388"/>
                </a:lnTo>
                <a:lnTo>
                  <a:pt x="1774" y="1398"/>
                </a:lnTo>
                <a:lnTo>
                  <a:pt x="1780" y="1409"/>
                </a:lnTo>
                <a:lnTo>
                  <a:pt x="1788" y="1428"/>
                </a:lnTo>
                <a:lnTo>
                  <a:pt x="1793" y="1440"/>
                </a:lnTo>
                <a:lnTo>
                  <a:pt x="1797" y="1450"/>
                </a:lnTo>
                <a:lnTo>
                  <a:pt x="1799" y="1461"/>
                </a:lnTo>
                <a:lnTo>
                  <a:pt x="1799" y="1473"/>
                </a:lnTo>
                <a:lnTo>
                  <a:pt x="1792" y="1499"/>
                </a:lnTo>
                <a:lnTo>
                  <a:pt x="1790" y="1503"/>
                </a:lnTo>
                <a:lnTo>
                  <a:pt x="1788" y="1508"/>
                </a:lnTo>
                <a:lnTo>
                  <a:pt x="1785" y="1511"/>
                </a:lnTo>
                <a:lnTo>
                  <a:pt x="1783" y="1517"/>
                </a:lnTo>
                <a:lnTo>
                  <a:pt x="1780" y="1527"/>
                </a:lnTo>
                <a:lnTo>
                  <a:pt x="1778" y="1532"/>
                </a:lnTo>
                <a:lnTo>
                  <a:pt x="1778" y="1537"/>
                </a:lnTo>
                <a:lnTo>
                  <a:pt x="1783" y="1565"/>
                </a:lnTo>
                <a:lnTo>
                  <a:pt x="1788" y="1590"/>
                </a:lnTo>
                <a:lnTo>
                  <a:pt x="1795" y="1612"/>
                </a:lnTo>
                <a:lnTo>
                  <a:pt x="1811" y="1659"/>
                </a:lnTo>
                <a:lnTo>
                  <a:pt x="1820" y="1684"/>
                </a:lnTo>
                <a:lnTo>
                  <a:pt x="1827" y="1708"/>
                </a:lnTo>
                <a:lnTo>
                  <a:pt x="1828" y="1722"/>
                </a:lnTo>
                <a:lnTo>
                  <a:pt x="1827" y="1736"/>
                </a:lnTo>
                <a:lnTo>
                  <a:pt x="1821" y="1762"/>
                </a:lnTo>
                <a:lnTo>
                  <a:pt x="1813" y="1809"/>
                </a:lnTo>
                <a:lnTo>
                  <a:pt x="1809" y="1826"/>
                </a:lnTo>
                <a:lnTo>
                  <a:pt x="1806" y="1844"/>
                </a:lnTo>
                <a:lnTo>
                  <a:pt x="1795" y="1952"/>
                </a:lnTo>
                <a:lnTo>
                  <a:pt x="1790" y="2006"/>
                </a:lnTo>
                <a:lnTo>
                  <a:pt x="1783" y="2058"/>
                </a:lnTo>
                <a:lnTo>
                  <a:pt x="1769" y="2159"/>
                </a:lnTo>
                <a:lnTo>
                  <a:pt x="1755" y="2260"/>
                </a:lnTo>
                <a:lnTo>
                  <a:pt x="1743" y="2352"/>
                </a:lnTo>
                <a:lnTo>
                  <a:pt x="1733" y="2445"/>
                </a:lnTo>
                <a:lnTo>
                  <a:pt x="1710" y="2659"/>
                </a:lnTo>
                <a:lnTo>
                  <a:pt x="1701" y="2765"/>
                </a:lnTo>
                <a:lnTo>
                  <a:pt x="1694" y="2873"/>
                </a:lnTo>
                <a:lnTo>
                  <a:pt x="1691" y="2925"/>
                </a:lnTo>
                <a:lnTo>
                  <a:pt x="1691" y="2979"/>
                </a:lnTo>
                <a:lnTo>
                  <a:pt x="1692" y="3031"/>
                </a:lnTo>
                <a:lnTo>
                  <a:pt x="1692" y="3082"/>
                </a:lnTo>
                <a:lnTo>
                  <a:pt x="1692" y="3106"/>
                </a:lnTo>
                <a:lnTo>
                  <a:pt x="1691" y="3131"/>
                </a:lnTo>
                <a:lnTo>
                  <a:pt x="1689" y="3153"/>
                </a:lnTo>
                <a:lnTo>
                  <a:pt x="1687" y="3165"/>
                </a:lnTo>
                <a:lnTo>
                  <a:pt x="1682" y="3176"/>
                </a:lnTo>
                <a:lnTo>
                  <a:pt x="1680" y="3179"/>
                </a:lnTo>
                <a:lnTo>
                  <a:pt x="1680" y="3185"/>
                </a:lnTo>
                <a:lnTo>
                  <a:pt x="1682" y="3199"/>
                </a:lnTo>
                <a:lnTo>
                  <a:pt x="1691" y="3223"/>
                </a:lnTo>
                <a:lnTo>
                  <a:pt x="1694" y="3233"/>
                </a:lnTo>
                <a:lnTo>
                  <a:pt x="1699" y="3244"/>
                </a:lnTo>
                <a:lnTo>
                  <a:pt x="1706" y="3253"/>
                </a:lnTo>
                <a:lnTo>
                  <a:pt x="1715" y="3261"/>
                </a:lnTo>
                <a:lnTo>
                  <a:pt x="1733" y="3275"/>
                </a:lnTo>
                <a:lnTo>
                  <a:pt x="1750" y="3291"/>
                </a:lnTo>
                <a:lnTo>
                  <a:pt x="1757" y="3300"/>
                </a:lnTo>
                <a:lnTo>
                  <a:pt x="1766" y="3308"/>
                </a:lnTo>
                <a:lnTo>
                  <a:pt x="1771" y="3317"/>
                </a:lnTo>
                <a:lnTo>
                  <a:pt x="1774" y="3329"/>
                </a:lnTo>
                <a:lnTo>
                  <a:pt x="1778" y="3340"/>
                </a:lnTo>
                <a:lnTo>
                  <a:pt x="1780" y="3343"/>
                </a:lnTo>
                <a:lnTo>
                  <a:pt x="1781" y="3348"/>
                </a:lnTo>
                <a:lnTo>
                  <a:pt x="1783" y="3353"/>
                </a:lnTo>
                <a:lnTo>
                  <a:pt x="1785" y="3359"/>
                </a:lnTo>
                <a:lnTo>
                  <a:pt x="1783" y="3364"/>
                </a:lnTo>
                <a:lnTo>
                  <a:pt x="1780" y="3369"/>
                </a:lnTo>
                <a:lnTo>
                  <a:pt x="1776" y="3373"/>
                </a:lnTo>
                <a:lnTo>
                  <a:pt x="1773" y="3376"/>
                </a:lnTo>
                <a:lnTo>
                  <a:pt x="1762" y="3381"/>
                </a:lnTo>
                <a:lnTo>
                  <a:pt x="1740" y="3390"/>
                </a:lnTo>
                <a:lnTo>
                  <a:pt x="1729" y="3394"/>
                </a:lnTo>
                <a:lnTo>
                  <a:pt x="1719" y="3395"/>
                </a:lnTo>
                <a:lnTo>
                  <a:pt x="1706" y="3397"/>
                </a:lnTo>
                <a:lnTo>
                  <a:pt x="1696" y="3397"/>
                </a:lnTo>
                <a:lnTo>
                  <a:pt x="1673" y="3395"/>
                </a:lnTo>
                <a:lnTo>
                  <a:pt x="1652" y="3388"/>
                </a:lnTo>
                <a:lnTo>
                  <a:pt x="1630" y="3381"/>
                </a:lnTo>
                <a:lnTo>
                  <a:pt x="1609" y="3371"/>
                </a:lnTo>
                <a:lnTo>
                  <a:pt x="1569" y="3350"/>
                </a:lnTo>
                <a:lnTo>
                  <a:pt x="1538" y="3334"/>
                </a:lnTo>
                <a:lnTo>
                  <a:pt x="1541" y="3357"/>
                </a:lnTo>
                <a:lnTo>
                  <a:pt x="1543" y="3381"/>
                </a:lnTo>
                <a:lnTo>
                  <a:pt x="1541" y="3406"/>
                </a:lnTo>
                <a:lnTo>
                  <a:pt x="1539" y="3420"/>
                </a:lnTo>
                <a:lnTo>
                  <a:pt x="1538" y="3425"/>
                </a:lnTo>
                <a:lnTo>
                  <a:pt x="1534" y="3428"/>
                </a:lnTo>
                <a:lnTo>
                  <a:pt x="1532" y="3432"/>
                </a:lnTo>
                <a:lnTo>
                  <a:pt x="1531" y="3439"/>
                </a:lnTo>
                <a:lnTo>
                  <a:pt x="1529" y="3451"/>
                </a:lnTo>
                <a:lnTo>
                  <a:pt x="1531" y="3454"/>
                </a:lnTo>
                <a:lnTo>
                  <a:pt x="1534" y="3461"/>
                </a:lnTo>
                <a:lnTo>
                  <a:pt x="1539" y="3472"/>
                </a:lnTo>
                <a:lnTo>
                  <a:pt x="1548" y="3493"/>
                </a:lnTo>
                <a:lnTo>
                  <a:pt x="1553" y="3515"/>
                </a:lnTo>
                <a:lnTo>
                  <a:pt x="1555" y="3526"/>
                </a:lnTo>
                <a:lnTo>
                  <a:pt x="1555" y="3531"/>
                </a:lnTo>
                <a:lnTo>
                  <a:pt x="1553" y="3535"/>
                </a:lnTo>
                <a:lnTo>
                  <a:pt x="1527" y="3543"/>
                </a:lnTo>
                <a:lnTo>
                  <a:pt x="1480" y="3561"/>
                </a:lnTo>
                <a:lnTo>
                  <a:pt x="1459" y="3568"/>
                </a:lnTo>
                <a:lnTo>
                  <a:pt x="1450" y="3573"/>
                </a:lnTo>
                <a:lnTo>
                  <a:pt x="1442" y="3582"/>
                </a:lnTo>
                <a:lnTo>
                  <a:pt x="1437" y="3590"/>
                </a:lnTo>
                <a:lnTo>
                  <a:pt x="1431" y="3596"/>
                </a:lnTo>
                <a:lnTo>
                  <a:pt x="1428" y="3597"/>
                </a:lnTo>
                <a:lnTo>
                  <a:pt x="1405" y="3597"/>
                </a:lnTo>
                <a:lnTo>
                  <a:pt x="1379" y="3597"/>
                </a:lnTo>
                <a:lnTo>
                  <a:pt x="1365" y="3599"/>
                </a:lnTo>
                <a:lnTo>
                  <a:pt x="1353" y="3597"/>
                </a:lnTo>
                <a:lnTo>
                  <a:pt x="1348" y="3596"/>
                </a:lnTo>
                <a:lnTo>
                  <a:pt x="1342" y="3592"/>
                </a:lnTo>
                <a:lnTo>
                  <a:pt x="1337" y="3587"/>
                </a:lnTo>
                <a:lnTo>
                  <a:pt x="1329" y="3568"/>
                </a:lnTo>
                <a:lnTo>
                  <a:pt x="1315" y="3549"/>
                </a:lnTo>
                <a:lnTo>
                  <a:pt x="1301" y="3529"/>
                </a:lnTo>
                <a:lnTo>
                  <a:pt x="1289" y="3508"/>
                </a:lnTo>
                <a:lnTo>
                  <a:pt x="1276" y="3488"/>
                </a:lnTo>
                <a:lnTo>
                  <a:pt x="1252" y="3442"/>
                </a:lnTo>
                <a:lnTo>
                  <a:pt x="1248" y="3428"/>
                </a:lnTo>
                <a:lnTo>
                  <a:pt x="1245" y="3416"/>
                </a:lnTo>
                <a:lnTo>
                  <a:pt x="1242" y="3390"/>
                </a:lnTo>
                <a:lnTo>
                  <a:pt x="1236" y="3347"/>
                </a:lnTo>
                <a:lnTo>
                  <a:pt x="1233" y="3324"/>
                </a:lnTo>
                <a:lnTo>
                  <a:pt x="1229" y="3303"/>
                </a:lnTo>
                <a:lnTo>
                  <a:pt x="1205" y="3199"/>
                </a:lnTo>
                <a:lnTo>
                  <a:pt x="1194" y="3146"/>
                </a:lnTo>
                <a:lnTo>
                  <a:pt x="1188" y="3094"/>
                </a:lnTo>
                <a:lnTo>
                  <a:pt x="1184" y="3068"/>
                </a:lnTo>
                <a:lnTo>
                  <a:pt x="1184" y="3042"/>
                </a:lnTo>
                <a:lnTo>
                  <a:pt x="1184" y="2990"/>
                </a:lnTo>
                <a:lnTo>
                  <a:pt x="1186" y="2943"/>
                </a:lnTo>
                <a:lnTo>
                  <a:pt x="1189" y="2896"/>
                </a:lnTo>
                <a:lnTo>
                  <a:pt x="1193" y="2868"/>
                </a:lnTo>
                <a:lnTo>
                  <a:pt x="1198" y="2840"/>
                </a:lnTo>
                <a:lnTo>
                  <a:pt x="1200" y="2829"/>
                </a:lnTo>
                <a:lnTo>
                  <a:pt x="1201" y="2824"/>
                </a:lnTo>
                <a:lnTo>
                  <a:pt x="1201" y="2819"/>
                </a:lnTo>
                <a:lnTo>
                  <a:pt x="1193" y="2795"/>
                </a:lnTo>
                <a:lnTo>
                  <a:pt x="1188" y="2770"/>
                </a:lnTo>
                <a:lnTo>
                  <a:pt x="1184" y="2746"/>
                </a:lnTo>
                <a:lnTo>
                  <a:pt x="1184" y="2732"/>
                </a:lnTo>
                <a:lnTo>
                  <a:pt x="1184" y="2718"/>
                </a:lnTo>
                <a:lnTo>
                  <a:pt x="1184" y="2465"/>
                </a:lnTo>
                <a:lnTo>
                  <a:pt x="1182" y="2358"/>
                </a:lnTo>
                <a:lnTo>
                  <a:pt x="1182" y="2337"/>
                </a:lnTo>
                <a:lnTo>
                  <a:pt x="1181" y="2316"/>
                </a:lnTo>
                <a:lnTo>
                  <a:pt x="1175" y="2276"/>
                </a:lnTo>
                <a:lnTo>
                  <a:pt x="1172" y="2255"/>
                </a:lnTo>
                <a:lnTo>
                  <a:pt x="1168" y="2236"/>
                </a:lnTo>
                <a:lnTo>
                  <a:pt x="1161" y="2180"/>
                </a:lnTo>
                <a:lnTo>
                  <a:pt x="1158" y="2157"/>
                </a:lnTo>
                <a:lnTo>
                  <a:pt x="1156" y="2133"/>
                </a:lnTo>
                <a:lnTo>
                  <a:pt x="1156" y="2109"/>
                </a:lnTo>
                <a:lnTo>
                  <a:pt x="1158" y="2096"/>
                </a:lnTo>
                <a:lnTo>
                  <a:pt x="1160" y="2089"/>
                </a:lnTo>
                <a:lnTo>
                  <a:pt x="1160" y="2084"/>
                </a:lnTo>
                <a:lnTo>
                  <a:pt x="1147" y="2035"/>
                </a:lnTo>
                <a:lnTo>
                  <a:pt x="1144" y="2011"/>
                </a:lnTo>
                <a:lnTo>
                  <a:pt x="1141" y="1987"/>
                </a:lnTo>
                <a:lnTo>
                  <a:pt x="1139" y="1962"/>
                </a:lnTo>
                <a:lnTo>
                  <a:pt x="1139" y="1948"/>
                </a:lnTo>
                <a:lnTo>
                  <a:pt x="1141" y="1936"/>
                </a:lnTo>
                <a:lnTo>
                  <a:pt x="1142" y="1926"/>
                </a:lnTo>
                <a:lnTo>
                  <a:pt x="1144" y="1915"/>
                </a:lnTo>
                <a:lnTo>
                  <a:pt x="1141" y="1891"/>
                </a:lnTo>
                <a:lnTo>
                  <a:pt x="1139" y="1865"/>
                </a:lnTo>
                <a:lnTo>
                  <a:pt x="1139" y="1839"/>
                </a:lnTo>
                <a:lnTo>
                  <a:pt x="1139" y="1786"/>
                </a:lnTo>
                <a:lnTo>
                  <a:pt x="1142" y="1762"/>
                </a:lnTo>
                <a:lnTo>
                  <a:pt x="1144" y="1738"/>
                </a:lnTo>
                <a:lnTo>
                  <a:pt x="1146" y="1726"/>
                </a:lnTo>
                <a:lnTo>
                  <a:pt x="1149" y="1713"/>
                </a:lnTo>
                <a:lnTo>
                  <a:pt x="1151" y="1703"/>
                </a:lnTo>
                <a:lnTo>
                  <a:pt x="1153" y="1691"/>
                </a:lnTo>
                <a:lnTo>
                  <a:pt x="1158" y="1630"/>
                </a:lnTo>
                <a:lnTo>
                  <a:pt x="1160" y="1598"/>
                </a:lnTo>
                <a:lnTo>
                  <a:pt x="1163" y="1584"/>
                </a:lnTo>
                <a:lnTo>
                  <a:pt x="1167" y="1576"/>
                </a:lnTo>
                <a:lnTo>
                  <a:pt x="1170" y="1571"/>
                </a:lnTo>
                <a:lnTo>
                  <a:pt x="1172" y="1565"/>
                </a:lnTo>
                <a:lnTo>
                  <a:pt x="1170" y="1564"/>
                </a:lnTo>
                <a:lnTo>
                  <a:pt x="1153" y="1550"/>
                </a:lnTo>
                <a:lnTo>
                  <a:pt x="1139" y="1539"/>
                </a:lnTo>
                <a:lnTo>
                  <a:pt x="1137" y="1539"/>
                </a:lnTo>
                <a:lnTo>
                  <a:pt x="1135" y="1539"/>
                </a:lnTo>
                <a:lnTo>
                  <a:pt x="1130" y="1541"/>
                </a:lnTo>
                <a:lnTo>
                  <a:pt x="1114" y="1543"/>
                </a:lnTo>
                <a:lnTo>
                  <a:pt x="1107" y="1541"/>
                </a:lnTo>
                <a:lnTo>
                  <a:pt x="1100" y="1541"/>
                </a:lnTo>
                <a:lnTo>
                  <a:pt x="1095" y="1536"/>
                </a:lnTo>
                <a:lnTo>
                  <a:pt x="1092" y="1530"/>
                </a:lnTo>
                <a:lnTo>
                  <a:pt x="1087" y="1517"/>
                </a:lnTo>
                <a:lnTo>
                  <a:pt x="1081" y="1527"/>
                </a:lnTo>
                <a:lnTo>
                  <a:pt x="1080" y="1532"/>
                </a:lnTo>
                <a:lnTo>
                  <a:pt x="1081" y="1537"/>
                </a:lnTo>
                <a:lnTo>
                  <a:pt x="1085" y="1543"/>
                </a:lnTo>
                <a:lnTo>
                  <a:pt x="1087" y="1550"/>
                </a:lnTo>
                <a:lnTo>
                  <a:pt x="1087" y="1562"/>
                </a:lnTo>
                <a:lnTo>
                  <a:pt x="1085" y="1567"/>
                </a:lnTo>
                <a:lnTo>
                  <a:pt x="1083" y="1572"/>
                </a:lnTo>
                <a:lnTo>
                  <a:pt x="1081" y="1578"/>
                </a:lnTo>
                <a:lnTo>
                  <a:pt x="1078" y="1581"/>
                </a:lnTo>
                <a:lnTo>
                  <a:pt x="1069" y="1588"/>
                </a:lnTo>
                <a:lnTo>
                  <a:pt x="1060" y="1595"/>
                </a:lnTo>
                <a:lnTo>
                  <a:pt x="1052" y="1604"/>
                </a:lnTo>
                <a:lnTo>
                  <a:pt x="1048" y="1607"/>
                </a:lnTo>
                <a:lnTo>
                  <a:pt x="1045" y="1612"/>
                </a:lnTo>
                <a:lnTo>
                  <a:pt x="1045" y="1618"/>
                </a:lnTo>
                <a:lnTo>
                  <a:pt x="1046" y="1623"/>
                </a:lnTo>
                <a:lnTo>
                  <a:pt x="1050" y="1628"/>
                </a:lnTo>
                <a:lnTo>
                  <a:pt x="1052" y="1633"/>
                </a:lnTo>
                <a:lnTo>
                  <a:pt x="1057" y="1651"/>
                </a:lnTo>
                <a:lnTo>
                  <a:pt x="1059" y="1668"/>
                </a:lnTo>
                <a:lnTo>
                  <a:pt x="1066" y="1793"/>
                </a:lnTo>
                <a:lnTo>
                  <a:pt x="1069" y="1804"/>
                </a:lnTo>
                <a:lnTo>
                  <a:pt x="1073" y="1813"/>
                </a:lnTo>
                <a:lnTo>
                  <a:pt x="1081" y="1832"/>
                </a:lnTo>
                <a:lnTo>
                  <a:pt x="1085" y="1844"/>
                </a:lnTo>
                <a:lnTo>
                  <a:pt x="1087" y="1856"/>
                </a:lnTo>
                <a:lnTo>
                  <a:pt x="1088" y="1882"/>
                </a:lnTo>
                <a:lnTo>
                  <a:pt x="1088" y="1910"/>
                </a:lnTo>
                <a:lnTo>
                  <a:pt x="1090" y="1924"/>
                </a:lnTo>
                <a:lnTo>
                  <a:pt x="1094" y="1938"/>
                </a:lnTo>
                <a:lnTo>
                  <a:pt x="1095" y="1950"/>
                </a:lnTo>
                <a:lnTo>
                  <a:pt x="1095" y="1964"/>
                </a:lnTo>
                <a:lnTo>
                  <a:pt x="1094" y="1971"/>
                </a:lnTo>
                <a:lnTo>
                  <a:pt x="1092" y="1976"/>
                </a:lnTo>
                <a:lnTo>
                  <a:pt x="1088" y="1980"/>
                </a:lnTo>
                <a:lnTo>
                  <a:pt x="1083" y="1981"/>
                </a:lnTo>
                <a:lnTo>
                  <a:pt x="1088" y="1988"/>
                </a:lnTo>
                <a:lnTo>
                  <a:pt x="1090" y="1992"/>
                </a:lnTo>
                <a:lnTo>
                  <a:pt x="1090" y="1995"/>
                </a:lnTo>
                <a:lnTo>
                  <a:pt x="1088" y="1997"/>
                </a:lnTo>
                <a:lnTo>
                  <a:pt x="1087" y="2001"/>
                </a:lnTo>
                <a:lnTo>
                  <a:pt x="1080" y="2004"/>
                </a:lnTo>
                <a:lnTo>
                  <a:pt x="1083" y="2015"/>
                </a:lnTo>
                <a:lnTo>
                  <a:pt x="1083" y="2020"/>
                </a:lnTo>
                <a:lnTo>
                  <a:pt x="1081" y="2023"/>
                </a:lnTo>
                <a:lnTo>
                  <a:pt x="1080" y="2027"/>
                </a:lnTo>
                <a:lnTo>
                  <a:pt x="1076" y="2028"/>
                </a:lnTo>
                <a:lnTo>
                  <a:pt x="1066" y="2030"/>
                </a:lnTo>
                <a:lnTo>
                  <a:pt x="1060" y="2028"/>
                </a:lnTo>
                <a:lnTo>
                  <a:pt x="1057" y="2027"/>
                </a:lnTo>
                <a:lnTo>
                  <a:pt x="1048" y="2023"/>
                </a:lnTo>
                <a:lnTo>
                  <a:pt x="1017" y="2009"/>
                </a:lnTo>
                <a:lnTo>
                  <a:pt x="1013" y="2009"/>
                </a:lnTo>
                <a:lnTo>
                  <a:pt x="1010" y="2009"/>
                </a:lnTo>
                <a:lnTo>
                  <a:pt x="1001" y="2011"/>
                </a:lnTo>
                <a:lnTo>
                  <a:pt x="996" y="2011"/>
                </a:lnTo>
                <a:lnTo>
                  <a:pt x="993" y="2009"/>
                </a:lnTo>
                <a:lnTo>
                  <a:pt x="989" y="2008"/>
                </a:lnTo>
                <a:lnTo>
                  <a:pt x="986" y="2004"/>
                </a:lnTo>
                <a:lnTo>
                  <a:pt x="963" y="1957"/>
                </a:lnTo>
                <a:lnTo>
                  <a:pt x="940" y="1908"/>
                </a:lnTo>
                <a:lnTo>
                  <a:pt x="937" y="1896"/>
                </a:lnTo>
                <a:lnTo>
                  <a:pt x="935" y="1886"/>
                </a:lnTo>
                <a:lnTo>
                  <a:pt x="935" y="1861"/>
                </a:lnTo>
                <a:lnTo>
                  <a:pt x="937" y="1849"/>
                </a:lnTo>
                <a:lnTo>
                  <a:pt x="937" y="1839"/>
                </a:lnTo>
                <a:lnTo>
                  <a:pt x="935" y="1821"/>
                </a:lnTo>
                <a:lnTo>
                  <a:pt x="935" y="1818"/>
                </a:lnTo>
                <a:lnTo>
                  <a:pt x="930" y="1816"/>
                </a:lnTo>
                <a:lnTo>
                  <a:pt x="926" y="1814"/>
                </a:lnTo>
                <a:lnTo>
                  <a:pt x="925" y="1809"/>
                </a:lnTo>
                <a:lnTo>
                  <a:pt x="925" y="1804"/>
                </a:lnTo>
                <a:lnTo>
                  <a:pt x="925" y="1797"/>
                </a:lnTo>
                <a:lnTo>
                  <a:pt x="928" y="1773"/>
                </a:lnTo>
                <a:lnTo>
                  <a:pt x="926" y="1748"/>
                </a:lnTo>
                <a:lnTo>
                  <a:pt x="925" y="1726"/>
                </a:lnTo>
                <a:lnTo>
                  <a:pt x="919" y="1699"/>
                </a:lnTo>
                <a:lnTo>
                  <a:pt x="914" y="1689"/>
                </a:lnTo>
                <a:lnTo>
                  <a:pt x="912" y="1684"/>
                </a:lnTo>
                <a:lnTo>
                  <a:pt x="912" y="1678"/>
                </a:lnTo>
                <a:lnTo>
                  <a:pt x="916" y="1654"/>
                </a:lnTo>
                <a:lnTo>
                  <a:pt x="918" y="1642"/>
                </a:lnTo>
                <a:lnTo>
                  <a:pt x="923" y="1630"/>
                </a:lnTo>
                <a:lnTo>
                  <a:pt x="925" y="1628"/>
                </a:lnTo>
                <a:lnTo>
                  <a:pt x="923" y="1623"/>
                </a:lnTo>
                <a:lnTo>
                  <a:pt x="918" y="1609"/>
                </a:lnTo>
                <a:lnTo>
                  <a:pt x="909" y="1586"/>
                </a:lnTo>
                <a:lnTo>
                  <a:pt x="904" y="1564"/>
                </a:lnTo>
                <a:lnTo>
                  <a:pt x="897" y="1541"/>
                </a:lnTo>
                <a:lnTo>
                  <a:pt x="892" y="1518"/>
                </a:lnTo>
                <a:lnTo>
                  <a:pt x="888" y="1504"/>
                </a:lnTo>
                <a:lnTo>
                  <a:pt x="886" y="1497"/>
                </a:lnTo>
                <a:lnTo>
                  <a:pt x="886" y="1490"/>
                </a:lnTo>
                <a:lnTo>
                  <a:pt x="909" y="1443"/>
                </a:lnTo>
                <a:lnTo>
                  <a:pt x="914" y="1433"/>
                </a:lnTo>
                <a:lnTo>
                  <a:pt x="919" y="1424"/>
                </a:lnTo>
                <a:lnTo>
                  <a:pt x="921" y="1419"/>
                </a:lnTo>
                <a:lnTo>
                  <a:pt x="921" y="1414"/>
                </a:lnTo>
                <a:lnTo>
                  <a:pt x="921" y="1402"/>
                </a:lnTo>
                <a:lnTo>
                  <a:pt x="921" y="1389"/>
                </a:lnTo>
                <a:lnTo>
                  <a:pt x="921" y="1384"/>
                </a:lnTo>
                <a:lnTo>
                  <a:pt x="925" y="1381"/>
                </a:lnTo>
                <a:lnTo>
                  <a:pt x="925" y="1379"/>
                </a:lnTo>
                <a:lnTo>
                  <a:pt x="926" y="1377"/>
                </a:lnTo>
                <a:lnTo>
                  <a:pt x="925" y="1370"/>
                </a:lnTo>
                <a:lnTo>
                  <a:pt x="923" y="1360"/>
                </a:lnTo>
                <a:lnTo>
                  <a:pt x="918" y="1335"/>
                </a:lnTo>
                <a:lnTo>
                  <a:pt x="918" y="1323"/>
                </a:lnTo>
                <a:lnTo>
                  <a:pt x="918" y="1311"/>
                </a:lnTo>
                <a:lnTo>
                  <a:pt x="921" y="1288"/>
                </a:lnTo>
                <a:lnTo>
                  <a:pt x="928" y="1264"/>
                </a:lnTo>
                <a:lnTo>
                  <a:pt x="937" y="1241"/>
                </a:lnTo>
                <a:lnTo>
                  <a:pt x="944" y="1217"/>
                </a:lnTo>
                <a:lnTo>
                  <a:pt x="951" y="1193"/>
                </a:lnTo>
                <a:lnTo>
                  <a:pt x="952" y="1187"/>
                </a:lnTo>
                <a:lnTo>
                  <a:pt x="952" y="1182"/>
                </a:lnTo>
                <a:lnTo>
                  <a:pt x="951" y="1172"/>
                </a:lnTo>
                <a:lnTo>
                  <a:pt x="956" y="1123"/>
                </a:lnTo>
                <a:lnTo>
                  <a:pt x="958" y="1099"/>
                </a:lnTo>
                <a:lnTo>
                  <a:pt x="961" y="1074"/>
                </a:lnTo>
                <a:lnTo>
                  <a:pt x="968" y="1052"/>
                </a:lnTo>
                <a:lnTo>
                  <a:pt x="975" y="1029"/>
                </a:lnTo>
                <a:lnTo>
                  <a:pt x="993" y="928"/>
                </a:lnTo>
                <a:lnTo>
                  <a:pt x="1001" y="879"/>
                </a:lnTo>
                <a:lnTo>
                  <a:pt x="1012" y="829"/>
                </a:lnTo>
                <a:lnTo>
                  <a:pt x="1026" y="778"/>
                </a:lnTo>
                <a:lnTo>
                  <a:pt x="1033" y="752"/>
                </a:lnTo>
                <a:lnTo>
                  <a:pt x="1041" y="728"/>
                </a:lnTo>
                <a:lnTo>
                  <a:pt x="1052" y="707"/>
                </a:lnTo>
                <a:lnTo>
                  <a:pt x="1064" y="688"/>
                </a:lnTo>
                <a:lnTo>
                  <a:pt x="1080" y="672"/>
                </a:lnTo>
                <a:lnTo>
                  <a:pt x="1095" y="656"/>
                </a:lnTo>
                <a:lnTo>
                  <a:pt x="1113" y="644"/>
                </a:lnTo>
                <a:lnTo>
                  <a:pt x="1130" y="636"/>
                </a:lnTo>
                <a:lnTo>
                  <a:pt x="1151" y="627"/>
                </a:lnTo>
                <a:lnTo>
                  <a:pt x="1161" y="623"/>
                </a:lnTo>
                <a:lnTo>
                  <a:pt x="1170" y="616"/>
                </a:lnTo>
                <a:lnTo>
                  <a:pt x="1188" y="604"/>
                </a:lnTo>
                <a:lnTo>
                  <a:pt x="1207" y="592"/>
                </a:lnTo>
                <a:lnTo>
                  <a:pt x="1214" y="587"/>
                </a:lnTo>
                <a:lnTo>
                  <a:pt x="1222" y="583"/>
                </a:lnTo>
                <a:lnTo>
                  <a:pt x="1240" y="576"/>
                </a:lnTo>
                <a:lnTo>
                  <a:pt x="1261" y="564"/>
                </a:lnTo>
                <a:lnTo>
                  <a:pt x="1283" y="554"/>
                </a:lnTo>
                <a:lnTo>
                  <a:pt x="1299" y="547"/>
                </a:lnTo>
                <a:lnTo>
                  <a:pt x="1306" y="543"/>
                </a:lnTo>
                <a:lnTo>
                  <a:pt x="1311" y="535"/>
                </a:lnTo>
                <a:lnTo>
                  <a:pt x="1322" y="510"/>
                </a:lnTo>
                <a:lnTo>
                  <a:pt x="1330" y="486"/>
                </a:lnTo>
                <a:lnTo>
                  <a:pt x="1336" y="477"/>
                </a:lnTo>
                <a:lnTo>
                  <a:pt x="1342" y="470"/>
                </a:lnTo>
                <a:lnTo>
                  <a:pt x="1351" y="465"/>
                </a:lnTo>
                <a:lnTo>
                  <a:pt x="1360" y="461"/>
                </a:lnTo>
                <a:close/>
                <a:moveTo>
                  <a:pt x="0" y="1379"/>
                </a:moveTo>
                <a:lnTo>
                  <a:pt x="0" y="1379"/>
                </a:lnTo>
                <a:close/>
                <a:moveTo>
                  <a:pt x="1024" y="1896"/>
                </a:moveTo>
                <a:lnTo>
                  <a:pt x="1024" y="1896"/>
                </a:lnTo>
                <a:lnTo>
                  <a:pt x="1010" y="1910"/>
                </a:lnTo>
                <a:lnTo>
                  <a:pt x="1008" y="1915"/>
                </a:lnTo>
                <a:lnTo>
                  <a:pt x="1006" y="1919"/>
                </a:lnTo>
                <a:lnTo>
                  <a:pt x="1006" y="1929"/>
                </a:lnTo>
                <a:lnTo>
                  <a:pt x="1006" y="1934"/>
                </a:lnTo>
                <a:lnTo>
                  <a:pt x="1010" y="1936"/>
                </a:lnTo>
                <a:lnTo>
                  <a:pt x="1019" y="1934"/>
                </a:lnTo>
                <a:lnTo>
                  <a:pt x="1024" y="1936"/>
                </a:lnTo>
                <a:lnTo>
                  <a:pt x="1027" y="1940"/>
                </a:lnTo>
                <a:lnTo>
                  <a:pt x="1034" y="1947"/>
                </a:lnTo>
                <a:lnTo>
                  <a:pt x="1034" y="1917"/>
                </a:lnTo>
                <a:lnTo>
                  <a:pt x="1033" y="1912"/>
                </a:lnTo>
                <a:lnTo>
                  <a:pt x="1031" y="1907"/>
                </a:lnTo>
                <a:lnTo>
                  <a:pt x="1024" y="1896"/>
                </a:lnTo>
                <a:close/>
                <a:moveTo>
                  <a:pt x="1464" y="2086"/>
                </a:moveTo>
                <a:lnTo>
                  <a:pt x="1464" y="2086"/>
                </a:lnTo>
                <a:lnTo>
                  <a:pt x="1463" y="2082"/>
                </a:lnTo>
                <a:lnTo>
                  <a:pt x="1461" y="2082"/>
                </a:lnTo>
                <a:lnTo>
                  <a:pt x="1459" y="2089"/>
                </a:lnTo>
                <a:lnTo>
                  <a:pt x="1456" y="2107"/>
                </a:lnTo>
                <a:lnTo>
                  <a:pt x="1450" y="2176"/>
                </a:lnTo>
                <a:lnTo>
                  <a:pt x="1447" y="2223"/>
                </a:lnTo>
                <a:lnTo>
                  <a:pt x="1447" y="2269"/>
                </a:lnTo>
                <a:lnTo>
                  <a:pt x="1449" y="2293"/>
                </a:lnTo>
                <a:lnTo>
                  <a:pt x="1447" y="2316"/>
                </a:lnTo>
                <a:lnTo>
                  <a:pt x="1445" y="2328"/>
                </a:lnTo>
                <a:lnTo>
                  <a:pt x="1443" y="2340"/>
                </a:lnTo>
                <a:lnTo>
                  <a:pt x="1440" y="2352"/>
                </a:lnTo>
                <a:lnTo>
                  <a:pt x="1438" y="2366"/>
                </a:lnTo>
                <a:lnTo>
                  <a:pt x="1437" y="2391"/>
                </a:lnTo>
                <a:lnTo>
                  <a:pt x="1433" y="2417"/>
                </a:lnTo>
                <a:lnTo>
                  <a:pt x="1430" y="2438"/>
                </a:lnTo>
                <a:lnTo>
                  <a:pt x="1426" y="2460"/>
                </a:lnTo>
                <a:lnTo>
                  <a:pt x="1423" y="2488"/>
                </a:lnTo>
                <a:lnTo>
                  <a:pt x="1419" y="2516"/>
                </a:lnTo>
                <a:lnTo>
                  <a:pt x="1416" y="2528"/>
                </a:lnTo>
                <a:lnTo>
                  <a:pt x="1414" y="2539"/>
                </a:lnTo>
                <a:lnTo>
                  <a:pt x="1409" y="2551"/>
                </a:lnTo>
                <a:lnTo>
                  <a:pt x="1405" y="2563"/>
                </a:lnTo>
                <a:lnTo>
                  <a:pt x="1409" y="2560"/>
                </a:lnTo>
                <a:lnTo>
                  <a:pt x="1410" y="2556"/>
                </a:lnTo>
                <a:lnTo>
                  <a:pt x="1405" y="2608"/>
                </a:lnTo>
                <a:lnTo>
                  <a:pt x="1407" y="2617"/>
                </a:lnTo>
                <a:lnTo>
                  <a:pt x="1409" y="2626"/>
                </a:lnTo>
                <a:lnTo>
                  <a:pt x="1412" y="2643"/>
                </a:lnTo>
                <a:lnTo>
                  <a:pt x="1435" y="2767"/>
                </a:lnTo>
                <a:lnTo>
                  <a:pt x="1438" y="2789"/>
                </a:lnTo>
                <a:lnTo>
                  <a:pt x="1442" y="2812"/>
                </a:lnTo>
                <a:lnTo>
                  <a:pt x="1445" y="2857"/>
                </a:lnTo>
                <a:lnTo>
                  <a:pt x="1457" y="2963"/>
                </a:lnTo>
                <a:lnTo>
                  <a:pt x="1464" y="2918"/>
                </a:lnTo>
                <a:lnTo>
                  <a:pt x="1468" y="2896"/>
                </a:lnTo>
                <a:lnTo>
                  <a:pt x="1473" y="2873"/>
                </a:lnTo>
                <a:lnTo>
                  <a:pt x="1477" y="2864"/>
                </a:lnTo>
                <a:lnTo>
                  <a:pt x="1480" y="2854"/>
                </a:lnTo>
                <a:lnTo>
                  <a:pt x="1480" y="2838"/>
                </a:lnTo>
                <a:lnTo>
                  <a:pt x="1480" y="2772"/>
                </a:lnTo>
                <a:lnTo>
                  <a:pt x="1482" y="2728"/>
                </a:lnTo>
                <a:lnTo>
                  <a:pt x="1484" y="2683"/>
                </a:lnTo>
                <a:lnTo>
                  <a:pt x="1487" y="2641"/>
                </a:lnTo>
                <a:lnTo>
                  <a:pt x="1492" y="2619"/>
                </a:lnTo>
                <a:lnTo>
                  <a:pt x="1494" y="2613"/>
                </a:lnTo>
                <a:lnTo>
                  <a:pt x="1497" y="2610"/>
                </a:lnTo>
                <a:lnTo>
                  <a:pt x="1506" y="2605"/>
                </a:lnTo>
                <a:lnTo>
                  <a:pt x="1501" y="2603"/>
                </a:lnTo>
                <a:lnTo>
                  <a:pt x="1496" y="2601"/>
                </a:lnTo>
                <a:lnTo>
                  <a:pt x="1492" y="2600"/>
                </a:lnTo>
                <a:lnTo>
                  <a:pt x="1489" y="2594"/>
                </a:lnTo>
                <a:lnTo>
                  <a:pt x="1485" y="2586"/>
                </a:lnTo>
                <a:lnTo>
                  <a:pt x="1484" y="2573"/>
                </a:lnTo>
                <a:lnTo>
                  <a:pt x="1484" y="2560"/>
                </a:lnTo>
                <a:lnTo>
                  <a:pt x="1485" y="2547"/>
                </a:lnTo>
                <a:lnTo>
                  <a:pt x="1489" y="2526"/>
                </a:lnTo>
                <a:lnTo>
                  <a:pt x="1494" y="2516"/>
                </a:lnTo>
                <a:lnTo>
                  <a:pt x="1496" y="2511"/>
                </a:lnTo>
                <a:lnTo>
                  <a:pt x="1496" y="2507"/>
                </a:lnTo>
                <a:lnTo>
                  <a:pt x="1484" y="2483"/>
                </a:lnTo>
                <a:lnTo>
                  <a:pt x="1480" y="2471"/>
                </a:lnTo>
                <a:lnTo>
                  <a:pt x="1477" y="2460"/>
                </a:lnTo>
                <a:lnTo>
                  <a:pt x="1471" y="2436"/>
                </a:lnTo>
                <a:lnTo>
                  <a:pt x="1471" y="2424"/>
                </a:lnTo>
                <a:lnTo>
                  <a:pt x="1471" y="2412"/>
                </a:lnTo>
                <a:lnTo>
                  <a:pt x="1473" y="2387"/>
                </a:lnTo>
                <a:lnTo>
                  <a:pt x="1475" y="2378"/>
                </a:lnTo>
                <a:lnTo>
                  <a:pt x="1478" y="2368"/>
                </a:lnTo>
                <a:lnTo>
                  <a:pt x="1477" y="2335"/>
                </a:lnTo>
                <a:lnTo>
                  <a:pt x="1473" y="2288"/>
                </a:lnTo>
                <a:lnTo>
                  <a:pt x="1470" y="2241"/>
                </a:lnTo>
                <a:lnTo>
                  <a:pt x="1470" y="2222"/>
                </a:lnTo>
                <a:lnTo>
                  <a:pt x="1470" y="2204"/>
                </a:lnTo>
                <a:lnTo>
                  <a:pt x="1471" y="2197"/>
                </a:lnTo>
                <a:lnTo>
                  <a:pt x="1475" y="2190"/>
                </a:lnTo>
                <a:lnTo>
                  <a:pt x="1477" y="2183"/>
                </a:lnTo>
                <a:lnTo>
                  <a:pt x="1477" y="2176"/>
                </a:lnTo>
                <a:lnTo>
                  <a:pt x="1464" y="2086"/>
                </a:lnTo>
                <a:close/>
              </a:path>
            </a:pathLst>
          </a:custGeom>
          <a:solidFill>
            <a:srgbClr val="84D4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Freeform 11"/>
          <p:cNvSpPr>
            <a:spLocks/>
          </p:cNvSpPr>
          <p:nvPr/>
        </p:nvSpPr>
        <p:spPr bwMode="auto">
          <a:xfrm>
            <a:off x="4346575" y="822325"/>
            <a:ext cx="1660525" cy="3576638"/>
          </a:xfrm>
          <a:custGeom>
            <a:avLst/>
            <a:gdLst>
              <a:gd name="T0" fmla="*/ 930275 w 1046"/>
              <a:gd name="T1" fmla="*/ 261938 h 2253"/>
              <a:gd name="T2" fmla="*/ 865188 w 1046"/>
              <a:gd name="T3" fmla="*/ 71438 h 2253"/>
              <a:gd name="T4" fmla="*/ 673100 w 1046"/>
              <a:gd name="T5" fmla="*/ 0 h 2253"/>
              <a:gd name="T6" fmla="*/ 501650 w 1046"/>
              <a:gd name="T7" fmla="*/ 25400 h 2253"/>
              <a:gd name="T8" fmla="*/ 422275 w 1046"/>
              <a:gd name="T9" fmla="*/ 138113 h 2253"/>
              <a:gd name="T10" fmla="*/ 411163 w 1046"/>
              <a:gd name="T11" fmla="*/ 227013 h 2253"/>
              <a:gd name="T12" fmla="*/ 373063 w 1046"/>
              <a:gd name="T13" fmla="*/ 403225 h 2253"/>
              <a:gd name="T14" fmla="*/ 425450 w 1046"/>
              <a:gd name="T15" fmla="*/ 455613 h 2253"/>
              <a:gd name="T16" fmla="*/ 460375 w 1046"/>
              <a:gd name="T17" fmla="*/ 503238 h 2253"/>
              <a:gd name="T18" fmla="*/ 455613 w 1046"/>
              <a:gd name="T19" fmla="*/ 547688 h 2253"/>
              <a:gd name="T20" fmla="*/ 512763 w 1046"/>
              <a:gd name="T21" fmla="*/ 623888 h 2253"/>
              <a:gd name="T22" fmla="*/ 615950 w 1046"/>
              <a:gd name="T23" fmla="*/ 685800 h 2253"/>
              <a:gd name="T24" fmla="*/ 587375 w 1046"/>
              <a:gd name="T25" fmla="*/ 715963 h 2253"/>
              <a:gd name="T26" fmla="*/ 544513 w 1046"/>
              <a:gd name="T27" fmla="*/ 914400 h 2253"/>
              <a:gd name="T28" fmla="*/ 519113 w 1046"/>
              <a:gd name="T29" fmla="*/ 1201738 h 2253"/>
              <a:gd name="T30" fmla="*/ 534988 w 1046"/>
              <a:gd name="T31" fmla="*/ 1528763 h 2253"/>
              <a:gd name="T32" fmla="*/ 541338 w 1046"/>
              <a:gd name="T33" fmla="*/ 1730375 h 2253"/>
              <a:gd name="T34" fmla="*/ 384175 w 1046"/>
              <a:gd name="T35" fmla="*/ 1809750 h 2253"/>
              <a:gd name="T36" fmla="*/ 254000 w 1046"/>
              <a:gd name="T37" fmla="*/ 1887538 h 2253"/>
              <a:gd name="T38" fmla="*/ 201613 w 1046"/>
              <a:gd name="T39" fmla="*/ 1973263 h 2253"/>
              <a:gd name="T40" fmla="*/ 220663 w 1046"/>
              <a:gd name="T41" fmla="*/ 2033588 h 2253"/>
              <a:gd name="T42" fmla="*/ 303213 w 1046"/>
              <a:gd name="T43" fmla="*/ 2100263 h 2253"/>
              <a:gd name="T44" fmla="*/ 358775 w 1046"/>
              <a:gd name="T45" fmla="*/ 2114550 h 2253"/>
              <a:gd name="T46" fmla="*/ 452438 w 1046"/>
              <a:gd name="T47" fmla="*/ 2054225 h 2253"/>
              <a:gd name="T48" fmla="*/ 544513 w 1046"/>
              <a:gd name="T49" fmla="*/ 1946275 h 2253"/>
              <a:gd name="T50" fmla="*/ 533400 w 1046"/>
              <a:gd name="T51" fmla="*/ 2033588 h 2253"/>
              <a:gd name="T52" fmla="*/ 508000 w 1046"/>
              <a:gd name="T53" fmla="*/ 2197100 h 2253"/>
              <a:gd name="T54" fmla="*/ 474663 w 1046"/>
              <a:gd name="T55" fmla="*/ 2390775 h 2253"/>
              <a:gd name="T56" fmla="*/ 436563 w 1046"/>
              <a:gd name="T57" fmla="*/ 2630488 h 2253"/>
              <a:gd name="T58" fmla="*/ 392113 w 1046"/>
              <a:gd name="T59" fmla="*/ 2954338 h 2253"/>
              <a:gd name="T60" fmla="*/ 328613 w 1046"/>
              <a:gd name="T61" fmla="*/ 3244850 h 2253"/>
              <a:gd name="T62" fmla="*/ 258763 w 1046"/>
              <a:gd name="T63" fmla="*/ 3275013 h 2253"/>
              <a:gd name="T64" fmla="*/ 206375 w 1046"/>
              <a:gd name="T65" fmla="*/ 3375025 h 2253"/>
              <a:gd name="T66" fmla="*/ 63500 w 1046"/>
              <a:gd name="T67" fmla="*/ 3394075 h 2253"/>
              <a:gd name="T68" fmla="*/ 26988 w 1046"/>
              <a:gd name="T69" fmla="*/ 3527425 h 2253"/>
              <a:gd name="T70" fmla="*/ 269875 w 1046"/>
              <a:gd name="T71" fmla="*/ 3565525 h 2253"/>
              <a:gd name="T72" fmla="*/ 481013 w 1046"/>
              <a:gd name="T73" fmla="*/ 3562350 h 2253"/>
              <a:gd name="T74" fmla="*/ 579438 w 1046"/>
              <a:gd name="T75" fmla="*/ 3405188 h 2253"/>
              <a:gd name="T76" fmla="*/ 612775 w 1046"/>
              <a:gd name="T77" fmla="*/ 3192463 h 2253"/>
              <a:gd name="T78" fmla="*/ 727075 w 1046"/>
              <a:gd name="T79" fmla="*/ 2774950 h 2253"/>
              <a:gd name="T80" fmla="*/ 914400 w 1046"/>
              <a:gd name="T81" fmla="*/ 2282825 h 2253"/>
              <a:gd name="T82" fmla="*/ 1019175 w 1046"/>
              <a:gd name="T83" fmla="*/ 2432050 h 2253"/>
              <a:gd name="T84" fmla="*/ 1100138 w 1046"/>
              <a:gd name="T85" fmla="*/ 2570163 h 2253"/>
              <a:gd name="T86" fmla="*/ 1198563 w 1046"/>
              <a:gd name="T87" fmla="*/ 2774950 h 2253"/>
              <a:gd name="T88" fmla="*/ 1292225 w 1046"/>
              <a:gd name="T89" fmla="*/ 2876550 h 2253"/>
              <a:gd name="T90" fmla="*/ 1373188 w 1046"/>
              <a:gd name="T91" fmla="*/ 3098800 h 2253"/>
              <a:gd name="T92" fmla="*/ 1389063 w 1046"/>
              <a:gd name="T93" fmla="*/ 3206750 h 2253"/>
              <a:gd name="T94" fmla="*/ 1271588 w 1046"/>
              <a:gd name="T95" fmla="*/ 3363913 h 2253"/>
              <a:gd name="T96" fmla="*/ 1392238 w 1046"/>
              <a:gd name="T97" fmla="*/ 3452813 h 2253"/>
              <a:gd name="T98" fmla="*/ 1593850 w 1046"/>
              <a:gd name="T99" fmla="*/ 3292475 h 2253"/>
              <a:gd name="T100" fmla="*/ 1660525 w 1046"/>
              <a:gd name="T101" fmla="*/ 3155950 h 2253"/>
              <a:gd name="T102" fmla="*/ 1593850 w 1046"/>
              <a:gd name="T103" fmla="*/ 2935288 h 2253"/>
              <a:gd name="T104" fmla="*/ 1470025 w 1046"/>
              <a:gd name="T105" fmla="*/ 2584450 h 2253"/>
              <a:gd name="T106" fmla="*/ 1347788 w 1046"/>
              <a:gd name="T107" fmla="*/ 2374900 h 2253"/>
              <a:gd name="T108" fmla="*/ 1320800 w 1046"/>
              <a:gd name="T109" fmla="*/ 2224088 h 2253"/>
              <a:gd name="T110" fmla="*/ 1306513 w 1046"/>
              <a:gd name="T111" fmla="*/ 2070100 h 2253"/>
              <a:gd name="T112" fmla="*/ 1336675 w 1046"/>
              <a:gd name="T113" fmla="*/ 2006600 h 2253"/>
              <a:gd name="T114" fmla="*/ 1279525 w 1046"/>
              <a:gd name="T115" fmla="*/ 1685925 h 2253"/>
              <a:gd name="T116" fmla="*/ 1239838 w 1046"/>
              <a:gd name="T117" fmla="*/ 1573213 h 2253"/>
              <a:gd name="T118" fmla="*/ 1227138 w 1046"/>
              <a:gd name="T119" fmla="*/ 1201738 h 2253"/>
              <a:gd name="T120" fmla="*/ 1196975 w 1046"/>
              <a:gd name="T121" fmla="*/ 881063 h 2253"/>
              <a:gd name="T122" fmla="*/ 1019175 w 1046"/>
              <a:gd name="T123" fmla="*/ 619125 h 2253"/>
              <a:gd name="T124" fmla="*/ 933450 w 1046"/>
              <a:gd name="T125" fmla="*/ 547688 h 225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046"/>
              <a:gd name="T190" fmla="*/ 0 h 2253"/>
              <a:gd name="T191" fmla="*/ 1046 w 1046"/>
              <a:gd name="T192" fmla="*/ 2253 h 225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046" h="2253">
                <a:moveTo>
                  <a:pt x="583" y="310"/>
                </a:moveTo>
                <a:lnTo>
                  <a:pt x="583" y="310"/>
                </a:lnTo>
                <a:lnTo>
                  <a:pt x="586" y="306"/>
                </a:lnTo>
                <a:lnTo>
                  <a:pt x="586" y="299"/>
                </a:lnTo>
                <a:lnTo>
                  <a:pt x="586" y="280"/>
                </a:lnTo>
                <a:lnTo>
                  <a:pt x="583" y="249"/>
                </a:lnTo>
                <a:lnTo>
                  <a:pt x="586" y="214"/>
                </a:lnTo>
                <a:lnTo>
                  <a:pt x="586" y="198"/>
                </a:lnTo>
                <a:lnTo>
                  <a:pt x="588" y="181"/>
                </a:lnTo>
                <a:lnTo>
                  <a:pt x="586" y="165"/>
                </a:lnTo>
                <a:lnTo>
                  <a:pt x="583" y="151"/>
                </a:lnTo>
                <a:lnTo>
                  <a:pt x="579" y="136"/>
                </a:lnTo>
                <a:lnTo>
                  <a:pt x="576" y="122"/>
                </a:lnTo>
                <a:lnTo>
                  <a:pt x="571" y="82"/>
                </a:lnTo>
                <a:lnTo>
                  <a:pt x="567" y="68"/>
                </a:lnTo>
                <a:lnTo>
                  <a:pt x="564" y="61"/>
                </a:lnTo>
                <a:lnTo>
                  <a:pt x="559" y="57"/>
                </a:lnTo>
                <a:lnTo>
                  <a:pt x="552" y="52"/>
                </a:lnTo>
                <a:lnTo>
                  <a:pt x="545" y="45"/>
                </a:lnTo>
                <a:lnTo>
                  <a:pt x="532" y="33"/>
                </a:lnTo>
                <a:lnTo>
                  <a:pt x="520" y="22"/>
                </a:lnTo>
                <a:lnTo>
                  <a:pt x="508" y="14"/>
                </a:lnTo>
                <a:lnTo>
                  <a:pt x="501" y="9"/>
                </a:lnTo>
                <a:lnTo>
                  <a:pt x="492" y="7"/>
                </a:lnTo>
                <a:lnTo>
                  <a:pt x="475" y="2"/>
                </a:lnTo>
                <a:lnTo>
                  <a:pt x="458" y="0"/>
                </a:lnTo>
                <a:lnTo>
                  <a:pt x="440" y="0"/>
                </a:lnTo>
                <a:lnTo>
                  <a:pt x="424" y="0"/>
                </a:lnTo>
                <a:lnTo>
                  <a:pt x="411" y="0"/>
                </a:lnTo>
                <a:lnTo>
                  <a:pt x="379" y="5"/>
                </a:lnTo>
                <a:lnTo>
                  <a:pt x="364" y="5"/>
                </a:lnTo>
                <a:lnTo>
                  <a:pt x="350" y="10"/>
                </a:lnTo>
                <a:lnTo>
                  <a:pt x="341" y="14"/>
                </a:lnTo>
                <a:lnTo>
                  <a:pt x="334" y="16"/>
                </a:lnTo>
                <a:lnTo>
                  <a:pt x="325" y="16"/>
                </a:lnTo>
                <a:lnTo>
                  <a:pt x="316" y="16"/>
                </a:lnTo>
                <a:lnTo>
                  <a:pt x="308" y="19"/>
                </a:lnTo>
                <a:lnTo>
                  <a:pt x="301" y="22"/>
                </a:lnTo>
                <a:lnTo>
                  <a:pt x="287" y="33"/>
                </a:lnTo>
                <a:lnTo>
                  <a:pt x="282" y="38"/>
                </a:lnTo>
                <a:lnTo>
                  <a:pt x="280" y="43"/>
                </a:lnTo>
                <a:lnTo>
                  <a:pt x="278" y="49"/>
                </a:lnTo>
                <a:lnTo>
                  <a:pt x="275" y="56"/>
                </a:lnTo>
                <a:lnTo>
                  <a:pt x="268" y="71"/>
                </a:lnTo>
                <a:lnTo>
                  <a:pt x="266" y="78"/>
                </a:lnTo>
                <a:lnTo>
                  <a:pt x="266" y="87"/>
                </a:lnTo>
                <a:lnTo>
                  <a:pt x="266" y="92"/>
                </a:lnTo>
                <a:lnTo>
                  <a:pt x="268" y="94"/>
                </a:lnTo>
                <a:lnTo>
                  <a:pt x="273" y="99"/>
                </a:lnTo>
                <a:lnTo>
                  <a:pt x="273" y="101"/>
                </a:lnTo>
                <a:lnTo>
                  <a:pt x="271" y="104"/>
                </a:lnTo>
                <a:lnTo>
                  <a:pt x="268" y="111"/>
                </a:lnTo>
                <a:lnTo>
                  <a:pt x="263" y="127"/>
                </a:lnTo>
                <a:lnTo>
                  <a:pt x="259" y="143"/>
                </a:lnTo>
                <a:lnTo>
                  <a:pt x="259" y="160"/>
                </a:lnTo>
                <a:lnTo>
                  <a:pt x="259" y="177"/>
                </a:lnTo>
                <a:lnTo>
                  <a:pt x="261" y="193"/>
                </a:lnTo>
                <a:lnTo>
                  <a:pt x="261" y="200"/>
                </a:lnTo>
                <a:lnTo>
                  <a:pt x="257" y="205"/>
                </a:lnTo>
                <a:lnTo>
                  <a:pt x="252" y="214"/>
                </a:lnTo>
                <a:lnTo>
                  <a:pt x="247" y="223"/>
                </a:lnTo>
                <a:lnTo>
                  <a:pt x="240" y="240"/>
                </a:lnTo>
                <a:lnTo>
                  <a:pt x="235" y="254"/>
                </a:lnTo>
                <a:lnTo>
                  <a:pt x="233" y="263"/>
                </a:lnTo>
                <a:lnTo>
                  <a:pt x="235" y="270"/>
                </a:lnTo>
                <a:lnTo>
                  <a:pt x="235" y="273"/>
                </a:lnTo>
                <a:lnTo>
                  <a:pt x="238" y="275"/>
                </a:lnTo>
                <a:lnTo>
                  <a:pt x="243" y="278"/>
                </a:lnTo>
                <a:lnTo>
                  <a:pt x="250" y="280"/>
                </a:lnTo>
                <a:lnTo>
                  <a:pt x="257" y="282"/>
                </a:lnTo>
                <a:lnTo>
                  <a:pt x="268" y="284"/>
                </a:lnTo>
                <a:lnTo>
                  <a:pt x="268" y="287"/>
                </a:lnTo>
                <a:lnTo>
                  <a:pt x="268" y="291"/>
                </a:lnTo>
                <a:lnTo>
                  <a:pt x="264" y="299"/>
                </a:lnTo>
                <a:lnTo>
                  <a:pt x="263" y="306"/>
                </a:lnTo>
                <a:lnTo>
                  <a:pt x="264" y="310"/>
                </a:lnTo>
                <a:lnTo>
                  <a:pt x="266" y="312"/>
                </a:lnTo>
                <a:lnTo>
                  <a:pt x="269" y="313"/>
                </a:lnTo>
                <a:lnTo>
                  <a:pt x="273" y="313"/>
                </a:lnTo>
                <a:lnTo>
                  <a:pt x="282" y="313"/>
                </a:lnTo>
                <a:lnTo>
                  <a:pt x="290" y="317"/>
                </a:lnTo>
                <a:lnTo>
                  <a:pt x="287" y="320"/>
                </a:lnTo>
                <a:lnTo>
                  <a:pt x="282" y="325"/>
                </a:lnTo>
                <a:lnTo>
                  <a:pt x="280" y="331"/>
                </a:lnTo>
                <a:lnTo>
                  <a:pt x="280" y="332"/>
                </a:lnTo>
                <a:lnTo>
                  <a:pt x="280" y="336"/>
                </a:lnTo>
                <a:lnTo>
                  <a:pt x="282" y="339"/>
                </a:lnTo>
                <a:lnTo>
                  <a:pt x="285" y="341"/>
                </a:lnTo>
                <a:lnTo>
                  <a:pt x="287" y="343"/>
                </a:lnTo>
                <a:lnTo>
                  <a:pt x="287" y="345"/>
                </a:lnTo>
                <a:lnTo>
                  <a:pt x="285" y="353"/>
                </a:lnTo>
                <a:lnTo>
                  <a:pt x="283" y="360"/>
                </a:lnTo>
                <a:lnTo>
                  <a:pt x="285" y="367"/>
                </a:lnTo>
                <a:lnTo>
                  <a:pt x="287" y="372"/>
                </a:lnTo>
                <a:lnTo>
                  <a:pt x="290" y="378"/>
                </a:lnTo>
                <a:lnTo>
                  <a:pt x="296" y="383"/>
                </a:lnTo>
                <a:lnTo>
                  <a:pt x="303" y="388"/>
                </a:lnTo>
                <a:lnTo>
                  <a:pt x="310" y="390"/>
                </a:lnTo>
                <a:lnTo>
                  <a:pt x="323" y="393"/>
                </a:lnTo>
                <a:lnTo>
                  <a:pt x="337" y="395"/>
                </a:lnTo>
                <a:lnTo>
                  <a:pt x="344" y="397"/>
                </a:lnTo>
                <a:lnTo>
                  <a:pt x="351" y="399"/>
                </a:lnTo>
                <a:lnTo>
                  <a:pt x="365" y="406"/>
                </a:lnTo>
                <a:lnTo>
                  <a:pt x="376" y="416"/>
                </a:lnTo>
                <a:lnTo>
                  <a:pt x="383" y="421"/>
                </a:lnTo>
                <a:lnTo>
                  <a:pt x="386" y="426"/>
                </a:lnTo>
                <a:lnTo>
                  <a:pt x="388" y="428"/>
                </a:lnTo>
                <a:lnTo>
                  <a:pt x="388" y="432"/>
                </a:lnTo>
                <a:lnTo>
                  <a:pt x="381" y="437"/>
                </a:lnTo>
                <a:lnTo>
                  <a:pt x="379" y="439"/>
                </a:lnTo>
                <a:lnTo>
                  <a:pt x="379" y="442"/>
                </a:lnTo>
                <a:lnTo>
                  <a:pt x="379" y="447"/>
                </a:lnTo>
                <a:lnTo>
                  <a:pt x="379" y="451"/>
                </a:lnTo>
                <a:lnTo>
                  <a:pt x="377" y="453"/>
                </a:lnTo>
                <a:lnTo>
                  <a:pt x="374" y="453"/>
                </a:lnTo>
                <a:lnTo>
                  <a:pt x="370" y="451"/>
                </a:lnTo>
                <a:lnTo>
                  <a:pt x="364" y="482"/>
                </a:lnTo>
                <a:lnTo>
                  <a:pt x="353" y="513"/>
                </a:lnTo>
                <a:lnTo>
                  <a:pt x="350" y="529"/>
                </a:lnTo>
                <a:lnTo>
                  <a:pt x="348" y="536"/>
                </a:lnTo>
                <a:lnTo>
                  <a:pt x="350" y="543"/>
                </a:lnTo>
                <a:lnTo>
                  <a:pt x="348" y="550"/>
                </a:lnTo>
                <a:lnTo>
                  <a:pt x="346" y="557"/>
                </a:lnTo>
                <a:lnTo>
                  <a:pt x="343" y="576"/>
                </a:lnTo>
                <a:lnTo>
                  <a:pt x="337" y="604"/>
                </a:lnTo>
                <a:lnTo>
                  <a:pt x="334" y="634"/>
                </a:lnTo>
                <a:lnTo>
                  <a:pt x="327" y="682"/>
                </a:lnTo>
                <a:lnTo>
                  <a:pt x="323" y="695"/>
                </a:lnTo>
                <a:lnTo>
                  <a:pt x="322" y="708"/>
                </a:lnTo>
                <a:lnTo>
                  <a:pt x="322" y="733"/>
                </a:lnTo>
                <a:lnTo>
                  <a:pt x="323" y="747"/>
                </a:lnTo>
                <a:lnTo>
                  <a:pt x="327" y="757"/>
                </a:lnTo>
                <a:lnTo>
                  <a:pt x="325" y="756"/>
                </a:lnTo>
                <a:lnTo>
                  <a:pt x="329" y="792"/>
                </a:lnTo>
                <a:lnTo>
                  <a:pt x="332" y="827"/>
                </a:lnTo>
                <a:lnTo>
                  <a:pt x="334" y="843"/>
                </a:lnTo>
                <a:lnTo>
                  <a:pt x="334" y="862"/>
                </a:lnTo>
                <a:lnTo>
                  <a:pt x="334" y="897"/>
                </a:lnTo>
                <a:lnTo>
                  <a:pt x="336" y="930"/>
                </a:lnTo>
                <a:lnTo>
                  <a:pt x="337" y="963"/>
                </a:lnTo>
                <a:lnTo>
                  <a:pt x="339" y="996"/>
                </a:lnTo>
                <a:lnTo>
                  <a:pt x="343" y="1010"/>
                </a:lnTo>
                <a:lnTo>
                  <a:pt x="344" y="1025"/>
                </a:lnTo>
                <a:lnTo>
                  <a:pt x="350" y="1062"/>
                </a:lnTo>
                <a:lnTo>
                  <a:pt x="351" y="1076"/>
                </a:lnTo>
                <a:lnTo>
                  <a:pt x="351" y="1081"/>
                </a:lnTo>
                <a:lnTo>
                  <a:pt x="350" y="1083"/>
                </a:lnTo>
                <a:lnTo>
                  <a:pt x="341" y="1090"/>
                </a:lnTo>
                <a:lnTo>
                  <a:pt x="330" y="1099"/>
                </a:lnTo>
                <a:lnTo>
                  <a:pt x="318" y="1107"/>
                </a:lnTo>
                <a:lnTo>
                  <a:pt x="285" y="1125"/>
                </a:lnTo>
                <a:lnTo>
                  <a:pt x="280" y="1128"/>
                </a:lnTo>
                <a:lnTo>
                  <a:pt x="275" y="1132"/>
                </a:lnTo>
                <a:lnTo>
                  <a:pt x="257" y="1137"/>
                </a:lnTo>
                <a:lnTo>
                  <a:pt x="242" y="1140"/>
                </a:lnTo>
                <a:lnTo>
                  <a:pt x="235" y="1144"/>
                </a:lnTo>
                <a:lnTo>
                  <a:pt x="228" y="1147"/>
                </a:lnTo>
                <a:lnTo>
                  <a:pt x="221" y="1149"/>
                </a:lnTo>
                <a:lnTo>
                  <a:pt x="212" y="1152"/>
                </a:lnTo>
                <a:lnTo>
                  <a:pt x="198" y="1156"/>
                </a:lnTo>
                <a:lnTo>
                  <a:pt x="191" y="1161"/>
                </a:lnTo>
                <a:lnTo>
                  <a:pt x="184" y="1166"/>
                </a:lnTo>
                <a:lnTo>
                  <a:pt x="174" y="1177"/>
                </a:lnTo>
                <a:lnTo>
                  <a:pt x="160" y="1189"/>
                </a:lnTo>
                <a:lnTo>
                  <a:pt x="155" y="1198"/>
                </a:lnTo>
                <a:lnTo>
                  <a:pt x="149" y="1206"/>
                </a:lnTo>
                <a:lnTo>
                  <a:pt x="148" y="1213"/>
                </a:lnTo>
                <a:lnTo>
                  <a:pt x="142" y="1220"/>
                </a:lnTo>
                <a:lnTo>
                  <a:pt x="134" y="1229"/>
                </a:lnTo>
                <a:lnTo>
                  <a:pt x="134" y="1233"/>
                </a:lnTo>
                <a:lnTo>
                  <a:pt x="132" y="1236"/>
                </a:lnTo>
                <a:lnTo>
                  <a:pt x="127" y="1243"/>
                </a:lnTo>
                <a:lnTo>
                  <a:pt x="120" y="1248"/>
                </a:lnTo>
                <a:lnTo>
                  <a:pt x="118" y="1252"/>
                </a:lnTo>
                <a:lnTo>
                  <a:pt x="116" y="1257"/>
                </a:lnTo>
                <a:lnTo>
                  <a:pt x="116" y="1266"/>
                </a:lnTo>
                <a:lnTo>
                  <a:pt x="118" y="1273"/>
                </a:lnTo>
                <a:lnTo>
                  <a:pt x="123" y="1281"/>
                </a:lnTo>
                <a:lnTo>
                  <a:pt x="128" y="1283"/>
                </a:lnTo>
                <a:lnTo>
                  <a:pt x="132" y="1285"/>
                </a:lnTo>
                <a:lnTo>
                  <a:pt x="135" y="1283"/>
                </a:lnTo>
                <a:lnTo>
                  <a:pt x="139" y="1281"/>
                </a:lnTo>
                <a:lnTo>
                  <a:pt x="142" y="1292"/>
                </a:lnTo>
                <a:lnTo>
                  <a:pt x="149" y="1300"/>
                </a:lnTo>
                <a:lnTo>
                  <a:pt x="155" y="1306"/>
                </a:lnTo>
                <a:lnTo>
                  <a:pt x="160" y="1306"/>
                </a:lnTo>
                <a:lnTo>
                  <a:pt x="174" y="1302"/>
                </a:lnTo>
                <a:lnTo>
                  <a:pt x="175" y="1309"/>
                </a:lnTo>
                <a:lnTo>
                  <a:pt x="179" y="1314"/>
                </a:lnTo>
                <a:lnTo>
                  <a:pt x="186" y="1318"/>
                </a:lnTo>
                <a:lnTo>
                  <a:pt x="191" y="1323"/>
                </a:lnTo>
                <a:lnTo>
                  <a:pt x="198" y="1325"/>
                </a:lnTo>
                <a:lnTo>
                  <a:pt x="205" y="1323"/>
                </a:lnTo>
                <a:lnTo>
                  <a:pt x="209" y="1321"/>
                </a:lnTo>
                <a:lnTo>
                  <a:pt x="212" y="1321"/>
                </a:lnTo>
                <a:lnTo>
                  <a:pt x="214" y="1323"/>
                </a:lnTo>
                <a:lnTo>
                  <a:pt x="216" y="1327"/>
                </a:lnTo>
                <a:lnTo>
                  <a:pt x="217" y="1330"/>
                </a:lnTo>
                <a:lnTo>
                  <a:pt x="219" y="1332"/>
                </a:lnTo>
                <a:lnTo>
                  <a:pt x="226" y="1332"/>
                </a:lnTo>
                <a:lnTo>
                  <a:pt x="233" y="1332"/>
                </a:lnTo>
                <a:lnTo>
                  <a:pt x="240" y="1330"/>
                </a:lnTo>
                <a:lnTo>
                  <a:pt x="245" y="1327"/>
                </a:lnTo>
                <a:lnTo>
                  <a:pt x="252" y="1320"/>
                </a:lnTo>
                <a:lnTo>
                  <a:pt x="263" y="1309"/>
                </a:lnTo>
                <a:lnTo>
                  <a:pt x="266" y="1302"/>
                </a:lnTo>
                <a:lnTo>
                  <a:pt x="269" y="1300"/>
                </a:lnTo>
                <a:lnTo>
                  <a:pt x="271" y="1299"/>
                </a:lnTo>
                <a:lnTo>
                  <a:pt x="285" y="1294"/>
                </a:lnTo>
                <a:lnTo>
                  <a:pt x="297" y="1285"/>
                </a:lnTo>
                <a:lnTo>
                  <a:pt x="308" y="1273"/>
                </a:lnTo>
                <a:lnTo>
                  <a:pt x="327" y="1252"/>
                </a:lnTo>
                <a:lnTo>
                  <a:pt x="332" y="1245"/>
                </a:lnTo>
                <a:lnTo>
                  <a:pt x="337" y="1238"/>
                </a:lnTo>
                <a:lnTo>
                  <a:pt x="339" y="1233"/>
                </a:lnTo>
                <a:lnTo>
                  <a:pt x="343" y="1226"/>
                </a:lnTo>
                <a:lnTo>
                  <a:pt x="344" y="1229"/>
                </a:lnTo>
                <a:lnTo>
                  <a:pt x="346" y="1231"/>
                </a:lnTo>
                <a:lnTo>
                  <a:pt x="348" y="1233"/>
                </a:lnTo>
                <a:lnTo>
                  <a:pt x="350" y="1234"/>
                </a:lnTo>
                <a:lnTo>
                  <a:pt x="351" y="1240"/>
                </a:lnTo>
                <a:lnTo>
                  <a:pt x="351" y="1243"/>
                </a:lnTo>
                <a:lnTo>
                  <a:pt x="348" y="1252"/>
                </a:lnTo>
                <a:lnTo>
                  <a:pt x="341" y="1266"/>
                </a:lnTo>
                <a:lnTo>
                  <a:pt x="336" y="1281"/>
                </a:lnTo>
                <a:lnTo>
                  <a:pt x="327" y="1314"/>
                </a:lnTo>
                <a:lnTo>
                  <a:pt x="323" y="1332"/>
                </a:lnTo>
                <a:lnTo>
                  <a:pt x="322" y="1348"/>
                </a:lnTo>
                <a:lnTo>
                  <a:pt x="323" y="1356"/>
                </a:lnTo>
                <a:lnTo>
                  <a:pt x="325" y="1361"/>
                </a:lnTo>
                <a:lnTo>
                  <a:pt x="323" y="1370"/>
                </a:lnTo>
                <a:lnTo>
                  <a:pt x="320" y="1377"/>
                </a:lnTo>
                <a:lnTo>
                  <a:pt x="320" y="1384"/>
                </a:lnTo>
                <a:lnTo>
                  <a:pt x="322" y="1391"/>
                </a:lnTo>
                <a:lnTo>
                  <a:pt x="322" y="1400"/>
                </a:lnTo>
                <a:lnTo>
                  <a:pt x="322" y="1407"/>
                </a:lnTo>
                <a:lnTo>
                  <a:pt x="320" y="1422"/>
                </a:lnTo>
                <a:lnTo>
                  <a:pt x="315" y="1438"/>
                </a:lnTo>
                <a:lnTo>
                  <a:pt x="304" y="1475"/>
                </a:lnTo>
                <a:lnTo>
                  <a:pt x="301" y="1490"/>
                </a:lnTo>
                <a:lnTo>
                  <a:pt x="299" y="1506"/>
                </a:lnTo>
                <a:lnTo>
                  <a:pt x="297" y="1523"/>
                </a:lnTo>
                <a:lnTo>
                  <a:pt x="297" y="1539"/>
                </a:lnTo>
                <a:lnTo>
                  <a:pt x="297" y="1527"/>
                </a:lnTo>
                <a:lnTo>
                  <a:pt x="289" y="1560"/>
                </a:lnTo>
                <a:lnTo>
                  <a:pt x="280" y="1593"/>
                </a:lnTo>
                <a:lnTo>
                  <a:pt x="276" y="1609"/>
                </a:lnTo>
                <a:lnTo>
                  <a:pt x="275" y="1626"/>
                </a:lnTo>
                <a:lnTo>
                  <a:pt x="275" y="1657"/>
                </a:lnTo>
                <a:lnTo>
                  <a:pt x="271" y="1731"/>
                </a:lnTo>
                <a:lnTo>
                  <a:pt x="271" y="1764"/>
                </a:lnTo>
                <a:lnTo>
                  <a:pt x="269" y="1798"/>
                </a:lnTo>
                <a:lnTo>
                  <a:pt x="268" y="1814"/>
                </a:lnTo>
                <a:lnTo>
                  <a:pt x="264" y="1832"/>
                </a:lnTo>
                <a:lnTo>
                  <a:pt x="261" y="1840"/>
                </a:lnTo>
                <a:lnTo>
                  <a:pt x="257" y="1847"/>
                </a:lnTo>
                <a:lnTo>
                  <a:pt x="247" y="1861"/>
                </a:lnTo>
                <a:lnTo>
                  <a:pt x="231" y="1889"/>
                </a:lnTo>
                <a:lnTo>
                  <a:pt x="217" y="1919"/>
                </a:lnTo>
                <a:lnTo>
                  <a:pt x="205" y="1950"/>
                </a:lnTo>
                <a:lnTo>
                  <a:pt x="200" y="1967"/>
                </a:lnTo>
                <a:lnTo>
                  <a:pt x="196" y="1983"/>
                </a:lnTo>
                <a:lnTo>
                  <a:pt x="193" y="2000"/>
                </a:lnTo>
                <a:lnTo>
                  <a:pt x="195" y="2014"/>
                </a:lnTo>
                <a:lnTo>
                  <a:pt x="198" y="2030"/>
                </a:lnTo>
                <a:lnTo>
                  <a:pt x="207" y="2044"/>
                </a:lnTo>
                <a:lnTo>
                  <a:pt x="216" y="2056"/>
                </a:lnTo>
                <a:lnTo>
                  <a:pt x="207" y="2042"/>
                </a:lnTo>
                <a:lnTo>
                  <a:pt x="203" y="2035"/>
                </a:lnTo>
                <a:lnTo>
                  <a:pt x="200" y="2035"/>
                </a:lnTo>
                <a:lnTo>
                  <a:pt x="196" y="2037"/>
                </a:lnTo>
                <a:lnTo>
                  <a:pt x="182" y="2047"/>
                </a:lnTo>
                <a:lnTo>
                  <a:pt x="168" y="2058"/>
                </a:lnTo>
                <a:lnTo>
                  <a:pt x="163" y="2063"/>
                </a:lnTo>
                <a:lnTo>
                  <a:pt x="160" y="2070"/>
                </a:lnTo>
                <a:lnTo>
                  <a:pt x="153" y="2084"/>
                </a:lnTo>
                <a:lnTo>
                  <a:pt x="146" y="2098"/>
                </a:lnTo>
                <a:lnTo>
                  <a:pt x="144" y="2107"/>
                </a:lnTo>
                <a:lnTo>
                  <a:pt x="141" y="2115"/>
                </a:lnTo>
                <a:lnTo>
                  <a:pt x="135" y="2119"/>
                </a:lnTo>
                <a:lnTo>
                  <a:pt x="132" y="2122"/>
                </a:lnTo>
                <a:lnTo>
                  <a:pt x="130" y="2126"/>
                </a:lnTo>
                <a:lnTo>
                  <a:pt x="128" y="2128"/>
                </a:lnTo>
                <a:lnTo>
                  <a:pt x="128" y="2131"/>
                </a:lnTo>
                <a:lnTo>
                  <a:pt x="127" y="2131"/>
                </a:lnTo>
                <a:lnTo>
                  <a:pt x="125" y="2133"/>
                </a:lnTo>
                <a:lnTo>
                  <a:pt x="120" y="2133"/>
                </a:lnTo>
                <a:lnTo>
                  <a:pt x="87" y="2138"/>
                </a:lnTo>
                <a:lnTo>
                  <a:pt x="71" y="2138"/>
                </a:lnTo>
                <a:lnTo>
                  <a:pt x="55" y="2138"/>
                </a:lnTo>
                <a:lnTo>
                  <a:pt x="40" y="2138"/>
                </a:lnTo>
                <a:lnTo>
                  <a:pt x="24" y="2141"/>
                </a:lnTo>
                <a:lnTo>
                  <a:pt x="15" y="2145"/>
                </a:lnTo>
                <a:lnTo>
                  <a:pt x="10" y="2150"/>
                </a:lnTo>
                <a:lnTo>
                  <a:pt x="5" y="2155"/>
                </a:lnTo>
                <a:lnTo>
                  <a:pt x="1" y="2162"/>
                </a:lnTo>
                <a:lnTo>
                  <a:pt x="0" y="2169"/>
                </a:lnTo>
                <a:lnTo>
                  <a:pt x="0" y="2176"/>
                </a:lnTo>
                <a:lnTo>
                  <a:pt x="0" y="2183"/>
                </a:lnTo>
                <a:lnTo>
                  <a:pt x="1" y="2192"/>
                </a:lnTo>
                <a:lnTo>
                  <a:pt x="8" y="2208"/>
                </a:lnTo>
                <a:lnTo>
                  <a:pt x="17" y="2222"/>
                </a:lnTo>
                <a:lnTo>
                  <a:pt x="27" y="2232"/>
                </a:lnTo>
                <a:lnTo>
                  <a:pt x="40" y="2241"/>
                </a:lnTo>
                <a:lnTo>
                  <a:pt x="55" y="2246"/>
                </a:lnTo>
                <a:lnTo>
                  <a:pt x="73" y="2249"/>
                </a:lnTo>
                <a:lnTo>
                  <a:pt x="90" y="2251"/>
                </a:lnTo>
                <a:lnTo>
                  <a:pt x="106" y="2251"/>
                </a:lnTo>
                <a:lnTo>
                  <a:pt x="123" y="2253"/>
                </a:lnTo>
                <a:lnTo>
                  <a:pt x="139" y="2251"/>
                </a:lnTo>
                <a:lnTo>
                  <a:pt x="155" y="2248"/>
                </a:lnTo>
                <a:lnTo>
                  <a:pt x="170" y="2246"/>
                </a:lnTo>
                <a:lnTo>
                  <a:pt x="203" y="2235"/>
                </a:lnTo>
                <a:lnTo>
                  <a:pt x="212" y="2234"/>
                </a:lnTo>
                <a:lnTo>
                  <a:pt x="219" y="2235"/>
                </a:lnTo>
                <a:lnTo>
                  <a:pt x="236" y="2241"/>
                </a:lnTo>
                <a:lnTo>
                  <a:pt x="252" y="2242"/>
                </a:lnTo>
                <a:lnTo>
                  <a:pt x="269" y="2246"/>
                </a:lnTo>
                <a:lnTo>
                  <a:pt x="287" y="2246"/>
                </a:lnTo>
                <a:lnTo>
                  <a:pt x="303" y="2244"/>
                </a:lnTo>
                <a:lnTo>
                  <a:pt x="318" y="2239"/>
                </a:lnTo>
                <a:lnTo>
                  <a:pt x="332" y="2232"/>
                </a:lnTo>
                <a:lnTo>
                  <a:pt x="343" y="2220"/>
                </a:lnTo>
                <a:lnTo>
                  <a:pt x="350" y="2206"/>
                </a:lnTo>
                <a:lnTo>
                  <a:pt x="351" y="2199"/>
                </a:lnTo>
                <a:lnTo>
                  <a:pt x="353" y="2194"/>
                </a:lnTo>
                <a:lnTo>
                  <a:pt x="362" y="2176"/>
                </a:lnTo>
                <a:lnTo>
                  <a:pt x="365" y="2161"/>
                </a:lnTo>
                <a:lnTo>
                  <a:pt x="365" y="2145"/>
                </a:lnTo>
                <a:lnTo>
                  <a:pt x="365" y="2129"/>
                </a:lnTo>
                <a:lnTo>
                  <a:pt x="364" y="2124"/>
                </a:lnTo>
                <a:lnTo>
                  <a:pt x="364" y="2121"/>
                </a:lnTo>
                <a:lnTo>
                  <a:pt x="364" y="2117"/>
                </a:lnTo>
                <a:lnTo>
                  <a:pt x="374" y="2075"/>
                </a:lnTo>
                <a:lnTo>
                  <a:pt x="381" y="2044"/>
                </a:lnTo>
                <a:lnTo>
                  <a:pt x="386" y="2011"/>
                </a:lnTo>
                <a:lnTo>
                  <a:pt x="388" y="1993"/>
                </a:lnTo>
                <a:lnTo>
                  <a:pt x="393" y="1976"/>
                </a:lnTo>
                <a:lnTo>
                  <a:pt x="404" y="1941"/>
                </a:lnTo>
                <a:lnTo>
                  <a:pt x="423" y="1877"/>
                </a:lnTo>
                <a:lnTo>
                  <a:pt x="440" y="1812"/>
                </a:lnTo>
                <a:lnTo>
                  <a:pt x="451" y="1776"/>
                </a:lnTo>
                <a:lnTo>
                  <a:pt x="454" y="1762"/>
                </a:lnTo>
                <a:lnTo>
                  <a:pt x="458" y="1748"/>
                </a:lnTo>
                <a:lnTo>
                  <a:pt x="465" y="1732"/>
                </a:lnTo>
                <a:lnTo>
                  <a:pt x="470" y="1715"/>
                </a:lnTo>
                <a:lnTo>
                  <a:pt x="471" y="1706"/>
                </a:lnTo>
                <a:lnTo>
                  <a:pt x="475" y="1697"/>
                </a:lnTo>
                <a:lnTo>
                  <a:pt x="482" y="1680"/>
                </a:lnTo>
                <a:lnTo>
                  <a:pt x="506" y="1616"/>
                </a:lnTo>
                <a:lnTo>
                  <a:pt x="541" y="1525"/>
                </a:lnTo>
                <a:lnTo>
                  <a:pt x="576" y="1438"/>
                </a:lnTo>
                <a:lnTo>
                  <a:pt x="590" y="1445"/>
                </a:lnTo>
                <a:lnTo>
                  <a:pt x="597" y="1450"/>
                </a:lnTo>
                <a:lnTo>
                  <a:pt x="602" y="1454"/>
                </a:lnTo>
                <a:lnTo>
                  <a:pt x="618" y="1490"/>
                </a:lnTo>
                <a:lnTo>
                  <a:pt x="625" y="1504"/>
                </a:lnTo>
                <a:lnTo>
                  <a:pt x="633" y="1518"/>
                </a:lnTo>
                <a:lnTo>
                  <a:pt x="642" y="1532"/>
                </a:lnTo>
                <a:lnTo>
                  <a:pt x="647" y="1539"/>
                </a:lnTo>
                <a:lnTo>
                  <a:pt x="653" y="1544"/>
                </a:lnTo>
                <a:lnTo>
                  <a:pt x="656" y="1551"/>
                </a:lnTo>
                <a:lnTo>
                  <a:pt x="658" y="1556"/>
                </a:lnTo>
                <a:lnTo>
                  <a:pt x="668" y="1577"/>
                </a:lnTo>
                <a:lnTo>
                  <a:pt x="684" y="1607"/>
                </a:lnTo>
                <a:lnTo>
                  <a:pt x="693" y="1619"/>
                </a:lnTo>
                <a:lnTo>
                  <a:pt x="696" y="1628"/>
                </a:lnTo>
                <a:lnTo>
                  <a:pt x="700" y="1637"/>
                </a:lnTo>
                <a:lnTo>
                  <a:pt x="712" y="1666"/>
                </a:lnTo>
                <a:lnTo>
                  <a:pt x="724" y="1697"/>
                </a:lnTo>
                <a:lnTo>
                  <a:pt x="733" y="1713"/>
                </a:lnTo>
                <a:lnTo>
                  <a:pt x="741" y="1727"/>
                </a:lnTo>
                <a:lnTo>
                  <a:pt x="750" y="1741"/>
                </a:lnTo>
                <a:lnTo>
                  <a:pt x="755" y="1748"/>
                </a:lnTo>
                <a:lnTo>
                  <a:pt x="762" y="1753"/>
                </a:lnTo>
                <a:lnTo>
                  <a:pt x="776" y="1762"/>
                </a:lnTo>
                <a:lnTo>
                  <a:pt x="783" y="1767"/>
                </a:lnTo>
                <a:lnTo>
                  <a:pt x="788" y="1772"/>
                </a:lnTo>
                <a:lnTo>
                  <a:pt x="795" y="1788"/>
                </a:lnTo>
                <a:lnTo>
                  <a:pt x="804" y="1802"/>
                </a:lnTo>
                <a:lnTo>
                  <a:pt x="809" y="1807"/>
                </a:lnTo>
                <a:lnTo>
                  <a:pt x="814" y="1812"/>
                </a:lnTo>
                <a:lnTo>
                  <a:pt x="821" y="1818"/>
                </a:lnTo>
                <a:lnTo>
                  <a:pt x="827" y="1823"/>
                </a:lnTo>
                <a:lnTo>
                  <a:pt x="830" y="1830"/>
                </a:lnTo>
                <a:lnTo>
                  <a:pt x="832" y="1839"/>
                </a:lnTo>
                <a:lnTo>
                  <a:pt x="835" y="1854"/>
                </a:lnTo>
                <a:lnTo>
                  <a:pt x="844" y="1884"/>
                </a:lnTo>
                <a:lnTo>
                  <a:pt x="855" y="1917"/>
                </a:lnTo>
                <a:lnTo>
                  <a:pt x="865" y="1952"/>
                </a:lnTo>
                <a:lnTo>
                  <a:pt x="868" y="1967"/>
                </a:lnTo>
                <a:lnTo>
                  <a:pt x="868" y="1974"/>
                </a:lnTo>
                <a:lnTo>
                  <a:pt x="868" y="1983"/>
                </a:lnTo>
                <a:lnTo>
                  <a:pt x="867" y="1992"/>
                </a:lnTo>
                <a:lnTo>
                  <a:pt x="865" y="2000"/>
                </a:lnTo>
                <a:lnTo>
                  <a:pt x="867" y="2007"/>
                </a:lnTo>
                <a:lnTo>
                  <a:pt x="868" y="2011"/>
                </a:lnTo>
                <a:lnTo>
                  <a:pt x="872" y="2014"/>
                </a:lnTo>
                <a:lnTo>
                  <a:pt x="874" y="2018"/>
                </a:lnTo>
                <a:lnTo>
                  <a:pt x="875" y="2020"/>
                </a:lnTo>
                <a:lnTo>
                  <a:pt x="874" y="2025"/>
                </a:lnTo>
                <a:lnTo>
                  <a:pt x="865" y="2037"/>
                </a:lnTo>
                <a:lnTo>
                  <a:pt x="844" y="2065"/>
                </a:lnTo>
                <a:lnTo>
                  <a:pt x="832" y="2079"/>
                </a:lnTo>
                <a:lnTo>
                  <a:pt x="820" y="2094"/>
                </a:lnTo>
                <a:lnTo>
                  <a:pt x="809" y="2105"/>
                </a:lnTo>
                <a:lnTo>
                  <a:pt x="804" y="2112"/>
                </a:lnTo>
                <a:lnTo>
                  <a:pt x="801" y="2119"/>
                </a:lnTo>
                <a:lnTo>
                  <a:pt x="797" y="2133"/>
                </a:lnTo>
                <a:lnTo>
                  <a:pt x="797" y="2141"/>
                </a:lnTo>
                <a:lnTo>
                  <a:pt x="797" y="2148"/>
                </a:lnTo>
                <a:lnTo>
                  <a:pt x="799" y="2157"/>
                </a:lnTo>
                <a:lnTo>
                  <a:pt x="802" y="2164"/>
                </a:lnTo>
                <a:lnTo>
                  <a:pt x="808" y="2169"/>
                </a:lnTo>
                <a:lnTo>
                  <a:pt x="814" y="2173"/>
                </a:lnTo>
                <a:lnTo>
                  <a:pt x="830" y="2178"/>
                </a:lnTo>
                <a:lnTo>
                  <a:pt x="846" y="2180"/>
                </a:lnTo>
                <a:lnTo>
                  <a:pt x="862" y="2178"/>
                </a:lnTo>
                <a:lnTo>
                  <a:pt x="877" y="2175"/>
                </a:lnTo>
                <a:lnTo>
                  <a:pt x="910" y="2162"/>
                </a:lnTo>
                <a:lnTo>
                  <a:pt x="942" y="2150"/>
                </a:lnTo>
                <a:lnTo>
                  <a:pt x="956" y="2141"/>
                </a:lnTo>
                <a:lnTo>
                  <a:pt x="968" y="2131"/>
                </a:lnTo>
                <a:lnTo>
                  <a:pt x="978" y="2119"/>
                </a:lnTo>
                <a:lnTo>
                  <a:pt x="987" y="2105"/>
                </a:lnTo>
                <a:lnTo>
                  <a:pt x="996" y="2089"/>
                </a:lnTo>
                <a:lnTo>
                  <a:pt x="1004" y="2074"/>
                </a:lnTo>
                <a:lnTo>
                  <a:pt x="1010" y="2068"/>
                </a:lnTo>
                <a:lnTo>
                  <a:pt x="1013" y="2063"/>
                </a:lnTo>
                <a:lnTo>
                  <a:pt x="1027" y="2049"/>
                </a:lnTo>
                <a:lnTo>
                  <a:pt x="1036" y="2035"/>
                </a:lnTo>
                <a:lnTo>
                  <a:pt x="1043" y="2020"/>
                </a:lnTo>
                <a:lnTo>
                  <a:pt x="1044" y="2013"/>
                </a:lnTo>
                <a:lnTo>
                  <a:pt x="1046" y="2004"/>
                </a:lnTo>
                <a:lnTo>
                  <a:pt x="1046" y="1988"/>
                </a:lnTo>
                <a:lnTo>
                  <a:pt x="1044" y="1971"/>
                </a:lnTo>
                <a:lnTo>
                  <a:pt x="1041" y="1955"/>
                </a:lnTo>
                <a:lnTo>
                  <a:pt x="1030" y="1922"/>
                </a:lnTo>
                <a:lnTo>
                  <a:pt x="1025" y="1906"/>
                </a:lnTo>
                <a:lnTo>
                  <a:pt x="1020" y="1891"/>
                </a:lnTo>
                <a:lnTo>
                  <a:pt x="1011" y="1879"/>
                </a:lnTo>
                <a:lnTo>
                  <a:pt x="1010" y="1872"/>
                </a:lnTo>
                <a:lnTo>
                  <a:pt x="1006" y="1866"/>
                </a:lnTo>
                <a:lnTo>
                  <a:pt x="1004" y="1849"/>
                </a:lnTo>
                <a:lnTo>
                  <a:pt x="999" y="1832"/>
                </a:lnTo>
                <a:lnTo>
                  <a:pt x="994" y="1818"/>
                </a:lnTo>
                <a:lnTo>
                  <a:pt x="989" y="1804"/>
                </a:lnTo>
                <a:lnTo>
                  <a:pt x="969" y="1734"/>
                </a:lnTo>
                <a:lnTo>
                  <a:pt x="959" y="1704"/>
                </a:lnTo>
                <a:lnTo>
                  <a:pt x="949" y="1675"/>
                </a:lnTo>
                <a:lnTo>
                  <a:pt x="935" y="1644"/>
                </a:lnTo>
                <a:lnTo>
                  <a:pt x="926" y="1628"/>
                </a:lnTo>
                <a:lnTo>
                  <a:pt x="917" y="1614"/>
                </a:lnTo>
                <a:lnTo>
                  <a:pt x="907" y="1600"/>
                </a:lnTo>
                <a:lnTo>
                  <a:pt x="900" y="1586"/>
                </a:lnTo>
                <a:lnTo>
                  <a:pt x="884" y="1556"/>
                </a:lnTo>
                <a:lnTo>
                  <a:pt x="865" y="1525"/>
                </a:lnTo>
                <a:lnTo>
                  <a:pt x="856" y="1511"/>
                </a:lnTo>
                <a:lnTo>
                  <a:pt x="851" y="1504"/>
                </a:lnTo>
                <a:lnTo>
                  <a:pt x="849" y="1496"/>
                </a:lnTo>
                <a:lnTo>
                  <a:pt x="849" y="1480"/>
                </a:lnTo>
                <a:lnTo>
                  <a:pt x="848" y="1464"/>
                </a:lnTo>
                <a:lnTo>
                  <a:pt x="844" y="1448"/>
                </a:lnTo>
                <a:lnTo>
                  <a:pt x="839" y="1442"/>
                </a:lnTo>
                <a:lnTo>
                  <a:pt x="834" y="1435"/>
                </a:lnTo>
                <a:lnTo>
                  <a:pt x="834" y="1431"/>
                </a:lnTo>
                <a:lnTo>
                  <a:pt x="834" y="1428"/>
                </a:lnTo>
                <a:lnTo>
                  <a:pt x="834" y="1419"/>
                </a:lnTo>
                <a:lnTo>
                  <a:pt x="832" y="1401"/>
                </a:lnTo>
                <a:lnTo>
                  <a:pt x="830" y="1365"/>
                </a:lnTo>
                <a:lnTo>
                  <a:pt x="828" y="1351"/>
                </a:lnTo>
                <a:lnTo>
                  <a:pt x="827" y="1335"/>
                </a:lnTo>
                <a:lnTo>
                  <a:pt x="823" y="1320"/>
                </a:lnTo>
                <a:lnTo>
                  <a:pt x="821" y="1311"/>
                </a:lnTo>
                <a:lnTo>
                  <a:pt x="821" y="1307"/>
                </a:lnTo>
                <a:lnTo>
                  <a:pt x="823" y="1304"/>
                </a:lnTo>
                <a:lnTo>
                  <a:pt x="828" y="1297"/>
                </a:lnTo>
                <a:lnTo>
                  <a:pt x="828" y="1294"/>
                </a:lnTo>
                <a:lnTo>
                  <a:pt x="828" y="1290"/>
                </a:lnTo>
                <a:lnTo>
                  <a:pt x="827" y="1287"/>
                </a:lnTo>
                <a:lnTo>
                  <a:pt x="827" y="1285"/>
                </a:lnTo>
                <a:lnTo>
                  <a:pt x="827" y="1283"/>
                </a:lnTo>
                <a:lnTo>
                  <a:pt x="834" y="1278"/>
                </a:lnTo>
                <a:lnTo>
                  <a:pt x="839" y="1271"/>
                </a:lnTo>
                <a:lnTo>
                  <a:pt x="842" y="1264"/>
                </a:lnTo>
                <a:lnTo>
                  <a:pt x="844" y="1257"/>
                </a:lnTo>
                <a:lnTo>
                  <a:pt x="844" y="1250"/>
                </a:lnTo>
                <a:lnTo>
                  <a:pt x="818" y="1114"/>
                </a:lnTo>
                <a:lnTo>
                  <a:pt x="814" y="1099"/>
                </a:lnTo>
                <a:lnTo>
                  <a:pt x="809" y="1085"/>
                </a:lnTo>
                <a:lnTo>
                  <a:pt x="809" y="1078"/>
                </a:lnTo>
                <a:lnTo>
                  <a:pt x="809" y="1069"/>
                </a:lnTo>
                <a:lnTo>
                  <a:pt x="806" y="1062"/>
                </a:lnTo>
                <a:lnTo>
                  <a:pt x="801" y="1055"/>
                </a:lnTo>
                <a:lnTo>
                  <a:pt x="797" y="1048"/>
                </a:lnTo>
                <a:lnTo>
                  <a:pt x="792" y="1039"/>
                </a:lnTo>
                <a:lnTo>
                  <a:pt x="787" y="1024"/>
                </a:lnTo>
                <a:lnTo>
                  <a:pt x="783" y="1017"/>
                </a:lnTo>
                <a:lnTo>
                  <a:pt x="780" y="1013"/>
                </a:lnTo>
                <a:lnTo>
                  <a:pt x="780" y="1011"/>
                </a:lnTo>
                <a:lnTo>
                  <a:pt x="781" y="991"/>
                </a:lnTo>
                <a:lnTo>
                  <a:pt x="783" y="975"/>
                </a:lnTo>
                <a:lnTo>
                  <a:pt x="783" y="957"/>
                </a:lnTo>
                <a:lnTo>
                  <a:pt x="783" y="924"/>
                </a:lnTo>
                <a:lnTo>
                  <a:pt x="780" y="907"/>
                </a:lnTo>
                <a:lnTo>
                  <a:pt x="776" y="891"/>
                </a:lnTo>
                <a:lnTo>
                  <a:pt x="776" y="877"/>
                </a:lnTo>
                <a:lnTo>
                  <a:pt x="776" y="862"/>
                </a:lnTo>
                <a:lnTo>
                  <a:pt x="774" y="792"/>
                </a:lnTo>
                <a:lnTo>
                  <a:pt x="773" y="757"/>
                </a:lnTo>
                <a:lnTo>
                  <a:pt x="769" y="740"/>
                </a:lnTo>
                <a:lnTo>
                  <a:pt x="766" y="722"/>
                </a:lnTo>
                <a:lnTo>
                  <a:pt x="762" y="707"/>
                </a:lnTo>
                <a:lnTo>
                  <a:pt x="761" y="691"/>
                </a:lnTo>
                <a:lnTo>
                  <a:pt x="759" y="656"/>
                </a:lnTo>
                <a:lnTo>
                  <a:pt x="759" y="623"/>
                </a:lnTo>
                <a:lnTo>
                  <a:pt x="757" y="590"/>
                </a:lnTo>
                <a:lnTo>
                  <a:pt x="754" y="555"/>
                </a:lnTo>
                <a:lnTo>
                  <a:pt x="750" y="538"/>
                </a:lnTo>
                <a:lnTo>
                  <a:pt x="745" y="520"/>
                </a:lnTo>
                <a:lnTo>
                  <a:pt x="738" y="505"/>
                </a:lnTo>
                <a:lnTo>
                  <a:pt x="729" y="491"/>
                </a:lnTo>
                <a:lnTo>
                  <a:pt x="710" y="463"/>
                </a:lnTo>
                <a:lnTo>
                  <a:pt x="701" y="449"/>
                </a:lnTo>
                <a:lnTo>
                  <a:pt x="691" y="435"/>
                </a:lnTo>
                <a:lnTo>
                  <a:pt x="680" y="423"/>
                </a:lnTo>
                <a:lnTo>
                  <a:pt x="668" y="411"/>
                </a:lnTo>
                <a:lnTo>
                  <a:pt x="642" y="390"/>
                </a:lnTo>
                <a:lnTo>
                  <a:pt x="613" y="372"/>
                </a:lnTo>
                <a:lnTo>
                  <a:pt x="604" y="369"/>
                </a:lnTo>
                <a:lnTo>
                  <a:pt x="604" y="364"/>
                </a:lnTo>
                <a:lnTo>
                  <a:pt x="602" y="357"/>
                </a:lnTo>
                <a:lnTo>
                  <a:pt x="600" y="352"/>
                </a:lnTo>
                <a:lnTo>
                  <a:pt x="597" y="348"/>
                </a:lnTo>
                <a:lnTo>
                  <a:pt x="593" y="346"/>
                </a:lnTo>
                <a:lnTo>
                  <a:pt x="588" y="345"/>
                </a:lnTo>
                <a:lnTo>
                  <a:pt x="583" y="345"/>
                </a:lnTo>
                <a:lnTo>
                  <a:pt x="579" y="343"/>
                </a:lnTo>
                <a:lnTo>
                  <a:pt x="578" y="338"/>
                </a:lnTo>
                <a:lnTo>
                  <a:pt x="578" y="331"/>
                </a:lnTo>
                <a:lnTo>
                  <a:pt x="578" y="325"/>
                </a:lnTo>
                <a:lnTo>
                  <a:pt x="579" y="320"/>
                </a:lnTo>
                <a:lnTo>
                  <a:pt x="583" y="310"/>
                </a:lnTo>
                <a:close/>
              </a:path>
            </a:pathLst>
          </a:custGeom>
          <a:solidFill>
            <a:srgbClr val="84D4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12"/>
          <p:cNvSpPr>
            <a:spLocks noEditPoints="1"/>
          </p:cNvSpPr>
          <p:nvPr/>
        </p:nvSpPr>
        <p:spPr bwMode="auto">
          <a:xfrm>
            <a:off x="2079625" y="1363663"/>
            <a:ext cx="749300" cy="2730500"/>
          </a:xfrm>
          <a:custGeom>
            <a:avLst/>
            <a:gdLst>
              <a:gd name="T0" fmla="*/ 679450 w 472"/>
              <a:gd name="T1" fmla="*/ 1222375 h 1720"/>
              <a:gd name="T2" fmla="*/ 660400 w 472"/>
              <a:gd name="T3" fmla="*/ 1119188 h 1720"/>
              <a:gd name="T4" fmla="*/ 657225 w 472"/>
              <a:gd name="T5" fmla="*/ 682625 h 1720"/>
              <a:gd name="T6" fmla="*/ 568325 w 472"/>
              <a:gd name="T7" fmla="*/ 530225 h 1720"/>
              <a:gd name="T8" fmla="*/ 514350 w 472"/>
              <a:gd name="T9" fmla="*/ 431800 h 1720"/>
              <a:gd name="T10" fmla="*/ 555625 w 472"/>
              <a:gd name="T11" fmla="*/ 395288 h 1720"/>
              <a:gd name="T12" fmla="*/ 563563 w 472"/>
              <a:gd name="T13" fmla="*/ 279400 h 1720"/>
              <a:gd name="T14" fmla="*/ 558800 w 472"/>
              <a:gd name="T15" fmla="*/ 204788 h 1720"/>
              <a:gd name="T16" fmla="*/ 525463 w 472"/>
              <a:gd name="T17" fmla="*/ 115888 h 1720"/>
              <a:gd name="T18" fmla="*/ 485775 w 472"/>
              <a:gd name="T19" fmla="*/ 71438 h 1720"/>
              <a:gd name="T20" fmla="*/ 439738 w 472"/>
              <a:gd name="T21" fmla="*/ 25400 h 1720"/>
              <a:gd name="T22" fmla="*/ 365125 w 472"/>
              <a:gd name="T23" fmla="*/ 6350 h 1720"/>
              <a:gd name="T24" fmla="*/ 314325 w 472"/>
              <a:gd name="T25" fmla="*/ 6350 h 1720"/>
              <a:gd name="T26" fmla="*/ 250825 w 472"/>
              <a:gd name="T27" fmla="*/ 63500 h 1720"/>
              <a:gd name="T28" fmla="*/ 228600 w 472"/>
              <a:gd name="T29" fmla="*/ 104775 h 1720"/>
              <a:gd name="T30" fmla="*/ 195263 w 472"/>
              <a:gd name="T31" fmla="*/ 182563 h 1720"/>
              <a:gd name="T32" fmla="*/ 179388 w 472"/>
              <a:gd name="T33" fmla="*/ 282575 h 1720"/>
              <a:gd name="T34" fmla="*/ 184150 w 472"/>
              <a:gd name="T35" fmla="*/ 342900 h 1720"/>
              <a:gd name="T36" fmla="*/ 204788 w 472"/>
              <a:gd name="T37" fmla="*/ 395288 h 1720"/>
              <a:gd name="T38" fmla="*/ 231775 w 472"/>
              <a:gd name="T39" fmla="*/ 417513 h 1720"/>
              <a:gd name="T40" fmla="*/ 247650 w 472"/>
              <a:gd name="T41" fmla="*/ 417513 h 1720"/>
              <a:gd name="T42" fmla="*/ 265113 w 472"/>
              <a:gd name="T43" fmla="*/ 387350 h 1720"/>
              <a:gd name="T44" fmla="*/ 198438 w 472"/>
              <a:gd name="T45" fmla="*/ 514350 h 1720"/>
              <a:gd name="T46" fmla="*/ 149225 w 472"/>
              <a:gd name="T47" fmla="*/ 649288 h 1720"/>
              <a:gd name="T48" fmla="*/ 87313 w 472"/>
              <a:gd name="T49" fmla="*/ 969963 h 1720"/>
              <a:gd name="T50" fmla="*/ 46038 w 472"/>
              <a:gd name="T51" fmla="*/ 1296988 h 1720"/>
              <a:gd name="T52" fmla="*/ 26988 w 472"/>
              <a:gd name="T53" fmla="*/ 1431925 h 1720"/>
              <a:gd name="T54" fmla="*/ 4763 w 472"/>
              <a:gd name="T55" fmla="*/ 1577975 h 1720"/>
              <a:gd name="T56" fmla="*/ 77788 w 472"/>
              <a:gd name="T57" fmla="*/ 1622425 h 1720"/>
              <a:gd name="T58" fmla="*/ 68263 w 472"/>
              <a:gd name="T59" fmla="*/ 1595438 h 1720"/>
              <a:gd name="T60" fmla="*/ 71438 w 472"/>
              <a:gd name="T61" fmla="*/ 1570038 h 1720"/>
              <a:gd name="T62" fmla="*/ 60325 w 472"/>
              <a:gd name="T63" fmla="*/ 1539875 h 1720"/>
              <a:gd name="T64" fmla="*/ 90488 w 472"/>
              <a:gd name="T65" fmla="*/ 1462088 h 1720"/>
              <a:gd name="T66" fmla="*/ 104775 w 472"/>
              <a:gd name="T67" fmla="*/ 1447800 h 1720"/>
              <a:gd name="T68" fmla="*/ 160338 w 472"/>
              <a:gd name="T69" fmla="*/ 1484313 h 1720"/>
              <a:gd name="T70" fmla="*/ 209550 w 472"/>
              <a:gd name="T71" fmla="*/ 1727200 h 1720"/>
              <a:gd name="T72" fmla="*/ 295275 w 472"/>
              <a:gd name="T73" fmla="*/ 1722438 h 1720"/>
              <a:gd name="T74" fmla="*/ 331788 w 472"/>
              <a:gd name="T75" fmla="*/ 1990725 h 1720"/>
              <a:gd name="T76" fmla="*/ 354013 w 472"/>
              <a:gd name="T77" fmla="*/ 2062163 h 1720"/>
              <a:gd name="T78" fmla="*/ 344488 w 472"/>
              <a:gd name="T79" fmla="*/ 2390775 h 1720"/>
              <a:gd name="T80" fmla="*/ 279400 w 472"/>
              <a:gd name="T81" fmla="*/ 2592388 h 1720"/>
              <a:gd name="T82" fmla="*/ 168275 w 472"/>
              <a:gd name="T83" fmla="*/ 2687638 h 1720"/>
              <a:gd name="T84" fmla="*/ 314325 w 472"/>
              <a:gd name="T85" fmla="*/ 2730500 h 1720"/>
              <a:gd name="T86" fmla="*/ 436563 w 472"/>
              <a:gd name="T87" fmla="*/ 2719388 h 1720"/>
              <a:gd name="T88" fmla="*/ 488950 w 472"/>
              <a:gd name="T89" fmla="*/ 2643188 h 1720"/>
              <a:gd name="T90" fmla="*/ 579438 w 472"/>
              <a:gd name="T91" fmla="*/ 2590800 h 1720"/>
              <a:gd name="T92" fmla="*/ 608013 w 472"/>
              <a:gd name="T93" fmla="*/ 2622550 h 1720"/>
              <a:gd name="T94" fmla="*/ 627063 w 472"/>
              <a:gd name="T95" fmla="*/ 2532063 h 1720"/>
              <a:gd name="T96" fmla="*/ 574675 w 472"/>
              <a:gd name="T97" fmla="*/ 2300288 h 1720"/>
              <a:gd name="T98" fmla="*/ 574675 w 472"/>
              <a:gd name="T99" fmla="*/ 2184400 h 1720"/>
              <a:gd name="T100" fmla="*/ 538163 w 472"/>
              <a:gd name="T101" fmla="*/ 1946275 h 1720"/>
              <a:gd name="T102" fmla="*/ 541338 w 472"/>
              <a:gd name="T103" fmla="*/ 1893888 h 1720"/>
              <a:gd name="T104" fmla="*/ 560388 w 472"/>
              <a:gd name="T105" fmla="*/ 1693863 h 1720"/>
              <a:gd name="T106" fmla="*/ 630238 w 472"/>
              <a:gd name="T107" fmla="*/ 1633538 h 1720"/>
              <a:gd name="T108" fmla="*/ 679450 w 472"/>
              <a:gd name="T109" fmla="*/ 1555750 h 1720"/>
              <a:gd name="T110" fmla="*/ 215900 w 472"/>
              <a:gd name="T111" fmla="*/ 1487488 h 1720"/>
              <a:gd name="T112" fmla="*/ 515938 w 472"/>
              <a:gd name="T113" fmla="*/ 425450 h 1720"/>
              <a:gd name="T114" fmla="*/ 563563 w 472"/>
              <a:gd name="T115" fmla="*/ 227013 h 1720"/>
              <a:gd name="T116" fmla="*/ 560388 w 472"/>
              <a:gd name="T117" fmla="*/ 223838 h 1720"/>
              <a:gd name="T118" fmla="*/ 447675 w 472"/>
              <a:gd name="T119" fmla="*/ 2420938 h 172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72"/>
              <a:gd name="T181" fmla="*/ 0 h 1720"/>
              <a:gd name="T182" fmla="*/ 472 w 472"/>
              <a:gd name="T183" fmla="*/ 1720 h 172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72" h="1720">
                <a:moveTo>
                  <a:pt x="472" y="937"/>
                </a:moveTo>
                <a:lnTo>
                  <a:pt x="472" y="937"/>
                </a:lnTo>
                <a:lnTo>
                  <a:pt x="466" y="911"/>
                </a:lnTo>
                <a:lnTo>
                  <a:pt x="461" y="883"/>
                </a:lnTo>
                <a:lnTo>
                  <a:pt x="454" y="857"/>
                </a:lnTo>
                <a:lnTo>
                  <a:pt x="440" y="810"/>
                </a:lnTo>
                <a:lnTo>
                  <a:pt x="433" y="782"/>
                </a:lnTo>
                <a:lnTo>
                  <a:pt x="428" y="770"/>
                </a:lnTo>
                <a:lnTo>
                  <a:pt x="426" y="763"/>
                </a:lnTo>
                <a:lnTo>
                  <a:pt x="425" y="759"/>
                </a:lnTo>
                <a:lnTo>
                  <a:pt x="426" y="756"/>
                </a:lnTo>
                <a:lnTo>
                  <a:pt x="425" y="758"/>
                </a:lnTo>
                <a:lnTo>
                  <a:pt x="423" y="751"/>
                </a:lnTo>
                <a:lnTo>
                  <a:pt x="423" y="744"/>
                </a:lnTo>
                <a:lnTo>
                  <a:pt x="421" y="730"/>
                </a:lnTo>
                <a:lnTo>
                  <a:pt x="421" y="717"/>
                </a:lnTo>
                <a:lnTo>
                  <a:pt x="416" y="705"/>
                </a:lnTo>
                <a:lnTo>
                  <a:pt x="412" y="693"/>
                </a:lnTo>
                <a:lnTo>
                  <a:pt x="411" y="677"/>
                </a:lnTo>
                <a:lnTo>
                  <a:pt x="411" y="648"/>
                </a:lnTo>
                <a:lnTo>
                  <a:pt x="411" y="622"/>
                </a:lnTo>
                <a:lnTo>
                  <a:pt x="412" y="596"/>
                </a:lnTo>
                <a:lnTo>
                  <a:pt x="416" y="543"/>
                </a:lnTo>
                <a:lnTo>
                  <a:pt x="418" y="493"/>
                </a:lnTo>
                <a:lnTo>
                  <a:pt x="418" y="467"/>
                </a:lnTo>
                <a:lnTo>
                  <a:pt x="416" y="442"/>
                </a:lnTo>
                <a:lnTo>
                  <a:pt x="414" y="430"/>
                </a:lnTo>
                <a:lnTo>
                  <a:pt x="409" y="420"/>
                </a:lnTo>
                <a:lnTo>
                  <a:pt x="400" y="397"/>
                </a:lnTo>
                <a:lnTo>
                  <a:pt x="390" y="373"/>
                </a:lnTo>
                <a:lnTo>
                  <a:pt x="385" y="362"/>
                </a:lnTo>
                <a:lnTo>
                  <a:pt x="378" y="352"/>
                </a:lnTo>
                <a:lnTo>
                  <a:pt x="367" y="341"/>
                </a:lnTo>
                <a:lnTo>
                  <a:pt x="362" y="338"/>
                </a:lnTo>
                <a:lnTo>
                  <a:pt x="358" y="334"/>
                </a:lnTo>
                <a:lnTo>
                  <a:pt x="355" y="329"/>
                </a:lnTo>
                <a:lnTo>
                  <a:pt x="352" y="324"/>
                </a:lnTo>
                <a:lnTo>
                  <a:pt x="346" y="312"/>
                </a:lnTo>
                <a:lnTo>
                  <a:pt x="339" y="300"/>
                </a:lnTo>
                <a:lnTo>
                  <a:pt x="332" y="291"/>
                </a:lnTo>
                <a:lnTo>
                  <a:pt x="325" y="287"/>
                </a:lnTo>
                <a:lnTo>
                  <a:pt x="322" y="284"/>
                </a:lnTo>
                <a:lnTo>
                  <a:pt x="313" y="272"/>
                </a:lnTo>
                <a:lnTo>
                  <a:pt x="324" y="272"/>
                </a:lnTo>
                <a:lnTo>
                  <a:pt x="327" y="270"/>
                </a:lnTo>
                <a:lnTo>
                  <a:pt x="331" y="267"/>
                </a:lnTo>
                <a:lnTo>
                  <a:pt x="336" y="263"/>
                </a:lnTo>
                <a:lnTo>
                  <a:pt x="338" y="263"/>
                </a:lnTo>
                <a:lnTo>
                  <a:pt x="339" y="263"/>
                </a:lnTo>
                <a:lnTo>
                  <a:pt x="343" y="260"/>
                </a:lnTo>
                <a:lnTo>
                  <a:pt x="345" y="256"/>
                </a:lnTo>
                <a:lnTo>
                  <a:pt x="348" y="253"/>
                </a:lnTo>
                <a:lnTo>
                  <a:pt x="350" y="249"/>
                </a:lnTo>
                <a:lnTo>
                  <a:pt x="353" y="239"/>
                </a:lnTo>
                <a:lnTo>
                  <a:pt x="353" y="228"/>
                </a:lnTo>
                <a:lnTo>
                  <a:pt x="353" y="219"/>
                </a:lnTo>
                <a:lnTo>
                  <a:pt x="355" y="218"/>
                </a:lnTo>
                <a:lnTo>
                  <a:pt x="357" y="213"/>
                </a:lnTo>
                <a:lnTo>
                  <a:pt x="358" y="202"/>
                </a:lnTo>
                <a:lnTo>
                  <a:pt x="360" y="197"/>
                </a:lnTo>
                <a:lnTo>
                  <a:pt x="355" y="181"/>
                </a:lnTo>
                <a:lnTo>
                  <a:pt x="355" y="176"/>
                </a:lnTo>
                <a:lnTo>
                  <a:pt x="355" y="169"/>
                </a:lnTo>
                <a:lnTo>
                  <a:pt x="353" y="164"/>
                </a:lnTo>
                <a:lnTo>
                  <a:pt x="352" y="160"/>
                </a:lnTo>
                <a:lnTo>
                  <a:pt x="352" y="157"/>
                </a:lnTo>
                <a:lnTo>
                  <a:pt x="353" y="155"/>
                </a:lnTo>
                <a:lnTo>
                  <a:pt x="357" y="155"/>
                </a:lnTo>
                <a:lnTo>
                  <a:pt x="355" y="143"/>
                </a:lnTo>
                <a:lnTo>
                  <a:pt x="355" y="136"/>
                </a:lnTo>
                <a:lnTo>
                  <a:pt x="352" y="129"/>
                </a:lnTo>
                <a:lnTo>
                  <a:pt x="350" y="125"/>
                </a:lnTo>
                <a:lnTo>
                  <a:pt x="348" y="124"/>
                </a:lnTo>
                <a:lnTo>
                  <a:pt x="348" y="120"/>
                </a:lnTo>
                <a:lnTo>
                  <a:pt x="350" y="110"/>
                </a:lnTo>
                <a:lnTo>
                  <a:pt x="348" y="105"/>
                </a:lnTo>
                <a:lnTo>
                  <a:pt x="346" y="98"/>
                </a:lnTo>
                <a:lnTo>
                  <a:pt x="341" y="87"/>
                </a:lnTo>
                <a:lnTo>
                  <a:pt x="334" y="78"/>
                </a:lnTo>
                <a:lnTo>
                  <a:pt x="331" y="73"/>
                </a:lnTo>
                <a:lnTo>
                  <a:pt x="329" y="68"/>
                </a:lnTo>
                <a:lnTo>
                  <a:pt x="324" y="65"/>
                </a:lnTo>
                <a:lnTo>
                  <a:pt x="318" y="63"/>
                </a:lnTo>
                <a:lnTo>
                  <a:pt x="317" y="59"/>
                </a:lnTo>
                <a:lnTo>
                  <a:pt x="311" y="56"/>
                </a:lnTo>
                <a:lnTo>
                  <a:pt x="308" y="52"/>
                </a:lnTo>
                <a:lnTo>
                  <a:pt x="306" y="47"/>
                </a:lnTo>
                <a:lnTo>
                  <a:pt x="306" y="45"/>
                </a:lnTo>
                <a:lnTo>
                  <a:pt x="304" y="44"/>
                </a:lnTo>
                <a:lnTo>
                  <a:pt x="303" y="42"/>
                </a:lnTo>
                <a:lnTo>
                  <a:pt x="301" y="40"/>
                </a:lnTo>
                <a:lnTo>
                  <a:pt x="303" y="33"/>
                </a:lnTo>
                <a:lnTo>
                  <a:pt x="303" y="31"/>
                </a:lnTo>
                <a:lnTo>
                  <a:pt x="301" y="28"/>
                </a:lnTo>
                <a:lnTo>
                  <a:pt x="292" y="21"/>
                </a:lnTo>
                <a:lnTo>
                  <a:pt x="287" y="18"/>
                </a:lnTo>
                <a:lnTo>
                  <a:pt x="282" y="16"/>
                </a:lnTo>
                <a:lnTo>
                  <a:pt x="277" y="16"/>
                </a:lnTo>
                <a:lnTo>
                  <a:pt x="270" y="18"/>
                </a:lnTo>
                <a:lnTo>
                  <a:pt x="264" y="19"/>
                </a:lnTo>
                <a:lnTo>
                  <a:pt x="261" y="19"/>
                </a:lnTo>
                <a:lnTo>
                  <a:pt x="259" y="18"/>
                </a:lnTo>
                <a:lnTo>
                  <a:pt x="257" y="14"/>
                </a:lnTo>
                <a:lnTo>
                  <a:pt x="252" y="11"/>
                </a:lnTo>
                <a:lnTo>
                  <a:pt x="247" y="9"/>
                </a:lnTo>
                <a:lnTo>
                  <a:pt x="242" y="7"/>
                </a:lnTo>
                <a:lnTo>
                  <a:pt x="230" y="4"/>
                </a:lnTo>
                <a:lnTo>
                  <a:pt x="224" y="2"/>
                </a:lnTo>
                <a:lnTo>
                  <a:pt x="217" y="0"/>
                </a:lnTo>
                <a:lnTo>
                  <a:pt x="216" y="2"/>
                </a:lnTo>
                <a:lnTo>
                  <a:pt x="214" y="2"/>
                </a:lnTo>
                <a:lnTo>
                  <a:pt x="212" y="4"/>
                </a:lnTo>
                <a:lnTo>
                  <a:pt x="210" y="4"/>
                </a:lnTo>
                <a:lnTo>
                  <a:pt x="200" y="4"/>
                </a:lnTo>
                <a:lnTo>
                  <a:pt x="198" y="4"/>
                </a:lnTo>
                <a:lnTo>
                  <a:pt x="195" y="7"/>
                </a:lnTo>
                <a:lnTo>
                  <a:pt x="193" y="9"/>
                </a:lnTo>
                <a:lnTo>
                  <a:pt x="191" y="12"/>
                </a:lnTo>
                <a:lnTo>
                  <a:pt x="190" y="16"/>
                </a:lnTo>
                <a:lnTo>
                  <a:pt x="181" y="19"/>
                </a:lnTo>
                <a:lnTo>
                  <a:pt x="174" y="21"/>
                </a:lnTo>
                <a:lnTo>
                  <a:pt x="167" y="26"/>
                </a:lnTo>
                <a:lnTo>
                  <a:pt x="162" y="31"/>
                </a:lnTo>
                <a:lnTo>
                  <a:pt x="158" y="40"/>
                </a:lnTo>
                <a:lnTo>
                  <a:pt x="156" y="42"/>
                </a:lnTo>
                <a:lnTo>
                  <a:pt x="155" y="44"/>
                </a:lnTo>
                <a:lnTo>
                  <a:pt x="158" y="45"/>
                </a:lnTo>
                <a:lnTo>
                  <a:pt x="153" y="54"/>
                </a:lnTo>
                <a:lnTo>
                  <a:pt x="146" y="61"/>
                </a:lnTo>
                <a:lnTo>
                  <a:pt x="139" y="66"/>
                </a:lnTo>
                <a:lnTo>
                  <a:pt x="141" y="66"/>
                </a:lnTo>
                <a:lnTo>
                  <a:pt x="144" y="66"/>
                </a:lnTo>
                <a:lnTo>
                  <a:pt x="139" y="78"/>
                </a:lnTo>
                <a:lnTo>
                  <a:pt x="137" y="84"/>
                </a:lnTo>
                <a:lnTo>
                  <a:pt x="134" y="89"/>
                </a:lnTo>
                <a:lnTo>
                  <a:pt x="130" y="94"/>
                </a:lnTo>
                <a:lnTo>
                  <a:pt x="129" y="99"/>
                </a:lnTo>
                <a:lnTo>
                  <a:pt x="129" y="105"/>
                </a:lnTo>
                <a:lnTo>
                  <a:pt x="127" y="108"/>
                </a:lnTo>
                <a:lnTo>
                  <a:pt x="125" y="110"/>
                </a:lnTo>
                <a:lnTo>
                  <a:pt x="123" y="115"/>
                </a:lnTo>
                <a:lnTo>
                  <a:pt x="122" y="120"/>
                </a:lnTo>
                <a:lnTo>
                  <a:pt x="118" y="131"/>
                </a:lnTo>
                <a:lnTo>
                  <a:pt x="113" y="145"/>
                </a:lnTo>
                <a:lnTo>
                  <a:pt x="113" y="150"/>
                </a:lnTo>
                <a:lnTo>
                  <a:pt x="115" y="152"/>
                </a:lnTo>
                <a:lnTo>
                  <a:pt x="116" y="150"/>
                </a:lnTo>
                <a:lnTo>
                  <a:pt x="115" y="169"/>
                </a:lnTo>
                <a:lnTo>
                  <a:pt x="113" y="178"/>
                </a:lnTo>
                <a:lnTo>
                  <a:pt x="113" y="183"/>
                </a:lnTo>
                <a:lnTo>
                  <a:pt x="113" y="188"/>
                </a:lnTo>
                <a:lnTo>
                  <a:pt x="111" y="197"/>
                </a:lnTo>
                <a:lnTo>
                  <a:pt x="111" y="202"/>
                </a:lnTo>
                <a:lnTo>
                  <a:pt x="113" y="207"/>
                </a:lnTo>
                <a:lnTo>
                  <a:pt x="115" y="209"/>
                </a:lnTo>
                <a:lnTo>
                  <a:pt x="116" y="216"/>
                </a:lnTo>
                <a:lnTo>
                  <a:pt x="116" y="218"/>
                </a:lnTo>
                <a:lnTo>
                  <a:pt x="115" y="221"/>
                </a:lnTo>
                <a:lnTo>
                  <a:pt x="118" y="221"/>
                </a:lnTo>
                <a:lnTo>
                  <a:pt x="120" y="225"/>
                </a:lnTo>
                <a:lnTo>
                  <a:pt x="123" y="233"/>
                </a:lnTo>
                <a:lnTo>
                  <a:pt x="123" y="232"/>
                </a:lnTo>
                <a:lnTo>
                  <a:pt x="127" y="244"/>
                </a:lnTo>
                <a:lnTo>
                  <a:pt x="129" y="249"/>
                </a:lnTo>
                <a:lnTo>
                  <a:pt x="130" y="251"/>
                </a:lnTo>
                <a:lnTo>
                  <a:pt x="132" y="249"/>
                </a:lnTo>
                <a:lnTo>
                  <a:pt x="136" y="263"/>
                </a:lnTo>
                <a:lnTo>
                  <a:pt x="137" y="263"/>
                </a:lnTo>
                <a:lnTo>
                  <a:pt x="139" y="265"/>
                </a:lnTo>
                <a:lnTo>
                  <a:pt x="141" y="265"/>
                </a:lnTo>
                <a:lnTo>
                  <a:pt x="143" y="265"/>
                </a:lnTo>
                <a:lnTo>
                  <a:pt x="144" y="263"/>
                </a:lnTo>
                <a:lnTo>
                  <a:pt x="146" y="263"/>
                </a:lnTo>
                <a:lnTo>
                  <a:pt x="150" y="265"/>
                </a:lnTo>
                <a:lnTo>
                  <a:pt x="150" y="261"/>
                </a:lnTo>
                <a:lnTo>
                  <a:pt x="151" y="263"/>
                </a:lnTo>
                <a:lnTo>
                  <a:pt x="150" y="267"/>
                </a:lnTo>
                <a:lnTo>
                  <a:pt x="151" y="267"/>
                </a:lnTo>
                <a:lnTo>
                  <a:pt x="153" y="265"/>
                </a:lnTo>
                <a:lnTo>
                  <a:pt x="153" y="263"/>
                </a:lnTo>
                <a:lnTo>
                  <a:pt x="156" y="263"/>
                </a:lnTo>
                <a:lnTo>
                  <a:pt x="158" y="265"/>
                </a:lnTo>
                <a:lnTo>
                  <a:pt x="158" y="267"/>
                </a:lnTo>
                <a:lnTo>
                  <a:pt x="160" y="268"/>
                </a:lnTo>
                <a:lnTo>
                  <a:pt x="163" y="268"/>
                </a:lnTo>
                <a:lnTo>
                  <a:pt x="158" y="260"/>
                </a:lnTo>
                <a:lnTo>
                  <a:pt x="156" y="251"/>
                </a:lnTo>
                <a:lnTo>
                  <a:pt x="156" y="240"/>
                </a:lnTo>
                <a:lnTo>
                  <a:pt x="158" y="230"/>
                </a:lnTo>
                <a:lnTo>
                  <a:pt x="163" y="237"/>
                </a:lnTo>
                <a:lnTo>
                  <a:pt x="167" y="244"/>
                </a:lnTo>
                <a:lnTo>
                  <a:pt x="176" y="263"/>
                </a:lnTo>
                <a:lnTo>
                  <a:pt x="179" y="270"/>
                </a:lnTo>
                <a:lnTo>
                  <a:pt x="179" y="275"/>
                </a:lnTo>
                <a:lnTo>
                  <a:pt x="177" y="279"/>
                </a:lnTo>
                <a:lnTo>
                  <a:pt x="172" y="287"/>
                </a:lnTo>
                <a:lnTo>
                  <a:pt x="165" y="294"/>
                </a:lnTo>
                <a:lnTo>
                  <a:pt x="146" y="308"/>
                </a:lnTo>
                <a:lnTo>
                  <a:pt x="136" y="315"/>
                </a:lnTo>
                <a:lnTo>
                  <a:pt x="125" y="324"/>
                </a:lnTo>
                <a:lnTo>
                  <a:pt x="108" y="341"/>
                </a:lnTo>
                <a:lnTo>
                  <a:pt x="104" y="347"/>
                </a:lnTo>
                <a:lnTo>
                  <a:pt x="101" y="352"/>
                </a:lnTo>
                <a:lnTo>
                  <a:pt x="101" y="357"/>
                </a:lnTo>
                <a:lnTo>
                  <a:pt x="103" y="362"/>
                </a:lnTo>
                <a:lnTo>
                  <a:pt x="103" y="367"/>
                </a:lnTo>
                <a:lnTo>
                  <a:pt x="103" y="374"/>
                </a:lnTo>
                <a:lnTo>
                  <a:pt x="99" y="385"/>
                </a:lnTo>
                <a:lnTo>
                  <a:pt x="94" y="409"/>
                </a:lnTo>
                <a:lnTo>
                  <a:pt x="89" y="434"/>
                </a:lnTo>
                <a:lnTo>
                  <a:pt x="78" y="458"/>
                </a:lnTo>
                <a:lnTo>
                  <a:pt x="68" y="482"/>
                </a:lnTo>
                <a:lnTo>
                  <a:pt x="62" y="493"/>
                </a:lnTo>
                <a:lnTo>
                  <a:pt x="59" y="505"/>
                </a:lnTo>
                <a:lnTo>
                  <a:pt x="55" y="519"/>
                </a:lnTo>
                <a:lnTo>
                  <a:pt x="54" y="531"/>
                </a:lnTo>
                <a:lnTo>
                  <a:pt x="54" y="557"/>
                </a:lnTo>
                <a:lnTo>
                  <a:pt x="55" y="611"/>
                </a:lnTo>
                <a:lnTo>
                  <a:pt x="61" y="665"/>
                </a:lnTo>
                <a:lnTo>
                  <a:pt x="62" y="676"/>
                </a:lnTo>
                <a:lnTo>
                  <a:pt x="64" y="686"/>
                </a:lnTo>
                <a:lnTo>
                  <a:pt x="66" y="691"/>
                </a:lnTo>
                <a:lnTo>
                  <a:pt x="68" y="697"/>
                </a:lnTo>
                <a:lnTo>
                  <a:pt x="64" y="705"/>
                </a:lnTo>
                <a:lnTo>
                  <a:pt x="45" y="766"/>
                </a:lnTo>
                <a:lnTo>
                  <a:pt x="29" y="817"/>
                </a:lnTo>
                <a:lnTo>
                  <a:pt x="22" y="838"/>
                </a:lnTo>
                <a:lnTo>
                  <a:pt x="22" y="843"/>
                </a:lnTo>
                <a:lnTo>
                  <a:pt x="24" y="848"/>
                </a:lnTo>
                <a:lnTo>
                  <a:pt x="29" y="853"/>
                </a:lnTo>
                <a:lnTo>
                  <a:pt x="35" y="855"/>
                </a:lnTo>
                <a:lnTo>
                  <a:pt x="24" y="879"/>
                </a:lnTo>
                <a:lnTo>
                  <a:pt x="17" y="902"/>
                </a:lnTo>
                <a:lnTo>
                  <a:pt x="14" y="914"/>
                </a:lnTo>
                <a:lnTo>
                  <a:pt x="12" y="921"/>
                </a:lnTo>
                <a:lnTo>
                  <a:pt x="8" y="926"/>
                </a:lnTo>
                <a:lnTo>
                  <a:pt x="3" y="937"/>
                </a:lnTo>
                <a:lnTo>
                  <a:pt x="0" y="942"/>
                </a:lnTo>
                <a:lnTo>
                  <a:pt x="2" y="949"/>
                </a:lnTo>
                <a:lnTo>
                  <a:pt x="2" y="954"/>
                </a:lnTo>
                <a:lnTo>
                  <a:pt x="3" y="959"/>
                </a:lnTo>
                <a:lnTo>
                  <a:pt x="3" y="972"/>
                </a:lnTo>
                <a:lnTo>
                  <a:pt x="3" y="994"/>
                </a:lnTo>
                <a:lnTo>
                  <a:pt x="5" y="1001"/>
                </a:lnTo>
                <a:lnTo>
                  <a:pt x="7" y="1007"/>
                </a:lnTo>
                <a:lnTo>
                  <a:pt x="10" y="1012"/>
                </a:lnTo>
                <a:lnTo>
                  <a:pt x="14" y="1017"/>
                </a:lnTo>
                <a:lnTo>
                  <a:pt x="24" y="1022"/>
                </a:lnTo>
                <a:lnTo>
                  <a:pt x="36" y="1024"/>
                </a:lnTo>
                <a:lnTo>
                  <a:pt x="43" y="1026"/>
                </a:lnTo>
                <a:lnTo>
                  <a:pt x="45" y="1024"/>
                </a:lnTo>
                <a:lnTo>
                  <a:pt x="49" y="1022"/>
                </a:lnTo>
                <a:lnTo>
                  <a:pt x="50" y="1019"/>
                </a:lnTo>
                <a:lnTo>
                  <a:pt x="50" y="1017"/>
                </a:lnTo>
                <a:lnTo>
                  <a:pt x="49" y="1015"/>
                </a:lnTo>
                <a:lnTo>
                  <a:pt x="54" y="1015"/>
                </a:lnTo>
                <a:lnTo>
                  <a:pt x="59" y="1015"/>
                </a:lnTo>
                <a:lnTo>
                  <a:pt x="59" y="1013"/>
                </a:lnTo>
                <a:lnTo>
                  <a:pt x="57" y="1008"/>
                </a:lnTo>
                <a:lnTo>
                  <a:pt x="57" y="1007"/>
                </a:lnTo>
                <a:lnTo>
                  <a:pt x="54" y="1005"/>
                </a:lnTo>
                <a:lnTo>
                  <a:pt x="49" y="1005"/>
                </a:lnTo>
                <a:lnTo>
                  <a:pt x="43" y="1005"/>
                </a:lnTo>
                <a:lnTo>
                  <a:pt x="42" y="1003"/>
                </a:lnTo>
                <a:lnTo>
                  <a:pt x="40" y="1001"/>
                </a:lnTo>
                <a:lnTo>
                  <a:pt x="50" y="1003"/>
                </a:lnTo>
                <a:lnTo>
                  <a:pt x="54" y="1003"/>
                </a:lnTo>
                <a:lnTo>
                  <a:pt x="57" y="1001"/>
                </a:lnTo>
                <a:lnTo>
                  <a:pt x="57" y="996"/>
                </a:lnTo>
                <a:lnTo>
                  <a:pt x="55" y="993"/>
                </a:lnTo>
                <a:lnTo>
                  <a:pt x="52" y="991"/>
                </a:lnTo>
                <a:lnTo>
                  <a:pt x="47" y="989"/>
                </a:lnTo>
                <a:lnTo>
                  <a:pt x="45" y="989"/>
                </a:lnTo>
                <a:lnTo>
                  <a:pt x="43" y="987"/>
                </a:lnTo>
                <a:lnTo>
                  <a:pt x="40" y="984"/>
                </a:lnTo>
                <a:lnTo>
                  <a:pt x="38" y="982"/>
                </a:lnTo>
                <a:lnTo>
                  <a:pt x="40" y="979"/>
                </a:lnTo>
                <a:lnTo>
                  <a:pt x="40" y="977"/>
                </a:lnTo>
                <a:lnTo>
                  <a:pt x="38" y="975"/>
                </a:lnTo>
                <a:lnTo>
                  <a:pt x="38" y="973"/>
                </a:lnTo>
                <a:lnTo>
                  <a:pt x="40" y="972"/>
                </a:lnTo>
                <a:lnTo>
                  <a:pt x="38" y="970"/>
                </a:lnTo>
                <a:lnTo>
                  <a:pt x="38" y="968"/>
                </a:lnTo>
                <a:lnTo>
                  <a:pt x="40" y="968"/>
                </a:lnTo>
                <a:lnTo>
                  <a:pt x="40" y="966"/>
                </a:lnTo>
                <a:lnTo>
                  <a:pt x="40" y="963"/>
                </a:lnTo>
                <a:lnTo>
                  <a:pt x="40" y="959"/>
                </a:lnTo>
                <a:lnTo>
                  <a:pt x="42" y="956"/>
                </a:lnTo>
                <a:lnTo>
                  <a:pt x="45" y="949"/>
                </a:lnTo>
                <a:lnTo>
                  <a:pt x="52" y="935"/>
                </a:lnTo>
                <a:lnTo>
                  <a:pt x="57" y="921"/>
                </a:lnTo>
                <a:lnTo>
                  <a:pt x="61" y="909"/>
                </a:lnTo>
                <a:lnTo>
                  <a:pt x="62" y="895"/>
                </a:lnTo>
                <a:lnTo>
                  <a:pt x="64" y="888"/>
                </a:lnTo>
                <a:lnTo>
                  <a:pt x="68" y="881"/>
                </a:lnTo>
                <a:lnTo>
                  <a:pt x="75" y="869"/>
                </a:lnTo>
                <a:lnTo>
                  <a:pt x="75" y="893"/>
                </a:lnTo>
                <a:lnTo>
                  <a:pt x="73" y="899"/>
                </a:lnTo>
                <a:lnTo>
                  <a:pt x="71" y="904"/>
                </a:lnTo>
                <a:lnTo>
                  <a:pt x="66" y="912"/>
                </a:lnTo>
                <a:lnTo>
                  <a:pt x="64" y="918"/>
                </a:lnTo>
                <a:lnTo>
                  <a:pt x="68" y="919"/>
                </a:lnTo>
                <a:lnTo>
                  <a:pt x="73" y="921"/>
                </a:lnTo>
                <a:lnTo>
                  <a:pt x="78" y="919"/>
                </a:lnTo>
                <a:lnTo>
                  <a:pt x="83" y="919"/>
                </a:lnTo>
                <a:lnTo>
                  <a:pt x="89" y="918"/>
                </a:lnTo>
                <a:lnTo>
                  <a:pt x="94" y="914"/>
                </a:lnTo>
                <a:lnTo>
                  <a:pt x="99" y="912"/>
                </a:lnTo>
                <a:lnTo>
                  <a:pt x="101" y="935"/>
                </a:lnTo>
                <a:lnTo>
                  <a:pt x="103" y="944"/>
                </a:lnTo>
                <a:lnTo>
                  <a:pt x="106" y="947"/>
                </a:lnTo>
                <a:lnTo>
                  <a:pt x="109" y="951"/>
                </a:lnTo>
                <a:lnTo>
                  <a:pt x="111" y="951"/>
                </a:lnTo>
                <a:lnTo>
                  <a:pt x="111" y="953"/>
                </a:lnTo>
                <a:lnTo>
                  <a:pt x="113" y="959"/>
                </a:lnTo>
                <a:lnTo>
                  <a:pt x="116" y="984"/>
                </a:lnTo>
                <a:lnTo>
                  <a:pt x="132" y="1088"/>
                </a:lnTo>
                <a:lnTo>
                  <a:pt x="151" y="1083"/>
                </a:lnTo>
                <a:lnTo>
                  <a:pt x="162" y="1080"/>
                </a:lnTo>
                <a:lnTo>
                  <a:pt x="165" y="1078"/>
                </a:lnTo>
                <a:lnTo>
                  <a:pt x="170" y="1078"/>
                </a:lnTo>
                <a:lnTo>
                  <a:pt x="170" y="1080"/>
                </a:lnTo>
                <a:lnTo>
                  <a:pt x="170" y="1081"/>
                </a:lnTo>
                <a:lnTo>
                  <a:pt x="174" y="1083"/>
                </a:lnTo>
                <a:lnTo>
                  <a:pt x="181" y="1085"/>
                </a:lnTo>
                <a:lnTo>
                  <a:pt x="186" y="1085"/>
                </a:lnTo>
                <a:lnTo>
                  <a:pt x="188" y="1088"/>
                </a:lnTo>
                <a:lnTo>
                  <a:pt x="190" y="1102"/>
                </a:lnTo>
                <a:lnTo>
                  <a:pt x="195" y="1144"/>
                </a:lnTo>
                <a:lnTo>
                  <a:pt x="200" y="1191"/>
                </a:lnTo>
                <a:lnTo>
                  <a:pt x="200" y="1217"/>
                </a:lnTo>
                <a:lnTo>
                  <a:pt x="202" y="1229"/>
                </a:lnTo>
                <a:lnTo>
                  <a:pt x="205" y="1242"/>
                </a:lnTo>
                <a:lnTo>
                  <a:pt x="209" y="1254"/>
                </a:lnTo>
                <a:lnTo>
                  <a:pt x="212" y="1257"/>
                </a:lnTo>
                <a:lnTo>
                  <a:pt x="214" y="1262"/>
                </a:lnTo>
                <a:lnTo>
                  <a:pt x="217" y="1276"/>
                </a:lnTo>
                <a:lnTo>
                  <a:pt x="219" y="1282"/>
                </a:lnTo>
                <a:lnTo>
                  <a:pt x="221" y="1285"/>
                </a:lnTo>
                <a:lnTo>
                  <a:pt x="221" y="1290"/>
                </a:lnTo>
                <a:lnTo>
                  <a:pt x="223" y="1297"/>
                </a:lnTo>
                <a:lnTo>
                  <a:pt x="223" y="1299"/>
                </a:lnTo>
                <a:lnTo>
                  <a:pt x="224" y="1303"/>
                </a:lnTo>
                <a:lnTo>
                  <a:pt x="223" y="1334"/>
                </a:lnTo>
                <a:lnTo>
                  <a:pt x="221" y="1388"/>
                </a:lnTo>
                <a:lnTo>
                  <a:pt x="219" y="1444"/>
                </a:lnTo>
                <a:lnTo>
                  <a:pt x="221" y="1454"/>
                </a:lnTo>
                <a:lnTo>
                  <a:pt x="221" y="1464"/>
                </a:lnTo>
                <a:lnTo>
                  <a:pt x="219" y="1494"/>
                </a:lnTo>
                <a:lnTo>
                  <a:pt x="217" y="1506"/>
                </a:lnTo>
                <a:lnTo>
                  <a:pt x="217" y="1517"/>
                </a:lnTo>
                <a:lnTo>
                  <a:pt x="216" y="1541"/>
                </a:lnTo>
                <a:lnTo>
                  <a:pt x="212" y="1567"/>
                </a:lnTo>
                <a:lnTo>
                  <a:pt x="209" y="1581"/>
                </a:lnTo>
                <a:lnTo>
                  <a:pt x="205" y="1593"/>
                </a:lnTo>
                <a:lnTo>
                  <a:pt x="198" y="1604"/>
                </a:lnTo>
                <a:lnTo>
                  <a:pt x="191" y="1614"/>
                </a:lnTo>
                <a:lnTo>
                  <a:pt x="176" y="1633"/>
                </a:lnTo>
                <a:lnTo>
                  <a:pt x="158" y="1658"/>
                </a:lnTo>
                <a:lnTo>
                  <a:pt x="155" y="1661"/>
                </a:lnTo>
                <a:lnTo>
                  <a:pt x="150" y="1663"/>
                </a:lnTo>
                <a:lnTo>
                  <a:pt x="137" y="1666"/>
                </a:lnTo>
                <a:lnTo>
                  <a:pt x="125" y="1668"/>
                </a:lnTo>
                <a:lnTo>
                  <a:pt x="118" y="1670"/>
                </a:lnTo>
                <a:lnTo>
                  <a:pt x="113" y="1673"/>
                </a:lnTo>
                <a:lnTo>
                  <a:pt x="109" y="1677"/>
                </a:lnTo>
                <a:lnTo>
                  <a:pt x="108" y="1682"/>
                </a:lnTo>
                <a:lnTo>
                  <a:pt x="106" y="1693"/>
                </a:lnTo>
                <a:lnTo>
                  <a:pt x="106" y="1699"/>
                </a:lnTo>
                <a:lnTo>
                  <a:pt x="108" y="1701"/>
                </a:lnTo>
                <a:lnTo>
                  <a:pt x="109" y="1705"/>
                </a:lnTo>
                <a:lnTo>
                  <a:pt x="120" y="1708"/>
                </a:lnTo>
                <a:lnTo>
                  <a:pt x="146" y="1717"/>
                </a:lnTo>
                <a:lnTo>
                  <a:pt x="158" y="1719"/>
                </a:lnTo>
                <a:lnTo>
                  <a:pt x="172" y="1720"/>
                </a:lnTo>
                <a:lnTo>
                  <a:pt x="198" y="1720"/>
                </a:lnTo>
                <a:lnTo>
                  <a:pt x="203" y="1719"/>
                </a:lnTo>
                <a:lnTo>
                  <a:pt x="207" y="1717"/>
                </a:lnTo>
                <a:lnTo>
                  <a:pt x="216" y="1710"/>
                </a:lnTo>
                <a:lnTo>
                  <a:pt x="231" y="1689"/>
                </a:lnTo>
                <a:lnTo>
                  <a:pt x="237" y="1684"/>
                </a:lnTo>
                <a:lnTo>
                  <a:pt x="242" y="1682"/>
                </a:lnTo>
                <a:lnTo>
                  <a:pt x="254" y="1679"/>
                </a:lnTo>
                <a:lnTo>
                  <a:pt x="268" y="1679"/>
                </a:lnTo>
                <a:lnTo>
                  <a:pt x="280" y="1679"/>
                </a:lnTo>
                <a:lnTo>
                  <a:pt x="275" y="1713"/>
                </a:lnTo>
                <a:lnTo>
                  <a:pt x="277" y="1713"/>
                </a:lnTo>
                <a:lnTo>
                  <a:pt x="284" y="1715"/>
                </a:lnTo>
                <a:lnTo>
                  <a:pt x="285" y="1713"/>
                </a:lnTo>
                <a:lnTo>
                  <a:pt x="287" y="1712"/>
                </a:lnTo>
                <a:lnTo>
                  <a:pt x="292" y="1698"/>
                </a:lnTo>
                <a:lnTo>
                  <a:pt x="299" y="1675"/>
                </a:lnTo>
                <a:lnTo>
                  <a:pt x="303" y="1670"/>
                </a:lnTo>
                <a:lnTo>
                  <a:pt x="308" y="1665"/>
                </a:lnTo>
                <a:lnTo>
                  <a:pt x="317" y="1656"/>
                </a:lnTo>
                <a:lnTo>
                  <a:pt x="336" y="1639"/>
                </a:lnTo>
                <a:lnTo>
                  <a:pt x="341" y="1633"/>
                </a:lnTo>
                <a:lnTo>
                  <a:pt x="346" y="1630"/>
                </a:lnTo>
                <a:lnTo>
                  <a:pt x="357" y="1625"/>
                </a:lnTo>
                <a:lnTo>
                  <a:pt x="358" y="1623"/>
                </a:lnTo>
                <a:lnTo>
                  <a:pt x="362" y="1623"/>
                </a:lnTo>
                <a:lnTo>
                  <a:pt x="364" y="1626"/>
                </a:lnTo>
                <a:lnTo>
                  <a:pt x="365" y="1632"/>
                </a:lnTo>
                <a:lnTo>
                  <a:pt x="365" y="1637"/>
                </a:lnTo>
                <a:lnTo>
                  <a:pt x="365" y="1670"/>
                </a:lnTo>
                <a:lnTo>
                  <a:pt x="365" y="1675"/>
                </a:lnTo>
                <a:lnTo>
                  <a:pt x="371" y="1675"/>
                </a:lnTo>
                <a:lnTo>
                  <a:pt x="374" y="1675"/>
                </a:lnTo>
                <a:lnTo>
                  <a:pt x="378" y="1675"/>
                </a:lnTo>
                <a:lnTo>
                  <a:pt x="378" y="1673"/>
                </a:lnTo>
                <a:lnTo>
                  <a:pt x="379" y="1663"/>
                </a:lnTo>
                <a:lnTo>
                  <a:pt x="383" y="1652"/>
                </a:lnTo>
                <a:lnTo>
                  <a:pt x="388" y="1633"/>
                </a:lnTo>
                <a:lnTo>
                  <a:pt x="392" y="1623"/>
                </a:lnTo>
                <a:lnTo>
                  <a:pt x="397" y="1612"/>
                </a:lnTo>
                <a:lnTo>
                  <a:pt x="400" y="1609"/>
                </a:lnTo>
                <a:lnTo>
                  <a:pt x="404" y="1605"/>
                </a:lnTo>
                <a:lnTo>
                  <a:pt x="405" y="1595"/>
                </a:lnTo>
                <a:lnTo>
                  <a:pt x="395" y="1595"/>
                </a:lnTo>
                <a:lnTo>
                  <a:pt x="395" y="1590"/>
                </a:lnTo>
                <a:lnTo>
                  <a:pt x="392" y="1583"/>
                </a:lnTo>
                <a:lnTo>
                  <a:pt x="385" y="1565"/>
                </a:lnTo>
                <a:lnTo>
                  <a:pt x="371" y="1543"/>
                </a:lnTo>
                <a:lnTo>
                  <a:pt x="364" y="1513"/>
                </a:lnTo>
                <a:lnTo>
                  <a:pt x="360" y="1485"/>
                </a:lnTo>
                <a:lnTo>
                  <a:pt x="358" y="1456"/>
                </a:lnTo>
                <a:lnTo>
                  <a:pt x="360" y="1454"/>
                </a:lnTo>
                <a:lnTo>
                  <a:pt x="362" y="1449"/>
                </a:lnTo>
                <a:lnTo>
                  <a:pt x="362" y="1444"/>
                </a:lnTo>
                <a:lnTo>
                  <a:pt x="360" y="1437"/>
                </a:lnTo>
                <a:lnTo>
                  <a:pt x="358" y="1430"/>
                </a:lnTo>
                <a:lnTo>
                  <a:pt x="360" y="1423"/>
                </a:lnTo>
                <a:lnTo>
                  <a:pt x="360" y="1416"/>
                </a:lnTo>
                <a:lnTo>
                  <a:pt x="360" y="1409"/>
                </a:lnTo>
                <a:lnTo>
                  <a:pt x="358" y="1400"/>
                </a:lnTo>
                <a:lnTo>
                  <a:pt x="362" y="1376"/>
                </a:lnTo>
                <a:lnTo>
                  <a:pt x="360" y="1363"/>
                </a:lnTo>
                <a:lnTo>
                  <a:pt x="358" y="1351"/>
                </a:lnTo>
                <a:lnTo>
                  <a:pt x="357" y="1339"/>
                </a:lnTo>
                <a:lnTo>
                  <a:pt x="355" y="1327"/>
                </a:lnTo>
                <a:lnTo>
                  <a:pt x="355" y="1301"/>
                </a:lnTo>
                <a:lnTo>
                  <a:pt x="352" y="1275"/>
                </a:lnTo>
                <a:lnTo>
                  <a:pt x="346" y="1249"/>
                </a:lnTo>
                <a:lnTo>
                  <a:pt x="343" y="1236"/>
                </a:lnTo>
                <a:lnTo>
                  <a:pt x="339" y="1226"/>
                </a:lnTo>
                <a:lnTo>
                  <a:pt x="338" y="1221"/>
                </a:lnTo>
                <a:lnTo>
                  <a:pt x="338" y="1214"/>
                </a:lnTo>
                <a:lnTo>
                  <a:pt x="339" y="1208"/>
                </a:lnTo>
                <a:lnTo>
                  <a:pt x="341" y="1203"/>
                </a:lnTo>
                <a:lnTo>
                  <a:pt x="339" y="1202"/>
                </a:lnTo>
                <a:lnTo>
                  <a:pt x="339" y="1203"/>
                </a:lnTo>
                <a:lnTo>
                  <a:pt x="339" y="1202"/>
                </a:lnTo>
                <a:lnTo>
                  <a:pt x="341" y="1193"/>
                </a:lnTo>
                <a:lnTo>
                  <a:pt x="343" y="1172"/>
                </a:lnTo>
                <a:lnTo>
                  <a:pt x="345" y="1156"/>
                </a:lnTo>
                <a:lnTo>
                  <a:pt x="348" y="1148"/>
                </a:lnTo>
                <a:lnTo>
                  <a:pt x="350" y="1120"/>
                </a:lnTo>
                <a:lnTo>
                  <a:pt x="352" y="1092"/>
                </a:lnTo>
                <a:lnTo>
                  <a:pt x="353" y="1078"/>
                </a:lnTo>
                <a:lnTo>
                  <a:pt x="353" y="1071"/>
                </a:lnTo>
                <a:lnTo>
                  <a:pt x="353" y="1067"/>
                </a:lnTo>
                <a:lnTo>
                  <a:pt x="357" y="1067"/>
                </a:lnTo>
                <a:lnTo>
                  <a:pt x="367" y="1062"/>
                </a:lnTo>
                <a:lnTo>
                  <a:pt x="372" y="1059"/>
                </a:lnTo>
                <a:lnTo>
                  <a:pt x="376" y="1055"/>
                </a:lnTo>
                <a:lnTo>
                  <a:pt x="378" y="1048"/>
                </a:lnTo>
                <a:lnTo>
                  <a:pt x="379" y="1041"/>
                </a:lnTo>
                <a:lnTo>
                  <a:pt x="393" y="1036"/>
                </a:lnTo>
                <a:lnTo>
                  <a:pt x="397" y="1034"/>
                </a:lnTo>
                <a:lnTo>
                  <a:pt x="397" y="1029"/>
                </a:lnTo>
                <a:lnTo>
                  <a:pt x="397" y="1012"/>
                </a:lnTo>
                <a:lnTo>
                  <a:pt x="397" y="1008"/>
                </a:lnTo>
                <a:lnTo>
                  <a:pt x="397" y="1005"/>
                </a:lnTo>
                <a:lnTo>
                  <a:pt x="399" y="1005"/>
                </a:lnTo>
                <a:lnTo>
                  <a:pt x="412" y="996"/>
                </a:lnTo>
                <a:lnTo>
                  <a:pt x="426" y="989"/>
                </a:lnTo>
                <a:lnTo>
                  <a:pt x="428" y="986"/>
                </a:lnTo>
                <a:lnTo>
                  <a:pt x="428" y="980"/>
                </a:lnTo>
                <a:lnTo>
                  <a:pt x="425" y="958"/>
                </a:lnTo>
                <a:lnTo>
                  <a:pt x="451" y="947"/>
                </a:lnTo>
                <a:lnTo>
                  <a:pt x="468" y="940"/>
                </a:lnTo>
                <a:lnTo>
                  <a:pt x="472" y="939"/>
                </a:lnTo>
                <a:lnTo>
                  <a:pt x="472" y="937"/>
                </a:lnTo>
                <a:close/>
                <a:moveTo>
                  <a:pt x="136" y="937"/>
                </a:moveTo>
                <a:lnTo>
                  <a:pt x="136" y="937"/>
                </a:lnTo>
                <a:lnTo>
                  <a:pt x="134" y="937"/>
                </a:lnTo>
                <a:lnTo>
                  <a:pt x="134" y="935"/>
                </a:lnTo>
                <a:lnTo>
                  <a:pt x="136" y="937"/>
                </a:lnTo>
                <a:close/>
                <a:moveTo>
                  <a:pt x="325" y="268"/>
                </a:moveTo>
                <a:lnTo>
                  <a:pt x="325" y="268"/>
                </a:lnTo>
                <a:lnTo>
                  <a:pt x="329" y="267"/>
                </a:lnTo>
                <a:lnTo>
                  <a:pt x="325" y="268"/>
                </a:lnTo>
                <a:close/>
                <a:moveTo>
                  <a:pt x="353" y="141"/>
                </a:moveTo>
                <a:lnTo>
                  <a:pt x="353" y="141"/>
                </a:lnTo>
                <a:lnTo>
                  <a:pt x="355" y="143"/>
                </a:lnTo>
                <a:lnTo>
                  <a:pt x="353" y="143"/>
                </a:lnTo>
                <a:lnTo>
                  <a:pt x="355" y="143"/>
                </a:lnTo>
                <a:lnTo>
                  <a:pt x="353" y="141"/>
                </a:lnTo>
                <a:close/>
                <a:moveTo>
                  <a:pt x="278" y="1571"/>
                </a:moveTo>
                <a:lnTo>
                  <a:pt x="278" y="1571"/>
                </a:lnTo>
                <a:lnTo>
                  <a:pt x="277" y="1565"/>
                </a:lnTo>
                <a:lnTo>
                  <a:pt x="277" y="1560"/>
                </a:lnTo>
                <a:lnTo>
                  <a:pt x="278" y="1548"/>
                </a:lnTo>
                <a:lnTo>
                  <a:pt x="282" y="1525"/>
                </a:lnTo>
                <a:lnTo>
                  <a:pt x="284" y="1515"/>
                </a:lnTo>
                <a:lnTo>
                  <a:pt x="285" y="1504"/>
                </a:lnTo>
                <a:lnTo>
                  <a:pt x="289" y="1494"/>
                </a:lnTo>
                <a:lnTo>
                  <a:pt x="292" y="1484"/>
                </a:lnTo>
                <a:lnTo>
                  <a:pt x="292" y="1506"/>
                </a:lnTo>
                <a:lnTo>
                  <a:pt x="291" y="1527"/>
                </a:lnTo>
                <a:lnTo>
                  <a:pt x="285" y="1550"/>
                </a:lnTo>
                <a:lnTo>
                  <a:pt x="278" y="1571"/>
                </a:lnTo>
                <a:close/>
              </a:path>
            </a:pathLst>
          </a:custGeom>
          <a:solidFill>
            <a:srgbClr val="84D4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13"/>
          <p:cNvSpPr>
            <a:spLocks noEditPoints="1"/>
          </p:cNvSpPr>
          <p:nvPr/>
        </p:nvSpPr>
        <p:spPr bwMode="auto">
          <a:xfrm>
            <a:off x="7113588" y="1338263"/>
            <a:ext cx="496887" cy="1643062"/>
          </a:xfrm>
          <a:custGeom>
            <a:avLst/>
            <a:gdLst>
              <a:gd name="T0" fmla="*/ 474662 w 313"/>
              <a:gd name="T1" fmla="*/ 1401762 h 1035"/>
              <a:gd name="T2" fmla="*/ 466725 w 313"/>
              <a:gd name="T3" fmla="*/ 1438275 h 1035"/>
              <a:gd name="T4" fmla="*/ 395287 w 313"/>
              <a:gd name="T5" fmla="*/ 1528762 h 1035"/>
              <a:gd name="T6" fmla="*/ 388937 w 313"/>
              <a:gd name="T7" fmla="*/ 1487487 h 1035"/>
              <a:gd name="T8" fmla="*/ 388937 w 313"/>
              <a:gd name="T9" fmla="*/ 1408112 h 1035"/>
              <a:gd name="T10" fmla="*/ 212725 w 313"/>
              <a:gd name="T11" fmla="*/ 1282700 h 1035"/>
              <a:gd name="T12" fmla="*/ 195262 w 313"/>
              <a:gd name="T13" fmla="*/ 1389062 h 1035"/>
              <a:gd name="T14" fmla="*/ 187325 w 313"/>
              <a:gd name="T15" fmla="*/ 1465262 h 1035"/>
              <a:gd name="T16" fmla="*/ 209550 w 313"/>
              <a:gd name="T17" fmla="*/ 1538287 h 1035"/>
              <a:gd name="T18" fmla="*/ 195262 w 313"/>
              <a:gd name="T19" fmla="*/ 1614487 h 1035"/>
              <a:gd name="T20" fmla="*/ 139700 w 313"/>
              <a:gd name="T21" fmla="*/ 1624012 h 1035"/>
              <a:gd name="T22" fmla="*/ 38100 w 313"/>
              <a:gd name="T23" fmla="*/ 1639887 h 1035"/>
              <a:gd name="T24" fmla="*/ 0 w 313"/>
              <a:gd name="T25" fmla="*/ 1631950 h 1035"/>
              <a:gd name="T26" fmla="*/ 68262 w 313"/>
              <a:gd name="T27" fmla="*/ 1579562 h 1035"/>
              <a:gd name="T28" fmla="*/ 85725 w 313"/>
              <a:gd name="T29" fmla="*/ 1512887 h 1035"/>
              <a:gd name="T30" fmla="*/ 65087 w 313"/>
              <a:gd name="T31" fmla="*/ 1398587 h 1035"/>
              <a:gd name="T32" fmla="*/ 74612 w 313"/>
              <a:gd name="T33" fmla="*/ 1081087 h 1035"/>
              <a:gd name="T34" fmla="*/ 57150 w 313"/>
              <a:gd name="T35" fmla="*/ 1006475 h 1035"/>
              <a:gd name="T36" fmla="*/ 57150 w 313"/>
              <a:gd name="T37" fmla="*/ 909637 h 1035"/>
              <a:gd name="T38" fmla="*/ 12700 w 313"/>
              <a:gd name="T39" fmla="*/ 879475 h 1035"/>
              <a:gd name="T40" fmla="*/ 34925 w 313"/>
              <a:gd name="T41" fmla="*/ 533400 h 1035"/>
              <a:gd name="T42" fmla="*/ 71437 w 313"/>
              <a:gd name="T43" fmla="*/ 420687 h 1035"/>
              <a:gd name="T44" fmla="*/ 117475 w 313"/>
              <a:gd name="T45" fmla="*/ 301625 h 1035"/>
              <a:gd name="T46" fmla="*/ 128587 w 313"/>
              <a:gd name="T47" fmla="*/ 252412 h 1035"/>
              <a:gd name="T48" fmla="*/ 87312 w 313"/>
              <a:gd name="T49" fmla="*/ 214312 h 1035"/>
              <a:gd name="T50" fmla="*/ 76200 w 313"/>
              <a:gd name="T51" fmla="*/ 177800 h 1035"/>
              <a:gd name="T52" fmla="*/ 96837 w 313"/>
              <a:gd name="T53" fmla="*/ 130175 h 1035"/>
              <a:gd name="T54" fmla="*/ 96837 w 313"/>
              <a:gd name="T55" fmla="*/ 73025 h 1035"/>
              <a:gd name="T56" fmla="*/ 93662 w 313"/>
              <a:gd name="T57" fmla="*/ 66675 h 1035"/>
              <a:gd name="T58" fmla="*/ 93662 w 313"/>
              <a:gd name="T59" fmla="*/ 53975 h 1035"/>
              <a:gd name="T60" fmla="*/ 109537 w 313"/>
              <a:gd name="T61" fmla="*/ 33337 h 1035"/>
              <a:gd name="T62" fmla="*/ 120650 w 313"/>
              <a:gd name="T63" fmla="*/ 20637 h 1035"/>
              <a:gd name="T64" fmla="*/ 127000 w 313"/>
              <a:gd name="T65" fmla="*/ 22225 h 1035"/>
              <a:gd name="T66" fmla="*/ 139700 w 313"/>
              <a:gd name="T67" fmla="*/ 20637 h 1035"/>
              <a:gd name="T68" fmla="*/ 161925 w 313"/>
              <a:gd name="T69" fmla="*/ 11112 h 1035"/>
              <a:gd name="T70" fmla="*/ 180975 w 313"/>
              <a:gd name="T71" fmla="*/ 0 h 1035"/>
              <a:gd name="T72" fmla="*/ 225425 w 313"/>
              <a:gd name="T73" fmla="*/ 14287 h 1035"/>
              <a:gd name="T74" fmla="*/ 247650 w 313"/>
              <a:gd name="T75" fmla="*/ 22225 h 1035"/>
              <a:gd name="T76" fmla="*/ 250825 w 313"/>
              <a:gd name="T77" fmla="*/ 25400 h 1035"/>
              <a:gd name="T78" fmla="*/ 247650 w 313"/>
              <a:gd name="T79" fmla="*/ 31750 h 1035"/>
              <a:gd name="T80" fmla="*/ 247650 w 313"/>
              <a:gd name="T81" fmla="*/ 31750 h 1035"/>
              <a:gd name="T82" fmla="*/ 276225 w 313"/>
              <a:gd name="T83" fmla="*/ 58737 h 1035"/>
              <a:gd name="T84" fmla="*/ 280987 w 313"/>
              <a:gd name="T85" fmla="*/ 85725 h 1035"/>
              <a:gd name="T86" fmla="*/ 277812 w 313"/>
              <a:gd name="T87" fmla="*/ 100012 h 1035"/>
              <a:gd name="T88" fmla="*/ 287337 w 313"/>
              <a:gd name="T89" fmla="*/ 133350 h 1035"/>
              <a:gd name="T90" fmla="*/ 280987 w 313"/>
              <a:gd name="T91" fmla="*/ 177800 h 1035"/>
              <a:gd name="T92" fmla="*/ 258762 w 313"/>
              <a:gd name="T93" fmla="*/ 215900 h 1035"/>
              <a:gd name="T94" fmla="*/ 280987 w 313"/>
              <a:gd name="T95" fmla="*/ 244475 h 1035"/>
              <a:gd name="T96" fmla="*/ 344487 w 313"/>
              <a:gd name="T97" fmla="*/ 368300 h 1035"/>
              <a:gd name="T98" fmla="*/ 355600 w 313"/>
              <a:gd name="T99" fmla="*/ 758825 h 1035"/>
              <a:gd name="T100" fmla="*/ 355600 w 313"/>
              <a:gd name="T101" fmla="*/ 935037 h 1035"/>
              <a:gd name="T102" fmla="*/ 295275 w 313"/>
              <a:gd name="T103" fmla="*/ 987425 h 1035"/>
              <a:gd name="T104" fmla="*/ 254000 w 313"/>
              <a:gd name="T105" fmla="*/ 1069975 h 1035"/>
              <a:gd name="T106" fmla="*/ 277812 w 313"/>
              <a:gd name="T107" fmla="*/ 1158875 h 1035"/>
              <a:gd name="T108" fmla="*/ 377825 w 313"/>
              <a:gd name="T109" fmla="*/ 1258887 h 1035"/>
              <a:gd name="T110" fmla="*/ 481012 w 313"/>
              <a:gd name="T111" fmla="*/ 1330325 h 1035"/>
              <a:gd name="T112" fmla="*/ 180975 w 313"/>
              <a:gd name="T113" fmla="*/ 6350 h 1035"/>
              <a:gd name="T114" fmla="*/ 277812 w 313"/>
              <a:gd name="T115" fmla="*/ 92075 h 1035"/>
              <a:gd name="T116" fmla="*/ 280987 w 313"/>
              <a:gd name="T117" fmla="*/ 149225 h 1035"/>
              <a:gd name="T118" fmla="*/ 280987 w 313"/>
              <a:gd name="T119" fmla="*/ 144462 h 103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13"/>
              <a:gd name="T181" fmla="*/ 0 h 1035"/>
              <a:gd name="T182" fmla="*/ 313 w 313"/>
              <a:gd name="T183" fmla="*/ 1035 h 103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13" h="1035">
                <a:moveTo>
                  <a:pt x="313" y="854"/>
                </a:moveTo>
                <a:lnTo>
                  <a:pt x="313" y="854"/>
                </a:lnTo>
                <a:lnTo>
                  <a:pt x="311" y="857"/>
                </a:lnTo>
                <a:lnTo>
                  <a:pt x="310" y="862"/>
                </a:lnTo>
                <a:lnTo>
                  <a:pt x="304" y="871"/>
                </a:lnTo>
                <a:lnTo>
                  <a:pt x="299" y="883"/>
                </a:lnTo>
                <a:lnTo>
                  <a:pt x="297" y="887"/>
                </a:lnTo>
                <a:lnTo>
                  <a:pt x="292" y="887"/>
                </a:lnTo>
                <a:lnTo>
                  <a:pt x="296" y="890"/>
                </a:lnTo>
                <a:lnTo>
                  <a:pt x="297" y="895"/>
                </a:lnTo>
                <a:lnTo>
                  <a:pt x="296" y="901"/>
                </a:lnTo>
                <a:lnTo>
                  <a:pt x="294" y="906"/>
                </a:lnTo>
                <a:lnTo>
                  <a:pt x="285" y="927"/>
                </a:lnTo>
                <a:lnTo>
                  <a:pt x="273" y="946"/>
                </a:lnTo>
                <a:lnTo>
                  <a:pt x="261" y="963"/>
                </a:lnTo>
                <a:lnTo>
                  <a:pt x="259" y="965"/>
                </a:lnTo>
                <a:lnTo>
                  <a:pt x="256" y="965"/>
                </a:lnTo>
                <a:lnTo>
                  <a:pt x="249" y="963"/>
                </a:lnTo>
                <a:lnTo>
                  <a:pt x="243" y="960"/>
                </a:lnTo>
                <a:lnTo>
                  <a:pt x="238" y="955"/>
                </a:lnTo>
                <a:lnTo>
                  <a:pt x="238" y="951"/>
                </a:lnTo>
                <a:lnTo>
                  <a:pt x="238" y="948"/>
                </a:lnTo>
                <a:lnTo>
                  <a:pt x="242" y="942"/>
                </a:lnTo>
                <a:lnTo>
                  <a:pt x="245" y="937"/>
                </a:lnTo>
                <a:lnTo>
                  <a:pt x="247" y="930"/>
                </a:lnTo>
                <a:lnTo>
                  <a:pt x="247" y="915"/>
                </a:lnTo>
                <a:lnTo>
                  <a:pt x="249" y="899"/>
                </a:lnTo>
                <a:lnTo>
                  <a:pt x="249" y="892"/>
                </a:lnTo>
                <a:lnTo>
                  <a:pt x="249" y="888"/>
                </a:lnTo>
                <a:lnTo>
                  <a:pt x="245" y="887"/>
                </a:lnTo>
                <a:lnTo>
                  <a:pt x="233" y="880"/>
                </a:lnTo>
                <a:lnTo>
                  <a:pt x="205" y="864"/>
                </a:lnTo>
                <a:lnTo>
                  <a:pt x="181" y="848"/>
                </a:lnTo>
                <a:lnTo>
                  <a:pt x="168" y="838"/>
                </a:lnTo>
                <a:lnTo>
                  <a:pt x="156" y="829"/>
                </a:lnTo>
                <a:lnTo>
                  <a:pt x="134" y="808"/>
                </a:lnTo>
                <a:lnTo>
                  <a:pt x="130" y="815"/>
                </a:lnTo>
                <a:lnTo>
                  <a:pt x="127" y="824"/>
                </a:lnTo>
                <a:lnTo>
                  <a:pt x="125" y="838"/>
                </a:lnTo>
                <a:lnTo>
                  <a:pt x="123" y="852"/>
                </a:lnTo>
                <a:lnTo>
                  <a:pt x="123" y="868"/>
                </a:lnTo>
                <a:lnTo>
                  <a:pt x="123" y="875"/>
                </a:lnTo>
                <a:lnTo>
                  <a:pt x="121" y="881"/>
                </a:lnTo>
                <a:lnTo>
                  <a:pt x="120" y="888"/>
                </a:lnTo>
                <a:lnTo>
                  <a:pt x="116" y="895"/>
                </a:lnTo>
                <a:lnTo>
                  <a:pt x="114" y="901"/>
                </a:lnTo>
                <a:lnTo>
                  <a:pt x="114" y="908"/>
                </a:lnTo>
                <a:lnTo>
                  <a:pt x="118" y="923"/>
                </a:lnTo>
                <a:lnTo>
                  <a:pt x="120" y="939"/>
                </a:lnTo>
                <a:lnTo>
                  <a:pt x="120" y="946"/>
                </a:lnTo>
                <a:lnTo>
                  <a:pt x="121" y="951"/>
                </a:lnTo>
                <a:lnTo>
                  <a:pt x="127" y="956"/>
                </a:lnTo>
                <a:lnTo>
                  <a:pt x="130" y="962"/>
                </a:lnTo>
                <a:lnTo>
                  <a:pt x="132" y="969"/>
                </a:lnTo>
                <a:lnTo>
                  <a:pt x="132" y="975"/>
                </a:lnTo>
                <a:lnTo>
                  <a:pt x="130" y="989"/>
                </a:lnTo>
                <a:lnTo>
                  <a:pt x="128" y="1007"/>
                </a:lnTo>
                <a:lnTo>
                  <a:pt x="128" y="1014"/>
                </a:lnTo>
                <a:lnTo>
                  <a:pt x="125" y="1016"/>
                </a:lnTo>
                <a:lnTo>
                  <a:pt x="123" y="1017"/>
                </a:lnTo>
                <a:lnTo>
                  <a:pt x="108" y="1021"/>
                </a:lnTo>
                <a:lnTo>
                  <a:pt x="101" y="1023"/>
                </a:lnTo>
                <a:lnTo>
                  <a:pt x="99" y="1023"/>
                </a:lnTo>
                <a:lnTo>
                  <a:pt x="95" y="1021"/>
                </a:lnTo>
                <a:lnTo>
                  <a:pt x="92" y="1021"/>
                </a:lnTo>
                <a:lnTo>
                  <a:pt x="88" y="1023"/>
                </a:lnTo>
                <a:lnTo>
                  <a:pt x="81" y="1024"/>
                </a:lnTo>
                <a:lnTo>
                  <a:pt x="67" y="1031"/>
                </a:lnTo>
                <a:lnTo>
                  <a:pt x="54" y="1033"/>
                </a:lnTo>
                <a:lnTo>
                  <a:pt x="38" y="1033"/>
                </a:lnTo>
                <a:lnTo>
                  <a:pt x="24" y="1033"/>
                </a:lnTo>
                <a:lnTo>
                  <a:pt x="17" y="1035"/>
                </a:lnTo>
                <a:lnTo>
                  <a:pt x="8" y="1033"/>
                </a:lnTo>
                <a:lnTo>
                  <a:pt x="3" y="1033"/>
                </a:lnTo>
                <a:lnTo>
                  <a:pt x="1" y="1031"/>
                </a:lnTo>
                <a:lnTo>
                  <a:pt x="0" y="1028"/>
                </a:lnTo>
                <a:lnTo>
                  <a:pt x="0" y="1021"/>
                </a:lnTo>
                <a:lnTo>
                  <a:pt x="1" y="1017"/>
                </a:lnTo>
                <a:lnTo>
                  <a:pt x="3" y="1014"/>
                </a:lnTo>
                <a:lnTo>
                  <a:pt x="17" y="1009"/>
                </a:lnTo>
                <a:lnTo>
                  <a:pt x="31" y="1003"/>
                </a:lnTo>
                <a:lnTo>
                  <a:pt x="38" y="1000"/>
                </a:lnTo>
                <a:lnTo>
                  <a:pt x="43" y="995"/>
                </a:lnTo>
                <a:lnTo>
                  <a:pt x="50" y="982"/>
                </a:lnTo>
                <a:lnTo>
                  <a:pt x="54" y="974"/>
                </a:lnTo>
                <a:lnTo>
                  <a:pt x="54" y="970"/>
                </a:lnTo>
                <a:lnTo>
                  <a:pt x="52" y="969"/>
                </a:lnTo>
                <a:lnTo>
                  <a:pt x="52" y="960"/>
                </a:lnTo>
                <a:lnTo>
                  <a:pt x="54" y="953"/>
                </a:lnTo>
                <a:lnTo>
                  <a:pt x="54" y="946"/>
                </a:lnTo>
                <a:lnTo>
                  <a:pt x="52" y="939"/>
                </a:lnTo>
                <a:lnTo>
                  <a:pt x="48" y="925"/>
                </a:lnTo>
                <a:lnTo>
                  <a:pt x="45" y="911"/>
                </a:lnTo>
                <a:lnTo>
                  <a:pt x="43" y="895"/>
                </a:lnTo>
                <a:lnTo>
                  <a:pt x="41" y="881"/>
                </a:lnTo>
                <a:lnTo>
                  <a:pt x="41" y="866"/>
                </a:lnTo>
                <a:lnTo>
                  <a:pt x="41" y="805"/>
                </a:lnTo>
                <a:lnTo>
                  <a:pt x="43" y="742"/>
                </a:lnTo>
                <a:lnTo>
                  <a:pt x="45" y="711"/>
                </a:lnTo>
                <a:lnTo>
                  <a:pt x="47" y="681"/>
                </a:lnTo>
                <a:lnTo>
                  <a:pt x="50" y="648"/>
                </a:lnTo>
                <a:lnTo>
                  <a:pt x="50" y="645"/>
                </a:lnTo>
                <a:lnTo>
                  <a:pt x="50" y="643"/>
                </a:lnTo>
                <a:lnTo>
                  <a:pt x="43" y="641"/>
                </a:lnTo>
                <a:lnTo>
                  <a:pt x="38" y="638"/>
                </a:lnTo>
                <a:lnTo>
                  <a:pt x="36" y="634"/>
                </a:lnTo>
                <a:lnTo>
                  <a:pt x="34" y="632"/>
                </a:lnTo>
                <a:lnTo>
                  <a:pt x="36" y="619"/>
                </a:lnTo>
                <a:lnTo>
                  <a:pt x="38" y="605"/>
                </a:lnTo>
                <a:lnTo>
                  <a:pt x="38" y="584"/>
                </a:lnTo>
                <a:lnTo>
                  <a:pt x="38" y="579"/>
                </a:lnTo>
                <a:lnTo>
                  <a:pt x="36" y="573"/>
                </a:lnTo>
                <a:lnTo>
                  <a:pt x="29" y="570"/>
                </a:lnTo>
                <a:lnTo>
                  <a:pt x="24" y="568"/>
                </a:lnTo>
                <a:lnTo>
                  <a:pt x="17" y="566"/>
                </a:lnTo>
                <a:lnTo>
                  <a:pt x="14" y="565"/>
                </a:lnTo>
                <a:lnTo>
                  <a:pt x="12" y="561"/>
                </a:lnTo>
                <a:lnTo>
                  <a:pt x="8" y="554"/>
                </a:lnTo>
                <a:lnTo>
                  <a:pt x="8" y="547"/>
                </a:lnTo>
                <a:lnTo>
                  <a:pt x="7" y="533"/>
                </a:lnTo>
                <a:lnTo>
                  <a:pt x="8" y="474"/>
                </a:lnTo>
                <a:lnTo>
                  <a:pt x="12" y="413"/>
                </a:lnTo>
                <a:lnTo>
                  <a:pt x="19" y="352"/>
                </a:lnTo>
                <a:lnTo>
                  <a:pt x="22" y="336"/>
                </a:lnTo>
                <a:lnTo>
                  <a:pt x="26" y="319"/>
                </a:lnTo>
                <a:lnTo>
                  <a:pt x="29" y="305"/>
                </a:lnTo>
                <a:lnTo>
                  <a:pt x="34" y="293"/>
                </a:lnTo>
                <a:lnTo>
                  <a:pt x="40" y="279"/>
                </a:lnTo>
                <a:lnTo>
                  <a:pt x="45" y="265"/>
                </a:lnTo>
                <a:lnTo>
                  <a:pt x="52" y="249"/>
                </a:lnTo>
                <a:lnTo>
                  <a:pt x="59" y="235"/>
                </a:lnTo>
                <a:lnTo>
                  <a:pt x="66" y="223"/>
                </a:lnTo>
                <a:lnTo>
                  <a:pt x="73" y="211"/>
                </a:lnTo>
                <a:lnTo>
                  <a:pt x="74" y="204"/>
                </a:lnTo>
                <a:lnTo>
                  <a:pt x="74" y="197"/>
                </a:lnTo>
                <a:lnTo>
                  <a:pt x="74" y="190"/>
                </a:lnTo>
                <a:lnTo>
                  <a:pt x="78" y="185"/>
                </a:lnTo>
                <a:lnTo>
                  <a:pt x="80" y="178"/>
                </a:lnTo>
                <a:lnTo>
                  <a:pt x="83" y="171"/>
                </a:lnTo>
                <a:lnTo>
                  <a:pt x="83" y="164"/>
                </a:lnTo>
                <a:lnTo>
                  <a:pt x="83" y="161"/>
                </a:lnTo>
                <a:lnTo>
                  <a:pt x="81" y="159"/>
                </a:lnTo>
                <a:lnTo>
                  <a:pt x="66" y="157"/>
                </a:lnTo>
                <a:lnTo>
                  <a:pt x="57" y="154"/>
                </a:lnTo>
                <a:lnTo>
                  <a:pt x="55" y="152"/>
                </a:lnTo>
                <a:lnTo>
                  <a:pt x="54" y="148"/>
                </a:lnTo>
                <a:lnTo>
                  <a:pt x="54" y="145"/>
                </a:lnTo>
                <a:lnTo>
                  <a:pt x="54" y="141"/>
                </a:lnTo>
                <a:lnTo>
                  <a:pt x="55" y="135"/>
                </a:lnTo>
                <a:lnTo>
                  <a:pt x="57" y="119"/>
                </a:lnTo>
                <a:lnTo>
                  <a:pt x="57" y="117"/>
                </a:lnTo>
                <a:lnTo>
                  <a:pt x="54" y="115"/>
                </a:lnTo>
                <a:lnTo>
                  <a:pt x="50" y="115"/>
                </a:lnTo>
                <a:lnTo>
                  <a:pt x="48" y="112"/>
                </a:lnTo>
                <a:lnTo>
                  <a:pt x="48" y="110"/>
                </a:lnTo>
                <a:lnTo>
                  <a:pt x="50" y="107"/>
                </a:lnTo>
                <a:lnTo>
                  <a:pt x="55" y="100"/>
                </a:lnTo>
                <a:lnTo>
                  <a:pt x="61" y="87"/>
                </a:lnTo>
                <a:lnTo>
                  <a:pt x="62" y="86"/>
                </a:lnTo>
                <a:lnTo>
                  <a:pt x="61" y="82"/>
                </a:lnTo>
                <a:lnTo>
                  <a:pt x="59" y="75"/>
                </a:lnTo>
                <a:lnTo>
                  <a:pt x="59" y="68"/>
                </a:lnTo>
                <a:lnTo>
                  <a:pt x="61" y="61"/>
                </a:lnTo>
                <a:lnTo>
                  <a:pt x="64" y="47"/>
                </a:lnTo>
                <a:lnTo>
                  <a:pt x="62" y="47"/>
                </a:lnTo>
                <a:lnTo>
                  <a:pt x="61" y="46"/>
                </a:lnTo>
                <a:lnTo>
                  <a:pt x="59" y="44"/>
                </a:lnTo>
                <a:lnTo>
                  <a:pt x="59" y="42"/>
                </a:lnTo>
                <a:lnTo>
                  <a:pt x="59" y="39"/>
                </a:lnTo>
                <a:lnTo>
                  <a:pt x="59" y="37"/>
                </a:lnTo>
                <a:lnTo>
                  <a:pt x="59" y="35"/>
                </a:lnTo>
                <a:lnTo>
                  <a:pt x="59" y="34"/>
                </a:lnTo>
                <a:lnTo>
                  <a:pt x="62" y="30"/>
                </a:lnTo>
                <a:lnTo>
                  <a:pt x="64" y="28"/>
                </a:lnTo>
                <a:lnTo>
                  <a:pt x="64" y="25"/>
                </a:lnTo>
                <a:lnTo>
                  <a:pt x="67" y="27"/>
                </a:lnTo>
                <a:lnTo>
                  <a:pt x="69" y="25"/>
                </a:lnTo>
                <a:lnTo>
                  <a:pt x="69" y="23"/>
                </a:lnTo>
                <a:lnTo>
                  <a:pt x="69" y="21"/>
                </a:lnTo>
                <a:lnTo>
                  <a:pt x="69" y="20"/>
                </a:lnTo>
                <a:lnTo>
                  <a:pt x="71" y="18"/>
                </a:lnTo>
                <a:lnTo>
                  <a:pt x="73" y="14"/>
                </a:lnTo>
                <a:lnTo>
                  <a:pt x="73" y="16"/>
                </a:lnTo>
                <a:lnTo>
                  <a:pt x="74" y="14"/>
                </a:lnTo>
                <a:lnTo>
                  <a:pt x="76" y="13"/>
                </a:lnTo>
                <a:lnTo>
                  <a:pt x="74" y="16"/>
                </a:lnTo>
                <a:lnTo>
                  <a:pt x="76" y="16"/>
                </a:lnTo>
                <a:lnTo>
                  <a:pt x="76" y="14"/>
                </a:lnTo>
                <a:lnTo>
                  <a:pt x="78" y="13"/>
                </a:lnTo>
                <a:lnTo>
                  <a:pt x="80" y="14"/>
                </a:lnTo>
                <a:lnTo>
                  <a:pt x="81" y="16"/>
                </a:lnTo>
                <a:lnTo>
                  <a:pt x="83" y="18"/>
                </a:lnTo>
                <a:lnTo>
                  <a:pt x="85" y="16"/>
                </a:lnTo>
                <a:lnTo>
                  <a:pt x="87" y="14"/>
                </a:lnTo>
                <a:lnTo>
                  <a:pt x="88" y="13"/>
                </a:lnTo>
                <a:lnTo>
                  <a:pt x="92" y="13"/>
                </a:lnTo>
                <a:lnTo>
                  <a:pt x="94" y="11"/>
                </a:lnTo>
                <a:lnTo>
                  <a:pt x="95" y="11"/>
                </a:lnTo>
                <a:lnTo>
                  <a:pt x="97" y="9"/>
                </a:lnTo>
                <a:lnTo>
                  <a:pt x="102" y="7"/>
                </a:lnTo>
                <a:lnTo>
                  <a:pt x="108" y="4"/>
                </a:lnTo>
                <a:lnTo>
                  <a:pt x="109" y="2"/>
                </a:lnTo>
                <a:lnTo>
                  <a:pt x="111" y="2"/>
                </a:lnTo>
                <a:lnTo>
                  <a:pt x="113" y="0"/>
                </a:lnTo>
                <a:lnTo>
                  <a:pt x="114" y="0"/>
                </a:lnTo>
                <a:lnTo>
                  <a:pt x="120" y="2"/>
                </a:lnTo>
                <a:lnTo>
                  <a:pt x="121" y="4"/>
                </a:lnTo>
                <a:lnTo>
                  <a:pt x="125" y="6"/>
                </a:lnTo>
                <a:lnTo>
                  <a:pt x="135" y="6"/>
                </a:lnTo>
                <a:lnTo>
                  <a:pt x="139" y="7"/>
                </a:lnTo>
                <a:lnTo>
                  <a:pt x="142" y="9"/>
                </a:lnTo>
                <a:lnTo>
                  <a:pt x="142" y="6"/>
                </a:lnTo>
                <a:lnTo>
                  <a:pt x="146" y="7"/>
                </a:lnTo>
                <a:lnTo>
                  <a:pt x="149" y="9"/>
                </a:lnTo>
                <a:lnTo>
                  <a:pt x="156" y="13"/>
                </a:lnTo>
                <a:lnTo>
                  <a:pt x="156" y="14"/>
                </a:lnTo>
                <a:lnTo>
                  <a:pt x="156" y="16"/>
                </a:lnTo>
                <a:lnTo>
                  <a:pt x="153" y="16"/>
                </a:lnTo>
                <a:lnTo>
                  <a:pt x="153" y="18"/>
                </a:lnTo>
                <a:lnTo>
                  <a:pt x="156" y="18"/>
                </a:lnTo>
                <a:lnTo>
                  <a:pt x="156" y="16"/>
                </a:lnTo>
                <a:lnTo>
                  <a:pt x="158" y="16"/>
                </a:lnTo>
                <a:lnTo>
                  <a:pt x="160" y="18"/>
                </a:lnTo>
                <a:lnTo>
                  <a:pt x="160" y="20"/>
                </a:lnTo>
                <a:lnTo>
                  <a:pt x="162" y="20"/>
                </a:lnTo>
                <a:lnTo>
                  <a:pt x="162" y="21"/>
                </a:lnTo>
                <a:lnTo>
                  <a:pt x="160" y="21"/>
                </a:lnTo>
                <a:lnTo>
                  <a:pt x="156" y="20"/>
                </a:lnTo>
                <a:lnTo>
                  <a:pt x="156" y="21"/>
                </a:lnTo>
                <a:lnTo>
                  <a:pt x="155" y="20"/>
                </a:lnTo>
                <a:lnTo>
                  <a:pt x="156" y="20"/>
                </a:lnTo>
                <a:lnTo>
                  <a:pt x="167" y="25"/>
                </a:lnTo>
                <a:lnTo>
                  <a:pt x="168" y="27"/>
                </a:lnTo>
                <a:lnTo>
                  <a:pt x="172" y="32"/>
                </a:lnTo>
                <a:lnTo>
                  <a:pt x="172" y="37"/>
                </a:lnTo>
                <a:lnTo>
                  <a:pt x="172" y="42"/>
                </a:lnTo>
                <a:lnTo>
                  <a:pt x="174" y="37"/>
                </a:lnTo>
                <a:lnTo>
                  <a:pt x="175" y="44"/>
                </a:lnTo>
                <a:lnTo>
                  <a:pt x="175" y="46"/>
                </a:lnTo>
                <a:lnTo>
                  <a:pt x="177" y="49"/>
                </a:lnTo>
                <a:lnTo>
                  <a:pt x="177" y="54"/>
                </a:lnTo>
                <a:lnTo>
                  <a:pt x="177" y="56"/>
                </a:lnTo>
                <a:lnTo>
                  <a:pt x="177" y="58"/>
                </a:lnTo>
                <a:lnTo>
                  <a:pt x="177" y="60"/>
                </a:lnTo>
                <a:lnTo>
                  <a:pt x="175" y="60"/>
                </a:lnTo>
                <a:lnTo>
                  <a:pt x="174" y="61"/>
                </a:lnTo>
                <a:lnTo>
                  <a:pt x="175" y="63"/>
                </a:lnTo>
                <a:lnTo>
                  <a:pt x="175" y="65"/>
                </a:lnTo>
                <a:lnTo>
                  <a:pt x="175" y="67"/>
                </a:lnTo>
                <a:lnTo>
                  <a:pt x="177" y="67"/>
                </a:lnTo>
                <a:lnTo>
                  <a:pt x="179" y="68"/>
                </a:lnTo>
                <a:lnTo>
                  <a:pt x="179" y="74"/>
                </a:lnTo>
                <a:lnTo>
                  <a:pt x="181" y="84"/>
                </a:lnTo>
                <a:lnTo>
                  <a:pt x="179" y="94"/>
                </a:lnTo>
                <a:lnTo>
                  <a:pt x="179" y="100"/>
                </a:lnTo>
                <a:lnTo>
                  <a:pt x="179" y="103"/>
                </a:lnTo>
                <a:lnTo>
                  <a:pt x="177" y="108"/>
                </a:lnTo>
                <a:lnTo>
                  <a:pt x="177" y="112"/>
                </a:lnTo>
                <a:lnTo>
                  <a:pt x="175" y="115"/>
                </a:lnTo>
                <a:lnTo>
                  <a:pt x="174" y="121"/>
                </a:lnTo>
                <a:lnTo>
                  <a:pt x="172" y="126"/>
                </a:lnTo>
                <a:lnTo>
                  <a:pt x="170" y="129"/>
                </a:lnTo>
                <a:lnTo>
                  <a:pt x="167" y="133"/>
                </a:lnTo>
                <a:lnTo>
                  <a:pt x="163" y="136"/>
                </a:lnTo>
                <a:lnTo>
                  <a:pt x="165" y="138"/>
                </a:lnTo>
                <a:lnTo>
                  <a:pt x="168" y="140"/>
                </a:lnTo>
                <a:lnTo>
                  <a:pt x="175" y="141"/>
                </a:lnTo>
                <a:lnTo>
                  <a:pt x="177" y="143"/>
                </a:lnTo>
                <a:lnTo>
                  <a:pt x="177" y="147"/>
                </a:lnTo>
                <a:lnTo>
                  <a:pt x="177" y="154"/>
                </a:lnTo>
                <a:lnTo>
                  <a:pt x="179" y="161"/>
                </a:lnTo>
                <a:lnTo>
                  <a:pt x="182" y="166"/>
                </a:lnTo>
                <a:lnTo>
                  <a:pt x="191" y="180"/>
                </a:lnTo>
                <a:lnTo>
                  <a:pt x="205" y="204"/>
                </a:lnTo>
                <a:lnTo>
                  <a:pt x="212" y="218"/>
                </a:lnTo>
                <a:lnTo>
                  <a:pt x="217" y="232"/>
                </a:lnTo>
                <a:lnTo>
                  <a:pt x="222" y="262"/>
                </a:lnTo>
                <a:lnTo>
                  <a:pt x="224" y="291"/>
                </a:lnTo>
                <a:lnTo>
                  <a:pt x="224" y="323"/>
                </a:lnTo>
                <a:lnTo>
                  <a:pt x="224" y="354"/>
                </a:lnTo>
                <a:lnTo>
                  <a:pt x="224" y="413"/>
                </a:lnTo>
                <a:lnTo>
                  <a:pt x="224" y="446"/>
                </a:lnTo>
                <a:lnTo>
                  <a:pt x="224" y="478"/>
                </a:lnTo>
                <a:lnTo>
                  <a:pt x="226" y="505"/>
                </a:lnTo>
                <a:lnTo>
                  <a:pt x="228" y="538"/>
                </a:lnTo>
                <a:lnTo>
                  <a:pt x="228" y="568"/>
                </a:lnTo>
                <a:lnTo>
                  <a:pt x="226" y="582"/>
                </a:lnTo>
                <a:lnTo>
                  <a:pt x="224" y="589"/>
                </a:lnTo>
                <a:lnTo>
                  <a:pt x="219" y="594"/>
                </a:lnTo>
                <a:lnTo>
                  <a:pt x="207" y="603"/>
                </a:lnTo>
                <a:lnTo>
                  <a:pt x="195" y="610"/>
                </a:lnTo>
                <a:lnTo>
                  <a:pt x="191" y="612"/>
                </a:lnTo>
                <a:lnTo>
                  <a:pt x="189" y="615"/>
                </a:lnTo>
                <a:lnTo>
                  <a:pt x="186" y="622"/>
                </a:lnTo>
                <a:lnTo>
                  <a:pt x="179" y="636"/>
                </a:lnTo>
                <a:lnTo>
                  <a:pt x="172" y="648"/>
                </a:lnTo>
                <a:lnTo>
                  <a:pt x="167" y="653"/>
                </a:lnTo>
                <a:lnTo>
                  <a:pt x="163" y="660"/>
                </a:lnTo>
                <a:lnTo>
                  <a:pt x="160" y="674"/>
                </a:lnTo>
                <a:lnTo>
                  <a:pt x="158" y="688"/>
                </a:lnTo>
                <a:lnTo>
                  <a:pt x="158" y="702"/>
                </a:lnTo>
                <a:lnTo>
                  <a:pt x="163" y="716"/>
                </a:lnTo>
                <a:lnTo>
                  <a:pt x="167" y="721"/>
                </a:lnTo>
                <a:lnTo>
                  <a:pt x="170" y="727"/>
                </a:lnTo>
                <a:lnTo>
                  <a:pt x="175" y="730"/>
                </a:lnTo>
                <a:lnTo>
                  <a:pt x="181" y="733"/>
                </a:lnTo>
                <a:lnTo>
                  <a:pt x="203" y="754"/>
                </a:lnTo>
                <a:lnTo>
                  <a:pt x="222" y="777"/>
                </a:lnTo>
                <a:lnTo>
                  <a:pt x="235" y="791"/>
                </a:lnTo>
                <a:lnTo>
                  <a:pt x="238" y="793"/>
                </a:lnTo>
                <a:lnTo>
                  <a:pt x="247" y="800"/>
                </a:lnTo>
                <a:lnTo>
                  <a:pt x="271" y="814"/>
                </a:lnTo>
                <a:lnTo>
                  <a:pt x="297" y="833"/>
                </a:lnTo>
                <a:lnTo>
                  <a:pt x="301" y="834"/>
                </a:lnTo>
                <a:lnTo>
                  <a:pt x="303" y="838"/>
                </a:lnTo>
                <a:lnTo>
                  <a:pt x="303" y="845"/>
                </a:lnTo>
                <a:lnTo>
                  <a:pt x="304" y="847"/>
                </a:lnTo>
                <a:lnTo>
                  <a:pt x="306" y="848"/>
                </a:lnTo>
                <a:lnTo>
                  <a:pt x="311" y="850"/>
                </a:lnTo>
                <a:lnTo>
                  <a:pt x="313" y="854"/>
                </a:lnTo>
                <a:close/>
                <a:moveTo>
                  <a:pt x="114" y="4"/>
                </a:moveTo>
                <a:lnTo>
                  <a:pt x="114" y="4"/>
                </a:lnTo>
                <a:lnTo>
                  <a:pt x="111" y="4"/>
                </a:lnTo>
                <a:lnTo>
                  <a:pt x="113" y="6"/>
                </a:lnTo>
                <a:lnTo>
                  <a:pt x="114" y="4"/>
                </a:lnTo>
                <a:close/>
                <a:moveTo>
                  <a:pt x="175" y="58"/>
                </a:moveTo>
                <a:lnTo>
                  <a:pt x="175" y="58"/>
                </a:lnTo>
                <a:lnTo>
                  <a:pt x="175" y="56"/>
                </a:lnTo>
                <a:lnTo>
                  <a:pt x="174" y="56"/>
                </a:lnTo>
                <a:lnTo>
                  <a:pt x="174" y="58"/>
                </a:lnTo>
                <a:lnTo>
                  <a:pt x="175" y="58"/>
                </a:lnTo>
                <a:close/>
                <a:moveTo>
                  <a:pt x="177" y="94"/>
                </a:moveTo>
                <a:lnTo>
                  <a:pt x="177" y="94"/>
                </a:lnTo>
                <a:lnTo>
                  <a:pt x="179" y="91"/>
                </a:lnTo>
                <a:lnTo>
                  <a:pt x="179" y="87"/>
                </a:lnTo>
                <a:lnTo>
                  <a:pt x="177" y="89"/>
                </a:lnTo>
                <a:lnTo>
                  <a:pt x="177" y="91"/>
                </a:lnTo>
                <a:lnTo>
                  <a:pt x="177" y="94"/>
                </a:lnTo>
                <a:close/>
              </a:path>
            </a:pathLst>
          </a:custGeom>
          <a:solidFill>
            <a:srgbClr val="84D4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14"/>
          <p:cNvSpPr>
            <a:spLocks noEditPoints="1"/>
          </p:cNvSpPr>
          <p:nvPr/>
        </p:nvSpPr>
        <p:spPr bwMode="auto">
          <a:xfrm>
            <a:off x="6054725" y="1143000"/>
            <a:ext cx="850900" cy="2405063"/>
          </a:xfrm>
          <a:custGeom>
            <a:avLst/>
            <a:gdLst>
              <a:gd name="T0" fmla="*/ 720725 w 536"/>
              <a:gd name="T1" fmla="*/ 530225 h 1515"/>
              <a:gd name="T2" fmla="*/ 765175 w 536"/>
              <a:gd name="T3" fmla="*/ 2368550 h 1515"/>
              <a:gd name="T4" fmla="*/ 571500 w 536"/>
              <a:gd name="T5" fmla="*/ 2382838 h 1515"/>
              <a:gd name="T6" fmla="*/ 546100 w 536"/>
              <a:gd name="T7" fmla="*/ 2293938 h 1515"/>
              <a:gd name="T8" fmla="*/ 563563 w 536"/>
              <a:gd name="T9" fmla="*/ 2200275 h 1515"/>
              <a:gd name="T10" fmla="*/ 568325 w 536"/>
              <a:gd name="T11" fmla="*/ 1873250 h 1515"/>
              <a:gd name="T12" fmla="*/ 557213 w 536"/>
              <a:gd name="T13" fmla="*/ 1738313 h 1515"/>
              <a:gd name="T14" fmla="*/ 534988 w 536"/>
              <a:gd name="T15" fmla="*/ 1627188 h 1515"/>
              <a:gd name="T16" fmla="*/ 511175 w 536"/>
              <a:gd name="T17" fmla="*/ 1536700 h 1515"/>
              <a:gd name="T18" fmla="*/ 441325 w 536"/>
              <a:gd name="T19" fmla="*/ 1489075 h 1515"/>
              <a:gd name="T20" fmla="*/ 419100 w 536"/>
              <a:gd name="T21" fmla="*/ 1741488 h 1515"/>
              <a:gd name="T22" fmla="*/ 428625 w 536"/>
              <a:gd name="T23" fmla="*/ 1860550 h 1515"/>
              <a:gd name="T24" fmla="*/ 425450 w 536"/>
              <a:gd name="T25" fmla="*/ 2147888 h 1515"/>
              <a:gd name="T26" fmla="*/ 433388 w 536"/>
              <a:gd name="T27" fmla="*/ 2297113 h 1515"/>
              <a:gd name="T28" fmla="*/ 361950 w 536"/>
              <a:gd name="T29" fmla="*/ 2363788 h 1515"/>
              <a:gd name="T30" fmla="*/ 295275 w 536"/>
              <a:gd name="T31" fmla="*/ 2293938 h 1515"/>
              <a:gd name="T32" fmla="*/ 284163 w 536"/>
              <a:gd name="T33" fmla="*/ 2181225 h 1515"/>
              <a:gd name="T34" fmla="*/ 257175 w 536"/>
              <a:gd name="T35" fmla="*/ 2108200 h 1515"/>
              <a:gd name="T36" fmla="*/ 236538 w 536"/>
              <a:gd name="T37" fmla="*/ 1898650 h 1515"/>
              <a:gd name="T38" fmla="*/ 220663 w 536"/>
              <a:gd name="T39" fmla="*/ 1704975 h 1515"/>
              <a:gd name="T40" fmla="*/ 231775 w 536"/>
              <a:gd name="T41" fmla="*/ 1533525 h 1515"/>
              <a:gd name="T42" fmla="*/ 220663 w 536"/>
              <a:gd name="T43" fmla="*/ 1392238 h 1515"/>
              <a:gd name="T44" fmla="*/ 173038 w 536"/>
              <a:gd name="T45" fmla="*/ 1241425 h 1515"/>
              <a:gd name="T46" fmla="*/ 168275 w 536"/>
              <a:gd name="T47" fmla="*/ 1066800 h 1515"/>
              <a:gd name="T48" fmla="*/ 153988 w 536"/>
              <a:gd name="T49" fmla="*/ 969963 h 1515"/>
              <a:gd name="T50" fmla="*/ 23813 w 536"/>
              <a:gd name="T51" fmla="*/ 768350 h 1515"/>
              <a:gd name="T52" fmla="*/ 0 w 536"/>
              <a:gd name="T53" fmla="*/ 698500 h 1515"/>
              <a:gd name="T54" fmla="*/ 44450 w 536"/>
              <a:gd name="T55" fmla="*/ 549275 h 1515"/>
              <a:gd name="T56" fmla="*/ 85725 w 536"/>
              <a:gd name="T57" fmla="*/ 425450 h 1515"/>
              <a:gd name="T58" fmla="*/ 153988 w 536"/>
              <a:gd name="T59" fmla="*/ 366713 h 1515"/>
              <a:gd name="T60" fmla="*/ 306388 w 536"/>
              <a:gd name="T61" fmla="*/ 268288 h 1515"/>
              <a:gd name="T62" fmla="*/ 276225 w 536"/>
              <a:gd name="T63" fmla="*/ 238125 h 1515"/>
              <a:gd name="T64" fmla="*/ 257175 w 536"/>
              <a:gd name="T65" fmla="*/ 112713 h 1515"/>
              <a:gd name="T66" fmla="*/ 276225 w 536"/>
              <a:gd name="T67" fmla="*/ 55563 h 1515"/>
              <a:gd name="T68" fmla="*/ 331788 w 536"/>
              <a:gd name="T69" fmla="*/ 15875 h 1515"/>
              <a:gd name="T70" fmla="*/ 355600 w 536"/>
              <a:gd name="T71" fmla="*/ 7938 h 1515"/>
              <a:gd name="T72" fmla="*/ 392113 w 536"/>
              <a:gd name="T73" fmla="*/ 11113 h 1515"/>
              <a:gd name="T74" fmla="*/ 428625 w 536"/>
              <a:gd name="T75" fmla="*/ 15875 h 1515"/>
              <a:gd name="T76" fmla="*/ 447675 w 536"/>
              <a:gd name="T77" fmla="*/ 26988 h 1515"/>
              <a:gd name="T78" fmla="*/ 471488 w 536"/>
              <a:gd name="T79" fmla="*/ 57150 h 1515"/>
              <a:gd name="T80" fmla="*/ 493713 w 536"/>
              <a:gd name="T81" fmla="*/ 130175 h 1515"/>
              <a:gd name="T82" fmla="*/ 492125 w 536"/>
              <a:gd name="T83" fmla="*/ 160338 h 1515"/>
              <a:gd name="T84" fmla="*/ 481013 w 536"/>
              <a:gd name="T85" fmla="*/ 228600 h 1515"/>
              <a:gd name="T86" fmla="*/ 527050 w 536"/>
              <a:gd name="T87" fmla="*/ 301625 h 1515"/>
              <a:gd name="T88" fmla="*/ 652463 w 536"/>
              <a:gd name="T89" fmla="*/ 365125 h 1515"/>
              <a:gd name="T90" fmla="*/ 738188 w 536"/>
              <a:gd name="T91" fmla="*/ 635000 h 1515"/>
              <a:gd name="T92" fmla="*/ 773113 w 536"/>
              <a:gd name="T93" fmla="*/ 765175 h 1515"/>
              <a:gd name="T94" fmla="*/ 723900 w 536"/>
              <a:gd name="T95" fmla="*/ 817563 h 1515"/>
              <a:gd name="T96" fmla="*/ 665163 w 536"/>
              <a:gd name="T97" fmla="*/ 992188 h 1515"/>
              <a:gd name="T98" fmla="*/ 712788 w 536"/>
              <a:gd name="T99" fmla="*/ 1138238 h 1515"/>
              <a:gd name="T100" fmla="*/ 727075 w 536"/>
              <a:gd name="T101" fmla="*/ 1293813 h 1515"/>
              <a:gd name="T102" fmla="*/ 750888 w 536"/>
              <a:gd name="T103" fmla="*/ 1541463 h 1515"/>
              <a:gd name="T104" fmla="*/ 746125 w 536"/>
              <a:gd name="T105" fmla="*/ 1749425 h 1515"/>
              <a:gd name="T106" fmla="*/ 746125 w 536"/>
              <a:gd name="T107" fmla="*/ 2000250 h 1515"/>
              <a:gd name="T108" fmla="*/ 731838 w 536"/>
              <a:gd name="T109" fmla="*/ 2170113 h 1515"/>
              <a:gd name="T110" fmla="*/ 735013 w 536"/>
              <a:gd name="T111" fmla="*/ 2246313 h 1515"/>
              <a:gd name="T112" fmla="*/ 842963 w 536"/>
              <a:gd name="T113" fmla="*/ 2268538 h 1515"/>
              <a:gd name="T114" fmla="*/ 354013 w 536"/>
              <a:gd name="T115" fmla="*/ 7938 h 1515"/>
              <a:gd name="T116" fmla="*/ 149225 w 536"/>
              <a:gd name="T117" fmla="*/ 782638 h 151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36"/>
              <a:gd name="T178" fmla="*/ 0 h 1515"/>
              <a:gd name="T179" fmla="*/ 536 w 536"/>
              <a:gd name="T180" fmla="*/ 1515 h 151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36" h="1515">
                <a:moveTo>
                  <a:pt x="223" y="5"/>
                </a:moveTo>
                <a:lnTo>
                  <a:pt x="223" y="5"/>
                </a:lnTo>
                <a:close/>
                <a:moveTo>
                  <a:pt x="456" y="336"/>
                </a:moveTo>
                <a:lnTo>
                  <a:pt x="456" y="336"/>
                </a:lnTo>
                <a:lnTo>
                  <a:pt x="458" y="345"/>
                </a:lnTo>
                <a:lnTo>
                  <a:pt x="456" y="336"/>
                </a:lnTo>
                <a:close/>
                <a:moveTo>
                  <a:pt x="454" y="334"/>
                </a:moveTo>
                <a:lnTo>
                  <a:pt x="454" y="334"/>
                </a:lnTo>
                <a:close/>
                <a:moveTo>
                  <a:pt x="456" y="336"/>
                </a:moveTo>
                <a:lnTo>
                  <a:pt x="456" y="336"/>
                </a:lnTo>
                <a:lnTo>
                  <a:pt x="454" y="334"/>
                </a:lnTo>
                <a:lnTo>
                  <a:pt x="456" y="336"/>
                </a:lnTo>
                <a:close/>
                <a:moveTo>
                  <a:pt x="522" y="1469"/>
                </a:moveTo>
                <a:lnTo>
                  <a:pt x="522" y="1469"/>
                </a:lnTo>
                <a:lnTo>
                  <a:pt x="513" y="1476"/>
                </a:lnTo>
                <a:lnTo>
                  <a:pt x="503" y="1483"/>
                </a:lnTo>
                <a:lnTo>
                  <a:pt x="482" y="1492"/>
                </a:lnTo>
                <a:lnTo>
                  <a:pt x="463" y="1501"/>
                </a:lnTo>
                <a:lnTo>
                  <a:pt x="442" y="1508"/>
                </a:lnTo>
                <a:lnTo>
                  <a:pt x="421" y="1513"/>
                </a:lnTo>
                <a:lnTo>
                  <a:pt x="409" y="1515"/>
                </a:lnTo>
                <a:lnTo>
                  <a:pt x="398" y="1515"/>
                </a:lnTo>
                <a:lnTo>
                  <a:pt x="388" y="1515"/>
                </a:lnTo>
                <a:lnTo>
                  <a:pt x="378" y="1513"/>
                </a:lnTo>
                <a:lnTo>
                  <a:pt x="367" y="1509"/>
                </a:lnTo>
                <a:lnTo>
                  <a:pt x="364" y="1506"/>
                </a:lnTo>
                <a:lnTo>
                  <a:pt x="360" y="1501"/>
                </a:lnTo>
                <a:lnTo>
                  <a:pt x="360" y="1497"/>
                </a:lnTo>
                <a:lnTo>
                  <a:pt x="362" y="1492"/>
                </a:lnTo>
                <a:lnTo>
                  <a:pt x="362" y="1489"/>
                </a:lnTo>
                <a:lnTo>
                  <a:pt x="362" y="1485"/>
                </a:lnTo>
                <a:lnTo>
                  <a:pt x="358" y="1483"/>
                </a:lnTo>
                <a:lnTo>
                  <a:pt x="357" y="1480"/>
                </a:lnTo>
                <a:lnTo>
                  <a:pt x="353" y="1476"/>
                </a:lnTo>
                <a:lnTo>
                  <a:pt x="350" y="1468"/>
                </a:lnTo>
                <a:lnTo>
                  <a:pt x="344" y="1445"/>
                </a:lnTo>
                <a:lnTo>
                  <a:pt x="343" y="1442"/>
                </a:lnTo>
                <a:lnTo>
                  <a:pt x="343" y="1436"/>
                </a:lnTo>
                <a:lnTo>
                  <a:pt x="346" y="1424"/>
                </a:lnTo>
                <a:lnTo>
                  <a:pt x="355" y="1403"/>
                </a:lnTo>
                <a:lnTo>
                  <a:pt x="358" y="1400"/>
                </a:lnTo>
                <a:lnTo>
                  <a:pt x="358" y="1396"/>
                </a:lnTo>
                <a:lnTo>
                  <a:pt x="358" y="1394"/>
                </a:lnTo>
                <a:lnTo>
                  <a:pt x="357" y="1391"/>
                </a:lnTo>
                <a:lnTo>
                  <a:pt x="355" y="1386"/>
                </a:lnTo>
                <a:lnTo>
                  <a:pt x="355" y="1368"/>
                </a:lnTo>
                <a:lnTo>
                  <a:pt x="355" y="1351"/>
                </a:lnTo>
                <a:lnTo>
                  <a:pt x="355" y="1287"/>
                </a:lnTo>
                <a:lnTo>
                  <a:pt x="355" y="1267"/>
                </a:lnTo>
                <a:lnTo>
                  <a:pt x="357" y="1248"/>
                </a:lnTo>
                <a:lnTo>
                  <a:pt x="358" y="1203"/>
                </a:lnTo>
                <a:lnTo>
                  <a:pt x="358" y="1180"/>
                </a:lnTo>
                <a:lnTo>
                  <a:pt x="358" y="1170"/>
                </a:lnTo>
                <a:lnTo>
                  <a:pt x="353" y="1159"/>
                </a:lnTo>
                <a:lnTo>
                  <a:pt x="353" y="1149"/>
                </a:lnTo>
                <a:lnTo>
                  <a:pt x="353" y="1137"/>
                </a:lnTo>
                <a:lnTo>
                  <a:pt x="355" y="1116"/>
                </a:lnTo>
                <a:lnTo>
                  <a:pt x="355" y="1111"/>
                </a:lnTo>
                <a:lnTo>
                  <a:pt x="353" y="1105"/>
                </a:lnTo>
                <a:lnTo>
                  <a:pt x="351" y="1100"/>
                </a:lnTo>
                <a:lnTo>
                  <a:pt x="351" y="1095"/>
                </a:lnTo>
                <a:lnTo>
                  <a:pt x="351" y="1074"/>
                </a:lnTo>
                <a:lnTo>
                  <a:pt x="348" y="1071"/>
                </a:lnTo>
                <a:lnTo>
                  <a:pt x="344" y="1067"/>
                </a:lnTo>
                <a:lnTo>
                  <a:pt x="341" y="1057"/>
                </a:lnTo>
                <a:lnTo>
                  <a:pt x="339" y="1046"/>
                </a:lnTo>
                <a:lnTo>
                  <a:pt x="339" y="1034"/>
                </a:lnTo>
                <a:lnTo>
                  <a:pt x="339" y="1029"/>
                </a:lnTo>
                <a:lnTo>
                  <a:pt x="337" y="1025"/>
                </a:lnTo>
                <a:lnTo>
                  <a:pt x="334" y="1020"/>
                </a:lnTo>
                <a:lnTo>
                  <a:pt x="332" y="1015"/>
                </a:lnTo>
                <a:lnTo>
                  <a:pt x="331" y="1004"/>
                </a:lnTo>
                <a:lnTo>
                  <a:pt x="329" y="996"/>
                </a:lnTo>
                <a:lnTo>
                  <a:pt x="327" y="980"/>
                </a:lnTo>
                <a:lnTo>
                  <a:pt x="325" y="973"/>
                </a:lnTo>
                <a:lnTo>
                  <a:pt x="322" y="968"/>
                </a:lnTo>
                <a:lnTo>
                  <a:pt x="313" y="956"/>
                </a:lnTo>
                <a:lnTo>
                  <a:pt x="306" y="944"/>
                </a:lnTo>
                <a:lnTo>
                  <a:pt x="294" y="919"/>
                </a:lnTo>
                <a:lnTo>
                  <a:pt x="285" y="905"/>
                </a:lnTo>
                <a:lnTo>
                  <a:pt x="284" y="900"/>
                </a:lnTo>
                <a:lnTo>
                  <a:pt x="280" y="895"/>
                </a:lnTo>
                <a:lnTo>
                  <a:pt x="280" y="907"/>
                </a:lnTo>
                <a:lnTo>
                  <a:pt x="280" y="917"/>
                </a:lnTo>
                <a:lnTo>
                  <a:pt x="278" y="938"/>
                </a:lnTo>
                <a:lnTo>
                  <a:pt x="277" y="982"/>
                </a:lnTo>
                <a:lnTo>
                  <a:pt x="275" y="1006"/>
                </a:lnTo>
                <a:lnTo>
                  <a:pt x="273" y="1031"/>
                </a:lnTo>
                <a:lnTo>
                  <a:pt x="270" y="1055"/>
                </a:lnTo>
                <a:lnTo>
                  <a:pt x="264" y="1078"/>
                </a:lnTo>
                <a:lnTo>
                  <a:pt x="264" y="1081"/>
                </a:lnTo>
                <a:lnTo>
                  <a:pt x="263" y="1086"/>
                </a:lnTo>
                <a:lnTo>
                  <a:pt x="264" y="1097"/>
                </a:lnTo>
                <a:lnTo>
                  <a:pt x="264" y="1109"/>
                </a:lnTo>
                <a:lnTo>
                  <a:pt x="264" y="1119"/>
                </a:lnTo>
                <a:lnTo>
                  <a:pt x="263" y="1130"/>
                </a:lnTo>
                <a:lnTo>
                  <a:pt x="261" y="1140"/>
                </a:lnTo>
                <a:lnTo>
                  <a:pt x="259" y="1146"/>
                </a:lnTo>
                <a:lnTo>
                  <a:pt x="261" y="1151"/>
                </a:lnTo>
                <a:lnTo>
                  <a:pt x="266" y="1161"/>
                </a:lnTo>
                <a:lnTo>
                  <a:pt x="270" y="1172"/>
                </a:lnTo>
                <a:lnTo>
                  <a:pt x="271" y="1182"/>
                </a:lnTo>
                <a:lnTo>
                  <a:pt x="270" y="1193"/>
                </a:lnTo>
                <a:lnTo>
                  <a:pt x="266" y="1203"/>
                </a:lnTo>
                <a:lnTo>
                  <a:pt x="266" y="1215"/>
                </a:lnTo>
                <a:lnTo>
                  <a:pt x="266" y="1227"/>
                </a:lnTo>
                <a:lnTo>
                  <a:pt x="266" y="1250"/>
                </a:lnTo>
                <a:lnTo>
                  <a:pt x="266" y="1295"/>
                </a:lnTo>
                <a:lnTo>
                  <a:pt x="266" y="1339"/>
                </a:lnTo>
                <a:lnTo>
                  <a:pt x="268" y="1353"/>
                </a:lnTo>
                <a:lnTo>
                  <a:pt x="268" y="1358"/>
                </a:lnTo>
                <a:lnTo>
                  <a:pt x="271" y="1361"/>
                </a:lnTo>
                <a:lnTo>
                  <a:pt x="275" y="1372"/>
                </a:lnTo>
                <a:lnTo>
                  <a:pt x="278" y="1382"/>
                </a:lnTo>
                <a:lnTo>
                  <a:pt x="280" y="1393"/>
                </a:lnTo>
                <a:lnTo>
                  <a:pt x="280" y="1405"/>
                </a:lnTo>
                <a:lnTo>
                  <a:pt x="280" y="1426"/>
                </a:lnTo>
                <a:lnTo>
                  <a:pt x="277" y="1436"/>
                </a:lnTo>
                <a:lnTo>
                  <a:pt x="273" y="1447"/>
                </a:lnTo>
                <a:lnTo>
                  <a:pt x="270" y="1457"/>
                </a:lnTo>
                <a:lnTo>
                  <a:pt x="266" y="1468"/>
                </a:lnTo>
                <a:lnTo>
                  <a:pt x="266" y="1480"/>
                </a:lnTo>
                <a:lnTo>
                  <a:pt x="266" y="1482"/>
                </a:lnTo>
                <a:lnTo>
                  <a:pt x="264" y="1483"/>
                </a:lnTo>
                <a:lnTo>
                  <a:pt x="257" y="1485"/>
                </a:lnTo>
                <a:lnTo>
                  <a:pt x="249" y="1489"/>
                </a:lnTo>
                <a:lnTo>
                  <a:pt x="238" y="1489"/>
                </a:lnTo>
                <a:lnTo>
                  <a:pt x="228" y="1489"/>
                </a:lnTo>
                <a:lnTo>
                  <a:pt x="217" y="1487"/>
                </a:lnTo>
                <a:lnTo>
                  <a:pt x="207" y="1482"/>
                </a:lnTo>
                <a:lnTo>
                  <a:pt x="198" y="1475"/>
                </a:lnTo>
                <a:lnTo>
                  <a:pt x="191" y="1468"/>
                </a:lnTo>
                <a:lnTo>
                  <a:pt x="188" y="1462"/>
                </a:lnTo>
                <a:lnTo>
                  <a:pt x="183" y="1461"/>
                </a:lnTo>
                <a:lnTo>
                  <a:pt x="181" y="1457"/>
                </a:lnTo>
                <a:lnTo>
                  <a:pt x="181" y="1452"/>
                </a:lnTo>
                <a:lnTo>
                  <a:pt x="186" y="1445"/>
                </a:lnTo>
                <a:lnTo>
                  <a:pt x="188" y="1442"/>
                </a:lnTo>
                <a:lnTo>
                  <a:pt x="188" y="1435"/>
                </a:lnTo>
                <a:lnTo>
                  <a:pt x="186" y="1426"/>
                </a:lnTo>
                <a:lnTo>
                  <a:pt x="188" y="1414"/>
                </a:lnTo>
                <a:lnTo>
                  <a:pt x="181" y="1405"/>
                </a:lnTo>
                <a:lnTo>
                  <a:pt x="177" y="1401"/>
                </a:lnTo>
                <a:lnTo>
                  <a:pt x="177" y="1396"/>
                </a:lnTo>
                <a:lnTo>
                  <a:pt x="177" y="1386"/>
                </a:lnTo>
                <a:lnTo>
                  <a:pt x="179" y="1374"/>
                </a:lnTo>
                <a:lnTo>
                  <a:pt x="179" y="1368"/>
                </a:lnTo>
                <a:lnTo>
                  <a:pt x="177" y="1363"/>
                </a:lnTo>
                <a:lnTo>
                  <a:pt x="174" y="1361"/>
                </a:lnTo>
                <a:lnTo>
                  <a:pt x="170" y="1360"/>
                </a:lnTo>
                <a:lnTo>
                  <a:pt x="169" y="1360"/>
                </a:lnTo>
                <a:lnTo>
                  <a:pt x="167" y="1356"/>
                </a:lnTo>
                <a:lnTo>
                  <a:pt x="165" y="1351"/>
                </a:lnTo>
                <a:lnTo>
                  <a:pt x="163" y="1341"/>
                </a:lnTo>
                <a:lnTo>
                  <a:pt x="162" y="1328"/>
                </a:lnTo>
                <a:lnTo>
                  <a:pt x="160" y="1306"/>
                </a:lnTo>
                <a:lnTo>
                  <a:pt x="162" y="1283"/>
                </a:lnTo>
                <a:lnTo>
                  <a:pt x="162" y="1273"/>
                </a:lnTo>
                <a:lnTo>
                  <a:pt x="162" y="1267"/>
                </a:lnTo>
                <a:lnTo>
                  <a:pt x="160" y="1262"/>
                </a:lnTo>
                <a:lnTo>
                  <a:pt x="156" y="1259"/>
                </a:lnTo>
                <a:lnTo>
                  <a:pt x="155" y="1253"/>
                </a:lnTo>
                <a:lnTo>
                  <a:pt x="153" y="1241"/>
                </a:lnTo>
                <a:lnTo>
                  <a:pt x="149" y="1196"/>
                </a:lnTo>
                <a:lnTo>
                  <a:pt x="149" y="1151"/>
                </a:lnTo>
                <a:lnTo>
                  <a:pt x="149" y="1126"/>
                </a:lnTo>
                <a:lnTo>
                  <a:pt x="148" y="1118"/>
                </a:lnTo>
                <a:lnTo>
                  <a:pt x="146" y="1107"/>
                </a:lnTo>
                <a:lnTo>
                  <a:pt x="144" y="1097"/>
                </a:lnTo>
                <a:lnTo>
                  <a:pt x="144" y="1093"/>
                </a:lnTo>
                <a:lnTo>
                  <a:pt x="142" y="1085"/>
                </a:lnTo>
                <a:lnTo>
                  <a:pt x="139" y="1074"/>
                </a:lnTo>
                <a:lnTo>
                  <a:pt x="137" y="1064"/>
                </a:lnTo>
                <a:lnTo>
                  <a:pt x="137" y="1053"/>
                </a:lnTo>
                <a:lnTo>
                  <a:pt x="135" y="1027"/>
                </a:lnTo>
                <a:lnTo>
                  <a:pt x="134" y="1018"/>
                </a:lnTo>
                <a:lnTo>
                  <a:pt x="135" y="1015"/>
                </a:lnTo>
                <a:lnTo>
                  <a:pt x="137" y="1010"/>
                </a:lnTo>
                <a:lnTo>
                  <a:pt x="142" y="989"/>
                </a:lnTo>
                <a:lnTo>
                  <a:pt x="146" y="966"/>
                </a:lnTo>
                <a:lnTo>
                  <a:pt x="144" y="961"/>
                </a:lnTo>
                <a:lnTo>
                  <a:pt x="142" y="956"/>
                </a:lnTo>
                <a:lnTo>
                  <a:pt x="141" y="944"/>
                </a:lnTo>
                <a:lnTo>
                  <a:pt x="139" y="923"/>
                </a:lnTo>
                <a:lnTo>
                  <a:pt x="139" y="898"/>
                </a:lnTo>
                <a:lnTo>
                  <a:pt x="139" y="888"/>
                </a:lnTo>
                <a:lnTo>
                  <a:pt x="139" y="877"/>
                </a:lnTo>
                <a:lnTo>
                  <a:pt x="134" y="869"/>
                </a:lnTo>
                <a:lnTo>
                  <a:pt x="130" y="856"/>
                </a:lnTo>
                <a:lnTo>
                  <a:pt x="123" y="836"/>
                </a:lnTo>
                <a:lnTo>
                  <a:pt x="122" y="825"/>
                </a:lnTo>
                <a:lnTo>
                  <a:pt x="116" y="813"/>
                </a:lnTo>
                <a:lnTo>
                  <a:pt x="113" y="802"/>
                </a:lnTo>
                <a:lnTo>
                  <a:pt x="111" y="792"/>
                </a:lnTo>
                <a:lnTo>
                  <a:pt x="109" y="782"/>
                </a:lnTo>
                <a:lnTo>
                  <a:pt x="108" y="769"/>
                </a:lnTo>
                <a:lnTo>
                  <a:pt x="108" y="747"/>
                </a:lnTo>
                <a:lnTo>
                  <a:pt x="109" y="726"/>
                </a:lnTo>
                <a:lnTo>
                  <a:pt x="111" y="715"/>
                </a:lnTo>
                <a:lnTo>
                  <a:pt x="115" y="705"/>
                </a:lnTo>
                <a:lnTo>
                  <a:pt x="115" y="682"/>
                </a:lnTo>
                <a:lnTo>
                  <a:pt x="113" y="679"/>
                </a:lnTo>
                <a:lnTo>
                  <a:pt x="111" y="675"/>
                </a:lnTo>
                <a:lnTo>
                  <a:pt x="106" y="672"/>
                </a:lnTo>
                <a:lnTo>
                  <a:pt x="102" y="668"/>
                </a:lnTo>
                <a:lnTo>
                  <a:pt x="102" y="663"/>
                </a:lnTo>
                <a:lnTo>
                  <a:pt x="102" y="658"/>
                </a:lnTo>
                <a:lnTo>
                  <a:pt x="104" y="648"/>
                </a:lnTo>
                <a:lnTo>
                  <a:pt x="109" y="627"/>
                </a:lnTo>
                <a:lnTo>
                  <a:pt x="111" y="625"/>
                </a:lnTo>
                <a:lnTo>
                  <a:pt x="109" y="623"/>
                </a:lnTo>
                <a:lnTo>
                  <a:pt x="106" y="620"/>
                </a:lnTo>
                <a:lnTo>
                  <a:pt x="97" y="611"/>
                </a:lnTo>
                <a:lnTo>
                  <a:pt x="82" y="595"/>
                </a:lnTo>
                <a:lnTo>
                  <a:pt x="50" y="560"/>
                </a:lnTo>
                <a:lnTo>
                  <a:pt x="36" y="545"/>
                </a:lnTo>
                <a:lnTo>
                  <a:pt x="24" y="526"/>
                </a:lnTo>
                <a:lnTo>
                  <a:pt x="21" y="517"/>
                </a:lnTo>
                <a:lnTo>
                  <a:pt x="17" y="506"/>
                </a:lnTo>
                <a:lnTo>
                  <a:pt x="15" y="496"/>
                </a:lnTo>
                <a:lnTo>
                  <a:pt x="15" y="484"/>
                </a:lnTo>
                <a:lnTo>
                  <a:pt x="15" y="480"/>
                </a:lnTo>
                <a:lnTo>
                  <a:pt x="14" y="477"/>
                </a:lnTo>
                <a:lnTo>
                  <a:pt x="12" y="477"/>
                </a:lnTo>
                <a:lnTo>
                  <a:pt x="7" y="475"/>
                </a:lnTo>
                <a:lnTo>
                  <a:pt x="3" y="472"/>
                </a:lnTo>
                <a:lnTo>
                  <a:pt x="1" y="468"/>
                </a:lnTo>
                <a:lnTo>
                  <a:pt x="0" y="463"/>
                </a:lnTo>
                <a:lnTo>
                  <a:pt x="0" y="451"/>
                </a:lnTo>
                <a:lnTo>
                  <a:pt x="0" y="440"/>
                </a:lnTo>
                <a:lnTo>
                  <a:pt x="1" y="432"/>
                </a:lnTo>
                <a:lnTo>
                  <a:pt x="8" y="411"/>
                </a:lnTo>
                <a:lnTo>
                  <a:pt x="17" y="388"/>
                </a:lnTo>
                <a:lnTo>
                  <a:pt x="17" y="383"/>
                </a:lnTo>
                <a:lnTo>
                  <a:pt x="17" y="376"/>
                </a:lnTo>
                <a:lnTo>
                  <a:pt x="19" y="367"/>
                </a:lnTo>
                <a:lnTo>
                  <a:pt x="22" y="357"/>
                </a:lnTo>
                <a:lnTo>
                  <a:pt x="28" y="346"/>
                </a:lnTo>
                <a:lnTo>
                  <a:pt x="33" y="338"/>
                </a:lnTo>
                <a:lnTo>
                  <a:pt x="35" y="334"/>
                </a:lnTo>
                <a:lnTo>
                  <a:pt x="36" y="329"/>
                </a:lnTo>
                <a:lnTo>
                  <a:pt x="35" y="320"/>
                </a:lnTo>
                <a:lnTo>
                  <a:pt x="36" y="315"/>
                </a:lnTo>
                <a:lnTo>
                  <a:pt x="38" y="308"/>
                </a:lnTo>
                <a:lnTo>
                  <a:pt x="47" y="287"/>
                </a:lnTo>
                <a:lnTo>
                  <a:pt x="50" y="277"/>
                </a:lnTo>
                <a:lnTo>
                  <a:pt x="54" y="268"/>
                </a:lnTo>
                <a:lnTo>
                  <a:pt x="61" y="259"/>
                </a:lnTo>
                <a:lnTo>
                  <a:pt x="62" y="256"/>
                </a:lnTo>
                <a:lnTo>
                  <a:pt x="64" y="254"/>
                </a:lnTo>
                <a:lnTo>
                  <a:pt x="64" y="251"/>
                </a:lnTo>
                <a:lnTo>
                  <a:pt x="68" y="247"/>
                </a:lnTo>
                <a:lnTo>
                  <a:pt x="71" y="244"/>
                </a:lnTo>
                <a:lnTo>
                  <a:pt x="78" y="238"/>
                </a:lnTo>
                <a:lnTo>
                  <a:pt x="97" y="231"/>
                </a:lnTo>
                <a:lnTo>
                  <a:pt x="120" y="223"/>
                </a:lnTo>
                <a:lnTo>
                  <a:pt x="141" y="212"/>
                </a:lnTo>
                <a:lnTo>
                  <a:pt x="183" y="188"/>
                </a:lnTo>
                <a:lnTo>
                  <a:pt x="186" y="184"/>
                </a:lnTo>
                <a:lnTo>
                  <a:pt x="188" y="181"/>
                </a:lnTo>
                <a:lnTo>
                  <a:pt x="196" y="167"/>
                </a:lnTo>
                <a:lnTo>
                  <a:pt x="193" y="167"/>
                </a:lnTo>
                <a:lnTo>
                  <a:pt x="193" y="169"/>
                </a:lnTo>
                <a:lnTo>
                  <a:pt x="193" y="170"/>
                </a:lnTo>
                <a:lnTo>
                  <a:pt x="191" y="169"/>
                </a:lnTo>
                <a:lnTo>
                  <a:pt x="188" y="162"/>
                </a:lnTo>
                <a:lnTo>
                  <a:pt x="186" y="157"/>
                </a:lnTo>
                <a:lnTo>
                  <a:pt x="181" y="153"/>
                </a:lnTo>
                <a:lnTo>
                  <a:pt x="174" y="150"/>
                </a:lnTo>
                <a:lnTo>
                  <a:pt x="170" y="144"/>
                </a:lnTo>
                <a:lnTo>
                  <a:pt x="169" y="141"/>
                </a:lnTo>
                <a:lnTo>
                  <a:pt x="167" y="130"/>
                </a:lnTo>
                <a:lnTo>
                  <a:pt x="165" y="120"/>
                </a:lnTo>
                <a:lnTo>
                  <a:pt x="162" y="111"/>
                </a:lnTo>
                <a:lnTo>
                  <a:pt x="162" y="101"/>
                </a:lnTo>
                <a:lnTo>
                  <a:pt x="163" y="80"/>
                </a:lnTo>
                <a:lnTo>
                  <a:pt x="162" y="71"/>
                </a:lnTo>
                <a:lnTo>
                  <a:pt x="163" y="68"/>
                </a:lnTo>
                <a:lnTo>
                  <a:pt x="163" y="64"/>
                </a:lnTo>
                <a:lnTo>
                  <a:pt x="165" y="56"/>
                </a:lnTo>
                <a:lnTo>
                  <a:pt x="167" y="49"/>
                </a:lnTo>
                <a:lnTo>
                  <a:pt x="169" y="40"/>
                </a:lnTo>
                <a:lnTo>
                  <a:pt x="172" y="36"/>
                </a:lnTo>
                <a:lnTo>
                  <a:pt x="176" y="35"/>
                </a:lnTo>
                <a:lnTo>
                  <a:pt x="174" y="35"/>
                </a:lnTo>
                <a:lnTo>
                  <a:pt x="177" y="31"/>
                </a:lnTo>
                <a:lnTo>
                  <a:pt x="181" y="28"/>
                </a:lnTo>
                <a:lnTo>
                  <a:pt x="183" y="24"/>
                </a:lnTo>
                <a:lnTo>
                  <a:pt x="184" y="22"/>
                </a:lnTo>
                <a:lnTo>
                  <a:pt x="183" y="22"/>
                </a:lnTo>
                <a:lnTo>
                  <a:pt x="191" y="19"/>
                </a:lnTo>
                <a:lnTo>
                  <a:pt x="195" y="15"/>
                </a:lnTo>
                <a:lnTo>
                  <a:pt x="200" y="14"/>
                </a:lnTo>
                <a:lnTo>
                  <a:pt x="207" y="10"/>
                </a:lnTo>
                <a:lnTo>
                  <a:pt x="209" y="10"/>
                </a:lnTo>
                <a:lnTo>
                  <a:pt x="210" y="12"/>
                </a:lnTo>
                <a:lnTo>
                  <a:pt x="209" y="14"/>
                </a:lnTo>
                <a:lnTo>
                  <a:pt x="214" y="10"/>
                </a:lnTo>
                <a:lnTo>
                  <a:pt x="217" y="9"/>
                </a:lnTo>
                <a:lnTo>
                  <a:pt x="217" y="7"/>
                </a:lnTo>
                <a:lnTo>
                  <a:pt x="217" y="5"/>
                </a:lnTo>
                <a:lnTo>
                  <a:pt x="219" y="5"/>
                </a:lnTo>
                <a:lnTo>
                  <a:pt x="221" y="5"/>
                </a:lnTo>
                <a:lnTo>
                  <a:pt x="224" y="5"/>
                </a:lnTo>
                <a:lnTo>
                  <a:pt x="228" y="5"/>
                </a:lnTo>
                <a:lnTo>
                  <a:pt x="231" y="3"/>
                </a:lnTo>
                <a:lnTo>
                  <a:pt x="235" y="2"/>
                </a:lnTo>
                <a:lnTo>
                  <a:pt x="236" y="2"/>
                </a:lnTo>
                <a:lnTo>
                  <a:pt x="238" y="2"/>
                </a:lnTo>
                <a:lnTo>
                  <a:pt x="240" y="0"/>
                </a:lnTo>
                <a:lnTo>
                  <a:pt x="243" y="0"/>
                </a:lnTo>
                <a:lnTo>
                  <a:pt x="247" y="3"/>
                </a:lnTo>
                <a:lnTo>
                  <a:pt x="249" y="5"/>
                </a:lnTo>
                <a:lnTo>
                  <a:pt x="247" y="7"/>
                </a:lnTo>
                <a:lnTo>
                  <a:pt x="252" y="7"/>
                </a:lnTo>
                <a:lnTo>
                  <a:pt x="254" y="7"/>
                </a:lnTo>
                <a:lnTo>
                  <a:pt x="257" y="7"/>
                </a:lnTo>
                <a:lnTo>
                  <a:pt x="264" y="9"/>
                </a:lnTo>
                <a:lnTo>
                  <a:pt x="266" y="9"/>
                </a:lnTo>
                <a:lnTo>
                  <a:pt x="266" y="7"/>
                </a:lnTo>
                <a:lnTo>
                  <a:pt x="268" y="9"/>
                </a:lnTo>
                <a:lnTo>
                  <a:pt x="270" y="10"/>
                </a:lnTo>
                <a:lnTo>
                  <a:pt x="273" y="10"/>
                </a:lnTo>
                <a:lnTo>
                  <a:pt x="278" y="12"/>
                </a:lnTo>
                <a:lnTo>
                  <a:pt x="280" y="14"/>
                </a:lnTo>
                <a:lnTo>
                  <a:pt x="278" y="15"/>
                </a:lnTo>
                <a:lnTo>
                  <a:pt x="280" y="15"/>
                </a:lnTo>
                <a:lnTo>
                  <a:pt x="280" y="17"/>
                </a:lnTo>
                <a:lnTo>
                  <a:pt x="282" y="15"/>
                </a:lnTo>
                <a:lnTo>
                  <a:pt x="282" y="17"/>
                </a:lnTo>
                <a:lnTo>
                  <a:pt x="284" y="19"/>
                </a:lnTo>
                <a:lnTo>
                  <a:pt x="287" y="19"/>
                </a:lnTo>
                <a:lnTo>
                  <a:pt x="287" y="22"/>
                </a:lnTo>
                <a:lnTo>
                  <a:pt x="285" y="22"/>
                </a:lnTo>
                <a:lnTo>
                  <a:pt x="284" y="22"/>
                </a:lnTo>
                <a:lnTo>
                  <a:pt x="285" y="26"/>
                </a:lnTo>
                <a:lnTo>
                  <a:pt x="290" y="29"/>
                </a:lnTo>
                <a:lnTo>
                  <a:pt x="299" y="36"/>
                </a:lnTo>
                <a:lnTo>
                  <a:pt x="297" y="36"/>
                </a:lnTo>
                <a:lnTo>
                  <a:pt x="301" y="43"/>
                </a:lnTo>
                <a:lnTo>
                  <a:pt x="304" y="50"/>
                </a:lnTo>
                <a:lnTo>
                  <a:pt x="301" y="45"/>
                </a:lnTo>
                <a:lnTo>
                  <a:pt x="304" y="54"/>
                </a:lnTo>
                <a:lnTo>
                  <a:pt x="306" y="62"/>
                </a:lnTo>
                <a:lnTo>
                  <a:pt x="308" y="71"/>
                </a:lnTo>
                <a:lnTo>
                  <a:pt x="311" y="82"/>
                </a:lnTo>
                <a:lnTo>
                  <a:pt x="310" y="82"/>
                </a:lnTo>
                <a:lnTo>
                  <a:pt x="313" y="87"/>
                </a:lnTo>
                <a:lnTo>
                  <a:pt x="313" y="89"/>
                </a:lnTo>
                <a:lnTo>
                  <a:pt x="311" y="90"/>
                </a:lnTo>
                <a:lnTo>
                  <a:pt x="313" y="92"/>
                </a:lnTo>
                <a:lnTo>
                  <a:pt x="313" y="94"/>
                </a:lnTo>
                <a:lnTo>
                  <a:pt x="313" y="97"/>
                </a:lnTo>
                <a:lnTo>
                  <a:pt x="311" y="99"/>
                </a:lnTo>
                <a:lnTo>
                  <a:pt x="310" y="101"/>
                </a:lnTo>
                <a:lnTo>
                  <a:pt x="310" y="108"/>
                </a:lnTo>
                <a:lnTo>
                  <a:pt x="310" y="113"/>
                </a:lnTo>
                <a:lnTo>
                  <a:pt x="310" y="120"/>
                </a:lnTo>
                <a:lnTo>
                  <a:pt x="310" y="125"/>
                </a:lnTo>
                <a:lnTo>
                  <a:pt x="310" y="132"/>
                </a:lnTo>
                <a:lnTo>
                  <a:pt x="308" y="137"/>
                </a:lnTo>
                <a:lnTo>
                  <a:pt x="306" y="143"/>
                </a:lnTo>
                <a:lnTo>
                  <a:pt x="303" y="144"/>
                </a:lnTo>
                <a:lnTo>
                  <a:pt x="301" y="146"/>
                </a:lnTo>
                <a:lnTo>
                  <a:pt x="299" y="150"/>
                </a:lnTo>
                <a:lnTo>
                  <a:pt x="299" y="157"/>
                </a:lnTo>
                <a:lnTo>
                  <a:pt x="296" y="169"/>
                </a:lnTo>
                <a:lnTo>
                  <a:pt x="292" y="183"/>
                </a:lnTo>
                <a:lnTo>
                  <a:pt x="313" y="183"/>
                </a:lnTo>
                <a:lnTo>
                  <a:pt x="318" y="183"/>
                </a:lnTo>
                <a:lnTo>
                  <a:pt x="324" y="184"/>
                </a:lnTo>
                <a:lnTo>
                  <a:pt x="332" y="190"/>
                </a:lnTo>
                <a:lnTo>
                  <a:pt x="351" y="204"/>
                </a:lnTo>
                <a:lnTo>
                  <a:pt x="362" y="209"/>
                </a:lnTo>
                <a:lnTo>
                  <a:pt x="372" y="210"/>
                </a:lnTo>
                <a:lnTo>
                  <a:pt x="383" y="214"/>
                </a:lnTo>
                <a:lnTo>
                  <a:pt x="393" y="219"/>
                </a:lnTo>
                <a:lnTo>
                  <a:pt x="402" y="223"/>
                </a:lnTo>
                <a:lnTo>
                  <a:pt x="407" y="226"/>
                </a:lnTo>
                <a:lnTo>
                  <a:pt x="411" y="230"/>
                </a:lnTo>
                <a:lnTo>
                  <a:pt x="418" y="238"/>
                </a:lnTo>
                <a:lnTo>
                  <a:pt x="425" y="247"/>
                </a:lnTo>
                <a:lnTo>
                  <a:pt x="430" y="258"/>
                </a:lnTo>
                <a:lnTo>
                  <a:pt x="435" y="268"/>
                </a:lnTo>
                <a:lnTo>
                  <a:pt x="442" y="291"/>
                </a:lnTo>
                <a:lnTo>
                  <a:pt x="449" y="313"/>
                </a:lnTo>
                <a:lnTo>
                  <a:pt x="454" y="332"/>
                </a:lnTo>
                <a:lnTo>
                  <a:pt x="458" y="350"/>
                </a:lnTo>
                <a:lnTo>
                  <a:pt x="465" y="400"/>
                </a:lnTo>
                <a:lnTo>
                  <a:pt x="465" y="406"/>
                </a:lnTo>
                <a:lnTo>
                  <a:pt x="466" y="411"/>
                </a:lnTo>
                <a:lnTo>
                  <a:pt x="473" y="421"/>
                </a:lnTo>
                <a:lnTo>
                  <a:pt x="479" y="430"/>
                </a:lnTo>
                <a:lnTo>
                  <a:pt x="482" y="440"/>
                </a:lnTo>
                <a:lnTo>
                  <a:pt x="485" y="451"/>
                </a:lnTo>
                <a:lnTo>
                  <a:pt x="487" y="461"/>
                </a:lnTo>
                <a:lnTo>
                  <a:pt x="487" y="482"/>
                </a:lnTo>
                <a:lnTo>
                  <a:pt x="485" y="486"/>
                </a:lnTo>
                <a:lnTo>
                  <a:pt x="480" y="489"/>
                </a:lnTo>
                <a:lnTo>
                  <a:pt x="470" y="493"/>
                </a:lnTo>
                <a:lnTo>
                  <a:pt x="465" y="493"/>
                </a:lnTo>
                <a:lnTo>
                  <a:pt x="461" y="494"/>
                </a:lnTo>
                <a:lnTo>
                  <a:pt x="458" y="506"/>
                </a:lnTo>
                <a:lnTo>
                  <a:pt x="456" y="512"/>
                </a:lnTo>
                <a:lnTo>
                  <a:pt x="456" y="515"/>
                </a:lnTo>
                <a:lnTo>
                  <a:pt x="449" y="527"/>
                </a:lnTo>
                <a:lnTo>
                  <a:pt x="438" y="545"/>
                </a:lnTo>
                <a:lnTo>
                  <a:pt x="412" y="583"/>
                </a:lnTo>
                <a:lnTo>
                  <a:pt x="411" y="588"/>
                </a:lnTo>
                <a:lnTo>
                  <a:pt x="411" y="592"/>
                </a:lnTo>
                <a:lnTo>
                  <a:pt x="414" y="604"/>
                </a:lnTo>
                <a:lnTo>
                  <a:pt x="419" y="625"/>
                </a:lnTo>
                <a:lnTo>
                  <a:pt x="419" y="634"/>
                </a:lnTo>
                <a:lnTo>
                  <a:pt x="421" y="639"/>
                </a:lnTo>
                <a:lnTo>
                  <a:pt x="423" y="644"/>
                </a:lnTo>
                <a:lnTo>
                  <a:pt x="435" y="665"/>
                </a:lnTo>
                <a:lnTo>
                  <a:pt x="440" y="675"/>
                </a:lnTo>
                <a:lnTo>
                  <a:pt x="445" y="686"/>
                </a:lnTo>
                <a:lnTo>
                  <a:pt x="447" y="696"/>
                </a:lnTo>
                <a:lnTo>
                  <a:pt x="449" y="707"/>
                </a:lnTo>
                <a:lnTo>
                  <a:pt x="449" y="717"/>
                </a:lnTo>
                <a:lnTo>
                  <a:pt x="447" y="728"/>
                </a:lnTo>
                <a:lnTo>
                  <a:pt x="445" y="738"/>
                </a:lnTo>
                <a:lnTo>
                  <a:pt x="444" y="743"/>
                </a:lnTo>
                <a:lnTo>
                  <a:pt x="445" y="749"/>
                </a:lnTo>
                <a:lnTo>
                  <a:pt x="447" y="768"/>
                </a:lnTo>
                <a:lnTo>
                  <a:pt x="452" y="799"/>
                </a:lnTo>
                <a:lnTo>
                  <a:pt x="454" y="808"/>
                </a:lnTo>
                <a:lnTo>
                  <a:pt x="458" y="815"/>
                </a:lnTo>
                <a:lnTo>
                  <a:pt x="463" y="837"/>
                </a:lnTo>
                <a:lnTo>
                  <a:pt x="466" y="860"/>
                </a:lnTo>
                <a:lnTo>
                  <a:pt x="470" y="883"/>
                </a:lnTo>
                <a:lnTo>
                  <a:pt x="473" y="903"/>
                </a:lnTo>
                <a:lnTo>
                  <a:pt x="475" y="926"/>
                </a:lnTo>
                <a:lnTo>
                  <a:pt x="473" y="949"/>
                </a:lnTo>
                <a:lnTo>
                  <a:pt x="473" y="959"/>
                </a:lnTo>
                <a:lnTo>
                  <a:pt x="473" y="971"/>
                </a:lnTo>
                <a:lnTo>
                  <a:pt x="470" y="992"/>
                </a:lnTo>
                <a:lnTo>
                  <a:pt x="466" y="1017"/>
                </a:lnTo>
                <a:lnTo>
                  <a:pt x="466" y="1027"/>
                </a:lnTo>
                <a:lnTo>
                  <a:pt x="468" y="1039"/>
                </a:lnTo>
                <a:lnTo>
                  <a:pt x="473" y="1060"/>
                </a:lnTo>
                <a:lnTo>
                  <a:pt x="475" y="1072"/>
                </a:lnTo>
                <a:lnTo>
                  <a:pt x="475" y="1083"/>
                </a:lnTo>
                <a:lnTo>
                  <a:pt x="473" y="1093"/>
                </a:lnTo>
                <a:lnTo>
                  <a:pt x="470" y="1102"/>
                </a:lnTo>
                <a:lnTo>
                  <a:pt x="466" y="1112"/>
                </a:lnTo>
                <a:lnTo>
                  <a:pt x="465" y="1114"/>
                </a:lnTo>
                <a:lnTo>
                  <a:pt x="466" y="1118"/>
                </a:lnTo>
                <a:lnTo>
                  <a:pt x="468" y="1121"/>
                </a:lnTo>
                <a:lnTo>
                  <a:pt x="470" y="1146"/>
                </a:lnTo>
                <a:lnTo>
                  <a:pt x="472" y="1168"/>
                </a:lnTo>
                <a:lnTo>
                  <a:pt x="472" y="1215"/>
                </a:lnTo>
                <a:lnTo>
                  <a:pt x="470" y="1260"/>
                </a:lnTo>
                <a:lnTo>
                  <a:pt x="468" y="1302"/>
                </a:lnTo>
                <a:lnTo>
                  <a:pt x="466" y="1318"/>
                </a:lnTo>
                <a:lnTo>
                  <a:pt x="466" y="1321"/>
                </a:lnTo>
                <a:lnTo>
                  <a:pt x="465" y="1327"/>
                </a:lnTo>
                <a:lnTo>
                  <a:pt x="463" y="1330"/>
                </a:lnTo>
                <a:lnTo>
                  <a:pt x="463" y="1335"/>
                </a:lnTo>
                <a:lnTo>
                  <a:pt x="465" y="1344"/>
                </a:lnTo>
                <a:lnTo>
                  <a:pt x="463" y="1356"/>
                </a:lnTo>
                <a:lnTo>
                  <a:pt x="461" y="1367"/>
                </a:lnTo>
                <a:lnTo>
                  <a:pt x="459" y="1370"/>
                </a:lnTo>
                <a:lnTo>
                  <a:pt x="458" y="1374"/>
                </a:lnTo>
                <a:lnTo>
                  <a:pt x="458" y="1379"/>
                </a:lnTo>
                <a:lnTo>
                  <a:pt x="458" y="1384"/>
                </a:lnTo>
                <a:lnTo>
                  <a:pt x="459" y="1391"/>
                </a:lnTo>
                <a:lnTo>
                  <a:pt x="461" y="1408"/>
                </a:lnTo>
                <a:lnTo>
                  <a:pt x="461" y="1412"/>
                </a:lnTo>
                <a:lnTo>
                  <a:pt x="463" y="1415"/>
                </a:lnTo>
                <a:lnTo>
                  <a:pt x="468" y="1417"/>
                </a:lnTo>
                <a:lnTo>
                  <a:pt x="473" y="1421"/>
                </a:lnTo>
                <a:lnTo>
                  <a:pt x="479" y="1422"/>
                </a:lnTo>
                <a:lnTo>
                  <a:pt x="484" y="1422"/>
                </a:lnTo>
                <a:lnTo>
                  <a:pt x="494" y="1422"/>
                </a:lnTo>
                <a:lnTo>
                  <a:pt x="517" y="1424"/>
                </a:lnTo>
                <a:lnTo>
                  <a:pt x="522" y="1424"/>
                </a:lnTo>
                <a:lnTo>
                  <a:pt x="527" y="1428"/>
                </a:lnTo>
                <a:lnTo>
                  <a:pt x="531" y="1429"/>
                </a:lnTo>
                <a:lnTo>
                  <a:pt x="534" y="1433"/>
                </a:lnTo>
                <a:lnTo>
                  <a:pt x="536" y="1438"/>
                </a:lnTo>
                <a:lnTo>
                  <a:pt x="536" y="1442"/>
                </a:lnTo>
                <a:lnTo>
                  <a:pt x="536" y="1447"/>
                </a:lnTo>
                <a:lnTo>
                  <a:pt x="534" y="1452"/>
                </a:lnTo>
                <a:lnTo>
                  <a:pt x="529" y="1462"/>
                </a:lnTo>
                <a:lnTo>
                  <a:pt x="522" y="1469"/>
                </a:lnTo>
                <a:close/>
                <a:moveTo>
                  <a:pt x="223" y="5"/>
                </a:moveTo>
                <a:lnTo>
                  <a:pt x="223" y="5"/>
                </a:lnTo>
                <a:close/>
                <a:moveTo>
                  <a:pt x="108" y="461"/>
                </a:moveTo>
                <a:lnTo>
                  <a:pt x="108" y="461"/>
                </a:lnTo>
                <a:lnTo>
                  <a:pt x="109" y="465"/>
                </a:lnTo>
                <a:lnTo>
                  <a:pt x="108" y="470"/>
                </a:lnTo>
                <a:lnTo>
                  <a:pt x="104" y="472"/>
                </a:lnTo>
                <a:lnTo>
                  <a:pt x="97" y="473"/>
                </a:lnTo>
                <a:lnTo>
                  <a:pt x="95" y="477"/>
                </a:lnTo>
                <a:lnTo>
                  <a:pt x="94" y="482"/>
                </a:lnTo>
                <a:lnTo>
                  <a:pt x="94" y="493"/>
                </a:lnTo>
                <a:lnTo>
                  <a:pt x="95" y="503"/>
                </a:lnTo>
                <a:lnTo>
                  <a:pt x="101" y="512"/>
                </a:lnTo>
                <a:lnTo>
                  <a:pt x="108" y="520"/>
                </a:lnTo>
                <a:lnTo>
                  <a:pt x="115" y="527"/>
                </a:lnTo>
                <a:lnTo>
                  <a:pt x="120" y="510"/>
                </a:lnTo>
                <a:lnTo>
                  <a:pt x="122" y="501"/>
                </a:lnTo>
                <a:lnTo>
                  <a:pt x="122" y="493"/>
                </a:lnTo>
                <a:lnTo>
                  <a:pt x="116" y="477"/>
                </a:lnTo>
                <a:lnTo>
                  <a:pt x="108" y="461"/>
                </a:lnTo>
                <a:close/>
              </a:path>
            </a:pathLst>
          </a:custGeom>
          <a:solidFill>
            <a:srgbClr val="84D4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42"/>
          <p:cNvSpPr>
            <a:spLocks noChangeAspect="1" noChangeArrowheads="1" noTextEdit="1"/>
          </p:cNvSpPr>
          <p:nvPr/>
        </p:nvSpPr>
        <p:spPr bwMode="auto">
          <a:xfrm>
            <a:off x="0" y="404813"/>
            <a:ext cx="9144000" cy="646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7" name="Freeform 45"/>
          <p:cNvSpPr>
            <a:spLocks/>
          </p:cNvSpPr>
          <p:nvPr/>
        </p:nvSpPr>
        <p:spPr bwMode="auto">
          <a:xfrm>
            <a:off x="4756150" y="1446213"/>
            <a:ext cx="1603375" cy="4448175"/>
          </a:xfrm>
          <a:custGeom>
            <a:avLst/>
            <a:gdLst>
              <a:gd name="T0" fmla="*/ 960180325 w 1010"/>
              <a:gd name="T1" fmla="*/ 95765938 h 2802"/>
              <a:gd name="T2" fmla="*/ 882054688 w 1010"/>
              <a:gd name="T3" fmla="*/ 612398763 h 2802"/>
              <a:gd name="T4" fmla="*/ 1038304375 w 1010"/>
              <a:gd name="T5" fmla="*/ 929938450 h 2802"/>
              <a:gd name="T6" fmla="*/ 801409688 w 1010"/>
              <a:gd name="T7" fmla="*/ 1106349388 h 2802"/>
              <a:gd name="T8" fmla="*/ 559474688 w 1010"/>
              <a:gd name="T9" fmla="*/ 1179433125 h 2802"/>
              <a:gd name="T10" fmla="*/ 335181575 w 1010"/>
              <a:gd name="T11" fmla="*/ 1433969700 h 2802"/>
              <a:gd name="T12" fmla="*/ 176410938 w 1010"/>
              <a:gd name="T13" fmla="*/ 2137092500 h 2802"/>
              <a:gd name="T14" fmla="*/ 113407825 w 1010"/>
              <a:gd name="T15" fmla="*/ 2147483646 h 2802"/>
              <a:gd name="T16" fmla="*/ 103327200 w 1010"/>
              <a:gd name="T17" fmla="*/ 2147483646 h 2802"/>
              <a:gd name="T18" fmla="*/ 12601575 w 1010"/>
              <a:gd name="T19" fmla="*/ 2147483646 h 2802"/>
              <a:gd name="T20" fmla="*/ 55443438 w 1010"/>
              <a:gd name="T21" fmla="*/ 2147483646 h 2802"/>
              <a:gd name="T22" fmla="*/ 667842200 w 1010"/>
              <a:gd name="T23" fmla="*/ 2147483646 h 2802"/>
              <a:gd name="T24" fmla="*/ 733366263 w 1010"/>
              <a:gd name="T25" fmla="*/ 2147483646 h 2802"/>
              <a:gd name="T26" fmla="*/ 718245325 w 1010"/>
              <a:gd name="T27" fmla="*/ 2147483646 h 2802"/>
              <a:gd name="T28" fmla="*/ 808970950 w 1010"/>
              <a:gd name="T29" fmla="*/ 2147483646 h 2802"/>
              <a:gd name="T30" fmla="*/ 879535325 w 1010"/>
              <a:gd name="T31" fmla="*/ 2147483646 h 2802"/>
              <a:gd name="T32" fmla="*/ 796369375 w 1010"/>
              <a:gd name="T33" fmla="*/ 2147483646 h 2802"/>
              <a:gd name="T34" fmla="*/ 748487200 w 1010"/>
              <a:gd name="T35" fmla="*/ 2147483646 h 2802"/>
              <a:gd name="T36" fmla="*/ 849293450 w 1010"/>
              <a:gd name="T37" fmla="*/ 2147483646 h 2802"/>
              <a:gd name="T38" fmla="*/ 965220638 w 1010"/>
              <a:gd name="T39" fmla="*/ 2147483646 h 2802"/>
              <a:gd name="T40" fmla="*/ 1232357200 w 1010"/>
              <a:gd name="T41" fmla="*/ 2147483646 h 2802"/>
              <a:gd name="T42" fmla="*/ 1597779063 w 1010"/>
              <a:gd name="T43" fmla="*/ 2147483646 h 2802"/>
              <a:gd name="T44" fmla="*/ 1567537188 w 1010"/>
              <a:gd name="T45" fmla="*/ 2147483646 h 2802"/>
              <a:gd name="T46" fmla="*/ 1355844063 w 1010"/>
              <a:gd name="T47" fmla="*/ 2147483646 h 2802"/>
              <a:gd name="T48" fmla="*/ 1355844063 w 1010"/>
              <a:gd name="T49" fmla="*/ 2147483646 h 2802"/>
              <a:gd name="T50" fmla="*/ 1292840950 w 1010"/>
              <a:gd name="T51" fmla="*/ 2147483646 h 2802"/>
              <a:gd name="T52" fmla="*/ 1464211575 w 1010"/>
              <a:gd name="T53" fmla="*/ 2147483646 h 2802"/>
              <a:gd name="T54" fmla="*/ 1512093750 w 1010"/>
              <a:gd name="T55" fmla="*/ 2147483646 h 2802"/>
              <a:gd name="T56" fmla="*/ 1549896888 w 1010"/>
              <a:gd name="T57" fmla="*/ 2147483646 h 2802"/>
              <a:gd name="T58" fmla="*/ 1524695325 w 1010"/>
              <a:gd name="T59" fmla="*/ 2147483646 h 2802"/>
              <a:gd name="T60" fmla="*/ 1451610000 w 1010"/>
              <a:gd name="T61" fmla="*/ 2147483646 h 2802"/>
              <a:gd name="T62" fmla="*/ 1456650313 w 1010"/>
              <a:gd name="T63" fmla="*/ 2147483646 h 2802"/>
              <a:gd name="T64" fmla="*/ 1499493763 w 1010"/>
              <a:gd name="T65" fmla="*/ 2147483646 h 2802"/>
              <a:gd name="T66" fmla="*/ 1701106263 w 1010"/>
              <a:gd name="T67" fmla="*/ 2147483646 h 2802"/>
              <a:gd name="T68" fmla="*/ 2058968450 w 1010"/>
              <a:gd name="T69" fmla="*/ 2147483646 h 2802"/>
              <a:gd name="T70" fmla="*/ 1932960638 w 1010"/>
              <a:gd name="T71" fmla="*/ 2147483646 h 2802"/>
              <a:gd name="T72" fmla="*/ 1955641250 w 1010"/>
              <a:gd name="T73" fmla="*/ 2147483646 h 2802"/>
              <a:gd name="T74" fmla="*/ 1955641250 w 1010"/>
              <a:gd name="T75" fmla="*/ 2147483646 h 2802"/>
              <a:gd name="T76" fmla="*/ 2018645950 w 1010"/>
              <a:gd name="T77" fmla="*/ 2147483646 h 2802"/>
              <a:gd name="T78" fmla="*/ 2071568438 w 1010"/>
              <a:gd name="T79" fmla="*/ 2147483646 h 2802"/>
              <a:gd name="T80" fmla="*/ 2147483646 w 1010"/>
              <a:gd name="T81" fmla="*/ 2147483646 h 2802"/>
              <a:gd name="T82" fmla="*/ 2147483646 w 1010"/>
              <a:gd name="T83" fmla="*/ 2147483646 h 2802"/>
              <a:gd name="T84" fmla="*/ 2147483646 w 1010"/>
              <a:gd name="T85" fmla="*/ 2147483646 h 2802"/>
              <a:gd name="T86" fmla="*/ 2147483646 w 1010"/>
              <a:gd name="T87" fmla="*/ 2147483646 h 2802"/>
              <a:gd name="T88" fmla="*/ 2147483646 w 1010"/>
              <a:gd name="T89" fmla="*/ 2147483646 h 2802"/>
              <a:gd name="T90" fmla="*/ 2147483646 w 1010"/>
              <a:gd name="T91" fmla="*/ 2147483646 h 2802"/>
              <a:gd name="T92" fmla="*/ 2147483646 w 1010"/>
              <a:gd name="T93" fmla="*/ 2147483646 h 2802"/>
              <a:gd name="T94" fmla="*/ 2147483646 w 1010"/>
              <a:gd name="T95" fmla="*/ 2147483646 h 2802"/>
              <a:gd name="T96" fmla="*/ 2147483646 w 1010"/>
              <a:gd name="T97" fmla="*/ 2147483646 h 2802"/>
              <a:gd name="T98" fmla="*/ 2147483646 w 1010"/>
              <a:gd name="T99" fmla="*/ 2147483646 h 2802"/>
              <a:gd name="T100" fmla="*/ 2147483646 w 1010"/>
              <a:gd name="T101" fmla="*/ 2147483646 h 2802"/>
              <a:gd name="T102" fmla="*/ 2147483646 w 1010"/>
              <a:gd name="T103" fmla="*/ 2147483646 h 2802"/>
              <a:gd name="T104" fmla="*/ 2147483646 w 1010"/>
              <a:gd name="T105" fmla="*/ 1985883125 h 2802"/>
              <a:gd name="T106" fmla="*/ 2066528125 w 1010"/>
              <a:gd name="T107" fmla="*/ 1368445638 h 2802"/>
              <a:gd name="T108" fmla="*/ 1675904700 w 1010"/>
              <a:gd name="T109" fmla="*/ 1103828438 h 2802"/>
              <a:gd name="T110" fmla="*/ 1585179075 w 1010"/>
              <a:gd name="T111" fmla="*/ 995462513 h 2802"/>
              <a:gd name="T112" fmla="*/ 1635582200 w 1010"/>
              <a:gd name="T113" fmla="*/ 796369375 h 2802"/>
              <a:gd name="T114" fmla="*/ 1670864388 w 1010"/>
              <a:gd name="T115" fmla="*/ 584676250 h 2802"/>
              <a:gd name="T116" fmla="*/ 1701106263 w 1010"/>
              <a:gd name="T117" fmla="*/ 335181575 h 2802"/>
              <a:gd name="T118" fmla="*/ 1512093750 w 1010"/>
              <a:gd name="T119" fmla="*/ 68045013 h 2802"/>
              <a:gd name="T120" fmla="*/ 1232357200 w 1010"/>
              <a:gd name="T121" fmla="*/ 5040313 h 280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010"/>
              <a:gd name="T184" fmla="*/ 0 h 2802"/>
              <a:gd name="T185" fmla="*/ 1010 w 1010"/>
              <a:gd name="T186" fmla="*/ 2802 h 280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010" h="2802">
                <a:moveTo>
                  <a:pt x="489" y="2"/>
                </a:moveTo>
                <a:lnTo>
                  <a:pt x="489" y="2"/>
                </a:lnTo>
                <a:lnTo>
                  <a:pt x="473" y="0"/>
                </a:lnTo>
                <a:lnTo>
                  <a:pt x="460" y="0"/>
                </a:lnTo>
                <a:lnTo>
                  <a:pt x="441" y="4"/>
                </a:lnTo>
                <a:lnTo>
                  <a:pt x="432" y="7"/>
                </a:lnTo>
                <a:lnTo>
                  <a:pt x="422" y="9"/>
                </a:lnTo>
                <a:lnTo>
                  <a:pt x="412" y="14"/>
                </a:lnTo>
                <a:lnTo>
                  <a:pt x="402" y="21"/>
                </a:lnTo>
                <a:lnTo>
                  <a:pt x="391" y="29"/>
                </a:lnTo>
                <a:lnTo>
                  <a:pt x="381" y="38"/>
                </a:lnTo>
                <a:lnTo>
                  <a:pt x="373" y="50"/>
                </a:lnTo>
                <a:lnTo>
                  <a:pt x="366" y="63"/>
                </a:lnTo>
                <a:lnTo>
                  <a:pt x="342" y="150"/>
                </a:lnTo>
                <a:lnTo>
                  <a:pt x="340" y="162"/>
                </a:lnTo>
                <a:lnTo>
                  <a:pt x="338" y="176"/>
                </a:lnTo>
                <a:lnTo>
                  <a:pt x="338" y="195"/>
                </a:lnTo>
                <a:lnTo>
                  <a:pt x="340" y="205"/>
                </a:lnTo>
                <a:lnTo>
                  <a:pt x="342" y="217"/>
                </a:lnTo>
                <a:lnTo>
                  <a:pt x="345" y="231"/>
                </a:lnTo>
                <a:lnTo>
                  <a:pt x="350" y="243"/>
                </a:lnTo>
                <a:lnTo>
                  <a:pt x="355" y="256"/>
                </a:lnTo>
                <a:lnTo>
                  <a:pt x="362" y="268"/>
                </a:lnTo>
                <a:lnTo>
                  <a:pt x="371" y="282"/>
                </a:lnTo>
                <a:lnTo>
                  <a:pt x="383" y="296"/>
                </a:lnTo>
                <a:lnTo>
                  <a:pt x="398" y="328"/>
                </a:lnTo>
                <a:lnTo>
                  <a:pt x="403" y="337"/>
                </a:lnTo>
                <a:lnTo>
                  <a:pt x="407" y="345"/>
                </a:lnTo>
                <a:lnTo>
                  <a:pt x="412" y="357"/>
                </a:lnTo>
                <a:lnTo>
                  <a:pt x="412" y="362"/>
                </a:lnTo>
                <a:lnTo>
                  <a:pt x="412" y="369"/>
                </a:lnTo>
                <a:lnTo>
                  <a:pt x="412" y="376"/>
                </a:lnTo>
                <a:lnTo>
                  <a:pt x="408" y="383"/>
                </a:lnTo>
                <a:lnTo>
                  <a:pt x="407" y="391"/>
                </a:lnTo>
                <a:lnTo>
                  <a:pt x="402" y="398"/>
                </a:lnTo>
                <a:lnTo>
                  <a:pt x="396" y="405"/>
                </a:lnTo>
                <a:lnTo>
                  <a:pt x="388" y="414"/>
                </a:lnTo>
                <a:lnTo>
                  <a:pt x="376" y="417"/>
                </a:lnTo>
                <a:lnTo>
                  <a:pt x="347" y="427"/>
                </a:lnTo>
                <a:lnTo>
                  <a:pt x="332" y="434"/>
                </a:lnTo>
                <a:lnTo>
                  <a:pt x="318" y="439"/>
                </a:lnTo>
                <a:lnTo>
                  <a:pt x="308" y="446"/>
                </a:lnTo>
                <a:lnTo>
                  <a:pt x="304" y="448"/>
                </a:lnTo>
                <a:lnTo>
                  <a:pt x="301" y="451"/>
                </a:lnTo>
                <a:lnTo>
                  <a:pt x="299" y="453"/>
                </a:lnTo>
                <a:lnTo>
                  <a:pt x="296" y="455"/>
                </a:lnTo>
                <a:lnTo>
                  <a:pt x="285" y="458"/>
                </a:lnTo>
                <a:lnTo>
                  <a:pt x="273" y="463"/>
                </a:lnTo>
                <a:lnTo>
                  <a:pt x="260" y="465"/>
                </a:lnTo>
                <a:lnTo>
                  <a:pt x="234" y="468"/>
                </a:lnTo>
                <a:lnTo>
                  <a:pt x="222" y="468"/>
                </a:lnTo>
                <a:lnTo>
                  <a:pt x="200" y="482"/>
                </a:lnTo>
                <a:lnTo>
                  <a:pt x="190" y="489"/>
                </a:lnTo>
                <a:lnTo>
                  <a:pt x="171" y="504"/>
                </a:lnTo>
                <a:lnTo>
                  <a:pt x="159" y="511"/>
                </a:lnTo>
                <a:lnTo>
                  <a:pt x="150" y="520"/>
                </a:lnTo>
                <a:lnTo>
                  <a:pt x="144" y="530"/>
                </a:lnTo>
                <a:lnTo>
                  <a:pt x="142" y="533"/>
                </a:lnTo>
                <a:lnTo>
                  <a:pt x="140" y="535"/>
                </a:lnTo>
                <a:lnTo>
                  <a:pt x="133" y="569"/>
                </a:lnTo>
                <a:lnTo>
                  <a:pt x="121" y="632"/>
                </a:lnTo>
                <a:lnTo>
                  <a:pt x="115" y="670"/>
                </a:lnTo>
                <a:lnTo>
                  <a:pt x="109" y="707"/>
                </a:lnTo>
                <a:lnTo>
                  <a:pt x="106" y="743"/>
                </a:lnTo>
                <a:lnTo>
                  <a:pt x="104" y="776"/>
                </a:lnTo>
                <a:lnTo>
                  <a:pt x="104" y="803"/>
                </a:lnTo>
                <a:lnTo>
                  <a:pt x="98" y="813"/>
                </a:lnTo>
                <a:lnTo>
                  <a:pt x="87" y="822"/>
                </a:lnTo>
                <a:lnTo>
                  <a:pt x="79" y="834"/>
                </a:lnTo>
                <a:lnTo>
                  <a:pt x="70" y="848"/>
                </a:lnTo>
                <a:lnTo>
                  <a:pt x="62" y="863"/>
                </a:lnTo>
                <a:lnTo>
                  <a:pt x="57" y="878"/>
                </a:lnTo>
                <a:lnTo>
                  <a:pt x="53" y="885"/>
                </a:lnTo>
                <a:lnTo>
                  <a:pt x="53" y="894"/>
                </a:lnTo>
                <a:lnTo>
                  <a:pt x="50" y="906"/>
                </a:lnTo>
                <a:lnTo>
                  <a:pt x="48" y="919"/>
                </a:lnTo>
                <a:lnTo>
                  <a:pt x="45" y="935"/>
                </a:lnTo>
                <a:lnTo>
                  <a:pt x="43" y="950"/>
                </a:lnTo>
                <a:lnTo>
                  <a:pt x="43" y="965"/>
                </a:lnTo>
                <a:lnTo>
                  <a:pt x="45" y="972"/>
                </a:lnTo>
                <a:lnTo>
                  <a:pt x="46" y="977"/>
                </a:lnTo>
                <a:lnTo>
                  <a:pt x="50" y="983"/>
                </a:lnTo>
                <a:lnTo>
                  <a:pt x="53" y="984"/>
                </a:lnTo>
                <a:lnTo>
                  <a:pt x="79" y="1000"/>
                </a:lnTo>
                <a:lnTo>
                  <a:pt x="74" y="1012"/>
                </a:lnTo>
                <a:lnTo>
                  <a:pt x="58" y="1036"/>
                </a:lnTo>
                <a:lnTo>
                  <a:pt x="50" y="1051"/>
                </a:lnTo>
                <a:lnTo>
                  <a:pt x="45" y="1065"/>
                </a:lnTo>
                <a:lnTo>
                  <a:pt x="41" y="1075"/>
                </a:lnTo>
                <a:lnTo>
                  <a:pt x="41" y="1080"/>
                </a:lnTo>
                <a:lnTo>
                  <a:pt x="43" y="1082"/>
                </a:lnTo>
                <a:lnTo>
                  <a:pt x="26" y="1143"/>
                </a:lnTo>
                <a:lnTo>
                  <a:pt x="24" y="1169"/>
                </a:lnTo>
                <a:lnTo>
                  <a:pt x="21" y="1229"/>
                </a:lnTo>
                <a:lnTo>
                  <a:pt x="17" y="1261"/>
                </a:lnTo>
                <a:lnTo>
                  <a:pt x="14" y="1292"/>
                </a:lnTo>
                <a:lnTo>
                  <a:pt x="10" y="1319"/>
                </a:lnTo>
                <a:lnTo>
                  <a:pt x="7" y="1328"/>
                </a:lnTo>
                <a:lnTo>
                  <a:pt x="5" y="1335"/>
                </a:lnTo>
                <a:lnTo>
                  <a:pt x="2" y="1346"/>
                </a:lnTo>
                <a:lnTo>
                  <a:pt x="2" y="1360"/>
                </a:lnTo>
                <a:lnTo>
                  <a:pt x="0" y="1374"/>
                </a:lnTo>
                <a:lnTo>
                  <a:pt x="0" y="1389"/>
                </a:lnTo>
                <a:lnTo>
                  <a:pt x="2" y="1396"/>
                </a:lnTo>
                <a:lnTo>
                  <a:pt x="4" y="1405"/>
                </a:lnTo>
                <a:lnTo>
                  <a:pt x="7" y="1410"/>
                </a:lnTo>
                <a:lnTo>
                  <a:pt x="12" y="1417"/>
                </a:lnTo>
                <a:lnTo>
                  <a:pt x="17" y="1423"/>
                </a:lnTo>
                <a:lnTo>
                  <a:pt x="22" y="1427"/>
                </a:lnTo>
                <a:lnTo>
                  <a:pt x="120" y="1449"/>
                </a:lnTo>
                <a:lnTo>
                  <a:pt x="190" y="1463"/>
                </a:lnTo>
                <a:lnTo>
                  <a:pt x="215" y="1466"/>
                </a:lnTo>
                <a:lnTo>
                  <a:pt x="229" y="1468"/>
                </a:lnTo>
                <a:lnTo>
                  <a:pt x="234" y="1471"/>
                </a:lnTo>
                <a:lnTo>
                  <a:pt x="241" y="1471"/>
                </a:lnTo>
                <a:lnTo>
                  <a:pt x="248" y="1471"/>
                </a:lnTo>
                <a:lnTo>
                  <a:pt x="256" y="1471"/>
                </a:lnTo>
                <a:lnTo>
                  <a:pt x="260" y="1469"/>
                </a:lnTo>
                <a:lnTo>
                  <a:pt x="265" y="1466"/>
                </a:lnTo>
                <a:lnTo>
                  <a:pt x="270" y="1463"/>
                </a:lnTo>
                <a:lnTo>
                  <a:pt x="275" y="1458"/>
                </a:lnTo>
                <a:lnTo>
                  <a:pt x="280" y="1451"/>
                </a:lnTo>
                <a:lnTo>
                  <a:pt x="284" y="1444"/>
                </a:lnTo>
                <a:lnTo>
                  <a:pt x="289" y="1432"/>
                </a:lnTo>
                <a:lnTo>
                  <a:pt x="294" y="1418"/>
                </a:lnTo>
                <a:lnTo>
                  <a:pt x="296" y="1418"/>
                </a:lnTo>
                <a:lnTo>
                  <a:pt x="296" y="1420"/>
                </a:lnTo>
                <a:lnTo>
                  <a:pt x="291" y="1434"/>
                </a:lnTo>
                <a:lnTo>
                  <a:pt x="287" y="1458"/>
                </a:lnTo>
                <a:lnTo>
                  <a:pt x="282" y="1487"/>
                </a:lnTo>
                <a:lnTo>
                  <a:pt x="280" y="1502"/>
                </a:lnTo>
                <a:lnTo>
                  <a:pt x="280" y="1521"/>
                </a:lnTo>
                <a:lnTo>
                  <a:pt x="280" y="1536"/>
                </a:lnTo>
                <a:lnTo>
                  <a:pt x="280" y="1553"/>
                </a:lnTo>
                <a:lnTo>
                  <a:pt x="285" y="1570"/>
                </a:lnTo>
                <a:lnTo>
                  <a:pt x="289" y="1586"/>
                </a:lnTo>
                <a:lnTo>
                  <a:pt x="287" y="1589"/>
                </a:lnTo>
                <a:lnTo>
                  <a:pt x="285" y="1599"/>
                </a:lnTo>
                <a:lnTo>
                  <a:pt x="285" y="1604"/>
                </a:lnTo>
                <a:lnTo>
                  <a:pt x="289" y="1611"/>
                </a:lnTo>
                <a:lnTo>
                  <a:pt x="292" y="1618"/>
                </a:lnTo>
                <a:lnTo>
                  <a:pt x="299" y="1623"/>
                </a:lnTo>
                <a:lnTo>
                  <a:pt x="306" y="1663"/>
                </a:lnTo>
                <a:lnTo>
                  <a:pt x="313" y="1698"/>
                </a:lnTo>
                <a:lnTo>
                  <a:pt x="316" y="1714"/>
                </a:lnTo>
                <a:lnTo>
                  <a:pt x="321" y="1729"/>
                </a:lnTo>
                <a:lnTo>
                  <a:pt x="321" y="1741"/>
                </a:lnTo>
                <a:lnTo>
                  <a:pt x="321" y="1757"/>
                </a:lnTo>
                <a:lnTo>
                  <a:pt x="321" y="1774"/>
                </a:lnTo>
                <a:lnTo>
                  <a:pt x="321" y="1792"/>
                </a:lnTo>
                <a:lnTo>
                  <a:pt x="325" y="1810"/>
                </a:lnTo>
                <a:lnTo>
                  <a:pt x="326" y="1820"/>
                </a:lnTo>
                <a:lnTo>
                  <a:pt x="330" y="1827"/>
                </a:lnTo>
                <a:lnTo>
                  <a:pt x="333" y="1835"/>
                </a:lnTo>
                <a:lnTo>
                  <a:pt x="337" y="1840"/>
                </a:lnTo>
                <a:lnTo>
                  <a:pt x="352" y="1897"/>
                </a:lnTo>
                <a:lnTo>
                  <a:pt x="349" y="1903"/>
                </a:lnTo>
                <a:lnTo>
                  <a:pt x="342" y="1922"/>
                </a:lnTo>
                <a:lnTo>
                  <a:pt x="338" y="1933"/>
                </a:lnTo>
                <a:lnTo>
                  <a:pt x="337" y="1944"/>
                </a:lnTo>
                <a:lnTo>
                  <a:pt x="337" y="1956"/>
                </a:lnTo>
                <a:lnTo>
                  <a:pt x="337" y="1968"/>
                </a:lnTo>
                <a:lnTo>
                  <a:pt x="332" y="2009"/>
                </a:lnTo>
                <a:lnTo>
                  <a:pt x="325" y="2042"/>
                </a:lnTo>
                <a:lnTo>
                  <a:pt x="320" y="2066"/>
                </a:lnTo>
                <a:lnTo>
                  <a:pt x="316" y="2078"/>
                </a:lnTo>
                <a:lnTo>
                  <a:pt x="308" y="2109"/>
                </a:lnTo>
                <a:lnTo>
                  <a:pt x="304" y="2124"/>
                </a:lnTo>
                <a:lnTo>
                  <a:pt x="301" y="2141"/>
                </a:lnTo>
                <a:lnTo>
                  <a:pt x="301" y="2155"/>
                </a:lnTo>
                <a:lnTo>
                  <a:pt x="301" y="2161"/>
                </a:lnTo>
                <a:lnTo>
                  <a:pt x="301" y="2165"/>
                </a:lnTo>
                <a:lnTo>
                  <a:pt x="299" y="2213"/>
                </a:lnTo>
                <a:lnTo>
                  <a:pt x="297" y="2262"/>
                </a:lnTo>
                <a:lnTo>
                  <a:pt x="297" y="2320"/>
                </a:lnTo>
                <a:lnTo>
                  <a:pt x="297" y="2380"/>
                </a:lnTo>
                <a:lnTo>
                  <a:pt x="299" y="2437"/>
                </a:lnTo>
                <a:lnTo>
                  <a:pt x="301" y="2460"/>
                </a:lnTo>
                <a:lnTo>
                  <a:pt x="304" y="2481"/>
                </a:lnTo>
                <a:lnTo>
                  <a:pt x="308" y="2496"/>
                </a:lnTo>
                <a:lnTo>
                  <a:pt x="311" y="2508"/>
                </a:lnTo>
                <a:lnTo>
                  <a:pt x="323" y="2534"/>
                </a:lnTo>
                <a:lnTo>
                  <a:pt x="332" y="2560"/>
                </a:lnTo>
                <a:lnTo>
                  <a:pt x="340" y="2580"/>
                </a:lnTo>
                <a:lnTo>
                  <a:pt x="337" y="2587"/>
                </a:lnTo>
                <a:lnTo>
                  <a:pt x="332" y="2606"/>
                </a:lnTo>
                <a:lnTo>
                  <a:pt x="332" y="2618"/>
                </a:lnTo>
                <a:lnTo>
                  <a:pt x="330" y="2631"/>
                </a:lnTo>
                <a:lnTo>
                  <a:pt x="332" y="2645"/>
                </a:lnTo>
                <a:lnTo>
                  <a:pt x="335" y="2655"/>
                </a:lnTo>
                <a:lnTo>
                  <a:pt x="342" y="2701"/>
                </a:lnTo>
                <a:lnTo>
                  <a:pt x="347" y="2707"/>
                </a:lnTo>
                <a:lnTo>
                  <a:pt x="361" y="2715"/>
                </a:lnTo>
                <a:lnTo>
                  <a:pt x="376" y="2722"/>
                </a:lnTo>
                <a:lnTo>
                  <a:pt x="383" y="2725"/>
                </a:lnTo>
                <a:lnTo>
                  <a:pt x="388" y="2725"/>
                </a:lnTo>
                <a:lnTo>
                  <a:pt x="398" y="2737"/>
                </a:lnTo>
                <a:lnTo>
                  <a:pt x="410" y="2748"/>
                </a:lnTo>
                <a:lnTo>
                  <a:pt x="424" y="2761"/>
                </a:lnTo>
                <a:lnTo>
                  <a:pt x="439" y="2775"/>
                </a:lnTo>
                <a:lnTo>
                  <a:pt x="456" y="2787"/>
                </a:lnTo>
                <a:lnTo>
                  <a:pt x="465" y="2792"/>
                </a:lnTo>
                <a:lnTo>
                  <a:pt x="473" y="2795"/>
                </a:lnTo>
                <a:lnTo>
                  <a:pt x="480" y="2797"/>
                </a:lnTo>
                <a:lnTo>
                  <a:pt x="489" y="2799"/>
                </a:lnTo>
                <a:lnTo>
                  <a:pt x="502" y="2800"/>
                </a:lnTo>
                <a:lnTo>
                  <a:pt x="518" y="2802"/>
                </a:lnTo>
                <a:lnTo>
                  <a:pt x="538" y="2802"/>
                </a:lnTo>
                <a:lnTo>
                  <a:pt x="560" y="2799"/>
                </a:lnTo>
                <a:lnTo>
                  <a:pt x="572" y="2797"/>
                </a:lnTo>
                <a:lnTo>
                  <a:pt x="584" y="2794"/>
                </a:lnTo>
                <a:lnTo>
                  <a:pt x="598" y="2790"/>
                </a:lnTo>
                <a:lnTo>
                  <a:pt x="610" y="2785"/>
                </a:lnTo>
                <a:lnTo>
                  <a:pt x="622" y="2778"/>
                </a:lnTo>
                <a:lnTo>
                  <a:pt x="634" y="2771"/>
                </a:lnTo>
                <a:lnTo>
                  <a:pt x="639" y="2766"/>
                </a:lnTo>
                <a:lnTo>
                  <a:pt x="641" y="2761"/>
                </a:lnTo>
                <a:lnTo>
                  <a:pt x="642" y="2758"/>
                </a:lnTo>
                <a:lnTo>
                  <a:pt x="642" y="2754"/>
                </a:lnTo>
                <a:lnTo>
                  <a:pt x="642" y="2749"/>
                </a:lnTo>
                <a:lnTo>
                  <a:pt x="641" y="2744"/>
                </a:lnTo>
                <a:lnTo>
                  <a:pt x="639" y="2737"/>
                </a:lnTo>
                <a:lnTo>
                  <a:pt x="634" y="2732"/>
                </a:lnTo>
                <a:lnTo>
                  <a:pt x="629" y="2725"/>
                </a:lnTo>
                <a:lnTo>
                  <a:pt x="622" y="2718"/>
                </a:lnTo>
                <a:lnTo>
                  <a:pt x="612" y="2712"/>
                </a:lnTo>
                <a:lnTo>
                  <a:pt x="600" y="2701"/>
                </a:lnTo>
                <a:lnTo>
                  <a:pt x="562" y="2655"/>
                </a:lnTo>
                <a:lnTo>
                  <a:pt x="560" y="2642"/>
                </a:lnTo>
                <a:lnTo>
                  <a:pt x="559" y="2628"/>
                </a:lnTo>
                <a:lnTo>
                  <a:pt x="555" y="2611"/>
                </a:lnTo>
                <a:lnTo>
                  <a:pt x="550" y="2594"/>
                </a:lnTo>
                <a:lnTo>
                  <a:pt x="547" y="2585"/>
                </a:lnTo>
                <a:lnTo>
                  <a:pt x="543" y="2577"/>
                </a:lnTo>
                <a:lnTo>
                  <a:pt x="538" y="2570"/>
                </a:lnTo>
                <a:lnTo>
                  <a:pt x="533" y="2563"/>
                </a:lnTo>
                <a:lnTo>
                  <a:pt x="526" y="2558"/>
                </a:lnTo>
                <a:lnTo>
                  <a:pt x="518" y="2554"/>
                </a:lnTo>
                <a:lnTo>
                  <a:pt x="523" y="2548"/>
                </a:lnTo>
                <a:lnTo>
                  <a:pt x="528" y="2539"/>
                </a:lnTo>
                <a:lnTo>
                  <a:pt x="533" y="2527"/>
                </a:lnTo>
                <a:lnTo>
                  <a:pt x="535" y="2513"/>
                </a:lnTo>
                <a:lnTo>
                  <a:pt x="538" y="2496"/>
                </a:lnTo>
                <a:lnTo>
                  <a:pt x="538" y="2488"/>
                </a:lnTo>
                <a:lnTo>
                  <a:pt x="538" y="2478"/>
                </a:lnTo>
                <a:lnTo>
                  <a:pt x="537" y="2467"/>
                </a:lnTo>
                <a:lnTo>
                  <a:pt x="533" y="2457"/>
                </a:lnTo>
                <a:lnTo>
                  <a:pt x="523" y="2273"/>
                </a:lnTo>
                <a:lnTo>
                  <a:pt x="516" y="2127"/>
                </a:lnTo>
                <a:lnTo>
                  <a:pt x="518" y="2122"/>
                </a:lnTo>
                <a:lnTo>
                  <a:pt x="518" y="2112"/>
                </a:lnTo>
                <a:lnTo>
                  <a:pt x="518" y="2098"/>
                </a:lnTo>
                <a:lnTo>
                  <a:pt x="516" y="2091"/>
                </a:lnTo>
                <a:lnTo>
                  <a:pt x="513" y="2086"/>
                </a:lnTo>
                <a:lnTo>
                  <a:pt x="513" y="2081"/>
                </a:lnTo>
                <a:lnTo>
                  <a:pt x="513" y="2078"/>
                </a:lnTo>
                <a:lnTo>
                  <a:pt x="518" y="2066"/>
                </a:lnTo>
                <a:lnTo>
                  <a:pt x="523" y="2057"/>
                </a:lnTo>
                <a:lnTo>
                  <a:pt x="525" y="2044"/>
                </a:lnTo>
                <a:lnTo>
                  <a:pt x="526" y="2028"/>
                </a:lnTo>
                <a:lnTo>
                  <a:pt x="526" y="2009"/>
                </a:lnTo>
                <a:lnTo>
                  <a:pt x="538" y="1958"/>
                </a:lnTo>
                <a:lnTo>
                  <a:pt x="579" y="1760"/>
                </a:lnTo>
                <a:lnTo>
                  <a:pt x="581" y="1760"/>
                </a:lnTo>
                <a:lnTo>
                  <a:pt x="584" y="1762"/>
                </a:lnTo>
                <a:lnTo>
                  <a:pt x="586" y="1765"/>
                </a:lnTo>
                <a:lnTo>
                  <a:pt x="589" y="1770"/>
                </a:lnTo>
                <a:lnTo>
                  <a:pt x="589" y="1777"/>
                </a:lnTo>
                <a:lnTo>
                  <a:pt x="593" y="1787"/>
                </a:lnTo>
                <a:lnTo>
                  <a:pt x="593" y="1815"/>
                </a:lnTo>
                <a:lnTo>
                  <a:pt x="593" y="1880"/>
                </a:lnTo>
                <a:lnTo>
                  <a:pt x="595" y="1915"/>
                </a:lnTo>
                <a:lnTo>
                  <a:pt x="596" y="1946"/>
                </a:lnTo>
                <a:lnTo>
                  <a:pt x="600" y="1958"/>
                </a:lnTo>
                <a:lnTo>
                  <a:pt x="601" y="1970"/>
                </a:lnTo>
                <a:lnTo>
                  <a:pt x="605" y="1977"/>
                </a:lnTo>
                <a:lnTo>
                  <a:pt x="608" y="1982"/>
                </a:lnTo>
                <a:lnTo>
                  <a:pt x="607" y="1987"/>
                </a:lnTo>
                <a:lnTo>
                  <a:pt x="605" y="1996"/>
                </a:lnTo>
                <a:lnTo>
                  <a:pt x="605" y="2004"/>
                </a:lnTo>
                <a:lnTo>
                  <a:pt x="605" y="2013"/>
                </a:lnTo>
                <a:lnTo>
                  <a:pt x="605" y="2025"/>
                </a:lnTo>
                <a:lnTo>
                  <a:pt x="610" y="2035"/>
                </a:lnTo>
                <a:lnTo>
                  <a:pt x="615" y="2045"/>
                </a:lnTo>
                <a:lnTo>
                  <a:pt x="617" y="2045"/>
                </a:lnTo>
                <a:lnTo>
                  <a:pt x="619" y="2047"/>
                </a:lnTo>
                <a:lnTo>
                  <a:pt x="620" y="2049"/>
                </a:lnTo>
                <a:lnTo>
                  <a:pt x="620" y="2050"/>
                </a:lnTo>
                <a:lnTo>
                  <a:pt x="619" y="2056"/>
                </a:lnTo>
                <a:lnTo>
                  <a:pt x="615" y="2061"/>
                </a:lnTo>
                <a:lnTo>
                  <a:pt x="608" y="2068"/>
                </a:lnTo>
                <a:lnTo>
                  <a:pt x="607" y="2073"/>
                </a:lnTo>
                <a:lnTo>
                  <a:pt x="605" y="2088"/>
                </a:lnTo>
                <a:lnTo>
                  <a:pt x="601" y="2107"/>
                </a:lnTo>
                <a:lnTo>
                  <a:pt x="601" y="2115"/>
                </a:lnTo>
                <a:lnTo>
                  <a:pt x="603" y="2124"/>
                </a:lnTo>
                <a:lnTo>
                  <a:pt x="595" y="2173"/>
                </a:lnTo>
                <a:lnTo>
                  <a:pt x="588" y="2211"/>
                </a:lnTo>
                <a:lnTo>
                  <a:pt x="586" y="2226"/>
                </a:lnTo>
                <a:lnTo>
                  <a:pt x="584" y="2240"/>
                </a:lnTo>
                <a:lnTo>
                  <a:pt x="583" y="2259"/>
                </a:lnTo>
                <a:lnTo>
                  <a:pt x="576" y="2305"/>
                </a:lnTo>
                <a:lnTo>
                  <a:pt x="569" y="2355"/>
                </a:lnTo>
                <a:lnTo>
                  <a:pt x="569" y="2377"/>
                </a:lnTo>
                <a:lnTo>
                  <a:pt x="569" y="2390"/>
                </a:lnTo>
                <a:lnTo>
                  <a:pt x="569" y="2408"/>
                </a:lnTo>
                <a:lnTo>
                  <a:pt x="569" y="2443"/>
                </a:lnTo>
                <a:lnTo>
                  <a:pt x="571" y="2464"/>
                </a:lnTo>
                <a:lnTo>
                  <a:pt x="572" y="2483"/>
                </a:lnTo>
                <a:lnTo>
                  <a:pt x="574" y="2500"/>
                </a:lnTo>
                <a:lnTo>
                  <a:pt x="576" y="2507"/>
                </a:lnTo>
                <a:lnTo>
                  <a:pt x="578" y="2510"/>
                </a:lnTo>
                <a:lnTo>
                  <a:pt x="574" y="2524"/>
                </a:lnTo>
                <a:lnTo>
                  <a:pt x="572" y="2536"/>
                </a:lnTo>
                <a:lnTo>
                  <a:pt x="571" y="2554"/>
                </a:lnTo>
                <a:lnTo>
                  <a:pt x="572" y="2572"/>
                </a:lnTo>
                <a:lnTo>
                  <a:pt x="574" y="2582"/>
                </a:lnTo>
                <a:lnTo>
                  <a:pt x="574" y="2592"/>
                </a:lnTo>
                <a:lnTo>
                  <a:pt x="579" y="2602"/>
                </a:lnTo>
                <a:lnTo>
                  <a:pt x="583" y="2613"/>
                </a:lnTo>
                <a:lnTo>
                  <a:pt x="589" y="2621"/>
                </a:lnTo>
                <a:lnTo>
                  <a:pt x="595" y="2630"/>
                </a:lnTo>
                <a:lnTo>
                  <a:pt x="619" y="2686"/>
                </a:lnTo>
                <a:lnTo>
                  <a:pt x="630" y="2701"/>
                </a:lnTo>
                <a:lnTo>
                  <a:pt x="632" y="2708"/>
                </a:lnTo>
                <a:lnTo>
                  <a:pt x="634" y="2715"/>
                </a:lnTo>
                <a:lnTo>
                  <a:pt x="639" y="2724"/>
                </a:lnTo>
                <a:lnTo>
                  <a:pt x="644" y="2732"/>
                </a:lnTo>
                <a:lnTo>
                  <a:pt x="653" y="2741"/>
                </a:lnTo>
                <a:lnTo>
                  <a:pt x="663" y="2749"/>
                </a:lnTo>
                <a:lnTo>
                  <a:pt x="675" y="2756"/>
                </a:lnTo>
                <a:lnTo>
                  <a:pt x="689" y="2759"/>
                </a:lnTo>
                <a:lnTo>
                  <a:pt x="706" y="2763"/>
                </a:lnTo>
                <a:lnTo>
                  <a:pt x="726" y="2766"/>
                </a:lnTo>
                <a:lnTo>
                  <a:pt x="747" y="2766"/>
                </a:lnTo>
                <a:lnTo>
                  <a:pt x="760" y="2765"/>
                </a:lnTo>
                <a:lnTo>
                  <a:pt x="771" y="2763"/>
                </a:lnTo>
                <a:lnTo>
                  <a:pt x="783" y="2761"/>
                </a:lnTo>
                <a:lnTo>
                  <a:pt x="796" y="2756"/>
                </a:lnTo>
                <a:lnTo>
                  <a:pt x="806" y="2751"/>
                </a:lnTo>
                <a:lnTo>
                  <a:pt x="817" y="2742"/>
                </a:lnTo>
                <a:lnTo>
                  <a:pt x="820" y="2739"/>
                </a:lnTo>
                <a:lnTo>
                  <a:pt x="822" y="2732"/>
                </a:lnTo>
                <a:lnTo>
                  <a:pt x="825" y="2725"/>
                </a:lnTo>
                <a:lnTo>
                  <a:pt x="827" y="2715"/>
                </a:lnTo>
                <a:lnTo>
                  <a:pt x="827" y="2703"/>
                </a:lnTo>
                <a:lnTo>
                  <a:pt x="824" y="2688"/>
                </a:lnTo>
                <a:lnTo>
                  <a:pt x="817" y="2671"/>
                </a:lnTo>
                <a:lnTo>
                  <a:pt x="781" y="2618"/>
                </a:lnTo>
                <a:lnTo>
                  <a:pt x="764" y="2582"/>
                </a:lnTo>
                <a:lnTo>
                  <a:pt x="767" y="2575"/>
                </a:lnTo>
                <a:lnTo>
                  <a:pt x="771" y="2566"/>
                </a:lnTo>
                <a:lnTo>
                  <a:pt x="776" y="2554"/>
                </a:lnTo>
                <a:lnTo>
                  <a:pt x="777" y="2542"/>
                </a:lnTo>
                <a:lnTo>
                  <a:pt x="779" y="2529"/>
                </a:lnTo>
                <a:lnTo>
                  <a:pt x="777" y="2522"/>
                </a:lnTo>
                <a:lnTo>
                  <a:pt x="776" y="2513"/>
                </a:lnTo>
                <a:lnTo>
                  <a:pt x="776" y="2508"/>
                </a:lnTo>
                <a:lnTo>
                  <a:pt x="771" y="2500"/>
                </a:lnTo>
                <a:lnTo>
                  <a:pt x="772" y="2498"/>
                </a:lnTo>
                <a:lnTo>
                  <a:pt x="776" y="2493"/>
                </a:lnTo>
                <a:lnTo>
                  <a:pt x="781" y="2483"/>
                </a:lnTo>
                <a:lnTo>
                  <a:pt x="786" y="2469"/>
                </a:lnTo>
                <a:lnTo>
                  <a:pt x="788" y="2459"/>
                </a:lnTo>
                <a:lnTo>
                  <a:pt x="789" y="2449"/>
                </a:lnTo>
                <a:lnTo>
                  <a:pt x="791" y="2437"/>
                </a:lnTo>
                <a:lnTo>
                  <a:pt x="789" y="2421"/>
                </a:lnTo>
                <a:lnTo>
                  <a:pt x="788" y="2406"/>
                </a:lnTo>
                <a:lnTo>
                  <a:pt x="786" y="2387"/>
                </a:lnTo>
                <a:lnTo>
                  <a:pt x="781" y="2368"/>
                </a:lnTo>
                <a:lnTo>
                  <a:pt x="776" y="2346"/>
                </a:lnTo>
                <a:lnTo>
                  <a:pt x="781" y="2307"/>
                </a:lnTo>
                <a:lnTo>
                  <a:pt x="788" y="2209"/>
                </a:lnTo>
                <a:lnTo>
                  <a:pt x="791" y="2153"/>
                </a:lnTo>
                <a:lnTo>
                  <a:pt x="791" y="2098"/>
                </a:lnTo>
                <a:lnTo>
                  <a:pt x="791" y="2049"/>
                </a:lnTo>
                <a:lnTo>
                  <a:pt x="789" y="2028"/>
                </a:lnTo>
                <a:lnTo>
                  <a:pt x="786" y="2013"/>
                </a:lnTo>
                <a:lnTo>
                  <a:pt x="791" y="1997"/>
                </a:lnTo>
                <a:lnTo>
                  <a:pt x="796" y="1980"/>
                </a:lnTo>
                <a:lnTo>
                  <a:pt x="801" y="1958"/>
                </a:lnTo>
                <a:lnTo>
                  <a:pt x="803" y="1936"/>
                </a:lnTo>
                <a:lnTo>
                  <a:pt x="805" y="1912"/>
                </a:lnTo>
                <a:lnTo>
                  <a:pt x="803" y="1900"/>
                </a:lnTo>
                <a:lnTo>
                  <a:pt x="801" y="1890"/>
                </a:lnTo>
                <a:lnTo>
                  <a:pt x="798" y="1880"/>
                </a:lnTo>
                <a:lnTo>
                  <a:pt x="794" y="1869"/>
                </a:lnTo>
                <a:lnTo>
                  <a:pt x="801" y="1844"/>
                </a:lnTo>
                <a:lnTo>
                  <a:pt x="808" y="1815"/>
                </a:lnTo>
                <a:lnTo>
                  <a:pt x="817" y="1780"/>
                </a:lnTo>
                <a:lnTo>
                  <a:pt x="822" y="1739"/>
                </a:lnTo>
                <a:lnTo>
                  <a:pt x="827" y="1698"/>
                </a:lnTo>
                <a:lnTo>
                  <a:pt x="829" y="1676"/>
                </a:lnTo>
                <a:lnTo>
                  <a:pt x="829" y="1656"/>
                </a:lnTo>
                <a:lnTo>
                  <a:pt x="829" y="1635"/>
                </a:lnTo>
                <a:lnTo>
                  <a:pt x="827" y="1616"/>
                </a:lnTo>
                <a:lnTo>
                  <a:pt x="834" y="1593"/>
                </a:lnTo>
                <a:lnTo>
                  <a:pt x="841" y="1567"/>
                </a:lnTo>
                <a:lnTo>
                  <a:pt x="847" y="1534"/>
                </a:lnTo>
                <a:lnTo>
                  <a:pt x="853" y="1499"/>
                </a:lnTo>
                <a:lnTo>
                  <a:pt x="858" y="1463"/>
                </a:lnTo>
                <a:lnTo>
                  <a:pt x="858" y="1446"/>
                </a:lnTo>
                <a:lnTo>
                  <a:pt x="858" y="1430"/>
                </a:lnTo>
                <a:lnTo>
                  <a:pt x="856" y="1415"/>
                </a:lnTo>
                <a:lnTo>
                  <a:pt x="853" y="1401"/>
                </a:lnTo>
                <a:lnTo>
                  <a:pt x="870" y="1415"/>
                </a:lnTo>
                <a:lnTo>
                  <a:pt x="883" y="1425"/>
                </a:lnTo>
                <a:lnTo>
                  <a:pt x="888" y="1427"/>
                </a:lnTo>
                <a:lnTo>
                  <a:pt x="894" y="1430"/>
                </a:lnTo>
                <a:lnTo>
                  <a:pt x="894" y="1446"/>
                </a:lnTo>
                <a:lnTo>
                  <a:pt x="894" y="1459"/>
                </a:lnTo>
                <a:lnTo>
                  <a:pt x="895" y="1468"/>
                </a:lnTo>
                <a:lnTo>
                  <a:pt x="897" y="1471"/>
                </a:lnTo>
                <a:lnTo>
                  <a:pt x="895" y="1476"/>
                </a:lnTo>
                <a:lnTo>
                  <a:pt x="894" y="1492"/>
                </a:lnTo>
                <a:lnTo>
                  <a:pt x="892" y="1509"/>
                </a:lnTo>
                <a:lnTo>
                  <a:pt x="892" y="1516"/>
                </a:lnTo>
                <a:lnTo>
                  <a:pt x="894" y="1521"/>
                </a:lnTo>
                <a:lnTo>
                  <a:pt x="892" y="1524"/>
                </a:lnTo>
                <a:lnTo>
                  <a:pt x="890" y="1533"/>
                </a:lnTo>
                <a:lnTo>
                  <a:pt x="890" y="1538"/>
                </a:lnTo>
                <a:lnTo>
                  <a:pt x="892" y="1545"/>
                </a:lnTo>
                <a:lnTo>
                  <a:pt x="894" y="1548"/>
                </a:lnTo>
                <a:lnTo>
                  <a:pt x="895" y="1553"/>
                </a:lnTo>
                <a:lnTo>
                  <a:pt x="899" y="1553"/>
                </a:lnTo>
                <a:lnTo>
                  <a:pt x="902" y="1553"/>
                </a:lnTo>
                <a:lnTo>
                  <a:pt x="907" y="1552"/>
                </a:lnTo>
                <a:lnTo>
                  <a:pt x="911" y="1548"/>
                </a:lnTo>
                <a:lnTo>
                  <a:pt x="914" y="1545"/>
                </a:lnTo>
                <a:lnTo>
                  <a:pt x="917" y="1536"/>
                </a:lnTo>
                <a:lnTo>
                  <a:pt x="921" y="1526"/>
                </a:lnTo>
                <a:lnTo>
                  <a:pt x="923" y="1488"/>
                </a:lnTo>
                <a:lnTo>
                  <a:pt x="923" y="1487"/>
                </a:lnTo>
                <a:lnTo>
                  <a:pt x="923" y="1485"/>
                </a:lnTo>
                <a:lnTo>
                  <a:pt x="924" y="1481"/>
                </a:lnTo>
                <a:lnTo>
                  <a:pt x="928" y="1481"/>
                </a:lnTo>
                <a:lnTo>
                  <a:pt x="931" y="1480"/>
                </a:lnTo>
                <a:lnTo>
                  <a:pt x="936" y="1481"/>
                </a:lnTo>
                <a:lnTo>
                  <a:pt x="943" y="1487"/>
                </a:lnTo>
                <a:lnTo>
                  <a:pt x="946" y="1499"/>
                </a:lnTo>
                <a:lnTo>
                  <a:pt x="952" y="1516"/>
                </a:lnTo>
                <a:lnTo>
                  <a:pt x="950" y="1524"/>
                </a:lnTo>
                <a:lnTo>
                  <a:pt x="950" y="1531"/>
                </a:lnTo>
                <a:lnTo>
                  <a:pt x="952" y="1536"/>
                </a:lnTo>
                <a:lnTo>
                  <a:pt x="953" y="1540"/>
                </a:lnTo>
                <a:lnTo>
                  <a:pt x="953" y="1541"/>
                </a:lnTo>
                <a:lnTo>
                  <a:pt x="952" y="1540"/>
                </a:lnTo>
                <a:lnTo>
                  <a:pt x="943" y="1546"/>
                </a:lnTo>
                <a:lnTo>
                  <a:pt x="938" y="1552"/>
                </a:lnTo>
                <a:lnTo>
                  <a:pt x="936" y="1555"/>
                </a:lnTo>
                <a:lnTo>
                  <a:pt x="936" y="1558"/>
                </a:lnTo>
                <a:lnTo>
                  <a:pt x="929" y="1563"/>
                </a:lnTo>
                <a:lnTo>
                  <a:pt x="919" y="1575"/>
                </a:lnTo>
                <a:lnTo>
                  <a:pt x="916" y="1582"/>
                </a:lnTo>
                <a:lnTo>
                  <a:pt x="912" y="1589"/>
                </a:lnTo>
                <a:lnTo>
                  <a:pt x="912" y="1593"/>
                </a:lnTo>
                <a:lnTo>
                  <a:pt x="914" y="1594"/>
                </a:lnTo>
                <a:lnTo>
                  <a:pt x="916" y="1598"/>
                </a:lnTo>
                <a:lnTo>
                  <a:pt x="919" y="1599"/>
                </a:lnTo>
                <a:lnTo>
                  <a:pt x="923" y="1599"/>
                </a:lnTo>
                <a:lnTo>
                  <a:pt x="928" y="1598"/>
                </a:lnTo>
                <a:lnTo>
                  <a:pt x="936" y="1596"/>
                </a:lnTo>
                <a:lnTo>
                  <a:pt x="945" y="1593"/>
                </a:lnTo>
                <a:lnTo>
                  <a:pt x="957" y="1584"/>
                </a:lnTo>
                <a:lnTo>
                  <a:pt x="969" y="1575"/>
                </a:lnTo>
                <a:lnTo>
                  <a:pt x="984" y="1562"/>
                </a:lnTo>
                <a:lnTo>
                  <a:pt x="987" y="1562"/>
                </a:lnTo>
                <a:lnTo>
                  <a:pt x="991" y="1557"/>
                </a:lnTo>
                <a:lnTo>
                  <a:pt x="994" y="1553"/>
                </a:lnTo>
                <a:lnTo>
                  <a:pt x="994" y="1548"/>
                </a:lnTo>
                <a:lnTo>
                  <a:pt x="998" y="1541"/>
                </a:lnTo>
                <a:lnTo>
                  <a:pt x="999" y="1531"/>
                </a:lnTo>
                <a:lnTo>
                  <a:pt x="1003" y="1526"/>
                </a:lnTo>
                <a:lnTo>
                  <a:pt x="1005" y="1519"/>
                </a:lnTo>
                <a:lnTo>
                  <a:pt x="1005" y="1505"/>
                </a:lnTo>
                <a:lnTo>
                  <a:pt x="1005" y="1487"/>
                </a:lnTo>
                <a:lnTo>
                  <a:pt x="1006" y="1483"/>
                </a:lnTo>
                <a:lnTo>
                  <a:pt x="1008" y="1480"/>
                </a:lnTo>
                <a:lnTo>
                  <a:pt x="1010" y="1476"/>
                </a:lnTo>
                <a:lnTo>
                  <a:pt x="1010" y="1469"/>
                </a:lnTo>
                <a:lnTo>
                  <a:pt x="1008" y="1461"/>
                </a:lnTo>
                <a:lnTo>
                  <a:pt x="1005" y="1451"/>
                </a:lnTo>
                <a:lnTo>
                  <a:pt x="998" y="1440"/>
                </a:lnTo>
                <a:lnTo>
                  <a:pt x="998" y="1425"/>
                </a:lnTo>
                <a:lnTo>
                  <a:pt x="999" y="1401"/>
                </a:lnTo>
                <a:lnTo>
                  <a:pt x="999" y="1398"/>
                </a:lnTo>
                <a:lnTo>
                  <a:pt x="1001" y="1387"/>
                </a:lnTo>
                <a:lnTo>
                  <a:pt x="1005" y="1370"/>
                </a:lnTo>
                <a:lnTo>
                  <a:pt x="1003" y="1341"/>
                </a:lnTo>
                <a:lnTo>
                  <a:pt x="999" y="1329"/>
                </a:lnTo>
                <a:lnTo>
                  <a:pt x="994" y="1316"/>
                </a:lnTo>
                <a:lnTo>
                  <a:pt x="987" y="1302"/>
                </a:lnTo>
                <a:lnTo>
                  <a:pt x="984" y="1290"/>
                </a:lnTo>
                <a:lnTo>
                  <a:pt x="981" y="1278"/>
                </a:lnTo>
                <a:lnTo>
                  <a:pt x="981" y="1259"/>
                </a:lnTo>
                <a:lnTo>
                  <a:pt x="979" y="1253"/>
                </a:lnTo>
                <a:lnTo>
                  <a:pt x="979" y="1234"/>
                </a:lnTo>
                <a:lnTo>
                  <a:pt x="974" y="1208"/>
                </a:lnTo>
                <a:lnTo>
                  <a:pt x="972" y="1196"/>
                </a:lnTo>
                <a:lnTo>
                  <a:pt x="969" y="1184"/>
                </a:lnTo>
                <a:lnTo>
                  <a:pt x="948" y="1077"/>
                </a:lnTo>
                <a:lnTo>
                  <a:pt x="931" y="998"/>
                </a:lnTo>
                <a:lnTo>
                  <a:pt x="923" y="969"/>
                </a:lnTo>
                <a:lnTo>
                  <a:pt x="917" y="952"/>
                </a:lnTo>
                <a:lnTo>
                  <a:pt x="912" y="930"/>
                </a:lnTo>
                <a:lnTo>
                  <a:pt x="899" y="880"/>
                </a:lnTo>
                <a:lnTo>
                  <a:pt x="892" y="851"/>
                </a:lnTo>
                <a:lnTo>
                  <a:pt x="883" y="824"/>
                </a:lnTo>
                <a:lnTo>
                  <a:pt x="873" y="803"/>
                </a:lnTo>
                <a:lnTo>
                  <a:pt x="870" y="793"/>
                </a:lnTo>
                <a:lnTo>
                  <a:pt x="866" y="788"/>
                </a:lnTo>
                <a:lnTo>
                  <a:pt x="863" y="757"/>
                </a:lnTo>
                <a:lnTo>
                  <a:pt x="853" y="687"/>
                </a:lnTo>
                <a:lnTo>
                  <a:pt x="847" y="648"/>
                </a:lnTo>
                <a:lnTo>
                  <a:pt x="841" y="612"/>
                </a:lnTo>
                <a:lnTo>
                  <a:pt x="834" y="584"/>
                </a:lnTo>
                <a:lnTo>
                  <a:pt x="830" y="576"/>
                </a:lnTo>
                <a:lnTo>
                  <a:pt x="827" y="571"/>
                </a:lnTo>
                <a:lnTo>
                  <a:pt x="825" y="557"/>
                </a:lnTo>
                <a:lnTo>
                  <a:pt x="820" y="543"/>
                </a:lnTo>
                <a:lnTo>
                  <a:pt x="812" y="525"/>
                </a:lnTo>
                <a:lnTo>
                  <a:pt x="801" y="508"/>
                </a:lnTo>
                <a:lnTo>
                  <a:pt x="793" y="497"/>
                </a:lnTo>
                <a:lnTo>
                  <a:pt x="786" y="489"/>
                </a:lnTo>
                <a:lnTo>
                  <a:pt x="776" y="479"/>
                </a:lnTo>
                <a:lnTo>
                  <a:pt x="765" y="470"/>
                </a:lnTo>
                <a:lnTo>
                  <a:pt x="753" y="463"/>
                </a:lnTo>
                <a:lnTo>
                  <a:pt x="742" y="456"/>
                </a:lnTo>
                <a:lnTo>
                  <a:pt x="697" y="446"/>
                </a:lnTo>
                <a:lnTo>
                  <a:pt x="665" y="438"/>
                </a:lnTo>
                <a:lnTo>
                  <a:pt x="651" y="434"/>
                </a:lnTo>
                <a:lnTo>
                  <a:pt x="644" y="431"/>
                </a:lnTo>
                <a:lnTo>
                  <a:pt x="637" y="429"/>
                </a:lnTo>
                <a:lnTo>
                  <a:pt x="629" y="429"/>
                </a:lnTo>
                <a:lnTo>
                  <a:pt x="620" y="429"/>
                </a:lnTo>
                <a:lnTo>
                  <a:pt x="622" y="429"/>
                </a:lnTo>
                <a:lnTo>
                  <a:pt x="625" y="422"/>
                </a:lnTo>
                <a:lnTo>
                  <a:pt x="627" y="410"/>
                </a:lnTo>
                <a:lnTo>
                  <a:pt x="629" y="395"/>
                </a:lnTo>
                <a:lnTo>
                  <a:pt x="629" y="391"/>
                </a:lnTo>
                <a:lnTo>
                  <a:pt x="629" y="383"/>
                </a:lnTo>
                <a:lnTo>
                  <a:pt x="630" y="373"/>
                </a:lnTo>
                <a:lnTo>
                  <a:pt x="636" y="352"/>
                </a:lnTo>
                <a:lnTo>
                  <a:pt x="641" y="338"/>
                </a:lnTo>
                <a:lnTo>
                  <a:pt x="642" y="333"/>
                </a:lnTo>
                <a:lnTo>
                  <a:pt x="644" y="328"/>
                </a:lnTo>
                <a:lnTo>
                  <a:pt x="649" y="316"/>
                </a:lnTo>
                <a:lnTo>
                  <a:pt x="653" y="306"/>
                </a:lnTo>
                <a:lnTo>
                  <a:pt x="654" y="296"/>
                </a:lnTo>
                <a:lnTo>
                  <a:pt x="654" y="284"/>
                </a:lnTo>
                <a:lnTo>
                  <a:pt x="654" y="270"/>
                </a:lnTo>
                <a:lnTo>
                  <a:pt x="656" y="256"/>
                </a:lnTo>
                <a:lnTo>
                  <a:pt x="658" y="243"/>
                </a:lnTo>
                <a:lnTo>
                  <a:pt x="660" y="239"/>
                </a:lnTo>
                <a:lnTo>
                  <a:pt x="661" y="236"/>
                </a:lnTo>
                <a:lnTo>
                  <a:pt x="663" y="232"/>
                </a:lnTo>
                <a:lnTo>
                  <a:pt x="666" y="224"/>
                </a:lnTo>
                <a:lnTo>
                  <a:pt x="668" y="217"/>
                </a:lnTo>
                <a:lnTo>
                  <a:pt x="668" y="210"/>
                </a:lnTo>
                <a:lnTo>
                  <a:pt x="668" y="200"/>
                </a:lnTo>
                <a:lnTo>
                  <a:pt x="668" y="190"/>
                </a:lnTo>
                <a:lnTo>
                  <a:pt x="671" y="174"/>
                </a:lnTo>
                <a:lnTo>
                  <a:pt x="677" y="166"/>
                </a:lnTo>
                <a:lnTo>
                  <a:pt x="677" y="156"/>
                </a:lnTo>
                <a:lnTo>
                  <a:pt x="677" y="145"/>
                </a:lnTo>
                <a:lnTo>
                  <a:pt x="675" y="133"/>
                </a:lnTo>
                <a:lnTo>
                  <a:pt x="671" y="118"/>
                </a:lnTo>
                <a:lnTo>
                  <a:pt x="665" y="101"/>
                </a:lnTo>
                <a:lnTo>
                  <a:pt x="654" y="84"/>
                </a:lnTo>
                <a:lnTo>
                  <a:pt x="649" y="74"/>
                </a:lnTo>
                <a:lnTo>
                  <a:pt x="641" y="63"/>
                </a:lnTo>
                <a:lnTo>
                  <a:pt x="637" y="58"/>
                </a:lnTo>
                <a:lnTo>
                  <a:pt x="630" y="51"/>
                </a:lnTo>
                <a:lnTo>
                  <a:pt x="624" y="43"/>
                </a:lnTo>
                <a:lnTo>
                  <a:pt x="613" y="36"/>
                </a:lnTo>
                <a:lnTo>
                  <a:pt x="600" y="27"/>
                </a:lnTo>
                <a:lnTo>
                  <a:pt x="584" y="19"/>
                </a:lnTo>
                <a:lnTo>
                  <a:pt x="566" y="14"/>
                </a:lnTo>
                <a:lnTo>
                  <a:pt x="557" y="12"/>
                </a:lnTo>
                <a:lnTo>
                  <a:pt x="538" y="5"/>
                </a:lnTo>
                <a:lnTo>
                  <a:pt x="525" y="4"/>
                </a:lnTo>
                <a:lnTo>
                  <a:pt x="513" y="0"/>
                </a:lnTo>
                <a:lnTo>
                  <a:pt x="499" y="0"/>
                </a:lnTo>
                <a:lnTo>
                  <a:pt x="489" y="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Freeform 46"/>
          <p:cNvSpPr>
            <a:spLocks noEditPoints="1"/>
          </p:cNvSpPr>
          <p:nvPr/>
        </p:nvSpPr>
        <p:spPr bwMode="auto">
          <a:xfrm>
            <a:off x="6426200" y="1544638"/>
            <a:ext cx="1541463" cy="4533900"/>
          </a:xfrm>
          <a:custGeom>
            <a:avLst/>
            <a:gdLst>
              <a:gd name="T0" fmla="*/ 1239917277 w 971"/>
              <a:gd name="T1" fmla="*/ 7561263 h 2856"/>
              <a:gd name="T2" fmla="*/ 1549897390 w 971"/>
              <a:gd name="T3" fmla="*/ 136088438 h 2856"/>
              <a:gd name="T4" fmla="*/ 1650703673 w 971"/>
              <a:gd name="T5" fmla="*/ 458668438 h 2856"/>
              <a:gd name="T6" fmla="*/ 1622981151 w 971"/>
              <a:gd name="T7" fmla="*/ 783769388 h 2856"/>
              <a:gd name="T8" fmla="*/ 1756550270 w 971"/>
              <a:gd name="T9" fmla="*/ 955140013 h 2856"/>
              <a:gd name="T10" fmla="*/ 2011085340 w 971"/>
              <a:gd name="T11" fmla="*/ 1373485950 h 2856"/>
              <a:gd name="T12" fmla="*/ 1998485348 w 971"/>
              <a:gd name="T13" fmla="*/ 1643141875 h 2856"/>
              <a:gd name="T14" fmla="*/ 1817034039 w 971"/>
              <a:gd name="T15" fmla="*/ 2147483646 h 2856"/>
              <a:gd name="T16" fmla="*/ 1766630898 w 971"/>
              <a:gd name="T17" fmla="*/ 2147483646 h 2856"/>
              <a:gd name="T18" fmla="*/ 2023686919 w 971"/>
              <a:gd name="T19" fmla="*/ 2147483646 h 2856"/>
              <a:gd name="T20" fmla="*/ 2147483646 w 971"/>
              <a:gd name="T21" fmla="*/ 2147483646 h 2856"/>
              <a:gd name="T22" fmla="*/ 2094251317 w 971"/>
              <a:gd name="T23" fmla="*/ 2147483646 h 2856"/>
              <a:gd name="T24" fmla="*/ 2003525662 w 971"/>
              <a:gd name="T25" fmla="*/ 2147483646 h 2856"/>
              <a:gd name="T26" fmla="*/ 2048888490 w 971"/>
              <a:gd name="T27" fmla="*/ 2147483646 h 2856"/>
              <a:gd name="T28" fmla="*/ 1902719380 w 971"/>
              <a:gd name="T29" fmla="*/ 2147483646 h 2856"/>
              <a:gd name="T30" fmla="*/ 1665824615 w 971"/>
              <a:gd name="T31" fmla="*/ 2147483646 h 2856"/>
              <a:gd name="T32" fmla="*/ 1305441361 w 971"/>
              <a:gd name="T33" fmla="*/ 2147483646 h 2856"/>
              <a:gd name="T34" fmla="*/ 1239917277 w 971"/>
              <a:gd name="T35" fmla="*/ 2147483646 h 2856"/>
              <a:gd name="T36" fmla="*/ 1451610471 w 971"/>
              <a:gd name="T37" fmla="*/ 2147483646 h 2856"/>
              <a:gd name="T38" fmla="*/ 1683464921 w 971"/>
              <a:gd name="T39" fmla="*/ 2147483646 h 2856"/>
              <a:gd name="T40" fmla="*/ 1731348699 w 971"/>
              <a:gd name="T41" fmla="*/ 2147483646 h 2856"/>
              <a:gd name="T42" fmla="*/ 1592739267 w 971"/>
              <a:gd name="T43" fmla="*/ 2147483646 h 2856"/>
              <a:gd name="T44" fmla="*/ 1413808909 w 971"/>
              <a:gd name="T45" fmla="*/ 2147483646 h 2856"/>
              <a:gd name="T46" fmla="*/ 1396167015 w 971"/>
              <a:gd name="T47" fmla="*/ 2147483646 h 2856"/>
              <a:gd name="T48" fmla="*/ 1219756021 w 971"/>
              <a:gd name="T49" fmla="*/ 2147483646 h 2856"/>
              <a:gd name="T50" fmla="*/ 1000503150 w 971"/>
              <a:gd name="T51" fmla="*/ 2147483646 h 2856"/>
              <a:gd name="T52" fmla="*/ 1008062827 w 971"/>
              <a:gd name="T53" fmla="*/ 2147483646 h 2856"/>
              <a:gd name="T54" fmla="*/ 861893717 w 971"/>
              <a:gd name="T55" fmla="*/ 2147483646 h 2856"/>
              <a:gd name="T56" fmla="*/ 423386387 w 971"/>
              <a:gd name="T57" fmla="*/ 2147483646 h 2856"/>
              <a:gd name="T58" fmla="*/ 126007853 w 971"/>
              <a:gd name="T59" fmla="*/ 2147483646 h 2856"/>
              <a:gd name="T60" fmla="*/ 10080628 w 971"/>
              <a:gd name="T61" fmla="*/ 2147483646 h 2856"/>
              <a:gd name="T62" fmla="*/ 216733508 w 971"/>
              <a:gd name="T63" fmla="*/ 2147483646 h 2856"/>
              <a:gd name="T64" fmla="*/ 486391108 w 971"/>
              <a:gd name="T65" fmla="*/ 2147483646 h 2856"/>
              <a:gd name="T66" fmla="*/ 698084301 w 971"/>
              <a:gd name="T67" fmla="*/ 2147483646 h 2856"/>
              <a:gd name="T68" fmla="*/ 715724607 w 971"/>
              <a:gd name="T69" fmla="*/ 2147483646 h 2856"/>
              <a:gd name="T70" fmla="*/ 642640846 w 971"/>
              <a:gd name="T71" fmla="*/ 2147483646 h 2856"/>
              <a:gd name="T72" fmla="*/ 413305759 w 971"/>
              <a:gd name="T73" fmla="*/ 2147483646 h 2856"/>
              <a:gd name="T74" fmla="*/ 388104188 w 971"/>
              <a:gd name="T75" fmla="*/ 2147483646 h 2856"/>
              <a:gd name="T76" fmla="*/ 612398961 w 971"/>
              <a:gd name="T77" fmla="*/ 2147483646 h 2856"/>
              <a:gd name="T78" fmla="*/ 650200523 w 971"/>
              <a:gd name="T79" fmla="*/ 2147483646 h 2856"/>
              <a:gd name="T80" fmla="*/ 637600532 w 971"/>
              <a:gd name="T81" fmla="*/ 2147483646 h 2856"/>
              <a:gd name="T82" fmla="*/ 473789529 w 971"/>
              <a:gd name="T83" fmla="*/ 2147483646 h 2856"/>
              <a:gd name="T84" fmla="*/ 393144503 w 971"/>
              <a:gd name="T85" fmla="*/ 2147483646 h 2856"/>
              <a:gd name="T86" fmla="*/ 375504197 w 971"/>
              <a:gd name="T87" fmla="*/ 2147483646 h 2856"/>
              <a:gd name="T88" fmla="*/ 546874877 w 971"/>
              <a:gd name="T89" fmla="*/ 2147483646 h 2856"/>
              <a:gd name="T90" fmla="*/ 642640846 w 971"/>
              <a:gd name="T91" fmla="*/ 2147483646 h 2856"/>
              <a:gd name="T92" fmla="*/ 589716754 w 971"/>
              <a:gd name="T93" fmla="*/ 1983363763 h 2856"/>
              <a:gd name="T94" fmla="*/ 677923045 w 971"/>
              <a:gd name="T95" fmla="*/ 1685985325 h 2856"/>
              <a:gd name="T96" fmla="*/ 866934031 w 971"/>
              <a:gd name="T97" fmla="*/ 1454130950 h 2856"/>
              <a:gd name="T98" fmla="*/ 952619371 w 971"/>
              <a:gd name="T99" fmla="*/ 1229836250 h 2856"/>
              <a:gd name="T100" fmla="*/ 1103828796 w 971"/>
              <a:gd name="T101" fmla="*/ 1071067200 h 2856"/>
              <a:gd name="T102" fmla="*/ 854334040 w 971"/>
              <a:gd name="T103" fmla="*/ 1083667188 h 2856"/>
              <a:gd name="T104" fmla="*/ 831651832 w 971"/>
              <a:gd name="T105" fmla="*/ 997981875 h 2856"/>
              <a:gd name="T106" fmla="*/ 771168063 w 971"/>
              <a:gd name="T107" fmla="*/ 919857825 h 2856"/>
              <a:gd name="T108" fmla="*/ 781248691 w 971"/>
              <a:gd name="T109" fmla="*/ 877014375 h 2856"/>
              <a:gd name="T110" fmla="*/ 723285872 w 971"/>
              <a:gd name="T111" fmla="*/ 839212825 h 2856"/>
              <a:gd name="T112" fmla="*/ 667842417 w 971"/>
              <a:gd name="T113" fmla="*/ 718245325 h 2856"/>
              <a:gd name="T114" fmla="*/ 710684293 w 971"/>
              <a:gd name="T115" fmla="*/ 561995638 h 2856"/>
              <a:gd name="T116" fmla="*/ 740926178 w 971"/>
              <a:gd name="T117" fmla="*/ 342741250 h 2856"/>
              <a:gd name="T118" fmla="*/ 887095288 w 971"/>
              <a:gd name="T119" fmla="*/ 118448138 h 2856"/>
              <a:gd name="T120" fmla="*/ 1494453935 w 971"/>
              <a:gd name="T121" fmla="*/ 907256250 h 2856"/>
              <a:gd name="T122" fmla="*/ 1499494249 w 971"/>
              <a:gd name="T123" fmla="*/ 859374075 h 285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971"/>
              <a:gd name="T187" fmla="*/ 0 h 2856"/>
              <a:gd name="T188" fmla="*/ 971 w 971"/>
              <a:gd name="T189" fmla="*/ 2856 h 285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971" h="2856">
                <a:moveTo>
                  <a:pt x="395" y="13"/>
                </a:moveTo>
                <a:lnTo>
                  <a:pt x="395" y="13"/>
                </a:lnTo>
                <a:lnTo>
                  <a:pt x="405" y="8"/>
                </a:lnTo>
                <a:lnTo>
                  <a:pt x="415" y="5"/>
                </a:lnTo>
                <a:lnTo>
                  <a:pt x="427" y="3"/>
                </a:lnTo>
                <a:lnTo>
                  <a:pt x="439" y="0"/>
                </a:lnTo>
                <a:lnTo>
                  <a:pt x="453" y="0"/>
                </a:lnTo>
                <a:lnTo>
                  <a:pt x="467" y="0"/>
                </a:lnTo>
                <a:lnTo>
                  <a:pt x="492" y="3"/>
                </a:lnTo>
                <a:lnTo>
                  <a:pt x="516" y="6"/>
                </a:lnTo>
                <a:lnTo>
                  <a:pt x="537" y="10"/>
                </a:lnTo>
                <a:lnTo>
                  <a:pt x="554" y="13"/>
                </a:lnTo>
                <a:lnTo>
                  <a:pt x="569" y="22"/>
                </a:lnTo>
                <a:lnTo>
                  <a:pt x="583" y="29"/>
                </a:lnTo>
                <a:lnTo>
                  <a:pt x="595" y="35"/>
                </a:lnTo>
                <a:lnTo>
                  <a:pt x="605" y="44"/>
                </a:lnTo>
                <a:lnTo>
                  <a:pt x="615" y="54"/>
                </a:lnTo>
                <a:lnTo>
                  <a:pt x="624" y="65"/>
                </a:lnTo>
                <a:lnTo>
                  <a:pt x="631" y="75"/>
                </a:lnTo>
                <a:lnTo>
                  <a:pt x="638" y="87"/>
                </a:lnTo>
                <a:lnTo>
                  <a:pt x="641" y="97"/>
                </a:lnTo>
                <a:lnTo>
                  <a:pt x="646" y="109"/>
                </a:lnTo>
                <a:lnTo>
                  <a:pt x="650" y="121"/>
                </a:lnTo>
                <a:lnTo>
                  <a:pt x="651" y="133"/>
                </a:lnTo>
                <a:lnTo>
                  <a:pt x="655" y="157"/>
                </a:lnTo>
                <a:lnTo>
                  <a:pt x="655" y="182"/>
                </a:lnTo>
                <a:lnTo>
                  <a:pt x="655" y="205"/>
                </a:lnTo>
                <a:lnTo>
                  <a:pt x="651" y="227"/>
                </a:lnTo>
                <a:lnTo>
                  <a:pt x="648" y="249"/>
                </a:lnTo>
                <a:lnTo>
                  <a:pt x="644" y="266"/>
                </a:lnTo>
                <a:lnTo>
                  <a:pt x="638" y="292"/>
                </a:lnTo>
                <a:lnTo>
                  <a:pt x="632" y="302"/>
                </a:lnTo>
                <a:lnTo>
                  <a:pt x="639" y="305"/>
                </a:lnTo>
                <a:lnTo>
                  <a:pt x="644" y="311"/>
                </a:lnTo>
                <a:lnTo>
                  <a:pt x="650" y="316"/>
                </a:lnTo>
                <a:lnTo>
                  <a:pt x="651" y="323"/>
                </a:lnTo>
                <a:lnTo>
                  <a:pt x="656" y="333"/>
                </a:lnTo>
                <a:lnTo>
                  <a:pt x="658" y="336"/>
                </a:lnTo>
                <a:lnTo>
                  <a:pt x="661" y="338"/>
                </a:lnTo>
                <a:lnTo>
                  <a:pt x="667" y="341"/>
                </a:lnTo>
                <a:lnTo>
                  <a:pt x="680" y="357"/>
                </a:lnTo>
                <a:lnTo>
                  <a:pt x="697" y="379"/>
                </a:lnTo>
                <a:lnTo>
                  <a:pt x="716" y="403"/>
                </a:lnTo>
                <a:lnTo>
                  <a:pt x="749" y="449"/>
                </a:lnTo>
                <a:lnTo>
                  <a:pt x="764" y="468"/>
                </a:lnTo>
                <a:lnTo>
                  <a:pt x="774" y="485"/>
                </a:lnTo>
                <a:lnTo>
                  <a:pt x="781" y="499"/>
                </a:lnTo>
                <a:lnTo>
                  <a:pt x="790" y="516"/>
                </a:lnTo>
                <a:lnTo>
                  <a:pt x="795" y="529"/>
                </a:lnTo>
                <a:lnTo>
                  <a:pt x="798" y="545"/>
                </a:lnTo>
                <a:lnTo>
                  <a:pt x="800" y="560"/>
                </a:lnTo>
                <a:lnTo>
                  <a:pt x="802" y="574"/>
                </a:lnTo>
                <a:lnTo>
                  <a:pt x="802" y="586"/>
                </a:lnTo>
                <a:lnTo>
                  <a:pt x="800" y="608"/>
                </a:lnTo>
                <a:lnTo>
                  <a:pt x="796" y="627"/>
                </a:lnTo>
                <a:lnTo>
                  <a:pt x="795" y="637"/>
                </a:lnTo>
                <a:lnTo>
                  <a:pt x="793" y="640"/>
                </a:lnTo>
                <a:lnTo>
                  <a:pt x="793" y="652"/>
                </a:lnTo>
                <a:lnTo>
                  <a:pt x="791" y="668"/>
                </a:lnTo>
                <a:lnTo>
                  <a:pt x="790" y="681"/>
                </a:lnTo>
                <a:lnTo>
                  <a:pt x="786" y="695"/>
                </a:lnTo>
                <a:lnTo>
                  <a:pt x="776" y="726"/>
                </a:lnTo>
                <a:lnTo>
                  <a:pt x="764" y="758"/>
                </a:lnTo>
                <a:lnTo>
                  <a:pt x="752" y="787"/>
                </a:lnTo>
                <a:lnTo>
                  <a:pt x="732" y="835"/>
                </a:lnTo>
                <a:lnTo>
                  <a:pt x="721" y="854"/>
                </a:lnTo>
                <a:lnTo>
                  <a:pt x="713" y="900"/>
                </a:lnTo>
                <a:lnTo>
                  <a:pt x="708" y="943"/>
                </a:lnTo>
                <a:lnTo>
                  <a:pt x="702" y="984"/>
                </a:lnTo>
                <a:lnTo>
                  <a:pt x="697" y="1021"/>
                </a:lnTo>
                <a:lnTo>
                  <a:pt x="694" y="1078"/>
                </a:lnTo>
                <a:lnTo>
                  <a:pt x="692" y="1098"/>
                </a:lnTo>
                <a:lnTo>
                  <a:pt x="701" y="1107"/>
                </a:lnTo>
                <a:lnTo>
                  <a:pt x="711" y="1117"/>
                </a:lnTo>
                <a:lnTo>
                  <a:pt x="721" y="1131"/>
                </a:lnTo>
                <a:lnTo>
                  <a:pt x="730" y="1148"/>
                </a:lnTo>
                <a:lnTo>
                  <a:pt x="738" y="1167"/>
                </a:lnTo>
                <a:lnTo>
                  <a:pt x="747" y="1187"/>
                </a:lnTo>
                <a:lnTo>
                  <a:pt x="764" y="1228"/>
                </a:lnTo>
                <a:lnTo>
                  <a:pt x="781" y="1267"/>
                </a:lnTo>
                <a:lnTo>
                  <a:pt x="791" y="1302"/>
                </a:lnTo>
                <a:lnTo>
                  <a:pt x="803" y="1334"/>
                </a:lnTo>
                <a:lnTo>
                  <a:pt x="849" y="1599"/>
                </a:lnTo>
                <a:lnTo>
                  <a:pt x="971" y="2069"/>
                </a:lnTo>
                <a:lnTo>
                  <a:pt x="926" y="2079"/>
                </a:lnTo>
                <a:lnTo>
                  <a:pt x="921" y="2077"/>
                </a:lnTo>
                <a:lnTo>
                  <a:pt x="916" y="2077"/>
                </a:lnTo>
                <a:lnTo>
                  <a:pt x="906" y="2077"/>
                </a:lnTo>
                <a:lnTo>
                  <a:pt x="894" y="2079"/>
                </a:lnTo>
                <a:lnTo>
                  <a:pt x="882" y="2081"/>
                </a:lnTo>
                <a:lnTo>
                  <a:pt x="865" y="2089"/>
                </a:lnTo>
                <a:lnTo>
                  <a:pt x="856" y="2091"/>
                </a:lnTo>
                <a:lnTo>
                  <a:pt x="873" y="2146"/>
                </a:lnTo>
                <a:lnTo>
                  <a:pt x="843" y="2163"/>
                </a:lnTo>
                <a:lnTo>
                  <a:pt x="843" y="2173"/>
                </a:lnTo>
                <a:lnTo>
                  <a:pt x="843" y="2187"/>
                </a:lnTo>
                <a:lnTo>
                  <a:pt x="837" y="2224"/>
                </a:lnTo>
                <a:lnTo>
                  <a:pt x="831" y="2269"/>
                </a:lnTo>
                <a:lnTo>
                  <a:pt x="822" y="2318"/>
                </a:lnTo>
                <a:lnTo>
                  <a:pt x="805" y="2405"/>
                </a:lnTo>
                <a:lnTo>
                  <a:pt x="798" y="2443"/>
                </a:lnTo>
                <a:lnTo>
                  <a:pt x="795" y="2475"/>
                </a:lnTo>
                <a:lnTo>
                  <a:pt x="793" y="2513"/>
                </a:lnTo>
                <a:lnTo>
                  <a:pt x="791" y="2554"/>
                </a:lnTo>
                <a:lnTo>
                  <a:pt x="791" y="2593"/>
                </a:lnTo>
                <a:lnTo>
                  <a:pt x="795" y="2656"/>
                </a:lnTo>
                <a:lnTo>
                  <a:pt x="795" y="2684"/>
                </a:lnTo>
                <a:lnTo>
                  <a:pt x="815" y="2711"/>
                </a:lnTo>
                <a:lnTo>
                  <a:pt x="817" y="2720"/>
                </a:lnTo>
                <a:lnTo>
                  <a:pt x="820" y="2730"/>
                </a:lnTo>
                <a:lnTo>
                  <a:pt x="820" y="2738"/>
                </a:lnTo>
                <a:lnTo>
                  <a:pt x="820" y="2747"/>
                </a:lnTo>
                <a:lnTo>
                  <a:pt x="817" y="2762"/>
                </a:lnTo>
                <a:lnTo>
                  <a:pt x="813" y="2776"/>
                </a:lnTo>
                <a:lnTo>
                  <a:pt x="810" y="2786"/>
                </a:lnTo>
                <a:lnTo>
                  <a:pt x="805" y="2795"/>
                </a:lnTo>
                <a:lnTo>
                  <a:pt x="800" y="2802"/>
                </a:lnTo>
                <a:lnTo>
                  <a:pt x="791" y="2805"/>
                </a:lnTo>
                <a:lnTo>
                  <a:pt x="783" y="2809"/>
                </a:lnTo>
                <a:lnTo>
                  <a:pt x="774" y="2809"/>
                </a:lnTo>
                <a:lnTo>
                  <a:pt x="764" y="2809"/>
                </a:lnTo>
                <a:lnTo>
                  <a:pt x="755" y="2809"/>
                </a:lnTo>
                <a:lnTo>
                  <a:pt x="747" y="2805"/>
                </a:lnTo>
                <a:lnTo>
                  <a:pt x="730" y="2800"/>
                </a:lnTo>
                <a:lnTo>
                  <a:pt x="714" y="2795"/>
                </a:lnTo>
                <a:lnTo>
                  <a:pt x="702" y="2788"/>
                </a:lnTo>
                <a:lnTo>
                  <a:pt x="692" y="2781"/>
                </a:lnTo>
                <a:lnTo>
                  <a:pt x="689" y="2781"/>
                </a:lnTo>
                <a:lnTo>
                  <a:pt x="680" y="2778"/>
                </a:lnTo>
                <a:lnTo>
                  <a:pt x="661" y="2773"/>
                </a:lnTo>
                <a:lnTo>
                  <a:pt x="632" y="2764"/>
                </a:lnTo>
                <a:lnTo>
                  <a:pt x="617" y="2762"/>
                </a:lnTo>
                <a:lnTo>
                  <a:pt x="600" y="2757"/>
                </a:lnTo>
                <a:lnTo>
                  <a:pt x="579" y="2750"/>
                </a:lnTo>
                <a:lnTo>
                  <a:pt x="562" y="2744"/>
                </a:lnTo>
                <a:lnTo>
                  <a:pt x="532" y="2728"/>
                </a:lnTo>
                <a:lnTo>
                  <a:pt x="518" y="2723"/>
                </a:lnTo>
                <a:lnTo>
                  <a:pt x="503" y="2703"/>
                </a:lnTo>
                <a:lnTo>
                  <a:pt x="494" y="2686"/>
                </a:lnTo>
                <a:lnTo>
                  <a:pt x="491" y="2679"/>
                </a:lnTo>
                <a:lnTo>
                  <a:pt x="489" y="2672"/>
                </a:lnTo>
                <a:lnTo>
                  <a:pt x="489" y="2667"/>
                </a:lnTo>
                <a:lnTo>
                  <a:pt x="489" y="2660"/>
                </a:lnTo>
                <a:lnTo>
                  <a:pt x="489" y="2655"/>
                </a:lnTo>
                <a:lnTo>
                  <a:pt x="491" y="2651"/>
                </a:lnTo>
                <a:lnTo>
                  <a:pt x="492" y="2646"/>
                </a:lnTo>
                <a:lnTo>
                  <a:pt x="497" y="2645"/>
                </a:lnTo>
                <a:lnTo>
                  <a:pt x="504" y="2638"/>
                </a:lnTo>
                <a:lnTo>
                  <a:pt x="513" y="2634"/>
                </a:lnTo>
                <a:lnTo>
                  <a:pt x="523" y="2633"/>
                </a:lnTo>
                <a:lnTo>
                  <a:pt x="533" y="2631"/>
                </a:lnTo>
                <a:lnTo>
                  <a:pt x="554" y="2631"/>
                </a:lnTo>
                <a:lnTo>
                  <a:pt x="571" y="2633"/>
                </a:lnTo>
                <a:lnTo>
                  <a:pt x="576" y="2633"/>
                </a:lnTo>
                <a:lnTo>
                  <a:pt x="590" y="2631"/>
                </a:lnTo>
                <a:lnTo>
                  <a:pt x="602" y="2631"/>
                </a:lnTo>
                <a:lnTo>
                  <a:pt x="626" y="2633"/>
                </a:lnTo>
                <a:lnTo>
                  <a:pt x="646" y="2636"/>
                </a:lnTo>
                <a:lnTo>
                  <a:pt x="653" y="2638"/>
                </a:lnTo>
                <a:lnTo>
                  <a:pt x="660" y="2631"/>
                </a:lnTo>
                <a:lnTo>
                  <a:pt x="663" y="2621"/>
                </a:lnTo>
                <a:lnTo>
                  <a:pt x="668" y="2609"/>
                </a:lnTo>
                <a:lnTo>
                  <a:pt x="672" y="2593"/>
                </a:lnTo>
                <a:lnTo>
                  <a:pt x="680" y="2559"/>
                </a:lnTo>
                <a:lnTo>
                  <a:pt x="685" y="2523"/>
                </a:lnTo>
                <a:lnTo>
                  <a:pt x="689" y="2487"/>
                </a:lnTo>
                <a:lnTo>
                  <a:pt x="691" y="2457"/>
                </a:lnTo>
                <a:lnTo>
                  <a:pt x="692" y="2428"/>
                </a:lnTo>
                <a:lnTo>
                  <a:pt x="691" y="2412"/>
                </a:lnTo>
                <a:lnTo>
                  <a:pt x="687" y="2383"/>
                </a:lnTo>
                <a:lnTo>
                  <a:pt x="677" y="2308"/>
                </a:lnTo>
                <a:lnTo>
                  <a:pt x="663" y="2204"/>
                </a:lnTo>
                <a:lnTo>
                  <a:pt x="658" y="2207"/>
                </a:lnTo>
                <a:lnTo>
                  <a:pt x="655" y="2207"/>
                </a:lnTo>
                <a:lnTo>
                  <a:pt x="650" y="2207"/>
                </a:lnTo>
                <a:lnTo>
                  <a:pt x="646" y="2205"/>
                </a:lnTo>
                <a:lnTo>
                  <a:pt x="638" y="2200"/>
                </a:lnTo>
                <a:lnTo>
                  <a:pt x="632" y="2195"/>
                </a:lnTo>
                <a:lnTo>
                  <a:pt x="626" y="2188"/>
                </a:lnTo>
                <a:lnTo>
                  <a:pt x="622" y="2181"/>
                </a:lnTo>
                <a:lnTo>
                  <a:pt x="619" y="2175"/>
                </a:lnTo>
                <a:lnTo>
                  <a:pt x="609" y="2175"/>
                </a:lnTo>
                <a:lnTo>
                  <a:pt x="598" y="2176"/>
                </a:lnTo>
                <a:lnTo>
                  <a:pt x="588" y="2176"/>
                </a:lnTo>
                <a:lnTo>
                  <a:pt x="578" y="2181"/>
                </a:lnTo>
                <a:lnTo>
                  <a:pt x="561" y="2187"/>
                </a:lnTo>
                <a:lnTo>
                  <a:pt x="554" y="2190"/>
                </a:lnTo>
                <a:lnTo>
                  <a:pt x="559" y="2214"/>
                </a:lnTo>
                <a:lnTo>
                  <a:pt x="559" y="2231"/>
                </a:lnTo>
                <a:lnTo>
                  <a:pt x="559" y="2243"/>
                </a:lnTo>
                <a:lnTo>
                  <a:pt x="559" y="2250"/>
                </a:lnTo>
                <a:lnTo>
                  <a:pt x="559" y="2253"/>
                </a:lnTo>
                <a:lnTo>
                  <a:pt x="556" y="2255"/>
                </a:lnTo>
                <a:lnTo>
                  <a:pt x="554" y="2253"/>
                </a:lnTo>
                <a:lnTo>
                  <a:pt x="540" y="2255"/>
                </a:lnTo>
                <a:lnTo>
                  <a:pt x="527" y="2258"/>
                </a:lnTo>
                <a:lnTo>
                  <a:pt x="511" y="2258"/>
                </a:lnTo>
                <a:lnTo>
                  <a:pt x="492" y="2258"/>
                </a:lnTo>
                <a:lnTo>
                  <a:pt x="491" y="2274"/>
                </a:lnTo>
                <a:lnTo>
                  <a:pt x="484" y="2298"/>
                </a:lnTo>
                <a:lnTo>
                  <a:pt x="465" y="2354"/>
                </a:lnTo>
                <a:lnTo>
                  <a:pt x="438" y="2428"/>
                </a:lnTo>
                <a:lnTo>
                  <a:pt x="431" y="2446"/>
                </a:lnTo>
                <a:lnTo>
                  <a:pt x="424" y="2467"/>
                </a:lnTo>
                <a:lnTo>
                  <a:pt x="419" y="2487"/>
                </a:lnTo>
                <a:lnTo>
                  <a:pt x="414" y="2510"/>
                </a:lnTo>
                <a:lnTo>
                  <a:pt x="405" y="2559"/>
                </a:lnTo>
                <a:lnTo>
                  <a:pt x="397" y="2609"/>
                </a:lnTo>
                <a:lnTo>
                  <a:pt x="392" y="2653"/>
                </a:lnTo>
                <a:lnTo>
                  <a:pt x="388" y="2689"/>
                </a:lnTo>
                <a:lnTo>
                  <a:pt x="385" y="2723"/>
                </a:lnTo>
                <a:lnTo>
                  <a:pt x="390" y="2730"/>
                </a:lnTo>
                <a:lnTo>
                  <a:pt x="393" y="2738"/>
                </a:lnTo>
                <a:lnTo>
                  <a:pt x="397" y="2747"/>
                </a:lnTo>
                <a:lnTo>
                  <a:pt x="398" y="2756"/>
                </a:lnTo>
                <a:lnTo>
                  <a:pt x="400" y="2776"/>
                </a:lnTo>
                <a:lnTo>
                  <a:pt x="402" y="2797"/>
                </a:lnTo>
                <a:lnTo>
                  <a:pt x="402" y="2817"/>
                </a:lnTo>
                <a:lnTo>
                  <a:pt x="400" y="2834"/>
                </a:lnTo>
                <a:lnTo>
                  <a:pt x="397" y="2853"/>
                </a:lnTo>
                <a:lnTo>
                  <a:pt x="397" y="2855"/>
                </a:lnTo>
                <a:lnTo>
                  <a:pt x="392" y="2856"/>
                </a:lnTo>
                <a:lnTo>
                  <a:pt x="380" y="2856"/>
                </a:lnTo>
                <a:lnTo>
                  <a:pt x="342" y="2856"/>
                </a:lnTo>
                <a:lnTo>
                  <a:pt x="289" y="2853"/>
                </a:lnTo>
                <a:lnTo>
                  <a:pt x="279" y="2850"/>
                </a:lnTo>
                <a:lnTo>
                  <a:pt x="269" y="2846"/>
                </a:lnTo>
                <a:lnTo>
                  <a:pt x="260" y="2844"/>
                </a:lnTo>
                <a:lnTo>
                  <a:pt x="248" y="2843"/>
                </a:lnTo>
                <a:lnTo>
                  <a:pt x="224" y="2843"/>
                </a:lnTo>
                <a:lnTo>
                  <a:pt x="197" y="2843"/>
                </a:lnTo>
                <a:lnTo>
                  <a:pt x="168" y="2841"/>
                </a:lnTo>
                <a:lnTo>
                  <a:pt x="151" y="2839"/>
                </a:lnTo>
                <a:lnTo>
                  <a:pt x="134" y="2836"/>
                </a:lnTo>
                <a:lnTo>
                  <a:pt x="117" y="2832"/>
                </a:lnTo>
                <a:lnTo>
                  <a:pt x="98" y="2827"/>
                </a:lnTo>
                <a:lnTo>
                  <a:pt x="79" y="2821"/>
                </a:lnTo>
                <a:lnTo>
                  <a:pt x="58" y="2812"/>
                </a:lnTo>
                <a:lnTo>
                  <a:pt x="50" y="2809"/>
                </a:lnTo>
                <a:lnTo>
                  <a:pt x="33" y="2798"/>
                </a:lnTo>
                <a:lnTo>
                  <a:pt x="21" y="2790"/>
                </a:lnTo>
                <a:lnTo>
                  <a:pt x="11" y="2781"/>
                </a:lnTo>
                <a:lnTo>
                  <a:pt x="6" y="2773"/>
                </a:lnTo>
                <a:lnTo>
                  <a:pt x="2" y="2766"/>
                </a:lnTo>
                <a:lnTo>
                  <a:pt x="0" y="2759"/>
                </a:lnTo>
                <a:lnTo>
                  <a:pt x="0" y="2752"/>
                </a:lnTo>
                <a:lnTo>
                  <a:pt x="2" y="2747"/>
                </a:lnTo>
                <a:lnTo>
                  <a:pt x="4" y="2742"/>
                </a:lnTo>
                <a:lnTo>
                  <a:pt x="7" y="2738"/>
                </a:lnTo>
                <a:lnTo>
                  <a:pt x="16" y="2730"/>
                </a:lnTo>
                <a:lnTo>
                  <a:pt x="24" y="2725"/>
                </a:lnTo>
                <a:lnTo>
                  <a:pt x="26" y="2723"/>
                </a:lnTo>
                <a:lnTo>
                  <a:pt x="33" y="2720"/>
                </a:lnTo>
                <a:lnTo>
                  <a:pt x="40" y="2716"/>
                </a:lnTo>
                <a:lnTo>
                  <a:pt x="60" y="2711"/>
                </a:lnTo>
                <a:lnTo>
                  <a:pt x="86" y="2708"/>
                </a:lnTo>
                <a:lnTo>
                  <a:pt x="115" y="2706"/>
                </a:lnTo>
                <a:lnTo>
                  <a:pt x="163" y="2704"/>
                </a:lnTo>
                <a:lnTo>
                  <a:pt x="183" y="2703"/>
                </a:lnTo>
                <a:lnTo>
                  <a:pt x="158" y="2711"/>
                </a:lnTo>
                <a:lnTo>
                  <a:pt x="154" y="2711"/>
                </a:lnTo>
                <a:lnTo>
                  <a:pt x="156" y="2711"/>
                </a:lnTo>
                <a:lnTo>
                  <a:pt x="193" y="2703"/>
                </a:lnTo>
                <a:lnTo>
                  <a:pt x="209" y="2699"/>
                </a:lnTo>
                <a:lnTo>
                  <a:pt x="221" y="2692"/>
                </a:lnTo>
                <a:lnTo>
                  <a:pt x="233" y="2684"/>
                </a:lnTo>
                <a:lnTo>
                  <a:pt x="243" y="2675"/>
                </a:lnTo>
                <a:lnTo>
                  <a:pt x="252" y="2663"/>
                </a:lnTo>
                <a:lnTo>
                  <a:pt x="258" y="2653"/>
                </a:lnTo>
                <a:lnTo>
                  <a:pt x="265" y="2641"/>
                </a:lnTo>
                <a:lnTo>
                  <a:pt x="269" y="2629"/>
                </a:lnTo>
                <a:lnTo>
                  <a:pt x="277" y="2607"/>
                </a:lnTo>
                <a:lnTo>
                  <a:pt x="282" y="2588"/>
                </a:lnTo>
                <a:lnTo>
                  <a:pt x="282" y="2576"/>
                </a:lnTo>
                <a:lnTo>
                  <a:pt x="284" y="2571"/>
                </a:lnTo>
                <a:lnTo>
                  <a:pt x="286" y="2588"/>
                </a:lnTo>
                <a:lnTo>
                  <a:pt x="287" y="2588"/>
                </a:lnTo>
                <a:lnTo>
                  <a:pt x="286" y="2586"/>
                </a:lnTo>
                <a:lnTo>
                  <a:pt x="284" y="2561"/>
                </a:lnTo>
                <a:lnTo>
                  <a:pt x="282" y="2532"/>
                </a:lnTo>
                <a:lnTo>
                  <a:pt x="282" y="2487"/>
                </a:lnTo>
                <a:lnTo>
                  <a:pt x="282" y="2378"/>
                </a:lnTo>
                <a:lnTo>
                  <a:pt x="284" y="2238"/>
                </a:lnTo>
                <a:lnTo>
                  <a:pt x="279" y="2241"/>
                </a:lnTo>
                <a:lnTo>
                  <a:pt x="274" y="2241"/>
                </a:lnTo>
                <a:lnTo>
                  <a:pt x="265" y="2240"/>
                </a:lnTo>
                <a:lnTo>
                  <a:pt x="255" y="2238"/>
                </a:lnTo>
                <a:lnTo>
                  <a:pt x="245" y="2233"/>
                </a:lnTo>
                <a:lnTo>
                  <a:pt x="238" y="2229"/>
                </a:lnTo>
                <a:lnTo>
                  <a:pt x="231" y="2224"/>
                </a:lnTo>
                <a:lnTo>
                  <a:pt x="226" y="2219"/>
                </a:lnTo>
                <a:lnTo>
                  <a:pt x="212" y="2222"/>
                </a:lnTo>
                <a:lnTo>
                  <a:pt x="195" y="2226"/>
                </a:lnTo>
                <a:lnTo>
                  <a:pt x="180" y="2226"/>
                </a:lnTo>
                <a:lnTo>
                  <a:pt x="164" y="2224"/>
                </a:lnTo>
                <a:lnTo>
                  <a:pt x="139" y="2221"/>
                </a:lnTo>
                <a:lnTo>
                  <a:pt x="129" y="2219"/>
                </a:lnTo>
                <a:lnTo>
                  <a:pt x="147" y="2103"/>
                </a:lnTo>
                <a:lnTo>
                  <a:pt x="146" y="2091"/>
                </a:lnTo>
                <a:lnTo>
                  <a:pt x="146" y="2076"/>
                </a:lnTo>
                <a:lnTo>
                  <a:pt x="146" y="2057"/>
                </a:lnTo>
                <a:lnTo>
                  <a:pt x="147" y="2036"/>
                </a:lnTo>
                <a:lnTo>
                  <a:pt x="154" y="1990"/>
                </a:lnTo>
                <a:lnTo>
                  <a:pt x="163" y="1942"/>
                </a:lnTo>
                <a:lnTo>
                  <a:pt x="171" y="1898"/>
                </a:lnTo>
                <a:lnTo>
                  <a:pt x="180" y="1862"/>
                </a:lnTo>
                <a:lnTo>
                  <a:pt x="188" y="1826"/>
                </a:lnTo>
                <a:lnTo>
                  <a:pt x="195" y="1795"/>
                </a:lnTo>
                <a:lnTo>
                  <a:pt x="204" y="1756"/>
                </a:lnTo>
                <a:lnTo>
                  <a:pt x="221" y="1655"/>
                </a:lnTo>
                <a:lnTo>
                  <a:pt x="243" y="1531"/>
                </a:lnTo>
                <a:lnTo>
                  <a:pt x="241" y="1510"/>
                </a:lnTo>
                <a:lnTo>
                  <a:pt x="240" y="1488"/>
                </a:lnTo>
                <a:lnTo>
                  <a:pt x="240" y="1464"/>
                </a:lnTo>
                <a:lnTo>
                  <a:pt x="241" y="1442"/>
                </a:lnTo>
                <a:lnTo>
                  <a:pt x="243" y="1421"/>
                </a:lnTo>
                <a:lnTo>
                  <a:pt x="248" y="1401"/>
                </a:lnTo>
                <a:lnTo>
                  <a:pt x="252" y="1382"/>
                </a:lnTo>
                <a:lnTo>
                  <a:pt x="258" y="1365"/>
                </a:lnTo>
                <a:lnTo>
                  <a:pt x="263" y="1351"/>
                </a:lnTo>
                <a:lnTo>
                  <a:pt x="265" y="1343"/>
                </a:lnTo>
                <a:lnTo>
                  <a:pt x="265" y="1336"/>
                </a:lnTo>
                <a:lnTo>
                  <a:pt x="263" y="1332"/>
                </a:lnTo>
                <a:lnTo>
                  <a:pt x="260" y="1331"/>
                </a:lnTo>
                <a:lnTo>
                  <a:pt x="257" y="1331"/>
                </a:lnTo>
                <a:lnTo>
                  <a:pt x="253" y="1331"/>
                </a:lnTo>
                <a:lnTo>
                  <a:pt x="245" y="1336"/>
                </a:lnTo>
                <a:lnTo>
                  <a:pt x="238" y="1341"/>
                </a:lnTo>
                <a:lnTo>
                  <a:pt x="224" y="1344"/>
                </a:lnTo>
                <a:lnTo>
                  <a:pt x="216" y="1344"/>
                </a:lnTo>
                <a:lnTo>
                  <a:pt x="212" y="1344"/>
                </a:lnTo>
                <a:lnTo>
                  <a:pt x="204" y="1344"/>
                </a:lnTo>
                <a:lnTo>
                  <a:pt x="195" y="1344"/>
                </a:lnTo>
                <a:lnTo>
                  <a:pt x="188" y="1341"/>
                </a:lnTo>
                <a:lnTo>
                  <a:pt x="183" y="1339"/>
                </a:lnTo>
                <a:lnTo>
                  <a:pt x="176" y="1331"/>
                </a:lnTo>
                <a:lnTo>
                  <a:pt x="173" y="1327"/>
                </a:lnTo>
                <a:lnTo>
                  <a:pt x="168" y="1325"/>
                </a:lnTo>
                <a:lnTo>
                  <a:pt x="164" y="1322"/>
                </a:lnTo>
                <a:lnTo>
                  <a:pt x="159" y="1319"/>
                </a:lnTo>
                <a:lnTo>
                  <a:pt x="158" y="1314"/>
                </a:lnTo>
                <a:lnTo>
                  <a:pt x="156" y="1305"/>
                </a:lnTo>
                <a:lnTo>
                  <a:pt x="154" y="1302"/>
                </a:lnTo>
                <a:lnTo>
                  <a:pt x="152" y="1290"/>
                </a:lnTo>
                <a:lnTo>
                  <a:pt x="151" y="1279"/>
                </a:lnTo>
                <a:lnTo>
                  <a:pt x="147" y="1271"/>
                </a:lnTo>
                <a:lnTo>
                  <a:pt x="147" y="1261"/>
                </a:lnTo>
                <a:lnTo>
                  <a:pt x="147" y="1252"/>
                </a:lnTo>
                <a:lnTo>
                  <a:pt x="149" y="1245"/>
                </a:lnTo>
                <a:lnTo>
                  <a:pt x="151" y="1238"/>
                </a:lnTo>
                <a:lnTo>
                  <a:pt x="156" y="1226"/>
                </a:lnTo>
                <a:lnTo>
                  <a:pt x="163" y="1214"/>
                </a:lnTo>
                <a:lnTo>
                  <a:pt x="170" y="1208"/>
                </a:lnTo>
                <a:lnTo>
                  <a:pt x="176" y="1201"/>
                </a:lnTo>
                <a:lnTo>
                  <a:pt x="181" y="1196"/>
                </a:lnTo>
                <a:lnTo>
                  <a:pt x="214" y="1153"/>
                </a:lnTo>
                <a:lnTo>
                  <a:pt x="217" y="1067"/>
                </a:lnTo>
                <a:lnTo>
                  <a:pt x="224" y="1001"/>
                </a:lnTo>
                <a:lnTo>
                  <a:pt x="229" y="950"/>
                </a:lnTo>
                <a:lnTo>
                  <a:pt x="238" y="915"/>
                </a:lnTo>
                <a:lnTo>
                  <a:pt x="243" y="893"/>
                </a:lnTo>
                <a:lnTo>
                  <a:pt x="248" y="880"/>
                </a:lnTo>
                <a:lnTo>
                  <a:pt x="252" y="873"/>
                </a:lnTo>
                <a:lnTo>
                  <a:pt x="253" y="871"/>
                </a:lnTo>
                <a:lnTo>
                  <a:pt x="255" y="859"/>
                </a:lnTo>
                <a:lnTo>
                  <a:pt x="255" y="847"/>
                </a:lnTo>
                <a:lnTo>
                  <a:pt x="253" y="837"/>
                </a:lnTo>
                <a:lnTo>
                  <a:pt x="252" y="828"/>
                </a:lnTo>
                <a:lnTo>
                  <a:pt x="248" y="815"/>
                </a:lnTo>
                <a:lnTo>
                  <a:pt x="246" y="809"/>
                </a:lnTo>
                <a:lnTo>
                  <a:pt x="241" y="803"/>
                </a:lnTo>
                <a:lnTo>
                  <a:pt x="238" y="796"/>
                </a:lnTo>
                <a:lnTo>
                  <a:pt x="234" y="787"/>
                </a:lnTo>
                <a:lnTo>
                  <a:pt x="234" y="779"/>
                </a:lnTo>
                <a:lnTo>
                  <a:pt x="233" y="772"/>
                </a:lnTo>
                <a:lnTo>
                  <a:pt x="233" y="763"/>
                </a:lnTo>
                <a:lnTo>
                  <a:pt x="234" y="748"/>
                </a:lnTo>
                <a:lnTo>
                  <a:pt x="238" y="731"/>
                </a:lnTo>
                <a:lnTo>
                  <a:pt x="243" y="714"/>
                </a:lnTo>
                <a:lnTo>
                  <a:pt x="252" y="700"/>
                </a:lnTo>
                <a:lnTo>
                  <a:pt x="260" y="683"/>
                </a:lnTo>
                <a:lnTo>
                  <a:pt x="269" y="669"/>
                </a:lnTo>
                <a:lnTo>
                  <a:pt x="279" y="657"/>
                </a:lnTo>
                <a:lnTo>
                  <a:pt x="296" y="635"/>
                </a:lnTo>
                <a:lnTo>
                  <a:pt x="308" y="622"/>
                </a:lnTo>
                <a:lnTo>
                  <a:pt x="313" y="615"/>
                </a:lnTo>
                <a:lnTo>
                  <a:pt x="313" y="611"/>
                </a:lnTo>
                <a:lnTo>
                  <a:pt x="318" y="604"/>
                </a:lnTo>
                <a:lnTo>
                  <a:pt x="328" y="592"/>
                </a:lnTo>
                <a:lnTo>
                  <a:pt x="344" y="577"/>
                </a:lnTo>
                <a:lnTo>
                  <a:pt x="345" y="572"/>
                </a:lnTo>
                <a:lnTo>
                  <a:pt x="351" y="560"/>
                </a:lnTo>
                <a:lnTo>
                  <a:pt x="368" y="534"/>
                </a:lnTo>
                <a:lnTo>
                  <a:pt x="390" y="500"/>
                </a:lnTo>
                <a:lnTo>
                  <a:pt x="383" y="495"/>
                </a:lnTo>
                <a:lnTo>
                  <a:pt x="380" y="492"/>
                </a:lnTo>
                <a:lnTo>
                  <a:pt x="378" y="488"/>
                </a:lnTo>
                <a:lnTo>
                  <a:pt x="376" y="485"/>
                </a:lnTo>
                <a:lnTo>
                  <a:pt x="376" y="481"/>
                </a:lnTo>
                <a:lnTo>
                  <a:pt x="378" y="475"/>
                </a:lnTo>
                <a:lnTo>
                  <a:pt x="378" y="473"/>
                </a:lnTo>
                <a:lnTo>
                  <a:pt x="383" y="471"/>
                </a:lnTo>
                <a:lnTo>
                  <a:pt x="390" y="464"/>
                </a:lnTo>
                <a:lnTo>
                  <a:pt x="410" y="449"/>
                </a:lnTo>
                <a:lnTo>
                  <a:pt x="438" y="425"/>
                </a:lnTo>
                <a:lnTo>
                  <a:pt x="388" y="434"/>
                </a:lnTo>
                <a:lnTo>
                  <a:pt x="378" y="435"/>
                </a:lnTo>
                <a:lnTo>
                  <a:pt x="368" y="437"/>
                </a:lnTo>
                <a:lnTo>
                  <a:pt x="361" y="437"/>
                </a:lnTo>
                <a:lnTo>
                  <a:pt x="352" y="435"/>
                </a:lnTo>
                <a:lnTo>
                  <a:pt x="347" y="434"/>
                </a:lnTo>
                <a:lnTo>
                  <a:pt x="342" y="434"/>
                </a:lnTo>
                <a:lnTo>
                  <a:pt x="339" y="430"/>
                </a:lnTo>
                <a:lnTo>
                  <a:pt x="335" y="428"/>
                </a:lnTo>
                <a:lnTo>
                  <a:pt x="332" y="423"/>
                </a:lnTo>
                <a:lnTo>
                  <a:pt x="330" y="417"/>
                </a:lnTo>
                <a:lnTo>
                  <a:pt x="330" y="411"/>
                </a:lnTo>
                <a:lnTo>
                  <a:pt x="332" y="408"/>
                </a:lnTo>
                <a:lnTo>
                  <a:pt x="332" y="403"/>
                </a:lnTo>
                <a:lnTo>
                  <a:pt x="330" y="399"/>
                </a:lnTo>
                <a:lnTo>
                  <a:pt x="330" y="396"/>
                </a:lnTo>
                <a:lnTo>
                  <a:pt x="325" y="389"/>
                </a:lnTo>
                <a:lnTo>
                  <a:pt x="322" y="389"/>
                </a:lnTo>
                <a:lnTo>
                  <a:pt x="311" y="382"/>
                </a:lnTo>
                <a:lnTo>
                  <a:pt x="304" y="376"/>
                </a:lnTo>
                <a:lnTo>
                  <a:pt x="303" y="374"/>
                </a:lnTo>
                <a:lnTo>
                  <a:pt x="303" y="372"/>
                </a:lnTo>
                <a:lnTo>
                  <a:pt x="304" y="369"/>
                </a:lnTo>
                <a:lnTo>
                  <a:pt x="306" y="365"/>
                </a:lnTo>
                <a:lnTo>
                  <a:pt x="310" y="364"/>
                </a:lnTo>
                <a:lnTo>
                  <a:pt x="313" y="362"/>
                </a:lnTo>
                <a:lnTo>
                  <a:pt x="318" y="358"/>
                </a:lnTo>
                <a:lnTo>
                  <a:pt x="320" y="355"/>
                </a:lnTo>
                <a:lnTo>
                  <a:pt x="320" y="353"/>
                </a:lnTo>
                <a:lnTo>
                  <a:pt x="318" y="352"/>
                </a:lnTo>
                <a:lnTo>
                  <a:pt x="313" y="350"/>
                </a:lnTo>
                <a:lnTo>
                  <a:pt x="310" y="348"/>
                </a:lnTo>
                <a:lnTo>
                  <a:pt x="299" y="348"/>
                </a:lnTo>
                <a:lnTo>
                  <a:pt x="292" y="346"/>
                </a:lnTo>
                <a:lnTo>
                  <a:pt x="289" y="345"/>
                </a:lnTo>
                <a:lnTo>
                  <a:pt x="287" y="341"/>
                </a:lnTo>
                <a:lnTo>
                  <a:pt x="286" y="338"/>
                </a:lnTo>
                <a:lnTo>
                  <a:pt x="286" y="336"/>
                </a:lnTo>
                <a:lnTo>
                  <a:pt x="287" y="333"/>
                </a:lnTo>
                <a:lnTo>
                  <a:pt x="287" y="326"/>
                </a:lnTo>
                <a:lnTo>
                  <a:pt x="289" y="317"/>
                </a:lnTo>
                <a:lnTo>
                  <a:pt x="287" y="305"/>
                </a:lnTo>
                <a:lnTo>
                  <a:pt x="279" y="302"/>
                </a:lnTo>
                <a:lnTo>
                  <a:pt x="270" y="297"/>
                </a:lnTo>
                <a:lnTo>
                  <a:pt x="267" y="292"/>
                </a:lnTo>
                <a:lnTo>
                  <a:pt x="265" y="288"/>
                </a:lnTo>
                <a:lnTo>
                  <a:pt x="265" y="285"/>
                </a:lnTo>
                <a:lnTo>
                  <a:pt x="265" y="282"/>
                </a:lnTo>
                <a:lnTo>
                  <a:pt x="267" y="280"/>
                </a:lnTo>
                <a:lnTo>
                  <a:pt x="291" y="247"/>
                </a:lnTo>
                <a:lnTo>
                  <a:pt x="287" y="241"/>
                </a:lnTo>
                <a:lnTo>
                  <a:pt x="284" y="237"/>
                </a:lnTo>
                <a:lnTo>
                  <a:pt x="282" y="230"/>
                </a:lnTo>
                <a:lnTo>
                  <a:pt x="282" y="225"/>
                </a:lnTo>
                <a:lnTo>
                  <a:pt x="282" y="223"/>
                </a:lnTo>
                <a:lnTo>
                  <a:pt x="282" y="211"/>
                </a:lnTo>
                <a:lnTo>
                  <a:pt x="282" y="201"/>
                </a:lnTo>
                <a:lnTo>
                  <a:pt x="282" y="189"/>
                </a:lnTo>
                <a:lnTo>
                  <a:pt x="282" y="176"/>
                </a:lnTo>
                <a:lnTo>
                  <a:pt x="286" y="162"/>
                </a:lnTo>
                <a:lnTo>
                  <a:pt x="289" y="148"/>
                </a:lnTo>
                <a:lnTo>
                  <a:pt x="294" y="136"/>
                </a:lnTo>
                <a:lnTo>
                  <a:pt x="299" y="126"/>
                </a:lnTo>
                <a:lnTo>
                  <a:pt x="304" y="114"/>
                </a:lnTo>
                <a:lnTo>
                  <a:pt x="316" y="95"/>
                </a:lnTo>
                <a:lnTo>
                  <a:pt x="328" y="82"/>
                </a:lnTo>
                <a:lnTo>
                  <a:pt x="339" y="70"/>
                </a:lnTo>
                <a:lnTo>
                  <a:pt x="347" y="61"/>
                </a:lnTo>
                <a:lnTo>
                  <a:pt x="349" y="54"/>
                </a:lnTo>
                <a:lnTo>
                  <a:pt x="352" y="47"/>
                </a:lnTo>
                <a:lnTo>
                  <a:pt x="357" y="39"/>
                </a:lnTo>
                <a:lnTo>
                  <a:pt x="366" y="30"/>
                </a:lnTo>
                <a:lnTo>
                  <a:pt x="374" y="25"/>
                </a:lnTo>
                <a:lnTo>
                  <a:pt x="383" y="20"/>
                </a:lnTo>
                <a:lnTo>
                  <a:pt x="388" y="17"/>
                </a:lnTo>
                <a:lnTo>
                  <a:pt x="395" y="13"/>
                </a:lnTo>
                <a:close/>
                <a:moveTo>
                  <a:pt x="593" y="360"/>
                </a:moveTo>
                <a:lnTo>
                  <a:pt x="619" y="360"/>
                </a:lnTo>
                <a:lnTo>
                  <a:pt x="609" y="346"/>
                </a:lnTo>
                <a:lnTo>
                  <a:pt x="605" y="341"/>
                </a:lnTo>
                <a:lnTo>
                  <a:pt x="602" y="340"/>
                </a:lnTo>
                <a:lnTo>
                  <a:pt x="600" y="338"/>
                </a:lnTo>
                <a:lnTo>
                  <a:pt x="598" y="338"/>
                </a:lnTo>
                <a:lnTo>
                  <a:pt x="597" y="340"/>
                </a:lnTo>
                <a:lnTo>
                  <a:pt x="595" y="341"/>
                </a:lnTo>
                <a:lnTo>
                  <a:pt x="593" y="346"/>
                </a:lnTo>
                <a:lnTo>
                  <a:pt x="593" y="353"/>
                </a:lnTo>
                <a:lnTo>
                  <a:pt x="593" y="3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AutoShape 7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46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baseline="-25000">
              <a:solidFill>
                <a:srgbClr val="660066"/>
              </a:solidFill>
              <a:ea typeface="MS PGothic" panose="020B0600070205080204" pitchFamily="34" charset="-128"/>
            </a:endParaRPr>
          </a:p>
        </p:txBody>
      </p:sp>
      <p:sp>
        <p:nvSpPr>
          <p:cNvPr id="11271" name="Freeform 11"/>
          <p:cNvSpPr>
            <a:spLocks/>
          </p:cNvSpPr>
          <p:nvPr/>
        </p:nvSpPr>
        <p:spPr bwMode="auto">
          <a:xfrm>
            <a:off x="4756150" y="1036638"/>
            <a:ext cx="1601788" cy="4452937"/>
          </a:xfrm>
          <a:custGeom>
            <a:avLst/>
            <a:gdLst>
              <a:gd name="T0" fmla="*/ 581025 w 1009"/>
              <a:gd name="T1" fmla="*/ 101600 h 2805"/>
              <a:gd name="T2" fmla="*/ 579438 w 1009"/>
              <a:gd name="T3" fmla="*/ 431800 h 2805"/>
              <a:gd name="T4" fmla="*/ 654050 w 1009"/>
              <a:gd name="T5" fmla="*/ 592137 h 2805"/>
              <a:gd name="T6" fmla="*/ 503238 w 1009"/>
              <a:gd name="T7" fmla="*/ 701675 h 2805"/>
              <a:gd name="T8" fmla="*/ 350838 w 1009"/>
              <a:gd name="T9" fmla="*/ 747712 h 2805"/>
              <a:gd name="T10" fmla="*/ 212725 w 1009"/>
              <a:gd name="T11" fmla="*/ 904875 h 2805"/>
              <a:gd name="T12" fmla="*/ 152400 w 1009"/>
              <a:gd name="T13" fmla="*/ 1292225 h 2805"/>
              <a:gd name="T14" fmla="*/ 79375 w 1009"/>
              <a:gd name="T15" fmla="*/ 1439862 h 2805"/>
              <a:gd name="T16" fmla="*/ 122238 w 1009"/>
              <a:gd name="T17" fmla="*/ 1589087 h 2805"/>
              <a:gd name="T18" fmla="*/ 65088 w 1009"/>
              <a:gd name="T19" fmla="*/ 1722437 h 2805"/>
              <a:gd name="T20" fmla="*/ 11113 w 1009"/>
              <a:gd name="T21" fmla="*/ 2117725 h 2805"/>
              <a:gd name="T22" fmla="*/ 52388 w 1009"/>
              <a:gd name="T23" fmla="*/ 2273300 h 2805"/>
              <a:gd name="T24" fmla="*/ 374650 w 1009"/>
              <a:gd name="T25" fmla="*/ 2338387 h 2805"/>
              <a:gd name="T26" fmla="*/ 466725 w 1009"/>
              <a:gd name="T27" fmla="*/ 2254250 h 2805"/>
              <a:gd name="T28" fmla="*/ 450850 w 1009"/>
              <a:gd name="T29" fmla="*/ 2490787 h 2805"/>
              <a:gd name="T30" fmla="*/ 481013 w 1009"/>
              <a:gd name="T31" fmla="*/ 2622550 h 2805"/>
              <a:gd name="T32" fmla="*/ 511175 w 1009"/>
              <a:gd name="T33" fmla="*/ 2859087 h 2805"/>
              <a:gd name="T34" fmla="*/ 546100 w 1009"/>
              <a:gd name="T35" fmla="*/ 3046412 h 2805"/>
              <a:gd name="T36" fmla="*/ 488950 w 1009"/>
              <a:gd name="T37" fmla="*/ 3352800 h 2805"/>
              <a:gd name="T38" fmla="*/ 473075 w 1009"/>
              <a:gd name="T39" fmla="*/ 3776662 h 2805"/>
              <a:gd name="T40" fmla="*/ 541338 w 1009"/>
              <a:gd name="T41" fmla="*/ 4100512 h 2805"/>
              <a:gd name="T42" fmla="*/ 560388 w 1009"/>
              <a:gd name="T43" fmla="*/ 4303712 h 2805"/>
              <a:gd name="T44" fmla="*/ 736600 w 1009"/>
              <a:gd name="T45" fmla="*/ 4433887 h 2805"/>
              <a:gd name="T46" fmla="*/ 1008063 w 1009"/>
              <a:gd name="T47" fmla="*/ 4403725 h 2805"/>
              <a:gd name="T48" fmla="*/ 928688 w 1009"/>
              <a:gd name="T49" fmla="*/ 4262437 h 2805"/>
              <a:gd name="T50" fmla="*/ 839788 w 1009"/>
              <a:gd name="T51" fmla="*/ 4067175 h 2805"/>
              <a:gd name="T52" fmla="*/ 822325 w 1009"/>
              <a:gd name="T53" fmla="*/ 3459162 h 2805"/>
              <a:gd name="T54" fmla="*/ 822325 w 1009"/>
              <a:gd name="T55" fmla="*/ 3282950 h 2805"/>
              <a:gd name="T56" fmla="*/ 920750 w 1009"/>
              <a:gd name="T57" fmla="*/ 2797175 h 2805"/>
              <a:gd name="T58" fmla="*/ 942975 w 1009"/>
              <a:gd name="T59" fmla="*/ 3027362 h 2805"/>
              <a:gd name="T60" fmla="*/ 962025 w 1009"/>
              <a:gd name="T61" fmla="*/ 3184525 h 2805"/>
              <a:gd name="T62" fmla="*/ 962025 w 1009"/>
              <a:gd name="T63" fmla="*/ 3302000 h 2805"/>
              <a:gd name="T64" fmla="*/ 908050 w 1009"/>
              <a:gd name="T65" fmla="*/ 3719512 h 2805"/>
              <a:gd name="T66" fmla="*/ 915988 w 1009"/>
              <a:gd name="T67" fmla="*/ 3986212 h 2805"/>
              <a:gd name="T68" fmla="*/ 955675 w 1009"/>
              <a:gd name="T69" fmla="*/ 4200525 h 2805"/>
              <a:gd name="T70" fmla="*/ 1031875 w 1009"/>
              <a:gd name="T71" fmla="*/ 4349750 h 2805"/>
              <a:gd name="T72" fmla="*/ 1257300 w 1009"/>
              <a:gd name="T73" fmla="*/ 4383087 h 2805"/>
              <a:gd name="T74" fmla="*/ 1233488 w 1009"/>
              <a:gd name="T75" fmla="*/ 4140200 h 2805"/>
              <a:gd name="T76" fmla="*/ 1233488 w 1009"/>
              <a:gd name="T77" fmla="*/ 3983037 h 2805"/>
              <a:gd name="T78" fmla="*/ 1252538 w 1009"/>
              <a:gd name="T79" fmla="*/ 3822700 h 2805"/>
              <a:gd name="T80" fmla="*/ 1252538 w 1009"/>
              <a:gd name="T81" fmla="*/ 3519487 h 2805"/>
              <a:gd name="T82" fmla="*/ 1279525 w 1009"/>
              <a:gd name="T83" fmla="*/ 3041650 h 2805"/>
              <a:gd name="T84" fmla="*/ 1309688 w 1009"/>
              <a:gd name="T85" fmla="*/ 2762250 h 2805"/>
              <a:gd name="T86" fmla="*/ 1338263 w 1009"/>
              <a:gd name="T87" fmla="*/ 2479675 h 2805"/>
              <a:gd name="T88" fmla="*/ 1420813 w 1009"/>
              <a:gd name="T89" fmla="*/ 2273300 h 2805"/>
              <a:gd name="T90" fmla="*/ 1417638 w 1009"/>
              <a:gd name="T91" fmla="*/ 2422525 h 2805"/>
              <a:gd name="T92" fmla="*/ 1463675 w 1009"/>
              <a:gd name="T93" fmla="*/ 2414587 h 2805"/>
              <a:gd name="T94" fmla="*/ 1512888 w 1009"/>
              <a:gd name="T95" fmla="*/ 2408237 h 2805"/>
              <a:gd name="T96" fmla="*/ 1487488 w 1009"/>
              <a:gd name="T97" fmla="*/ 2473325 h 2805"/>
              <a:gd name="T98" fmla="*/ 1474788 w 1009"/>
              <a:gd name="T99" fmla="*/ 2538412 h 2805"/>
              <a:gd name="T100" fmla="*/ 1590675 w 1009"/>
              <a:gd name="T101" fmla="*/ 2430462 h 2805"/>
              <a:gd name="T102" fmla="*/ 1597025 w 1009"/>
              <a:gd name="T103" fmla="*/ 2308225 h 2805"/>
              <a:gd name="T104" fmla="*/ 1563688 w 1009"/>
              <a:gd name="T105" fmla="*/ 2052637 h 2805"/>
              <a:gd name="T106" fmla="*/ 1433513 w 1009"/>
              <a:gd name="T107" fmla="*/ 1420812 h 2805"/>
              <a:gd name="T108" fmla="*/ 1328738 w 1009"/>
              <a:gd name="T109" fmla="*/ 939800 h 2805"/>
              <a:gd name="T110" fmla="*/ 1214438 w 1009"/>
              <a:gd name="T111" fmla="*/ 744537 h 2805"/>
              <a:gd name="T112" fmla="*/ 996950 w 1009"/>
              <a:gd name="T113" fmla="*/ 663575 h 2805"/>
              <a:gd name="T114" fmla="*/ 1046163 w 1009"/>
              <a:gd name="T115" fmla="*/ 388937 h 2805"/>
              <a:gd name="T116" fmla="*/ 1076325 w 1009"/>
              <a:gd name="T117" fmla="*/ 236537 h 2805"/>
              <a:gd name="T118" fmla="*/ 908050 w 1009"/>
              <a:gd name="T119" fmla="*/ 25400 h 280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009"/>
              <a:gd name="T181" fmla="*/ 0 h 2805"/>
              <a:gd name="T182" fmla="*/ 1009 w 1009"/>
              <a:gd name="T183" fmla="*/ 2805 h 280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009" h="2805">
                <a:moveTo>
                  <a:pt x="489" y="2"/>
                </a:moveTo>
                <a:lnTo>
                  <a:pt x="489" y="2"/>
                </a:lnTo>
                <a:lnTo>
                  <a:pt x="474" y="0"/>
                </a:lnTo>
                <a:lnTo>
                  <a:pt x="459" y="2"/>
                </a:lnTo>
                <a:lnTo>
                  <a:pt x="445" y="4"/>
                </a:lnTo>
                <a:lnTo>
                  <a:pt x="430" y="7"/>
                </a:lnTo>
                <a:lnTo>
                  <a:pt x="416" y="12"/>
                </a:lnTo>
                <a:lnTo>
                  <a:pt x="404" y="19"/>
                </a:lnTo>
                <a:lnTo>
                  <a:pt x="392" y="29"/>
                </a:lnTo>
                <a:lnTo>
                  <a:pt x="382" y="40"/>
                </a:lnTo>
                <a:lnTo>
                  <a:pt x="373" y="52"/>
                </a:lnTo>
                <a:lnTo>
                  <a:pt x="368" y="57"/>
                </a:lnTo>
                <a:lnTo>
                  <a:pt x="366" y="64"/>
                </a:lnTo>
                <a:lnTo>
                  <a:pt x="358" y="93"/>
                </a:lnTo>
                <a:lnTo>
                  <a:pt x="349" y="125"/>
                </a:lnTo>
                <a:lnTo>
                  <a:pt x="341" y="159"/>
                </a:lnTo>
                <a:lnTo>
                  <a:pt x="339" y="173"/>
                </a:lnTo>
                <a:lnTo>
                  <a:pt x="339" y="188"/>
                </a:lnTo>
                <a:lnTo>
                  <a:pt x="339" y="204"/>
                </a:lnTo>
                <a:lnTo>
                  <a:pt x="342" y="217"/>
                </a:lnTo>
                <a:lnTo>
                  <a:pt x="346" y="231"/>
                </a:lnTo>
                <a:lnTo>
                  <a:pt x="351" y="247"/>
                </a:lnTo>
                <a:lnTo>
                  <a:pt x="358" y="259"/>
                </a:lnTo>
                <a:lnTo>
                  <a:pt x="365" y="272"/>
                </a:lnTo>
                <a:lnTo>
                  <a:pt x="368" y="277"/>
                </a:lnTo>
                <a:lnTo>
                  <a:pt x="373" y="284"/>
                </a:lnTo>
                <a:lnTo>
                  <a:pt x="378" y="289"/>
                </a:lnTo>
                <a:lnTo>
                  <a:pt x="383" y="296"/>
                </a:lnTo>
                <a:lnTo>
                  <a:pt x="399" y="329"/>
                </a:lnTo>
                <a:lnTo>
                  <a:pt x="406" y="341"/>
                </a:lnTo>
                <a:lnTo>
                  <a:pt x="411" y="353"/>
                </a:lnTo>
                <a:lnTo>
                  <a:pt x="412" y="366"/>
                </a:lnTo>
                <a:lnTo>
                  <a:pt x="412" y="373"/>
                </a:lnTo>
                <a:lnTo>
                  <a:pt x="411" y="380"/>
                </a:lnTo>
                <a:lnTo>
                  <a:pt x="406" y="394"/>
                </a:lnTo>
                <a:lnTo>
                  <a:pt x="402" y="399"/>
                </a:lnTo>
                <a:lnTo>
                  <a:pt x="397" y="406"/>
                </a:lnTo>
                <a:lnTo>
                  <a:pt x="392" y="411"/>
                </a:lnTo>
                <a:lnTo>
                  <a:pt x="389" y="414"/>
                </a:lnTo>
                <a:lnTo>
                  <a:pt x="373" y="418"/>
                </a:lnTo>
                <a:lnTo>
                  <a:pt x="344" y="428"/>
                </a:lnTo>
                <a:lnTo>
                  <a:pt x="330" y="435"/>
                </a:lnTo>
                <a:lnTo>
                  <a:pt x="317" y="442"/>
                </a:lnTo>
                <a:lnTo>
                  <a:pt x="305" y="450"/>
                </a:lnTo>
                <a:lnTo>
                  <a:pt x="298" y="455"/>
                </a:lnTo>
                <a:lnTo>
                  <a:pt x="291" y="459"/>
                </a:lnTo>
                <a:lnTo>
                  <a:pt x="276" y="462"/>
                </a:lnTo>
                <a:lnTo>
                  <a:pt x="260" y="465"/>
                </a:lnTo>
                <a:lnTo>
                  <a:pt x="247" y="467"/>
                </a:lnTo>
                <a:lnTo>
                  <a:pt x="233" y="469"/>
                </a:lnTo>
                <a:lnTo>
                  <a:pt x="226" y="469"/>
                </a:lnTo>
                <a:lnTo>
                  <a:pt x="221" y="471"/>
                </a:lnTo>
                <a:lnTo>
                  <a:pt x="202" y="481"/>
                </a:lnTo>
                <a:lnTo>
                  <a:pt x="190" y="489"/>
                </a:lnTo>
                <a:lnTo>
                  <a:pt x="178" y="498"/>
                </a:lnTo>
                <a:lnTo>
                  <a:pt x="166" y="508"/>
                </a:lnTo>
                <a:lnTo>
                  <a:pt x="154" y="518"/>
                </a:lnTo>
                <a:lnTo>
                  <a:pt x="146" y="527"/>
                </a:lnTo>
                <a:lnTo>
                  <a:pt x="142" y="534"/>
                </a:lnTo>
                <a:lnTo>
                  <a:pt x="141" y="539"/>
                </a:lnTo>
                <a:lnTo>
                  <a:pt x="134" y="570"/>
                </a:lnTo>
                <a:lnTo>
                  <a:pt x="122" y="635"/>
                </a:lnTo>
                <a:lnTo>
                  <a:pt x="111" y="700"/>
                </a:lnTo>
                <a:lnTo>
                  <a:pt x="108" y="729"/>
                </a:lnTo>
                <a:lnTo>
                  <a:pt x="106" y="756"/>
                </a:lnTo>
                <a:lnTo>
                  <a:pt x="105" y="787"/>
                </a:lnTo>
                <a:lnTo>
                  <a:pt x="105" y="804"/>
                </a:lnTo>
                <a:lnTo>
                  <a:pt x="105" y="808"/>
                </a:lnTo>
                <a:lnTo>
                  <a:pt x="101" y="809"/>
                </a:lnTo>
                <a:lnTo>
                  <a:pt x="96" y="814"/>
                </a:lnTo>
                <a:lnTo>
                  <a:pt x="86" y="826"/>
                </a:lnTo>
                <a:lnTo>
                  <a:pt x="77" y="838"/>
                </a:lnTo>
                <a:lnTo>
                  <a:pt x="69" y="850"/>
                </a:lnTo>
                <a:lnTo>
                  <a:pt x="65" y="857"/>
                </a:lnTo>
                <a:lnTo>
                  <a:pt x="62" y="864"/>
                </a:lnTo>
                <a:lnTo>
                  <a:pt x="57" y="879"/>
                </a:lnTo>
                <a:lnTo>
                  <a:pt x="55" y="886"/>
                </a:lnTo>
                <a:lnTo>
                  <a:pt x="53" y="893"/>
                </a:lnTo>
                <a:lnTo>
                  <a:pt x="52" y="900"/>
                </a:lnTo>
                <a:lnTo>
                  <a:pt x="50" y="907"/>
                </a:lnTo>
                <a:lnTo>
                  <a:pt x="46" y="920"/>
                </a:lnTo>
                <a:lnTo>
                  <a:pt x="45" y="936"/>
                </a:lnTo>
                <a:lnTo>
                  <a:pt x="43" y="951"/>
                </a:lnTo>
                <a:lnTo>
                  <a:pt x="43" y="965"/>
                </a:lnTo>
                <a:lnTo>
                  <a:pt x="45" y="973"/>
                </a:lnTo>
                <a:lnTo>
                  <a:pt x="46" y="979"/>
                </a:lnTo>
                <a:lnTo>
                  <a:pt x="52" y="985"/>
                </a:lnTo>
                <a:lnTo>
                  <a:pt x="58" y="989"/>
                </a:lnTo>
                <a:lnTo>
                  <a:pt x="72" y="997"/>
                </a:lnTo>
                <a:lnTo>
                  <a:pt x="77" y="1001"/>
                </a:lnTo>
                <a:lnTo>
                  <a:pt x="79" y="1002"/>
                </a:lnTo>
                <a:lnTo>
                  <a:pt x="77" y="1004"/>
                </a:lnTo>
                <a:lnTo>
                  <a:pt x="70" y="1018"/>
                </a:lnTo>
                <a:lnTo>
                  <a:pt x="53" y="1047"/>
                </a:lnTo>
                <a:lnTo>
                  <a:pt x="46" y="1061"/>
                </a:lnTo>
                <a:lnTo>
                  <a:pt x="41" y="1076"/>
                </a:lnTo>
                <a:lnTo>
                  <a:pt x="41" y="1078"/>
                </a:lnTo>
                <a:lnTo>
                  <a:pt x="41" y="1079"/>
                </a:lnTo>
                <a:lnTo>
                  <a:pt x="41" y="1085"/>
                </a:lnTo>
                <a:lnTo>
                  <a:pt x="38" y="1098"/>
                </a:lnTo>
                <a:lnTo>
                  <a:pt x="28" y="1139"/>
                </a:lnTo>
                <a:lnTo>
                  <a:pt x="24" y="1153"/>
                </a:lnTo>
                <a:lnTo>
                  <a:pt x="24" y="1167"/>
                </a:lnTo>
                <a:lnTo>
                  <a:pt x="23" y="1194"/>
                </a:lnTo>
                <a:lnTo>
                  <a:pt x="17" y="1261"/>
                </a:lnTo>
                <a:lnTo>
                  <a:pt x="14" y="1290"/>
                </a:lnTo>
                <a:lnTo>
                  <a:pt x="11" y="1321"/>
                </a:lnTo>
                <a:lnTo>
                  <a:pt x="7" y="1334"/>
                </a:lnTo>
                <a:lnTo>
                  <a:pt x="2" y="1348"/>
                </a:lnTo>
                <a:lnTo>
                  <a:pt x="0" y="1362"/>
                </a:lnTo>
                <a:lnTo>
                  <a:pt x="0" y="1375"/>
                </a:lnTo>
                <a:lnTo>
                  <a:pt x="0" y="1391"/>
                </a:lnTo>
                <a:lnTo>
                  <a:pt x="4" y="1404"/>
                </a:lnTo>
                <a:lnTo>
                  <a:pt x="7" y="1411"/>
                </a:lnTo>
                <a:lnTo>
                  <a:pt x="11" y="1418"/>
                </a:lnTo>
                <a:lnTo>
                  <a:pt x="16" y="1423"/>
                </a:lnTo>
                <a:lnTo>
                  <a:pt x="23" y="1428"/>
                </a:lnTo>
                <a:lnTo>
                  <a:pt x="28" y="1430"/>
                </a:lnTo>
                <a:lnTo>
                  <a:pt x="33" y="1432"/>
                </a:lnTo>
                <a:lnTo>
                  <a:pt x="45" y="1433"/>
                </a:lnTo>
                <a:lnTo>
                  <a:pt x="89" y="1444"/>
                </a:lnTo>
                <a:lnTo>
                  <a:pt x="149" y="1456"/>
                </a:lnTo>
                <a:lnTo>
                  <a:pt x="209" y="1468"/>
                </a:lnTo>
                <a:lnTo>
                  <a:pt x="221" y="1469"/>
                </a:lnTo>
                <a:lnTo>
                  <a:pt x="229" y="1469"/>
                </a:lnTo>
                <a:lnTo>
                  <a:pt x="233" y="1471"/>
                </a:lnTo>
                <a:lnTo>
                  <a:pt x="236" y="1473"/>
                </a:lnTo>
                <a:lnTo>
                  <a:pt x="250" y="1473"/>
                </a:lnTo>
                <a:lnTo>
                  <a:pt x="257" y="1473"/>
                </a:lnTo>
                <a:lnTo>
                  <a:pt x="262" y="1469"/>
                </a:lnTo>
                <a:lnTo>
                  <a:pt x="274" y="1461"/>
                </a:lnTo>
                <a:lnTo>
                  <a:pt x="279" y="1454"/>
                </a:lnTo>
                <a:lnTo>
                  <a:pt x="282" y="1449"/>
                </a:lnTo>
                <a:lnTo>
                  <a:pt x="289" y="1433"/>
                </a:lnTo>
                <a:lnTo>
                  <a:pt x="291" y="1427"/>
                </a:lnTo>
                <a:lnTo>
                  <a:pt x="293" y="1421"/>
                </a:lnTo>
                <a:lnTo>
                  <a:pt x="294" y="1420"/>
                </a:lnTo>
                <a:lnTo>
                  <a:pt x="294" y="1421"/>
                </a:lnTo>
                <a:lnTo>
                  <a:pt x="294" y="1425"/>
                </a:lnTo>
                <a:lnTo>
                  <a:pt x="293" y="1433"/>
                </a:lnTo>
                <a:lnTo>
                  <a:pt x="289" y="1447"/>
                </a:lnTo>
                <a:lnTo>
                  <a:pt x="284" y="1480"/>
                </a:lnTo>
                <a:lnTo>
                  <a:pt x="281" y="1509"/>
                </a:lnTo>
                <a:lnTo>
                  <a:pt x="281" y="1538"/>
                </a:lnTo>
                <a:lnTo>
                  <a:pt x="281" y="1553"/>
                </a:lnTo>
                <a:lnTo>
                  <a:pt x="284" y="1569"/>
                </a:lnTo>
                <a:lnTo>
                  <a:pt x="288" y="1582"/>
                </a:lnTo>
                <a:lnTo>
                  <a:pt x="288" y="1589"/>
                </a:lnTo>
                <a:lnTo>
                  <a:pt x="288" y="1596"/>
                </a:lnTo>
                <a:lnTo>
                  <a:pt x="288" y="1603"/>
                </a:lnTo>
                <a:lnTo>
                  <a:pt x="288" y="1610"/>
                </a:lnTo>
                <a:lnTo>
                  <a:pt x="291" y="1615"/>
                </a:lnTo>
                <a:lnTo>
                  <a:pt x="294" y="1622"/>
                </a:lnTo>
                <a:lnTo>
                  <a:pt x="300" y="1628"/>
                </a:lnTo>
                <a:lnTo>
                  <a:pt x="301" y="1635"/>
                </a:lnTo>
                <a:lnTo>
                  <a:pt x="303" y="1652"/>
                </a:lnTo>
                <a:lnTo>
                  <a:pt x="310" y="1683"/>
                </a:lnTo>
                <a:lnTo>
                  <a:pt x="317" y="1712"/>
                </a:lnTo>
                <a:lnTo>
                  <a:pt x="322" y="1726"/>
                </a:lnTo>
                <a:lnTo>
                  <a:pt x="322" y="1734"/>
                </a:lnTo>
                <a:lnTo>
                  <a:pt x="322" y="1741"/>
                </a:lnTo>
                <a:lnTo>
                  <a:pt x="320" y="1757"/>
                </a:lnTo>
                <a:lnTo>
                  <a:pt x="322" y="1772"/>
                </a:lnTo>
                <a:lnTo>
                  <a:pt x="322" y="1786"/>
                </a:lnTo>
                <a:lnTo>
                  <a:pt x="322" y="1801"/>
                </a:lnTo>
                <a:lnTo>
                  <a:pt x="325" y="1815"/>
                </a:lnTo>
                <a:lnTo>
                  <a:pt x="330" y="1829"/>
                </a:lnTo>
                <a:lnTo>
                  <a:pt x="335" y="1840"/>
                </a:lnTo>
                <a:lnTo>
                  <a:pt x="341" y="1852"/>
                </a:lnTo>
                <a:lnTo>
                  <a:pt x="351" y="1893"/>
                </a:lnTo>
                <a:lnTo>
                  <a:pt x="353" y="1899"/>
                </a:lnTo>
                <a:lnTo>
                  <a:pt x="351" y="1902"/>
                </a:lnTo>
                <a:lnTo>
                  <a:pt x="347" y="1911"/>
                </a:lnTo>
                <a:lnTo>
                  <a:pt x="344" y="1919"/>
                </a:lnTo>
                <a:lnTo>
                  <a:pt x="339" y="1933"/>
                </a:lnTo>
                <a:lnTo>
                  <a:pt x="337" y="1947"/>
                </a:lnTo>
                <a:lnTo>
                  <a:pt x="337" y="1960"/>
                </a:lnTo>
                <a:lnTo>
                  <a:pt x="337" y="1965"/>
                </a:lnTo>
                <a:lnTo>
                  <a:pt x="337" y="1972"/>
                </a:lnTo>
                <a:lnTo>
                  <a:pt x="332" y="2010"/>
                </a:lnTo>
                <a:lnTo>
                  <a:pt x="327" y="2039"/>
                </a:lnTo>
                <a:lnTo>
                  <a:pt x="320" y="2068"/>
                </a:lnTo>
                <a:lnTo>
                  <a:pt x="312" y="2097"/>
                </a:lnTo>
                <a:lnTo>
                  <a:pt x="308" y="2112"/>
                </a:lnTo>
                <a:lnTo>
                  <a:pt x="305" y="2128"/>
                </a:lnTo>
                <a:lnTo>
                  <a:pt x="301" y="2141"/>
                </a:lnTo>
                <a:lnTo>
                  <a:pt x="301" y="2157"/>
                </a:lnTo>
                <a:lnTo>
                  <a:pt x="301" y="2169"/>
                </a:lnTo>
                <a:lnTo>
                  <a:pt x="301" y="2184"/>
                </a:lnTo>
                <a:lnTo>
                  <a:pt x="298" y="2253"/>
                </a:lnTo>
                <a:lnTo>
                  <a:pt x="298" y="2316"/>
                </a:lnTo>
                <a:lnTo>
                  <a:pt x="298" y="2379"/>
                </a:lnTo>
                <a:lnTo>
                  <a:pt x="298" y="2408"/>
                </a:lnTo>
                <a:lnTo>
                  <a:pt x="300" y="2439"/>
                </a:lnTo>
                <a:lnTo>
                  <a:pt x="303" y="2468"/>
                </a:lnTo>
                <a:lnTo>
                  <a:pt x="308" y="2497"/>
                </a:lnTo>
                <a:lnTo>
                  <a:pt x="313" y="2513"/>
                </a:lnTo>
                <a:lnTo>
                  <a:pt x="318" y="2528"/>
                </a:lnTo>
                <a:lnTo>
                  <a:pt x="330" y="2557"/>
                </a:lnTo>
                <a:lnTo>
                  <a:pt x="334" y="2567"/>
                </a:lnTo>
                <a:lnTo>
                  <a:pt x="339" y="2574"/>
                </a:lnTo>
                <a:lnTo>
                  <a:pt x="341" y="2579"/>
                </a:lnTo>
                <a:lnTo>
                  <a:pt x="341" y="2583"/>
                </a:lnTo>
                <a:lnTo>
                  <a:pt x="335" y="2596"/>
                </a:lnTo>
                <a:lnTo>
                  <a:pt x="332" y="2612"/>
                </a:lnTo>
                <a:lnTo>
                  <a:pt x="330" y="2627"/>
                </a:lnTo>
                <a:lnTo>
                  <a:pt x="330" y="2641"/>
                </a:lnTo>
                <a:lnTo>
                  <a:pt x="334" y="2655"/>
                </a:lnTo>
                <a:lnTo>
                  <a:pt x="337" y="2667"/>
                </a:lnTo>
                <a:lnTo>
                  <a:pt x="342" y="2704"/>
                </a:lnTo>
                <a:lnTo>
                  <a:pt x="347" y="2708"/>
                </a:lnTo>
                <a:lnTo>
                  <a:pt x="353" y="2711"/>
                </a:lnTo>
                <a:lnTo>
                  <a:pt x="365" y="2720"/>
                </a:lnTo>
                <a:lnTo>
                  <a:pt x="378" y="2726"/>
                </a:lnTo>
                <a:lnTo>
                  <a:pt x="387" y="2728"/>
                </a:lnTo>
                <a:lnTo>
                  <a:pt x="389" y="2730"/>
                </a:lnTo>
                <a:lnTo>
                  <a:pt x="392" y="2731"/>
                </a:lnTo>
                <a:lnTo>
                  <a:pt x="412" y="2754"/>
                </a:lnTo>
                <a:lnTo>
                  <a:pt x="436" y="2774"/>
                </a:lnTo>
                <a:lnTo>
                  <a:pt x="450" y="2785"/>
                </a:lnTo>
                <a:lnTo>
                  <a:pt x="464" y="2793"/>
                </a:lnTo>
                <a:lnTo>
                  <a:pt x="476" y="2798"/>
                </a:lnTo>
                <a:lnTo>
                  <a:pt x="489" y="2802"/>
                </a:lnTo>
                <a:lnTo>
                  <a:pt x="505" y="2803"/>
                </a:lnTo>
                <a:lnTo>
                  <a:pt x="518" y="2805"/>
                </a:lnTo>
                <a:lnTo>
                  <a:pt x="549" y="2803"/>
                </a:lnTo>
                <a:lnTo>
                  <a:pt x="578" y="2798"/>
                </a:lnTo>
                <a:lnTo>
                  <a:pt x="594" y="2795"/>
                </a:lnTo>
                <a:lnTo>
                  <a:pt x="607" y="2790"/>
                </a:lnTo>
                <a:lnTo>
                  <a:pt x="621" y="2783"/>
                </a:lnTo>
                <a:lnTo>
                  <a:pt x="635" y="2774"/>
                </a:lnTo>
                <a:lnTo>
                  <a:pt x="640" y="2769"/>
                </a:lnTo>
                <a:lnTo>
                  <a:pt x="643" y="2762"/>
                </a:lnTo>
                <a:lnTo>
                  <a:pt x="643" y="2757"/>
                </a:lnTo>
                <a:lnTo>
                  <a:pt x="643" y="2750"/>
                </a:lnTo>
                <a:lnTo>
                  <a:pt x="640" y="2743"/>
                </a:lnTo>
                <a:lnTo>
                  <a:pt x="636" y="2737"/>
                </a:lnTo>
                <a:lnTo>
                  <a:pt x="628" y="2726"/>
                </a:lnTo>
                <a:lnTo>
                  <a:pt x="616" y="2716"/>
                </a:lnTo>
                <a:lnTo>
                  <a:pt x="604" y="2708"/>
                </a:lnTo>
                <a:lnTo>
                  <a:pt x="594" y="2697"/>
                </a:lnTo>
                <a:lnTo>
                  <a:pt x="585" y="2685"/>
                </a:lnTo>
                <a:lnTo>
                  <a:pt x="563" y="2658"/>
                </a:lnTo>
                <a:lnTo>
                  <a:pt x="561" y="2656"/>
                </a:lnTo>
                <a:lnTo>
                  <a:pt x="561" y="2653"/>
                </a:lnTo>
                <a:lnTo>
                  <a:pt x="561" y="2644"/>
                </a:lnTo>
                <a:lnTo>
                  <a:pt x="560" y="2631"/>
                </a:lnTo>
                <a:lnTo>
                  <a:pt x="556" y="2608"/>
                </a:lnTo>
                <a:lnTo>
                  <a:pt x="553" y="2598"/>
                </a:lnTo>
                <a:lnTo>
                  <a:pt x="548" y="2588"/>
                </a:lnTo>
                <a:lnTo>
                  <a:pt x="542" y="2578"/>
                </a:lnTo>
                <a:lnTo>
                  <a:pt x="536" y="2569"/>
                </a:lnTo>
                <a:lnTo>
                  <a:pt x="529" y="2562"/>
                </a:lnTo>
                <a:lnTo>
                  <a:pt x="518" y="2557"/>
                </a:lnTo>
                <a:lnTo>
                  <a:pt x="527" y="2543"/>
                </a:lnTo>
                <a:lnTo>
                  <a:pt x="532" y="2530"/>
                </a:lnTo>
                <a:lnTo>
                  <a:pt x="536" y="2514"/>
                </a:lnTo>
                <a:lnTo>
                  <a:pt x="539" y="2499"/>
                </a:lnTo>
                <a:lnTo>
                  <a:pt x="539" y="2487"/>
                </a:lnTo>
                <a:lnTo>
                  <a:pt x="537" y="2477"/>
                </a:lnTo>
                <a:lnTo>
                  <a:pt x="534" y="2454"/>
                </a:lnTo>
                <a:lnTo>
                  <a:pt x="525" y="2295"/>
                </a:lnTo>
                <a:lnTo>
                  <a:pt x="518" y="2179"/>
                </a:lnTo>
                <a:lnTo>
                  <a:pt x="517" y="2152"/>
                </a:lnTo>
                <a:lnTo>
                  <a:pt x="517" y="2138"/>
                </a:lnTo>
                <a:lnTo>
                  <a:pt x="518" y="2124"/>
                </a:lnTo>
                <a:lnTo>
                  <a:pt x="518" y="2109"/>
                </a:lnTo>
                <a:lnTo>
                  <a:pt x="517" y="2095"/>
                </a:lnTo>
                <a:lnTo>
                  <a:pt x="515" y="2090"/>
                </a:lnTo>
                <a:lnTo>
                  <a:pt x="513" y="2083"/>
                </a:lnTo>
                <a:lnTo>
                  <a:pt x="515" y="2075"/>
                </a:lnTo>
                <a:lnTo>
                  <a:pt x="518" y="2068"/>
                </a:lnTo>
                <a:lnTo>
                  <a:pt x="524" y="2054"/>
                </a:lnTo>
                <a:lnTo>
                  <a:pt x="525" y="2041"/>
                </a:lnTo>
                <a:lnTo>
                  <a:pt x="525" y="2027"/>
                </a:lnTo>
                <a:lnTo>
                  <a:pt x="525" y="2018"/>
                </a:lnTo>
                <a:lnTo>
                  <a:pt x="527" y="2012"/>
                </a:lnTo>
                <a:lnTo>
                  <a:pt x="534" y="1986"/>
                </a:lnTo>
                <a:lnTo>
                  <a:pt x="541" y="1958"/>
                </a:lnTo>
                <a:lnTo>
                  <a:pt x="572" y="1810"/>
                </a:lnTo>
                <a:lnTo>
                  <a:pt x="580" y="1762"/>
                </a:lnTo>
                <a:lnTo>
                  <a:pt x="582" y="1760"/>
                </a:lnTo>
                <a:lnTo>
                  <a:pt x="583" y="1764"/>
                </a:lnTo>
                <a:lnTo>
                  <a:pt x="587" y="1769"/>
                </a:lnTo>
                <a:lnTo>
                  <a:pt x="590" y="1774"/>
                </a:lnTo>
                <a:lnTo>
                  <a:pt x="592" y="1782"/>
                </a:lnTo>
                <a:lnTo>
                  <a:pt x="594" y="1789"/>
                </a:lnTo>
                <a:lnTo>
                  <a:pt x="594" y="1798"/>
                </a:lnTo>
                <a:lnTo>
                  <a:pt x="594" y="1815"/>
                </a:lnTo>
                <a:lnTo>
                  <a:pt x="594" y="1876"/>
                </a:lnTo>
                <a:lnTo>
                  <a:pt x="594" y="1907"/>
                </a:lnTo>
                <a:lnTo>
                  <a:pt x="597" y="1938"/>
                </a:lnTo>
                <a:lnTo>
                  <a:pt x="599" y="1953"/>
                </a:lnTo>
                <a:lnTo>
                  <a:pt x="601" y="1967"/>
                </a:lnTo>
                <a:lnTo>
                  <a:pt x="602" y="1974"/>
                </a:lnTo>
                <a:lnTo>
                  <a:pt x="606" y="1979"/>
                </a:lnTo>
                <a:lnTo>
                  <a:pt x="607" y="1982"/>
                </a:lnTo>
                <a:lnTo>
                  <a:pt x="609" y="1984"/>
                </a:lnTo>
                <a:lnTo>
                  <a:pt x="607" y="1991"/>
                </a:lnTo>
                <a:lnTo>
                  <a:pt x="606" y="2006"/>
                </a:lnTo>
                <a:lnTo>
                  <a:pt x="606" y="2020"/>
                </a:lnTo>
                <a:lnTo>
                  <a:pt x="606" y="2029"/>
                </a:lnTo>
                <a:lnTo>
                  <a:pt x="609" y="2035"/>
                </a:lnTo>
                <a:lnTo>
                  <a:pt x="613" y="2042"/>
                </a:lnTo>
                <a:lnTo>
                  <a:pt x="616" y="2047"/>
                </a:lnTo>
                <a:lnTo>
                  <a:pt x="619" y="2051"/>
                </a:lnTo>
                <a:lnTo>
                  <a:pt x="619" y="2056"/>
                </a:lnTo>
                <a:lnTo>
                  <a:pt x="616" y="2063"/>
                </a:lnTo>
                <a:lnTo>
                  <a:pt x="611" y="2068"/>
                </a:lnTo>
                <a:lnTo>
                  <a:pt x="607" y="2073"/>
                </a:lnTo>
                <a:lnTo>
                  <a:pt x="606" y="2080"/>
                </a:lnTo>
                <a:lnTo>
                  <a:pt x="604" y="2094"/>
                </a:lnTo>
                <a:lnTo>
                  <a:pt x="602" y="2109"/>
                </a:lnTo>
                <a:lnTo>
                  <a:pt x="604" y="2126"/>
                </a:lnTo>
                <a:lnTo>
                  <a:pt x="604" y="2133"/>
                </a:lnTo>
                <a:lnTo>
                  <a:pt x="602" y="2141"/>
                </a:lnTo>
                <a:lnTo>
                  <a:pt x="597" y="2157"/>
                </a:lnTo>
                <a:lnTo>
                  <a:pt x="589" y="2215"/>
                </a:lnTo>
                <a:lnTo>
                  <a:pt x="582" y="2275"/>
                </a:lnTo>
                <a:lnTo>
                  <a:pt x="572" y="2343"/>
                </a:lnTo>
                <a:lnTo>
                  <a:pt x="570" y="2371"/>
                </a:lnTo>
                <a:lnTo>
                  <a:pt x="570" y="2386"/>
                </a:lnTo>
                <a:lnTo>
                  <a:pt x="570" y="2400"/>
                </a:lnTo>
                <a:lnTo>
                  <a:pt x="570" y="2431"/>
                </a:lnTo>
                <a:lnTo>
                  <a:pt x="572" y="2463"/>
                </a:lnTo>
                <a:lnTo>
                  <a:pt x="573" y="2489"/>
                </a:lnTo>
                <a:lnTo>
                  <a:pt x="573" y="2497"/>
                </a:lnTo>
                <a:lnTo>
                  <a:pt x="575" y="2504"/>
                </a:lnTo>
                <a:lnTo>
                  <a:pt x="577" y="2511"/>
                </a:lnTo>
                <a:lnTo>
                  <a:pt x="577" y="2518"/>
                </a:lnTo>
                <a:lnTo>
                  <a:pt x="573" y="2547"/>
                </a:lnTo>
                <a:lnTo>
                  <a:pt x="572" y="2562"/>
                </a:lnTo>
                <a:lnTo>
                  <a:pt x="573" y="2578"/>
                </a:lnTo>
                <a:lnTo>
                  <a:pt x="575" y="2591"/>
                </a:lnTo>
                <a:lnTo>
                  <a:pt x="580" y="2605"/>
                </a:lnTo>
                <a:lnTo>
                  <a:pt x="587" y="2620"/>
                </a:lnTo>
                <a:lnTo>
                  <a:pt x="595" y="2632"/>
                </a:lnTo>
                <a:lnTo>
                  <a:pt x="599" y="2639"/>
                </a:lnTo>
                <a:lnTo>
                  <a:pt x="602" y="2646"/>
                </a:lnTo>
                <a:lnTo>
                  <a:pt x="607" y="2661"/>
                </a:lnTo>
                <a:lnTo>
                  <a:pt x="616" y="2680"/>
                </a:lnTo>
                <a:lnTo>
                  <a:pt x="618" y="2685"/>
                </a:lnTo>
                <a:lnTo>
                  <a:pt x="619" y="2689"/>
                </a:lnTo>
                <a:lnTo>
                  <a:pt x="631" y="2702"/>
                </a:lnTo>
                <a:lnTo>
                  <a:pt x="633" y="2709"/>
                </a:lnTo>
                <a:lnTo>
                  <a:pt x="635" y="2716"/>
                </a:lnTo>
                <a:lnTo>
                  <a:pt x="642" y="2728"/>
                </a:lnTo>
                <a:lnTo>
                  <a:pt x="650" y="2740"/>
                </a:lnTo>
                <a:lnTo>
                  <a:pt x="657" y="2745"/>
                </a:lnTo>
                <a:lnTo>
                  <a:pt x="662" y="2750"/>
                </a:lnTo>
                <a:lnTo>
                  <a:pt x="676" y="2757"/>
                </a:lnTo>
                <a:lnTo>
                  <a:pt x="690" y="2762"/>
                </a:lnTo>
                <a:lnTo>
                  <a:pt x="705" y="2766"/>
                </a:lnTo>
                <a:lnTo>
                  <a:pt x="719" y="2767"/>
                </a:lnTo>
                <a:lnTo>
                  <a:pt x="734" y="2769"/>
                </a:lnTo>
                <a:lnTo>
                  <a:pt x="761" y="2767"/>
                </a:lnTo>
                <a:lnTo>
                  <a:pt x="778" y="2764"/>
                </a:lnTo>
                <a:lnTo>
                  <a:pt x="792" y="2761"/>
                </a:lnTo>
                <a:lnTo>
                  <a:pt x="808" y="2754"/>
                </a:lnTo>
                <a:lnTo>
                  <a:pt x="814" y="2750"/>
                </a:lnTo>
                <a:lnTo>
                  <a:pt x="819" y="2745"/>
                </a:lnTo>
                <a:lnTo>
                  <a:pt x="825" y="2733"/>
                </a:lnTo>
                <a:lnTo>
                  <a:pt x="828" y="2718"/>
                </a:lnTo>
                <a:lnTo>
                  <a:pt x="828" y="2702"/>
                </a:lnTo>
                <a:lnTo>
                  <a:pt x="825" y="2690"/>
                </a:lnTo>
                <a:lnTo>
                  <a:pt x="818" y="2673"/>
                </a:lnTo>
                <a:lnTo>
                  <a:pt x="808" y="2658"/>
                </a:lnTo>
                <a:lnTo>
                  <a:pt x="789" y="2629"/>
                </a:lnTo>
                <a:lnTo>
                  <a:pt x="777" y="2608"/>
                </a:lnTo>
                <a:lnTo>
                  <a:pt x="768" y="2590"/>
                </a:lnTo>
                <a:lnTo>
                  <a:pt x="765" y="2584"/>
                </a:lnTo>
                <a:lnTo>
                  <a:pt x="768" y="2578"/>
                </a:lnTo>
                <a:lnTo>
                  <a:pt x="773" y="2566"/>
                </a:lnTo>
                <a:lnTo>
                  <a:pt x="778" y="2552"/>
                </a:lnTo>
                <a:lnTo>
                  <a:pt x="780" y="2537"/>
                </a:lnTo>
                <a:lnTo>
                  <a:pt x="778" y="2523"/>
                </a:lnTo>
                <a:lnTo>
                  <a:pt x="778" y="2516"/>
                </a:lnTo>
                <a:lnTo>
                  <a:pt x="777" y="2509"/>
                </a:lnTo>
                <a:lnTo>
                  <a:pt x="773" y="2506"/>
                </a:lnTo>
                <a:lnTo>
                  <a:pt x="772" y="2502"/>
                </a:lnTo>
                <a:lnTo>
                  <a:pt x="775" y="2499"/>
                </a:lnTo>
                <a:lnTo>
                  <a:pt x="777" y="2495"/>
                </a:lnTo>
                <a:lnTo>
                  <a:pt x="784" y="2484"/>
                </a:lnTo>
                <a:lnTo>
                  <a:pt x="787" y="2477"/>
                </a:lnTo>
                <a:lnTo>
                  <a:pt x="789" y="2470"/>
                </a:lnTo>
                <a:lnTo>
                  <a:pt x="792" y="2439"/>
                </a:lnTo>
                <a:lnTo>
                  <a:pt x="790" y="2424"/>
                </a:lnTo>
                <a:lnTo>
                  <a:pt x="789" y="2408"/>
                </a:lnTo>
                <a:lnTo>
                  <a:pt x="787" y="2395"/>
                </a:lnTo>
                <a:lnTo>
                  <a:pt x="785" y="2379"/>
                </a:lnTo>
                <a:lnTo>
                  <a:pt x="777" y="2350"/>
                </a:lnTo>
                <a:lnTo>
                  <a:pt x="778" y="2343"/>
                </a:lnTo>
                <a:lnTo>
                  <a:pt x="778" y="2338"/>
                </a:lnTo>
                <a:lnTo>
                  <a:pt x="780" y="2316"/>
                </a:lnTo>
                <a:lnTo>
                  <a:pt x="782" y="2297"/>
                </a:lnTo>
                <a:lnTo>
                  <a:pt x="789" y="2217"/>
                </a:lnTo>
                <a:lnTo>
                  <a:pt x="792" y="2159"/>
                </a:lnTo>
                <a:lnTo>
                  <a:pt x="792" y="2100"/>
                </a:lnTo>
                <a:lnTo>
                  <a:pt x="792" y="2068"/>
                </a:lnTo>
                <a:lnTo>
                  <a:pt x="790" y="2037"/>
                </a:lnTo>
                <a:lnTo>
                  <a:pt x="789" y="2023"/>
                </a:lnTo>
                <a:lnTo>
                  <a:pt x="789" y="2017"/>
                </a:lnTo>
                <a:lnTo>
                  <a:pt x="789" y="2010"/>
                </a:lnTo>
                <a:lnTo>
                  <a:pt x="797" y="1981"/>
                </a:lnTo>
                <a:lnTo>
                  <a:pt x="802" y="1948"/>
                </a:lnTo>
                <a:lnTo>
                  <a:pt x="806" y="1916"/>
                </a:lnTo>
                <a:lnTo>
                  <a:pt x="804" y="1904"/>
                </a:lnTo>
                <a:lnTo>
                  <a:pt x="801" y="1890"/>
                </a:lnTo>
                <a:lnTo>
                  <a:pt x="797" y="1875"/>
                </a:lnTo>
                <a:lnTo>
                  <a:pt x="796" y="1871"/>
                </a:lnTo>
                <a:lnTo>
                  <a:pt x="796" y="1868"/>
                </a:lnTo>
                <a:lnTo>
                  <a:pt x="797" y="1861"/>
                </a:lnTo>
                <a:lnTo>
                  <a:pt x="813" y="1801"/>
                </a:lnTo>
                <a:lnTo>
                  <a:pt x="819" y="1770"/>
                </a:lnTo>
                <a:lnTo>
                  <a:pt x="825" y="1740"/>
                </a:lnTo>
                <a:lnTo>
                  <a:pt x="828" y="1709"/>
                </a:lnTo>
                <a:lnTo>
                  <a:pt x="830" y="1693"/>
                </a:lnTo>
                <a:lnTo>
                  <a:pt x="830" y="1678"/>
                </a:lnTo>
                <a:lnTo>
                  <a:pt x="830" y="1644"/>
                </a:lnTo>
                <a:lnTo>
                  <a:pt x="830" y="1632"/>
                </a:lnTo>
                <a:lnTo>
                  <a:pt x="828" y="1625"/>
                </a:lnTo>
                <a:lnTo>
                  <a:pt x="828" y="1622"/>
                </a:lnTo>
                <a:lnTo>
                  <a:pt x="828" y="1616"/>
                </a:lnTo>
                <a:lnTo>
                  <a:pt x="837" y="1589"/>
                </a:lnTo>
                <a:lnTo>
                  <a:pt x="843" y="1562"/>
                </a:lnTo>
                <a:lnTo>
                  <a:pt x="849" y="1534"/>
                </a:lnTo>
                <a:lnTo>
                  <a:pt x="854" y="1505"/>
                </a:lnTo>
                <a:lnTo>
                  <a:pt x="859" y="1454"/>
                </a:lnTo>
                <a:lnTo>
                  <a:pt x="859" y="1442"/>
                </a:lnTo>
                <a:lnTo>
                  <a:pt x="859" y="1428"/>
                </a:lnTo>
                <a:lnTo>
                  <a:pt x="854" y="1403"/>
                </a:lnTo>
                <a:lnTo>
                  <a:pt x="879" y="1421"/>
                </a:lnTo>
                <a:lnTo>
                  <a:pt x="891" y="1428"/>
                </a:lnTo>
                <a:lnTo>
                  <a:pt x="895" y="1432"/>
                </a:lnTo>
                <a:lnTo>
                  <a:pt x="895" y="1435"/>
                </a:lnTo>
                <a:lnTo>
                  <a:pt x="895" y="1444"/>
                </a:lnTo>
                <a:lnTo>
                  <a:pt x="895" y="1457"/>
                </a:lnTo>
                <a:lnTo>
                  <a:pt x="895" y="1464"/>
                </a:lnTo>
                <a:lnTo>
                  <a:pt x="896" y="1469"/>
                </a:lnTo>
                <a:lnTo>
                  <a:pt x="898" y="1476"/>
                </a:lnTo>
                <a:lnTo>
                  <a:pt x="896" y="1483"/>
                </a:lnTo>
                <a:lnTo>
                  <a:pt x="893" y="1497"/>
                </a:lnTo>
                <a:lnTo>
                  <a:pt x="893" y="1512"/>
                </a:lnTo>
                <a:lnTo>
                  <a:pt x="893" y="1526"/>
                </a:lnTo>
                <a:lnTo>
                  <a:pt x="891" y="1539"/>
                </a:lnTo>
                <a:lnTo>
                  <a:pt x="893" y="1546"/>
                </a:lnTo>
                <a:lnTo>
                  <a:pt x="895" y="1551"/>
                </a:lnTo>
                <a:lnTo>
                  <a:pt x="896" y="1555"/>
                </a:lnTo>
                <a:lnTo>
                  <a:pt x="900" y="1555"/>
                </a:lnTo>
                <a:lnTo>
                  <a:pt x="905" y="1555"/>
                </a:lnTo>
                <a:lnTo>
                  <a:pt x="912" y="1551"/>
                </a:lnTo>
                <a:lnTo>
                  <a:pt x="915" y="1546"/>
                </a:lnTo>
                <a:lnTo>
                  <a:pt x="919" y="1541"/>
                </a:lnTo>
                <a:lnTo>
                  <a:pt x="920" y="1534"/>
                </a:lnTo>
                <a:lnTo>
                  <a:pt x="922" y="1521"/>
                </a:lnTo>
                <a:lnTo>
                  <a:pt x="924" y="1488"/>
                </a:lnTo>
                <a:lnTo>
                  <a:pt x="926" y="1485"/>
                </a:lnTo>
                <a:lnTo>
                  <a:pt x="927" y="1483"/>
                </a:lnTo>
                <a:lnTo>
                  <a:pt x="931" y="1481"/>
                </a:lnTo>
                <a:lnTo>
                  <a:pt x="934" y="1481"/>
                </a:lnTo>
                <a:lnTo>
                  <a:pt x="941" y="1483"/>
                </a:lnTo>
                <a:lnTo>
                  <a:pt x="944" y="1488"/>
                </a:lnTo>
                <a:lnTo>
                  <a:pt x="946" y="1493"/>
                </a:lnTo>
                <a:lnTo>
                  <a:pt x="948" y="1500"/>
                </a:lnTo>
                <a:lnTo>
                  <a:pt x="951" y="1509"/>
                </a:lnTo>
                <a:lnTo>
                  <a:pt x="953" y="1517"/>
                </a:lnTo>
                <a:lnTo>
                  <a:pt x="953" y="1524"/>
                </a:lnTo>
                <a:lnTo>
                  <a:pt x="951" y="1531"/>
                </a:lnTo>
                <a:lnTo>
                  <a:pt x="953" y="1536"/>
                </a:lnTo>
                <a:lnTo>
                  <a:pt x="955" y="1543"/>
                </a:lnTo>
                <a:lnTo>
                  <a:pt x="951" y="1541"/>
                </a:lnTo>
                <a:lnTo>
                  <a:pt x="949" y="1543"/>
                </a:lnTo>
                <a:lnTo>
                  <a:pt x="944" y="1548"/>
                </a:lnTo>
                <a:lnTo>
                  <a:pt x="939" y="1555"/>
                </a:lnTo>
                <a:lnTo>
                  <a:pt x="937" y="1558"/>
                </a:lnTo>
                <a:lnTo>
                  <a:pt x="936" y="1562"/>
                </a:lnTo>
                <a:lnTo>
                  <a:pt x="926" y="1572"/>
                </a:lnTo>
                <a:lnTo>
                  <a:pt x="920" y="1577"/>
                </a:lnTo>
                <a:lnTo>
                  <a:pt x="917" y="1584"/>
                </a:lnTo>
                <a:lnTo>
                  <a:pt x="915" y="1591"/>
                </a:lnTo>
                <a:lnTo>
                  <a:pt x="915" y="1594"/>
                </a:lnTo>
                <a:lnTo>
                  <a:pt x="915" y="1596"/>
                </a:lnTo>
                <a:lnTo>
                  <a:pt x="919" y="1599"/>
                </a:lnTo>
                <a:lnTo>
                  <a:pt x="922" y="1601"/>
                </a:lnTo>
                <a:lnTo>
                  <a:pt x="929" y="1599"/>
                </a:lnTo>
                <a:lnTo>
                  <a:pt x="944" y="1594"/>
                </a:lnTo>
                <a:lnTo>
                  <a:pt x="956" y="1587"/>
                </a:lnTo>
                <a:lnTo>
                  <a:pt x="982" y="1569"/>
                </a:lnTo>
                <a:lnTo>
                  <a:pt x="991" y="1560"/>
                </a:lnTo>
                <a:lnTo>
                  <a:pt x="994" y="1555"/>
                </a:lnTo>
                <a:lnTo>
                  <a:pt x="997" y="1548"/>
                </a:lnTo>
                <a:lnTo>
                  <a:pt x="999" y="1533"/>
                </a:lnTo>
                <a:lnTo>
                  <a:pt x="1001" y="1533"/>
                </a:lnTo>
                <a:lnTo>
                  <a:pt x="1002" y="1531"/>
                </a:lnTo>
                <a:lnTo>
                  <a:pt x="1006" y="1522"/>
                </a:lnTo>
                <a:lnTo>
                  <a:pt x="1008" y="1516"/>
                </a:lnTo>
                <a:lnTo>
                  <a:pt x="1008" y="1507"/>
                </a:lnTo>
                <a:lnTo>
                  <a:pt x="1006" y="1492"/>
                </a:lnTo>
                <a:lnTo>
                  <a:pt x="1008" y="1486"/>
                </a:lnTo>
                <a:lnTo>
                  <a:pt x="1009" y="1480"/>
                </a:lnTo>
                <a:lnTo>
                  <a:pt x="1009" y="1474"/>
                </a:lnTo>
                <a:lnTo>
                  <a:pt x="1009" y="1468"/>
                </a:lnTo>
                <a:lnTo>
                  <a:pt x="1008" y="1461"/>
                </a:lnTo>
                <a:lnTo>
                  <a:pt x="1006" y="1454"/>
                </a:lnTo>
                <a:lnTo>
                  <a:pt x="1001" y="1447"/>
                </a:lnTo>
                <a:lnTo>
                  <a:pt x="999" y="1444"/>
                </a:lnTo>
                <a:lnTo>
                  <a:pt x="999" y="1440"/>
                </a:lnTo>
                <a:lnTo>
                  <a:pt x="1001" y="1411"/>
                </a:lnTo>
                <a:lnTo>
                  <a:pt x="1004" y="1382"/>
                </a:lnTo>
                <a:lnTo>
                  <a:pt x="1004" y="1367"/>
                </a:lnTo>
                <a:lnTo>
                  <a:pt x="1004" y="1351"/>
                </a:lnTo>
                <a:lnTo>
                  <a:pt x="1001" y="1336"/>
                </a:lnTo>
                <a:lnTo>
                  <a:pt x="996" y="1321"/>
                </a:lnTo>
                <a:lnTo>
                  <a:pt x="985" y="1293"/>
                </a:lnTo>
                <a:lnTo>
                  <a:pt x="984" y="1286"/>
                </a:lnTo>
                <a:lnTo>
                  <a:pt x="982" y="1278"/>
                </a:lnTo>
                <a:lnTo>
                  <a:pt x="982" y="1262"/>
                </a:lnTo>
                <a:lnTo>
                  <a:pt x="980" y="1235"/>
                </a:lnTo>
                <a:lnTo>
                  <a:pt x="975" y="1206"/>
                </a:lnTo>
                <a:lnTo>
                  <a:pt x="963" y="1150"/>
                </a:lnTo>
                <a:lnTo>
                  <a:pt x="936" y="1013"/>
                </a:lnTo>
                <a:lnTo>
                  <a:pt x="929" y="984"/>
                </a:lnTo>
                <a:lnTo>
                  <a:pt x="920" y="953"/>
                </a:lnTo>
                <a:lnTo>
                  <a:pt x="903" y="895"/>
                </a:lnTo>
                <a:lnTo>
                  <a:pt x="896" y="866"/>
                </a:lnTo>
                <a:lnTo>
                  <a:pt x="888" y="838"/>
                </a:lnTo>
                <a:lnTo>
                  <a:pt x="876" y="808"/>
                </a:lnTo>
                <a:lnTo>
                  <a:pt x="871" y="796"/>
                </a:lnTo>
                <a:lnTo>
                  <a:pt x="867" y="790"/>
                </a:lnTo>
                <a:lnTo>
                  <a:pt x="866" y="784"/>
                </a:lnTo>
                <a:lnTo>
                  <a:pt x="859" y="719"/>
                </a:lnTo>
                <a:lnTo>
                  <a:pt x="849" y="652"/>
                </a:lnTo>
                <a:lnTo>
                  <a:pt x="843" y="623"/>
                </a:lnTo>
                <a:lnTo>
                  <a:pt x="837" y="592"/>
                </a:lnTo>
                <a:lnTo>
                  <a:pt x="831" y="580"/>
                </a:lnTo>
                <a:lnTo>
                  <a:pt x="828" y="566"/>
                </a:lnTo>
                <a:lnTo>
                  <a:pt x="825" y="553"/>
                </a:lnTo>
                <a:lnTo>
                  <a:pt x="818" y="537"/>
                </a:lnTo>
                <a:lnTo>
                  <a:pt x="813" y="525"/>
                </a:lnTo>
                <a:lnTo>
                  <a:pt x="804" y="512"/>
                </a:lnTo>
                <a:lnTo>
                  <a:pt x="796" y="500"/>
                </a:lnTo>
                <a:lnTo>
                  <a:pt x="787" y="489"/>
                </a:lnTo>
                <a:lnTo>
                  <a:pt x="777" y="479"/>
                </a:lnTo>
                <a:lnTo>
                  <a:pt x="765" y="469"/>
                </a:lnTo>
                <a:lnTo>
                  <a:pt x="753" y="462"/>
                </a:lnTo>
                <a:lnTo>
                  <a:pt x="741" y="457"/>
                </a:lnTo>
                <a:lnTo>
                  <a:pt x="676" y="442"/>
                </a:lnTo>
                <a:lnTo>
                  <a:pt x="662" y="438"/>
                </a:lnTo>
                <a:lnTo>
                  <a:pt x="648" y="433"/>
                </a:lnTo>
                <a:lnTo>
                  <a:pt x="643" y="431"/>
                </a:lnTo>
                <a:lnTo>
                  <a:pt x="636" y="430"/>
                </a:lnTo>
                <a:lnTo>
                  <a:pt x="621" y="430"/>
                </a:lnTo>
                <a:lnTo>
                  <a:pt x="625" y="424"/>
                </a:lnTo>
                <a:lnTo>
                  <a:pt x="628" y="418"/>
                </a:lnTo>
                <a:lnTo>
                  <a:pt x="630" y="402"/>
                </a:lnTo>
                <a:lnTo>
                  <a:pt x="631" y="389"/>
                </a:lnTo>
                <a:lnTo>
                  <a:pt x="631" y="373"/>
                </a:lnTo>
                <a:lnTo>
                  <a:pt x="635" y="359"/>
                </a:lnTo>
                <a:lnTo>
                  <a:pt x="640" y="344"/>
                </a:lnTo>
                <a:lnTo>
                  <a:pt x="650" y="317"/>
                </a:lnTo>
                <a:lnTo>
                  <a:pt x="655" y="303"/>
                </a:lnTo>
                <a:lnTo>
                  <a:pt x="655" y="288"/>
                </a:lnTo>
                <a:lnTo>
                  <a:pt x="657" y="259"/>
                </a:lnTo>
                <a:lnTo>
                  <a:pt x="659" y="245"/>
                </a:lnTo>
                <a:lnTo>
                  <a:pt x="664" y="233"/>
                </a:lnTo>
                <a:lnTo>
                  <a:pt x="667" y="226"/>
                </a:lnTo>
                <a:lnTo>
                  <a:pt x="667" y="219"/>
                </a:lnTo>
                <a:lnTo>
                  <a:pt x="669" y="206"/>
                </a:lnTo>
                <a:lnTo>
                  <a:pt x="669" y="190"/>
                </a:lnTo>
                <a:lnTo>
                  <a:pt x="672" y="175"/>
                </a:lnTo>
                <a:lnTo>
                  <a:pt x="676" y="170"/>
                </a:lnTo>
                <a:lnTo>
                  <a:pt x="678" y="168"/>
                </a:lnTo>
                <a:lnTo>
                  <a:pt x="678" y="164"/>
                </a:lnTo>
                <a:lnTo>
                  <a:pt x="678" y="149"/>
                </a:lnTo>
                <a:lnTo>
                  <a:pt x="676" y="134"/>
                </a:lnTo>
                <a:lnTo>
                  <a:pt x="672" y="120"/>
                </a:lnTo>
                <a:lnTo>
                  <a:pt x="667" y="106"/>
                </a:lnTo>
                <a:lnTo>
                  <a:pt x="660" y="93"/>
                </a:lnTo>
                <a:lnTo>
                  <a:pt x="654" y="79"/>
                </a:lnTo>
                <a:lnTo>
                  <a:pt x="645" y="67"/>
                </a:lnTo>
                <a:lnTo>
                  <a:pt x="635" y="55"/>
                </a:lnTo>
                <a:lnTo>
                  <a:pt x="625" y="45"/>
                </a:lnTo>
                <a:lnTo>
                  <a:pt x="613" y="35"/>
                </a:lnTo>
                <a:lnTo>
                  <a:pt x="599" y="28"/>
                </a:lnTo>
                <a:lnTo>
                  <a:pt x="585" y="21"/>
                </a:lnTo>
                <a:lnTo>
                  <a:pt x="572" y="16"/>
                </a:lnTo>
                <a:lnTo>
                  <a:pt x="551" y="9"/>
                </a:lnTo>
                <a:lnTo>
                  <a:pt x="529" y="4"/>
                </a:lnTo>
                <a:lnTo>
                  <a:pt x="510" y="0"/>
                </a:lnTo>
                <a:lnTo>
                  <a:pt x="489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2" name="Freeform 10"/>
          <p:cNvSpPr>
            <a:spLocks/>
          </p:cNvSpPr>
          <p:nvPr/>
        </p:nvSpPr>
        <p:spPr bwMode="auto">
          <a:xfrm>
            <a:off x="4495800" y="1066800"/>
            <a:ext cx="1770063" cy="4919663"/>
          </a:xfrm>
          <a:custGeom>
            <a:avLst/>
            <a:gdLst>
              <a:gd name="T0" fmla="*/ 642064 w 1009"/>
              <a:gd name="T1" fmla="*/ 112249 h 2805"/>
              <a:gd name="T2" fmla="*/ 640310 w 1009"/>
              <a:gd name="T3" fmla="*/ 477058 h 2805"/>
              <a:gd name="T4" fmla="*/ 722761 w 1009"/>
              <a:gd name="T5" fmla="*/ 654201 h 2805"/>
              <a:gd name="T6" fmla="*/ 556105 w 1009"/>
              <a:gd name="T7" fmla="*/ 775220 h 2805"/>
              <a:gd name="T8" fmla="*/ 387695 w 1009"/>
              <a:gd name="T9" fmla="*/ 826082 h 2805"/>
              <a:gd name="T10" fmla="*/ 235073 w 1009"/>
              <a:gd name="T11" fmla="*/ 999718 h 2805"/>
              <a:gd name="T12" fmla="*/ 168410 w 1009"/>
              <a:gd name="T13" fmla="*/ 1427667 h 2805"/>
              <a:gd name="T14" fmla="*/ 87714 w 1009"/>
              <a:gd name="T15" fmla="*/ 1590779 h 2805"/>
              <a:gd name="T16" fmla="*/ 135079 w 1009"/>
              <a:gd name="T17" fmla="*/ 1755644 h 2805"/>
              <a:gd name="T18" fmla="*/ 71925 w 1009"/>
              <a:gd name="T19" fmla="*/ 1902971 h 2805"/>
              <a:gd name="T20" fmla="*/ 12280 w 1009"/>
              <a:gd name="T21" fmla="*/ 2339690 h 2805"/>
              <a:gd name="T22" fmla="*/ 57891 w 1009"/>
              <a:gd name="T23" fmla="*/ 2511571 h 2805"/>
              <a:gd name="T24" fmla="*/ 414009 w 1009"/>
              <a:gd name="T25" fmla="*/ 2583481 h 2805"/>
              <a:gd name="T26" fmla="*/ 515757 w 1009"/>
              <a:gd name="T27" fmla="*/ 2490525 h 2805"/>
              <a:gd name="T28" fmla="*/ 498214 w 1009"/>
              <a:gd name="T29" fmla="*/ 2751854 h 2805"/>
              <a:gd name="T30" fmla="*/ 531545 w 1009"/>
              <a:gd name="T31" fmla="*/ 2897427 h 2805"/>
              <a:gd name="T32" fmla="*/ 564876 w 1009"/>
              <a:gd name="T33" fmla="*/ 3158757 h 2805"/>
              <a:gd name="T34" fmla="*/ 603470 w 1009"/>
              <a:gd name="T35" fmla="*/ 3365716 h 2805"/>
              <a:gd name="T36" fmla="*/ 540317 w 1009"/>
              <a:gd name="T37" fmla="*/ 3704217 h 2805"/>
              <a:gd name="T38" fmla="*/ 522774 w 1009"/>
              <a:gd name="T39" fmla="*/ 4172506 h 2805"/>
              <a:gd name="T40" fmla="*/ 598208 w 1009"/>
              <a:gd name="T41" fmla="*/ 4530299 h 2805"/>
              <a:gd name="T42" fmla="*/ 619259 w 1009"/>
              <a:gd name="T43" fmla="*/ 4754797 h 2805"/>
              <a:gd name="T44" fmla="*/ 813983 w 1009"/>
              <a:gd name="T45" fmla="*/ 4898616 h 2805"/>
              <a:gd name="T46" fmla="*/ 1113964 w 1009"/>
              <a:gd name="T47" fmla="*/ 4865292 h 2805"/>
              <a:gd name="T48" fmla="*/ 1026251 w 1009"/>
              <a:gd name="T49" fmla="*/ 4709196 h 2805"/>
              <a:gd name="T50" fmla="*/ 928011 w 1009"/>
              <a:gd name="T51" fmla="*/ 4493468 h 2805"/>
              <a:gd name="T52" fmla="*/ 908714 w 1009"/>
              <a:gd name="T53" fmla="*/ 3821728 h 2805"/>
              <a:gd name="T54" fmla="*/ 908714 w 1009"/>
              <a:gd name="T55" fmla="*/ 3627046 h 2805"/>
              <a:gd name="T56" fmla="*/ 1017479 w 1009"/>
              <a:gd name="T57" fmla="*/ 3090355 h 2805"/>
              <a:gd name="T58" fmla="*/ 1042039 w 1009"/>
              <a:gd name="T59" fmla="*/ 3344669 h 2805"/>
              <a:gd name="T60" fmla="*/ 1063090 w 1009"/>
              <a:gd name="T61" fmla="*/ 3518304 h 2805"/>
              <a:gd name="T62" fmla="*/ 1063090 w 1009"/>
              <a:gd name="T63" fmla="*/ 3648092 h 2805"/>
              <a:gd name="T64" fmla="*/ 1003445 w 1009"/>
              <a:gd name="T65" fmla="*/ 4109366 h 2805"/>
              <a:gd name="T66" fmla="*/ 1012216 w 1009"/>
              <a:gd name="T67" fmla="*/ 4404019 h 2805"/>
              <a:gd name="T68" fmla="*/ 1056073 w 1009"/>
              <a:gd name="T69" fmla="*/ 4640794 h 2805"/>
              <a:gd name="T70" fmla="*/ 1140278 w 1009"/>
              <a:gd name="T71" fmla="*/ 4805660 h 2805"/>
              <a:gd name="T72" fmla="*/ 1389385 w 1009"/>
              <a:gd name="T73" fmla="*/ 4842492 h 2805"/>
              <a:gd name="T74" fmla="*/ 1363071 w 1009"/>
              <a:gd name="T75" fmla="*/ 4574147 h 2805"/>
              <a:gd name="T76" fmla="*/ 1363071 w 1009"/>
              <a:gd name="T77" fmla="*/ 4400511 h 2805"/>
              <a:gd name="T78" fmla="*/ 1384123 w 1009"/>
              <a:gd name="T79" fmla="*/ 4223368 h 2805"/>
              <a:gd name="T80" fmla="*/ 1384123 w 1009"/>
              <a:gd name="T81" fmla="*/ 3888375 h 2805"/>
              <a:gd name="T82" fmla="*/ 1413945 w 1009"/>
              <a:gd name="T83" fmla="*/ 3360454 h 2805"/>
              <a:gd name="T84" fmla="*/ 1447276 w 1009"/>
              <a:gd name="T85" fmla="*/ 3051770 h 2805"/>
              <a:gd name="T86" fmla="*/ 1478853 w 1009"/>
              <a:gd name="T87" fmla="*/ 2739577 h 2805"/>
              <a:gd name="T88" fmla="*/ 1570076 w 1009"/>
              <a:gd name="T89" fmla="*/ 2511571 h 2805"/>
              <a:gd name="T90" fmla="*/ 1566567 w 1009"/>
              <a:gd name="T91" fmla="*/ 2676437 h 2805"/>
              <a:gd name="T92" fmla="*/ 1617441 w 1009"/>
              <a:gd name="T93" fmla="*/ 2667668 h 2805"/>
              <a:gd name="T94" fmla="*/ 1671824 w 1009"/>
              <a:gd name="T95" fmla="*/ 2660652 h 2805"/>
              <a:gd name="T96" fmla="*/ 1643755 w 1009"/>
              <a:gd name="T97" fmla="*/ 2732561 h 2805"/>
              <a:gd name="T98" fmla="*/ 1629721 w 1009"/>
              <a:gd name="T99" fmla="*/ 2804471 h 2805"/>
              <a:gd name="T100" fmla="*/ 1757783 w 1009"/>
              <a:gd name="T101" fmla="*/ 2685206 h 2805"/>
              <a:gd name="T102" fmla="*/ 1764800 w 1009"/>
              <a:gd name="T103" fmla="*/ 2550157 h 2805"/>
              <a:gd name="T104" fmla="*/ 1727960 w 1009"/>
              <a:gd name="T105" fmla="*/ 2267780 h 2805"/>
              <a:gd name="T106" fmla="*/ 1584110 w 1009"/>
              <a:gd name="T107" fmla="*/ 1569732 h 2805"/>
              <a:gd name="T108" fmla="*/ 1468328 w 1009"/>
              <a:gd name="T109" fmla="*/ 1038303 h 2805"/>
              <a:gd name="T110" fmla="*/ 1342020 w 1009"/>
              <a:gd name="T111" fmla="*/ 822575 h 2805"/>
              <a:gd name="T112" fmla="*/ 1101684 w 1009"/>
              <a:gd name="T113" fmla="*/ 733126 h 2805"/>
              <a:gd name="T114" fmla="*/ 1156067 w 1009"/>
              <a:gd name="T115" fmla="*/ 429703 h 2805"/>
              <a:gd name="T116" fmla="*/ 1189398 w 1009"/>
              <a:gd name="T117" fmla="*/ 261330 h 2805"/>
              <a:gd name="T118" fmla="*/ 1003445 w 1009"/>
              <a:gd name="T119" fmla="*/ 28062 h 280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009"/>
              <a:gd name="T181" fmla="*/ 0 h 2805"/>
              <a:gd name="T182" fmla="*/ 1009 w 1009"/>
              <a:gd name="T183" fmla="*/ 2805 h 280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009" h="2805">
                <a:moveTo>
                  <a:pt x="489" y="2"/>
                </a:moveTo>
                <a:lnTo>
                  <a:pt x="489" y="2"/>
                </a:lnTo>
                <a:lnTo>
                  <a:pt x="474" y="0"/>
                </a:lnTo>
                <a:lnTo>
                  <a:pt x="459" y="2"/>
                </a:lnTo>
                <a:lnTo>
                  <a:pt x="445" y="4"/>
                </a:lnTo>
                <a:lnTo>
                  <a:pt x="430" y="7"/>
                </a:lnTo>
                <a:lnTo>
                  <a:pt x="416" y="12"/>
                </a:lnTo>
                <a:lnTo>
                  <a:pt x="404" y="19"/>
                </a:lnTo>
                <a:lnTo>
                  <a:pt x="392" y="29"/>
                </a:lnTo>
                <a:lnTo>
                  <a:pt x="382" y="40"/>
                </a:lnTo>
                <a:lnTo>
                  <a:pt x="373" y="52"/>
                </a:lnTo>
                <a:lnTo>
                  <a:pt x="368" y="57"/>
                </a:lnTo>
                <a:lnTo>
                  <a:pt x="366" y="64"/>
                </a:lnTo>
                <a:lnTo>
                  <a:pt x="358" y="93"/>
                </a:lnTo>
                <a:lnTo>
                  <a:pt x="349" y="125"/>
                </a:lnTo>
                <a:lnTo>
                  <a:pt x="341" y="159"/>
                </a:lnTo>
                <a:lnTo>
                  <a:pt x="339" y="173"/>
                </a:lnTo>
                <a:lnTo>
                  <a:pt x="339" y="188"/>
                </a:lnTo>
                <a:lnTo>
                  <a:pt x="339" y="204"/>
                </a:lnTo>
                <a:lnTo>
                  <a:pt x="342" y="217"/>
                </a:lnTo>
                <a:lnTo>
                  <a:pt x="346" y="231"/>
                </a:lnTo>
                <a:lnTo>
                  <a:pt x="351" y="247"/>
                </a:lnTo>
                <a:lnTo>
                  <a:pt x="358" y="259"/>
                </a:lnTo>
                <a:lnTo>
                  <a:pt x="365" y="272"/>
                </a:lnTo>
                <a:lnTo>
                  <a:pt x="368" y="277"/>
                </a:lnTo>
                <a:lnTo>
                  <a:pt x="373" y="284"/>
                </a:lnTo>
                <a:lnTo>
                  <a:pt x="378" y="289"/>
                </a:lnTo>
                <a:lnTo>
                  <a:pt x="383" y="296"/>
                </a:lnTo>
                <a:lnTo>
                  <a:pt x="399" y="329"/>
                </a:lnTo>
                <a:lnTo>
                  <a:pt x="406" y="341"/>
                </a:lnTo>
                <a:lnTo>
                  <a:pt x="411" y="353"/>
                </a:lnTo>
                <a:lnTo>
                  <a:pt x="412" y="366"/>
                </a:lnTo>
                <a:lnTo>
                  <a:pt x="412" y="373"/>
                </a:lnTo>
                <a:lnTo>
                  <a:pt x="411" y="380"/>
                </a:lnTo>
                <a:lnTo>
                  <a:pt x="406" y="394"/>
                </a:lnTo>
                <a:lnTo>
                  <a:pt x="402" y="399"/>
                </a:lnTo>
                <a:lnTo>
                  <a:pt x="397" y="406"/>
                </a:lnTo>
                <a:lnTo>
                  <a:pt x="392" y="411"/>
                </a:lnTo>
                <a:lnTo>
                  <a:pt x="389" y="414"/>
                </a:lnTo>
                <a:lnTo>
                  <a:pt x="373" y="418"/>
                </a:lnTo>
                <a:lnTo>
                  <a:pt x="344" y="428"/>
                </a:lnTo>
                <a:lnTo>
                  <a:pt x="330" y="435"/>
                </a:lnTo>
                <a:lnTo>
                  <a:pt x="317" y="442"/>
                </a:lnTo>
                <a:lnTo>
                  <a:pt x="305" y="450"/>
                </a:lnTo>
                <a:lnTo>
                  <a:pt x="298" y="455"/>
                </a:lnTo>
                <a:lnTo>
                  <a:pt x="291" y="459"/>
                </a:lnTo>
                <a:lnTo>
                  <a:pt x="276" y="462"/>
                </a:lnTo>
                <a:lnTo>
                  <a:pt x="260" y="465"/>
                </a:lnTo>
                <a:lnTo>
                  <a:pt x="247" y="467"/>
                </a:lnTo>
                <a:lnTo>
                  <a:pt x="233" y="469"/>
                </a:lnTo>
                <a:lnTo>
                  <a:pt x="226" y="469"/>
                </a:lnTo>
                <a:lnTo>
                  <a:pt x="221" y="471"/>
                </a:lnTo>
                <a:lnTo>
                  <a:pt x="202" y="481"/>
                </a:lnTo>
                <a:lnTo>
                  <a:pt x="190" y="489"/>
                </a:lnTo>
                <a:lnTo>
                  <a:pt x="178" y="498"/>
                </a:lnTo>
                <a:lnTo>
                  <a:pt x="166" y="508"/>
                </a:lnTo>
                <a:lnTo>
                  <a:pt x="154" y="518"/>
                </a:lnTo>
                <a:lnTo>
                  <a:pt x="146" y="527"/>
                </a:lnTo>
                <a:lnTo>
                  <a:pt x="142" y="534"/>
                </a:lnTo>
                <a:lnTo>
                  <a:pt x="141" y="539"/>
                </a:lnTo>
                <a:lnTo>
                  <a:pt x="134" y="570"/>
                </a:lnTo>
                <a:lnTo>
                  <a:pt x="122" y="635"/>
                </a:lnTo>
                <a:lnTo>
                  <a:pt x="111" y="700"/>
                </a:lnTo>
                <a:lnTo>
                  <a:pt x="108" y="729"/>
                </a:lnTo>
                <a:lnTo>
                  <a:pt x="106" y="756"/>
                </a:lnTo>
                <a:lnTo>
                  <a:pt x="105" y="787"/>
                </a:lnTo>
                <a:lnTo>
                  <a:pt x="105" y="804"/>
                </a:lnTo>
                <a:lnTo>
                  <a:pt x="105" y="808"/>
                </a:lnTo>
                <a:lnTo>
                  <a:pt x="101" y="809"/>
                </a:lnTo>
                <a:lnTo>
                  <a:pt x="96" y="814"/>
                </a:lnTo>
                <a:lnTo>
                  <a:pt x="86" y="826"/>
                </a:lnTo>
                <a:lnTo>
                  <a:pt x="77" y="838"/>
                </a:lnTo>
                <a:lnTo>
                  <a:pt x="69" y="850"/>
                </a:lnTo>
                <a:lnTo>
                  <a:pt x="65" y="857"/>
                </a:lnTo>
                <a:lnTo>
                  <a:pt x="62" y="864"/>
                </a:lnTo>
                <a:lnTo>
                  <a:pt x="57" y="879"/>
                </a:lnTo>
                <a:lnTo>
                  <a:pt x="55" y="886"/>
                </a:lnTo>
                <a:lnTo>
                  <a:pt x="53" y="893"/>
                </a:lnTo>
                <a:lnTo>
                  <a:pt x="52" y="900"/>
                </a:lnTo>
                <a:lnTo>
                  <a:pt x="50" y="907"/>
                </a:lnTo>
                <a:lnTo>
                  <a:pt x="46" y="920"/>
                </a:lnTo>
                <a:lnTo>
                  <a:pt x="45" y="936"/>
                </a:lnTo>
                <a:lnTo>
                  <a:pt x="43" y="951"/>
                </a:lnTo>
                <a:lnTo>
                  <a:pt x="43" y="965"/>
                </a:lnTo>
                <a:lnTo>
                  <a:pt x="45" y="973"/>
                </a:lnTo>
                <a:lnTo>
                  <a:pt x="46" y="979"/>
                </a:lnTo>
                <a:lnTo>
                  <a:pt x="52" y="985"/>
                </a:lnTo>
                <a:lnTo>
                  <a:pt x="58" y="989"/>
                </a:lnTo>
                <a:lnTo>
                  <a:pt x="72" y="997"/>
                </a:lnTo>
                <a:lnTo>
                  <a:pt x="77" y="1001"/>
                </a:lnTo>
                <a:lnTo>
                  <a:pt x="79" y="1002"/>
                </a:lnTo>
                <a:lnTo>
                  <a:pt x="77" y="1004"/>
                </a:lnTo>
                <a:lnTo>
                  <a:pt x="70" y="1018"/>
                </a:lnTo>
                <a:lnTo>
                  <a:pt x="53" y="1047"/>
                </a:lnTo>
                <a:lnTo>
                  <a:pt x="46" y="1061"/>
                </a:lnTo>
                <a:lnTo>
                  <a:pt x="41" y="1076"/>
                </a:lnTo>
                <a:lnTo>
                  <a:pt x="41" y="1078"/>
                </a:lnTo>
                <a:lnTo>
                  <a:pt x="41" y="1079"/>
                </a:lnTo>
                <a:lnTo>
                  <a:pt x="41" y="1085"/>
                </a:lnTo>
                <a:lnTo>
                  <a:pt x="38" y="1098"/>
                </a:lnTo>
                <a:lnTo>
                  <a:pt x="28" y="1139"/>
                </a:lnTo>
                <a:lnTo>
                  <a:pt x="24" y="1153"/>
                </a:lnTo>
                <a:lnTo>
                  <a:pt x="24" y="1167"/>
                </a:lnTo>
                <a:lnTo>
                  <a:pt x="23" y="1194"/>
                </a:lnTo>
                <a:lnTo>
                  <a:pt x="17" y="1261"/>
                </a:lnTo>
                <a:lnTo>
                  <a:pt x="14" y="1290"/>
                </a:lnTo>
                <a:lnTo>
                  <a:pt x="11" y="1321"/>
                </a:lnTo>
                <a:lnTo>
                  <a:pt x="7" y="1334"/>
                </a:lnTo>
                <a:lnTo>
                  <a:pt x="2" y="1348"/>
                </a:lnTo>
                <a:lnTo>
                  <a:pt x="0" y="1362"/>
                </a:lnTo>
                <a:lnTo>
                  <a:pt x="0" y="1375"/>
                </a:lnTo>
                <a:lnTo>
                  <a:pt x="0" y="1391"/>
                </a:lnTo>
                <a:lnTo>
                  <a:pt x="4" y="1404"/>
                </a:lnTo>
                <a:lnTo>
                  <a:pt x="7" y="1411"/>
                </a:lnTo>
                <a:lnTo>
                  <a:pt x="11" y="1418"/>
                </a:lnTo>
                <a:lnTo>
                  <a:pt x="16" y="1423"/>
                </a:lnTo>
                <a:lnTo>
                  <a:pt x="23" y="1428"/>
                </a:lnTo>
                <a:lnTo>
                  <a:pt x="28" y="1430"/>
                </a:lnTo>
                <a:lnTo>
                  <a:pt x="33" y="1432"/>
                </a:lnTo>
                <a:lnTo>
                  <a:pt x="45" y="1433"/>
                </a:lnTo>
                <a:lnTo>
                  <a:pt x="89" y="1444"/>
                </a:lnTo>
                <a:lnTo>
                  <a:pt x="149" y="1456"/>
                </a:lnTo>
                <a:lnTo>
                  <a:pt x="209" y="1468"/>
                </a:lnTo>
                <a:lnTo>
                  <a:pt x="221" y="1469"/>
                </a:lnTo>
                <a:lnTo>
                  <a:pt x="229" y="1469"/>
                </a:lnTo>
                <a:lnTo>
                  <a:pt x="233" y="1471"/>
                </a:lnTo>
                <a:lnTo>
                  <a:pt x="236" y="1473"/>
                </a:lnTo>
                <a:lnTo>
                  <a:pt x="250" y="1473"/>
                </a:lnTo>
                <a:lnTo>
                  <a:pt x="257" y="1473"/>
                </a:lnTo>
                <a:lnTo>
                  <a:pt x="262" y="1469"/>
                </a:lnTo>
                <a:lnTo>
                  <a:pt x="274" y="1461"/>
                </a:lnTo>
                <a:lnTo>
                  <a:pt x="279" y="1454"/>
                </a:lnTo>
                <a:lnTo>
                  <a:pt x="282" y="1449"/>
                </a:lnTo>
                <a:lnTo>
                  <a:pt x="289" y="1433"/>
                </a:lnTo>
                <a:lnTo>
                  <a:pt x="291" y="1427"/>
                </a:lnTo>
                <a:lnTo>
                  <a:pt x="293" y="1421"/>
                </a:lnTo>
                <a:lnTo>
                  <a:pt x="294" y="1420"/>
                </a:lnTo>
                <a:lnTo>
                  <a:pt x="294" y="1421"/>
                </a:lnTo>
                <a:lnTo>
                  <a:pt x="294" y="1425"/>
                </a:lnTo>
                <a:lnTo>
                  <a:pt x="293" y="1433"/>
                </a:lnTo>
                <a:lnTo>
                  <a:pt x="289" y="1447"/>
                </a:lnTo>
                <a:lnTo>
                  <a:pt x="284" y="1480"/>
                </a:lnTo>
                <a:lnTo>
                  <a:pt x="281" y="1509"/>
                </a:lnTo>
                <a:lnTo>
                  <a:pt x="281" y="1538"/>
                </a:lnTo>
                <a:lnTo>
                  <a:pt x="281" y="1553"/>
                </a:lnTo>
                <a:lnTo>
                  <a:pt x="284" y="1569"/>
                </a:lnTo>
                <a:lnTo>
                  <a:pt x="288" y="1582"/>
                </a:lnTo>
                <a:lnTo>
                  <a:pt x="288" y="1589"/>
                </a:lnTo>
                <a:lnTo>
                  <a:pt x="288" y="1596"/>
                </a:lnTo>
                <a:lnTo>
                  <a:pt x="288" y="1603"/>
                </a:lnTo>
                <a:lnTo>
                  <a:pt x="288" y="1610"/>
                </a:lnTo>
                <a:lnTo>
                  <a:pt x="291" y="1615"/>
                </a:lnTo>
                <a:lnTo>
                  <a:pt x="294" y="1622"/>
                </a:lnTo>
                <a:lnTo>
                  <a:pt x="300" y="1628"/>
                </a:lnTo>
                <a:lnTo>
                  <a:pt x="301" y="1635"/>
                </a:lnTo>
                <a:lnTo>
                  <a:pt x="303" y="1652"/>
                </a:lnTo>
                <a:lnTo>
                  <a:pt x="310" y="1683"/>
                </a:lnTo>
                <a:lnTo>
                  <a:pt x="317" y="1712"/>
                </a:lnTo>
                <a:lnTo>
                  <a:pt x="322" y="1726"/>
                </a:lnTo>
                <a:lnTo>
                  <a:pt x="322" y="1734"/>
                </a:lnTo>
                <a:lnTo>
                  <a:pt x="322" y="1741"/>
                </a:lnTo>
                <a:lnTo>
                  <a:pt x="320" y="1757"/>
                </a:lnTo>
                <a:lnTo>
                  <a:pt x="322" y="1772"/>
                </a:lnTo>
                <a:lnTo>
                  <a:pt x="322" y="1786"/>
                </a:lnTo>
                <a:lnTo>
                  <a:pt x="322" y="1801"/>
                </a:lnTo>
                <a:lnTo>
                  <a:pt x="325" y="1815"/>
                </a:lnTo>
                <a:lnTo>
                  <a:pt x="330" y="1829"/>
                </a:lnTo>
                <a:lnTo>
                  <a:pt x="335" y="1840"/>
                </a:lnTo>
                <a:lnTo>
                  <a:pt x="341" y="1852"/>
                </a:lnTo>
                <a:lnTo>
                  <a:pt x="351" y="1893"/>
                </a:lnTo>
                <a:lnTo>
                  <a:pt x="353" y="1899"/>
                </a:lnTo>
                <a:lnTo>
                  <a:pt x="351" y="1902"/>
                </a:lnTo>
                <a:lnTo>
                  <a:pt x="347" y="1911"/>
                </a:lnTo>
                <a:lnTo>
                  <a:pt x="344" y="1919"/>
                </a:lnTo>
                <a:lnTo>
                  <a:pt x="339" y="1933"/>
                </a:lnTo>
                <a:lnTo>
                  <a:pt x="337" y="1947"/>
                </a:lnTo>
                <a:lnTo>
                  <a:pt x="337" y="1960"/>
                </a:lnTo>
                <a:lnTo>
                  <a:pt x="337" y="1965"/>
                </a:lnTo>
                <a:lnTo>
                  <a:pt x="337" y="1972"/>
                </a:lnTo>
                <a:lnTo>
                  <a:pt x="332" y="2010"/>
                </a:lnTo>
                <a:lnTo>
                  <a:pt x="327" y="2039"/>
                </a:lnTo>
                <a:lnTo>
                  <a:pt x="320" y="2068"/>
                </a:lnTo>
                <a:lnTo>
                  <a:pt x="312" y="2097"/>
                </a:lnTo>
                <a:lnTo>
                  <a:pt x="308" y="2112"/>
                </a:lnTo>
                <a:lnTo>
                  <a:pt x="305" y="2128"/>
                </a:lnTo>
                <a:lnTo>
                  <a:pt x="301" y="2141"/>
                </a:lnTo>
                <a:lnTo>
                  <a:pt x="301" y="2157"/>
                </a:lnTo>
                <a:lnTo>
                  <a:pt x="301" y="2169"/>
                </a:lnTo>
                <a:lnTo>
                  <a:pt x="301" y="2184"/>
                </a:lnTo>
                <a:lnTo>
                  <a:pt x="298" y="2253"/>
                </a:lnTo>
                <a:lnTo>
                  <a:pt x="298" y="2316"/>
                </a:lnTo>
                <a:lnTo>
                  <a:pt x="298" y="2379"/>
                </a:lnTo>
                <a:lnTo>
                  <a:pt x="298" y="2408"/>
                </a:lnTo>
                <a:lnTo>
                  <a:pt x="300" y="2439"/>
                </a:lnTo>
                <a:lnTo>
                  <a:pt x="303" y="2468"/>
                </a:lnTo>
                <a:lnTo>
                  <a:pt x="308" y="2497"/>
                </a:lnTo>
                <a:lnTo>
                  <a:pt x="313" y="2513"/>
                </a:lnTo>
                <a:lnTo>
                  <a:pt x="318" y="2528"/>
                </a:lnTo>
                <a:lnTo>
                  <a:pt x="330" y="2557"/>
                </a:lnTo>
                <a:lnTo>
                  <a:pt x="334" y="2567"/>
                </a:lnTo>
                <a:lnTo>
                  <a:pt x="339" y="2574"/>
                </a:lnTo>
                <a:lnTo>
                  <a:pt x="341" y="2579"/>
                </a:lnTo>
                <a:lnTo>
                  <a:pt x="341" y="2583"/>
                </a:lnTo>
                <a:lnTo>
                  <a:pt x="335" y="2596"/>
                </a:lnTo>
                <a:lnTo>
                  <a:pt x="332" y="2612"/>
                </a:lnTo>
                <a:lnTo>
                  <a:pt x="330" y="2627"/>
                </a:lnTo>
                <a:lnTo>
                  <a:pt x="330" y="2641"/>
                </a:lnTo>
                <a:lnTo>
                  <a:pt x="334" y="2655"/>
                </a:lnTo>
                <a:lnTo>
                  <a:pt x="337" y="2667"/>
                </a:lnTo>
                <a:lnTo>
                  <a:pt x="342" y="2704"/>
                </a:lnTo>
                <a:lnTo>
                  <a:pt x="347" y="2708"/>
                </a:lnTo>
                <a:lnTo>
                  <a:pt x="353" y="2711"/>
                </a:lnTo>
                <a:lnTo>
                  <a:pt x="365" y="2720"/>
                </a:lnTo>
                <a:lnTo>
                  <a:pt x="378" y="2726"/>
                </a:lnTo>
                <a:lnTo>
                  <a:pt x="387" y="2728"/>
                </a:lnTo>
                <a:lnTo>
                  <a:pt x="389" y="2730"/>
                </a:lnTo>
                <a:lnTo>
                  <a:pt x="392" y="2731"/>
                </a:lnTo>
                <a:lnTo>
                  <a:pt x="412" y="2754"/>
                </a:lnTo>
                <a:lnTo>
                  <a:pt x="436" y="2774"/>
                </a:lnTo>
                <a:lnTo>
                  <a:pt x="450" y="2785"/>
                </a:lnTo>
                <a:lnTo>
                  <a:pt x="464" y="2793"/>
                </a:lnTo>
                <a:lnTo>
                  <a:pt x="476" y="2798"/>
                </a:lnTo>
                <a:lnTo>
                  <a:pt x="489" y="2802"/>
                </a:lnTo>
                <a:lnTo>
                  <a:pt x="505" y="2803"/>
                </a:lnTo>
                <a:lnTo>
                  <a:pt x="518" y="2805"/>
                </a:lnTo>
                <a:lnTo>
                  <a:pt x="549" y="2803"/>
                </a:lnTo>
                <a:lnTo>
                  <a:pt x="578" y="2798"/>
                </a:lnTo>
                <a:lnTo>
                  <a:pt x="594" y="2795"/>
                </a:lnTo>
                <a:lnTo>
                  <a:pt x="607" y="2790"/>
                </a:lnTo>
                <a:lnTo>
                  <a:pt x="621" y="2783"/>
                </a:lnTo>
                <a:lnTo>
                  <a:pt x="635" y="2774"/>
                </a:lnTo>
                <a:lnTo>
                  <a:pt x="640" y="2769"/>
                </a:lnTo>
                <a:lnTo>
                  <a:pt x="643" y="2762"/>
                </a:lnTo>
                <a:lnTo>
                  <a:pt x="643" y="2757"/>
                </a:lnTo>
                <a:lnTo>
                  <a:pt x="643" y="2750"/>
                </a:lnTo>
                <a:lnTo>
                  <a:pt x="640" y="2743"/>
                </a:lnTo>
                <a:lnTo>
                  <a:pt x="636" y="2737"/>
                </a:lnTo>
                <a:lnTo>
                  <a:pt x="628" y="2726"/>
                </a:lnTo>
                <a:lnTo>
                  <a:pt x="616" y="2716"/>
                </a:lnTo>
                <a:lnTo>
                  <a:pt x="604" y="2708"/>
                </a:lnTo>
                <a:lnTo>
                  <a:pt x="594" y="2697"/>
                </a:lnTo>
                <a:lnTo>
                  <a:pt x="585" y="2685"/>
                </a:lnTo>
                <a:lnTo>
                  <a:pt x="563" y="2658"/>
                </a:lnTo>
                <a:lnTo>
                  <a:pt x="561" y="2656"/>
                </a:lnTo>
                <a:lnTo>
                  <a:pt x="561" y="2653"/>
                </a:lnTo>
                <a:lnTo>
                  <a:pt x="561" y="2644"/>
                </a:lnTo>
                <a:lnTo>
                  <a:pt x="560" y="2631"/>
                </a:lnTo>
                <a:lnTo>
                  <a:pt x="556" y="2608"/>
                </a:lnTo>
                <a:lnTo>
                  <a:pt x="553" y="2598"/>
                </a:lnTo>
                <a:lnTo>
                  <a:pt x="548" y="2588"/>
                </a:lnTo>
                <a:lnTo>
                  <a:pt x="542" y="2578"/>
                </a:lnTo>
                <a:lnTo>
                  <a:pt x="536" y="2569"/>
                </a:lnTo>
                <a:lnTo>
                  <a:pt x="529" y="2562"/>
                </a:lnTo>
                <a:lnTo>
                  <a:pt x="518" y="2557"/>
                </a:lnTo>
                <a:lnTo>
                  <a:pt x="527" y="2543"/>
                </a:lnTo>
                <a:lnTo>
                  <a:pt x="532" y="2530"/>
                </a:lnTo>
                <a:lnTo>
                  <a:pt x="536" y="2514"/>
                </a:lnTo>
                <a:lnTo>
                  <a:pt x="539" y="2499"/>
                </a:lnTo>
                <a:lnTo>
                  <a:pt x="539" y="2487"/>
                </a:lnTo>
                <a:lnTo>
                  <a:pt x="537" y="2477"/>
                </a:lnTo>
                <a:lnTo>
                  <a:pt x="534" y="2454"/>
                </a:lnTo>
                <a:lnTo>
                  <a:pt x="525" y="2295"/>
                </a:lnTo>
                <a:lnTo>
                  <a:pt x="518" y="2179"/>
                </a:lnTo>
                <a:lnTo>
                  <a:pt x="517" y="2152"/>
                </a:lnTo>
                <a:lnTo>
                  <a:pt x="517" y="2138"/>
                </a:lnTo>
                <a:lnTo>
                  <a:pt x="518" y="2124"/>
                </a:lnTo>
                <a:lnTo>
                  <a:pt x="518" y="2109"/>
                </a:lnTo>
                <a:lnTo>
                  <a:pt x="517" y="2095"/>
                </a:lnTo>
                <a:lnTo>
                  <a:pt x="515" y="2090"/>
                </a:lnTo>
                <a:lnTo>
                  <a:pt x="513" y="2083"/>
                </a:lnTo>
                <a:lnTo>
                  <a:pt x="515" y="2075"/>
                </a:lnTo>
                <a:lnTo>
                  <a:pt x="518" y="2068"/>
                </a:lnTo>
                <a:lnTo>
                  <a:pt x="524" y="2054"/>
                </a:lnTo>
                <a:lnTo>
                  <a:pt x="525" y="2041"/>
                </a:lnTo>
                <a:lnTo>
                  <a:pt x="525" y="2027"/>
                </a:lnTo>
                <a:lnTo>
                  <a:pt x="525" y="2018"/>
                </a:lnTo>
                <a:lnTo>
                  <a:pt x="527" y="2012"/>
                </a:lnTo>
                <a:lnTo>
                  <a:pt x="534" y="1986"/>
                </a:lnTo>
                <a:lnTo>
                  <a:pt x="541" y="1958"/>
                </a:lnTo>
                <a:lnTo>
                  <a:pt x="572" y="1810"/>
                </a:lnTo>
                <a:lnTo>
                  <a:pt x="580" y="1762"/>
                </a:lnTo>
                <a:lnTo>
                  <a:pt x="582" y="1760"/>
                </a:lnTo>
                <a:lnTo>
                  <a:pt x="583" y="1764"/>
                </a:lnTo>
                <a:lnTo>
                  <a:pt x="587" y="1769"/>
                </a:lnTo>
                <a:lnTo>
                  <a:pt x="590" y="1774"/>
                </a:lnTo>
                <a:lnTo>
                  <a:pt x="592" y="1782"/>
                </a:lnTo>
                <a:lnTo>
                  <a:pt x="594" y="1789"/>
                </a:lnTo>
                <a:lnTo>
                  <a:pt x="594" y="1798"/>
                </a:lnTo>
                <a:lnTo>
                  <a:pt x="594" y="1815"/>
                </a:lnTo>
                <a:lnTo>
                  <a:pt x="594" y="1876"/>
                </a:lnTo>
                <a:lnTo>
                  <a:pt x="594" y="1907"/>
                </a:lnTo>
                <a:lnTo>
                  <a:pt x="597" y="1938"/>
                </a:lnTo>
                <a:lnTo>
                  <a:pt x="599" y="1953"/>
                </a:lnTo>
                <a:lnTo>
                  <a:pt x="601" y="1967"/>
                </a:lnTo>
                <a:lnTo>
                  <a:pt x="602" y="1974"/>
                </a:lnTo>
                <a:lnTo>
                  <a:pt x="606" y="1979"/>
                </a:lnTo>
                <a:lnTo>
                  <a:pt x="607" y="1982"/>
                </a:lnTo>
                <a:lnTo>
                  <a:pt x="609" y="1984"/>
                </a:lnTo>
                <a:lnTo>
                  <a:pt x="607" y="1991"/>
                </a:lnTo>
                <a:lnTo>
                  <a:pt x="606" y="2006"/>
                </a:lnTo>
                <a:lnTo>
                  <a:pt x="606" y="2020"/>
                </a:lnTo>
                <a:lnTo>
                  <a:pt x="606" y="2029"/>
                </a:lnTo>
                <a:lnTo>
                  <a:pt x="609" y="2035"/>
                </a:lnTo>
                <a:lnTo>
                  <a:pt x="613" y="2042"/>
                </a:lnTo>
                <a:lnTo>
                  <a:pt x="616" y="2047"/>
                </a:lnTo>
                <a:lnTo>
                  <a:pt x="619" y="2051"/>
                </a:lnTo>
                <a:lnTo>
                  <a:pt x="619" y="2056"/>
                </a:lnTo>
                <a:lnTo>
                  <a:pt x="616" y="2063"/>
                </a:lnTo>
                <a:lnTo>
                  <a:pt x="611" y="2068"/>
                </a:lnTo>
                <a:lnTo>
                  <a:pt x="607" y="2073"/>
                </a:lnTo>
                <a:lnTo>
                  <a:pt x="606" y="2080"/>
                </a:lnTo>
                <a:lnTo>
                  <a:pt x="604" y="2094"/>
                </a:lnTo>
                <a:lnTo>
                  <a:pt x="602" y="2109"/>
                </a:lnTo>
                <a:lnTo>
                  <a:pt x="604" y="2126"/>
                </a:lnTo>
                <a:lnTo>
                  <a:pt x="604" y="2133"/>
                </a:lnTo>
                <a:lnTo>
                  <a:pt x="602" y="2141"/>
                </a:lnTo>
                <a:lnTo>
                  <a:pt x="597" y="2157"/>
                </a:lnTo>
                <a:lnTo>
                  <a:pt x="589" y="2215"/>
                </a:lnTo>
                <a:lnTo>
                  <a:pt x="582" y="2275"/>
                </a:lnTo>
                <a:lnTo>
                  <a:pt x="572" y="2343"/>
                </a:lnTo>
                <a:lnTo>
                  <a:pt x="570" y="2371"/>
                </a:lnTo>
                <a:lnTo>
                  <a:pt x="570" y="2386"/>
                </a:lnTo>
                <a:lnTo>
                  <a:pt x="570" y="2400"/>
                </a:lnTo>
                <a:lnTo>
                  <a:pt x="570" y="2431"/>
                </a:lnTo>
                <a:lnTo>
                  <a:pt x="572" y="2463"/>
                </a:lnTo>
                <a:lnTo>
                  <a:pt x="573" y="2489"/>
                </a:lnTo>
                <a:lnTo>
                  <a:pt x="573" y="2497"/>
                </a:lnTo>
                <a:lnTo>
                  <a:pt x="575" y="2504"/>
                </a:lnTo>
                <a:lnTo>
                  <a:pt x="577" y="2511"/>
                </a:lnTo>
                <a:lnTo>
                  <a:pt x="577" y="2518"/>
                </a:lnTo>
                <a:lnTo>
                  <a:pt x="573" y="2547"/>
                </a:lnTo>
                <a:lnTo>
                  <a:pt x="572" y="2562"/>
                </a:lnTo>
                <a:lnTo>
                  <a:pt x="573" y="2578"/>
                </a:lnTo>
                <a:lnTo>
                  <a:pt x="575" y="2591"/>
                </a:lnTo>
                <a:lnTo>
                  <a:pt x="580" y="2605"/>
                </a:lnTo>
                <a:lnTo>
                  <a:pt x="587" y="2620"/>
                </a:lnTo>
                <a:lnTo>
                  <a:pt x="595" y="2632"/>
                </a:lnTo>
                <a:lnTo>
                  <a:pt x="599" y="2639"/>
                </a:lnTo>
                <a:lnTo>
                  <a:pt x="602" y="2646"/>
                </a:lnTo>
                <a:lnTo>
                  <a:pt x="607" y="2661"/>
                </a:lnTo>
                <a:lnTo>
                  <a:pt x="616" y="2680"/>
                </a:lnTo>
                <a:lnTo>
                  <a:pt x="618" y="2685"/>
                </a:lnTo>
                <a:lnTo>
                  <a:pt x="619" y="2689"/>
                </a:lnTo>
                <a:lnTo>
                  <a:pt x="631" y="2702"/>
                </a:lnTo>
                <a:lnTo>
                  <a:pt x="633" y="2709"/>
                </a:lnTo>
                <a:lnTo>
                  <a:pt x="635" y="2716"/>
                </a:lnTo>
                <a:lnTo>
                  <a:pt x="642" y="2728"/>
                </a:lnTo>
                <a:lnTo>
                  <a:pt x="650" y="2740"/>
                </a:lnTo>
                <a:lnTo>
                  <a:pt x="657" y="2745"/>
                </a:lnTo>
                <a:lnTo>
                  <a:pt x="662" y="2750"/>
                </a:lnTo>
                <a:lnTo>
                  <a:pt x="676" y="2757"/>
                </a:lnTo>
                <a:lnTo>
                  <a:pt x="690" y="2762"/>
                </a:lnTo>
                <a:lnTo>
                  <a:pt x="705" y="2766"/>
                </a:lnTo>
                <a:lnTo>
                  <a:pt x="719" y="2767"/>
                </a:lnTo>
                <a:lnTo>
                  <a:pt x="734" y="2769"/>
                </a:lnTo>
                <a:lnTo>
                  <a:pt x="761" y="2767"/>
                </a:lnTo>
                <a:lnTo>
                  <a:pt x="778" y="2764"/>
                </a:lnTo>
                <a:lnTo>
                  <a:pt x="792" y="2761"/>
                </a:lnTo>
                <a:lnTo>
                  <a:pt x="808" y="2754"/>
                </a:lnTo>
                <a:lnTo>
                  <a:pt x="814" y="2750"/>
                </a:lnTo>
                <a:lnTo>
                  <a:pt x="819" y="2745"/>
                </a:lnTo>
                <a:lnTo>
                  <a:pt x="825" y="2733"/>
                </a:lnTo>
                <a:lnTo>
                  <a:pt x="828" y="2718"/>
                </a:lnTo>
                <a:lnTo>
                  <a:pt x="828" y="2702"/>
                </a:lnTo>
                <a:lnTo>
                  <a:pt x="825" y="2690"/>
                </a:lnTo>
                <a:lnTo>
                  <a:pt x="818" y="2673"/>
                </a:lnTo>
                <a:lnTo>
                  <a:pt x="808" y="2658"/>
                </a:lnTo>
                <a:lnTo>
                  <a:pt x="789" y="2629"/>
                </a:lnTo>
                <a:lnTo>
                  <a:pt x="777" y="2608"/>
                </a:lnTo>
                <a:lnTo>
                  <a:pt x="768" y="2590"/>
                </a:lnTo>
                <a:lnTo>
                  <a:pt x="765" y="2584"/>
                </a:lnTo>
                <a:lnTo>
                  <a:pt x="768" y="2578"/>
                </a:lnTo>
                <a:lnTo>
                  <a:pt x="773" y="2566"/>
                </a:lnTo>
                <a:lnTo>
                  <a:pt x="778" y="2552"/>
                </a:lnTo>
                <a:lnTo>
                  <a:pt x="780" y="2537"/>
                </a:lnTo>
                <a:lnTo>
                  <a:pt x="778" y="2523"/>
                </a:lnTo>
                <a:lnTo>
                  <a:pt x="778" y="2516"/>
                </a:lnTo>
                <a:lnTo>
                  <a:pt x="777" y="2509"/>
                </a:lnTo>
                <a:lnTo>
                  <a:pt x="773" y="2506"/>
                </a:lnTo>
                <a:lnTo>
                  <a:pt x="772" y="2502"/>
                </a:lnTo>
                <a:lnTo>
                  <a:pt x="775" y="2499"/>
                </a:lnTo>
                <a:lnTo>
                  <a:pt x="777" y="2495"/>
                </a:lnTo>
                <a:lnTo>
                  <a:pt x="784" y="2484"/>
                </a:lnTo>
                <a:lnTo>
                  <a:pt x="787" y="2477"/>
                </a:lnTo>
                <a:lnTo>
                  <a:pt x="789" y="2470"/>
                </a:lnTo>
                <a:lnTo>
                  <a:pt x="792" y="2439"/>
                </a:lnTo>
                <a:lnTo>
                  <a:pt x="790" y="2424"/>
                </a:lnTo>
                <a:lnTo>
                  <a:pt x="789" y="2408"/>
                </a:lnTo>
                <a:lnTo>
                  <a:pt x="787" y="2395"/>
                </a:lnTo>
                <a:lnTo>
                  <a:pt x="785" y="2379"/>
                </a:lnTo>
                <a:lnTo>
                  <a:pt x="777" y="2350"/>
                </a:lnTo>
                <a:lnTo>
                  <a:pt x="778" y="2343"/>
                </a:lnTo>
                <a:lnTo>
                  <a:pt x="778" y="2338"/>
                </a:lnTo>
                <a:lnTo>
                  <a:pt x="780" y="2316"/>
                </a:lnTo>
                <a:lnTo>
                  <a:pt x="782" y="2297"/>
                </a:lnTo>
                <a:lnTo>
                  <a:pt x="789" y="2217"/>
                </a:lnTo>
                <a:lnTo>
                  <a:pt x="792" y="2159"/>
                </a:lnTo>
                <a:lnTo>
                  <a:pt x="792" y="2100"/>
                </a:lnTo>
                <a:lnTo>
                  <a:pt x="792" y="2068"/>
                </a:lnTo>
                <a:lnTo>
                  <a:pt x="790" y="2037"/>
                </a:lnTo>
                <a:lnTo>
                  <a:pt x="789" y="2023"/>
                </a:lnTo>
                <a:lnTo>
                  <a:pt x="789" y="2017"/>
                </a:lnTo>
                <a:lnTo>
                  <a:pt x="789" y="2010"/>
                </a:lnTo>
                <a:lnTo>
                  <a:pt x="797" y="1981"/>
                </a:lnTo>
                <a:lnTo>
                  <a:pt x="802" y="1948"/>
                </a:lnTo>
                <a:lnTo>
                  <a:pt x="806" y="1916"/>
                </a:lnTo>
                <a:lnTo>
                  <a:pt x="804" y="1904"/>
                </a:lnTo>
                <a:lnTo>
                  <a:pt x="801" y="1890"/>
                </a:lnTo>
                <a:lnTo>
                  <a:pt x="797" y="1875"/>
                </a:lnTo>
                <a:lnTo>
                  <a:pt x="796" y="1871"/>
                </a:lnTo>
                <a:lnTo>
                  <a:pt x="796" y="1868"/>
                </a:lnTo>
                <a:lnTo>
                  <a:pt x="797" y="1861"/>
                </a:lnTo>
                <a:lnTo>
                  <a:pt x="813" y="1801"/>
                </a:lnTo>
                <a:lnTo>
                  <a:pt x="819" y="1770"/>
                </a:lnTo>
                <a:lnTo>
                  <a:pt x="825" y="1740"/>
                </a:lnTo>
                <a:lnTo>
                  <a:pt x="828" y="1709"/>
                </a:lnTo>
                <a:lnTo>
                  <a:pt x="830" y="1693"/>
                </a:lnTo>
                <a:lnTo>
                  <a:pt x="830" y="1678"/>
                </a:lnTo>
                <a:lnTo>
                  <a:pt x="830" y="1644"/>
                </a:lnTo>
                <a:lnTo>
                  <a:pt x="830" y="1632"/>
                </a:lnTo>
                <a:lnTo>
                  <a:pt x="828" y="1625"/>
                </a:lnTo>
                <a:lnTo>
                  <a:pt x="828" y="1622"/>
                </a:lnTo>
                <a:lnTo>
                  <a:pt x="828" y="1616"/>
                </a:lnTo>
                <a:lnTo>
                  <a:pt x="837" y="1589"/>
                </a:lnTo>
                <a:lnTo>
                  <a:pt x="843" y="1562"/>
                </a:lnTo>
                <a:lnTo>
                  <a:pt x="849" y="1534"/>
                </a:lnTo>
                <a:lnTo>
                  <a:pt x="854" y="1505"/>
                </a:lnTo>
                <a:lnTo>
                  <a:pt x="859" y="1454"/>
                </a:lnTo>
                <a:lnTo>
                  <a:pt x="859" y="1442"/>
                </a:lnTo>
                <a:lnTo>
                  <a:pt x="859" y="1428"/>
                </a:lnTo>
                <a:lnTo>
                  <a:pt x="854" y="1403"/>
                </a:lnTo>
                <a:lnTo>
                  <a:pt x="879" y="1421"/>
                </a:lnTo>
                <a:lnTo>
                  <a:pt x="891" y="1428"/>
                </a:lnTo>
                <a:lnTo>
                  <a:pt x="895" y="1432"/>
                </a:lnTo>
                <a:lnTo>
                  <a:pt x="895" y="1435"/>
                </a:lnTo>
                <a:lnTo>
                  <a:pt x="895" y="1444"/>
                </a:lnTo>
                <a:lnTo>
                  <a:pt x="895" y="1457"/>
                </a:lnTo>
                <a:lnTo>
                  <a:pt x="895" y="1464"/>
                </a:lnTo>
                <a:lnTo>
                  <a:pt x="896" y="1469"/>
                </a:lnTo>
                <a:lnTo>
                  <a:pt x="898" y="1476"/>
                </a:lnTo>
                <a:lnTo>
                  <a:pt x="896" y="1483"/>
                </a:lnTo>
                <a:lnTo>
                  <a:pt x="893" y="1497"/>
                </a:lnTo>
                <a:lnTo>
                  <a:pt x="893" y="1512"/>
                </a:lnTo>
                <a:lnTo>
                  <a:pt x="893" y="1526"/>
                </a:lnTo>
                <a:lnTo>
                  <a:pt x="891" y="1539"/>
                </a:lnTo>
                <a:lnTo>
                  <a:pt x="893" y="1546"/>
                </a:lnTo>
                <a:lnTo>
                  <a:pt x="895" y="1551"/>
                </a:lnTo>
                <a:lnTo>
                  <a:pt x="896" y="1555"/>
                </a:lnTo>
                <a:lnTo>
                  <a:pt x="900" y="1555"/>
                </a:lnTo>
                <a:lnTo>
                  <a:pt x="905" y="1555"/>
                </a:lnTo>
                <a:lnTo>
                  <a:pt x="912" y="1551"/>
                </a:lnTo>
                <a:lnTo>
                  <a:pt x="915" y="1546"/>
                </a:lnTo>
                <a:lnTo>
                  <a:pt x="919" y="1541"/>
                </a:lnTo>
                <a:lnTo>
                  <a:pt x="920" y="1534"/>
                </a:lnTo>
                <a:lnTo>
                  <a:pt x="922" y="1521"/>
                </a:lnTo>
                <a:lnTo>
                  <a:pt x="924" y="1488"/>
                </a:lnTo>
                <a:lnTo>
                  <a:pt x="926" y="1485"/>
                </a:lnTo>
                <a:lnTo>
                  <a:pt x="927" y="1483"/>
                </a:lnTo>
                <a:lnTo>
                  <a:pt x="931" y="1481"/>
                </a:lnTo>
                <a:lnTo>
                  <a:pt x="934" y="1481"/>
                </a:lnTo>
                <a:lnTo>
                  <a:pt x="941" y="1483"/>
                </a:lnTo>
                <a:lnTo>
                  <a:pt x="944" y="1488"/>
                </a:lnTo>
                <a:lnTo>
                  <a:pt x="946" y="1493"/>
                </a:lnTo>
                <a:lnTo>
                  <a:pt x="948" y="1500"/>
                </a:lnTo>
                <a:lnTo>
                  <a:pt x="951" y="1509"/>
                </a:lnTo>
                <a:lnTo>
                  <a:pt x="953" y="1517"/>
                </a:lnTo>
                <a:lnTo>
                  <a:pt x="953" y="1524"/>
                </a:lnTo>
                <a:lnTo>
                  <a:pt x="951" y="1531"/>
                </a:lnTo>
                <a:lnTo>
                  <a:pt x="953" y="1536"/>
                </a:lnTo>
                <a:lnTo>
                  <a:pt x="955" y="1543"/>
                </a:lnTo>
                <a:lnTo>
                  <a:pt x="951" y="1541"/>
                </a:lnTo>
                <a:lnTo>
                  <a:pt x="949" y="1543"/>
                </a:lnTo>
                <a:lnTo>
                  <a:pt x="944" y="1548"/>
                </a:lnTo>
                <a:lnTo>
                  <a:pt x="939" y="1555"/>
                </a:lnTo>
                <a:lnTo>
                  <a:pt x="937" y="1558"/>
                </a:lnTo>
                <a:lnTo>
                  <a:pt x="936" y="1562"/>
                </a:lnTo>
                <a:lnTo>
                  <a:pt x="926" y="1572"/>
                </a:lnTo>
                <a:lnTo>
                  <a:pt x="920" y="1577"/>
                </a:lnTo>
                <a:lnTo>
                  <a:pt x="917" y="1584"/>
                </a:lnTo>
                <a:lnTo>
                  <a:pt x="915" y="1591"/>
                </a:lnTo>
                <a:lnTo>
                  <a:pt x="915" y="1594"/>
                </a:lnTo>
                <a:lnTo>
                  <a:pt x="915" y="1596"/>
                </a:lnTo>
                <a:lnTo>
                  <a:pt x="919" y="1599"/>
                </a:lnTo>
                <a:lnTo>
                  <a:pt x="922" y="1601"/>
                </a:lnTo>
                <a:lnTo>
                  <a:pt x="929" y="1599"/>
                </a:lnTo>
                <a:lnTo>
                  <a:pt x="944" y="1594"/>
                </a:lnTo>
                <a:lnTo>
                  <a:pt x="956" y="1587"/>
                </a:lnTo>
                <a:lnTo>
                  <a:pt x="982" y="1569"/>
                </a:lnTo>
                <a:lnTo>
                  <a:pt x="991" y="1560"/>
                </a:lnTo>
                <a:lnTo>
                  <a:pt x="994" y="1555"/>
                </a:lnTo>
                <a:lnTo>
                  <a:pt x="997" y="1548"/>
                </a:lnTo>
                <a:lnTo>
                  <a:pt x="999" y="1533"/>
                </a:lnTo>
                <a:lnTo>
                  <a:pt x="1001" y="1533"/>
                </a:lnTo>
                <a:lnTo>
                  <a:pt x="1002" y="1531"/>
                </a:lnTo>
                <a:lnTo>
                  <a:pt x="1006" y="1522"/>
                </a:lnTo>
                <a:lnTo>
                  <a:pt x="1008" y="1516"/>
                </a:lnTo>
                <a:lnTo>
                  <a:pt x="1008" y="1507"/>
                </a:lnTo>
                <a:lnTo>
                  <a:pt x="1006" y="1492"/>
                </a:lnTo>
                <a:lnTo>
                  <a:pt x="1008" y="1486"/>
                </a:lnTo>
                <a:lnTo>
                  <a:pt x="1009" y="1480"/>
                </a:lnTo>
                <a:lnTo>
                  <a:pt x="1009" y="1474"/>
                </a:lnTo>
                <a:lnTo>
                  <a:pt x="1009" y="1468"/>
                </a:lnTo>
                <a:lnTo>
                  <a:pt x="1008" y="1461"/>
                </a:lnTo>
                <a:lnTo>
                  <a:pt x="1006" y="1454"/>
                </a:lnTo>
                <a:lnTo>
                  <a:pt x="1001" y="1447"/>
                </a:lnTo>
                <a:lnTo>
                  <a:pt x="999" y="1444"/>
                </a:lnTo>
                <a:lnTo>
                  <a:pt x="999" y="1440"/>
                </a:lnTo>
                <a:lnTo>
                  <a:pt x="1001" y="1411"/>
                </a:lnTo>
                <a:lnTo>
                  <a:pt x="1004" y="1382"/>
                </a:lnTo>
                <a:lnTo>
                  <a:pt x="1004" y="1367"/>
                </a:lnTo>
                <a:lnTo>
                  <a:pt x="1004" y="1351"/>
                </a:lnTo>
                <a:lnTo>
                  <a:pt x="1001" y="1336"/>
                </a:lnTo>
                <a:lnTo>
                  <a:pt x="996" y="1321"/>
                </a:lnTo>
                <a:lnTo>
                  <a:pt x="985" y="1293"/>
                </a:lnTo>
                <a:lnTo>
                  <a:pt x="984" y="1286"/>
                </a:lnTo>
                <a:lnTo>
                  <a:pt x="982" y="1278"/>
                </a:lnTo>
                <a:lnTo>
                  <a:pt x="982" y="1262"/>
                </a:lnTo>
                <a:lnTo>
                  <a:pt x="980" y="1235"/>
                </a:lnTo>
                <a:lnTo>
                  <a:pt x="975" y="1206"/>
                </a:lnTo>
                <a:lnTo>
                  <a:pt x="963" y="1150"/>
                </a:lnTo>
                <a:lnTo>
                  <a:pt x="936" y="1013"/>
                </a:lnTo>
                <a:lnTo>
                  <a:pt x="929" y="984"/>
                </a:lnTo>
                <a:lnTo>
                  <a:pt x="920" y="953"/>
                </a:lnTo>
                <a:lnTo>
                  <a:pt x="903" y="895"/>
                </a:lnTo>
                <a:lnTo>
                  <a:pt x="896" y="866"/>
                </a:lnTo>
                <a:lnTo>
                  <a:pt x="888" y="838"/>
                </a:lnTo>
                <a:lnTo>
                  <a:pt x="876" y="808"/>
                </a:lnTo>
                <a:lnTo>
                  <a:pt x="871" y="796"/>
                </a:lnTo>
                <a:lnTo>
                  <a:pt x="867" y="790"/>
                </a:lnTo>
                <a:lnTo>
                  <a:pt x="866" y="784"/>
                </a:lnTo>
                <a:lnTo>
                  <a:pt x="859" y="719"/>
                </a:lnTo>
                <a:lnTo>
                  <a:pt x="849" y="652"/>
                </a:lnTo>
                <a:lnTo>
                  <a:pt x="843" y="623"/>
                </a:lnTo>
                <a:lnTo>
                  <a:pt x="837" y="592"/>
                </a:lnTo>
                <a:lnTo>
                  <a:pt x="831" y="580"/>
                </a:lnTo>
                <a:lnTo>
                  <a:pt x="828" y="566"/>
                </a:lnTo>
                <a:lnTo>
                  <a:pt x="825" y="553"/>
                </a:lnTo>
                <a:lnTo>
                  <a:pt x="818" y="537"/>
                </a:lnTo>
                <a:lnTo>
                  <a:pt x="813" y="525"/>
                </a:lnTo>
                <a:lnTo>
                  <a:pt x="804" y="512"/>
                </a:lnTo>
                <a:lnTo>
                  <a:pt x="796" y="500"/>
                </a:lnTo>
                <a:lnTo>
                  <a:pt x="787" y="489"/>
                </a:lnTo>
                <a:lnTo>
                  <a:pt x="777" y="479"/>
                </a:lnTo>
                <a:lnTo>
                  <a:pt x="765" y="469"/>
                </a:lnTo>
                <a:lnTo>
                  <a:pt x="753" y="462"/>
                </a:lnTo>
                <a:lnTo>
                  <a:pt x="741" y="457"/>
                </a:lnTo>
                <a:lnTo>
                  <a:pt x="676" y="442"/>
                </a:lnTo>
                <a:lnTo>
                  <a:pt x="662" y="438"/>
                </a:lnTo>
                <a:lnTo>
                  <a:pt x="648" y="433"/>
                </a:lnTo>
                <a:lnTo>
                  <a:pt x="643" y="431"/>
                </a:lnTo>
                <a:lnTo>
                  <a:pt x="636" y="430"/>
                </a:lnTo>
                <a:lnTo>
                  <a:pt x="621" y="430"/>
                </a:lnTo>
                <a:lnTo>
                  <a:pt x="625" y="424"/>
                </a:lnTo>
                <a:lnTo>
                  <a:pt x="628" y="418"/>
                </a:lnTo>
                <a:lnTo>
                  <a:pt x="630" y="402"/>
                </a:lnTo>
                <a:lnTo>
                  <a:pt x="631" y="389"/>
                </a:lnTo>
                <a:lnTo>
                  <a:pt x="631" y="373"/>
                </a:lnTo>
                <a:lnTo>
                  <a:pt x="635" y="359"/>
                </a:lnTo>
                <a:lnTo>
                  <a:pt x="640" y="344"/>
                </a:lnTo>
                <a:lnTo>
                  <a:pt x="650" y="317"/>
                </a:lnTo>
                <a:lnTo>
                  <a:pt x="655" y="303"/>
                </a:lnTo>
                <a:lnTo>
                  <a:pt x="655" y="288"/>
                </a:lnTo>
                <a:lnTo>
                  <a:pt x="657" y="259"/>
                </a:lnTo>
                <a:lnTo>
                  <a:pt x="659" y="245"/>
                </a:lnTo>
                <a:lnTo>
                  <a:pt x="664" y="233"/>
                </a:lnTo>
                <a:lnTo>
                  <a:pt x="667" y="226"/>
                </a:lnTo>
                <a:lnTo>
                  <a:pt x="667" y="219"/>
                </a:lnTo>
                <a:lnTo>
                  <a:pt x="669" y="206"/>
                </a:lnTo>
                <a:lnTo>
                  <a:pt x="669" y="190"/>
                </a:lnTo>
                <a:lnTo>
                  <a:pt x="672" y="175"/>
                </a:lnTo>
                <a:lnTo>
                  <a:pt x="676" y="170"/>
                </a:lnTo>
                <a:lnTo>
                  <a:pt x="678" y="168"/>
                </a:lnTo>
                <a:lnTo>
                  <a:pt x="678" y="164"/>
                </a:lnTo>
                <a:lnTo>
                  <a:pt x="678" y="149"/>
                </a:lnTo>
                <a:lnTo>
                  <a:pt x="676" y="134"/>
                </a:lnTo>
                <a:lnTo>
                  <a:pt x="672" y="120"/>
                </a:lnTo>
                <a:lnTo>
                  <a:pt x="667" y="106"/>
                </a:lnTo>
                <a:lnTo>
                  <a:pt x="660" y="93"/>
                </a:lnTo>
                <a:lnTo>
                  <a:pt x="654" y="79"/>
                </a:lnTo>
                <a:lnTo>
                  <a:pt x="645" y="67"/>
                </a:lnTo>
                <a:lnTo>
                  <a:pt x="635" y="55"/>
                </a:lnTo>
                <a:lnTo>
                  <a:pt x="625" y="45"/>
                </a:lnTo>
                <a:lnTo>
                  <a:pt x="613" y="35"/>
                </a:lnTo>
                <a:lnTo>
                  <a:pt x="599" y="28"/>
                </a:lnTo>
                <a:lnTo>
                  <a:pt x="585" y="21"/>
                </a:lnTo>
                <a:lnTo>
                  <a:pt x="572" y="16"/>
                </a:lnTo>
                <a:lnTo>
                  <a:pt x="551" y="9"/>
                </a:lnTo>
                <a:lnTo>
                  <a:pt x="529" y="4"/>
                </a:lnTo>
                <a:lnTo>
                  <a:pt x="510" y="0"/>
                </a:lnTo>
                <a:lnTo>
                  <a:pt x="489" y="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3" name="Freeform 12"/>
          <p:cNvSpPr>
            <a:spLocks noEditPoints="1"/>
          </p:cNvSpPr>
          <p:nvPr/>
        </p:nvSpPr>
        <p:spPr bwMode="auto">
          <a:xfrm>
            <a:off x="6340475" y="1174750"/>
            <a:ext cx="1706563" cy="5018088"/>
          </a:xfrm>
          <a:custGeom>
            <a:avLst/>
            <a:gdLst>
              <a:gd name="T0" fmla="*/ 950624 w 973"/>
              <a:gd name="T1" fmla="*/ 17540 h 2861"/>
              <a:gd name="T2" fmla="*/ 1143555 w 973"/>
              <a:gd name="T3" fmla="*/ 210476 h 2861"/>
              <a:gd name="T4" fmla="*/ 1124262 w 973"/>
              <a:gd name="T5" fmla="*/ 491110 h 2861"/>
              <a:gd name="T6" fmla="*/ 1161094 w 973"/>
              <a:gd name="T7" fmla="*/ 591086 h 2861"/>
              <a:gd name="T8" fmla="*/ 1382088 w 973"/>
              <a:gd name="T9" fmla="*/ 894521 h 2861"/>
              <a:gd name="T10" fmla="*/ 1392612 w 973"/>
              <a:gd name="T11" fmla="*/ 1140076 h 2861"/>
              <a:gd name="T12" fmla="*/ 1268083 w 973"/>
              <a:gd name="T13" fmla="*/ 1511916 h 2861"/>
              <a:gd name="T14" fmla="*/ 1217220 w 973"/>
              <a:gd name="T15" fmla="*/ 1913574 h 2861"/>
              <a:gd name="T16" fmla="*/ 1325963 w 973"/>
              <a:gd name="T17" fmla="*/ 2104756 h 2861"/>
              <a:gd name="T18" fmla="*/ 1466276 w 973"/>
              <a:gd name="T19" fmla="*/ 2648484 h 2861"/>
              <a:gd name="T20" fmla="*/ 1631144 w 973"/>
              <a:gd name="T21" fmla="*/ 3646489 h 2861"/>
              <a:gd name="T22" fmla="*/ 1508370 w 973"/>
              <a:gd name="T23" fmla="*/ 3678060 h 2861"/>
              <a:gd name="T24" fmla="*/ 1496093 w 973"/>
              <a:gd name="T25" fmla="*/ 3785052 h 2861"/>
              <a:gd name="T26" fmla="*/ 1473292 w 973"/>
              <a:gd name="T27" fmla="*/ 3907829 h 2861"/>
              <a:gd name="T28" fmla="*/ 1392612 w 973"/>
              <a:gd name="T29" fmla="*/ 4463836 h 2861"/>
              <a:gd name="T30" fmla="*/ 1413659 w 973"/>
              <a:gd name="T31" fmla="*/ 4730438 h 2861"/>
              <a:gd name="T32" fmla="*/ 1406643 w 973"/>
              <a:gd name="T33" fmla="*/ 4916358 h 2861"/>
              <a:gd name="T34" fmla="*/ 1185649 w 973"/>
              <a:gd name="T35" fmla="*/ 4870755 h 2861"/>
              <a:gd name="T36" fmla="*/ 933085 w 973"/>
              <a:gd name="T37" fmla="*/ 4790073 h 2861"/>
              <a:gd name="T38" fmla="*/ 864682 w 973"/>
              <a:gd name="T39" fmla="*/ 4658526 h 2861"/>
              <a:gd name="T40" fmla="*/ 1061121 w 973"/>
              <a:gd name="T41" fmla="*/ 4621692 h 2861"/>
              <a:gd name="T42" fmla="*/ 1187403 w 973"/>
              <a:gd name="T43" fmla="*/ 4541010 h 2861"/>
              <a:gd name="T44" fmla="*/ 1194419 w 973"/>
              <a:gd name="T45" fmla="*/ 4072702 h 2861"/>
              <a:gd name="T46" fmla="*/ 1103215 w 973"/>
              <a:gd name="T47" fmla="*/ 3844687 h 2861"/>
              <a:gd name="T48" fmla="*/ 989210 w 973"/>
              <a:gd name="T49" fmla="*/ 3839425 h 2861"/>
              <a:gd name="T50" fmla="*/ 980441 w 973"/>
              <a:gd name="T51" fmla="*/ 3953432 h 2861"/>
              <a:gd name="T52" fmla="*/ 885729 w 973"/>
              <a:gd name="T53" fmla="*/ 3965710 h 2861"/>
              <a:gd name="T54" fmla="*/ 836619 w 973"/>
              <a:gd name="T55" fmla="*/ 4079718 h 2861"/>
              <a:gd name="T56" fmla="*/ 696306 w 973"/>
              <a:gd name="T57" fmla="*/ 4612923 h 2861"/>
              <a:gd name="T58" fmla="*/ 699814 w 973"/>
              <a:gd name="T59" fmla="*/ 4823398 h 2861"/>
              <a:gd name="T60" fmla="*/ 699814 w 973"/>
              <a:gd name="T61" fmla="*/ 5009318 h 2861"/>
              <a:gd name="T62" fmla="*/ 531437 w 973"/>
              <a:gd name="T63" fmla="*/ 5012826 h 2861"/>
              <a:gd name="T64" fmla="*/ 282381 w 973"/>
              <a:gd name="T65" fmla="*/ 4984763 h 2861"/>
              <a:gd name="T66" fmla="*/ 21047 w 973"/>
              <a:gd name="T67" fmla="*/ 4883033 h 2861"/>
              <a:gd name="T68" fmla="*/ 50864 w 973"/>
              <a:gd name="T69" fmla="*/ 4777795 h 2861"/>
              <a:gd name="T70" fmla="*/ 375339 w 973"/>
              <a:gd name="T71" fmla="*/ 4721668 h 2861"/>
              <a:gd name="T72" fmla="*/ 477066 w 973"/>
              <a:gd name="T73" fmla="*/ 4607661 h 2861"/>
              <a:gd name="T74" fmla="*/ 501621 w 973"/>
              <a:gd name="T75" fmla="*/ 4516455 h 2861"/>
              <a:gd name="T76" fmla="*/ 492851 w 973"/>
              <a:gd name="T77" fmla="*/ 3935893 h 2861"/>
              <a:gd name="T78" fmla="*/ 366569 w 973"/>
              <a:gd name="T79" fmla="*/ 3902568 h 2861"/>
              <a:gd name="T80" fmla="*/ 231517 w 973"/>
              <a:gd name="T81" fmla="*/ 3872750 h 2861"/>
              <a:gd name="T82" fmla="*/ 257826 w 973"/>
              <a:gd name="T83" fmla="*/ 3607902 h 2861"/>
              <a:gd name="T84" fmla="*/ 350784 w 973"/>
              <a:gd name="T85" fmla="*/ 3129070 h 2861"/>
              <a:gd name="T86" fmla="*/ 426202 w 973"/>
              <a:gd name="T87" fmla="*/ 2537984 h 2861"/>
              <a:gd name="T88" fmla="*/ 464788 w 973"/>
              <a:gd name="T89" fmla="*/ 2343295 h 2861"/>
              <a:gd name="T90" fmla="*/ 342014 w 973"/>
              <a:gd name="T91" fmla="*/ 2357326 h 2861"/>
              <a:gd name="T92" fmla="*/ 266596 w 973"/>
              <a:gd name="T93" fmla="*/ 2269628 h 2861"/>
              <a:gd name="T94" fmla="*/ 336752 w 973"/>
              <a:gd name="T95" fmla="*/ 2083708 h 2861"/>
              <a:gd name="T96" fmla="*/ 396386 w 973"/>
              <a:gd name="T97" fmla="*/ 1760979 h 2861"/>
              <a:gd name="T98" fmla="*/ 440234 w 973"/>
              <a:gd name="T99" fmla="*/ 1441758 h 2861"/>
              <a:gd name="T100" fmla="*/ 443741 w 973"/>
              <a:gd name="T101" fmla="*/ 1233036 h 2861"/>
              <a:gd name="T102" fmla="*/ 647196 w 973"/>
              <a:gd name="T103" fmla="*/ 945386 h 2861"/>
              <a:gd name="T104" fmla="*/ 662981 w 973"/>
              <a:gd name="T105" fmla="*/ 833132 h 2861"/>
              <a:gd name="T106" fmla="*/ 771724 w 973"/>
              <a:gd name="T107" fmla="*/ 747188 h 2861"/>
              <a:gd name="T108" fmla="*/ 585809 w 973"/>
              <a:gd name="T109" fmla="*/ 731403 h 2861"/>
              <a:gd name="T110" fmla="*/ 536699 w 973"/>
              <a:gd name="T111" fmla="*/ 650720 h 2861"/>
              <a:gd name="T112" fmla="*/ 536699 w 973"/>
              <a:gd name="T113" fmla="*/ 612133 h 2861"/>
              <a:gd name="T114" fmla="*/ 506883 w 973"/>
              <a:gd name="T115" fmla="*/ 540221 h 2861"/>
              <a:gd name="T116" fmla="*/ 503375 w 973"/>
              <a:gd name="T117" fmla="*/ 447261 h 2861"/>
              <a:gd name="T118" fmla="*/ 498113 w 973"/>
              <a:gd name="T119" fmla="*/ 368332 h 2861"/>
              <a:gd name="T120" fmla="*/ 570024 w 973"/>
              <a:gd name="T121" fmla="*/ 156103 h 2861"/>
              <a:gd name="T122" fmla="*/ 1043582 w 973"/>
              <a:gd name="T123" fmla="*/ 633181 h 2861"/>
              <a:gd name="T124" fmla="*/ 1043582 w 973"/>
              <a:gd name="T125" fmla="*/ 608625 h 28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973"/>
              <a:gd name="T190" fmla="*/ 0 h 2861"/>
              <a:gd name="T191" fmla="*/ 973 w 973"/>
              <a:gd name="T192" fmla="*/ 2861 h 28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973" h="2861">
                <a:moveTo>
                  <a:pt x="397" y="14"/>
                </a:moveTo>
                <a:lnTo>
                  <a:pt x="397" y="14"/>
                </a:lnTo>
                <a:lnTo>
                  <a:pt x="416" y="7"/>
                </a:lnTo>
                <a:lnTo>
                  <a:pt x="436" y="2"/>
                </a:lnTo>
                <a:lnTo>
                  <a:pt x="458" y="0"/>
                </a:lnTo>
                <a:lnTo>
                  <a:pt x="479" y="2"/>
                </a:lnTo>
                <a:lnTo>
                  <a:pt x="499" y="3"/>
                </a:lnTo>
                <a:lnTo>
                  <a:pt x="522" y="7"/>
                </a:lnTo>
                <a:lnTo>
                  <a:pt x="542" y="10"/>
                </a:lnTo>
                <a:lnTo>
                  <a:pt x="561" y="17"/>
                </a:lnTo>
                <a:lnTo>
                  <a:pt x="578" y="24"/>
                </a:lnTo>
                <a:lnTo>
                  <a:pt x="594" y="34"/>
                </a:lnTo>
                <a:lnTo>
                  <a:pt x="607" y="44"/>
                </a:lnTo>
                <a:lnTo>
                  <a:pt x="619" y="56"/>
                </a:lnTo>
                <a:lnTo>
                  <a:pt x="629" y="72"/>
                </a:lnTo>
                <a:lnTo>
                  <a:pt x="640" y="85"/>
                </a:lnTo>
                <a:lnTo>
                  <a:pt x="647" y="102"/>
                </a:lnTo>
                <a:lnTo>
                  <a:pt x="652" y="120"/>
                </a:lnTo>
                <a:lnTo>
                  <a:pt x="655" y="135"/>
                </a:lnTo>
                <a:lnTo>
                  <a:pt x="657" y="152"/>
                </a:lnTo>
                <a:lnTo>
                  <a:pt x="659" y="169"/>
                </a:lnTo>
                <a:lnTo>
                  <a:pt x="659" y="185"/>
                </a:lnTo>
                <a:lnTo>
                  <a:pt x="655" y="219"/>
                </a:lnTo>
                <a:lnTo>
                  <a:pt x="650" y="251"/>
                </a:lnTo>
                <a:lnTo>
                  <a:pt x="641" y="280"/>
                </a:lnTo>
                <a:lnTo>
                  <a:pt x="638" y="296"/>
                </a:lnTo>
                <a:lnTo>
                  <a:pt x="636" y="299"/>
                </a:lnTo>
                <a:lnTo>
                  <a:pt x="638" y="303"/>
                </a:lnTo>
                <a:lnTo>
                  <a:pt x="645" y="308"/>
                </a:lnTo>
                <a:lnTo>
                  <a:pt x="650" y="315"/>
                </a:lnTo>
                <a:lnTo>
                  <a:pt x="653" y="321"/>
                </a:lnTo>
                <a:lnTo>
                  <a:pt x="662" y="337"/>
                </a:lnTo>
                <a:lnTo>
                  <a:pt x="674" y="350"/>
                </a:lnTo>
                <a:lnTo>
                  <a:pt x="688" y="366"/>
                </a:lnTo>
                <a:lnTo>
                  <a:pt x="703" y="383"/>
                </a:lnTo>
                <a:lnTo>
                  <a:pt x="717" y="400"/>
                </a:lnTo>
                <a:lnTo>
                  <a:pt x="742" y="438"/>
                </a:lnTo>
                <a:lnTo>
                  <a:pt x="768" y="472"/>
                </a:lnTo>
                <a:lnTo>
                  <a:pt x="778" y="491"/>
                </a:lnTo>
                <a:lnTo>
                  <a:pt x="788" y="510"/>
                </a:lnTo>
                <a:lnTo>
                  <a:pt x="795" y="528"/>
                </a:lnTo>
                <a:lnTo>
                  <a:pt x="800" y="549"/>
                </a:lnTo>
                <a:lnTo>
                  <a:pt x="804" y="568"/>
                </a:lnTo>
                <a:lnTo>
                  <a:pt x="804" y="588"/>
                </a:lnTo>
                <a:lnTo>
                  <a:pt x="802" y="609"/>
                </a:lnTo>
                <a:lnTo>
                  <a:pt x="797" y="628"/>
                </a:lnTo>
                <a:lnTo>
                  <a:pt x="794" y="650"/>
                </a:lnTo>
                <a:lnTo>
                  <a:pt x="792" y="674"/>
                </a:lnTo>
                <a:lnTo>
                  <a:pt x="788" y="696"/>
                </a:lnTo>
                <a:lnTo>
                  <a:pt x="782" y="716"/>
                </a:lnTo>
                <a:lnTo>
                  <a:pt x="766" y="759"/>
                </a:lnTo>
                <a:lnTo>
                  <a:pt x="749" y="800"/>
                </a:lnTo>
                <a:lnTo>
                  <a:pt x="730" y="841"/>
                </a:lnTo>
                <a:lnTo>
                  <a:pt x="723" y="862"/>
                </a:lnTo>
                <a:lnTo>
                  <a:pt x="718" y="884"/>
                </a:lnTo>
                <a:lnTo>
                  <a:pt x="712" y="929"/>
                </a:lnTo>
                <a:lnTo>
                  <a:pt x="705" y="975"/>
                </a:lnTo>
                <a:lnTo>
                  <a:pt x="700" y="1021"/>
                </a:lnTo>
                <a:lnTo>
                  <a:pt x="696" y="1065"/>
                </a:lnTo>
                <a:lnTo>
                  <a:pt x="694" y="1082"/>
                </a:lnTo>
                <a:lnTo>
                  <a:pt x="694" y="1091"/>
                </a:lnTo>
                <a:lnTo>
                  <a:pt x="696" y="1098"/>
                </a:lnTo>
                <a:lnTo>
                  <a:pt x="700" y="1105"/>
                </a:lnTo>
                <a:lnTo>
                  <a:pt x="705" y="1111"/>
                </a:lnTo>
                <a:lnTo>
                  <a:pt x="717" y="1123"/>
                </a:lnTo>
                <a:lnTo>
                  <a:pt x="727" y="1142"/>
                </a:lnTo>
                <a:lnTo>
                  <a:pt x="737" y="1161"/>
                </a:lnTo>
                <a:lnTo>
                  <a:pt x="756" y="1200"/>
                </a:lnTo>
                <a:lnTo>
                  <a:pt x="773" y="1241"/>
                </a:lnTo>
                <a:lnTo>
                  <a:pt x="788" y="1283"/>
                </a:lnTo>
                <a:lnTo>
                  <a:pt x="800" y="1325"/>
                </a:lnTo>
                <a:lnTo>
                  <a:pt x="807" y="1348"/>
                </a:lnTo>
                <a:lnTo>
                  <a:pt x="811" y="1371"/>
                </a:lnTo>
                <a:lnTo>
                  <a:pt x="819" y="1416"/>
                </a:lnTo>
                <a:lnTo>
                  <a:pt x="836" y="1510"/>
                </a:lnTo>
                <a:lnTo>
                  <a:pt x="843" y="1556"/>
                </a:lnTo>
                <a:lnTo>
                  <a:pt x="852" y="1601"/>
                </a:lnTo>
                <a:lnTo>
                  <a:pt x="864" y="1647"/>
                </a:lnTo>
                <a:lnTo>
                  <a:pt x="876" y="1693"/>
                </a:lnTo>
                <a:lnTo>
                  <a:pt x="973" y="2071"/>
                </a:lnTo>
                <a:lnTo>
                  <a:pt x="953" y="2076"/>
                </a:lnTo>
                <a:lnTo>
                  <a:pt x="930" y="2079"/>
                </a:lnTo>
                <a:lnTo>
                  <a:pt x="917" y="2079"/>
                </a:lnTo>
                <a:lnTo>
                  <a:pt x="903" y="2081"/>
                </a:lnTo>
                <a:lnTo>
                  <a:pt x="881" y="2085"/>
                </a:lnTo>
                <a:lnTo>
                  <a:pt x="871" y="2088"/>
                </a:lnTo>
                <a:lnTo>
                  <a:pt x="862" y="2091"/>
                </a:lnTo>
                <a:lnTo>
                  <a:pt x="860" y="2093"/>
                </a:lnTo>
                <a:lnTo>
                  <a:pt x="860" y="2097"/>
                </a:lnTo>
                <a:lnTo>
                  <a:pt x="862" y="2105"/>
                </a:lnTo>
                <a:lnTo>
                  <a:pt x="867" y="2119"/>
                </a:lnTo>
                <a:lnTo>
                  <a:pt x="874" y="2134"/>
                </a:lnTo>
                <a:lnTo>
                  <a:pt x="876" y="2143"/>
                </a:lnTo>
                <a:lnTo>
                  <a:pt x="876" y="2146"/>
                </a:lnTo>
                <a:lnTo>
                  <a:pt x="872" y="2150"/>
                </a:lnTo>
                <a:lnTo>
                  <a:pt x="864" y="2155"/>
                </a:lnTo>
                <a:lnTo>
                  <a:pt x="853" y="2158"/>
                </a:lnTo>
                <a:lnTo>
                  <a:pt x="848" y="2162"/>
                </a:lnTo>
                <a:lnTo>
                  <a:pt x="845" y="2165"/>
                </a:lnTo>
                <a:lnTo>
                  <a:pt x="843" y="2168"/>
                </a:lnTo>
                <a:lnTo>
                  <a:pt x="843" y="2174"/>
                </a:lnTo>
                <a:lnTo>
                  <a:pt x="845" y="2182"/>
                </a:lnTo>
                <a:lnTo>
                  <a:pt x="843" y="2206"/>
                </a:lnTo>
                <a:lnTo>
                  <a:pt x="840" y="2228"/>
                </a:lnTo>
                <a:lnTo>
                  <a:pt x="831" y="2274"/>
                </a:lnTo>
                <a:lnTo>
                  <a:pt x="816" y="2367"/>
                </a:lnTo>
                <a:lnTo>
                  <a:pt x="806" y="2413"/>
                </a:lnTo>
                <a:lnTo>
                  <a:pt x="799" y="2457"/>
                </a:lnTo>
                <a:lnTo>
                  <a:pt x="795" y="2480"/>
                </a:lnTo>
                <a:lnTo>
                  <a:pt x="794" y="2502"/>
                </a:lnTo>
                <a:lnTo>
                  <a:pt x="794" y="2545"/>
                </a:lnTo>
                <a:lnTo>
                  <a:pt x="795" y="2634"/>
                </a:lnTo>
                <a:lnTo>
                  <a:pt x="797" y="2651"/>
                </a:lnTo>
                <a:lnTo>
                  <a:pt x="795" y="2669"/>
                </a:lnTo>
                <a:lnTo>
                  <a:pt x="797" y="2676"/>
                </a:lnTo>
                <a:lnTo>
                  <a:pt x="797" y="2683"/>
                </a:lnTo>
                <a:lnTo>
                  <a:pt x="800" y="2690"/>
                </a:lnTo>
                <a:lnTo>
                  <a:pt x="806" y="2697"/>
                </a:lnTo>
                <a:lnTo>
                  <a:pt x="814" y="2712"/>
                </a:lnTo>
                <a:lnTo>
                  <a:pt x="819" y="2728"/>
                </a:lnTo>
                <a:lnTo>
                  <a:pt x="823" y="2743"/>
                </a:lnTo>
                <a:lnTo>
                  <a:pt x="821" y="2762"/>
                </a:lnTo>
                <a:lnTo>
                  <a:pt x="818" y="2777"/>
                </a:lnTo>
                <a:lnTo>
                  <a:pt x="812" y="2791"/>
                </a:lnTo>
                <a:lnTo>
                  <a:pt x="807" y="2798"/>
                </a:lnTo>
                <a:lnTo>
                  <a:pt x="802" y="2803"/>
                </a:lnTo>
                <a:lnTo>
                  <a:pt x="797" y="2808"/>
                </a:lnTo>
                <a:lnTo>
                  <a:pt x="788" y="2811"/>
                </a:lnTo>
                <a:lnTo>
                  <a:pt x="773" y="2813"/>
                </a:lnTo>
                <a:lnTo>
                  <a:pt x="759" y="2811"/>
                </a:lnTo>
                <a:lnTo>
                  <a:pt x="744" y="2808"/>
                </a:lnTo>
                <a:lnTo>
                  <a:pt x="730" y="2803"/>
                </a:lnTo>
                <a:lnTo>
                  <a:pt x="703" y="2789"/>
                </a:lnTo>
                <a:lnTo>
                  <a:pt x="689" y="2782"/>
                </a:lnTo>
                <a:lnTo>
                  <a:pt x="676" y="2777"/>
                </a:lnTo>
                <a:lnTo>
                  <a:pt x="657" y="2772"/>
                </a:lnTo>
                <a:lnTo>
                  <a:pt x="638" y="2767"/>
                </a:lnTo>
                <a:lnTo>
                  <a:pt x="599" y="2758"/>
                </a:lnTo>
                <a:lnTo>
                  <a:pt x="580" y="2753"/>
                </a:lnTo>
                <a:lnTo>
                  <a:pt x="561" y="2745"/>
                </a:lnTo>
                <a:lnTo>
                  <a:pt x="542" y="2736"/>
                </a:lnTo>
                <a:lnTo>
                  <a:pt x="532" y="2731"/>
                </a:lnTo>
                <a:lnTo>
                  <a:pt x="523" y="2726"/>
                </a:lnTo>
                <a:lnTo>
                  <a:pt x="511" y="2716"/>
                </a:lnTo>
                <a:lnTo>
                  <a:pt x="503" y="2702"/>
                </a:lnTo>
                <a:lnTo>
                  <a:pt x="494" y="2687"/>
                </a:lnTo>
                <a:lnTo>
                  <a:pt x="491" y="2673"/>
                </a:lnTo>
                <a:lnTo>
                  <a:pt x="491" y="2666"/>
                </a:lnTo>
                <a:lnTo>
                  <a:pt x="491" y="2661"/>
                </a:lnTo>
                <a:lnTo>
                  <a:pt x="493" y="2656"/>
                </a:lnTo>
                <a:lnTo>
                  <a:pt x="496" y="2652"/>
                </a:lnTo>
                <a:lnTo>
                  <a:pt x="503" y="2646"/>
                </a:lnTo>
                <a:lnTo>
                  <a:pt x="513" y="2640"/>
                </a:lnTo>
                <a:lnTo>
                  <a:pt x="525" y="2637"/>
                </a:lnTo>
                <a:lnTo>
                  <a:pt x="537" y="2634"/>
                </a:lnTo>
                <a:lnTo>
                  <a:pt x="549" y="2634"/>
                </a:lnTo>
                <a:lnTo>
                  <a:pt x="561" y="2634"/>
                </a:lnTo>
                <a:lnTo>
                  <a:pt x="605" y="2635"/>
                </a:lnTo>
                <a:lnTo>
                  <a:pt x="628" y="2637"/>
                </a:lnTo>
                <a:lnTo>
                  <a:pt x="650" y="2639"/>
                </a:lnTo>
                <a:lnTo>
                  <a:pt x="655" y="2639"/>
                </a:lnTo>
                <a:lnTo>
                  <a:pt x="660" y="2635"/>
                </a:lnTo>
                <a:lnTo>
                  <a:pt x="664" y="2630"/>
                </a:lnTo>
                <a:lnTo>
                  <a:pt x="665" y="2623"/>
                </a:lnTo>
                <a:lnTo>
                  <a:pt x="672" y="2606"/>
                </a:lnTo>
                <a:lnTo>
                  <a:pt x="677" y="2589"/>
                </a:lnTo>
                <a:lnTo>
                  <a:pt x="681" y="2569"/>
                </a:lnTo>
                <a:lnTo>
                  <a:pt x="684" y="2546"/>
                </a:lnTo>
                <a:lnTo>
                  <a:pt x="689" y="2505"/>
                </a:lnTo>
                <a:lnTo>
                  <a:pt x="694" y="2459"/>
                </a:lnTo>
                <a:lnTo>
                  <a:pt x="694" y="2437"/>
                </a:lnTo>
                <a:lnTo>
                  <a:pt x="693" y="2415"/>
                </a:lnTo>
                <a:lnTo>
                  <a:pt x="681" y="2322"/>
                </a:lnTo>
                <a:lnTo>
                  <a:pt x="665" y="2206"/>
                </a:lnTo>
                <a:lnTo>
                  <a:pt x="659" y="2209"/>
                </a:lnTo>
                <a:lnTo>
                  <a:pt x="652" y="2209"/>
                </a:lnTo>
                <a:lnTo>
                  <a:pt x="645" y="2206"/>
                </a:lnTo>
                <a:lnTo>
                  <a:pt x="640" y="2203"/>
                </a:lnTo>
                <a:lnTo>
                  <a:pt x="635" y="2197"/>
                </a:lnTo>
                <a:lnTo>
                  <a:pt x="629" y="2192"/>
                </a:lnTo>
                <a:lnTo>
                  <a:pt x="621" y="2180"/>
                </a:lnTo>
                <a:lnTo>
                  <a:pt x="617" y="2177"/>
                </a:lnTo>
                <a:lnTo>
                  <a:pt x="611" y="2175"/>
                </a:lnTo>
                <a:lnTo>
                  <a:pt x="604" y="2175"/>
                </a:lnTo>
                <a:lnTo>
                  <a:pt x="597" y="2177"/>
                </a:lnTo>
                <a:lnTo>
                  <a:pt x="583" y="2182"/>
                </a:lnTo>
                <a:lnTo>
                  <a:pt x="573" y="2186"/>
                </a:lnTo>
                <a:lnTo>
                  <a:pt x="564" y="2189"/>
                </a:lnTo>
                <a:lnTo>
                  <a:pt x="559" y="2191"/>
                </a:lnTo>
                <a:lnTo>
                  <a:pt x="558" y="2194"/>
                </a:lnTo>
                <a:lnTo>
                  <a:pt x="558" y="2203"/>
                </a:lnTo>
                <a:lnTo>
                  <a:pt x="559" y="2213"/>
                </a:lnTo>
                <a:lnTo>
                  <a:pt x="561" y="2232"/>
                </a:lnTo>
                <a:lnTo>
                  <a:pt x="561" y="2249"/>
                </a:lnTo>
                <a:lnTo>
                  <a:pt x="559" y="2254"/>
                </a:lnTo>
                <a:lnTo>
                  <a:pt x="559" y="2256"/>
                </a:lnTo>
                <a:lnTo>
                  <a:pt x="552" y="2256"/>
                </a:lnTo>
                <a:lnTo>
                  <a:pt x="542" y="2257"/>
                </a:lnTo>
                <a:lnTo>
                  <a:pt x="530" y="2261"/>
                </a:lnTo>
                <a:lnTo>
                  <a:pt x="523" y="2261"/>
                </a:lnTo>
                <a:lnTo>
                  <a:pt x="515" y="2261"/>
                </a:lnTo>
                <a:lnTo>
                  <a:pt x="505" y="2261"/>
                </a:lnTo>
                <a:lnTo>
                  <a:pt x="499" y="2261"/>
                </a:lnTo>
                <a:lnTo>
                  <a:pt x="496" y="2261"/>
                </a:lnTo>
                <a:lnTo>
                  <a:pt x="493" y="2266"/>
                </a:lnTo>
                <a:lnTo>
                  <a:pt x="493" y="2273"/>
                </a:lnTo>
                <a:lnTo>
                  <a:pt x="491" y="2283"/>
                </a:lnTo>
                <a:lnTo>
                  <a:pt x="484" y="2305"/>
                </a:lnTo>
                <a:lnTo>
                  <a:pt x="477" y="2326"/>
                </a:lnTo>
                <a:lnTo>
                  <a:pt x="446" y="2415"/>
                </a:lnTo>
                <a:lnTo>
                  <a:pt x="431" y="2456"/>
                </a:lnTo>
                <a:lnTo>
                  <a:pt x="424" y="2478"/>
                </a:lnTo>
                <a:lnTo>
                  <a:pt x="417" y="2498"/>
                </a:lnTo>
                <a:lnTo>
                  <a:pt x="409" y="2541"/>
                </a:lnTo>
                <a:lnTo>
                  <a:pt x="404" y="2582"/>
                </a:lnTo>
                <a:lnTo>
                  <a:pt x="397" y="2630"/>
                </a:lnTo>
                <a:lnTo>
                  <a:pt x="392" y="2676"/>
                </a:lnTo>
                <a:lnTo>
                  <a:pt x="388" y="2697"/>
                </a:lnTo>
                <a:lnTo>
                  <a:pt x="388" y="2717"/>
                </a:lnTo>
                <a:lnTo>
                  <a:pt x="388" y="2726"/>
                </a:lnTo>
                <a:lnTo>
                  <a:pt x="392" y="2733"/>
                </a:lnTo>
                <a:lnTo>
                  <a:pt x="395" y="2741"/>
                </a:lnTo>
                <a:lnTo>
                  <a:pt x="399" y="2750"/>
                </a:lnTo>
                <a:lnTo>
                  <a:pt x="400" y="2760"/>
                </a:lnTo>
                <a:lnTo>
                  <a:pt x="402" y="2770"/>
                </a:lnTo>
                <a:lnTo>
                  <a:pt x="404" y="2791"/>
                </a:lnTo>
                <a:lnTo>
                  <a:pt x="404" y="2813"/>
                </a:lnTo>
                <a:lnTo>
                  <a:pt x="404" y="2825"/>
                </a:lnTo>
                <a:lnTo>
                  <a:pt x="402" y="2837"/>
                </a:lnTo>
                <a:lnTo>
                  <a:pt x="400" y="2849"/>
                </a:lnTo>
                <a:lnTo>
                  <a:pt x="399" y="2856"/>
                </a:lnTo>
                <a:lnTo>
                  <a:pt x="395" y="2858"/>
                </a:lnTo>
                <a:lnTo>
                  <a:pt x="393" y="2859"/>
                </a:lnTo>
                <a:lnTo>
                  <a:pt x="385" y="2859"/>
                </a:lnTo>
                <a:lnTo>
                  <a:pt x="375" y="2861"/>
                </a:lnTo>
                <a:lnTo>
                  <a:pt x="356" y="2861"/>
                </a:lnTo>
                <a:lnTo>
                  <a:pt x="313" y="2858"/>
                </a:lnTo>
                <a:lnTo>
                  <a:pt x="303" y="2858"/>
                </a:lnTo>
                <a:lnTo>
                  <a:pt x="293" y="2856"/>
                </a:lnTo>
                <a:lnTo>
                  <a:pt x="272" y="2851"/>
                </a:lnTo>
                <a:lnTo>
                  <a:pt x="262" y="2847"/>
                </a:lnTo>
                <a:lnTo>
                  <a:pt x="251" y="2846"/>
                </a:lnTo>
                <a:lnTo>
                  <a:pt x="228" y="2844"/>
                </a:lnTo>
                <a:lnTo>
                  <a:pt x="205" y="2844"/>
                </a:lnTo>
                <a:lnTo>
                  <a:pt x="183" y="2844"/>
                </a:lnTo>
                <a:lnTo>
                  <a:pt x="161" y="2842"/>
                </a:lnTo>
                <a:lnTo>
                  <a:pt x="139" y="2839"/>
                </a:lnTo>
                <a:lnTo>
                  <a:pt x="118" y="2835"/>
                </a:lnTo>
                <a:lnTo>
                  <a:pt x="96" y="2829"/>
                </a:lnTo>
                <a:lnTo>
                  <a:pt x="70" y="2818"/>
                </a:lnTo>
                <a:lnTo>
                  <a:pt x="45" y="2808"/>
                </a:lnTo>
                <a:lnTo>
                  <a:pt x="33" y="2801"/>
                </a:lnTo>
                <a:lnTo>
                  <a:pt x="21" y="2794"/>
                </a:lnTo>
                <a:lnTo>
                  <a:pt x="12" y="2784"/>
                </a:lnTo>
                <a:lnTo>
                  <a:pt x="5" y="2774"/>
                </a:lnTo>
                <a:lnTo>
                  <a:pt x="2" y="2767"/>
                </a:lnTo>
                <a:lnTo>
                  <a:pt x="0" y="2760"/>
                </a:lnTo>
                <a:lnTo>
                  <a:pt x="2" y="2755"/>
                </a:lnTo>
                <a:lnTo>
                  <a:pt x="2" y="2748"/>
                </a:lnTo>
                <a:lnTo>
                  <a:pt x="5" y="2743"/>
                </a:lnTo>
                <a:lnTo>
                  <a:pt x="9" y="2740"/>
                </a:lnTo>
                <a:lnTo>
                  <a:pt x="17" y="2731"/>
                </a:lnTo>
                <a:lnTo>
                  <a:pt x="29" y="2724"/>
                </a:lnTo>
                <a:lnTo>
                  <a:pt x="41" y="2719"/>
                </a:lnTo>
                <a:lnTo>
                  <a:pt x="55" y="2716"/>
                </a:lnTo>
                <a:lnTo>
                  <a:pt x="65" y="2714"/>
                </a:lnTo>
                <a:lnTo>
                  <a:pt x="89" y="2711"/>
                </a:lnTo>
                <a:lnTo>
                  <a:pt x="111" y="2709"/>
                </a:lnTo>
                <a:lnTo>
                  <a:pt x="157" y="2704"/>
                </a:lnTo>
                <a:lnTo>
                  <a:pt x="186" y="2699"/>
                </a:lnTo>
                <a:lnTo>
                  <a:pt x="214" y="2692"/>
                </a:lnTo>
                <a:lnTo>
                  <a:pt x="224" y="2688"/>
                </a:lnTo>
                <a:lnTo>
                  <a:pt x="234" y="2683"/>
                </a:lnTo>
                <a:lnTo>
                  <a:pt x="243" y="2678"/>
                </a:lnTo>
                <a:lnTo>
                  <a:pt x="250" y="2669"/>
                </a:lnTo>
                <a:lnTo>
                  <a:pt x="263" y="2649"/>
                </a:lnTo>
                <a:lnTo>
                  <a:pt x="269" y="2639"/>
                </a:lnTo>
                <a:lnTo>
                  <a:pt x="272" y="2627"/>
                </a:lnTo>
                <a:lnTo>
                  <a:pt x="277" y="2615"/>
                </a:lnTo>
                <a:lnTo>
                  <a:pt x="279" y="2601"/>
                </a:lnTo>
                <a:lnTo>
                  <a:pt x="286" y="2574"/>
                </a:lnTo>
                <a:lnTo>
                  <a:pt x="286" y="2582"/>
                </a:lnTo>
                <a:lnTo>
                  <a:pt x="287" y="2587"/>
                </a:lnTo>
                <a:lnTo>
                  <a:pt x="289" y="2591"/>
                </a:lnTo>
                <a:lnTo>
                  <a:pt x="286" y="2584"/>
                </a:lnTo>
                <a:lnTo>
                  <a:pt x="286" y="2575"/>
                </a:lnTo>
                <a:lnTo>
                  <a:pt x="286" y="2558"/>
                </a:lnTo>
                <a:lnTo>
                  <a:pt x="284" y="2516"/>
                </a:lnTo>
                <a:lnTo>
                  <a:pt x="284" y="2427"/>
                </a:lnTo>
                <a:lnTo>
                  <a:pt x="284" y="2334"/>
                </a:lnTo>
                <a:lnTo>
                  <a:pt x="286" y="2240"/>
                </a:lnTo>
                <a:lnTo>
                  <a:pt x="281" y="2244"/>
                </a:lnTo>
                <a:lnTo>
                  <a:pt x="274" y="2245"/>
                </a:lnTo>
                <a:lnTo>
                  <a:pt x="265" y="2244"/>
                </a:lnTo>
                <a:lnTo>
                  <a:pt x="258" y="2242"/>
                </a:lnTo>
                <a:lnTo>
                  <a:pt x="245" y="2235"/>
                </a:lnTo>
                <a:lnTo>
                  <a:pt x="234" y="2227"/>
                </a:lnTo>
                <a:lnTo>
                  <a:pt x="228" y="2223"/>
                </a:lnTo>
                <a:lnTo>
                  <a:pt x="222" y="2223"/>
                </a:lnTo>
                <a:lnTo>
                  <a:pt x="209" y="2225"/>
                </a:lnTo>
                <a:lnTo>
                  <a:pt x="193" y="2227"/>
                </a:lnTo>
                <a:lnTo>
                  <a:pt x="176" y="2227"/>
                </a:lnTo>
                <a:lnTo>
                  <a:pt x="154" y="2227"/>
                </a:lnTo>
                <a:lnTo>
                  <a:pt x="144" y="2225"/>
                </a:lnTo>
                <a:lnTo>
                  <a:pt x="133" y="2221"/>
                </a:lnTo>
                <a:lnTo>
                  <a:pt x="132" y="2220"/>
                </a:lnTo>
                <a:lnTo>
                  <a:pt x="132" y="2216"/>
                </a:lnTo>
                <a:lnTo>
                  <a:pt x="132" y="2208"/>
                </a:lnTo>
                <a:lnTo>
                  <a:pt x="135" y="2192"/>
                </a:lnTo>
                <a:lnTo>
                  <a:pt x="144" y="2144"/>
                </a:lnTo>
                <a:lnTo>
                  <a:pt x="147" y="2124"/>
                </a:lnTo>
                <a:lnTo>
                  <a:pt x="149" y="2114"/>
                </a:lnTo>
                <a:lnTo>
                  <a:pt x="149" y="2103"/>
                </a:lnTo>
                <a:lnTo>
                  <a:pt x="147" y="2081"/>
                </a:lnTo>
                <a:lnTo>
                  <a:pt x="147" y="2057"/>
                </a:lnTo>
                <a:lnTo>
                  <a:pt x="149" y="2035"/>
                </a:lnTo>
                <a:lnTo>
                  <a:pt x="152" y="2011"/>
                </a:lnTo>
                <a:lnTo>
                  <a:pt x="161" y="1965"/>
                </a:lnTo>
                <a:lnTo>
                  <a:pt x="169" y="1919"/>
                </a:lnTo>
                <a:lnTo>
                  <a:pt x="178" y="1873"/>
                </a:lnTo>
                <a:lnTo>
                  <a:pt x="190" y="1828"/>
                </a:lnTo>
                <a:lnTo>
                  <a:pt x="200" y="1784"/>
                </a:lnTo>
                <a:lnTo>
                  <a:pt x="217" y="1691"/>
                </a:lnTo>
                <a:lnTo>
                  <a:pt x="233" y="1599"/>
                </a:lnTo>
                <a:lnTo>
                  <a:pt x="241" y="1554"/>
                </a:lnTo>
                <a:lnTo>
                  <a:pt x="245" y="1532"/>
                </a:lnTo>
                <a:lnTo>
                  <a:pt x="245" y="1510"/>
                </a:lnTo>
                <a:lnTo>
                  <a:pt x="243" y="1467"/>
                </a:lnTo>
                <a:lnTo>
                  <a:pt x="243" y="1447"/>
                </a:lnTo>
                <a:lnTo>
                  <a:pt x="245" y="1424"/>
                </a:lnTo>
                <a:lnTo>
                  <a:pt x="250" y="1404"/>
                </a:lnTo>
                <a:lnTo>
                  <a:pt x="255" y="1383"/>
                </a:lnTo>
                <a:lnTo>
                  <a:pt x="262" y="1365"/>
                </a:lnTo>
                <a:lnTo>
                  <a:pt x="267" y="1348"/>
                </a:lnTo>
                <a:lnTo>
                  <a:pt x="267" y="1339"/>
                </a:lnTo>
                <a:lnTo>
                  <a:pt x="265" y="1336"/>
                </a:lnTo>
                <a:lnTo>
                  <a:pt x="260" y="1332"/>
                </a:lnTo>
                <a:lnTo>
                  <a:pt x="253" y="1334"/>
                </a:lnTo>
                <a:lnTo>
                  <a:pt x="240" y="1341"/>
                </a:lnTo>
                <a:lnTo>
                  <a:pt x="234" y="1344"/>
                </a:lnTo>
                <a:lnTo>
                  <a:pt x="226" y="1346"/>
                </a:lnTo>
                <a:lnTo>
                  <a:pt x="210" y="1348"/>
                </a:lnTo>
                <a:lnTo>
                  <a:pt x="204" y="1346"/>
                </a:lnTo>
                <a:lnTo>
                  <a:pt x="195" y="1344"/>
                </a:lnTo>
                <a:lnTo>
                  <a:pt x="188" y="1342"/>
                </a:lnTo>
                <a:lnTo>
                  <a:pt x="183" y="1337"/>
                </a:lnTo>
                <a:lnTo>
                  <a:pt x="168" y="1325"/>
                </a:lnTo>
                <a:lnTo>
                  <a:pt x="163" y="1318"/>
                </a:lnTo>
                <a:lnTo>
                  <a:pt x="157" y="1312"/>
                </a:lnTo>
                <a:lnTo>
                  <a:pt x="154" y="1303"/>
                </a:lnTo>
                <a:lnTo>
                  <a:pt x="152" y="1294"/>
                </a:lnTo>
                <a:lnTo>
                  <a:pt x="151" y="1277"/>
                </a:lnTo>
                <a:lnTo>
                  <a:pt x="151" y="1260"/>
                </a:lnTo>
                <a:lnTo>
                  <a:pt x="152" y="1243"/>
                </a:lnTo>
                <a:lnTo>
                  <a:pt x="157" y="1228"/>
                </a:lnTo>
                <a:lnTo>
                  <a:pt x="166" y="1214"/>
                </a:lnTo>
                <a:lnTo>
                  <a:pt x="178" y="1202"/>
                </a:lnTo>
                <a:lnTo>
                  <a:pt x="185" y="1195"/>
                </a:lnTo>
                <a:lnTo>
                  <a:pt x="192" y="1188"/>
                </a:lnTo>
                <a:lnTo>
                  <a:pt x="202" y="1173"/>
                </a:lnTo>
                <a:lnTo>
                  <a:pt x="209" y="1166"/>
                </a:lnTo>
                <a:lnTo>
                  <a:pt x="214" y="1158"/>
                </a:lnTo>
                <a:lnTo>
                  <a:pt x="216" y="1151"/>
                </a:lnTo>
                <a:lnTo>
                  <a:pt x="217" y="1141"/>
                </a:lnTo>
                <a:lnTo>
                  <a:pt x="217" y="1096"/>
                </a:lnTo>
                <a:lnTo>
                  <a:pt x="221" y="1050"/>
                </a:lnTo>
                <a:lnTo>
                  <a:pt x="226" y="1004"/>
                </a:lnTo>
                <a:lnTo>
                  <a:pt x="231" y="959"/>
                </a:lnTo>
                <a:lnTo>
                  <a:pt x="234" y="937"/>
                </a:lnTo>
                <a:lnTo>
                  <a:pt x="240" y="917"/>
                </a:lnTo>
                <a:lnTo>
                  <a:pt x="251" y="875"/>
                </a:lnTo>
                <a:lnTo>
                  <a:pt x="255" y="865"/>
                </a:lnTo>
                <a:lnTo>
                  <a:pt x="255" y="857"/>
                </a:lnTo>
                <a:lnTo>
                  <a:pt x="255" y="840"/>
                </a:lnTo>
                <a:lnTo>
                  <a:pt x="251" y="822"/>
                </a:lnTo>
                <a:lnTo>
                  <a:pt x="245" y="805"/>
                </a:lnTo>
                <a:lnTo>
                  <a:pt x="240" y="788"/>
                </a:lnTo>
                <a:lnTo>
                  <a:pt x="234" y="773"/>
                </a:lnTo>
                <a:lnTo>
                  <a:pt x="234" y="756"/>
                </a:lnTo>
                <a:lnTo>
                  <a:pt x="236" y="747"/>
                </a:lnTo>
                <a:lnTo>
                  <a:pt x="238" y="739"/>
                </a:lnTo>
                <a:lnTo>
                  <a:pt x="245" y="720"/>
                </a:lnTo>
                <a:lnTo>
                  <a:pt x="253" y="703"/>
                </a:lnTo>
                <a:lnTo>
                  <a:pt x="263" y="686"/>
                </a:lnTo>
                <a:lnTo>
                  <a:pt x="274" y="669"/>
                </a:lnTo>
                <a:lnTo>
                  <a:pt x="301" y="628"/>
                </a:lnTo>
                <a:lnTo>
                  <a:pt x="316" y="607"/>
                </a:lnTo>
                <a:lnTo>
                  <a:pt x="334" y="590"/>
                </a:lnTo>
                <a:lnTo>
                  <a:pt x="347" y="574"/>
                </a:lnTo>
                <a:lnTo>
                  <a:pt x="358" y="556"/>
                </a:lnTo>
                <a:lnTo>
                  <a:pt x="369" y="539"/>
                </a:lnTo>
                <a:lnTo>
                  <a:pt x="380" y="521"/>
                </a:lnTo>
                <a:lnTo>
                  <a:pt x="388" y="510"/>
                </a:lnTo>
                <a:lnTo>
                  <a:pt x="390" y="503"/>
                </a:lnTo>
                <a:lnTo>
                  <a:pt x="390" y="501"/>
                </a:lnTo>
                <a:lnTo>
                  <a:pt x="388" y="498"/>
                </a:lnTo>
                <a:lnTo>
                  <a:pt x="380" y="487"/>
                </a:lnTo>
                <a:lnTo>
                  <a:pt x="378" y="482"/>
                </a:lnTo>
                <a:lnTo>
                  <a:pt x="378" y="475"/>
                </a:lnTo>
                <a:lnTo>
                  <a:pt x="380" y="474"/>
                </a:lnTo>
                <a:lnTo>
                  <a:pt x="381" y="472"/>
                </a:lnTo>
                <a:lnTo>
                  <a:pt x="388" y="470"/>
                </a:lnTo>
                <a:lnTo>
                  <a:pt x="397" y="463"/>
                </a:lnTo>
                <a:lnTo>
                  <a:pt x="405" y="456"/>
                </a:lnTo>
                <a:lnTo>
                  <a:pt x="440" y="426"/>
                </a:lnTo>
                <a:lnTo>
                  <a:pt x="397" y="436"/>
                </a:lnTo>
                <a:lnTo>
                  <a:pt x="375" y="438"/>
                </a:lnTo>
                <a:lnTo>
                  <a:pt x="363" y="438"/>
                </a:lnTo>
                <a:lnTo>
                  <a:pt x="352" y="436"/>
                </a:lnTo>
                <a:lnTo>
                  <a:pt x="344" y="434"/>
                </a:lnTo>
                <a:lnTo>
                  <a:pt x="337" y="427"/>
                </a:lnTo>
                <a:lnTo>
                  <a:pt x="334" y="422"/>
                </a:lnTo>
                <a:lnTo>
                  <a:pt x="334" y="417"/>
                </a:lnTo>
                <a:lnTo>
                  <a:pt x="334" y="403"/>
                </a:lnTo>
                <a:lnTo>
                  <a:pt x="332" y="400"/>
                </a:lnTo>
                <a:lnTo>
                  <a:pt x="330" y="397"/>
                </a:lnTo>
                <a:lnTo>
                  <a:pt x="327" y="392"/>
                </a:lnTo>
                <a:lnTo>
                  <a:pt x="313" y="383"/>
                </a:lnTo>
                <a:lnTo>
                  <a:pt x="310" y="380"/>
                </a:lnTo>
                <a:lnTo>
                  <a:pt x="306" y="376"/>
                </a:lnTo>
                <a:lnTo>
                  <a:pt x="306" y="371"/>
                </a:lnTo>
                <a:lnTo>
                  <a:pt x="310" y="366"/>
                </a:lnTo>
                <a:lnTo>
                  <a:pt x="315" y="362"/>
                </a:lnTo>
                <a:lnTo>
                  <a:pt x="320" y="356"/>
                </a:lnTo>
                <a:lnTo>
                  <a:pt x="320" y="354"/>
                </a:lnTo>
                <a:lnTo>
                  <a:pt x="320" y="352"/>
                </a:lnTo>
                <a:lnTo>
                  <a:pt x="315" y="350"/>
                </a:lnTo>
                <a:lnTo>
                  <a:pt x="306" y="349"/>
                </a:lnTo>
                <a:lnTo>
                  <a:pt x="299" y="347"/>
                </a:lnTo>
                <a:lnTo>
                  <a:pt x="293" y="345"/>
                </a:lnTo>
                <a:lnTo>
                  <a:pt x="291" y="344"/>
                </a:lnTo>
                <a:lnTo>
                  <a:pt x="289" y="342"/>
                </a:lnTo>
                <a:lnTo>
                  <a:pt x="287" y="338"/>
                </a:lnTo>
                <a:lnTo>
                  <a:pt x="287" y="333"/>
                </a:lnTo>
                <a:lnTo>
                  <a:pt x="291" y="320"/>
                </a:lnTo>
                <a:lnTo>
                  <a:pt x="291" y="311"/>
                </a:lnTo>
                <a:lnTo>
                  <a:pt x="289" y="308"/>
                </a:lnTo>
                <a:lnTo>
                  <a:pt x="286" y="306"/>
                </a:lnTo>
                <a:lnTo>
                  <a:pt x="275" y="299"/>
                </a:lnTo>
                <a:lnTo>
                  <a:pt x="270" y="294"/>
                </a:lnTo>
                <a:lnTo>
                  <a:pt x="267" y="287"/>
                </a:lnTo>
                <a:lnTo>
                  <a:pt x="267" y="282"/>
                </a:lnTo>
                <a:lnTo>
                  <a:pt x="269" y="279"/>
                </a:lnTo>
                <a:lnTo>
                  <a:pt x="274" y="270"/>
                </a:lnTo>
                <a:lnTo>
                  <a:pt x="287" y="255"/>
                </a:lnTo>
                <a:lnTo>
                  <a:pt x="291" y="251"/>
                </a:lnTo>
                <a:lnTo>
                  <a:pt x="291" y="248"/>
                </a:lnTo>
                <a:lnTo>
                  <a:pt x="289" y="243"/>
                </a:lnTo>
                <a:lnTo>
                  <a:pt x="286" y="236"/>
                </a:lnTo>
                <a:lnTo>
                  <a:pt x="284" y="229"/>
                </a:lnTo>
                <a:lnTo>
                  <a:pt x="282" y="220"/>
                </a:lnTo>
                <a:lnTo>
                  <a:pt x="284" y="210"/>
                </a:lnTo>
                <a:lnTo>
                  <a:pt x="284" y="198"/>
                </a:lnTo>
                <a:lnTo>
                  <a:pt x="284" y="188"/>
                </a:lnTo>
                <a:lnTo>
                  <a:pt x="284" y="174"/>
                </a:lnTo>
                <a:lnTo>
                  <a:pt x="287" y="161"/>
                </a:lnTo>
                <a:lnTo>
                  <a:pt x="291" y="147"/>
                </a:lnTo>
                <a:lnTo>
                  <a:pt x="296" y="135"/>
                </a:lnTo>
                <a:lnTo>
                  <a:pt x="310" y="111"/>
                </a:lnTo>
                <a:lnTo>
                  <a:pt x="325" y="89"/>
                </a:lnTo>
                <a:lnTo>
                  <a:pt x="340" y="68"/>
                </a:lnTo>
                <a:lnTo>
                  <a:pt x="349" y="58"/>
                </a:lnTo>
                <a:lnTo>
                  <a:pt x="356" y="46"/>
                </a:lnTo>
                <a:lnTo>
                  <a:pt x="364" y="36"/>
                </a:lnTo>
                <a:lnTo>
                  <a:pt x="373" y="27"/>
                </a:lnTo>
                <a:lnTo>
                  <a:pt x="385" y="19"/>
                </a:lnTo>
                <a:lnTo>
                  <a:pt x="397" y="14"/>
                </a:lnTo>
                <a:close/>
                <a:moveTo>
                  <a:pt x="595" y="361"/>
                </a:moveTo>
                <a:lnTo>
                  <a:pt x="595" y="361"/>
                </a:lnTo>
                <a:lnTo>
                  <a:pt x="621" y="361"/>
                </a:lnTo>
                <a:lnTo>
                  <a:pt x="614" y="349"/>
                </a:lnTo>
                <a:lnTo>
                  <a:pt x="609" y="342"/>
                </a:lnTo>
                <a:lnTo>
                  <a:pt x="604" y="338"/>
                </a:lnTo>
                <a:lnTo>
                  <a:pt x="600" y="338"/>
                </a:lnTo>
                <a:lnTo>
                  <a:pt x="599" y="340"/>
                </a:lnTo>
                <a:lnTo>
                  <a:pt x="595" y="347"/>
                </a:lnTo>
                <a:lnTo>
                  <a:pt x="595" y="3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Freeform 13"/>
          <p:cNvSpPr>
            <a:spLocks/>
          </p:cNvSpPr>
          <p:nvPr/>
        </p:nvSpPr>
        <p:spPr bwMode="auto">
          <a:xfrm>
            <a:off x="6426200" y="1135063"/>
            <a:ext cx="1544638" cy="4541837"/>
          </a:xfrm>
          <a:custGeom>
            <a:avLst/>
            <a:gdLst>
              <a:gd name="T0" fmla="*/ 860425 w 973"/>
              <a:gd name="T1" fmla="*/ 15875 h 2861"/>
              <a:gd name="T2" fmla="*/ 1035050 w 973"/>
              <a:gd name="T3" fmla="*/ 190500 h 2861"/>
              <a:gd name="T4" fmla="*/ 1017588 w 973"/>
              <a:gd name="T5" fmla="*/ 444500 h 2861"/>
              <a:gd name="T6" fmla="*/ 1050925 w 973"/>
              <a:gd name="T7" fmla="*/ 534987 h 2861"/>
              <a:gd name="T8" fmla="*/ 1250950 w 973"/>
              <a:gd name="T9" fmla="*/ 809625 h 2861"/>
              <a:gd name="T10" fmla="*/ 1260475 w 973"/>
              <a:gd name="T11" fmla="*/ 1031875 h 2861"/>
              <a:gd name="T12" fmla="*/ 1147763 w 973"/>
              <a:gd name="T13" fmla="*/ 1368425 h 2861"/>
              <a:gd name="T14" fmla="*/ 1101725 w 973"/>
              <a:gd name="T15" fmla="*/ 1731962 h 2861"/>
              <a:gd name="T16" fmla="*/ 1200150 w 973"/>
              <a:gd name="T17" fmla="*/ 1905000 h 2861"/>
              <a:gd name="T18" fmla="*/ 1327150 w 973"/>
              <a:gd name="T19" fmla="*/ 2397125 h 2861"/>
              <a:gd name="T20" fmla="*/ 1476375 w 973"/>
              <a:gd name="T21" fmla="*/ 3300412 h 2861"/>
              <a:gd name="T22" fmla="*/ 1365250 w 973"/>
              <a:gd name="T23" fmla="*/ 3328987 h 2861"/>
              <a:gd name="T24" fmla="*/ 1354138 w 973"/>
              <a:gd name="T25" fmla="*/ 3425825 h 2861"/>
              <a:gd name="T26" fmla="*/ 1333500 w 973"/>
              <a:gd name="T27" fmla="*/ 3536950 h 2861"/>
              <a:gd name="T28" fmla="*/ 1260475 w 973"/>
              <a:gd name="T29" fmla="*/ 4040187 h 2861"/>
              <a:gd name="T30" fmla="*/ 1279525 w 973"/>
              <a:gd name="T31" fmla="*/ 4281487 h 2861"/>
              <a:gd name="T32" fmla="*/ 1273175 w 973"/>
              <a:gd name="T33" fmla="*/ 4449762 h 2861"/>
              <a:gd name="T34" fmla="*/ 1073150 w 973"/>
              <a:gd name="T35" fmla="*/ 4408487 h 2861"/>
              <a:gd name="T36" fmla="*/ 844550 w 973"/>
              <a:gd name="T37" fmla="*/ 4335462 h 2861"/>
              <a:gd name="T38" fmla="*/ 782638 w 973"/>
              <a:gd name="T39" fmla="*/ 4216400 h 2861"/>
              <a:gd name="T40" fmla="*/ 960438 w 973"/>
              <a:gd name="T41" fmla="*/ 4183062 h 2861"/>
              <a:gd name="T42" fmla="*/ 1074738 w 973"/>
              <a:gd name="T43" fmla="*/ 4110037 h 2861"/>
              <a:gd name="T44" fmla="*/ 1081088 w 973"/>
              <a:gd name="T45" fmla="*/ 3686175 h 2861"/>
              <a:gd name="T46" fmla="*/ 998538 w 973"/>
              <a:gd name="T47" fmla="*/ 3479800 h 2861"/>
              <a:gd name="T48" fmla="*/ 895350 w 973"/>
              <a:gd name="T49" fmla="*/ 3475037 h 2861"/>
              <a:gd name="T50" fmla="*/ 887413 w 973"/>
              <a:gd name="T51" fmla="*/ 3578225 h 2861"/>
              <a:gd name="T52" fmla="*/ 801688 w 973"/>
              <a:gd name="T53" fmla="*/ 3589337 h 2861"/>
              <a:gd name="T54" fmla="*/ 757238 w 973"/>
              <a:gd name="T55" fmla="*/ 3692525 h 2861"/>
              <a:gd name="T56" fmla="*/ 630238 w 973"/>
              <a:gd name="T57" fmla="*/ 4175125 h 2861"/>
              <a:gd name="T58" fmla="*/ 633413 w 973"/>
              <a:gd name="T59" fmla="*/ 4365625 h 2861"/>
              <a:gd name="T60" fmla="*/ 633413 w 973"/>
              <a:gd name="T61" fmla="*/ 4533900 h 2861"/>
              <a:gd name="T62" fmla="*/ 481013 w 973"/>
              <a:gd name="T63" fmla="*/ 4537075 h 2861"/>
              <a:gd name="T64" fmla="*/ 255588 w 973"/>
              <a:gd name="T65" fmla="*/ 4511675 h 2861"/>
              <a:gd name="T66" fmla="*/ 19050 w 973"/>
              <a:gd name="T67" fmla="*/ 4419600 h 2861"/>
              <a:gd name="T68" fmla="*/ 46038 w 973"/>
              <a:gd name="T69" fmla="*/ 4324350 h 2861"/>
              <a:gd name="T70" fmla="*/ 339725 w 973"/>
              <a:gd name="T71" fmla="*/ 4273550 h 2861"/>
              <a:gd name="T72" fmla="*/ 431800 w 973"/>
              <a:gd name="T73" fmla="*/ 4170362 h 2861"/>
              <a:gd name="T74" fmla="*/ 454025 w 973"/>
              <a:gd name="T75" fmla="*/ 4087812 h 2861"/>
              <a:gd name="T76" fmla="*/ 446088 w 973"/>
              <a:gd name="T77" fmla="*/ 3562350 h 2861"/>
              <a:gd name="T78" fmla="*/ 331788 w 973"/>
              <a:gd name="T79" fmla="*/ 3532187 h 2861"/>
              <a:gd name="T80" fmla="*/ 209550 w 973"/>
              <a:gd name="T81" fmla="*/ 3505200 h 2861"/>
              <a:gd name="T82" fmla="*/ 233363 w 973"/>
              <a:gd name="T83" fmla="*/ 3265487 h 2861"/>
              <a:gd name="T84" fmla="*/ 317500 w 973"/>
              <a:gd name="T85" fmla="*/ 2832100 h 2861"/>
              <a:gd name="T86" fmla="*/ 385763 w 973"/>
              <a:gd name="T87" fmla="*/ 2297112 h 2861"/>
              <a:gd name="T88" fmla="*/ 420688 w 973"/>
              <a:gd name="T89" fmla="*/ 2120900 h 2861"/>
              <a:gd name="T90" fmla="*/ 309563 w 973"/>
              <a:gd name="T91" fmla="*/ 2133600 h 2861"/>
              <a:gd name="T92" fmla="*/ 241300 w 973"/>
              <a:gd name="T93" fmla="*/ 2054225 h 2861"/>
              <a:gd name="T94" fmla="*/ 304800 w 973"/>
              <a:gd name="T95" fmla="*/ 1885950 h 2861"/>
              <a:gd name="T96" fmla="*/ 358775 w 973"/>
              <a:gd name="T97" fmla="*/ 1593850 h 2861"/>
              <a:gd name="T98" fmla="*/ 398463 w 973"/>
              <a:gd name="T99" fmla="*/ 1304925 h 2861"/>
              <a:gd name="T100" fmla="*/ 401638 w 973"/>
              <a:gd name="T101" fmla="*/ 1116012 h 2861"/>
              <a:gd name="T102" fmla="*/ 585788 w 973"/>
              <a:gd name="T103" fmla="*/ 855662 h 2861"/>
              <a:gd name="T104" fmla="*/ 600075 w 973"/>
              <a:gd name="T105" fmla="*/ 754062 h 2861"/>
              <a:gd name="T106" fmla="*/ 698500 w 973"/>
              <a:gd name="T107" fmla="*/ 676275 h 2861"/>
              <a:gd name="T108" fmla="*/ 530225 w 973"/>
              <a:gd name="T109" fmla="*/ 661987 h 2861"/>
              <a:gd name="T110" fmla="*/ 485775 w 973"/>
              <a:gd name="T111" fmla="*/ 588962 h 2861"/>
              <a:gd name="T112" fmla="*/ 485775 w 973"/>
              <a:gd name="T113" fmla="*/ 554037 h 2861"/>
              <a:gd name="T114" fmla="*/ 458788 w 973"/>
              <a:gd name="T115" fmla="*/ 488950 h 2861"/>
              <a:gd name="T116" fmla="*/ 455613 w 973"/>
              <a:gd name="T117" fmla="*/ 404812 h 2861"/>
              <a:gd name="T118" fmla="*/ 450850 w 973"/>
              <a:gd name="T119" fmla="*/ 333375 h 2861"/>
              <a:gd name="T120" fmla="*/ 515938 w 973"/>
              <a:gd name="T121" fmla="*/ 141287 h 286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973"/>
              <a:gd name="T184" fmla="*/ 0 h 2861"/>
              <a:gd name="T185" fmla="*/ 973 w 973"/>
              <a:gd name="T186" fmla="*/ 2861 h 2861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973" h="2861">
                <a:moveTo>
                  <a:pt x="397" y="14"/>
                </a:moveTo>
                <a:lnTo>
                  <a:pt x="397" y="14"/>
                </a:lnTo>
                <a:lnTo>
                  <a:pt x="416" y="7"/>
                </a:lnTo>
                <a:lnTo>
                  <a:pt x="436" y="2"/>
                </a:lnTo>
                <a:lnTo>
                  <a:pt x="458" y="0"/>
                </a:lnTo>
                <a:lnTo>
                  <a:pt x="479" y="2"/>
                </a:lnTo>
                <a:lnTo>
                  <a:pt x="499" y="3"/>
                </a:lnTo>
                <a:lnTo>
                  <a:pt x="522" y="7"/>
                </a:lnTo>
                <a:lnTo>
                  <a:pt x="542" y="10"/>
                </a:lnTo>
                <a:lnTo>
                  <a:pt x="561" y="17"/>
                </a:lnTo>
                <a:lnTo>
                  <a:pt x="578" y="24"/>
                </a:lnTo>
                <a:lnTo>
                  <a:pt x="594" y="34"/>
                </a:lnTo>
                <a:lnTo>
                  <a:pt x="607" y="44"/>
                </a:lnTo>
                <a:lnTo>
                  <a:pt x="619" y="56"/>
                </a:lnTo>
                <a:lnTo>
                  <a:pt x="629" y="72"/>
                </a:lnTo>
                <a:lnTo>
                  <a:pt x="640" y="85"/>
                </a:lnTo>
                <a:lnTo>
                  <a:pt x="647" y="102"/>
                </a:lnTo>
                <a:lnTo>
                  <a:pt x="652" y="120"/>
                </a:lnTo>
                <a:lnTo>
                  <a:pt x="655" y="135"/>
                </a:lnTo>
                <a:lnTo>
                  <a:pt x="657" y="152"/>
                </a:lnTo>
                <a:lnTo>
                  <a:pt x="659" y="169"/>
                </a:lnTo>
                <a:lnTo>
                  <a:pt x="659" y="185"/>
                </a:lnTo>
                <a:lnTo>
                  <a:pt x="655" y="219"/>
                </a:lnTo>
                <a:lnTo>
                  <a:pt x="650" y="251"/>
                </a:lnTo>
                <a:lnTo>
                  <a:pt x="641" y="280"/>
                </a:lnTo>
                <a:lnTo>
                  <a:pt x="638" y="296"/>
                </a:lnTo>
                <a:lnTo>
                  <a:pt x="636" y="299"/>
                </a:lnTo>
                <a:lnTo>
                  <a:pt x="638" y="303"/>
                </a:lnTo>
                <a:lnTo>
                  <a:pt x="645" y="308"/>
                </a:lnTo>
                <a:lnTo>
                  <a:pt x="650" y="315"/>
                </a:lnTo>
                <a:lnTo>
                  <a:pt x="653" y="321"/>
                </a:lnTo>
                <a:lnTo>
                  <a:pt x="662" y="337"/>
                </a:lnTo>
                <a:lnTo>
                  <a:pt x="674" y="350"/>
                </a:lnTo>
                <a:lnTo>
                  <a:pt x="688" y="366"/>
                </a:lnTo>
                <a:lnTo>
                  <a:pt x="703" y="383"/>
                </a:lnTo>
                <a:lnTo>
                  <a:pt x="717" y="400"/>
                </a:lnTo>
                <a:lnTo>
                  <a:pt x="742" y="438"/>
                </a:lnTo>
                <a:lnTo>
                  <a:pt x="768" y="472"/>
                </a:lnTo>
                <a:lnTo>
                  <a:pt x="778" y="491"/>
                </a:lnTo>
                <a:lnTo>
                  <a:pt x="788" y="510"/>
                </a:lnTo>
                <a:lnTo>
                  <a:pt x="795" y="528"/>
                </a:lnTo>
                <a:lnTo>
                  <a:pt x="800" y="549"/>
                </a:lnTo>
                <a:lnTo>
                  <a:pt x="804" y="568"/>
                </a:lnTo>
                <a:lnTo>
                  <a:pt x="804" y="588"/>
                </a:lnTo>
                <a:lnTo>
                  <a:pt x="802" y="609"/>
                </a:lnTo>
                <a:lnTo>
                  <a:pt x="797" y="628"/>
                </a:lnTo>
                <a:lnTo>
                  <a:pt x="794" y="650"/>
                </a:lnTo>
                <a:lnTo>
                  <a:pt x="792" y="674"/>
                </a:lnTo>
                <a:lnTo>
                  <a:pt x="788" y="696"/>
                </a:lnTo>
                <a:lnTo>
                  <a:pt x="782" y="716"/>
                </a:lnTo>
                <a:lnTo>
                  <a:pt x="766" y="759"/>
                </a:lnTo>
                <a:lnTo>
                  <a:pt x="749" y="800"/>
                </a:lnTo>
                <a:lnTo>
                  <a:pt x="730" y="841"/>
                </a:lnTo>
                <a:lnTo>
                  <a:pt x="723" y="862"/>
                </a:lnTo>
                <a:lnTo>
                  <a:pt x="718" y="884"/>
                </a:lnTo>
                <a:lnTo>
                  <a:pt x="712" y="929"/>
                </a:lnTo>
                <a:lnTo>
                  <a:pt x="705" y="975"/>
                </a:lnTo>
                <a:lnTo>
                  <a:pt x="700" y="1021"/>
                </a:lnTo>
                <a:lnTo>
                  <a:pt x="696" y="1065"/>
                </a:lnTo>
                <a:lnTo>
                  <a:pt x="694" y="1082"/>
                </a:lnTo>
                <a:lnTo>
                  <a:pt x="694" y="1091"/>
                </a:lnTo>
                <a:lnTo>
                  <a:pt x="696" y="1098"/>
                </a:lnTo>
                <a:lnTo>
                  <a:pt x="700" y="1105"/>
                </a:lnTo>
                <a:lnTo>
                  <a:pt x="705" y="1111"/>
                </a:lnTo>
                <a:lnTo>
                  <a:pt x="717" y="1123"/>
                </a:lnTo>
                <a:lnTo>
                  <a:pt x="727" y="1142"/>
                </a:lnTo>
                <a:lnTo>
                  <a:pt x="737" y="1161"/>
                </a:lnTo>
                <a:lnTo>
                  <a:pt x="756" y="1200"/>
                </a:lnTo>
                <a:lnTo>
                  <a:pt x="773" y="1241"/>
                </a:lnTo>
                <a:lnTo>
                  <a:pt x="788" y="1283"/>
                </a:lnTo>
                <a:lnTo>
                  <a:pt x="800" y="1325"/>
                </a:lnTo>
                <a:lnTo>
                  <a:pt x="807" y="1348"/>
                </a:lnTo>
                <a:lnTo>
                  <a:pt x="811" y="1371"/>
                </a:lnTo>
                <a:lnTo>
                  <a:pt x="819" y="1416"/>
                </a:lnTo>
                <a:lnTo>
                  <a:pt x="836" y="1510"/>
                </a:lnTo>
                <a:lnTo>
                  <a:pt x="843" y="1556"/>
                </a:lnTo>
                <a:lnTo>
                  <a:pt x="852" y="1601"/>
                </a:lnTo>
                <a:lnTo>
                  <a:pt x="864" y="1647"/>
                </a:lnTo>
                <a:lnTo>
                  <a:pt x="876" y="1693"/>
                </a:lnTo>
                <a:lnTo>
                  <a:pt x="973" y="2071"/>
                </a:lnTo>
                <a:lnTo>
                  <a:pt x="953" y="2076"/>
                </a:lnTo>
                <a:lnTo>
                  <a:pt x="930" y="2079"/>
                </a:lnTo>
                <a:lnTo>
                  <a:pt x="917" y="2079"/>
                </a:lnTo>
                <a:lnTo>
                  <a:pt x="903" y="2081"/>
                </a:lnTo>
                <a:lnTo>
                  <a:pt x="881" y="2085"/>
                </a:lnTo>
                <a:lnTo>
                  <a:pt x="871" y="2088"/>
                </a:lnTo>
                <a:lnTo>
                  <a:pt x="862" y="2091"/>
                </a:lnTo>
                <a:lnTo>
                  <a:pt x="860" y="2093"/>
                </a:lnTo>
                <a:lnTo>
                  <a:pt x="860" y="2097"/>
                </a:lnTo>
                <a:lnTo>
                  <a:pt x="862" y="2105"/>
                </a:lnTo>
                <a:lnTo>
                  <a:pt x="867" y="2119"/>
                </a:lnTo>
                <a:lnTo>
                  <a:pt x="874" y="2134"/>
                </a:lnTo>
                <a:lnTo>
                  <a:pt x="876" y="2143"/>
                </a:lnTo>
                <a:lnTo>
                  <a:pt x="876" y="2146"/>
                </a:lnTo>
                <a:lnTo>
                  <a:pt x="872" y="2150"/>
                </a:lnTo>
                <a:lnTo>
                  <a:pt x="864" y="2155"/>
                </a:lnTo>
                <a:lnTo>
                  <a:pt x="853" y="2158"/>
                </a:lnTo>
                <a:lnTo>
                  <a:pt x="848" y="2162"/>
                </a:lnTo>
                <a:lnTo>
                  <a:pt x="845" y="2165"/>
                </a:lnTo>
                <a:lnTo>
                  <a:pt x="843" y="2168"/>
                </a:lnTo>
                <a:lnTo>
                  <a:pt x="843" y="2174"/>
                </a:lnTo>
                <a:lnTo>
                  <a:pt x="845" y="2182"/>
                </a:lnTo>
                <a:lnTo>
                  <a:pt x="843" y="2206"/>
                </a:lnTo>
                <a:lnTo>
                  <a:pt x="840" y="2228"/>
                </a:lnTo>
                <a:lnTo>
                  <a:pt x="831" y="2274"/>
                </a:lnTo>
                <a:lnTo>
                  <a:pt x="816" y="2367"/>
                </a:lnTo>
                <a:lnTo>
                  <a:pt x="806" y="2413"/>
                </a:lnTo>
                <a:lnTo>
                  <a:pt x="799" y="2457"/>
                </a:lnTo>
                <a:lnTo>
                  <a:pt x="795" y="2480"/>
                </a:lnTo>
                <a:lnTo>
                  <a:pt x="794" y="2502"/>
                </a:lnTo>
                <a:lnTo>
                  <a:pt x="794" y="2545"/>
                </a:lnTo>
                <a:lnTo>
                  <a:pt x="795" y="2634"/>
                </a:lnTo>
                <a:lnTo>
                  <a:pt x="797" y="2651"/>
                </a:lnTo>
                <a:lnTo>
                  <a:pt x="795" y="2669"/>
                </a:lnTo>
                <a:lnTo>
                  <a:pt x="797" y="2676"/>
                </a:lnTo>
                <a:lnTo>
                  <a:pt x="797" y="2683"/>
                </a:lnTo>
                <a:lnTo>
                  <a:pt x="800" y="2690"/>
                </a:lnTo>
                <a:lnTo>
                  <a:pt x="806" y="2697"/>
                </a:lnTo>
                <a:lnTo>
                  <a:pt x="814" y="2712"/>
                </a:lnTo>
                <a:lnTo>
                  <a:pt x="819" y="2728"/>
                </a:lnTo>
                <a:lnTo>
                  <a:pt x="823" y="2743"/>
                </a:lnTo>
                <a:lnTo>
                  <a:pt x="821" y="2762"/>
                </a:lnTo>
                <a:lnTo>
                  <a:pt x="818" y="2777"/>
                </a:lnTo>
                <a:lnTo>
                  <a:pt x="812" y="2791"/>
                </a:lnTo>
                <a:lnTo>
                  <a:pt x="807" y="2798"/>
                </a:lnTo>
                <a:lnTo>
                  <a:pt x="802" y="2803"/>
                </a:lnTo>
                <a:lnTo>
                  <a:pt x="797" y="2808"/>
                </a:lnTo>
                <a:lnTo>
                  <a:pt x="788" y="2811"/>
                </a:lnTo>
                <a:lnTo>
                  <a:pt x="773" y="2813"/>
                </a:lnTo>
                <a:lnTo>
                  <a:pt x="759" y="2811"/>
                </a:lnTo>
                <a:lnTo>
                  <a:pt x="744" y="2808"/>
                </a:lnTo>
                <a:lnTo>
                  <a:pt x="730" y="2803"/>
                </a:lnTo>
                <a:lnTo>
                  <a:pt x="703" y="2789"/>
                </a:lnTo>
                <a:lnTo>
                  <a:pt x="689" y="2782"/>
                </a:lnTo>
                <a:lnTo>
                  <a:pt x="676" y="2777"/>
                </a:lnTo>
                <a:lnTo>
                  <a:pt x="657" y="2772"/>
                </a:lnTo>
                <a:lnTo>
                  <a:pt x="638" y="2767"/>
                </a:lnTo>
                <a:lnTo>
                  <a:pt x="599" y="2758"/>
                </a:lnTo>
                <a:lnTo>
                  <a:pt x="580" y="2753"/>
                </a:lnTo>
                <a:lnTo>
                  <a:pt x="561" y="2745"/>
                </a:lnTo>
                <a:lnTo>
                  <a:pt x="542" y="2736"/>
                </a:lnTo>
                <a:lnTo>
                  <a:pt x="532" y="2731"/>
                </a:lnTo>
                <a:lnTo>
                  <a:pt x="523" y="2726"/>
                </a:lnTo>
                <a:lnTo>
                  <a:pt x="511" y="2716"/>
                </a:lnTo>
                <a:lnTo>
                  <a:pt x="503" y="2702"/>
                </a:lnTo>
                <a:lnTo>
                  <a:pt x="494" y="2687"/>
                </a:lnTo>
                <a:lnTo>
                  <a:pt x="491" y="2673"/>
                </a:lnTo>
                <a:lnTo>
                  <a:pt x="491" y="2666"/>
                </a:lnTo>
                <a:lnTo>
                  <a:pt x="491" y="2661"/>
                </a:lnTo>
                <a:lnTo>
                  <a:pt x="493" y="2656"/>
                </a:lnTo>
                <a:lnTo>
                  <a:pt x="496" y="2652"/>
                </a:lnTo>
                <a:lnTo>
                  <a:pt x="503" y="2646"/>
                </a:lnTo>
                <a:lnTo>
                  <a:pt x="513" y="2640"/>
                </a:lnTo>
                <a:lnTo>
                  <a:pt x="525" y="2637"/>
                </a:lnTo>
                <a:lnTo>
                  <a:pt x="537" y="2634"/>
                </a:lnTo>
                <a:lnTo>
                  <a:pt x="549" y="2634"/>
                </a:lnTo>
                <a:lnTo>
                  <a:pt x="561" y="2634"/>
                </a:lnTo>
                <a:lnTo>
                  <a:pt x="605" y="2635"/>
                </a:lnTo>
                <a:lnTo>
                  <a:pt x="628" y="2637"/>
                </a:lnTo>
                <a:lnTo>
                  <a:pt x="650" y="2639"/>
                </a:lnTo>
                <a:lnTo>
                  <a:pt x="655" y="2639"/>
                </a:lnTo>
                <a:lnTo>
                  <a:pt x="660" y="2635"/>
                </a:lnTo>
                <a:lnTo>
                  <a:pt x="664" y="2630"/>
                </a:lnTo>
                <a:lnTo>
                  <a:pt x="665" y="2623"/>
                </a:lnTo>
                <a:lnTo>
                  <a:pt x="672" y="2606"/>
                </a:lnTo>
                <a:lnTo>
                  <a:pt x="677" y="2589"/>
                </a:lnTo>
                <a:lnTo>
                  <a:pt x="681" y="2569"/>
                </a:lnTo>
                <a:lnTo>
                  <a:pt x="684" y="2546"/>
                </a:lnTo>
                <a:lnTo>
                  <a:pt x="689" y="2505"/>
                </a:lnTo>
                <a:lnTo>
                  <a:pt x="694" y="2459"/>
                </a:lnTo>
                <a:lnTo>
                  <a:pt x="694" y="2437"/>
                </a:lnTo>
                <a:lnTo>
                  <a:pt x="693" y="2415"/>
                </a:lnTo>
                <a:lnTo>
                  <a:pt x="681" y="2322"/>
                </a:lnTo>
                <a:lnTo>
                  <a:pt x="665" y="2206"/>
                </a:lnTo>
                <a:lnTo>
                  <a:pt x="659" y="2209"/>
                </a:lnTo>
                <a:lnTo>
                  <a:pt x="652" y="2209"/>
                </a:lnTo>
                <a:lnTo>
                  <a:pt x="645" y="2206"/>
                </a:lnTo>
                <a:lnTo>
                  <a:pt x="640" y="2203"/>
                </a:lnTo>
                <a:lnTo>
                  <a:pt x="635" y="2197"/>
                </a:lnTo>
                <a:lnTo>
                  <a:pt x="629" y="2192"/>
                </a:lnTo>
                <a:lnTo>
                  <a:pt x="621" y="2180"/>
                </a:lnTo>
                <a:lnTo>
                  <a:pt x="617" y="2177"/>
                </a:lnTo>
                <a:lnTo>
                  <a:pt x="611" y="2175"/>
                </a:lnTo>
                <a:lnTo>
                  <a:pt x="604" y="2175"/>
                </a:lnTo>
                <a:lnTo>
                  <a:pt x="597" y="2177"/>
                </a:lnTo>
                <a:lnTo>
                  <a:pt x="583" y="2182"/>
                </a:lnTo>
                <a:lnTo>
                  <a:pt x="573" y="2186"/>
                </a:lnTo>
                <a:lnTo>
                  <a:pt x="564" y="2189"/>
                </a:lnTo>
                <a:lnTo>
                  <a:pt x="559" y="2191"/>
                </a:lnTo>
                <a:lnTo>
                  <a:pt x="558" y="2194"/>
                </a:lnTo>
                <a:lnTo>
                  <a:pt x="558" y="2203"/>
                </a:lnTo>
                <a:lnTo>
                  <a:pt x="559" y="2213"/>
                </a:lnTo>
                <a:lnTo>
                  <a:pt x="561" y="2232"/>
                </a:lnTo>
                <a:lnTo>
                  <a:pt x="561" y="2249"/>
                </a:lnTo>
                <a:lnTo>
                  <a:pt x="559" y="2254"/>
                </a:lnTo>
                <a:lnTo>
                  <a:pt x="559" y="2256"/>
                </a:lnTo>
                <a:lnTo>
                  <a:pt x="552" y="2256"/>
                </a:lnTo>
                <a:lnTo>
                  <a:pt x="542" y="2257"/>
                </a:lnTo>
                <a:lnTo>
                  <a:pt x="530" y="2261"/>
                </a:lnTo>
                <a:lnTo>
                  <a:pt x="523" y="2261"/>
                </a:lnTo>
                <a:lnTo>
                  <a:pt x="515" y="2261"/>
                </a:lnTo>
                <a:lnTo>
                  <a:pt x="505" y="2261"/>
                </a:lnTo>
                <a:lnTo>
                  <a:pt x="499" y="2261"/>
                </a:lnTo>
                <a:lnTo>
                  <a:pt x="496" y="2261"/>
                </a:lnTo>
                <a:lnTo>
                  <a:pt x="493" y="2266"/>
                </a:lnTo>
                <a:lnTo>
                  <a:pt x="493" y="2273"/>
                </a:lnTo>
                <a:lnTo>
                  <a:pt x="491" y="2283"/>
                </a:lnTo>
                <a:lnTo>
                  <a:pt x="484" y="2305"/>
                </a:lnTo>
                <a:lnTo>
                  <a:pt x="477" y="2326"/>
                </a:lnTo>
                <a:lnTo>
                  <a:pt x="446" y="2415"/>
                </a:lnTo>
                <a:lnTo>
                  <a:pt x="431" y="2456"/>
                </a:lnTo>
                <a:lnTo>
                  <a:pt x="424" y="2478"/>
                </a:lnTo>
                <a:lnTo>
                  <a:pt x="417" y="2498"/>
                </a:lnTo>
                <a:lnTo>
                  <a:pt x="409" y="2541"/>
                </a:lnTo>
                <a:lnTo>
                  <a:pt x="404" y="2582"/>
                </a:lnTo>
                <a:lnTo>
                  <a:pt x="397" y="2630"/>
                </a:lnTo>
                <a:lnTo>
                  <a:pt x="392" y="2676"/>
                </a:lnTo>
                <a:lnTo>
                  <a:pt x="388" y="2697"/>
                </a:lnTo>
                <a:lnTo>
                  <a:pt x="388" y="2717"/>
                </a:lnTo>
                <a:lnTo>
                  <a:pt x="388" y="2726"/>
                </a:lnTo>
                <a:lnTo>
                  <a:pt x="392" y="2733"/>
                </a:lnTo>
                <a:lnTo>
                  <a:pt x="395" y="2741"/>
                </a:lnTo>
                <a:lnTo>
                  <a:pt x="399" y="2750"/>
                </a:lnTo>
                <a:lnTo>
                  <a:pt x="400" y="2760"/>
                </a:lnTo>
                <a:lnTo>
                  <a:pt x="402" y="2770"/>
                </a:lnTo>
                <a:lnTo>
                  <a:pt x="404" y="2791"/>
                </a:lnTo>
                <a:lnTo>
                  <a:pt x="404" y="2813"/>
                </a:lnTo>
                <a:lnTo>
                  <a:pt x="404" y="2825"/>
                </a:lnTo>
                <a:lnTo>
                  <a:pt x="402" y="2837"/>
                </a:lnTo>
                <a:lnTo>
                  <a:pt x="400" y="2849"/>
                </a:lnTo>
                <a:lnTo>
                  <a:pt x="399" y="2856"/>
                </a:lnTo>
                <a:lnTo>
                  <a:pt x="395" y="2858"/>
                </a:lnTo>
                <a:lnTo>
                  <a:pt x="393" y="2859"/>
                </a:lnTo>
                <a:lnTo>
                  <a:pt x="385" y="2859"/>
                </a:lnTo>
                <a:lnTo>
                  <a:pt x="375" y="2861"/>
                </a:lnTo>
                <a:lnTo>
                  <a:pt x="356" y="2861"/>
                </a:lnTo>
                <a:lnTo>
                  <a:pt x="313" y="2858"/>
                </a:lnTo>
                <a:lnTo>
                  <a:pt x="303" y="2858"/>
                </a:lnTo>
                <a:lnTo>
                  <a:pt x="293" y="2856"/>
                </a:lnTo>
                <a:lnTo>
                  <a:pt x="272" y="2851"/>
                </a:lnTo>
                <a:lnTo>
                  <a:pt x="262" y="2847"/>
                </a:lnTo>
                <a:lnTo>
                  <a:pt x="251" y="2846"/>
                </a:lnTo>
                <a:lnTo>
                  <a:pt x="228" y="2844"/>
                </a:lnTo>
                <a:lnTo>
                  <a:pt x="205" y="2844"/>
                </a:lnTo>
                <a:lnTo>
                  <a:pt x="183" y="2844"/>
                </a:lnTo>
                <a:lnTo>
                  <a:pt x="161" y="2842"/>
                </a:lnTo>
                <a:lnTo>
                  <a:pt x="139" y="2839"/>
                </a:lnTo>
                <a:lnTo>
                  <a:pt x="118" y="2835"/>
                </a:lnTo>
                <a:lnTo>
                  <a:pt x="96" y="2829"/>
                </a:lnTo>
                <a:lnTo>
                  <a:pt x="70" y="2818"/>
                </a:lnTo>
                <a:lnTo>
                  <a:pt x="45" y="2808"/>
                </a:lnTo>
                <a:lnTo>
                  <a:pt x="33" y="2801"/>
                </a:lnTo>
                <a:lnTo>
                  <a:pt x="21" y="2794"/>
                </a:lnTo>
                <a:lnTo>
                  <a:pt x="12" y="2784"/>
                </a:lnTo>
                <a:lnTo>
                  <a:pt x="5" y="2774"/>
                </a:lnTo>
                <a:lnTo>
                  <a:pt x="2" y="2767"/>
                </a:lnTo>
                <a:lnTo>
                  <a:pt x="0" y="2760"/>
                </a:lnTo>
                <a:lnTo>
                  <a:pt x="2" y="2755"/>
                </a:lnTo>
                <a:lnTo>
                  <a:pt x="2" y="2748"/>
                </a:lnTo>
                <a:lnTo>
                  <a:pt x="5" y="2743"/>
                </a:lnTo>
                <a:lnTo>
                  <a:pt x="9" y="2740"/>
                </a:lnTo>
                <a:lnTo>
                  <a:pt x="17" y="2731"/>
                </a:lnTo>
                <a:lnTo>
                  <a:pt x="29" y="2724"/>
                </a:lnTo>
                <a:lnTo>
                  <a:pt x="41" y="2719"/>
                </a:lnTo>
                <a:lnTo>
                  <a:pt x="55" y="2716"/>
                </a:lnTo>
                <a:lnTo>
                  <a:pt x="65" y="2714"/>
                </a:lnTo>
                <a:lnTo>
                  <a:pt x="89" y="2711"/>
                </a:lnTo>
                <a:lnTo>
                  <a:pt x="111" y="2709"/>
                </a:lnTo>
                <a:lnTo>
                  <a:pt x="157" y="2704"/>
                </a:lnTo>
                <a:lnTo>
                  <a:pt x="186" y="2699"/>
                </a:lnTo>
                <a:lnTo>
                  <a:pt x="214" y="2692"/>
                </a:lnTo>
                <a:lnTo>
                  <a:pt x="224" y="2688"/>
                </a:lnTo>
                <a:lnTo>
                  <a:pt x="234" y="2683"/>
                </a:lnTo>
                <a:lnTo>
                  <a:pt x="243" y="2678"/>
                </a:lnTo>
                <a:lnTo>
                  <a:pt x="250" y="2669"/>
                </a:lnTo>
                <a:lnTo>
                  <a:pt x="263" y="2649"/>
                </a:lnTo>
                <a:lnTo>
                  <a:pt x="269" y="2639"/>
                </a:lnTo>
                <a:lnTo>
                  <a:pt x="272" y="2627"/>
                </a:lnTo>
                <a:lnTo>
                  <a:pt x="277" y="2615"/>
                </a:lnTo>
                <a:lnTo>
                  <a:pt x="279" y="2601"/>
                </a:lnTo>
                <a:lnTo>
                  <a:pt x="286" y="2574"/>
                </a:lnTo>
                <a:lnTo>
                  <a:pt x="286" y="2582"/>
                </a:lnTo>
                <a:lnTo>
                  <a:pt x="287" y="2587"/>
                </a:lnTo>
                <a:lnTo>
                  <a:pt x="289" y="2591"/>
                </a:lnTo>
                <a:lnTo>
                  <a:pt x="286" y="2584"/>
                </a:lnTo>
                <a:lnTo>
                  <a:pt x="286" y="2575"/>
                </a:lnTo>
                <a:lnTo>
                  <a:pt x="286" y="2558"/>
                </a:lnTo>
                <a:lnTo>
                  <a:pt x="284" y="2516"/>
                </a:lnTo>
                <a:lnTo>
                  <a:pt x="284" y="2427"/>
                </a:lnTo>
                <a:lnTo>
                  <a:pt x="284" y="2334"/>
                </a:lnTo>
                <a:lnTo>
                  <a:pt x="286" y="2240"/>
                </a:lnTo>
                <a:lnTo>
                  <a:pt x="281" y="2244"/>
                </a:lnTo>
                <a:lnTo>
                  <a:pt x="274" y="2245"/>
                </a:lnTo>
                <a:lnTo>
                  <a:pt x="265" y="2244"/>
                </a:lnTo>
                <a:lnTo>
                  <a:pt x="258" y="2242"/>
                </a:lnTo>
                <a:lnTo>
                  <a:pt x="245" y="2235"/>
                </a:lnTo>
                <a:lnTo>
                  <a:pt x="234" y="2227"/>
                </a:lnTo>
                <a:lnTo>
                  <a:pt x="228" y="2223"/>
                </a:lnTo>
                <a:lnTo>
                  <a:pt x="222" y="2223"/>
                </a:lnTo>
                <a:lnTo>
                  <a:pt x="209" y="2225"/>
                </a:lnTo>
                <a:lnTo>
                  <a:pt x="193" y="2227"/>
                </a:lnTo>
                <a:lnTo>
                  <a:pt x="176" y="2227"/>
                </a:lnTo>
                <a:lnTo>
                  <a:pt x="154" y="2227"/>
                </a:lnTo>
                <a:lnTo>
                  <a:pt x="144" y="2225"/>
                </a:lnTo>
                <a:lnTo>
                  <a:pt x="133" y="2221"/>
                </a:lnTo>
                <a:lnTo>
                  <a:pt x="132" y="2220"/>
                </a:lnTo>
                <a:lnTo>
                  <a:pt x="132" y="2216"/>
                </a:lnTo>
                <a:lnTo>
                  <a:pt x="132" y="2208"/>
                </a:lnTo>
                <a:lnTo>
                  <a:pt x="135" y="2192"/>
                </a:lnTo>
                <a:lnTo>
                  <a:pt x="144" y="2144"/>
                </a:lnTo>
                <a:lnTo>
                  <a:pt x="147" y="2124"/>
                </a:lnTo>
                <a:lnTo>
                  <a:pt x="149" y="2114"/>
                </a:lnTo>
                <a:lnTo>
                  <a:pt x="149" y="2103"/>
                </a:lnTo>
                <a:lnTo>
                  <a:pt x="147" y="2081"/>
                </a:lnTo>
                <a:lnTo>
                  <a:pt x="147" y="2057"/>
                </a:lnTo>
                <a:lnTo>
                  <a:pt x="149" y="2035"/>
                </a:lnTo>
                <a:lnTo>
                  <a:pt x="152" y="2011"/>
                </a:lnTo>
                <a:lnTo>
                  <a:pt x="161" y="1965"/>
                </a:lnTo>
                <a:lnTo>
                  <a:pt x="169" y="1919"/>
                </a:lnTo>
                <a:lnTo>
                  <a:pt x="178" y="1873"/>
                </a:lnTo>
                <a:lnTo>
                  <a:pt x="190" y="1828"/>
                </a:lnTo>
                <a:lnTo>
                  <a:pt x="200" y="1784"/>
                </a:lnTo>
                <a:lnTo>
                  <a:pt x="217" y="1691"/>
                </a:lnTo>
                <a:lnTo>
                  <a:pt x="233" y="1599"/>
                </a:lnTo>
                <a:lnTo>
                  <a:pt x="241" y="1554"/>
                </a:lnTo>
                <a:lnTo>
                  <a:pt x="245" y="1532"/>
                </a:lnTo>
                <a:lnTo>
                  <a:pt x="245" y="1510"/>
                </a:lnTo>
                <a:lnTo>
                  <a:pt x="243" y="1467"/>
                </a:lnTo>
                <a:lnTo>
                  <a:pt x="243" y="1447"/>
                </a:lnTo>
                <a:lnTo>
                  <a:pt x="245" y="1424"/>
                </a:lnTo>
                <a:lnTo>
                  <a:pt x="250" y="1404"/>
                </a:lnTo>
                <a:lnTo>
                  <a:pt x="255" y="1383"/>
                </a:lnTo>
                <a:lnTo>
                  <a:pt x="262" y="1365"/>
                </a:lnTo>
                <a:lnTo>
                  <a:pt x="267" y="1348"/>
                </a:lnTo>
                <a:lnTo>
                  <a:pt x="267" y="1339"/>
                </a:lnTo>
                <a:lnTo>
                  <a:pt x="265" y="1336"/>
                </a:lnTo>
                <a:lnTo>
                  <a:pt x="260" y="1332"/>
                </a:lnTo>
                <a:lnTo>
                  <a:pt x="253" y="1334"/>
                </a:lnTo>
                <a:lnTo>
                  <a:pt x="240" y="1341"/>
                </a:lnTo>
                <a:lnTo>
                  <a:pt x="234" y="1344"/>
                </a:lnTo>
                <a:lnTo>
                  <a:pt x="226" y="1346"/>
                </a:lnTo>
                <a:lnTo>
                  <a:pt x="210" y="1348"/>
                </a:lnTo>
                <a:lnTo>
                  <a:pt x="204" y="1346"/>
                </a:lnTo>
                <a:lnTo>
                  <a:pt x="195" y="1344"/>
                </a:lnTo>
                <a:lnTo>
                  <a:pt x="188" y="1342"/>
                </a:lnTo>
                <a:lnTo>
                  <a:pt x="183" y="1337"/>
                </a:lnTo>
                <a:lnTo>
                  <a:pt x="168" y="1325"/>
                </a:lnTo>
                <a:lnTo>
                  <a:pt x="163" y="1318"/>
                </a:lnTo>
                <a:lnTo>
                  <a:pt x="157" y="1312"/>
                </a:lnTo>
                <a:lnTo>
                  <a:pt x="154" y="1303"/>
                </a:lnTo>
                <a:lnTo>
                  <a:pt x="152" y="1294"/>
                </a:lnTo>
                <a:lnTo>
                  <a:pt x="151" y="1277"/>
                </a:lnTo>
                <a:lnTo>
                  <a:pt x="151" y="1260"/>
                </a:lnTo>
                <a:lnTo>
                  <a:pt x="152" y="1243"/>
                </a:lnTo>
                <a:lnTo>
                  <a:pt x="157" y="1228"/>
                </a:lnTo>
                <a:lnTo>
                  <a:pt x="166" y="1214"/>
                </a:lnTo>
                <a:lnTo>
                  <a:pt x="178" y="1202"/>
                </a:lnTo>
                <a:lnTo>
                  <a:pt x="185" y="1195"/>
                </a:lnTo>
                <a:lnTo>
                  <a:pt x="192" y="1188"/>
                </a:lnTo>
                <a:lnTo>
                  <a:pt x="202" y="1173"/>
                </a:lnTo>
                <a:lnTo>
                  <a:pt x="209" y="1166"/>
                </a:lnTo>
                <a:lnTo>
                  <a:pt x="214" y="1158"/>
                </a:lnTo>
                <a:lnTo>
                  <a:pt x="216" y="1151"/>
                </a:lnTo>
                <a:lnTo>
                  <a:pt x="217" y="1141"/>
                </a:lnTo>
                <a:lnTo>
                  <a:pt x="217" y="1096"/>
                </a:lnTo>
                <a:lnTo>
                  <a:pt x="221" y="1050"/>
                </a:lnTo>
                <a:lnTo>
                  <a:pt x="226" y="1004"/>
                </a:lnTo>
                <a:lnTo>
                  <a:pt x="231" y="959"/>
                </a:lnTo>
                <a:lnTo>
                  <a:pt x="234" y="937"/>
                </a:lnTo>
                <a:lnTo>
                  <a:pt x="240" y="917"/>
                </a:lnTo>
                <a:lnTo>
                  <a:pt x="251" y="875"/>
                </a:lnTo>
                <a:lnTo>
                  <a:pt x="255" y="865"/>
                </a:lnTo>
                <a:lnTo>
                  <a:pt x="255" y="857"/>
                </a:lnTo>
                <a:lnTo>
                  <a:pt x="255" y="840"/>
                </a:lnTo>
                <a:lnTo>
                  <a:pt x="251" y="822"/>
                </a:lnTo>
                <a:lnTo>
                  <a:pt x="245" y="805"/>
                </a:lnTo>
                <a:lnTo>
                  <a:pt x="240" y="788"/>
                </a:lnTo>
                <a:lnTo>
                  <a:pt x="234" y="773"/>
                </a:lnTo>
                <a:lnTo>
                  <a:pt x="234" y="756"/>
                </a:lnTo>
                <a:lnTo>
                  <a:pt x="236" y="747"/>
                </a:lnTo>
                <a:lnTo>
                  <a:pt x="238" y="739"/>
                </a:lnTo>
                <a:lnTo>
                  <a:pt x="245" y="720"/>
                </a:lnTo>
                <a:lnTo>
                  <a:pt x="253" y="703"/>
                </a:lnTo>
                <a:lnTo>
                  <a:pt x="263" y="686"/>
                </a:lnTo>
                <a:lnTo>
                  <a:pt x="274" y="669"/>
                </a:lnTo>
                <a:lnTo>
                  <a:pt x="301" y="628"/>
                </a:lnTo>
                <a:lnTo>
                  <a:pt x="316" y="607"/>
                </a:lnTo>
                <a:lnTo>
                  <a:pt x="334" y="590"/>
                </a:lnTo>
                <a:lnTo>
                  <a:pt x="347" y="574"/>
                </a:lnTo>
                <a:lnTo>
                  <a:pt x="358" y="556"/>
                </a:lnTo>
                <a:lnTo>
                  <a:pt x="369" y="539"/>
                </a:lnTo>
                <a:lnTo>
                  <a:pt x="380" y="521"/>
                </a:lnTo>
                <a:lnTo>
                  <a:pt x="388" y="510"/>
                </a:lnTo>
                <a:lnTo>
                  <a:pt x="390" y="503"/>
                </a:lnTo>
                <a:lnTo>
                  <a:pt x="390" y="501"/>
                </a:lnTo>
                <a:lnTo>
                  <a:pt x="388" y="498"/>
                </a:lnTo>
                <a:lnTo>
                  <a:pt x="380" y="487"/>
                </a:lnTo>
                <a:lnTo>
                  <a:pt x="378" y="482"/>
                </a:lnTo>
                <a:lnTo>
                  <a:pt x="378" y="475"/>
                </a:lnTo>
                <a:lnTo>
                  <a:pt x="380" y="474"/>
                </a:lnTo>
                <a:lnTo>
                  <a:pt x="381" y="472"/>
                </a:lnTo>
                <a:lnTo>
                  <a:pt x="388" y="470"/>
                </a:lnTo>
                <a:lnTo>
                  <a:pt x="397" y="463"/>
                </a:lnTo>
                <a:lnTo>
                  <a:pt x="405" y="456"/>
                </a:lnTo>
                <a:lnTo>
                  <a:pt x="440" y="426"/>
                </a:lnTo>
                <a:lnTo>
                  <a:pt x="397" y="436"/>
                </a:lnTo>
                <a:lnTo>
                  <a:pt x="375" y="438"/>
                </a:lnTo>
                <a:lnTo>
                  <a:pt x="363" y="438"/>
                </a:lnTo>
                <a:lnTo>
                  <a:pt x="352" y="436"/>
                </a:lnTo>
                <a:lnTo>
                  <a:pt x="344" y="434"/>
                </a:lnTo>
                <a:lnTo>
                  <a:pt x="337" y="427"/>
                </a:lnTo>
                <a:lnTo>
                  <a:pt x="334" y="422"/>
                </a:lnTo>
                <a:lnTo>
                  <a:pt x="334" y="417"/>
                </a:lnTo>
                <a:lnTo>
                  <a:pt x="334" y="403"/>
                </a:lnTo>
                <a:lnTo>
                  <a:pt x="332" y="400"/>
                </a:lnTo>
                <a:lnTo>
                  <a:pt x="330" y="397"/>
                </a:lnTo>
                <a:lnTo>
                  <a:pt x="327" y="392"/>
                </a:lnTo>
                <a:lnTo>
                  <a:pt x="313" y="383"/>
                </a:lnTo>
                <a:lnTo>
                  <a:pt x="310" y="380"/>
                </a:lnTo>
                <a:lnTo>
                  <a:pt x="306" y="376"/>
                </a:lnTo>
                <a:lnTo>
                  <a:pt x="306" y="371"/>
                </a:lnTo>
                <a:lnTo>
                  <a:pt x="310" y="366"/>
                </a:lnTo>
                <a:lnTo>
                  <a:pt x="315" y="362"/>
                </a:lnTo>
                <a:lnTo>
                  <a:pt x="320" y="356"/>
                </a:lnTo>
                <a:lnTo>
                  <a:pt x="320" y="354"/>
                </a:lnTo>
                <a:lnTo>
                  <a:pt x="320" y="352"/>
                </a:lnTo>
                <a:lnTo>
                  <a:pt x="315" y="350"/>
                </a:lnTo>
                <a:lnTo>
                  <a:pt x="306" y="349"/>
                </a:lnTo>
                <a:lnTo>
                  <a:pt x="299" y="347"/>
                </a:lnTo>
                <a:lnTo>
                  <a:pt x="293" y="345"/>
                </a:lnTo>
                <a:lnTo>
                  <a:pt x="291" y="344"/>
                </a:lnTo>
                <a:lnTo>
                  <a:pt x="289" y="342"/>
                </a:lnTo>
                <a:lnTo>
                  <a:pt x="287" y="338"/>
                </a:lnTo>
                <a:lnTo>
                  <a:pt x="287" y="333"/>
                </a:lnTo>
                <a:lnTo>
                  <a:pt x="291" y="320"/>
                </a:lnTo>
                <a:lnTo>
                  <a:pt x="291" y="311"/>
                </a:lnTo>
                <a:lnTo>
                  <a:pt x="289" y="308"/>
                </a:lnTo>
                <a:lnTo>
                  <a:pt x="286" y="306"/>
                </a:lnTo>
                <a:lnTo>
                  <a:pt x="275" y="299"/>
                </a:lnTo>
                <a:lnTo>
                  <a:pt x="270" y="294"/>
                </a:lnTo>
                <a:lnTo>
                  <a:pt x="267" y="287"/>
                </a:lnTo>
                <a:lnTo>
                  <a:pt x="267" y="282"/>
                </a:lnTo>
                <a:lnTo>
                  <a:pt x="269" y="279"/>
                </a:lnTo>
                <a:lnTo>
                  <a:pt x="274" y="270"/>
                </a:lnTo>
                <a:lnTo>
                  <a:pt x="287" y="255"/>
                </a:lnTo>
                <a:lnTo>
                  <a:pt x="291" y="251"/>
                </a:lnTo>
                <a:lnTo>
                  <a:pt x="291" y="248"/>
                </a:lnTo>
                <a:lnTo>
                  <a:pt x="289" y="243"/>
                </a:lnTo>
                <a:lnTo>
                  <a:pt x="286" y="236"/>
                </a:lnTo>
                <a:lnTo>
                  <a:pt x="284" y="229"/>
                </a:lnTo>
                <a:lnTo>
                  <a:pt x="282" y="220"/>
                </a:lnTo>
                <a:lnTo>
                  <a:pt x="284" y="210"/>
                </a:lnTo>
                <a:lnTo>
                  <a:pt x="284" y="198"/>
                </a:lnTo>
                <a:lnTo>
                  <a:pt x="284" y="188"/>
                </a:lnTo>
                <a:lnTo>
                  <a:pt x="284" y="174"/>
                </a:lnTo>
                <a:lnTo>
                  <a:pt x="287" y="161"/>
                </a:lnTo>
                <a:lnTo>
                  <a:pt x="291" y="147"/>
                </a:lnTo>
                <a:lnTo>
                  <a:pt x="296" y="135"/>
                </a:lnTo>
                <a:lnTo>
                  <a:pt x="310" y="111"/>
                </a:lnTo>
                <a:lnTo>
                  <a:pt x="325" y="89"/>
                </a:lnTo>
                <a:lnTo>
                  <a:pt x="340" y="68"/>
                </a:lnTo>
                <a:lnTo>
                  <a:pt x="349" y="58"/>
                </a:lnTo>
                <a:lnTo>
                  <a:pt x="356" y="46"/>
                </a:lnTo>
                <a:lnTo>
                  <a:pt x="364" y="36"/>
                </a:lnTo>
                <a:lnTo>
                  <a:pt x="373" y="27"/>
                </a:lnTo>
                <a:lnTo>
                  <a:pt x="385" y="19"/>
                </a:lnTo>
                <a:lnTo>
                  <a:pt x="397" y="1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5" name="Freeform 14"/>
          <p:cNvSpPr>
            <a:spLocks/>
          </p:cNvSpPr>
          <p:nvPr/>
        </p:nvSpPr>
        <p:spPr bwMode="auto">
          <a:xfrm>
            <a:off x="7370763" y="1671638"/>
            <a:ext cx="41275" cy="36512"/>
          </a:xfrm>
          <a:custGeom>
            <a:avLst/>
            <a:gdLst>
              <a:gd name="T0" fmla="*/ 0 w 26"/>
              <a:gd name="T1" fmla="*/ 36512 h 23"/>
              <a:gd name="T2" fmla="*/ 0 w 26"/>
              <a:gd name="T3" fmla="*/ 36512 h 23"/>
              <a:gd name="T4" fmla="*/ 41275 w 26"/>
              <a:gd name="T5" fmla="*/ 36512 h 23"/>
              <a:gd name="T6" fmla="*/ 41275 w 26"/>
              <a:gd name="T7" fmla="*/ 36512 h 23"/>
              <a:gd name="T8" fmla="*/ 30163 w 26"/>
              <a:gd name="T9" fmla="*/ 17462 h 23"/>
              <a:gd name="T10" fmla="*/ 22225 w 26"/>
              <a:gd name="T11" fmla="*/ 6350 h 23"/>
              <a:gd name="T12" fmla="*/ 14288 w 26"/>
              <a:gd name="T13" fmla="*/ 0 h 23"/>
              <a:gd name="T14" fmla="*/ 14288 w 26"/>
              <a:gd name="T15" fmla="*/ 0 h 23"/>
              <a:gd name="T16" fmla="*/ 7938 w 26"/>
              <a:gd name="T17" fmla="*/ 0 h 23"/>
              <a:gd name="T18" fmla="*/ 6350 w 26"/>
              <a:gd name="T19" fmla="*/ 3175 h 23"/>
              <a:gd name="T20" fmla="*/ 0 w 26"/>
              <a:gd name="T21" fmla="*/ 14287 h 23"/>
              <a:gd name="T22" fmla="*/ 0 w 26"/>
              <a:gd name="T23" fmla="*/ 36512 h 2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6"/>
              <a:gd name="T37" fmla="*/ 0 h 23"/>
              <a:gd name="T38" fmla="*/ 26 w 26"/>
              <a:gd name="T39" fmla="*/ 23 h 2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6" h="23">
                <a:moveTo>
                  <a:pt x="0" y="23"/>
                </a:moveTo>
                <a:lnTo>
                  <a:pt x="0" y="23"/>
                </a:lnTo>
                <a:lnTo>
                  <a:pt x="26" y="23"/>
                </a:lnTo>
                <a:lnTo>
                  <a:pt x="19" y="11"/>
                </a:lnTo>
                <a:lnTo>
                  <a:pt x="14" y="4"/>
                </a:lnTo>
                <a:lnTo>
                  <a:pt x="9" y="0"/>
                </a:lnTo>
                <a:lnTo>
                  <a:pt x="5" y="0"/>
                </a:lnTo>
                <a:lnTo>
                  <a:pt x="4" y="2"/>
                </a:lnTo>
                <a:lnTo>
                  <a:pt x="0" y="9"/>
                </a:lnTo>
                <a:lnTo>
                  <a:pt x="0" y="2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167</Words>
  <Application>Microsoft Office PowerPoint</Application>
  <PresentationFormat>On-screen Show (4:3)</PresentationFormat>
  <Paragraphs>23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Outlines of People - Full length</dc:title>
  <dc:creator>Presentation Magazine</dc:creator>
  <cp:lastModifiedBy>Jonty Pearce</cp:lastModifiedBy>
  <cp:revision>7</cp:revision>
  <dcterms:created xsi:type="dcterms:W3CDTF">2009-11-03T13:35:13Z</dcterms:created>
  <dcterms:modified xsi:type="dcterms:W3CDTF">2015-02-22T11:12:37Z</dcterms:modified>
</cp:coreProperties>
</file>