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7" r:id="rId2"/>
    <p:sldId id="268" r:id="rId3"/>
    <p:sldId id="269" r:id="rId4"/>
    <p:sldId id="270" r:id="rId5"/>
    <p:sldId id="266" r:id="rId6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-8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E0E677E-75EA-4CBB-9DB6-CBCC3EF38B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183714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24E6624-97C8-482F-89DD-D39D30D4B174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409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B3FF7A02-8C2D-4754-8534-22D716E6496D}" type="slidenum">
              <a:rPr lang="en-US" altLang="en-US" sz="1200">
                <a:ea typeface="MS PGothic" panose="020B0600070205080204" pitchFamily="34" charset="-128"/>
              </a:rPr>
              <a:pPr algn="r" eaLnBrk="1" hangingPunct="1"/>
              <a:t>1</a:t>
            </a:fld>
            <a:endParaRPr lang="en-US" altLang="en-US" sz="1200">
              <a:ea typeface="MS PGothic" panose="020B0600070205080204" pitchFamily="34" charset="-128"/>
            </a:endParaRPr>
          </a:p>
        </p:txBody>
      </p:sp>
      <p:sp>
        <p:nvSpPr>
          <p:cNvPr id="410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754823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DDDAF76-2712-4BE8-9E36-8E1FC87EF46F}" type="slidenum">
              <a:rPr lang="en-GB" altLang="en-US"/>
              <a:pPr/>
              <a:t>2</a:t>
            </a:fld>
            <a:endParaRPr lang="en-GB" altLang="en-US"/>
          </a:p>
        </p:txBody>
      </p:sp>
      <p:sp>
        <p:nvSpPr>
          <p:cNvPr id="614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340222EF-406D-41DC-BCFB-31661DF2FD64}" type="slidenum">
              <a:rPr lang="en-US" altLang="en-US" sz="1200">
                <a:ea typeface="MS PGothic" panose="020B0600070205080204" pitchFamily="34" charset="-128"/>
              </a:rPr>
              <a:pPr algn="r" eaLnBrk="1" hangingPunct="1"/>
              <a:t>2</a:t>
            </a:fld>
            <a:endParaRPr lang="en-US" altLang="en-US" sz="1200">
              <a:ea typeface="MS PGothic" panose="020B0600070205080204" pitchFamily="34" charset="-128"/>
            </a:endParaRPr>
          </a:p>
        </p:txBody>
      </p:sp>
      <p:sp>
        <p:nvSpPr>
          <p:cNvPr id="614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718893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C5F9992-7E9B-45F6-86AB-67D22142AB04}" type="slidenum">
              <a:rPr lang="en-GB" altLang="en-US"/>
              <a:pPr/>
              <a:t>3</a:t>
            </a:fld>
            <a:endParaRPr lang="en-GB" altLang="en-US"/>
          </a:p>
        </p:txBody>
      </p:sp>
      <p:sp>
        <p:nvSpPr>
          <p:cNvPr id="819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25464526-7ACC-4CB6-8F70-7FACBA124F07}" type="slidenum">
              <a:rPr lang="en-US" altLang="en-US" sz="1200">
                <a:ea typeface="MS PGothic" panose="020B0600070205080204" pitchFamily="34" charset="-128"/>
              </a:rPr>
              <a:pPr algn="r" eaLnBrk="1" hangingPunct="1"/>
              <a:t>3</a:t>
            </a:fld>
            <a:endParaRPr lang="en-US" altLang="en-US" sz="1200">
              <a:ea typeface="MS PGothic" panose="020B0600070205080204" pitchFamily="34" charset="-128"/>
            </a:endParaRPr>
          </a:p>
        </p:txBody>
      </p:sp>
      <p:sp>
        <p:nvSpPr>
          <p:cNvPr id="819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981737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D46059C-55D7-45AB-BC7D-4C67992954DA}" type="slidenum">
              <a:rPr lang="en-GB" altLang="en-US"/>
              <a:pPr/>
              <a:t>4</a:t>
            </a:fld>
            <a:endParaRPr lang="en-GB" altLang="en-US"/>
          </a:p>
        </p:txBody>
      </p:sp>
      <p:sp>
        <p:nvSpPr>
          <p:cNvPr id="1024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D816ADAF-C4D2-4A68-A5DE-B759253E4CE0}" type="slidenum">
              <a:rPr lang="en-US" altLang="en-US" sz="1200">
                <a:ea typeface="MS PGothic" panose="020B0600070205080204" pitchFamily="34" charset="-128"/>
              </a:rPr>
              <a:pPr algn="r" eaLnBrk="1" hangingPunct="1"/>
              <a:t>4</a:t>
            </a:fld>
            <a:endParaRPr lang="en-US" altLang="en-US" sz="1200">
              <a:ea typeface="MS PGothic" panose="020B0600070205080204" pitchFamily="34" charset="-128"/>
            </a:endParaRPr>
          </a:p>
        </p:txBody>
      </p:sp>
      <p:sp>
        <p:nvSpPr>
          <p:cNvPr id="1024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461049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4DA40AD-ED2A-4AD4-A1A6-BCBED911E83B}" type="slidenum">
              <a:rPr lang="en-GB" altLang="en-US"/>
              <a:pPr/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323727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669745-535D-4ABA-8B28-36DB924328D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83820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A0CDED-8BFD-45B5-8340-DE24EB74070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0585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FC451A-CA2B-4CAC-B2F6-EFB2A2599B9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91795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A9D717-8203-4F00-82AF-6465B8F13DB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22026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77A014-6B34-4F4C-92B2-1DFC0B9C639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08149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749317-0340-4D72-A72D-51F35829188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72618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4667C2-4B5F-4C23-B61B-45658A35C5A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08104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830708-678D-4D4F-85CB-05DBEF96B26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6107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9DB333-064C-486D-82FF-6FB7133A4EB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31025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565A82-6AB4-48D4-B77F-316E95AD21A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3589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FC06B7-F2FD-4CD7-B4F9-7F8A3EC3F66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84110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8C3C9130-53BA-489E-8595-6A915E4C24B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reeform 110"/>
          <p:cNvSpPr>
            <a:spLocks noEditPoints="1"/>
          </p:cNvSpPr>
          <p:nvPr/>
        </p:nvSpPr>
        <p:spPr bwMode="auto">
          <a:xfrm>
            <a:off x="1873250" y="846138"/>
            <a:ext cx="1401763" cy="2189162"/>
          </a:xfrm>
          <a:custGeom>
            <a:avLst/>
            <a:gdLst>
              <a:gd name="T0" fmla="*/ 1306513 w 883"/>
              <a:gd name="T1" fmla="*/ 533400 h 1379"/>
              <a:gd name="T2" fmla="*/ 1317625 w 883"/>
              <a:gd name="T3" fmla="*/ 519112 h 1379"/>
              <a:gd name="T4" fmla="*/ 1317625 w 883"/>
              <a:gd name="T5" fmla="*/ 404812 h 1379"/>
              <a:gd name="T6" fmla="*/ 1341438 w 883"/>
              <a:gd name="T7" fmla="*/ 407987 h 1379"/>
              <a:gd name="T8" fmla="*/ 1352550 w 883"/>
              <a:gd name="T9" fmla="*/ 374650 h 1379"/>
              <a:gd name="T10" fmla="*/ 1357313 w 883"/>
              <a:gd name="T11" fmla="*/ 298450 h 1379"/>
              <a:gd name="T12" fmla="*/ 1301750 w 883"/>
              <a:gd name="T13" fmla="*/ 203200 h 1379"/>
              <a:gd name="T14" fmla="*/ 1290638 w 883"/>
              <a:gd name="T15" fmla="*/ 212725 h 1379"/>
              <a:gd name="T16" fmla="*/ 1276350 w 883"/>
              <a:gd name="T17" fmla="*/ 190500 h 1379"/>
              <a:gd name="T18" fmla="*/ 1301750 w 883"/>
              <a:gd name="T19" fmla="*/ 209550 h 1379"/>
              <a:gd name="T20" fmla="*/ 1249363 w 883"/>
              <a:gd name="T21" fmla="*/ 136525 h 1379"/>
              <a:gd name="T22" fmla="*/ 1192213 w 883"/>
              <a:gd name="T23" fmla="*/ 80962 h 1379"/>
              <a:gd name="T24" fmla="*/ 1103313 w 883"/>
              <a:gd name="T25" fmla="*/ 53975 h 1379"/>
              <a:gd name="T26" fmla="*/ 963613 w 883"/>
              <a:gd name="T27" fmla="*/ 22225 h 1379"/>
              <a:gd name="T28" fmla="*/ 803275 w 883"/>
              <a:gd name="T29" fmla="*/ 0 h 1379"/>
              <a:gd name="T30" fmla="*/ 642938 w 883"/>
              <a:gd name="T31" fmla="*/ 14287 h 1379"/>
              <a:gd name="T32" fmla="*/ 573088 w 883"/>
              <a:gd name="T33" fmla="*/ 33337 h 1379"/>
              <a:gd name="T34" fmla="*/ 528638 w 883"/>
              <a:gd name="T35" fmla="*/ 42862 h 1379"/>
              <a:gd name="T36" fmla="*/ 512763 w 883"/>
              <a:gd name="T37" fmla="*/ 55562 h 1379"/>
              <a:gd name="T38" fmla="*/ 490538 w 883"/>
              <a:gd name="T39" fmla="*/ 76200 h 1379"/>
              <a:gd name="T40" fmla="*/ 457200 w 883"/>
              <a:gd name="T41" fmla="*/ 98425 h 1379"/>
              <a:gd name="T42" fmla="*/ 431800 w 883"/>
              <a:gd name="T43" fmla="*/ 136525 h 1379"/>
              <a:gd name="T44" fmla="*/ 403225 w 883"/>
              <a:gd name="T45" fmla="*/ 147637 h 1379"/>
              <a:gd name="T46" fmla="*/ 381000 w 883"/>
              <a:gd name="T47" fmla="*/ 169862 h 1379"/>
              <a:gd name="T48" fmla="*/ 350838 w 883"/>
              <a:gd name="T49" fmla="*/ 190500 h 1379"/>
              <a:gd name="T50" fmla="*/ 350838 w 883"/>
              <a:gd name="T51" fmla="*/ 203200 h 1379"/>
              <a:gd name="T52" fmla="*/ 328613 w 883"/>
              <a:gd name="T53" fmla="*/ 223837 h 1379"/>
              <a:gd name="T54" fmla="*/ 309563 w 883"/>
              <a:gd name="T55" fmla="*/ 293687 h 1379"/>
              <a:gd name="T56" fmla="*/ 280988 w 883"/>
              <a:gd name="T57" fmla="*/ 363537 h 1379"/>
              <a:gd name="T58" fmla="*/ 273050 w 883"/>
              <a:gd name="T59" fmla="*/ 427037 h 1379"/>
              <a:gd name="T60" fmla="*/ 269875 w 883"/>
              <a:gd name="T61" fmla="*/ 496887 h 1379"/>
              <a:gd name="T62" fmla="*/ 287338 w 883"/>
              <a:gd name="T63" fmla="*/ 600075 h 1379"/>
              <a:gd name="T64" fmla="*/ 295275 w 883"/>
              <a:gd name="T65" fmla="*/ 655637 h 1379"/>
              <a:gd name="T66" fmla="*/ 344488 w 883"/>
              <a:gd name="T67" fmla="*/ 763587 h 1379"/>
              <a:gd name="T68" fmla="*/ 390525 w 883"/>
              <a:gd name="T69" fmla="*/ 817562 h 1379"/>
              <a:gd name="T70" fmla="*/ 423863 w 883"/>
              <a:gd name="T71" fmla="*/ 873125 h 1379"/>
              <a:gd name="T72" fmla="*/ 457200 w 883"/>
              <a:gd name="T73" fmla="*/ 931862 h 1379"/>
              <a:gd name="T74" fmla="*/ 498475 w 883"/>
              <a:gd name="T75" fmla="*/ 995362 h 1379"/>
              <a:gd name="T76" fmla="*/ 484188 w 883"/>
              <a:gd name="T77" fmla="*/ 1141412 h 1379"/>
              <a:gd name="T78" fmla="*/ 217488 w 883"/>
              <a:gd name="T79" fmla="*/ 1477962 h 1379"/>
              <a:gd name="T80" fmla="*/ 38100 w 883"/>
              <a:gd name="T81" fmla="*/ 1882775 h 1379"/>
              <a:gd name="T82" fmla="*/ 1354138 w 883"/>
              <a:gd name="T83" fmla="*/ 2189162 h 1379"/>
              <a:gd name="T84" fmla="*/ 1368425 w 883"/>
              <a:gd name="T85" fmla="*/ 1943100 h 1379"/>
              <a:gd name="T86" fmla="*/ 1181100 w 883"/>
              <a:gd name="T87" fmla="*/ 1633537 h 1379"/>
              <a:gd name="T88" fmla="*/ 1143000 w 883"/>
              <a:gd name="T89" fmla="*/ 1536700 h 1379"/>
              <a:gd name="T90" fmla="*/ 1069975 w 883"/>
              <a:gd name="T91" fmla="*/ 1441450 h 1379"/>
              <a:gd name="T92" fmla="*/ 1017588 w 883"/>
              <a:gd name="T93" fmla="*/ 1377950 h 1379"/>
              <a:gd name="T94" fmla="*/ 1039813 w 883"/>
              <a:gd name="T95" fmla="*/ 1208087 h 1379"/>
              <a:gd name="T96" fmla="*/ 1073150 w 883"/>
              <a:gd name="T97" fmla="*/ 1106487 h 1379"/>
              <a:gd name="T98" fmla="*/ 1135063 w 883"/>
              <a:gd name="T99" fmla="*/ 1062037 h 1379"/>
              <a:gd name="T100" fmla="*/ 1262063 w 883"/>
              <a:gd name="T101" fmla="*/ 1046162 h 1379"/>
              <a:gd name="T102" fmla="*/ 1301750 w 883"/>
              <a:gd name="T103" fmla="*/ 950912 h 1379"/>
              <a:gd name="T104" fmla="*/ 1331913 w 883"/>
              <a:gd name="T105" fmla="*/ 877887 h 1379"/>
              <a:gd name="T106" fmla="*/ 1327150 w 883"/>
              <a:gd name="T107" fmla="*/ 833437 h 1379"/>
              <a:gd name="T108" fmla="*/ 1335088 w 883"/>
              <a:gd name="T109" fmla="*/ 752475 h 1379"/>
              <a:gd name="T110" fmla="*/ 1397000 w 883"/>
              <a:gd name="T111" fmla="*/ 700087 h 1379"/>
              <a:gd name="T112" fmla="*/ 1243013 w 883"/>
              <a:gd name="T113" fmla="*/ 161925 h 1379"/>
              <a:gd name="T114" fmla="*/ 1238250 w 883"/>
              <a:gd name="T115" fmla="*/ 150812 h 1379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883"/>
              <a:gd name="T175" fmla="*/ 0 h 1379"/>
              <a:gd name="T176" fmla="*/ 883 w 883"/>
              <a:gd name="T177" fmla="*/ 1379 h 1379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883" h="1379">
                <a:moveTo>
                  <a:pt x="853" y="392"/>
                </a:moveTo>
                <a:lnTo>
                  <a:pt x="853" y="392"/>
                </a:lnTo>
                <a:lnTo>
                  <a:pt x="852" y="385"/>
                </a:lnTo>
                <a:lnTo>
                  <a:pt x="846" y="378"/>
                </a:lnTo>
                <a:lnTo>
                  <a:pt x="836" y="364"/>
                </a:lnTo>
                <a:lnTo>
                  <a:pt x="825" y="351"/>
                </a:lnTo>
                <a:lnTo>
                  <a:pt x="822" y="343"/>
                </a:lnTo>
                <a:lnTo>
                  <a:pt x="822" y="339"/>
                </a:lnTo>
                <a:lnTo>
                  <a:pt x="823" y="336"/>
                </a:lnTo>
                <a:lnTo>
                  <a:pt x="823" y="337"/>
                </a:lnTo>
                <a:lnTo>
                  <a:pt x="825" y="332"/>
                </a:lnTo>
                <a:lnTo>
                  <a:pt x="829" y="329"/>
                </a:lnTo>
                <a:lnTo>
                  <a:pt x="830" y="329"/>
                </a:lnTo>
                <a:lnTo>
                  <a:pt x="832" y="325"/>
                </a:lnTo>
                <a:lnTo>
                  <a:pt x="830" y="327"/>
                </a:lnTo>
                <a:lnTo>
                  <a:pt x="834" y="320"/>
                </a:lnTo>
                <a:lnTo>
                  <a:pt x="839" y="315"/>
                </a:lnTo>
                <a:lnTo>
                  <a:pt x="838" y="313"/>
                </a:lnTo>
                <a:lnTo>
                  <a:pt x="839" y="306"/>
                </a:lnTo>
                <a:lnTo>
                  <a:pt x="839" y="299"/>
                </a:lnTo>
                <a:lnTo>
                  <a:pt x="838" y="285"/>
                </a:lnTo>
                <a:lnTo>
                  <a:pt x="830" y="255"/>
                </a:lnTo>
                <a:lnTo>
                  <a:pt x="834" y="262"/>
                </a:lnTo>
                <a:lnTo>
                  <a:pt x="836" y="260"/>
                </a:lnTo>
                <a:lnTo>
                  <a:pt x="838" y="260"/>
                </a:lnTo>
                <a:lnTo>
                  <a:pt x="841" y="262"/>
                </a:lnTo>
                <a:lnTo>
                  <a:pt x="841" y="260"/>
                </a:lnTo>
                <a:lnTo>
                  <a:pt x="841" y="258"/>
                </a:lnTo>
                <a:lnTo>
                  <a:pt x="845" y="257"/>
                </a:lnTo>
                <a:lnTo>
                  <a:pt x="843" y="257"/>
                </a:lnTo>
                <a:lnTo>
                  <a:pt x="843" y="255"/>
                </a:lnTo>
                <a:lnTo>
                  <a:pt x="843" y="253"/>
                </a:lnTo>
                <a:lnTo>
                  <a:pt x="846" y="251"/>
                </a:lnTo>
                <a:lnTo>
                  <a:pt x="848" y="243"/>
                </a:lnTo>
                <a:lnTo>
                  <a:pt x="852" y="236"/>
                </a:lnTo>
                <a:lnTo>
                  <a:pt x="853" y="232"/>
                </a:lnTo>
                <a:lnTo>
                  <a:pt x="853" y="229"/>
                </a:lnTo>
                <a:lnTo>
                  <a:pt x="850" y="209"/>
                </a:lnTo>
                <a:lnTo>
                  <a:pt x="850" y="199"/>
                </a:lnTo>
                <a:lnTo>
                  <a:pt x="852" y="190"/>
                </a:lnTo>
                <a:lnTo>
                  <a:pt x="853" y="190"/>
                </a:lnTo>
                <a:lnTo>
                  <a:pt x="855" y="188"/>
                </a:lnTo>
                <a:lnTo>
                  <a:pt x="853" y="183"/>
                </a:lnTo>
                <a:lnTo>
                  <a:pt x="853" y="179"/>
                </a:lnTo>
                <a:lnTo>
                  <a:pt x="853" y="176"/>
                </a:lnTo>
                <a:lnTo>
                  <a:pt x="839" y="158"/>
                </a:lnTo>
                <a:lnTo>
                  <a:pt x="830" y="141"/>
                </a:lnTo>
                <a:lnTo>
                  <a:pt x="823" y="132"/>
                </a:lnTo>
                <a:lnTo>
                  <a:pt x="820" y="128"/>
                </a:lnTo>
                <a:lnTo>
                  <a:pt x="816" y="128"/>
                </a:lnTo>
                <a:lnTo>
                  <a:pt x="816" y="130"/>
                </a:lnTo>
                <a:lnTo>
                  <a:pt x="815" y="130"/>
                </a:lnTo>
                <a:lnTo>
                  <a:pt x="813" y="132"/>
                </a:lnTo>
                <a:lnTo>
                  <a:pt x="813" y="134"/>
                </a:lnTo>
                <a:lnTo>
                  <a:pt x="809" y="135"/>
                </a:lnTo>
                <a:lnTo>
                  <a:pt x="808" y="134"/>
                </a:lnTo>
                <a:lnTo>
                  <a:pt x="802" y="125"/>
                </a:lnTo>
                <a:lnTo>
                  <a:pt x="788" y="106"/>
                </a:lnTo>
                <a:lnTo>
                  <a:pt x="797" y="111"/>
                </a:lnTo>
                <a:lnTo>
                  <a:pt x="804" y="120"/>
                </a:lnTo>
                <a:lnTo>
                  <a:pt x="806" y="116"/>
                </a:lnTo>
                <a:lnTo>
                  <a:pt x="808" y="127"/>
                </a:lnTo>
                <a:lnTo>
                  <a:pt x="809" y="132"/>
                </a:lnTo>
                <a:lnTo>
                  <a:pt x="811" y="135"/>
                </a:lnTo>
                <a:lnTo>
                  <a:pt x="813" y="134"/>
                </a:lnTo>
                <a:lnTo>
                  <a:pt x="815" y="132"/>
                </a:lnTo>
                <a:lnTo>
                  <a:pt x="820" y="132"/>
                </a:lnTo>
                <a:lnTo>
                  <a:pt x="818" y="125"/>
                </a:lnTo>
                <a:lnTo>
                  <a:pt x="815" y="120"/>
                </a:lnTo>
                <a:lnTo>
                  <a:pt x="811" y="114"/>
                </a:lnTo>
                <a:lnTo>
                  <a:pt x="806" y="109"/>
                </a:lnTo>
                <a:lnTo>
                  <a:pt x="804" y="106"/>
                </a:lnTo>
                <a:lnTo>
                  <a:pt x="802" y="100"/>
                </a:lnTo>
                <a:lnTo>
                  <a:pt x="787" y="86"/>
                </a:lnTo>
                <a:lnTo>
                  <a:pt x="771" y="71"/>
                </a:lnTo>
                <a:lnTo>
                  <a:pt x="767" y="65"/>
                </a:lnTo>
                <a:lnTo>
                  <a:pt x="764" y="62"/>
                </a:lnTo>
                <a:lnTo>
                  <a:pt x="758" y="55"/>
                </a:lnTo>
                <a:lnTo>
                  <a:pt x="755" y="53"/>
                </a:lnTo>
                <a:lnTo>
                  <a:pt x="751" y="51"/>
                </a:lnTo>
                <a:lnTo>
                  <a:pt x="750" y="49"/>
                </a:lnTo>
                <a:lnTo>
                  <a:pt x="748" y="48"/>
                </a:lnTo>
                <a:lnTo>
                  <a:pt x="741" y="46"/>
                </a:lnTo>
                <a:lnTo>
                  <a:pt x="734" y="42"/>
                </a:lnTo>
                <a:lnTo>
                  <a:pt x="727" y="41"/>
                </a:lnTo>
                <a:lnTo>
                  <a:pt x="711" y="39"/>
                </a:lnTo>
                <a:lnTo>
                  <a:pt x="695" y="34"/>
                </a:lnTo>
                <a:lnTo>
                  <a:pt x="681" y="30"/>
                </a:lnTo>
                <a:lnTo>
                  <a:pt x="667" y="27"/>
                </a:lnTo>
                <a:lnTo>
                  <a:pt x="653" y="21"/>
                </a:lnTo>
                <a:lnTo>
                  <a:pt x="639" y="18"/>
                </a:lnTo>
                <a:lnTo>
                  <a:pt x="623" y="14"/>
                </a:lnTo>
                <a:lnTo>
                  <a:pt x="607" y="14"/>
                </a:lnTo>
                <a:lnTo>
                  <a:pt x="593" y="14"/>
                </a:lnTo>
                <a:lnTo>
                  <a:pt x="578" y="13"/>
                </a:lnTo>
                <a:lnTo>
                  <a:pt x="565" y="11"/>
                </a:lnTo>
                <a:lnTo>
                  <a:pt x="551" y="7"/>
                </a:lnTo>
                <a:lnTo>
                  <a:pt x="535" y="6"/>
                </a:lnTo>
                <a:lnTo>
                  <a:pt x="520" y="2"/>
                </a:lnTo>
                <a:lnTo>
                  <a:pt x="506" y="0"/>
                </a:lnTo>
                <a:lnTo>
                  <a:pt x="491" y="0"/>
                </a:lnTo>
                <a:lnTo>
                  <a:pt x="476" y="0"/>
                </a:lnTo>
                <a:lnTo>
                  <a:pt x="460" y="0"/>
                </a:lnTo>
                <a:lnTo>
                  <a:pt x="444" y="2"/>
                </a:lnTo>
                <a:lnTo>
                  <a:pt x="428" y="6"/>
                </a:lnTo>
                <a:lnTo>
                  <a:pt x="412" y="7"/>
                </a:lnTo>
                <a:lnTo>
                  <a:pt x="405" y="9"/>
                </a:lnTo>
                <a:lnTo>
                  <a:pt x="398" y="11"/>
                </a:lnTo>
                <a:lnTo>
                  <a:pt x="397" y="13"/>
                </a:lnTo>
                <a:lnTo>
                  <a:pt x="397" y="9"/>
                </a:lnTo>
                <a:lnTo>
                  <a:pt x="388" y="11"/>
                </a:lnTo>
                <a:lnTo>
                  <a:pt x="379" y="14"/>
                </a:lnTo>
                <a:lnTo>
                  <a:pt x="370" y="18"/>
                </a:lnTo>
                <a:lnTo>
                  <a:pt x="361" y="21"/>
                </a:lnTo>
                <a:lnTo>
                  <a:pt x="342" y="23"/>
                </a:lnTo>
                <a:lnTo>
                  <a:pt x="335" y="23"/>
                </a:lnTo>
                <a:lnTo>
                  <a:pt x="330" y="25"/>
                </a:lnTo>
                <a:lnTo>
                  <a:pt x="330" y="27"/>
                </a:lnTo>
                <a:lnTo>
                  <a:pt x="332" y="27"/>
                </a:lnTo>
                <a:lnTo>
                  <a:pt x="333" y="27"/>
                </a:lnTo>
                <a:lnTo>
                  <a:pt x="332" y="28"/>
                </a:lnTo>
                <a:lnTo>
                  <a:pt x="332" y="30"/>
                </a:lnTo>
                <a:lnTo>
                  <a:pt x="330" y="30"/>
                </a:lnTo>
                <a:lnTo>
                  <a:pt x="325" y="30"/>
                </a:lnTo>
                <a:lnTo>
                  <a:pt x="325" y="32"/>
                </a:lnTo>
                <a:lnTo>
                  <a:pt x="326" y="34"/>
                </a:lnTo>
                <a:lnTo>
                  <a:pt x="323" y="35"/>
                </a:lnTo>
                <a:lnTo>
                  <a:pt x="319" y="37"/>
                </a:lnTo>
                <a:lnTo>
                  <a:pt x="319" y="35"/>
                </a:lnTo>
                <a:lnTo>
                  <a:pt x="311" y="39"/>
                </a:lnTo>
                <a:lnTo>
                  <a:pt x="312" y="41"/>
                </a:lnTo>
                <a:lnTo>
                  <a:pt x="312" y="42"/>
                </a:lnTo>
                <a:lnTo>
                  <a:pt x="309" y="48"/>
                </a:lnTo>
                <a:lnTo>
                  <a:pt x="307" y="49"/>
                </a:lnTo>
                <a:lnTo>
                  <a:pt x="304" y="51"/>
                </a:lnTo>
                <a:lnTo>
                  <a:pt x="304" y="53"/>
                </a:lnTo>
                <a:lnTo>
                  <a:pt x="300" y="53"/>
                </a:lnTo>
                <a:lnTo>
                  <a:pt x="298" y="55"/>
                </a:lnTo>
                <a:lnTo>
                  <a:pt x="297" y="55"/>
                </a:lnTo>
                <a:lnTo>
                  <a:pt x="291" y="60"/>
                </a:lnTo>
                <a:lnTo>
                  <a:pt x="288" y="62"/>
                </a:lnTo>
                <a:lnTo>
                  <a:pt x="286" y="65"/>
                </a:lnTo>
                <a:lnTo>
                  <a:pt x="282" y="67"/>
                </a:lnTo>
                <a:lnTo>
                  <a:pt x="281" y="69"/>
                </a:lnTo>
                <a:lnTo>
                  <a:pt x="281" y="74"/>
                </a:lnTo>
                <a:lnTo>
                  <a:pt x="277" y="81"/>
                </a:lnTo>
                <a:lnTo>
                  <a:pt x="272" y="86"/>
                </a:lnTo>
                <a:lnTo>
                  <a:pt x="265" y="90"/>
                </a:lnTo>
                <a:lnTo>
                  <a:pt x="265" y="92"/>
                </a:lnTo>
                <a:lnTo>
                  <a:pt x="261" y="92"/>
                </a:lnTo>
                <a:lnTo>
                  <a:pt x="258" y="93"/>
                </a:lnTo>
                <a:lnTo>
                  <a:pt x="254" y="93"/>
                </a:lnTo>
                <a:lnTo>
                  <a:pt x="253" y="97"/>
                </a:lnTo>
                <a:lnTo>
                  <a:pt x="249" y="99"/>
                </a:lnTo>
                <a:lnTo>
                  <a:pt x="247" y="99"/>
                </a:lnTo>
                <a:lnTo>
                  <a:pt x="247" y="100"/>
                </a:lnTo>
                <a:lnTo>
                  <a:pt x="247" y="104"/>
                </a:lnTo>
                <a:lnTo>
                  <a:pt x="240" y="106"/>
                </a:lnTo>
                <a:lnTo>
                  <a:pt x="240" y="107"/>
                </a:lnTo>
                <a:lnTo>
                  <a:pt x="239" y="109"/>
                </a:lnTo>
                <a:lnTo>
                  <a:pt x="235" y="111"/>
                </a:lnTo>
                <a:lnTo>
                  <a:pt x="230" y="118"/>
                </a:lnTo>
                <a:lnTo>
                  <a:pt x="228" y="118"/>
                </a:lnTo>
                <a:lnTo>
                  <a:pt x="224" y="116"/>
                </a:lnTo>
                <a:lnTo>
                  <a:pt x="223" y="116"/>
                </a:lnTo>
                <a:lnTo>
                  <a:pt x="221" y="120"/>
                </a:lnTo>
                <a:lnTo>
                  <a:pt x="223" y="118"/>
                </a:lnTo>
                <a:lnTo>
                  <a:pt x="224" y="123"/>
                </a:lnTo>
                <a:lnTo>
                  <a:pt x="223" y="127"/>
                </a:lnTo>
                <a:lnTo>
                  <a:pt x="223" y="132"/>
                </a:lnTo>
                <a:lnTo>
                  <a:pt x="221" y="128"/>
                </a:lnTo>
                <a:lnTo>
                  <a:pt x="217" y="132"/>
                </a:lnTo>
                <a:lnTo>
                  <a:pt x="216" y="137"/>
                </a:lnTo>
                <a:lnTo>
                  <a:pt x="214" y="139"/>
                </a:lnTo>
                <a:lnTo>
                  <a:pt x="212" y="139"/>
                </a:lnTo>
                <a:lnTo>
                  <a:pt x="210" y="137"/>
                </a:lnTo>
                <a:lnTo>
                  <a:pt x="209" y="139"/>
                </a:lnTo>
                <a:lnTo>
                  <a:pt x="207" y="141"/>
                </a:lnTo>
                <a:lnTo>
                  <a:pt x="207" y="148"/>
                </a:lnTo>
                <a:lnTo>
                  <a:pt x="205" y="157"/>
                </a:lnTo>
                <a:lnTo>
                  <a:pt x="205" y="162"/>
                </a:lnTo>
                <a:lnTo>
                  <a:pt x="202" y="167"/>
                </a:lnTo>
                <a:lnTo>
                  <a:pt x="198" y="172"/>
                </a:lnTo>
                <a:lnTo>
                  <a:pt x="196" y="179"/>
                </a:lnTo>
                <a:lnTo>
                  <a:pt x="195" y="185"/>
                </a:lnTo>
                <a:lnTo>
                  <a:pt x="193" y="188"/>
                </a:lnTo>
                <a:lnTo>
                  <a:pt x="191" y="195"/>
                </a:lnTo>
                <a:lnTo>
                  <a:pt x="188" y="207"/>
                </a:lnTo>
                <a:lnTo>
                  <a:pt x="186" y="213"/>
                </a:lnTo>
                <a:lnTo>
                  <a:pt x="182" y="216"/>
                </a:lnTo>
                <a:lnTo>
                  <a:pt x="181" y="220"/>
                </a:lnTo>
                <a:lnTo>
                  <a:pt x="179" y="223"/>
                </a:lnTo>
                <a:lnTo>
                  <a:pt x="177" y="229"/>
                </a:lnTo>
                <a:lnTo>
                  <a:pt x="175" y="236"/>
                </a:lnTo>
                <a:lnTo>
                  <a:pt x="174" y="239"/>
                </a:lnTo>
                <a:lnTo>
                  <a:pt x="174" y="243"/>
                </a:lnTo>
                <a:lnTo>
                  <a:pt x="174" y="250"/>
                </a:lnTo>
                <a:lnTo>
                  <a:pt x="172" y="257"/>
                </a:lnTo>
                <a:lnTo>
                  <a:pt x="172" y="269"/>
                </a:lnTo>
                <a:lnTo>
                  <a:pt x="170" y="281"/>
                </a:lnTo>
                <a:lnTo>
                  <a:pt x="170" y="288"/>
                </a:lnTo>
                <a:lnTo>
                  <a:pt x="170" y="295"/>
                </a:lnTo>
                <a:lnTo>
                  <a:pt x="168" y="302"/>
                </a:lnTo>
                <a:lnTo>
                  <a:pt x="168" y="304"/>
                </a:lnTo>
                <a:lnTo>
                  <a:pt x="172" y="306"/>
                </a:lnTo>
                <a:lnTo>
                  <a:pt x="170" y="313"/>
                </a:lnTo>
                <a:lnTo>
                  <a:pt x="172" y="320"/>
                </a:lnTo>
                <a:lnTo>
                  <a:pt x="175" y="336"/>
                </a:lnTo>
                <a:lnTo>
                  <a:pt x="179" y="350"/>
                </a:lnTo>
                <a:lnTo>
                  <a:pt x="181" y="357"/>
                </a:lnTo>
                <a:lnTo>
                  <a:pt x="179" y="364"/>
                </a:lnTo>
                <a:lnTo>
                  <a:pt x="181" y="371"/>
                </a:lnTo>
                <a:lnTo>
                  <a:pt x="181" y="378"/>
                </a:lnTo>
                <a:lnTo>
                  <a:pt x="181" y="394"/>
                </a:lnTo>
                <a:lnTo>
                  <a:pt x="182" y="395"/>
                </a:lnTo>
                <a:lnTo>
                  <a:pt x="182" y="397"/>
                </a:lnTo>
                <a:lnTo>
                  <a:pt x="182" y="399"/>
                </a:lnTo>
                <a:lnTo>
                  <a:pt x="182" y="402"/>
                </a:lnTo>
                <a:lnTo>
                  <a:pt x="184" y="406"/>
                </a:lnTo>
                <a:lnTo>
                  <a:pt x="186" y="413"/>
                </a:lnTo>
                <a:lnTo>
                  <a:pt x="191" y="427"/>
                </a:lnTo>
                <a:lnTo>
                  <a:pt x="196" y="441"/>
                </a:lnTo>
                <a:lnTo>
                  <a:pt x="200" y="457"/>
                </a:lnTo>
                <a:lnTo>
                  <a:pt x="203" y="464"/>
                </a:lnTo>
                <a:lnTo>
                  <a:pt x="209" y="469"/>
                </a:lnTo>
                <a:lnTo>
                  <a:pt x="217" y="481"/>
                </a:lnTo>
                <a:lnTo>
                  <a:pt x="219" y="487"/>
                </a:lnTo>
                <a:lnTo>
                  <a:pt x="223" y="488"/>
                </a:lnTo>
                <a:lnTo>
                  <a:pt x="226" y="490"/>
                </a:lnTo>
                <a:lnTo>
                  <a:pt x="230" y="496"/>
                </a:lnTo>
                <a:lnTo>
                  <a:pt x="233" y="501"/>
                </a:lnTo>
                <a:lnTo>
                  <a:pt x="242" y="511"/>
                </a:lnTo>
                <a:lnTo>
                  <a:pt x="246" y="515"/>
                </a:lnTo>
                <a:lnTo>
                  <a:pt x="246" y="520"/>
                </a:lnTo>
                <a:lnTo>
                  <a:pt x="247" y="522"/>
                </a:lnTo>
                <a:lnTo>
                  <a:pt x="249" y="525"/>
                </a:lnTo>
                <a:lnTo>
                  <a:pt x="254" y="529"/>
                </a:lnTo>
                <a:lnTo>
                  <a:pt x="258" y="534"/>
                </a:lnTo>
                <a:lnTo>
                  <a:pt x="261" y="539"/>
                </a:lnTo>
                <a:lnTo>
                  <a:pt x="267" y="550"/>
                </a:lnTo>
                <a:lnTo>
                  <a:pt x="272" y="560"/>
                </a:lnTo>
                <a:lnTo>
                  <a:pt x="274" y="568"/>
                </a:lnTo>
                <a:lnTo>
                  <a:pt x="275" y="573"/>
                </a:lnTo>
                <a:lnTo>
                  <a:pt x="281" y="578"/>
                </a:lnTo>
                <a:lnTo>
                  <a:pt x="284" y="583"/>
                </a:lnTo>
                <a:lnTo>
                  <a:pt x="286" y="587"/>
                </a:lnTo>
                <a:lnTo>
                  <a:pt x="288" y="587"/>
                </a:lnTo>
                <a:lnTo>
                  <a:pt x="289" y="589"/>
                </a:lnTo>
                <a:lnTo>
                  <a:pt x="289" y="592"/>
                </a:lnTo>
                <a:lnTo>
                  <a:pt x="291" y="592"/>
                </a:lnTo>
                <a:lnTo>
                  <a:pt x="295" y="594"/>
                </a:lnTo>
                <a:lnTo>
                  <a:pt x="300" y="601"/>
                </a:lnTo>
                <a:lnTo>
                  <a:pt x="307" y="613"/>
                </a:lnTo>
                <a:lnTo>
                  <a:pt x="314" y="627"/>
                </a:lnTo>
                <a:lnTo>
                  <a:pt x="316" y="634"/>
                </a:lnTo>
                <a:lnTo>
                  <a:pt x="316" y="641"/>
                </a:lnTo>
                <a:lnTo>
                  <a:pt x="318" y="657"/>
                </a:lnTo>
                <a:lnTo>
                  <a:pt x="318" y="673"/>
                </a:lnTo>
                <a:lnTo>
                  <a:pt x="314" y="689"/>
                </a:lnTo>
                <a:lnTo>
                  <a:pt x="311" y="704"/>
                </a:lnTo>
                <a:lnTo>
                  <a:pt x="305" y="719"/>
                </a:lnTo>
                <a:lnTo>
                  <a:pt x="300" y="733"/>
                </a:lnTo>
                <a:lnTo>
                  <a:pt x="286" y="761"/>
                </a:lnTo>
                <a:lnTo>
                  <a:pt x="267" y="785"/>
                </a:lnTo>
                <a:lnTo>
                  <a:pt x="247" y="810"/>
                </a:lnTo>
                <a:lnTo>
                  <a:pt x="200" y="857"/>
                </a:lnTo>
                <a:lnTo>
                  <a:pt x="156" y="908"/>
                </a:lnTo>
                <a:lnTo>
                  <a:pt x="137" y="931"/>
                </a:lnTo>
                <a:lnTo>
                  <a:pt x="117" y="956"/>
                </a:lnTo>
                <a:lnTo>
                  <a:pt x="100" y="980"/>
                </a:lnTo>
                <a:lnTo>
                  <a:pt x="84" y="1007"/>
                </a:lnTo>
                <a:lnTo>
                  <a:pt x="70" y="1035"/>
                </a:lnTo>
                <a:lnTo>
                  <a:pt x="58" y="1063"/>
                </a:lnTo>
                <a:lnTo>
                  <a:pt x="47" y="1094"/>
                </a:lnTo>
                <a:lnTo>
                  <a:pt x="38" y="1124"/>
                </a:lnTo>
                <a:lnTo>
                  <a:pt x="31" y="1156"/>
                </a:lnTo>
                <a:lnTo>
                  <a:pt x="24" y="1186"/>
                </a:lnTo>
                <a:lnTo>
                  <a:pt x="14" y="1249"/>
                </a:lnTo>
                <a:lnTo>
                  <a:pt x="5" y="1314"/>
                </a:lnTo>
                <a:lnTo>
                  <a:pt x="0" y="1377"/>
                </a:lnTo>
                <a:lnTo>
                  <a:pt x="188" y="1377"/>
                </a:lnTo>
                <a:lnTo>
                  <a:pt x="565" y="1379"/>
                </a:lnTo>
                <a:lnTo>
                  <a:pt x="853" y="1379"/>
                </a:lnTo>
                <a:lnTo>
                  <a:pt x="883" y="1379"/>
                </a:lnTo>
                <a:lnTo>
                  <a:pt x="883" y="1347"/>
                </a:lnTo>
                <a:lnTo>
                  <a:pt x="883" y="1316"/>
                </a:lnTo>
                <a:lnTo>
                  <a:pt x="878" y="1284"/>
                </a:lnTo>
                <a:lnTo>
                  <a:pt x="871" y="1252"/>
                </a:lnTo>
                <a:lnTo>
                  <a:pt x="862" y="1224"/>
                </a:lnTo>
                <a:lnTo>
                  <a:pt x="850" y="1194"/>
                </a:lnTo>
                <a:lnTo>
                  <a:pt x="836" y="1166"/>
                </a:lnTo>
                <a:lnTo>
                  <a:pt x="822" y="1140"/>
                </a:lnTo>
                <a:lnTo>
                  <a:pt x="804" y="1114"/>
                </a:lnTo>
                <a:lnTo>
                  <a:pt x="787" y="1087"/>
                </a:lnTo>
                <a:lnTo>
                  <a:pt x="767" y="1061"/>
                </a:lnTo>
                <a:lnTo>
                  <a:pt x="746" y="1036"/>
                </a:lnTo>
                <a:lnTo>
                  <a:pt x="744" y="1029"/>
                </a:lnTo>
                <a:lnTo>
                  <a:pt x="744" y="1022"/>
                </a:lnTo>
                <a:lnTo>
                  <a:pt x="743" y="1015"/>
                </a:lnTo>
                <a:lnTo>
                  <a:pt x="737" y="1008"/>
                </a:lnTo>
                <a:lnTo>
                  <a:pt x="734" y="1003"/>
                </a:lnTo>
                <a:lnTo>
                  <a:pt x="732" y="996"/>
                </a:lnTo>
                <a:lnTo>
                  <a:pt x="727" y="982"/>
                </a:lnTo>
                <a:lnTo>
                  <a:pt x="720" y="968"/>
                </a:lnTo>
                <a:lnTo>
                  <a:pt x="713" y="954"/>
                </a:lnTo>
                <a:lnTo>
                  <a:pt x="702" y="942"/>
                </a:lnTo>
                <a:lnTo>
                  <a:pt x="692" y="931"/>
                </a:lnTo>
                <a:lnTo>
                  <a:pt x="686" y="928"/>
                </a:lnTo>
                <a:lnTo>
                  <a:pt x="683" y="926"/>
                </a:lnTo>
                <a:lnTo>
                  <a:pt x="681" y="922"/>
                </a:lnTo>
                <a:lnTo>
                  <a:pt x="678" y="915"/>
                </a:lnTo>
                <a:lnTo>
                  <a:pt x="674" y="908"/>
                </a:lnTo>
                <a:lnTo>
                  <a:pt x="669" y="903"/>
                </a:lnTo>
                <a:lnTo>
                  <a:pt x="664" y="899"/>
                </a:lnTo>
                <a:lnTo>
                  <a:pt x="657" y="898"/>
                </a:lnTo>
                <a:lnTo>
                  <a:pt x="651" y="894"/>
                </a:lnTo>
                <a:lnTo>
                  <a:pt x="646" y="889"/>
                </a:lnTo>
                <a:lnTo>
                  <a:pt x="644" y="882"/>
                </a:lnTo>
                <a:lnTo>
                  <a:pt x="641" y="868"/>
                </a:lnTo>
                <a:lnTo>
                  <a:pt x="636" y="854"/>
                </a:lnTo>
                <a:lnTo>
                  <a:pt x="634" y="840"/>
                </a:lnTo>
                <a:lnTo>
                  <a:pt x="632" y="826"/>
                </a:lnTo>
                <a:lnTo>
                  <a:pt x="634" y="810"/>
                </a:lnTo>
                <a:lnTo>
                  <a:pt x="637" y="796"/>
                </a:lnTo>
                <a:lnTo>
                  <a:pt x="641" y="780"/>
                </a:lnTo>
                <a:lnTo>
                  <a:pt x="650" y="766"/>
                </a:lnTo>
                <a:lnTo>
                  <a:pt x="655" y="761"/>
                </a:lnTo>
                <a:lnTo>
                  <a:pt x="660" y="755"/>
                </a:lnTo>
                <a:lnTo>
                  <a:pt x="665" y="750"/>
                </a:lnTo>
                <a:lnTo>
                  <a:pt x="669" y="743"/>
                </a:lnTo>
                <a:lnTo>
                  <a:pt x="674" y="731"/>
                </a:lnTo>
                <a:lnTo>
                  <a:pt x="676" y="720"/>
                </a:lnTo>
                <a:lnTo>
                  <a:pt x="676" y="710"/>
                </a:lnTo>
                <a:lnTo>
                  <a:pt x="676" y="697"/>
                </a:lnTo>
                <a:lnTo>
                  <a:pt x="676" y="692"/>
                </a:lnTo>
                <a:lnTo>
                  <a:pt x="678" y="685"/>
                </a:lnTo>
                <a:lnTo>
                  <a:pt x="683" y="680"/>
                </a:lnTo>
                <a:lnTo>
                  <a:pt x="688" y="676"/>
                </a:lnTo>
                <a:lnTo>
                  <a:pt x="695" y="673"/>
                </a:lnTo>
                <a:lnTo>
                  <a:pt x="709" y="671"/>
                </a:lnTo>
                <a:lnTo>
                  <a:pt x="715" y="669"/>
                </a:lnTo>
                <a:lnTo>
                  <a:pt x="720" y="668"/>
                </a:lnTo>
                <a:lnTo>
                  <a:pt x="727" y="668"/>
                </a:lnTo>
                <a:lnTo>
                  <a:pt x="736" y="668"/>
                </a:lnTo>
                <a:lnTo>
                  <a:pt x="750" y="666"/>
                </a:lnTo>
                <a:lnTo>
                  <a:pt x="766" y="664"/>
                </a:lnTo>
                <a:lnTo>
                  <a:pt x="780" y="662"/>
                </a:lnTo>
                <a:lnTo>
                  <a:pt x="795" y="659"/>
                </a:lnTo>
                <a:lnTo>
                  <a:pt x="808" y="652"/>
                </a:lnTo>
                <a:lnTo>
                  <a:pt x="813" y="647"/>
                </a:lnTo>
                <a:lnTo>
                  <a:pt x="818" y="641"/>
                </a:lnTo>
                <a:lnTo>
                  <a:pt x="822" y="634"/>
                </a:lnTo>
                <a:lnTo>
                  <a:pt x="823" y="629"/>
                </a:lnTo>
                <a:lnTo>
                  <a:pt x="825" y="622"/>
                </a:lnTo>
                <a:lnTo>
                  <a:pt x="825" y="613"/>
                </a:lnTo>
                <a:lnTo>
                  <a:pt x="823" y="606"/>
                </a:lnTo>
                <a:lnTo>
                  <a:pt x="820" y="599"/>
                </a:lnTo>
                <a:lnTo>
                  <a:pt x="818" y="592"/>
                </a:lnTo>
                <a:lnTo>
                  <a:pt x="818" y="585"/>
                </a:lnTo>
                <a:lnTo>
                  <a:pt x="820" y="578"/>
                </a:lnTo>
                <a:lnTo>
                  <a:pt x="822" y="573"/>
                </a:lnTo>
                <a:lnTo>
                  <a:pt x="825" y="569"/>
                </a:lnTo>
                <a:lnTo>
                  <a:pt x="830" y="564"/>
                </a:lnTo>
                <a:lnTo>
                  <a:pt x="836" y="559"/>
                </a:lnTo>
                <a:lnTo>
                  <a:pt x="839" y="553"/>
                </a:lnTo>
                <a:lnTo>
                  <a:pt x="841" y="548"/>
                </a:lnTo>
                <a:lnTo>
                  <a:pt x="839" y="539"/>
                </a:lnTo>
                <a:lnTo>
                  <a:pt x="838" y="534"/>
                </a:lnTo>
                <a:lnTo>
                  <a:pt x="834" y="529"/>
                </a:lnTo>
                <a:lnTo>
                  <a:pt x="830" y="527"/>
                </a:lnTo>
                <a:lnTo>
                  <a:pt x="836" y="525"/>
                </a:lnTo>
                <a:lnTo>
                  <a:pt x="841" y="522"/>
                </a:lnTo>
                <a:lnTo>
                  <a:pt x="846" y="517"/>
                </a:lnTo>
                <a:lnTo>
                  <a:pt x="850" y="510"/>
                </a:lnTo>
                <a:lnTo>
                  <a:pt x="850" y="506"/>
                </a:lnTo>
                <a:lnTo>
                  <a:pt x="846" y="503"/>
                </a:lnTo>
                <a:lnTo>
                  <a:pt x="843" y="497"/>
                </a:lnTo>
                <a:lnTo>
                  <a:pt x="841" y="490"/>
                </a:lnTo>
                <a:lnTo>
                  <a:pt x="839" y="481"/>
                </a:lnTo>
                <a:lnTo>
                  <a:pt x="841" y="474"/>
                </a:lnTo>
                <a:lnTo>
                  <a:pt x="843" y="469"/>
                </a:lnTo>
                <a:lnTo>
                  <a:pt x="848" y="466"/>
                </a:lnTo>
                <a:lnTo>
                  <a:pt x="862" y="460"/>
                </a:lnTo>
                <a:lnTo>
                  <a:pt x="867" y="457"/>
                </a:lnTo>
                <a:lnTo>
                  <a:pt x="873" y="453"/>
                </a:lnTo>
                <a:lnTo>
                  <a:pt x="878" y="448"/>
                </a:lnTo>
                <a:lnTo>
                  <a:pt x="880" y="441"/>
                </a:lnTo>
                <a:lnTo>
                  <a:pt x="880" y="434"/>
                </a:lnTo>
                <a:lnTo>
                  <a:pt x="878" y="427"/>
                </a:lnTo>
                <a:lnTo>
                  <a:pt x="873" y="415"/>
                </a:lnTo>
                <a:lnTo>
                  <a:pt x="864" y="402"/>
                </a:lnTo>
                <a:lnTo>
                  <a:pt x="853" y="392"/>
                </a:lnTo>
                <a:close/>
                <a:moveTo>
                  <a:pt x="788" y="100"/>
                </a:moveTo>
                <a:lnTo>
                  <a:pt x="788" y="100"/>
                </a:lnTo>
                <a:lnTo>
                  <a:pt x="785" y="100"/>
                </a:lnTo>
                <a:lnTo>
                  <a:pt x="783" y="102"/>
                </a:lnTo>
                <a:lnTo>
                  <a:pt x="783" y="106"/>
                </a:lnTo>
                <a:lnTo>
                  <a:pt x="781" y="102"/>
                </a:lnTo>
                <a:lnTo>
                  <a:pt x="781" y="100"/>
                </a:lnTo>
                <a:lnTo>
                  <a:pt x="783" y="99"/>
                </a:lnTo>
                <a:lnTo>
                  <a:pt x="780" y="97"/>
                </a:lnTo>
                <a:lnTo>
                  <a:pt x="776" y="95"/>
                </a:lnTo>
                <a:lnTo>
                  <a:pt x="780" y="95"/>
                </a:lnTo>
                <a:lnTo>
                  <a:pt x="783" y="97"/>
                </a:lnTo>
                <a:lnTo>
                  <a:pt x="788" y="10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5" name="Freeform 111"/>
          <p:cNvSpPr>
            <a:spLocks noEditPoints="1"/>
          </p:cNvSpPr>
          <p:nvPr/>
        </p:nvSpPr>
        <p:spPr bwMode="auto">
          <a:xfrm>
            <a:off x="3671888" y="620713"/>
            <a:ext cx="1622425" cy="2406650"/>
          </a:xfrm>
          <a:custGeom>
            <a:avLst/>
            <a:gdLst>
              <a:gd name="T0" fmla="*/ 1184275 w 1022"/>
              <a:gd name="T1" fmla="*/ 1412875 h 1516"/>
              <a:gd name="T2" fmla="*/ 1239838 w 1022"/>
              <a:gd name="T3" fmla="*/ 1257300 h 1516"/>
              <a:gd name="T4" fmla="*/ 1524000 w 1022"/>
              <a:gd name="T5" fmla="*/ 998538 h 1516"/>
              <a:gd name="T6" fmla="*/ 1455738 w 1022"/>
              <a:gd name="T7" fmla="*/ 884238 h 1516"/>
              <a:gd name="T8" fmla="*/ 1468438 w 1022"/>
              <a:gd name="T9" fmla="*/ 785813 h 1516"/>
              <a:gd name="T10" fmla="*/ 1501775 w 1022"/>
              <a:gd name="T11" fmla="*/ 646113 h 1516"/>
              <a:gd name="T12" fmla="*/ 1427163 w 1022"/>
              <a:gd name="T13" fmla="*/ 485775 h 1516"/>
              <a:gd name="T14" fmla="*/ 1331913 w 1022"/>
              <a:gd name="T15" fmla="*/ 292100 h 1516"/>
              <a:gd name="T16" fmla="*/ 1165225 w 1022"/>
              <a:gd name="T17" fmla="*/ 111125 h 1516"/>
              <a:gd name="T18" fmla="*/ 1139825 w 1022"/>
              <a:gd name="T19" fmla="*/ 55563 h 1516"/>
              <a:gd name="T20" fmla="*/ 1114425 w 1022"/>
              <a:gd name="T21" fmla="*/ 61913 h 1516"/>
              <a:gd name="T22" fmla="*/ 1055688 w 1022"/>
              <a:gd name="T23" fmla="*/ 17463 h 1516"/>
              <a:gd name="T24" fmla="*/ 1025525 w 1022"/>
              <a:gd name="T25" fmla="*/ 19050 h 1516"/>
              <a:gd name="T26" fmla="*/ 989013 w 1022"/>
              <a:gd name="T27" fmla="*/ 11113 h 1516"/>
              <a:gd name="T28" fmla="*/ 984250 w 1022"/>
              <a:gd name="T29" fmla="*/ 6350 h 1516"/>
              <a:gd name="T30" fmla="*/ 995363 w 1022"/>
              <a:gd name="T31" fmla="*/ 14288 h 1516"/>
              <a:gd name="T32" fmla="*/ 995363 w 1022"/>
              <a:gd name="T33" fmla="*/ 22225 h 1516"/>
              <a:gd name="T34" fmla="*/ 973138 w 1022"/>
              <a:gd name="T35" fmla="*/ 19050 h 1516"/>
              <a:gd name="T36" fmla="*/ 944563 w 1022"/>
              <a:gd name="T37" fmla="*/ 30163 h 1516"/>
              <a:gd name="T38" fmla="*/ 928688 w 1022"/>
              <a:gd name="T39" fmla="*/ 28575 h 1516"/>
              <a:gd name="T40" fmla="*/ 889000 w 1022"/>
              <a:gd name="T41" fmla="*/ 33338 h 1516"/>
              <a:gd name="T42" fmla="*/ 841375 w 1022"/>
              <a:gd name="T43" fmla="*/ 22225 h 1516"/>
              <a:gd name="T44" fmla="*/ 793750 w 1022"/>
              <a:gd name="T45" fmla="*/ 7938 h 1516"/>
              <a:gd name="T46" fmla="*/ 741363 w 1022"/>
              <a:gd name="T47" fmla="*/ 3175 h 1516"/>
              <a:gd name="T48" fmla="*/ 690563 w 1022"/>
              <a:gd name="T49" fmla="*/ 6350 h 1516"/>
              <a:gd name="T50" fmla="*/ 539750 w 1022"/>
              <a:gd name="T51" fmla="*/ 77788 h 1516"/>
              <a:gd name="T52" fmla="*/ 447675 w 1022"/>
              <a:gd name="T53" fmla="*/ 133350 h 1516"/>
              <a:gd name="T54" fmla="*/ 412750 w 1022"/>
              <a:gd name="T55" fmla="*/ 195263 h 1516"/>
              <a:gd name="T56" fmla="*/ 395288 w 1022"/>
              <a:gd name="T57" fmla="*/ 214313 h 1516"/>
              <a:gd name="T58" fmla="*/ 379413 w 1022"/>
              <a:gd name="T59" fmla="*/ 254000 h 1516"/>
              <a:gd name="T60" fmla="*/ 328613 w 1022"/>
              <a:gd name="T61" fmla="*/ 350838 h 1516"/>
              <a:gd name="T62" fmla="*/ 311150 w 1022"/>
              <a:gd name="T63" fmla="*/ 452438 h 1516"/>
              <a:gd name="T64" fmla="*/ 309563 w 1022"/>
              <a:gd name="T65" fmla="*/ 538163 h 1516"/>
              <a:gd name="T66" fmla="*/ 333375 w 1022"/>
              <a:gd name="T67" fmla="*/ 600075 h 1516"/>
              <a:gd name="T68" fmla="*/ 344488 w 1022"/>
              <a:gd name="T69" fmla="*/ 646113 h 1516"/>
              <a:gd name="T70" fmla="*/ 365125 w 1022"/>
              <a:gd name="T71" fmla="*/ 704850 h 1516"/>
              <a:gd name="T72" fmla="*/ 384175 w 1022"/>
              <a:gd name="T73" fmla="*/ 755650 h 1516"/>
              <a:gd name="T74" fmla="*/ 406400 w 1022"/>
              <a:gd name="T75" fmla="*/ 839788 h 1516"/>
              <a:gd name="T76" fmla="*/ 423863 w 1022"/>
              <a:gd name="T77" fmla="*/ 895350 h 1516"/>
              <a:gd name="T78" fmla="*/ 457200 w 1022"/>
              <a:gd name="T79" fmla="*/ 1014413 h 1516"/>
              <a:gd name="T80" fmla="*/ 468313 w 1022"/>
              <a:gd name="T81" fmla="*/ 1109663 h 1516"/>
              <a:gd name="T82" fmla="*/ 379413 w 1022"/>
              <a:gd name="T83" fmla="*/ 1217613 h 1516"/>
              <a:gd name="T84" fmla="*/ 317500 w 1022"/>
              <a:gd name="T85" fmla="*/ 1316038 h 1516"/>
              <a:gd name="T86" fmla="*/ 239713 w 1022"/>
              <a:gd name="T87" fmla="*/ 1435100 h 1516"/>
              <a:gd name="T88" fmla="*/ 74613 w 1022"/>
              <a:gd name="T89" fmla="*/ 1857375 h 1516"/>
              <a:gd name="T90" fmla="*/ 612775 w 1022"/>
              <a:gd name="T91" fmla="*/ 2406650 h 1516"/>
              <a:gd name="T92" fmla="*/ 1560513 w 1022"/>
              <a:gd name="T93" fmla="*/ 2005013 h 1516"/>
              <a:gd name="T94" fmla="*/ 1076325 w 1022"/>
              <a:gd name="T95" fmla="*/ 58738 h 1516"/>
              <a:gd name="T96" fmla="*/ 1146175 w 1022"/>
              <a:gd name="T97" fmla="*/ 77788 h 1516"/>
              <a:gd name="T98" fmla="*/ 1111250 w 1022"/>
              <a:gd name="T99" fmla="*/ 100013 h 1516"/>
              <a:gd name="T100" fmla="*/ 1123950 w 1022"/>
              <a:gd name="T101" fmla="*/ 103188 h 1516"/>
              <a:gd name="T102" fmla="*/ 1084263 w 1022"/>
              <a:gd name="T103" fmla="*/ 50800 h 1516"/>
              <a:gd name="T104" fmla="*/ 1065213 w 1022"/>
              <a:gd name="T105" fmla="*/ 63500 h 1516"/>
              <a:gd name="T106" fmla="*/ 1036638 w 1022"/>
              <a:gd name="T107" fmla="*/ 77788 h 1516"/>
              <a:gd name="T108" fmla="*/ 1025525 w 1022"/>
              <a:gd name="T109" fmla="*/ 77788 h 1516"/>
              <a:gd name="T110" fmla="*/ 989013 w 1022"/>
              <a:gd name="T111" fmla="*/ 63500 h 1516"/>
              <a:gd name="T112" fmla="*/ 803275 w 1022"/>
              <a:gd name="T113" fmla="*/ 44450 h 1516"/>
              <a:gd name="T114" fmla="*/ 779463 w 1022"/>
              <a:gd name="T115" fmla="*/ 14288 h 1516"/>
              <a:gd name="T116" fmla="*/ 763588 w 1022"/>
              <a:gd name="T117" fmla="*/ 11113 h 1516"/>
              <a:gd name="T118" fmla="*/ 735013 w 1022"/>
              <a:gd name="T119" fmla="*/ 25400 h 151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1022"/>
              <a:gd name="T181" fmla="*/ 0 h 1516"/>
              <a:gd name="T182" fmla="*/ 1022 w 1022"/>
              <a:gd name="T183" fmla="*/ 1516 h 151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1022" h="1516">
                <a:moveTo>
                  <a:pt x="966" y="1198"/>
                </a:moveTo>
                <a:lnTo>
                  <a:pt x="966" y="1198"/>
                </a:lnTo>
                <a:lnTo>
                  <a:pt x="957" y="1168"/>
                </a:lnTo>
                <a:lnTo>
                  <a:pt x="946" y="1140"/>
                </a:lnTo>
                <a:lnTo>
                  <a:pt x="934" y="1112"/>
                </a:lnTo>
                <a:lnTo>
                  <a:pt x="918" y="1085"/>
                </a:lnTo>
                <a:lnTo>
                  <a:pt x="901" y="1059"/>
                </a:lnTo>
                <a:lnTo>
                  <a:pt x="881" y="1033"/>
                </a:lnTo>
                <a:lnTo>
                  <a:pt x="862" y="1008"/>
                </a:lnTo>
                <a:lnTo>
                  <a:pt x="841" y="983"/>
                </a:lnTo>
                <a:lnTo>
                  <a:pt x="811" y="952"/>
                </a:lnTo>
                <a:lnTo>
                  <a:pt x="780" y="922"/>
                </a:lnTo>
                <a:lnTo>
                  <a:pt x="746" y="890"/>
                </a:lnTo>
                <a:lnTo>
                  <a:pt x="741" y="883"/>
                </a:lnTo>
                <a:lnTo>
                  <a:pt x="734" y="876"/>
                </a:lnTo>
                <a:lnTo>
                  <a:pt x="729" y="871"/>
                </a:lnTo>
                <a:lnTo>
                  <a:pt x="725" y="868"/>
                </a:lnTo>
                <a:lnTo>
                  <a:pt x="723" y="864"/>
                </a:lnTo>
                <a:lnTo>
                  <a:pt x="741" y="841"/>
                </a:lnTo>
                <a:lnTo>
                  <a:pt x="750" y="831"/>
                </a:lnTo>
                <a:lnTo>
                  <a:pt x="760" y="820"/>
                </a:lnTo>
                <a:lnTo>
                  <a:pt x="765" y="815"/>
                </a:lnTo>
                <a:lnTo>
                  <a:pt x="771" y="808"/>
                </a:lnTo>
                <a:lnTo>
                  <a:pt x="781" y="792"/>
                </a:lnTo>
                <a:lnTo>
                  <a:pt x="790" y="778"/>
                </a:lnTo>
                <a:lnTo>
                  <a:pt x="795" y="771"/>
                </a:lnTo>
                <a:lnTo>
                  <a:pt x="802" y="764"/>
                </a:lnTo>
                <a:lnTo>
                  <a:pt x="918" y="702"/>
                </a:lnTo>
                <a:lnTo>
                  <a:pt x="929" y="697"/>
                </a:lnTo>
                <a:lnTo>
                  <a:pt x="938" y="690"/>
                </a:lnTo>
                <a:lnTo>
                  <a:pt x="948" y="681"/>
                </a:lnTo>
                <a:lnTo>
                  <a:pt x="955" y="673"/>
                </a:lnTo>
                <a:lnTo>
                  <a:pt x="959" y="667"/>
                </a:lnTo>
                <a:lnTo>
                  <a:pt x="960" y="662"/>
                </a:lnTo>
                <a:lnTo>
                  <a:pt x="964" y="652"/>
                </a:lnTo>
                <a:lnTo>
                  <a:pt x="962" y="639"/>
                </a:lnTo>
                <a:lnTo>
                  <a:pt x="960" y="629"/>
                </a:lnTo>
                <a:lnTo>
                  <a:pt x="955" y="616"/>
                </a:lnTo>
                <a:lnTo>
                  <a:pt x="946" y="608"/>
                </a:lnTo>
                <a:lnTo>
                  <a:pt x="939" y="602"/>
                </a:lnTo>
                <a:lnTo>
                  <a:pt x="936" y="599"/>
                </a:lnTo>
                <a:lnTo>
                  <a:pt x="932" y="594"/>
                </a:lnTo>
                <a:lnTo>
                  <a:pt x="931" y="588"/>
                </a:lnTo>
                <a:lnTo>
                  <a:pt x="931" y="581"/>
                </a:lnTo>
                <a:lnTo>
                  <a:pt x="931" y="569"/>
                </a:lnTo>
                <a:lnTo>
                  <a:pt x="929" y="564"/>
                </a:lnTo>
                <a:lnTo>
                  <a:pt x="927" y="560"/>
                </a:lnTo>
                <a:lnTo>
                  <a:pt x="922" y="558"/>
                </a:lnTo>
                <a:lnTo>
                  <a:pt x="917" y="557"/>
                </a:lnTo>
                <a:lnTo>
                  <a:pt x="924" y="553"/>
                </a:lnTo>
                <a:lnTo>
                  <a:pt x="929" y="550"/>
                </a:lnTo>
                <a:lnTo>
                  <a:pt x="932" y="546"/>
                </a:lnTo>
                <a:lnTo>
                  <a:pt x="932" y="543"/>
                </a:lnTo>
                <a:lnTo>
                  <a:pt x="931" y="539"/>
                </a:lnTo>
                <a:lnTo>
                  <a:pt x="929" y="534"/>
                </a:lnTo>
                <a:lnTo>
                  <a:pt x="924" y="529"/>
                </a:lnTo>
                <a:lnTo>
                  <a:pt x="922" y="522"/>
                </a:lnTo>
                <a:lnTo>
                  <a:pt x="920" y="515"/>
                </a:lnTo>
                <a:lnTo>
                  <a:pt x="920" y="508"/>
                </a:lnTo>
                <a:lnTo>
                  <a:pt x="922" y="501"/>
                </a:lnTo>
                <a:lnTo>
                  <a:pt x="925" y="495"/>
                </a:lnTo>
                <a:lnTo>
                  <a:pt x="931" y="492"/>
                </a:lnTo>
                <a:lnTo>
                  <a:pt x="945" y="486"/>
                </a:lnTo>
                <a:lnTo>
                  <a:pt x="959" y="479"/>
                </a:lnTo>
                <a:lnTo>
                  <a:pt x="969" y="472"/>
                </a:lnTo>
                <a:lnTo>
                  <a:pt x="973" y="467"/>
                </a:lnTo>
                <a:lnTo>
                  <a:pt x="976" y="460"/>
                </a:lnTo>
                <a:lnTo>
                  <a:pt x="976" y="453"/>
                </a:lnTo>
                <a:lnTo>
                  <a:pt x="975" y="446"/>
                </a:lnTo>
                <a:lnTo>
                  <a:pt x="971" y="439"/>
                </a:lnTo>
                <a:lnTo>
                  <a:pt x="967" y="432"/>
                </a:lnTo>
                <a:lnTo>
                  <a:pt x="957" y="420"/>
                </a:lnTo>
                <a:lnTo>
                  <a:pt x="946" y="407"/>
                </a:lnTo>
                <a:lnTo>
                  <a:pt x="938" y="393"/>
                </a:lnTo>
                <a:lnTo>
                  <a:pt x="927" y="381"/>
                </a:lnTo>
                <a:lnTo>
                  <a:pt x="910" y="358"/>
                </a:lnTo>
                <a:lnTo>
                  <a:pt x="901" y="348"/>
                </a:lnTo>
                <a:lnTo>
                  <a:pt x="892" y="335"/>
                </a:lnTo>
                <a:lnTo>
                  <a:pt x="888" y="328"/>
                </a:lnTo>
                <a:lnTo>
                  <a:pt x="888" y="325"/>
                </a:lnTo>
                <a:lnTo>
                  <a:pt x="888" y="323"/>
                </a:lnTo>
                <a:lnTo>
                  <a:pt x="892" y="318"/>
                </a:lnTo>
                <a:lnTo>
                  <a:pt x="897" y="313"/>
                </a:lnTo>
                <a:lnTo>
                  <a:pt x="899" y="306"/>
                </a:lnTo>
                <a:lnTo>
                  <a:pt x="901" y="299"/>
                </a:lnTo>
                <a:lnTo>
                  <a:pt x="901" y="292"/>
                </a:lnTo>
                <a:lnTo>
                  <a:pt x="899" y="285"/>
                </a:lnTo>
                <a:lnTo>
                  <a:pt x="897" y="277"/>
                </a:lnTo>
                <a:lnTo>
                  <a:pt x="895" y="274"/>
                </a:lnTo>
                <a:lnTo>
                  <a:pt x="895" y="270"/>
                </a:lnTo>
                <a:lnTo>
                  <a:pt x="895" y="263"/>
                </a:lnTo>
                <a:lnTo>
                  <a:pt x="894" y="256"/>
                </a:lnTo>
                <a:lnTo>
                  <a:pt x="888" y="242"/>
                </a:lnTo>
                <a:lnTo>
                  <a:pt x="880" y="230"/>
                </a:lnTo>
                <a:lnTo>
                  <a:pt x="859" y="207"/>
                </a:lnTo>
                <a:lnTo>
                  <a:pt x="839" y="184"/>
                </a:lnTo>
                <a:lnTo>
                  <a:pt x="825" y="163"/>
                </a:lnTo>
                <a:lnTo>
                  <a:pt x="811" y="142"/>
                </a:lnTo>
                <a:lnTo>
                  <a:pt x="795" y="121"/>
                </a:lnTo>
                <a:lnTo>
                  <a:pt x="778" y="102"/>
                </a:lnTo>
                <a:lnTo>
                  <a:pt x="771" y="95"/>
                </a:lnTo>
                <a:lnTo>
                  <a:pt x="760" y="86"/>
                </a:lnTo>
                <a:lnTo>
                  <a:pt x="751" y="83"/>
                </a:lnTo>
                <a:lnTo>
                  <a:pt x="743" y="79"/>
                </a:lnTo>
                <a:lnTo>
                  <a:pt x="736" y="76"/>
                </a:lnTo>
                <a:lnTo>
                  <a:pt x="734" y="70"/>
                </a:lnTo>
                <a:lnTo>
                  <a:pt x="732" y="67"/>
                </a:lnTo>
                <a:lnTo>
                  <a:pt x="730" y="63"/>
                </a:lnTo>
                <a:lnTo>
                  <a:pt x="725" y="33"/>
                </a:lnTo>
                <a:lnTo>
                  <a:pt x="723" y="33"/>
                </a:lnTo>
                <a:lnTo>
                  <a:pt x="723" y="35"/>
                </a:lnTo>
                <a:lnTo>
                  <a:pt x="722" y="32"/>
                </a:lnTo>
                <a:lnTo>
                  <a:pt x="720" y="26"/>
                </a:lnTo>
                <a:lnTo>
                  <a:pt x="718" y="25"/>
                </a:lnTo>
                <a:lnTo>
                  <a:pt x="715" y="23"/>
                </a:lnTo>
                <a:lnTo>
                  <a:pt x="718" y="35"/>
                </a:lnTo>
                <a:lnTo>
                  <a:pt x="720" y="42"/>
                </a:lnTo>
                <a:lnTo>
                  <a:pt x="720" y="47"/>
                </a:lnTo>
                <a:lnTo>
                  <a:pt x="716" y="47"/>
                </a:lnTo>
                <a:lnTo>
                  <a:pt x="715" y="46"/>
                </a:lnTo>
                <a:lnTo>
                  <a:pt x="711" y="42"/>
                </a:lnTo>
                <a:lnTo>
                  <a:pt x="706" y="32"/>
                </a:lnTo>
                <a:lnTo>
                  <a:pt x="704" y="33"/>
                </a:lnTo>
                <a:lnTo>
                  <a:pt x="706" y="35"/>
                </a:lnTo>
                <a:lnTo>
                  <a:pt x="706" y="37"/>
                </a:lnTo>
                <a:lnTo>
                  <a:pt x="706" y="39"/>
                </a:lnTo>
                <a:lnTo>
                  <a:pt x="704" y="40"/>
                </a:lnTo>
                <a:lnTo>
                  <a:pt x="702" y="39"/>
                </a:lnTo>
                <a:lnTo>
                  <a:pt x="702" y="37"/>
                </a:lnTo>
                <a:lnTo>
                  <a:pt x="702" y="35"/>
                </a:lnTo>
                <a:lnTo>
                  <a:pt x="697" y="33"/>
                </a:lnTo>
                <a:lnTo>
                  <a:pt x="685" y="19"/>
                </a:lnTo>
                <a:lnTo>
                  <a:pt x="678" y="16"/>
                </a:lnTo>
                <a:lnTo>
                  <a:pt x="672" y="14"/>
                </a:lnTo>
                <a:lnTo>
                  <a:pt x="669" y="16"/>
                </a:lnTo>
                <a:lnTo>
                  <a:pt x="669" y="12"/>
                </a:lnTo>
                <a:lnTo>
                  <a:pt x="667" y="14"/>
                </a:lnTo>
                <a:lnTo>
                  <a:pt x="665" y="14"/>
                </a:lnTo>
                <a:lnTo>
                  <a:pt x="665" y="11"/>
                </a:lnTo>
                <a:lnTo>
                  <a:pt x="667" y="11"/>
                </a:lnTo>
                <a:lnTo>
                  <a:pt x="664" y="9"/>
                </a:lnTo>
                <a:lnTo>
                  <a:pt x="658" y="9"/>
                </a:lnTo>
                <a:lnTo>
                  <a:pt x="660" y="14"/>
                </a:lnTo>
                <a:lnTo>
                  <a:pt x="660" y="16"/>
                </a:lnTo>
                <a:lnTo>
                  <a:pt x="657" y="16"/>
                </a:lnTo>
                <a:lnTo>
                  <a:pt x="658" y="12"/>
                </a:lnTo>
                <a:lnTo>
                  <a:pt x="655" y="12"/>
                </a:lnTo>
                <a:lnTo>
                  <a:pt x="655" y="11"/>
                </a:lnTo>
                <a:lnTo>
                  <a:pt x="655" y="9"/>
                </a:lnTo>
                <a:lnTo>
                  <a:pt x="646" y="12"/>
                </a:lnTo>
                <a:lnTo>
                  <a:pt x="646" y="11"/>
                </a:lnTo>
                <a:lnTo>
                  <a:pt x="646" y="9"/>
                </a:lnTo>
                <a:lnTo>
                  <a:pt x="643" y="9"/>
                </a:lnTo>
                <a:lnTo>
                  <a:pt x="641" y="7"/>
                </a:lnTo>
                <a:lnTo>
                  <a:pt x="639" y="5"/>
                </a:lnTo>
                <a:lnTo>
                  <a:pt x="632" y="2"/>
                </a:lnTo>
                <a:lnTo>
                  <a:pt x="628" y="0"/>
                </a:lnTo>
                <a:lnTo>
                  <a:pt x="627" y="0"/>
                </a:lnTo>
                <a:lnTo>
                  <a:pt x="625" y="7"/>
                </a:lnTo>
                <a:lnTo>
                  <a:pt x="623" y="7"/>
                </a:lnTo>
                <a:lnTo>
                  <a:pt x="623" y="12"/>
                </a:lnTo>
                <a:lnTo>
                  <a:pt x="621" y="12"/>
                </a:lnTo>
                <a:lnTo>
                  <a:pt x="618" y="7"/>
                </a:lnTo>
                <a:lnTo>
                  <a:pt x="607" y="11"/>
                </a:lnTo>
                <a:lnTo>
                  <a:pt x="597" y="14"/>
                </a:lnTo>
                <a:lnTo>
                  <a:pt x="611" y="14"/>
                </a:lnTo>
                <a:lnTo>
                  <a:pt x="625" y="14"/>
                </a:lnTo>
                <a:lnTo>
                  <a:pt x="616" y="2"/>
                </a:lnTo>
                <a:lnTo>
                  <a:pt x="618" y="2"/>
                </a:lnTo>
                <a:lnTo>
                  <a:pt x="620" y="4"/>
                </a:lnTo>
                <a:lnTo>
                  <a:pt x="623" y="7"/>
                </a:lnTo>
                <a:lnTo>
                  <a:pt x="625" y="5"/>
                </a:lnTo>
                <a:lnTo>
                  <a:pt x="627" y="7"/>
                </a:lnTo>
                <a:lnTo>
                  <a:pt x="627" y="9"/>
                </a:lnTo>
                <a:lnTo>
                  <a:pt x="625" y="7"/>
                </a:lnTo>
                <a:lnTo>
                  <a:pt x="627" y="9"/>
                </a:lnTo>
                <a:lnTo>
                  <a:pt x="628" y="12"/>
                </a:lnTo>
                <a:lnTo>
                  <a:pt x="630" y="12"/>
                </a:lnTo>
                <a:lnTo>
                  <a:pt x="636" y="12"/>
                </a:lnTo>
                <a:lnTo>
                  <a:pt x="636" y="11"/>
                </a:lnTo>
                <a:lnTo>
                  <a:pt x="634" y="9"/>
                </a:lnTo>
                <a:lnTo>
                  <a:pt x="639" y="9"/>
                </a:lnTo>
                <a:lnTo>
                  <a:pt x="637" y="12"/>
                </a:lnTo>
                <a:lnTo>
                  <a:pt x="639" y="16"/>
                </a:lnTo>
                <a:lnTo>
                  <a:pt x="634" y="12"/>
                </a:lnTo>
                <a:lnTo>
                  <a:pt x="630" y="12"/>
                </a:lnTo>
                <a:lnTo>
                  <a:pt x="627" y="14"/>
                </a:lnTo>
                <a:lnTo>
                  <a:pt x="628" y="16"/>
                </a:lnTo>
                <a:lnTo>
                  <a:pt x="627" y="16"/>
                </a:lnTo>
                <a:lnTo>
                  <a:pt x="625" y="16"/>
                </a:lnTo>
                <a:lnTo>
                  <a:pt x="625" y="14"/>
                </a:lnTo>
                <a:lnTo>
                  <a:pt x="620" y="14"/>
                </a:lnTo>
                <a:lnTo>
                  <a:pt x="616" y="12"/>
                </a:lnTo>
                <a:lnTo>
                  <a:pt x="614" y="11"/>
                </a:lnTo>
                <a:lnTo>
                  <a:pt x="614" y="12"/>
                </a:lnTo>
                <a:lnTo>
                  <a:pt x="614" y="11"/>
                </a:lnTo>
                <a:lnTo>
                  <a:pt x="613" y="11"/>
                </a:lnTo>
                <a:lnTo>
                  <a:pt x="613" y="12"/>
                </a:lnTo>
                <a:lnTo>
                  <a:pt x="611" y="12"/>
                </a:lnTo>
                <a:lnTo>
                  <a:pt x="606" y="9"/>
                </a:lnTo>
                <a:lnTo>
                  <a:pt x="606" y="14"/>
                </a:lnTo>
                <a:lnTo>
                  <a:pt x="602" y="18"/>
                </a:lnTo>
                <a:lnTo>
                  <a:pt x="599" y="16"/>
                </a:lnTo>
                <a:lnTo>
                  <a:pt x="597" y="14"/>
                </a:lnTo>
                <a:lnTo>
                  <a:pt x="595" y="16"/>
                </a:lnTo>
                <a:lnTo>
                  <a:pt x="593" y="16"/>
                </a:lnTo>
                <a:lnTo>
                  <a:pt x="592" y="16"/>
                </a:lnTo>
                <a:lnTo>
                  <a:pt x="592" y="19"/>
                </a:lnTo>
                <a:lnTo>
                  <a:pt x="593" y="19"/>
                </a:lnTo>
                <a:lnTo>
                  <a:pt x="595" y="19"/>
                </a:lnTo>
                <a:lnTo>
                  <a:pt x="595" y="23"/>
                </a:lnTo>
                <a:lnTo>
                  <a:pt x="593" y="23"/>
                </a:lnTo>
                <a:lnTo>
                  <a:pt x="593" y="25"/>
                </a:lnTo>
                <a:lnTo>
                  <a:pt x="593" y="21"/>
                </a:lnTo>
                <a:lnTo>
                  <a:pt x="590" y="18"/>
                </a:lnTo>
                <a:lnTo>
                  <a:pt x="588" y="18"/>
                </a:lnTo>
                <a:lnTo>
                  <a:pt x="585" y="18"/>
                </a:lnTo>
                <a:lnTo>
                  <a:pt x="583" y="19"/>
                </a:lnTo>
                <a:lnTo>
                  <a:pt x="583" y="18"/>
                </a:lnTo>
                <a:lnTo>
                  <a:pt x="581" y="18"/>
                </a:lnTo>
                <a:lnTo>
                  <a:pt x="578" y="21"/>
                </a:lnTo>
                <a:lnTo>
                  <a:pt x="578" y="23"/>
                </a:lnTo>
                <a:lnTo>
                  <a:pt x="576" y="23"/>
                </a:lnTo>
                <a:lnTo>
                  <a:pt x="572" y="19"/>
                </a:lnTo>
                <a:lnTo>
                  <a:pt x="571" y="21"/>
                </a:lnTo>
                <a:lnTo>
                  <a:pt x="567" y="21"/>
                </a:lnTo>
                <a:lnTo>
                  <a:pt x="560" y="21"/>
                </a:lnTo>
                <a:lnTo>
                  <a:pt x="558" y="21"/>
                </a:lnTo>
                <a:lnTo>
                  <a:pt x="558" y="19"/>
                </a:lnTo>
                <a:lnTo>
                  <a:pt x="553" y="19"/>
                </a:lnTo>
                <a:lnTo>
                  <a:pt x="549" y="19"/>
                </a:lnTo>
                <a:lnTo>
                  <a:pt x="548" y="18"/>
                </a:lnTo>
                <a:lnTo>
                  <a:pt x="544" y="18"/>
                </a:lnTo>
                <a:lnTo>
                  <a:pt x="541" y="18"/>
                </a:lnTo>
                <a:lnTo>
                  <a:pt x="535" y="16"/>
                </a:lnTo>
                <a:lnTo>
                  <a:pt x="530" y="14"/>
                </a:lnTo>
                <a:lnTo>
                  <a:pt x="530" y="12"/>
                </a:lnTo>
                <a:lnTo>
                  <a:pt x="528" y="12"/>
                </a:lnTo>
                <a:lnTo>
                  <a:pt x="525" y="9"/>
                </a:lnTo>
                <a:lnTo>
                  <a:pt x="520" y="9"/>
                </a:lnTo>
                <a:lnTo>
                  <a:pt x="516" y="9"/>
                </a:lnTo>
                <a:lnTo>
                  <a:pt x="516" y="7"/>
                </a:lnTo>
                <a:lnTo>
                  <a:pt x="509" y="11"/>
                </a:lnTo>
                <a:lnTo>
                  <a:pt x="506" y="11"/>
                </a:lnTo>
                <a:lnTo>
                  <a:pt x="504" y="7"/>
                </a:lnTo>
                <a:lnTo>
                  <a:pt x="500" y="5"/>
                </a:lnTo>
                <a:lnTo>
                  <a:pt x="498" y="5"/>
                </a:lnTo>
                <a:lnTo>
                  <a:pt x="498" y="7"/>
                </a:lnTo>
                <a:lnTo>
                  <a:pt x="497" y="9"/>
                </a:lnTo>
                <a:lnTo>
                  <a:pt x="495" y="9"/>
                </a:lnTo>
                <a:lnTo>
                  <a:pt x="497" y="7"/>
                </a:lnTo>
                <a:lnTo>
                  <a:pt x="495" y="5"/>
                </a:lnTo>
                <a:lnTo>
                  <a:pt x="497" y="4"/>
                </a:lnTo>
                <a:lnTo>
                  <a:pt x="483" y="4"/>
                </a:lnTo>
                <a:lnTo>
                  <a:pt x="469" y="4"/>
                </a:lnTo>
                <a:lnTo>
                  <a:pt x="469" y="2"/>
                </a:lnTo>
                <a:lnTo>
                  <a:pt x="467" y="2"/>
                </a:lnTo>
                <a:lnTo>
                  <a:pt x="465" y="4"/>
                </a:lnTo>
                <a:lnTo>
                  <a:pt x="465" y="5"/>
                </a:lnTo>
                <a:lnTo>
                  <a:pt x="463" y="5"/>
                </a:lnTo>
                <a:lnTo>
                  <a:pt x="462" y="4"/>
                </a:lnTo>
                <a:lnTo>
                  <a:pt x="460" y="4"/>
                </a:lnTo>
                <a:lnTo>
                  <a:pt x="449" y="4"/>
                </a:lnTo>
                <a:lnTo>
                  <a:pt x="444" y="4"/>
                </a:lnTo>
                <a:lnTo>
                  <a:pt x="441" y="2"/>
                </a:lnTo>
                <a:lnTo>
                  <a:pt x="435" y="4"/>
                </a:lnTo>
                <a:lnTo>
                  <a:pt x="428" y="5"/>
                </a:lnTo>
                <a:lnTo>
                  <a:pt x="423" y="7"/>
                </a:lnTo>
                <a:lnTo>
                  <a:pt x="418" y="11"/>
                </a:lnTo>
                <a:lnTo>
                  <a:pt x="404" y="18"/>
                </a:lnTo>
                <a:lnTo>
                  <a:pt x="397" y="21"/>
                </a:lnTo>
                <a:lnTo>
                  <a:pt x="391" y="25"/>
                </a:lnTo>
                <a:lnTo>
                  <a:pt x="379" y="35"/>
                </a:lnTo>
                <a:lnTo>
                  <a:pt x="365" y="42"/>
                </a:lnTo>
                <a:lnTo>
                  <a:pt x="351" y="46"/>
                </a:lnTo>
                <a:lnTo>
                  <a:pt x="344" y="47"/>
                </a:lnTo>
                <a:lnTo>
                  <a:pt x="340" y="49"/>
                </a:lnTo>
                <a:lnTo>
                  <a:pt x="332" y="51"/>
                </a:lnTo>
                <a:lnTo>
                  <a:pt x="325" y="56"/>
                </a:lnTo>
                <a:lnTo>
                  <a:pt x="309" y="65"/>
                </a:lnTo>
                <a:lnTo>
                  <a:pt x="300" y="70"/>
                </a:lnTo>
                <a:lnTo>
                  <a:pt x="293" y="74"/>
                </a:lnTo>
                <a:lnTo>
                  <a:pt x="284" y="83"/>
                </a:lnTo>
                <a:lnTo>
                  <a:pt x="286" y="84"/>
                </a:lnTo>
                <a:lnTo>
                  <a:pt x="284" y="86"/>
                </a:lnTo>
                <a:lnTo>
                  <a:pt x="282" y="84"/>
                </a:lnTo>
                <a:lnTo>
                  <a:pt x="279" y="86"/>
                </a:lnTo>
                <a:lnTo>
                  <a:pt x="275" y="91"/>
                </a:lnTo>
                <a:lnTo>
                  <a:pt x="270" y="104"/>
                </a:lnTo>
                <a:lnTo>
                  <a:pt x="268" y="111"/>
                </a:lnTo>
                <a:lnTo>
                  <a:pt x="267" y="116"/>
                </a:lnTo>
                <a:lnTo>
                  <a:pt x="267" y="118"/>
                </a:lnTo>
                <a:lnTo>
                  <a:pt x="265" y="119"/>
                </a:lnTo>
                <a:lnTo>
                  <a:pt x="265" y="121"/>
                </a:lnTo>
                <a:lnTo>
                  <a:pt x="263" y="123"/>
                </a:lnTo>
                <a:lnTo>
                  <a:pt x="261" y="123"/>
                </a:lnTo>
                <a:lnTo>
                  <a:pt x="260" y="123"/>
                </a:lnTo>
                <a:lnTo>
                  <a:pt x="258" y="125"/>
                </a:lnTo>
                <a:lnTo>
                  <a:pt x="256" y="125"/>
                </a:lnTo>
                <a:lnTo>
                  <a:pt x="253" y="126"/>
                </a:lnTo>
                <a:lnTo>
                  <a:pt x="249" y="125"/>
                </a:lnTo>
                <a:lnTo>
                  <a:pt x="251" y="125"/>
                </a:lnTo>
                <a:lnTo>
                  <a:pt x="249" y="126"/>
                </a:lnTo>
                <a:lnTo>
                  <a:pt x="251" y="128"/>
                </a:lnTo>
                <a:lnTo>
                  <a:pt x="251" y="130"/>
                </a:lnTo>
                <a:lnTo>
                  <a:pt x="251" y="133"/>
                </a:lnTo>
                <a:lnTo>
                  <a:pt x="249" y="135"/>
                </a:lnTo>
                <a:lnTo>
                  <a:pt x="251" y="137"/>
                </a:lnTo>
                <a:lnTo>
                  <a:pt x="251" y="139"/>
                </a:lnTo>
                <a:lnTo>
                  <a:pt x="246" y="140"/>
                </a:lnTo>
                <a:lnTo>
                  <a:pt x="247" y="144"/>
                </a:lnTo>
                <a:lnTo>
                  <a:pt x="249" y="144"/>
                </a:lnTo>
                <a:lnTo>
                  <a:pt x="251" y="146"/>
                </a:lnTo>
                <a:lnTo>
                  <a:pt x="249" y="149"/>
                </a:lnTo>
                <a:lnTo>
                  <a:pt x="246" y="149"/>
                </a:lnTo>
                <a:lnTo>
                  <a:pt x="244" y="149"/>
                </a:lnTo>
                <a:lnTo>
                  <a:pt x="240" y="153"/>
                </a:lnTo>
                <a:lnTo>
                  <a:pt x="240" y="158"/>
                </a:lnTo>
                <a:lnTo>
                  <a:pt x="239" y="160"/>
                </a:lnTo>
                <a:lnTo>
                  <a:pt x="237" y="162"/>
                </a:lnTo>
                <a:lnTo>
                  <a:pt x="231" y="163"/>
                </a:lnTo>
                <a:lnTo>
                  <a:pt x="228" y="169"/>
                </a:lnTo>
                <a:lnTo>
                  <a:pt x="224" y="172"/>
                </a:lnTo>
                <a:lnTo>
                  <a:pt x="223" y="183"/>
                </a:lnTo>
                <a:lnTo>
                  <a:pt x="223" y="188"/>
                </a:lnTo>
                <a:lnTo>
                  <a:pt x="223" y="191"/>
                </a:lnTo>
                <a:lnTo>
                  <a:pt x="224" y="190"/>
                </a:lnTo>
                <a:lnTo>
                  <a:pt x="219" y="207"/>
                </a:lnTo>
                <a:lnTo>
                  <a:pt x="214" y="216"/>
                </a:lnTo>
                <a:lnTo>
                  <a:pt x="207" y="221"/>
                </a:lnTo>
                <a:lnTo>
                  <a:pt x="212" y="220"/>
                </a:lnTo>
                <a:lnTo>
                  <a:pt x="207" y="225"/>
                </a:lnTo>
                <a:lnTo>
                  <a:pt x="205" y="232"/>
                </a:lnTo>
                <a:lnTo>
                  <a:pt x="200" y="244"/>
                </a:lnTo>
                <a:lnTo>
                  <a:pt x="202" y="242"/>
                </a:lnTo>
                <a:lnTo>
                  <a:pt x="200" y="251"/>
                </a:lnTo>
                <a:lnTo>
                  <a:pt x="198" y="258"/>
                </a:lnTo>
                <a:lnTo>
                  <a:pt x="196" y="267"/>
                </a:lnTo>
                <a:lnTo>
                  <a:pt x="196" y="274"/>
                </a:lnTo>
                <a:lnTo>
                  <a:pt x="196" y="285"/>
                </a:lnTo>
                <a:lnTo>
                  <a:pt x="195" y="293"/>
                </a:lnTo>
                <a:lnTo>
                  <a:pt x="196" y="302"/>
                </a:lnTo>
                <a:lnTo>
                  <a:pt x="195" y="307"/>
                </a:lnTo>
                <a:lnTo>
                  <a:pt x="193" y="311"/>
                </a:lnTo>
                <a:lnTo>
                  <a:pt x="195" y="311"/>
                </a:lnTo>
                <a:lnTo>
                  <a:pt x="195" y="314"/>
                </a:lnTo>
                <a:lnTo>
                  <a:pt x="195" y="318"/>
                </a:lnTo>
                <a:lnTo>
                  <a:pt x="193" y="325"/>
                </a:lnTo>
                <a:lnTo>
                  <a:pt x="195" y="332"/>
                </a:lnTo>
                <a:lnTo>
                  <a:pt x="195" y="335"/>
                </a:lnTo>
                <a:lnTo>
                  <a:pt x="195" y="339"/>
                </a:lnTo>
                <a:lnTo>
                  <a:pt x="196" y="346"/>
                </a:lnTo>
                <a:lnTo>
                  <a:pt x="196" y="353"/>
                </a:lnTo>
                <a:lnTo>
                  <a:pt x="200" y="360"/>
                </a:lnTo>
                <a:lnTo>
                  <a:pt x="202" y="364"/>
                </a:lnTo>
                <a:lnTo>
                  <a:pt x="202" y="367"/>
                </a:lnTo>
                <a:lnTo>
                  <a:pt x="202" y="369"/>
                </a:lnTo>
                <a:lnTo>
                  <a:pt x="203" y="369"/>
                </a:lnTo>
                <a:lnTo>
                  <a:pt x="203" y="372"/>
                </a:lnTo>
                <a:lnTo>
                  <a:pt x="205" y="376"/>
                </a:lnTo>
                <a:lnTo>
                  <a:pt x="207" y="376"/>
                </a:lnTo>
                <a:lnTo>
                  <a:pt x="209" y="374"/>
                </a:lnTo>
                <a:lnTo>
                  <a:pt x="210" y="378"/>
                </a:lnTo>
                <a:lnTo>
                  <a:pt x="212" y="383"/>
                </a:lnTo>
                <a:lnTo>
                  <a:pt x="212" y="381"/>
                </a:lnTo>
                <a:lnTo>
                  <a:pt x="214" y="385"/>
                </a:lnTo>
                <a:lnTo>
                  <a:pt x="214" y="390"/>
                </a:lnTo>
                <a:lnTo>
                  <a:pt x="216" y="388"/>
                </a:lnTo>
                <a:lnTo>
                  <a:pt x="216" y="392"/>
                </a:lnTo>
                <a:lnTo>
                  <a:pt x="216" y="395"/>
                </a:lnTo>
                <a:lnTo>
                  <a:pt x="214" y="399"/>
                </a:lnTo>
                <a:lnTo>
                  <a:pt x="214" y="400"/>
                </a:lnTo>
                <a:lnTo>
                  <a:pt x="216" y="404"/>
                </a:lnTo>
                <a:lnTo>
                  <a:pt x="217" y="407"/>
                </a:lnTo>
                <a:lnTo>
                  <a:pt x="219" y="409"/>
                </a:lnTo>
                <a:lnTo>
                  <a:pt x="221" y="409"/>
                </a:lnTo>
                <a:lnTo>
                  <a:pt x="223" y="418"/>
                </a:lnTo>
                <a:lnTo>
                  <a:pt x="224" y="425"/>
                </a:lnTo>
                <a:lnTo>
                  <a:pt x="224" y="427"/>
                </a:lnTo>
                <a:lnTo>
                  <a:pt x="226" y="429"/>
                </a:lnTo>
                <a:lnTo>
                  <a:pt x="226" y="430"/>
                </a:lnTo>
                <a:lnTo>
                  <a:pt x="230" y="437"/>
                </a:lnTo>
                <a:lnTo>
                  <a:pt x="230" y="444"/>
                </a:lnTo>
                <a:lnTo>
                  <a:pt x="230" y="446"/>
                </a:lnTo>
                <a:lnTo>
                  <a:pt x="231" y="448"/>
                </a:lnTo>
                <a:lnTo>
                  <a:pt x="233" y="448"/>
                </a:lnTo>
                <a:lnTo>
                  <a:pt x="233" y="451"/>
                </a:lnTo>
                <a:lnTo>
                  <a:pt x="233" y="457"/>
                </a:lnTo>
                <a:lnTo>
                  <a:pt x="235" y="462"/>
                </a:lnTo>
                <a:lnTo>
                  <a:pt x="239" y="467"/>
                </a:lnTo>
                <a:lnTo>
                  <a:pt x="240" y="471"/>
                </a:lnTo>
                <a:lnTo>
                  <a:pt x="240" y="469"/>
                </a:lnTo>
                <a:lnTo>
                  <a:pt x="242" y="476"/>
                </a:lnTo>
                <a:lnTo>
                  <a:pt x="244" y="481"/>
                </a:lnTo>
                <a:lnTo>
                  <a:pt x="244" y="492"/>
                </a:lnTo>
                <a:lnTo>
                  <a:pt x="244" y="495"/>
                </a:lnTo>
                <a:lnTo>
                  <a:pt x="246" y="501"/>
                </a:lnTo>
                <a:lnTo>
                  <a:pt x="247" y="504"/>
                </a:lnTo>
                <a:lnTo>
                  <a:pt x="247" y="508"/>
                </a:lnTo>
                <a:lnTo>
                  <a:pt x="249" y="511"/>
                </a:lnTo>
                <a:lnTo>
                  <a:pt x="249" y="515"/>
                </a:lnTo>
                <a:lnTo>
                  <a:pt x="253" y="522"/>
                </a:lnTo>
                <a:lnTo>
                  <a:pt x="253" y="527"/>
                </a:lnTo>
                <a:lnTo>
                  <a:pt x="253" y="530"/>
                </a:lnTo>
                <a:lnTo>
                  <a:pt x="256" y="529"/>
                </a:lnTo>
                <a:lnTo>
                  <a:pt x="258" y="529"/>
                </a:lnTo>
                <a:lnTo>
                  <a:pt x="256" y="532"/>
                </a:lnTo>
                <a:lnTo>
                  <a:pt x="258" y="532"/>
                </a:lnTo>
                <a:lnTo>
                  <a:pt x="258" y="536"/>
                </a:lnTo>
                <a:lnTo>
                  <a:pt x="258" y="539"/>
                </a:lnTo>
                <a:lnTo>
                  <a:pt x="260" y="543"/>
                </a:lnTo>
                <a:lnTo>
                  <a:pt x="260" y="544"/>
                </a:lnTo>
                <a:lnTo>
                  <a:pt x="260" y="548"/>
                </a:lnTo>
                <a:lnTo>
                  <a:pt x="261" y="548"/>
                </a:lnTo>
                <a:lnTo>
                  <a:pt x="261" y="551"/>
                </a:lnTo>
                <a:lnTo>
                  <a:pt x="263" y="557"/>
                </a:lnTo>
                <a:lnTo>
                  <a:pt x="267" y="564"/>
                </a:lnTo>
                <a:lnTo>
                  <a:pt x="272" y="573"/>
                </a:lnTo>
                <a:lnTo>
                  <a:pt x="272" y="576"/>
                </a:lnTo>
                <a:lnTo>
                  <a:pt x="272" y="580"/>
                </a:lnTo>
                <a:lnTo>
                  <a:pt x="274" y="581"/>
                </a:lnTo>
                <a:lnTo>
                  <a:pt x="274" y="585"/>
                </a:lnTo>
                <a:lnTo>
                  <a:pt x="274" y="590"/>
                </a:lnTo>
                <a:lnTo>
                  <a:pt x="275" y="595"/>
                </a:lnTo>
                <a:lnTo>
                  <a:pt x="277" y="601"/>
                </a:lnTo>
                <a:lnTo>
                  <a:pt x="279" y="615"/>
                </a:lnTo>
                <a:lnTo>
                  <a:pt x="281" y="627"/>
                </a:lnTo>
                <a:lnTo>
                  <a:pt x="288" y="639"/>
                </a:lnTo>
                <a:lnTo>
                  <a:pt x="295" y="650"/>
                </a:lnTo>
                <a:lnTo>
                  <a:pt x="300" y="655"/>
                </a:lnTo>
                <a:lnTo>
                  <a:pt x="300" y="657"/>
                </a:lnTo>
                <a:lnTo>
                  <a:pt x="300" y="659"/>
                </a:lnTo>
                <a:lnTo>
                  <a:pt x="298" y="660"/>
                </a:lnTo>
                <a:lnTo>
                  <a:pt x="300" y="662"/>
                </a:lnTo>
                <a:lnTo>
                  <a:pt x="302" y="666"/>
                </a:lnTo>
                <a:lnTo>
                  <a:pt x="300" y="678"/>
                </a:lnTo>
                <a:lnTo>
                  <a:pt x="300" y="690"/>
                </a:lnTo>
                <a:lnTo>
                  <a:pt x="300" y="695"/>
                </a:lnTo>
                <a:lnTo>
                  <a:pt x="295" y="699"/>
                </a:lnTo>
                <a:lnTo>
                  <a:pt x="282" y="708"/>
                </a:lnTo>
                <a:lnTo>
                  <a:pt x="279" y="711"/>
                </a:lnTo>
                <a:lnTo>
                  <a:pt x="275" y="717"/>
                </a:lnTo>
                <a:lnTo>
                  <a:pt x="274" y="722"/>
                </a:lnTo>
                <a:lnTo>
                  <a:pt x="272" y="727"/>
                </a:lnTo>
                <a:lnTo>
                  <a:pt x="270" y="732"/>
                </a:lnTo>
                <a:lnTo>
                  <a:pt x="267" y="738"/>
                </a:lnTo>
                <a:lnTo>
                  <a:pt x="260" y="748"/>
                </a:lnTo>
                <a:lnTo>
                  <a:pt x="258" y="748"/>
                </a:lnTo>
                <a:lnTo>
                  <a:pt x="256" y="750"/>
                </a:lnTo>
                <a:lnTo>
                  <a:pt x="249" y="755"/>
                </a:lnTo>
                <a:lnTo>
                  <a:pt x="239" y="767"/>
                </a:lnTo>
                <a:lnTo>
                  <a:pt x="235" y="774"/>
                </a:lnTo>
                <a:lnTo>
                  <a:pt x="233" y="780"/>
                </a:lnTo>
                <a:lnTo>
                  <a:pt x="228" y="783"/>
                </a:lnTo>
                <a:lnTo>
                  <a:pt x="224" y="792"/>
                </a:lnTo>
                <a:lnTo>
                  <a:pt x="221" y="796"/>
                </a:lnTo>
                <a:lnTo>
                  <a:pt x="217" y="801"/>
                </a:lnTo>
                <a:lnTo>
                  <a:pt x="210" y="815"/>
                </a:lnTo>
                <a:lnTo>
                  <a:pt x="202" y="825"/>
                </a:lnTo>
                <a:lnTo>
                  <a:pt x="200" y="829"/>
                </a:lnTo>
                <a:lnTo>
                  <a:pt x="198" y="831"/>
                </a:lnTo>
                <a:lnTo>
                  <a:pt x="196" y="832"/>
                </a:lnTo>
                <a:lnTo>
                  <a:pt x="186" y="845"/>
                </a:lnTo>
                <a:lnTo>
                  <a:pt x="181" y="852"/>
                </a:lnTo>
                <a:lnTo>
                  <a:pt x="175" y="855"/>
                </a:lnTo>
                <a:lnTo>
                  <a:pt x="170" y="861"/>
                </a:lnTo>
                <a:lnTo>
                  <a:pt x="167" y="866"/>
                </a:lnTo>
                <a:lnTo>
                  <a:pt x="165" y="880"/>
                </a:lnTo>
                <a:lnTo>
                  <a:pt x="163" y="887"/>
                </a:lnTo>
                <a:lnTo>
                  <a:pt x="158" y="892"/>
                </a:lnTo>
                <a:lnTo>
                  <a:pt x="154" y="897"/>
                </a:lnTo>
                <a:lnTo>
                  <a:pt x="151" y="904"/>
                </a:lnTo>
                <a:lnTo>
                  <a:pt x="145" y="917"/>
                </a:lnTo>
                <a:lnTo>
                  <a:pt x="142" y="924"/>
                </a:lnTo>
                <a:lnTo>
                  <a:pt x="138" y="931"/>
                </a:lnTo>
                <a:lnTo>
                  <a:pt x="137" y="945"/>
                </a:lnTo>
                <a:lnTo>
                  <a:pt x="135" y="950"/>
                </a:lnTo>
                <a:lnTo>
                  <a:pt x="131" y="957"/>
                </a:lnTo>
                <a:lnTo>
                  <a:pt x="123" y="971"/>
                </a:lnTo>
                <a:lnTo>
                  <a:pt x="114" y="987"/>
                </a:lnTo>
                <a:lnTo>
                  <a:pt x="102" y="1017"/>
                </a:lnTo>
                <a:lnTo>
                  <a:pt x="89" y="1047"/>
                </a:lnTo>
                <a:lnTo>
                  <a:pt x="66" y="1108"/>
                </a:lnTo>
                <a:lnTo>
                  <a:pt x="47" y="1170"/>
                </a:lnTo>
                <a:lnTo>
                  <a:pt x="31" y="1233"/>
                </a:lnTo>
                <a:lnTo>
                  <a:pt x="17" y="1296"/>
                </a:lnTo>
                <a:lnTo>
                  <a:pt x="8" y="1359"/>
                </a:lnTo>
                <a:lnTo>
                  <a:pt x="3" y="1424"/>
                </a:lnTo>
                <a:lnTo>
                  <a:pt x="1" y="1454"/>
                </a:lnTo>
                <a:lnTo>
                  <a:pt x="0" y="1486"/>
                </a:lnTo>
                <a:lnTo>
                  <a:pt x="0" y="1516"/>
                </a:lnTo>
                <a:lnTo>
                  <a:pt x="3" y="1516"/>
                </a:lnTo>
                <a:lnTo>
                  <a:pt x="72" y="1516"/>
                </a:lnTo>
                <a:lnTo>
                  <a:pt x="386" y="1516"/>
                </a:lnTo>
                <a:lnTo>
                  <a:pt x="767" y="1516"/>
                </a:lnTo>
                <a:lnTo>
                  <a:pt x="1008" y="1516"/>
                </a:lnTo>
                <a:lnTo>
                  <a:pt x="1022" y="1516"/>
                </a:lnTo>
                <a:lnTo>
                  <a:pt x="1022" y="1507"/>
                </a:lnTo>
                <a:lnTo>
                  <a:pt x="1022" y="1488"/>
                </a:lnTo>
                <a:lnTo>
                  <a:pt x="1020" y="1456"/>
                </a:lnTo>
                <a:lnTo>
                  <a:pt x="1015" y="1424"/>
                </a:lnTo>
                <a:lnTo>
                  <a:pt x="1011" y="1393"/>
                </a:lnTo>
                <a:lnTo>
                  <a:pt x="999" y="1329"/>
                </a:lnTo>
                <a:lnTo>
                  <a:pt x="983" y="1263"/>
                </a:lnTo>
                <a:lnTo>
                  <a:pt x="966" y="1198"/>
                </a:lnTo>
                <a:close/>
                <a:moveTo>
                  <a:pt x="249" y="156"/>
                </a:moveTo>
                <a:lnTo>
                  <a:pt x="249" y="156"/>
                </a:lnTo>
                <a:lnTo>
                  <a:pt x="244" y="158"/>
                </a:lnTo>
                <a:lnTo>
                  <a:pt x="246" y="156"/>
                </a:lnTo>
                <a:lnTo>
                  <a:pt x="247" y="155"/>
                </a:lnTo>
                <a:lnTo>
                  <a:pt x="249" y="155"/>
                </a:lnTo>
                <a:lnTo>
                  <a:pt x="249" y="156"/>
                </a:lnTo>
                <a:close/>
                <a:moveTo>
                  <a:pt x="674" y="39"/>
                </a:moveTo>
                <a:lnTo>
                  <a:pt x="674" y="39"/>
                </a:lnTo>
                <a:lnTo>
                  <a:pt x="676" y="37"/>
                </a:lnTo>
                <a:lnTo>
                  <a:pt x="678" y="37"/>
                </a:lnTo>
                <a:lnTo>
                  <a:pt x="674" y="39"/>
                </a:lnTo>
                <a:close/>
                <a:moveTo>
                  <a:pt x="511" y="30"/>
                </a:moveTo>
                <a:lnTo>
                  <a:pt x="511" y="30"/>
                </a:lnTo>
                <a:lnTo>
                  <a:pt x="514" y="30"/>
                </a:lnTo>
                <a:lnTo>
                  <a:pt x="520" y="28"/>
                </a:lnTo>
                <a:lnTo>
                  <a:pt x="518" y="30"/>
                </a:lnTo>
                <a:lnTo>
                  <a:pt x="516" y="30"/>
                </a:lnTo>
                <a:lnTo>
                  <a:pt x="511" y="30"/>
                </a:lnTo>
                <a:close/>
                <a:moveTo>
                  <a:pt x="725" y="56"/>
                </a:moveTo>
                <a:lnTo>
                  <a:pt x="725" y="56"/>
                </a:lnTo>
                <a:lnTo>
                  <a:pt x="722" y="53"/>
                </a:lnTo>
                <a:lnTo>
                  <a:pt x="722" y="49"/>
                </a:lnTo>
                <a:lnTo>
                  <a:pt x="725" y="56"/>
                </a:lnTo>
                <a:close/>
                <a:moveTo>
                  <a:pt x="722" y="72"/>
                </a:moveTo>
                <a:lnTo>
                  <a:pt x="722" y="72"/>
                </a:lnTo>
                <a:lnTo>
                  <a:pt x="718" y="70"/>
                </a:lnTo>
                <a:lnTo>
                  <a:pt x="720" y="70"/>
                </a:lnTo>
                <a:lnTo>
                  <a:pt x="722" y="72"/>
                </a:lnTo>
                <a:close/>
                <a:moveTo>
                  <a:pt x="695" y="61"/>
                </a:moveTo>
                <a:lnTo>
                  <a:pt x="695" y="61"/>
                </a:lnTo>
                <a:lnTo>
                  <a:pt x="697" y="63"/>
                </a:lnTo>
                <a:lnTo>
                  <a:pt x="699" y="61"/>
                </a:lnTo>
                <a:lnTo>
                  <a:pt x="700" y="63"/>
                </a:lnTo>
                <a:lnTo>
                  <a:pt x="699" y="60"/>
                </a:lnTo>
                <a:lnTo>
                  <a:pt x="702" y="61"/>
                </a:lnTo>
                <a:lnTo>
                  <a:pt x="704" y="63"/>
                </a:lnTo>
                <a:lnTo>
                  <a:pt x="706" y="63"/>
                </a:lnTo>
                <a:lnTo>
                  <a:pt x="709" y="63"/>
                </a:lnTo>
                <a:lnTo>
                  <a:pt x="713" y="67"/>
                </a:lnTo>
                <a:lnTo>
                  <a:pt x="711" y="67"/>
                </a:lnTo>
                <a:lnTo>
                  <a:pt x="711" y="65"/>
                </a:lnTo>
                <a:lnTo>
                  <a:pt x="709" y="63"/>
                </a:lnTo>
                <a:lnTo>
                  <a:pt x="708" y="65"/>
                </a:lnTo>
                <a:lnTo>
                  <a:pt x="706" y="63"/>
                </a:lnTo>
                <a:lnTo>
                  <a:pt x="704" y="63"/>
                </a:lnTo>
                <a:lnTo>
                  <a:pt x="699" y="63"/>
                </a:lnTo>
                <a:lnTo>
                  <a:pt x="692" y="61"/>
                </a:lnTo>
                <a:lnTo>
                  <a:pt x="693" y="61"/>
                </a:lnTo>
                <a:lnTo>
                  <a:pt x="695" y="61"/>
                </a:lnTo>
                <a:close/>
                <a:moveTo>
                  <a:pt x="690" y="35"/>
                </a:moveTo>
                <a:lnTo>
                  <a:pt x="690" y="35"/>
                </a:lnTo>
                <a:lnTo>
                  <a:pt x="686" y="37"/>
                </a:lnTo>
                <a:lnTo>
                  <a:pt x="683" y="37"/>
                </a:lnTo>
                <a:lnTo>
                  <a:pt x="683" y="35"/>
                </a:lnTo>
                <a:lnTo>
                  <a:pt x="683" y="32"/>
                </a:lnTo>
                <a:lnTo>
                  <a:pt x="686" y="35"/>
                </a:lnTo>
                <a:lnTo>
                  <a:pt x="688" y="35"/>
                </a:lnTo>
                <a:lnTo>
                  <a:pt x="690" y="35"/>
                </a:lnTo>
                <a:close/>
                <a:moveTo>
                  <a:pt x="676" y="23"/>
                </a:moveTo>
                <a:lnTo>
                  <a:pt x="676" y="23"/>
                </a:lnTo>
                <a:lnTo>
                  <a:pt x="678" y="25"/>
                </a:lnTo>
                <a:lnTo>
                  <a:pt x="679" y="26"/>
                </a:lnTo>
                <a:lnTo>
                  <a:pt x="676" y="23"/>
                </a:lnTo>
                <a:lnTo>
                  <a:pt x="672" y="19"/>
                </a:lnTo>
                <a:lnTo>
                  <a:pt x="676" y="23"/>
                </a:lnTo>
                <a:close/>
                <a:moveTo>
                  <a:pt x="671" y="40"/>
                </a:moveTo>
                <a:lnTo>
                  <a:pt x="671" y="40"/>
                </a:lnTo>
                <a:lnTo>
                  <a:pt x="669" y="40"/>
                </a:lnTo>
                <a:lnTo>
                  <a:pt x="667" y="42"/>
                </a:lnTo>
                <a:lnTo>
                  <a:pt x="667" y="40"/>
                </a:lnTo>
                <a:lnTo>
                  <a:pt x="671" y="40"/>
                </a:lnTo>
                <a:close/>
                <a:moveTo>
                  <a:pt x="657" y="49"/>
                </a:moveTo>
                <a:lnTo>
                  <a:pt x="657" y="49"/>
                </a:lnTo>
                <a:lnTo>
                  <a:pt x="657" y="51"/>
                </a:lnTo>
                <a:lnTo>
                  <a:pt x="653" y="51"/>
                </a:lnTo>
                <a:lnTo>
                  <a:pt x="653" y="49"/>
                </a:lnTo>
                <a:lnTo>
                  <a:pt x="657" y="49"/>
                </a:lnTo>
                <a:close/>
                <a:moveTo>
                  <a:pt x="655" y="19"/>
                </a:moveTo>
                <a:lnTo>
                  <a:pt x="655" y="19"/>
                </a:lnTo>
                <a:lnTo>
                  <a:pt x="653" y="19"/>
                </a:lnTo>
                <a:lnTo>
                  <a:pt x="655" y="19"/>
                </a:lnTo>
                <a:close/>
                <a:moveTo>
                  <a:pt x="646" y="47"/>
                </a:moveTo>
                <a:lnTo>
                  <a:pt x="646" y="47"/>
                </a:lnTo>
                <a:lnTo>
                  <a:pt x="646" y="49"/>
                </a:lnTo>
                <a:lnTo>
                  <a:pt x="653" y="49"/>
                </a:lnTo>
                <a:lnTo>
                  <a:pt x="648" y="49"/>
                </a:lnTo>
                <a:lnTo>
                  <a:pt x="641" y="47"/>
                </a:lnTo>
                <a:lnTo>
                  <a:pt x="646" y="47"/>
                </a:lnTo>
                <a:close/>
                <a:moveTo>
                  <a:pt x="634" y="46"/>
                </a:moveTo>
                <a:lnTo>
                  <a:pt x="634" y="46"/>
                </a:lnTo>
                <a:lnTo>
                  <a:pt x="632" y="46"/>
                </a:lnTo>
                <a:lnTo>
                  <a:pt x="634" y="46"/>
                </a:lnTo>
                <a:close/>
                <a:moveTo>
                  <a:pt x="628" y="39"/>
                </a:moveTo>
                <a:lnTo>
                  <a:pt x="628" y="39"/>
                </a:lnTo>
                <a:lnTo>
                  <a:pt x="623" y="40"/>
                </a:lnTo>
                <a:lnTo>
                  <a:pt x="628" y="39"/>
                </a:lnTo>
                <a:close/>
                <a:moveTo>
                  <a:pt x="525" y="14"/>
                </a:moveTo>
                <a:lnTo>
                  <a:pt x="525" y="14"/>
                </a:lnTo>
                <a:lnTo>
                  <a:pt x="521" y="16"/>
                </a:lnTo>
                <a:lnTo>
                  <a:pt x="520" y="18"/>
                </a:lnTo>
                <a:lnTo>
                  <a:pt x="513" y="23"/>
                </a:lnTo>
                <a:lnTo>
                  <a:pt x="514" y="23"/>
                </a:lnTo>
                <a:lnTo>
                  <a:pt x="511" y="23"/>
                </a:lnTo>
                <a:lnTo>
                  <a:pt x="509" y="25"/>
                </a:lnTo>
                <a:lnTo>
                  <a:pt x="507" y="26"/>
                </a:lnTo>
                <a:lnTo>
                  <a:pt x="506" y="28"/>
                </a:lnTo>
                <a:lnTo>
                  <a:pt x="514" y="19"/>
                </a:lnTo>
                <a:lnTo>
                  <a:pt x="525" y="14"/>
                </a:lnTo>
                <a:close/>
                <a:moveTo>
                  <a:pt x="498" y="26"/>
                </a:moveTo>
                <a:lnTo>
                  <a:pt x="498" y="26"/>
                </a:lnTo>
                <a:lnTo>
                  <a:pt x="502" y="30"/>
                </a:lnTo>
                <a:lnTo>
                  <a:pt x="500" y="30"/>
                </a:lnTo>
                <a:lnTo>
                  <a:pt x="498" y="28"/>
                </a:lnTo>
                <a:lnTo>
                  <a:pt x="498" y="25"/>
                </a:lnTo>
                <a:lnTo>
                  <a:pt x="498" y="26"/>
                </a:lnTo>
                <a:close/>
                <a:moveTo>
                  <a:pt x="491" y="9"/>
                </a:moveTo>
                <a:lnTo>
                  <a:pt x="491" y="9"/>
                </a:lnTo>
                <a:lnTo>
                  <a:pt x="490" y="7"/>
                </a:lnTo>
                <a:lnTo>
                  <a:pt x="491" y="9"/>
                </a:lnTo>
                <a:lnTo>
                  <a:pt x="490" y="9"/>
                </a:lnTo>
                <a:lnTo>
                  <a:pt x="491" y="9"/>
                </a:lnTo>
                <a:close/>
                <a:moveTo>
                  <a:pt x="486" y="9"/>
                </a:moveTo>
                <a:lnTo>
                  <a:pt x="486" y="9"/>
                </a:lnTo>
                <a:lnTo>
                  <a:pt x="484" y="7"/>
                </a:lnTo>
                <a:lnTo>
                  <a:pt x="481" y="7"/>
                </a:lnTo>
                <a:lnTo>
                  <a:pt x="481" y="5"/>
                </a:lnTo>
                <a:lnTo>
                  <a:pt x="484" y="5"/>
                </a:lnTo>
                <a:lnTo>
                  <a:pt x="486" y="9"/>
                </a:lnTo>
                <a:close/>
                <a:moveTo>
                  <a:pt x="476" y="11"/>
                </a:moveTo>
                <a:lnTo>
                  <a:pt x="476" y="11"/>
                </a:lnTo>
                <a:lnTo>
                  <a:pt x="477" y="11"/>
                </a:lnTo>
                <a:lnTo>
                  <a:pt x="477" y="12"/>
                </a:lnTo>
                <a:lnTo>
                  <a:pt x="476" y="12"/>
                </a:lnTo>
                <a:lnTo>
                  <a:pt x="476" y="11"/>
                </a:lnTo>
                <a:close/>
                <a:moveTo>
                  <a:pt x="463" y="14"/>
                </a:moveTo>
                <a:lnTo>
                  <a:pt x="463" y="14"/>
                </a:lnTo>
                <a:lnTo>
                  <a:pt x="463" y="16"/>
                </a:lnTo>
                <a:lnTo>
                  <a:pt x="462" y="18"/>
                </a:lnTo>
                <a:lnTo>
                  <a:pt x="463" y="1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6" name="Freeform 121"/>
          <p:cNvSpPr>
            <a:spLocks noEditPoints="1"/>
          </p:cNvSpPr>
          <p:nvPr/>
        </p:nvSpPr>
        <p:spPr bwMode="auto">
          <a:xfrm>
            <a:off x="5592763" y="757238"/>
            <a:ext cx="1379537" cy="2259012"/>
          </a:xfrm>
          <a:custGeom>
            <a:avLst/>
            <a:gdLst>
              <a:gd name="T0" fmla="*/ 1069975 w 869"/>
              <a:gd name="T1" fmla="*/ 1427162 h 1423"/>
              <a:gd name="T2" fmla="*/ 1012825 w 869"/>
              <a:gd name="T3" fmla="*/ 1327150 h 1423"/>
              <a:gd name="T4" fmla="*/ 1028700 w 869"/>
              <a:gd name="T5" fmla="*/ 1309687 h 1423"/>
              <a:gd name="T6" fmla="*/ 1035050 w 869"/>
              <a:gd name="T7" fmla="*/ 1301750 h 1423"/>
              <a:gd name="T8" fmla="*/ 1036637 w 869"/>
              <a:gd name="T9" fmla="*/ 1243012 h 1423"/>
              <a:gd name="T10" fmla="*/ 1012825 w 869"/>
              <a:gd name="T11" fmla="*/ 1149350 h 1423"/>
              <a:gd name="T12" fmla="*/ 1006475 w 869"/>
              <a:gd name="T13" fmla="*/ 1009650 h 1423"/>
              <a:gd name="T14" fmla="*/ 1168400 w 869"/>
              <a:gd name="T15" fmla="*/ 828675 h 1423"/>
              <a:gd name="T16" fmla="*/ 1154112 w 869"/>
              <a:gd name="T17" fmla="*/ 719137 h 1423"/>
              <a:gd name="T18" fmla="*/ 1168400 w 869"/>
              <a:gd name="T19" fmla="*/ 611187 h 1423"/>
              <a:gd name="T20" fmla="*/ 1116012 w 869"/>
              <a:gd name="T21" fmla="*/ 474662 h 1423"/>
              <a:gd name="T22" fmla="*/ 1057275 w 869"/>
              <a:gd name="T23" fmla="*/ 258762 h 1423"/>
              <a:gd name="T24" fmla="*/ 1017587 w 869"/>
              <a:gd name="T25" fmla="*/ 109537 h 1423"/>
              <a:gd name="T26" fmla="*/ 806450 w 869"/>
              <a:gd name="T27" fmla="*/ 14287 h 1423"/>
              <a:gd name="T28" fmla="*/ 487362 w 869"/>
              <a:gd name="T29" fmla="*/ 25400 h 1423"/>
              <a:gd name="T30" fmla="*/ 273050 w 869"/>
              <a:gd name="T31" fmla="*/ 180975 h 1423"/>
              <a:gd name="T32" fmla="*/ 242887 w 869"/>
              <a:gd name="T33" fmla="*/ 242887 h 1423"/>
              <a:gd name="T34" fmla="*/ 239712 w 869"/>
              <a:gd name="T35" fmla="*/ 276225 h 1423"/>
              <a:gd name="T36" fmla="*/ 198437 w 869"/>
              <a:gd name="T37" fmla="*/ 306387 h 1423"/>
              <a:gd name="T38" fmla="*/ 176212 w 869"/>
              <a:gd name="T39" fmla="*/ 315912 h 1423"/>
              <a:gd name="T40" fmla="*/ 161925 w 869"/>
              <a:gd name="T41" fmla="*/ 354012 h 1423"/>
              <a:gd name="T42" fmla="*/ 133350 w 869"/>
              <a:gd name="T43" fmla="*/ 387350 h 1423"/>
              <a:gd name="T44" fmla="*/ 125412 w 869"/>
              <a:gd name="T45" fmla="*/ 406400 h 1423"/>
              <a:gd name="T46" fmla="*/ 103187 w 869"/>
              <a:gd name="T47" fmla="*/ 409575 h 1423"/>
              <a:gd name="T48" fmla="*/ 92075 w 869"/>
              <a:gd name="T49" fmla="*/ 442912 h 1423"/>
              <a:gd name="T50" fmla="*/ 84137 w 869"/>
              <a:gd name="T51" fmla="*/ 465137 h 1423"/>
              <a:gd name="T52" fmla="*/ 84137 w 869"/>
              <a:gd name="T53" fmla="*/ 482600 h 1423"/>
              <a:gd name="T54" fmla="*/ 63500 w 869"/>
              <a:gd name="T55" fmla="*/ 519112 h 1423"/>
              <a:gd name="T56" fmla="*/ 55562 w 869"/>
              <a:gd name="T57" fmla="*/ 579437 h 1423"/>
              <a:gd name="T58" fmla="*/ 61912 w 869"/>
              <a:gd name="T59" fmla="*/ 611187 h 1423"/>
              <a:gd name="T60" fmla="*/ 36512 w 869"/>
              <a:gd name="T61" fmla="*/ 681037 h 1423"/>
              <a:gd name="T62" fmla="*/ 19050 w 869"/>
              <a:gd name="T63" fmla="*/ 727075 h 1423"/>
              <a:gd name="T64" fmla="*/ 30162 w 869"/>
              <a:gd name="T65" fmla="*/ 762000 h 1423"/>
              <a:gd name="T66" fmla="*/ 47625 w 869"/>
              <a:gd name="T67" fmla="*/ 795337 h 1423"/>
              <a:gd name="T68" fmla="*/ 52387 w 869"/>
              <a:gd name="T69" fmla="*/ 814387 h 1423"/>
              <a:gd name="T70" fmla="*/ 52387 w 869"/>
              <a:gd name="T71" fmla="*/ 850900 h 1423"/>
              <a:gd name="T72" fmla="*/ 61912 w 869"/>
              <a:gd name="T73" fmla="*/ 863600 h 1423"/>
              <a:gd name="T74" fmla="*/ 50800 w 869"/>
              <a:gd name="T75" fmla="*/ 877887 h 1423"/>
              <a:gd name="T76" fmla="*/ 66675 w 869"/>
              <a:gd name="T77" fmla="*/ 887412 h 1423"/>
              <a:gd name="T78" fmla="*/ 41275 w 869"/>
              <a:gd name="T79" fmla="*/ 947737 h 1423"/>
              <a:gd name="T80" fmla="*/ 36512 w 869"/>
              <a:gd name="T81" fmla="*/ 1009650 h 1423"/>
              <a:gd name="T82" fmla="*/ 14287 w 869"/>
              <a:gd name="T83" fmla="*/ 1039812 h 1423"/>
              <a:gd name="T84" fmla="*/ 4762 w 869"/>
              <a:gd name="T85" fmla="*/ 1058862 h 1423"/>
              <a:gd name="T86" fmla="*/ 11112 w 869"/>
              <a:gd name="T87" fmla="*/ 1120775 h 1423"/>
              <a:gd name="T88" fmla="*/ 0 w 869"/>
              <a:gd name="T89" fmla="*/ 1139825 h 1423"/>
              <a:gd name="T90" fmla="*/ 22225 w 869"/>
              <a:gd name="T91" fmla="*/ 1212850 h 1423"/>
              <a:gd name="T92" fmla="*/ 22225 w 869"/>
              <a:gd name="T93" fmla="*/ 1223962 h 1423"/>
              <a:gd name="T94" fmla="*/ 30162 w 869"/>
              <a:gd name="T95" fmla="*/ 1257300 h 1423"/>
              <a:gd name="T96" fmla="*/ 58737 w 869"/>
              <a:gd name="T97" fmla="*/ 1257300 h 1423"/>
              <a:gd name="T98" fmla="*/ 36512 w 869"/>
              <a:gd name="T99" fmla="*/ 1287462 h 1423"/>
              <a:gd name="T100" fmla="*/ 26987 w 869"/>
              <a:gd name="T101" fmla="*/ 1327150 h 1423"/>
              <a:gd name="T102" fmla="*/ 41275 w 869"/>
              <a:gd name="T103" fmla="*/ 1349375 h 1423"/>
              <a:gd name="T104" fmla="*/ 44450 w 869"/>
              <a:gd name="T105" fmla="*/ 1357312 h 1423"/>
              <a:gd name="T106" fmla="*/ 38100 w 869"/>
              <a:gd name="T107" fmla="*/ 1401762 h 1423"/>
              <a:gd name="T108" fmla="*/ 74612 w 869"/>
              <a:gd name="T109" fmla="*/ 1416050 h 1423"/>
              <a:gd name="T110" fmla="*/ 58737 w 869"/>
              <a:gd name="T111" fmla="*/ 1449387 h 1423"/>
              <a:gd name="T112" fmla="*/ 95250 w 869"/>
              <a:gd name="T113" fmla="*/ 1485900 h 1423"/>
              <a:gd name="T114" fmla="*/ 88900 w 869"/>
              <a:gd name="T115" fmla="*/ 2090737 h 1423"/>
              <a:gd name="T116" fmla="*/ 1360487 w 869"/>
              <a:gd name="T117" fmla="*/ 2111375 h 1423"/>
              <a:gd name="T118" fmla="*/ 15875 w 869"/>
              <a:gd name="T119" fmla="*/ 1120775 h 1423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869"/>
              <a:gd name="T181" fmla="*/ 0 h 1423"/>
              <a:gd name="T182" fmla="*/ 869 w 869"/>
              <a:gd name="T183" fmla="*/ 1423 h 1423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869" h="1423">
                <a:moveTo>
                  <a:pt x="852" y="1170"/>
                </a:moveTo>
                <a:lnTo>
                  <a:pt x="852" y="1170"/>
                </a:lnTo>
                <a:lnTo>
                  <a:pt x="847" y="1156"/>
                </a:lnTo>
                <a:lnTo>
                  <a:pt x="840" y="1142"/>
                </a:lnTo>
                <a:lnTo>
                  <a:pt x="825" y="1113"/>
                </a:lnTo>
                <a:lnTo>
                  <a:pt x="808" y="1089"/>
                </a:lnTo>
                <a:lnTo>
                  <a:pt x="787" y="1066"/>
                </a:lnTo>
                <a:lnTo>
                  <a:pt x="766" y="1041"/>
                </a:lnTo>
                <a:lnTo>
                  <a:pt x="746" y="1015"/>
                </a:lnTo>
                <a:lnTo>
                  <a:pt x="711" y="962"/>
                </a:lnTo>
                <a:lnTo>
                  <a:pt x="694" y="931"/>
                </a:lnTo>
                <a:lnTo>
                  <a:pt x="674" y="899"/>
                </a:lnTo>
                <a:lnTo>
                  <a:pt x="659" y="868"/>
                </a:lnTo>
                <a:lnTo>
                  <a:pt x="650" y="855"/>
                </a:lnTo>
                <a:lnTo>
                  <a:pt x="648" y="850"/>
                </a:lnTo>
                <a:lnTo>
                  <a:pt x="646" y="848"/>
                </a:lnTo>
                <a:lnTo>
                  <a:pt x="641" y="843"/>
                </a:lnTo>
                <a:lnTo>
                  <a:pt x="641" y="841"/>
                </a:lnTo>
                <a:lnTo>
                  <a:pt x="641" y="840"/>
                </a:lnTo>
                <a:lnTo>
                  <a:pt x="638" y="836"/>
                </a:lnTo>
                <a:lnTo>
                  <a:pt x="636" y="833"/>
                </a:lnTo>
                <a:lnTo>
                  <a:pt x="636" y="829"/>
                </a:lnTo>
                <a:lnTo>
                  <a:pt x="638" y="822"/>
                </a:lnTo>
                <a:lnTo>
                  <a:pt x="639" y="825"/>
                </a:lnTo>
                <a:lnTo>
                  <a:pt x="639" y="831"/>
                </a:lnTo>
                <a:lnTo>
                  <a:pt x="639" y="834"/>
                </a:lnTo>
                <a:lnTo>
                  <a:pt x="641" y="838"/>
                </a:lnTo>
                <a:lnTo>
                  <a:pt x="643" y="825"/>
                </a:lnTo>
                <a:lnTo>
                  <a:pt x="645" y="827"/>
                </a:lnTo>
                <a:lnTo>
                  <a:pt x="646" y="827"/>
                </a:lnTo>
                <a:lnTo>
                  <a:pt x="648" y="825"/>
                </a:lnTo>
                <a:lnTo>
                  <a:pt x="648" y="824"/>
                </a:lnTo>
                <a:lnTo>
                  <a:pt x="646" y="822"/>
                </a:lnTo>
                <a:lnTo>
                  <a:pt x="646" y="818"/>
                </a:lnTo>
                <a:lnTo>
                  <a:pt x="646" y="813"/>
                </a:lnTo>
                <a:lnTo>
                  <a:pt x="648" y="815"/>
                </a:lnTo>
                <a:lnTo>
                  <a:pt x="652" y="811"/>
                </a:lnTo>
                <a:lnTo>
                  <a:pt x="650" y="817"/>
                </a:lnTo>
                <a:lnTo>
                  <a:pt x="650" y="818"/>
                </a:lnTo>
                <a:lnTo>
                  <a:pt x="652" y="820"/>
                </a:lnTo>
                <a:lnTo>
                  <a:pt x="652" y="815"/>
                </a:lnTo>
                <a:lnTo>
                  <a:pt x="653" y="813"/>
                </a:lnTo>
                <a:lnTo>
                  <a:pt x="655" y="813"/>
                </a:lnTo>
                <a:lnTo>
                  <a:pt x="652" y="804"/>
                </a:lnTo>
                <a:lnTo>
                  <a:pt x="650" y="801"/>
                </a:lnTo>
                <a:lnTo>
                  <a:pt x="650" y="796"/>
                </a:lnTo>
                <a:lnTo>
                  <a:pt x="652" y="792"/>
                </a:lnTo>
                <a:lnTo>
                  <a:pt x="653" y="792"/>
                </a:lnTo>
                <a:lnTo>
                  <a:pt x="657" y="796"/>
                </a:lnTo>
                <a:lnTo>
                  <a:pt x="655" y="789"/>
                </a:lnTo>
                <a:lnTo>
                  <a:pt x="653" y="783"/>
                </a:lnTo>
                <a:lnTo>
                  <a:pt x="655" y="783"/>
                </a:lnTo>
                <a:lnTo>
                  <a:pt x="655" y="780"/>
                </a:lnTo>
                <a:lnTo>
                  <a:pt x="657" y="771"/>
                </a:lnTo>
                <a:lnTo>
                  <a:pt x="655" y="760"/>
                </a:lnTo>
                <a:lnTo>
                  <a:pt x="650" y="753"/>
                </a:lnTo>
                <a:lnTo>
                  <a:pt x="646" y="746"/>
                </a:lnTo>
                <a:lnTo>
                  <a:pt x="645" y="741"/>
                </a:lnTo>
                <a:lnTo>
                  <a:pt x="643" y="738"/>
                </a:lnTo>
                <a:lnTo>
                  <a:pt x="639" y="732"/>
                </a:lnTo>
                <a:lnTo>
                  <a:pt x="638" y="725"/>
                </a:lnTo>
                <a:lnTo>
                  <a:pt x="638" y="724"/>
                </a:lnTo>
                <a:lnTo>
                  <a:pt x="639" y="720"/>
                </a:lnTo>
                <a:lnTo>
                  <a:pt x="638" y="718"/>
                </a:lnTo>
                <a:lnTo>
                  <a:pt x="638" y="717"/>
                </a:lnTo>
                <a:lnTo>
                  <a:pt x="639" y="713"/>
                </a:lnTo>
                <a:lnTo>
                  <a:pt x="638" y="710"/>
                </a:lnTo>
                <a:lnTo>
                  <a:pt x="634" y="708"/>
                </a:lnTo>
                <a:lnTo>
                  <a:pt x="629" y="704"/>
                </a:lnTo>
                <a:lnTo>
                  <a:pt x="629" y="699"/>
                </a:lnTo>
                <a:lnTo>
                  <a:pt x="627" y="687"/>
                </a:lnTo>
                <a:lnTo>
                  <a:pt x="629" y="671"/>
                </a:lnTo>
                <a:lnTo>
                  <a:pt x="631" y="653"/>
                </a:lnTo>
                <a:lnTo>
                  <a:pt x="634" y="636"/>
                </a:lnTo>
                <a:lnTo>
                  <a:pt x="639" y="618"/>
                </a:lnTo>
                <a:lnTo>
                  <a:pt x="648" y="604"/>
                </a:lnTo>
                <a:lnTo>
                  <a:pt x="652" y="599"/>
                </a:lnTo>
                <a:lnTo>
                  <a:pt x="657" y="594"/>
                </a:lnTo>
                <a:lnTo>
                  <a:pt x="667" y="587"/>
                </a:lnTo>
                <a:lnTo>
                  <a:pt x="680" y="578"/>
                </a:lnTo>
                <a:lnTo>
                  <a:pt x="708" y="564"/>
                </a:lnTo>
                <a:lnTo>
                  <a:pt x="720" y="557"/>
                </a:lnTo>
                <a:lnTo>
                  <a:pt x="729" y="546"/>
                </a:lnTo>
                <a:lnTo>
                  <a:pt x="734" y="536"/>
                </a:lnTo>
                <a:lnTo>
                  <a:pt x="736" y="529"/>
                </a:lnTo>
                <a:lnTo>
                  <a:pt x="736" y="522"/>
                </a:lnTo>
                <a:lnTo>
                  <a:pt x="736" y="515"/>
                </a:lnTo>
                <a:lnTo>
                  <a:pt x="732" y="508"/>
                </a:lnTo>
                <a:lnTo>
                  <a:pt x="724" y="497"/>
                </a:lnTo>
                <a:lnTo>
                  <a:pt x="720" y="492"/>
                </a:lnTo>
                <a:lnTo>
                  <a:pt x="720" y="487"/>
                </a:lnTo>
                <a:lnTo>
                  <a:pt x="722" y="481"/>
                </a:lnTo>
                <a:lnTo>
                  <a:pt x="727" y="476"/>
                </a:lnTo>
                <a:lnTo>
                  <a:pt x="731" y="471"/>
                </a:lnTo>
                <a:lnTo>
                  <a:pt x="732" y="464"/>
                </a:lnTo>
                <a:lnTo>
                  <a:pt x="731" y="457"/>
                </a:lnTo>
                <a:lnTo>
                  <a:pt x="729" y="455"/>
                </a:lnTo>
                <a:lnTo>
                  <a:pt x="727" y="453"/>
                </a:lnTo>
                <a:lnTo>
                  <a:pt x="724" y="450"/>
                </a:lnTo>
                <a:lnTo>
                  <a:pt x="722" y="448"/>
                </a:lnTo>
                <a:lnTo>
                  <a:pt x="725" y="443"/>
                </a:lnTo>
                <a:lnTo>
                  <a:pt x="727" y="437"/>
                </a:lnTo>
                <a:lnTo>
                  <a:pt x="727" y="430"/>
                </a:lnTo>
                <a:lnTo>
                  <a:pt x="720" y="418"/>
                </a:lnTo>
                <a:lnTo>
                  <a:pt x="718" y="413"/>
                </a:lnTo>
                <a:lnTo>
                  <a:pt x="718" y="406"/>
                </a:lnTo>
                <a:lnTo>
                  <a:pt x="720" y="399"/>
                </a:lnTo>
                <a:lnTo>
                  <a:pt x="724" y="393"/>
                </a:lnTo>
                <a:lnTo>
                  <a:pt x="736" y="385"/>
                </a:lnTo>
                <a:lnTo>
                  <a:pt x="746" y="374"/>
                </a:lnTo>
                <a:lnTo>
                  <a:pt x="750" y="369"/>
                </a:lnTo>
                <a:lnTo>
                  <a:pt x="755" y="364"/>
                </a:lnTo>
                <a:lnTo>
                  <a:pt x="757" y="357"/>
                </a:lnTo>
                <a:lnTo>
                  <a:pt x="757" y="351"/>
                </a:lnTo>
                <a:lnTo>
                  <a:pt x="755" y="344"/>
                </a:lnTo>
                <a:lnTo>
                  <a:pt x="750" y="337"/>
                </a:lnTo>
                <a:lnTo>
                  <a:pt x="745" y="332"/>
                </a:lnTo>
                <a:lnTo>
                  <a:pt x="739" y="327"/>
                </a:lnTo>
                <a:lnTo>
                  <a:pt x="725" y="318"/>
                </a:lnTo>
                <a:lnTo>
                  <a:pt x="713" y="309"/>
                </a:lnTo>
                <a:lnTo>
                  <a:pt x="703" y="299"/>
                </a:lnTo>
                <a:lnTo>
                  <a:pt x="697" y="293"/>
                </a:lnTo>
                <a:lnTo>
                  <a:pt x="694" y="286"/>
                </a:lnTo>
                <a:lnTo>
                  <a:pt x="690" y="281"/>
                </a:lnTo>
                <a:lnTo>
                  <a:pt x="690" y="274"/>
                </a:lnTo>
                <a:lnTo>
                  <a:pt x="690" y="262"/>
                </a:lnTo>
                <a:lnTo>
                  <a:pt x="692" y="248"/>
                </a:lnTo>
                <a:lnTo>
                  <a:pt x="692" y="239"/>
                </a:lnTo>
                <a:lnTo>
                  <a:pt x="690" y="232"/>
                </a:lnTo>
                <a:lnTo>
                  <a:pt x="687" y="218"/>
                </a:lnTo>
                <a:lnTo>
                  <a:pt x="676" y="190"/>
                </a:lnTo>
                <a:lnTo>
                  <a:pt x="671" y="176"/>
                </a:lnTo>
                <a:lnTo>
                  <a:pt x="666" y="163"/>
                </a:lnTo>
                <a:lnTo>
                  <a:pt x="657" y="151"/>
                </a:lnTo>
                <a:lnTo>
                  <a:pt x="648" y="139"/>
                </a:lnTo>
                <a:lnTo>
                  <a:pt x="643" y="132"/>
                </a:lnTo>
                <a:lnTo>
                  <a:pt x="641" y="125"/>
                </a:lnTo>
                <a:lnTo>
                  <a:pt x="641" y="118"/>
                </a:lnTo>
                <a:lnTo>
                  <a:pt x="643" y="111"/>
                </a:lnTo>
                <a:lnTo>
                  <a:pt x="646" y="95"/>
                </a:lnTo>
                <a:lnTo>
                  <a:pt x="648" y="88"/>
                </a:lnTo>
                <a:lnTo>
                  <a:pt x="646" y="81"/>
                </a:lnTo>
                <a:lnTo>
                  <a:pt x="645" y="74"/>
                </a:lnTo>
                <a:lnTo>
                  <a:pt x="641" y="69"/>
                </a:lnTo>
                <a:lnTo>
                  <a:pt x="632" y="58"/>
                </a:lnTo>
                <a:lnTo>
                  <a:pt x="620" y="49"/>
                </a:lnTo>
                <a:lnTo>
                  <a:pt x="609" y="40"/>
                </a:lnTo>
                <a:lnTo>
                  <a:pt x="599" y="32"/>
                </a:lnTo>
                <a:lnTo>
                  <a:pt x="588" y="23"/>
                </a:lnTo>
                <a:lnTo>
                  <a:pt x="574" y="14"/>
                </a:lnTo>
                <a:lnTo>
                  <a:pt x="560" y="9"/>
                </a:lnTo>
                <a:lnTo>
                  <a:pt x="548" y="5"/>
                </a:lnTo>
                <a:lnTo>
                  <a:pt x="534" y="5"/>
                </a:lnTo>
                <a:lnTo>
                  <a:pt x="522" y="7"/>
                </a:lnTo>
                <a:lnTo>
                  <a:pt x="508" y="9"/>
                </a:lnTo>
                <a:lnTo>
                  <a:pt x="481" y="9"/>
                </a:lnTo>
                <a:lnTo>
                  <a:pt x="460" y="9"/>
                </a:lnTo>
                <a:lnTo>
                  <a:pt x="457" y="9"/>
                </a:lnTo>
                <a:lnTo>
                  <a:pt x="406" y="2"/>
                </a:lnTo>
                <a:lnTo>
                  <a:pt x="400" y="0"/>
                </a:lnTo>
                <a:lnTo>
                  <a:pt x="367" y="2"/>
                </a:lnTo>
                <a:lnTo>
                  <a:pt x="337" y="7"/>
                </a:lnTo>
                <a:lnTo>
                  <a:pt x="307" y="16"/>
                </a:lnTo>
                <a:lnTo>
                  <a:pt x="291" y="19"/>
                </a:lnTo>
                <a:lnTo>
                  <a:pt x="277" y="23"/>
                </a:lnTo>
                <a:lnTo>
                  <a:pt x="262" y="28"/>
                </a:lnTo>
                <a:lnTo>
                  <a:pt x="248" y="35"/>
                </a:lnTo>
                <a:lnTo>
                  <a:pt x="234" y="42"/>
                </a:lnTo>
                <a:lnTo>
                  <a:pt x="221" y="53"/>
                </a:lnTo>
                <a:lnTo>
                  <a:pt x="209" y="62"/>
                </a:lnTo>
                <a:lnTo>
                  <a:pt x="198" y="74"/>
                </a:lnTo>
                <a:lnTo>
                  <a:pt x="184" y="93"/>
                </a:lnTo>
                <a:lnTo>
                  <a:pt x="172" y="114"/>
                </a:lnTo>
                <a:lnTo>
                  <a:pt x="163" y="128"/>
                </a:lnTo>
                <a:lnTo>
                  <a:pt x="156" y="142"/>
                </a:lnTo>
                <a:lnTo>
                  <a:pt x="151" y="148"/>
                </a:lnTo>
                <a:lnTo>
                  <a:pt x="151" y="149"/>
                </a:lnTo>
                <a:lnTo>
                  <a:pt x="153" y="151"/>
                </a:lnTo>
                <a:lnTo>
                  <a:pt x="151" y="151"/>
                </a:lnTo>
                <a:lnTo>
                  <a:pt x="149" y="153"/>
                </a:lnTo>
                <a:lnTo>
                  <a:pt x="149" y="156"/>
                </a:lnTo>
                <a:lnTo>
                  <a:pt x="151" y="155"/>
                </a:lnTo>
                <a:lnTo>
                  <a:pt x="153" y="153"/>
                </a:lnTo>
                <a:lnTo>
                  <a:pt x="153" y="155"/>
                </a:lnTo>
                <a:lnTo>
                  <a:pt x="153" y="158"/>
                </a:lnTo>
                <a:lnTo>
                  <a:pt x="151" y="158"/>
                </a:lnTo>
                <a:lnTo>
                  <a:pt x="149" y="160"/>
                </a:lnTo>
                <a:lnTo>
                  <a:pt x="149" y="163"/>
                </a:lnTo>
                <a:lnTo>
                  <a:pt x="149" y="170"/>
                </a:lnTo>
                <a:lnTo>
                  <a:pt x="151" y="169"/>
                </a:lnTo>
                <a:lnTo>
                  <a:pt x="153" y="167"/>
                </a:lnTo>
                <a:lnTo>
                  <a:pt x="151" y="172"/>
                </a:lnTo>
                <a:lnTo>
                  <a:pt x="151" y="174"/>
                </a:lnTo>
                <a:lnTo>
                  <a:pt x="149" y="172"/>
                </a:lnTo>
                <a:lnTo>
                  <a:pt x="146" y="179"/>
                </a:lnTo>
                <a:lnTo>
                  <a:pt x="142" y="183"/>
                </a:lnTo>
                <a:lnTo>
                  <a:pt x="139" y="181"/>
                </a:lnTo>
                <a:lnTo>
                  <a:pt x="139" y="184"/>
                </a:lnTo>
                <a:lnTo>
                  <a:pt x="135" y="186"/>
                </a:lnTo>
                <a:lnTo>
                  <a:pt x="132" y="186"/>
                </a:lnTo>
                <a:lnTo>
                  <a:pt x="128" y="190"/>
                </a:lnTo>
                <a:lnTo>
                  <a:pt x="125" y="193"/>
                </a:lnTo>
                <a:lnTo>
                  <a:pt x="123" y="195"/>
                </a:lnTo>
                <a:lnTo>
                  <a:pt x="123" y="197"/>
                </a:lnTo>
                <a:lnTo>
                  <a:pt x="121" y="199"/>
                </a:lnTo>
                <a:lnTo>
                  <a:pt x="119" y="200"/>
                </a:lnTo>
                <a:lnTo>
                  <a:pt x="118" y="200"/>
                </a:lnTo>
                <a:lnTo>
                  <a:pt x="119" y="195"/>
                </a:lnTo>
                <a:lnTo>
                  <a:pt x="123" y="191"/>
                </a:lnTo>
                <a:lnTo>
                  <a:pt x="119" y="191"/>
                </a:lnTo>
                <a:lnTo>
                  <a:pt x="116" y="193"/>
                </a:lnTo>
                <a:lnTo>
                  <a:pt x="112" y="199"/>
                </a:lnTo>
                <a:lnTo>
                  <a:pt x="111" y="199"/>
                </a:lnTo>
                <a:lnTo>
                  <a:pt x="107" y="202"/>
                </a:lnTo>
                <a:lnTo>
                  <a:pt x="105" y="206"/>
                </a:lnTo>
                <a:lnTo>
                  <a:pt x="105" y="207"/>
                </a:lnTo>
                <a:lnTo>
                  <a:pt x="109" y="209"/>
                </a:lnTo>
                <a:lnTo>
                  <a:pt x="111" y="204"/>
                </a:lnTo>
                <a:lnTo>
                  <a:pt x="112" y="204"/>
                </a:lnTo>
                <a:lnTo>
                  <a:pt x="114" y="206"/>
                </a:lnTo>
                <a:lnTo>
                  <a:pt x="112" y="207"/>
                </a:lnTo>
                <a:lnTo>
                  <a:pt x="109" y="211"/>
                </a:lnTo>
                <a:lnTo>
                  <a:pt x="104" y="216"/>
                </a:lnTo>
                <a:lnTo>
                  <a:pt x="102" y="220"/>
                </a:lnTo>
                <a:lnTo>
                  <a:pt x="102" y="223"/>
                </a:lnTo>
                <a:lnTo>
                  <a:pt x="102" y="227"/>
                </a:lnTo>
                <a:lnTo>
                  <a:pt x="102" y="228"/>
                </a:lnTo>
                <a:lnTo>
                  <a:pt x="98" y="230"/>
                </a:lnTo>
                <a:lnTo>
                  <a:pt x="98" y="234"/>
                </a:lnTo>
                <a:lnTo>
                  <a:pt x="97" y="232"/>
                </a:lnTo>
                <a:lnTo>
                  <a:pt x="95" y="235"/>
                </a:lnTo>
                <a:lnTo>
                  <a:pt x="91" y="241"/>
                </a:lnTo>
                <a:lnTo>
                  <a:pt x="88" y="242"/>
                </a:lnTo>
                <a:lnTo>
                  <a:pt x="84" y="244"/>
                </a:lnTo>
                <a:lnTo>
                  <a:pt x="86" y="246"/>
                </a:lnTo>
                <a:lnTo>
                  <a:pt x="89" y="248"/>
                </a:lnTo>
                <a:lnTo>
                  <a:pt x="86" y="249"/>
                </a:lnTo>
                <a:lnTo>
                  <a:pt x="86" y="251"/>
                </a:lnTo>
                <a:lnTo>
                  <a:pt x="88" y="255"/>
                </a:lnTo>
                <a:lnTo>
                  <a:pt x="86" y="255"/>
                </a:lnTo>
                <a:lnTo>
                  <a:pt x="84" y="255"/>
                </a:lnTo>
                <a:lnTo>
                  <a:pt x="82" y="251"/>
                </a:lnTo>
                <a:lnTo>
                  <a:pt x="82" y="258"/>
                </a:lnTo>
                <a:lnTo>
                  <a:pt x="81" y="260"/>
                </a:lnTo>
                <a:lnTo>
                  <a:pt x="79" y="256"/>
                </a:lnTo>
                <a:lnTo>
                  <a:pt x="77" y="260"/>
                </a:lnTo>
                <a:lnTo>
                  <a:pt x="77" y="262"/>
                </a:lnTo>
                <a:lnTo>
                  <a:pt x="79" y="267"/>
                </a:lnTo>
                <a:lnTo>
                  <a:pt x="77" y="267"/>
                </a:lnTo>
                <a:lnTo>
                  <a:pt x="75" y="267"/>
                </a:lnTo>
                <a:lnTo>
                  <a:pt x="74" y="263"/>
                </a:lnTo>
                <a:lnTo>
                  <a:pt x="72" y="262"/>
                </a:lnTo>
                <a:lnTo>
                  <a:pt x="72" y="265"/>
                </a:lnTo>
                <a:lnTo>
                  <a:pt x="70" y="263"/>
                </a:lnTo>
                <a:lnTo>
                  <a:pt x="68" y="262"/>
                </a:lnTo>
                <a:lnTo>
                  <a:pt x="67" y="260"/>
                </a:lnTo>
                <a:lnTo>
                  <a:pt x="65" y="258"/>
                </a:lnTo>
                <a:lnTo>
                  <a:pt x="63" y="262"/>
                </a:lnTo>
                <a:lnTo>
                  <a:pt x="65" y="265"/>
                </a:lnTo>
                <a:lnTo>
                  <a:pt x="67" y="269"/>
                </a:lnTo>
                <a:lnTo>
                  <a:pt x="67" y="272"/>
                </a:lnTo>
                <a:lnTo>
                  <a:pt x="67" y="276"/>
                </a:lnTo>
                <a:lnTo>
                  <a:pt x="65" y="276"/>
                </a:lnTo>
                <a:lnTo>
                  <a:pt x="63" y="276"/>
                </a:lnTo>
                <a:lnTo>
                  <a:pt x="61" y="278"/>
                </a:lnTo>
                <a:lnTo>
                  <a:pt x="60" y="278"/>
                </a:lnTo>
                <a:lnTo>
                  <a:pt x="58" y="279"/>
                </a:lnTo>
                <a:lnTo>
                  <a:pt x="56" y="283"/>
                </a:lnTo>
                <a:lnTo>
                  <a:pt x="54" y="285"/>
                </a:lnTo>
                <a:lnTo>
                  <a:pt x="56" y="285"/>
                </a:lnTo>
                <a:lnTo>
                  <a:pt x="56" y="286"/>
                </a:lnTo>
                <a:lnTo>
                  <a:pt x="56" y="288"/>
                </a:lnTo>
                <a:lnTo>
                  <a:pt x="54" y="288"/>
                </a:lnTo>
                <a:lnTo>
                  <a:pt x="51" y="285"/>
                </a:lnTo>
                <a:lnTo>
                  <a:pt x="51" y="286"/>
                </a:lnTo>
                <a:lnTo>
                  <a:pt x="49" y="288"/>
                </a:lnTo>
                <a:lnTo>
                  <a:pt x="51" y="290"/>
                </a:lnTo>
                <a:lnTo>
                  <a:pt x="53" y="293"/>
                </a:lnTo>
                <a:lnTo>
                  <a:pt x="51" y="299"/>
                </a:lnTo>
                <a:lnTo>
                  <a:pt x="58" y="300"/>
                </a:lnTo>
                <a:lnTo>
                  <a:pt x="63" y="302"/>
                </a:lnTo>
                <a:lnTo>
                  <a:pt x="65" y="304"/>
                </a:lnTo>
                <a:lnTo>
                  <a:pt x="65" y="307"/>
                </a:lnTo>
                <a:lnTo>
                  <a:pt x="61" y="307"/>
                </a:lnTo>
                <a:lnTo>
                  <a:pt x="58" y="306"/>
                </a:lnTo>
                <a:lnTo>
                  <a:pt x="54" y="306"/>
                </a:lnTo>
                <a:lnTo>
                  <a:pt x="54" y="304"/>
                </a:lnTo>
                <a:lnTo>
                  <a:pt x="53" y="300"/>
                </a:lnTo>
                <a:lnTo>
                  <a:pt x="53" y="304"/>
                </a:lnTo>
                <a:lnTo>
                  <a:pt x="53" y="306"/>
                </a:lnTo>
                <a:lnTo>
                  <a:pt x="49" y="309"/>
                </a:lnTo>
                <a:lnTo>
                  <a:pt x="51" y="311"/>
                </a:lnTo>
                <a:lnTo>
                  <a:pt x="51" y="313"/>
                </a:lnTo>
                <a:lnTo>
                  <a:pt x="53" y="316"/>
                </a:lnTo>
                <a:lnTo>
                  <a:pt x="49" y="314"/>
                </a:lnTo>
                <a:lnTo>
                  <a:pt x="49" y="320"/>
                </a:lnTo>
                <a:lnTo>
                  <a:pt x="49" y="323"/>
                </a:lnTo>
                <a:lnTo>
                  <a:pt x="44" y="321"/>
                </a:lnTo>
                <a:lnTo>
                  <a:pt x="40" y="323"/>
                </a:lnTo>
                <a:lnTo>
                  <a:pt x="40" y="327"/>
                </a:lnTo>
                <a:lnTo>
                  <a:pt x="40" y="334"/>
                </a:lnTo>
                <a:lnTo>
                  <a:pt x="42" y="332"/>
                </a:lnTo>
                <a:lnTo>
                  <a:pt x="42" y="334"/>
                </a:lnTo>
                <a:lnTo>
                  <a:pt x="40" y="341"/>
                </a:lnTo>
                <a:lnTo>
                  <a:pt x="40" y="346"/>
                </a:lnTo>
                <a:lnTo>
                  <a:pt x="40" y="355"/>
                </a:lnTo>
                <a:lnTo>
                  <a:pt x="35" y="355"/>
                </a:lnTo>
                <a:lnTo>
                  <a:pt x="33" y="362"/>
                </a:lnTo>
                <a:lnTo>
                  <a:pt x="35" y="364"/>
                </a:lnTo>
                <a:lnTo>
                  <a:pt x="35" y="365"/>
                </a:lnTo>
                <a:lnTo>
                  <a:pt x="35" y="369"/>
                </a:lnTo>
                <a:lnTo>
                  <a:pt x="37" y="367"/>
                </a:lnTo>
                <a:lnTo>
                  <a:pt x="39" y="369"/>
                </a:lnTo>
                <a:lnTo>
                  <a:pt x="39" y="371"/>
                </a:lnTo>
                <a:lnTo>
                  <a:pt x="37" y="372"/>
                </a:lnTo>
                <a:lnTo>
                  <a:pt x="35" y="371"/>
                </a:lnTo>
                <a:lnTo>
                  <a:pt x="33" y="379"/>
                </a:lnTo>
                <a:lnTo>
                  <a:pt x="35" y="381"/>
                </a:lnTo>
                <a:lnTo>
                  <a:pt x="37" y="381"/>
                </a:lnTo>
                <a:lnTo>
                  <a:pt x="39" y="379"/>
                </a:lnTo>
                <a:lnTo>
                  <a:pt x="39" y="385"/>
                </a:lnTo>
                <a:lnTo>
                  <a:pt x="37" y="390"/>
                </a:lnTo>
                <a:lnTo>
                  <a:pt x="39" y="395"/>
                </a:lnTo>
                <a:lnTo>
                  <a:pt x="39" y="400"/>
                </a:lnTo>
                <a:lnTo>
                  <a:pt x="39" y="407"/>
                </a:lnTo>
                <a:lnTo>
                  <a:pt x="35" y="413"/>
                </a:lnTo>
                <a:lnTo>
                  <a:pt x="32" y="416"/>
                </a:lnTo>
                <a:lnTo>
                  <a:pt x="26" y="420"/>
                </a:lnTo>
                <a:lnTo>
                  <a:pt x="24" y="423"/>
                </a:lnTo>
                <a:lnTo>
                  <a:pt x="24" y="425"/>
                </a:lnTo>
                <a:lnTo>
                  <a:pt x="26" y="427"/>
                </a:lnTo>
                <a:lnTo>
                  <a:pt x="23" y="429"/>
                </a:lnTo>
                <a:lnTo>
                  <a:pt x="19" y="430"/>
                </a:lnTo>
                <a:lnTo>
                  <a:pt x="14" y="436"/>
                </a:lnTo>
                <a:lnTo>
                  <a:pt x="12" y="441"/>
                </a:lnTo>
                <a:lnTo>
                  <a:pt x="12" y="446"/>
                </a:lnTo>
                <a:lnTo>
                  <a:pt x="10" y="455"/>
                </a:lnTo>
                <a:lnTo>
                  <a:pt x="10" y="457"/>
                </a:lnTo>
                <a:lnTo>
                  <a:pt x="9" y="457"/>
                </a:lnTo>
                <a:lnTo>
                  <a:pt x="10" y="460"/>
                </a:lnTo>
                <a:lnTo>
                  <a:pt x="12" y="460"/>
                </a:lnTo>
                <a:lnTo>
                  <a:pt x="12" y="458"/>
                </a:lnTo>
                <a:lnTo>
                  <a:pt x="14" y="458"/>
                </a:lnTo>
                <a:lnTo>
                  <a:pt x="17" y="462"/>
                </a:lnTo>
                <a:lnTo>
                  <a:pt x="19" y="467"/>
                </a:lnTo>
                <a:lnTo>
                  <a:pt x="21" y="471"/>
                </a:lnTo>
                <a:lnTo>
                  <a:pt x="19" y="476"/>
                </a:lnTo>
                <a:lnTo>
                  <a:pt x="16" y="480"/>
                </a:lnTo>
                <a:lnTo>
                  <a:pt x="12" y="481"/>
                </a:lnTo>
                <a:lnTo>
                  <a:pt x="19" y="480"/>
                </a:lnTo>
                <a:lnTo>
                  <a:pt x="17" y="485"/>
                </a:lnTo>
                <a:lnTo>
                  <a:pt x="17" y="492"/>
                </a:lnTo>
                <a:lnTo>
                  <a:pt x="21" y="499"/>
                </a:lnTo>
                <a:lnTo>
                  <a:pt x="23" y="499"/>
                </a:lnTo>
                <a:lnTo>
                  <a:pt x="26" y="501"/>
                </a:lnTo>
                <a:lnTo>
                  <a:pt x="23" y="499"/>
                </a:lnTo>
                <a:lnTo>
                  <a:pt x="24" y="495"/>
                </a:lnTo>
                <a:lnTo>
                  <a:pt x="26" y="495"/>
                </a:lnTo>
                <a:lnTo>
                  <a:pt x="26" y="497"/>
                </a:lnTo>
                <a:lnTo>
                  <a:pt x="28" y="497"/>
                </a:lnTo>
                <a:lnTo>
                  <a:pt x="30" y="495"/>
                </a:lnTo>
                <a:lnTo>
                  <a:pt x="30" y="501"/>
                </a:lnTo>
                <a:lnTo>
                  <a:pt x="30" y="502"/>
                </a:lnTo>
                <a:lnTo>
                  <a:pt x="28" y="501"/>
                </a:lnTo>
                <a:lnTo>
                  <a:pt x="28" y="504"/>
                </a:lnTo>
                <a:lnTo>
                  <a:pt x="26" y="506"/>
                </a:lnTo>
                <a:lnTo>
                  <a:pt x="24" y="504"/>
                </a:lnTo>
                <a:lnTo>
                  <a:pt x="23" y="508"/>
                </a:lnTo>
                <a:lnTo>
                  <a:pt x="19" y="511"/>
                </a:lnTo>
                <a:lnTo>
                  <a:pt x="23" y="513"/>
                </a:lnTo>
                <a:lnTo>
                  <a:pt x="26" y="511"/>
                </a:lnTo>
                <a:lnTo>
                  <a:pt x="30" y="508"/>
                </a:lnTo>
                <a:lnTo>
                  <a:pt x="33" y="513"/>
                </a:lnTo>
                <a:lnTo>
                  <a:pt x="35" y="509"/>
                </a:lnTo>
                <a:lnTo>
                  <a:pt x="37" y="513"/>
                </a:lnTo>
                <a:lnTo>
                  <a:pt x="37" y="516"/>
                </a:lnTo>
                <a:lnTo>
                  <a:pt x="33" y="522"/>
                </a:lnTo>
                <a:lnTo>
                  <a:pt x="28" y="525"/>
                </a:lnTo>
                <a:lnTo>
                  <a:pt x="21" y="525"/>
                </a:lnTo>
                <a:lnTo>
                  <a:pt x="26" y="529"/>
                </a:lnTo>
                <a:lnTo>
                  <a:pt x="32" y="529"/>
                </a:lnTo>
                <a:lnTo>
                  <a:pt x="35" y="532"/>
                </a:lnTo>
                <a:lnTo>
                  <a:pt x="35" y="534"/>
                </a:lnTo>
                <a:lnTo>
                  <a:pt x="33" y="536"/>
                </a:lnTo>
                <a:lnTo>
                  <a:pt x="35" y="537"/>
                </a:lnTo>
                <a:lnTo>
                  <a:pt x="37" y="541"/>
                </a:lnTo>
                <a:lnTo>
                  <a:pt x="32" y="543"/>
                </a:lnTo>
                <a:lnTo>
                  <a:pt x="26" y="541"/>
                </a:lnTo>
                <a:lnTo>
                  <a:pt x="28" y="543"/>
                </a:lnTo>
                <a:lnTo>
                  <a:pt x="28" y="544"/>
                </a:lnTo>
                <a:lnTo>
                  <a:pt x="30" y="546"/>
                </a:lnTo>
                <a:lnTo>
                  <a:pt x="32" y="546"/>
                </a:lnTo>
                <a:lnTo>
                  <a:pt x="35" y="544"/>
                </a:lnTo>
                <a:lnTo>
                  <a:pt x="37" y="543"/>
                </a:lnTo>
                <a:lnTo>
                  <a:pt x="39" y="544"/>
                </a:lnTo>
                <a:lnTo>
                  <a:pt x="35" y="546"/>
                </a:lnTo>
                <a:lnTo>
                  <a:pt x="35" y="550"/>
                </a:lnTo>
                <a:lnTo>
                  <a:pt x="33" y="548"/>
                </a:lnTo>
                <a:lnTo>
                  <a:pt x="30" y="548"/>
                </a:lnTo>
                <a:lnTo>
                  <a:pt x="28" y="555"/>
                </a:lnTo>
                <a:lnTo>
                  <a:pt x="26" y="562"/>
                </a:lnTo>
                <a:lnTo>
                  <a:pt x="30" y="560"/>
                </a:lnTo>
                <a:lnTo>
                  <a:pt x="32" y="559"/>
                </a:lnTo>
                <a:lnTo>
                  <a:pt x="35" y="553"/>
                </a:lnTo>
                <a:lnTo>
                  <a:pt x="33" y="553"/>
                </a:lnTo>
                <a:lnTo>
                  <a:pt x="32" y="553"/>
                </a:lnTo>
                <a:lnTo>
                  <a:pt x="32" y="552"/>
                </a:lnTo>
                <a:lnTo>
                  <a:pt x="39" y="552"/>
                </a:lnTo>
                <a:lnTo>
                  <a:pt x="42" y="552"/>
                </a:lnTo>
                <a:lnTo>
                  <a:pt x="44" y="553"/>
                </a:lnTo>
                <a:lnTo>
                  <a:pt x="40" y="553"/>
                </a:lnTo>
                <a:lnTo>
                  <a:pt x="39" y="553"/>
                </a:lnTo>
                <a:lnTo>
                  <a:pt x="39" y="557"/>
                </a:lnTo>
                <a:lnTo>
                  <a:pt x="39" y="560"/>
                </a:lnTo>
                <a:lnTo>
                  <a:pt x="42" y="562"/>
                </a:lnTo>
                <a:lnTo>
                  <a:pt x="42" y="560"/>
                </a:lnTo>
                <a:lnTo>
                  <a:pt x="42" y="559"/>
                </a:lnTo>
                <a:lnTo>
                  <a:pt x="44" y="564"/>
                </a:lnTo>
                <a:lnTo>
                  <a:pt x="42" y="566"/>
                </a:lnTo>
                <a:lnTo>
                  <a:pt x="39" y="569"/>
                </a:lnTo>
                <a:lnTo>
                  <a:pt x="37" y="576"/>
                </a:lnTo>
                <a:lnTo>
                  <a:pt x="33" y="581"/>
                </a:lnTo>
                <a:lnTo>
                  <a:pt x="32" y="581"/>
                </a:lnTo>
                <a:lnTo>
                  <a:pt x="30" y="585"/>
                </a:lnTo>
                <a:lnTo>
                  <a:pt x="28" y="590"/>
                </a:lnTo>
                <a:lnTo>
                  <a:pt x="24" y="595"/>
                </a:lnTo>
                <a:lnTo>
                  <a:pt x="26" y="597"/>
                </a:lnTo>
                <a:lnTo>
                  <a:pt x="26" y="599"/>
                </a:lnTo>
                <a:lnTo>
                  <a:pt x="24" y="601"/>
                </a:lnTo>
                <a:lnTo>
                  <a:pt x="26" y="604"/>
                </a:lnTo>
                <a:lnTo>
                  <a:pt x="26" y="608"/>
                </a:lnTo>
                <a:lnTo>
                  <a:pt x="24" y="616"/>
                </a:lnTo>
                <a:lnTo>
                  <a:pt x="24" y="615"/>
                </a:lnTo>
                <a:lnTo>
                  <a:pt x="23" y="624"/>
                </a:lnTo>
                <a:lnTo>
                  <a:pt x="19" y="631"/>
                </a:lnTo>
                <a:lnTo>
                  <a:pt x="19" y="636"/>
                </a:lnTo>
                <a:lnTo>
                  <a:pt x="21" y="638"/>
                </a:lnTo>
                <a:lnTo>
                  <a:pt x="23" y="636"/>
                </a:lnTo>
                <a:lnTo>
                  <a:pt x="23" y="639"/>
                </a:lnTo>
                <a:lnTo>
                  <a:pt x="23" y="643"/>
                </a:lnTo>
                <a:lnTo>
                  <a:pt x="21" y="645"/>
                </a:lnTo>
                <a:lnTo>
                  <a:pt x="16" y="645"/>
                </a:lnTo>
                <a:lnTo>
                  <a:pt x="16" y="650"/>
                </a:lnTo>
                <a:lnTo>
                  <a:pt x="14" y="652"/>
                </a:lnTo>
                <a:lnTo>
                  <a:pt x="10" y="653"/>
                </a:lnTo>
                <a:lnTo>
                  <a:pt x="10" y="650"/>
                </a:lnTo>
                <a:lnTo>
                  <a:pt x="7" y="650"/>
                </a:lnTo>
                <a:lnTo>
                  <a:pt x="9" y="655"/>
                </a:lnTo>
                <a:lnTo>
                  <a:pt x="10" y="659"/>
                </a:lnTo>
                <a:lnTo>
                  <a:pt x="7" y="660"/>
                </a:lnTo>
                <a:lnTo>
                  <a:pt x="5" y="659"/>
                </a:lnTo>
                <a:lnTo>
                  <a:pt x="3" y="657"/>
                </a:lnTo>
                <a:lnTo>
                  <a:pt x="3" y="659"/>
                </a:lnTo>
                <a:lnTo>
                  <a:pt x="3" y="662"/>
                </a:lnTo>
                <a:lnTo>
                  <a:pt x="3" y="664"/>
                </a:lnTo>
                <a:lnTo>
                  <a:pt x="3" y="666"/>
                </a:lnTo>
                <a:lnTo>
                  <a:pt x="3" y="664"/>
                </a:lnTo>
                <a:lnTo>
                  <a:pt x="3" y="666"/>
                </a:lnTo>
                <a:lnTo>
                  <a:pt x="3" y="667"/>
                </a:lnTo>
                <a:lnTo>
                  <a:pt x="7" y="669"/>
                </a:lnTo>
                <a:lnTo>
                  <a:pt x="7" y="673"/>
                </a:lnTo>
                <a:lnTo>
                  <a:pt x="5" y="673"/>
                </a:lnTo>
                <a:lnTo>
                  <a:pt x="3" y="676"/>
                </a:lnTo>
                <a:lnTo>
                  <a:pt x="2" y="685"/>
                </a:lnTo>
                <a:lnTo>
                  <a:pt x="3" y="696"/>
                </a:lnTo>
                <a:lnTo>
                  <a:pt x="5" y="703"/>
                </a:lnTo>
                <a:lnTo>
                  <a:pt x="7" y="703"/>
                </a:lnTo>
                <a:lnTo>
                  <a:pt x="9" y="703"/>
                </a:lnTo>
                <a:lnTo>
                  <a:pt x="10" y="706"/>
                </a:lnTo>
                <a:lnTo>
                  <a:pt x="7" y="706"/>
                </a:lnTo>
                <a:lnTo>
                  <a:pt x="5" y="704"/>
                </a:lnTo>
                <a:lnTo>
                  <a:pt x="7" y="708"/>
                </a:lnTo>
                <a:lnTo>
                  <a:pt x="9" y="708"/>
                </a:lnTo>
                <a:lnTo>
                  <a:pt x="7" y="708"/>
                </a:lnTo>
                <a:lnTo>
                  <a:pt x="5" y="708"/>
                </a:lnTo>
                <a:lnTo>
                  <a:pt x="3" y="708"/>
                </a:lnTo>
                <a:lnTo>
                  <a:pt x="3" y="710"/>
                </a:lnTo>
                <a:lnTo>
                  <a:pt x="3" y="711"/>
                </a:lnTo>
                <a:lnTo>
                  <a:pt x="0" y="717"/>
                </a:lnTo>
                <a:lnTo>
                  <a:pt x="0" y="718"/>
                </a:lnTo>
                <a:lnTo>
                  <a:pt x="2" y="718"/>
                </a:lnTo>
                <a:lnTo>
                  <a:pt x="5" y="718"/>
                </a:lnTo>
                <a:lnTo>
                  <a:pt x="7" y="720"/>
                </a:lnTo>
                <a:lnTo>
                  <a:pt x="7" y="724"/>
                </a:lnTo>
                <a:lnTo>
                  <a:pt x="7" y="727"/>
                </a:lnTo>
                <a:lnTo>
                  <a:pt x="7" y="731"/>
                </a:lnTo>
                <a:lnTo>
                  <a:pt x="10" y="738"/>
                </a:lnTo>
                <a:lnTo>
                  <a:pt x="10" y="745"/>
                </a:lnTo>
                <a:lnTo>
                  <a:pt x="10" y="752"/>
                </a:lnTo>
                <a:lnTo>
                  <a:pt x="12" y="760"/>
                </a:lnTo>
                <a:lnTo>
                  <a:pt x="14" y="764"/>
                </a:lnTo>
                <a:lnTo>
                  <a:pt x="16" y="764"/>
                </a:lnTo>
                <a:lnTo>
                  <a:pt x="17" y="762"/>
                </a:lnTo>
                <a:lnTo>
                  <a:pt x="17" y="760"/>
                </a:lnTo>
                <a:lnTo>
                  <a:pt x="16" y="759"/>
                </a:lnTo>
                <a:lnTo>
                  <a:pt x="21" y="759"/>
                </a:lnTo>
                <a:lnTo>
                  <a:pt x="19" y="760"/>
                </a:lnTo>
                <a:lnTo>
                  <a:pt x="17" y="764"/>
                </a:lnTo>
                <a:lnTo>
                  <a:pt x="16" y="768"/>
                </a:lnTo>
                <a:lnTo>
                  <a:pt x="14" y="768"/>
                </a:lnTo>
                <a:lnTo>
                  <a:pt x="12" y="769"/>
                </a:lnTo>
                <a:lnTo>
                  <a:pt x="14" y="771"/>
                </a:lnTo>
                <a:lnTo>
                  <a:pt x="16" y="775"/>
                </a:lnTo>
                <a:lnTo>
                  <a:pt x="10" y="775"/>
                </a:lnTo>
                <a:lnTo>
                  <a:pt x="9" y="776"/>
                </a:lnTo>
                <a:lnTo>
                  <a:pt x="10" y="778"/>
                </a:lnTo>
                <a:lnTo>
                  <a:pt x="10" y="783"/>
                </a:lnTo>
                <a:lnTo>
                  <a:pt x="12" y="785"/>
                </a:lnTo>
                <a:lnTo>
                  <a:pt x="16" y="783"/>
                </a:lnTo>
                <a:lnTo>
                  <a:pt x="12" y="787"/>
                </a:lnTo>
                <a:lnTo>
                  <a:pt x="12" y="789"/>
                </a:lnTo>
                <a:lnTo>
                  <a:pt x="14" y="790"/>
                </a:lnTo>
                <a:lnTo>
                  <a:pt x="19" y="792"/>
                </a:lnTo>
                <a:lnTo>
                  <a:pt x="19" y="790"/>
                </a:lnTo>
                <a:lnTo>
                  <a:pt x="23" y="790"/>
                </a:lnTo>
                <a:lnTo>
                  <a:pt x="24" y="790"/>
                </a:lnTo>
                <a:lnTo>
                  <a:pt x="28" y="790"/>
                </a:lnTo>
                <a:lnTo>
                  <a:pt x="24" y="790"/>
                </a:lnTo>
                <a:lnTo>
                  <a:pt x="26" y="789"/>
                </a:lnTo>
                <a:lnTo>
                  <a:pt x="32" y="792"/>
                </a:lnTo>
                <a:lnTo>
                  <a:pt x="37" y="796"/>
                </a:lnTo>
                <a:lnTo>
                  <a:pt x="37" y="792"/>
                </a:lnTo>
                <a:lnTo>
                  <a:pt x="39" y="792"/>
                </a:lnTo>
                <a:lnTo>
                  <a:pt x="39" y="794"/>
                </a:lnTo>
                <a:lnTo>
                  <a:pt x="39" y="799"/>
                </a:lnTo>
                <a:lnTo>
                  <a:pt x="37" y="804"/>
                </a:lnTo>
                <a:lnTo>
                  <a:pt x="33" y="806"/>
                </a:lnTo>
                <a:lnTo>
                  <a:pt x="30" y="808"/>
                </a:lnTo>
                <a:lnTo>
                  <a:pt x="28" y="808"/>
                </a:lnTo>
                <a:lnTo>
                  <a:pt x="26" y="810"/>
                </a:lnTo>
                <a:lnTo>
                  <a:pt x="24" y="808"/>
                </a:lnTo>
                <a:lnTo>
                  <a:pt x="21" y="808"/>
                </a:lnTo>
                <a:lnTo>
                  <a:pt x="23" y="811"/>
                </a:lnTo>
                <a:lnTo>
                  <a:pt x="24" y="813"/>
                </a:lnTo>
                <a:lnTo>
                  <a:pt x="24" y="815"/>
                </a:lnTo>
                <a:lnTo>
                  <a:pt x="21" y="817"/>
                </a:lnTo>
                <a:lnTo>
                  <a:pt x="17" y="822"/>
                </a:lnTo>
                <a:lnTo>
                  <a:pt x="21" y="822"/>
                </a:lnTo>
                <a:lnTo>
                  <a:pt x="17" y="827"/>
                </a:lnTo>
                <a:lnTo>
                  <a:pt x="17" y="831"/>
                </a:lnTo>
                <a:lnTo>
                  <a:pt x="19" y="834"/>
                </a:lnTo>
                <a:lnTo>
                  <a:pt x="17" y="834"/>
                </a:lnTo>
                <a:lnTo>
                  <a:pt x="17" y="836"/>
                </a:lnTo>
                <a:lnTo>
                  <a:pt x="21" y="834"/>
                </a:lnTo>
                <a:lnTo>
                  <a:pt x="23" y="834"/>
                </a:lnTo>
                <a:lnTo>
                  <a:pt x="26" y="836"/>
                </a:lnTo>
                <a:lnTo>
                  <a:pt x="26" y="840"/>
                </a:lnTo>
                <a:lnTo>
                  <a:pt x="24" y="845"/>
                </a:lnTo>
                <a:lnTo>
                  <a:pt x="21" y="847"/>
                </a:lnTo>
                <a:lnTo>
                  <a:pt x="19" y="848"/>
                </a:lnTo>
                <a:lnTo>
                  <a:pt x="21" y="848"/>
                </a:lnTo>
                <a:lnTo>
                  <a:pt x="24" y="847"/>
                </a:lnTo>
                <a:lnTo>
                  <a:pt x="26" y="848"/>
                </a:lnTo>
                <a:lnTo>
                  <a:pt x="26" y="850"/>
                </a:lnTo>
                <a:lnTo>
                  <a:pt x="28" y="847"/>
                </a:lnTo>
                <a:lnTo>
                  <a:pt x="30" y="847"/>
                </a:lnTo>
                <a:lnTo>
                  <a:pt x="32" y="850"/>
                </a:lnTo>
                <a:lnTo>
                  <a:pt x="33" y="852"/>
                </a:lnTo>
                <a:lnTo>
                  <a:pt x="32" y="854"/>
                </a:lnTo>
                <a:lnTo>
                  <a:pt x="30" y="854"/>
                </a:lnTo>
                <a:lnTo>
                  <a:pt x="28" y="852"/>
                </a:lnTo>
                <a:lnTo>
                  <a:pt x="26" y="854"/>
                </a:lnTo>
                <a:lnTo>
                  <a:pt x="28" y="855"/>
                </a:lnTo>
                <a:lnTo>
                  <a:pt x="30" y="857"/>
                </a:lnTo>
                <a:lnTo>
                  <a:pt x="28" y="861"/>
                </a:lnTo>
                <a:lnTo>
                  <a:pt x="28" y="864"/>
                </a:lnTo>
                <a:lnTo>
                  <a:pt x="26" y="868"/>
                </a:lnTo>
                <a:lnTo>
                  <a:pt x="23" y="869"/>
                </a:lnTo>
                <a:lnTo>
                  <a:pt x="21" y="871"/>
                </a:lnTo>
                <a:lnTo>
                  <a:pt x="24" y="875"/>
                </a:lnTo>
                <a:lnTo>
                  <a:pt x="23" y="878"/>
                </a:lnTo>
                <a:lnTo>
                  <a:pt x="24" y="883"/>
                </a:lnTo>
                <a:lnTo>
                  <a:pt x="26" y="889"/>
                </a:lnTo>
                <a:lnTo>
                  <a:pt x="28" y="889"/>
                </a:lnTo>
                <a:lnTo>
                  <a:pt x="30" y="887"/>
                </a:lnTo>
                <a:lnTo>
                  <a:pt x="32" y="887"/>
                </a:lnTo>
                <a:lnTo>
                  <a:pt x="37" y="887"/>
                </a:lnTo>
                <a:lnTo>
                  <a:pt x="40" y="890"/>
                </a:lnTo>
                <a:lnTo>
                  <a:pt x="44" y="890"/>
                </a:lnTo>
                <a:lnTo>
                  <a:pt x="46" y="890"/>
                </a:lnTo>
                <a:lnTo>
                  <a:pt x="47" y="892"/>
                </a:lnTo>
                <a:lnTo>
                  <a:pt x="51" y="894"/>
                </a:lnTo>
                <a:lnTo>
                  <a:pt x="51" y="896"/>
                </a:lnTo>
                <a:lnTo>
                  <a:pt x="51" y="897"/>
                </a:lnTo>
                <a:lnTo>
                  <a:pt x="49" y="899"/>
                </a:lnTo>
                <a:lnTo>
                  <a:pt x="47" y="899"/>
                </a:lnTo>
                <a:lnTo>
                  <a:pt x="46" y="901"/>
                </a:lnTo>
                <a:lnTo>
                  <a:pt x="44" y="908"/>
                </a:lnTo>
                <a:lnTo>
                  <a:pt x="40" y="906"/>
                </a:lnTo>
                <a:lnTo>
                  <a:pt x="37" y="908"/>
                </a:lnTo>
                <a:lnTo>
                  <a:pt x="35" y="912"/>
                </a:lnTo>
                <a:lnTo>
                  <a:pt x="35" y="913"/>
                </a:lnTo>
                <a:lnTo>
                  <a:pt x="37" y="913"/>
                </a:lnTo>
                <a:lnTo>
                  <a:pt x="33" y="915"/>
                </a:lnTo>
                <a:lnTo>
                  <a:pt x="32" y="917"/>
                </a:lnTo>
                <a:lnTo>
                  <a:pt x="30" y="924"/>
                </a:lnTo>
                <a:lnTo>
                  <a:pt x="30" y="926"/>
                </a:lnTo>
                <a:lnTo>
                  <a:pt x="32" y="926"/>
                </a:lnTo>
                <a:lnTo>
                  <a:pt x="35" y="926"/>
                </a:lnTo>
                <a:lnTo>
                  <a:pt x="40" y="924"/>
                </a:lnTo>
                <a:lnTo>
                  <a:pt x="42" y="922"/>
                </a:lnTo>
                <a:lnTo>
                  <a:pt x="53" y="927"/>
                </a:lnTo>
                <a:lnTo>
                  <a:pt x="56" y="931"/>
                </a:lnTo>
                <a:lnTo>
                  <a:pt x="60" y="936"/>
                </a:lnTo>
                <a:lnTo>
                  <a:pt x="63" y="938"/>
                </a:lnTo>
                <a:lnTo>
                  <a:pt x="70" y="938"/>
                </a:lnTo>
                <a:lnTo>
                  <a:pt x="84" y="938"/>
                </a:lnTo>
                <a:lnTo>
                  <a:pt x="72" y="968"/>
                </a:lnTo>
                <a:lnTo>
                  <a:pt x="63" y="998"/>
                </a:lnTo>
                <a:lnTo>
                  <a:pt x="49" y="1059"/>
                </a:lnTo>
                <a:lnTo>
                  <a:pt x="46" y="1085"/>
                </a:lnTo>
                <a:lnTo>
                  <a:pt x="44" y="1108"/>
                </a:lnTo>
                <a:lnTo>
                  <a:pt x="46" y="1138"/>
                </a:lnTo>
                <a:lnTo>
                  <a:pt x="46" y="1180"/>
                </a:lnTo>
                <a:lnTo>
                  <a:pt x="49" y="1236"/>
                </a:lnTo>
                <a:lnTo>
                  <a:pt x="56" y="1317"/>
                </a:lnTo>
                <a:lnTo>
                  <a:pt x="63" y="1391"/>
                </a:lnTo>
                <a:lnTo>
                  <a:pt x="68" y="1423"/>
                </a:lnTo>
                <a:lnTo>
                  <a:pt x="188" y="1421"/>
                </a:lnTo>
                <a:lnTo>
                  <a:pt x="307" y="1419"/>
                </a:lnTo>
                <a:lnTo>
                  <a:pt x="681" y="1421"/>
                </a:lnTo>
                <a:lnTo>
                  <a:pt x="831" y="1423"/>
                </a:lnTo>
                <a:lnTo>
                  <a:pt x="831" y="1410"/>
                </a:lnTo>
                <a:lnTo>
                  <a:pt x="834" y="1394"/>
                </a:lnTo>
                <a:lnTo>
                  <a:pt x="847" y="1359"/>
                </a:lnTo>
                <a:lnTo>
                  <a:pt x="857" y="1330"/>
                </a:lnTo>
                <a:lnTo>
                  <a:pt x="862" y="1315"/>
                </a:lnTo>
                <a:lnTo>
                  <a:pt x="866" y="1300"/>
                </a:lnTo>
                <a:lnTo>
                  <a:pt x="868" y="1286"/>
                </a:lnTo>
                <a:lnTo>
                  <a:pt x="869" y="1270"/>
                </a:lnTo>
                <a:lnTo>
                  <a:pt x="869" y="1254"/>
                </a:lnTo>
                <a:lnTo>
                  <a:pt x="869" y="1240"/>
                </a:lnTo>
                <a:lnTo>
                  <a:pt x="864" y="1208"/>
                </a:lnTo>
                <a:lnTo>
                  <a:pt x="861" y="1194"/>
                </a:lnTo>
                <a:lnTo>
                  <a:pt x="855" y="1180"/>
                </a:lnTo>
                <a:lnTo>
                  <a:pt x="852" y="1170"/>
                </a:lnTo>
                <a:close/>
                <a:moveTo>
                  <a:pt x="10" y="706"/>
                </a:moveTo>
                <a:lnTo>
                  <a:pt x="10" y="706"/>
                </a:lnTo>
                <a:lnTo>
                  <a:pt x="10" y="704"/>
                </a:lnTo>
                <a:lnTo>
                  <a:pt x="10" y="706"/>
                </a:lnTo>
                <a:close/>
                <a:moveTo>
                  <a:pt x="37" y="887"/>
                </a:moveTo>
                <a:lnTo>
                  <a:pt x="37" y="887"/>
                </a:lnTo>
                <a:lnTo>
                  <a:pt x="42" y="887"/>
                </a:lnTo>
                <a:lnTo>
                  <a:pt x="46" y="889"/>
                </a:lnTo>
                <a:lnTo>
                  <a:pt x="40" y="889"/>
                </a:lnTo>
                <a:lnTo>
                  <a:pt x="37" y="88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7" name="Freeform 122"/>
          <p:cNvSpPr>
            <a:spLocks noEditPoints="1"/>
          </p:cNvSpPr>
          <p:nvPr/>
        </p:nvSpPr>
        <p:spPr bwMode="auto">
          <a:xfrm>
            <a:off x="539750" y="1019175"/>
            <a:ext cx="1073150" cy="2016125"/>
          </a:xfrm>
          <a:custGeom>
            <a:avLst/>
            <a:gdLst>
              <a:gd name="T0" fmla="*/ 792163 w 676"/>
              <a:gd name="T1" fmla="*/ 1447800 h 1270"/>
              <a:gd name="T2" fmla="*/ 708025 w 676"/>
              <a:gd name="T3" fmla="*/ 1249363 h 1270"/>
              <a:gd name="T4" fmla="*/ 696913 w 676"/>
              <a:gd name="T5" fmla="*/ 1117600 h 1270"/>
              <a:gd name="T6" fmla="*/ 922338 w 676"/>
              <a:gd name="T7" fmla="*/ 1017588 h 1270"/>
              <a:gd name="T8" fmla="*/ 992188 w 676"/>
              <a:gd name="T9" fmla="*/ 917575 h 1270"/>
              <a:gd name="T10" fmla="*/ 1020763 w 676"/>
              <a:gd name="T11" fmla="*/ 830263 h 1270"/>
              <a:gd name="T12" fmla="*/ 1020763 w 676"/>
              <a:gd name="T13" fmla="*/ 766763 h 1270"/>
              <a:gd name="T14" fmla="*/ 1065213 w 676"/>
              <a:gd name="T15" fmla="*/ 685800 h 1270"/>
              <a:gd name="T16" fmla="*/ 995363 w 676"/>
              <a:gd name="T17" fmla="*/ 479425 h 1270"/>
              <a:gd name="T18" fmla="*/ 965200 w 676"/>
              <a:gd name="T19" fmla="*/ 309563 h 1270"/>
              <a:gd name="T20" fmla="*/ 939800 w 676"/>
              <a:gd name="T21" fmla="*/ 257175 h 1270"/>
              <a:gd name="T22" fmla="*/ 881063 w 676"/>
              <a:gd name="T23" fmla="*/ 190500 h 1270"/>
              <a:gd name="T24" fmla="*/ 814388 w 676"/>
              <a:gd name="T25" fmla="*/ 142875 h 1270"/>
              <a:gd name="T26" fmla="*/ 784225 w 676"/>
              <a:gd name="T27" fmla="*/ 133350 h 1270"/>
              <a:gd name="T28" fmla="*/ 758825 w 676"/>
              <a:gd name="T29" fmla="*/ 120650 h 1270"/>
              <a:gd name="T30" fmla="*/ 703263 w 676"/>
              <a:gd name="T31" fmla="*/ 92075 h 1270"/>
              <a:gd name="T32" fmla="*/ 696913 w 676"/>
              <a:gd name="T33" fmla="*/ 84138 h 1270"/>
              <a:gd name="T34" fmla="*/ 682625 w 676"/>
              <a:gd name="T35" fmla="*/ 76200 h 1270"/>
              <a:gd name="T36" fmla="*/ 671513 w 676"/>
              <a:gd name="T37" fmla="*/ 84138 h 1270"/>
              <a:gd name="T38" fmla="*/ 619125 w 676"/>
              <a:gd name="T39" fmla="*/ 58738 h 1270"/>
              <a:gd name="T40" fmla="*/ 593725 w 676"/>
              <a:gd name="T41" fmla="*/ 50800 h 1270"/>
              <a:gd name="T42" fmla="*/ 468313 w 676"/>
              <a:gd name="T43" fmla="*/ 22225 h 1270"/>
              <a:gd name="T44" fmla="*/ 360363 w 676"/>
              <a:gd name="T45" fmla="*/ 3175 h 1270"/>
              <a:gd name="T46" fmla="*/ 290513 w 676"/>
              <a:gd name="T47" fmla="*/ 7938 h 1270"/>
              <a:gd name="T48" fmla="*/ 247650 w 676"/>
              <a:gd name="T49" fmla="*/ 22225 h 1270"/>
              <a:gd name="T50" fmla="*/ 223838 w 676"/>
              <a:gd name="T51" fmla="*/ 25400 h 1270"/>
              <a:gd name="T52" fmla="*/ 195263 w 676"/>
              <a:gd name="T53" fmla="*/ 69850 h 1270"/>
              <a:gd name="T54" fmla="*/ 188913 w 676"/>
              <a:gd name="T55" fmla="*/ 58738 h 1270"/>
              <a:gd name="T56" fmla="*/ 176213 w 676"/>
              <a:gd name="T57" fmla="*/ 80963 h 1270"/>
              <a:gd name="T58" fmla="*/ 161925 w 676"/>
              <a:gd name="T59" fmla="*/ 65088 h 1270"/>
              <a:gd name="T60" fmla="*/ 150813 w 676"/>
              <a:gd name="T61" fmla="*/ 80963 h 1270"/>
              <a:gd name="T62" fmla="*/ 133350 w 676"/>
              <a:gd name="T63" fmla="*/ 66675 h 1270"/>
              <a:gd name="T64" fmla="*/ 139700 w 676"/>
              <a:gd name="T65" fmla="*/ 103188 h 1270"/>
              <a:gd name="T66" fmla="*/ 131763 w 676"/>
              <a:gd name="T67" fmla="*/ 95250 h 1270"/>
              <a:gd name="T68" fmla="*/ 117475 w 676"/>
              <a:gd name="T69" fmla="*/ 98425 h 1270"/>
              <a:gd name="T70" fmla="*/ 106363 w 676"/>
              <a:gd name="T71" fmla="*/ 111125 h 1270"/>
              <a:gd name="T72" fmla="*/ 96838 w 676"/>
              <a:gd name="T73" fmla="*/ 120650 h 1270"/>
              <a:gd name="T74" fmla="*/ 84138 w 676"/>
              <a:gd name="T75" fmla="*/ 122238 h 1270"/>
              <a:gd name="T76" fmla="*/ 95250 w 676"/>
              <a:gd name="T77" fmla="*/ 144463 h 1270"/>
              <a:gd name="T78" fmla="*/ 66675 w 676"/>
              <a:gd name="T79" fmla="*/ 144463 h 1270"/>
              <a:gd name="T80" fmla="*/ 84138 w 676"/>
              <a:gd name="T81" fmla="*/ 184150 h 1270"/>
              <a:gd name="T82" fmla="*/ 50800 w 676"/>
              <a:gd name="T83" fmla="*/ 212725 h 1270"/>
              <a:gd name="T84" fmla="*/ 44450 w 676"/>
              <a:gd name="T85" fmla="*/ 228600 h 1270"/>
              <a:gd name="T86" fmla="*/ 36513 w 676"/>
              <a:gd name="T87" fmla="*/ 269875 h 1270"/>
              <a:gd name="T88" fmla="*/ 22225 w 676"/>
              <a:gd name="T89" fmla="*/ 339725 h 1270"/>
              <a:gd name="T90" fmla="*/ 19050 w 676"/>
              <a:gd name="T91" fmla="*/ 442913 h 1270"/>
              <a:gd name="T92" fmla="*/ 33338 w 676"/>
              <a:gd name="T93" fmla="*/ 611188 h 1270"/>
              <a:gd name="T94" fmla="*/ 92075 w 676"/>
              <a:gd name="T95" fmla="*/ 708025 h 1270"/>
              <a:gd name="T96" fmla="*/ 166688 w 676"/>
              <a:gd name="T97" fmla="*/ 792163 h 1270"/>
              <a:gd name="T98" fmla="*/ 217488 w 676"/>
              <a:gd name="T99" fmla="*/ 842963 h 1270"/>
              <a:gd name="T100" fmla="*/ 292100 w 676"/>
              <a:gd name="T101" fmla="*/ 928688 h 1270"/>
              <a:gd name="T102" fmla="*/ 269875 w 676"/>
              <a:gd name="T103" fmla="*/ 1050925 h 1270"/>
              <a:gd name="T104" fmla="*/ 203200 w 676"/>
              <a:gd name="T105" fmla="*/ 1104900 h 1270"/>
              <a:gd name="T106" fmla="*/ 131763 w 676"/>
              <a:gd name="T107" fmla="*/ 1252538 h 1270"/>
              <a:gd name="T108" fmla="*/ 88900 w 676"/>
              <a:gd name="T109" fmla="*/ 1397000 h 1270"/>
              <a:gd name="T110" fmla="*/ 3175 w 676"/>
              <a:gd name="T111" fmla="*/ 1893888 h 1270"/>
              <a:gd name="T112" fmla="*/ 647700 w 676"/>
              <a:gd name="T113" fmla="*/ 2016125 h 1270"/>
              <a:gd name="T114" fmla="*/ 795338 w 676"/>
              <a:gd name="T115" fmla="*/ 133350 h 1270"/>
              <a:gd name="T116" fmla="*/ 103188 w 676"/>
              <a:gd name="T117" fmla="*/ 165100 h 1270"/>
              <a:gd name="T118" fmla="*/ 85725 w 676"/>
              <a:gd name="T119" fmla="*/ 165100 h 1270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676"/>
              <a:gd name="T181" fmla="*/ 0 h 1270"/>
              <a:gd name="T182" fmla="*/ 676 w 676"/>
              <a:gd name="T183" fmla="*/ 1270 h 1270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676" h="1270">
                <a:moveTo>
                  <a:pt x="650" y="1270"/>
                </a:moveTo>
                <a:lnTo>
                  <a:pt x="650" y="1270"/>
                </a:lnTo>
                <a:lnTo>
                  <a:pt x="638" y="1242"/>
                </a:lnTo>
                <a:lnTo>
                  <a:pt x="627" y="1212"/>
                </a:lnTo>
                <a:lnTo>
                  <a:pt x="606" y="1154"/>
                </a:lnTo>
                <a:lnTo>
                  <a:pt x="559" y="1022"/>
                </a:lnTo>
                <a:lnTo>
                  <a:pt x="546" y="994"/>
                </a:lnTo>
                <a:lnTo>
                  <a:pt x="530" y="966"/>
                </a:lnTo>
                <a:lnTo>
                  <a:pt x="499" y="912"/>
                </a:lnTo>
                <a:lnTo>
                  <a:pt x="464" y="854"/>
                </a:lnTo>
                <a:lnTo>
                  <a:pt x="448" y="829"/>
                </a:lnTo>
                <a:lnTo>
                  <a:pt x="453" y="817"/>
                </a:lnTo>
                <a:lnTo>
                  <a:pt x="453" y="810"/>
                </a:lnTo>
                <a:lnTo>
                  <a:pt x="451" y="801"/>
                </a:lnTo>
                <a:lnTo>
                  <a:pt x="446" y="787"/>
                </a:lnTo>
                <a:lnTo>
                  <a:pt x="439" y="775"/>
                </a:lnTo>
                <a:lnTo>
                  <a:pt x="430" y="764"/>
                </a:lnTo>
                <a:lnTo>
                  <a:pt x="420" y="754"/>
                </a:lnTo>
                <a:lnTo>
                  <a:pt x="418" y="750"/>
                </a:lnTo>
                <a:lnTo>
                  <a:pt x="420" y="743"/>
                </a:lnTo>
                <a:lnTo>
                  <a:pt x="425" y="725"/>
                </a:lnTo>
                <a:lnTo>
                  <a:pt x="432" y="710"/>
                </a:lnTo>
                <a:lnTo>
                  <a:pt x="436" y="706"/>
                </a:lnTo>
                <a:lnTo>
                  <a:pt x="439" y="704"/>
                </a:lnTo>
                <a:lnTo>
                  <a:pt x="441" y="697"/>
                </a:lnTo>
                <a:lnTo>
                  <a:pt x="446" y="692"/>
                </a:lnTo>
                <a:lnTo>
                  <a:pt x="458" y="683"/>
                </a:lnTo>
                <a:lnTo>
                  <a:pt x="469" y="678"/>
                </a:lnTo>
                <a:lnTo>
                  <a:pt x="480" y="675"/>
                </a:lnTo>
                <a:lnTo>
                  <a:pt x="557" y="653"/>
                </a:lnTo>
                <a:lnTo>
                  <a:pt x="571" y="648"/>
                </a:lnTo>
                <a:lnTo>
                  <a:pt x="581" y="641"/>
                </a:lnTo>
                <a:lnTo>
                  <a:pt x="590" y="632"/>
                </a:lnTo>
                <a:lnTo>
                  <a:pt x="597" y="620"/>
                </a:lnTo>
                <a:lnTo>
                  <a:pt x="601" y="608"/>
                </a:lnTo>
                <a:lnTo>
                  <a:pt x="603" y="599"/>
                </a:lnTo>
                <a:lnTo>
                  <a:pt x="606" y="590"/>
                </a:lnTo>
                <a:lnTo>
                  <a:pt x="611" y="587"/>
                </a:lnTo>
                <a:lnTo>
                  <a:pt x="618" y="581"/>
                </a:lnTo>
                <a:lnTo>
                  <a:pt x="625" y="578"/>
                </a:lnTo>
                <a:lnTo>
                  <a:pt x="631" y="573"/>
                </a:lnTo>
                <a:lnTo>
                  <a:pt x="634" y="566"/>
                </a:lnTo>
                <a:lnTo>
                  <a:pt x="634" y="557"/>
                </a:lnTo>
                <a:lnTo>
                  <a:pt x="631" y="550"/>
                </a:lnTo>
                <a:lnTo>
                  <a:pt x="627" y="543"/>
                </a:lnTo>
                <a:lnTo>
                  <a:pt x="632" y="539"/>
                </a:lnTo>
                <a:lnTo>
                  <a:pt x="638" y="534"/>
                </a:lnTo>
                <a:lnTo>
                  <a:pt x="643" y="527"/>
                </a:lnTo>
                <a:lnTo>
                  <a:pt x="643" y="523"/>
                </a:lnTo>
                <a:lnTo>
                  <a:pt x="643" y="522"/>
                </a:lnTo>
                <a:lnTo>
                  <a:pt x="639" y="513"/>
                </a:lnTo>
                <a:lnTo>
                  <a:pt x="638" y="504"/>
                </a:lnTo>
                <a:lnTo>
                  <a:pt x="636" y="499"/>
                </a:lnTo>
                <a:lnTo>
                  <a:pt x="634" y="494"/>
                </a:lnTo>
                <a:lnTo>
                  <a:pt x="634" y="490"/>
                </a:lnTo>
                <a:lnTo>
                  <a:pt x="636" y="487"/>
                </a:lnTo>
                <a:lnTo>
                  <a:pt x="643" y="483"/>
                </a:lnTo>
                <a:lnTo>
                  <a:pt x="657" y="480"/>
                </a:lnTo>
                <a:lnTo>
                  <a:pt x="664" y="476"/>
                </a:lnTo>
                <a:lnTo>
                  <a:pt x="669" y="471"/>
                </a:lnTo>
                <a:lnTo>
                  <a:pt x="673" y="466"/>
                </a:lnTo>
                <a:lnTo>
                  <a:pt x="676" y="459"/>
                </a:lnTo>
                <a:lnTo>
                  <a:pt x="676" y="451"/>
                </a:lnTo>
                <a:lnTo>
                  <a:pt x="676" y="446"/>
                </a:lnTo>
                <a:lnTo>
                  <a:pt x="675" y="439"/>
                </a:lnTo>
                <a:lnTo>
                  <a:pt x="671" y="432"/>
                </a:lnTo>
                <a:lnTo>
                  <a:pt x="662" y="420"/>
                </a:lnTo>
                <a:lnTo>
                  <a:pt x="655" y="408"/>
                </a:lnTo>
                <a:lnTo>
                  <a:pt x="634" y="379"/>
                </a:lnTo>
                <a:lnTo>
                  <a:pt x="627" y="365"/>
                </a:lnTo>
                <a:lnTo>
                  <a:pt x="624" y="357"/>
                </a:lnTo>
                <a:lnTo>
                  <a:pt x="624" y="350"/>
                </a:lnTo>
                <a:lnTo>
                  <a:pt x="625" y="325"/>
                </a:lnTo>
                <a:lnTo>
                  <a:pt x="627" y="302"/>
                </a:lnTo>
                <a:lnTo>
                  <a:pt x="629" y="290"/>
                </a:lnTo>
                <a:lnTo>
                  <a:pt x="629" y="278"/>
                </a:lnTo>
                <a:lnTo>
                  <a:pt x="627" y="253"/>
                </a:lnTo>
                <a:lnTo>
                  <a:pt x="629" y="255"/>
                </a:lnTo>
                <a:lnTo>
                  <a:pt x="622" y="237"/>
                </a:lnTo>
                <a:lnTo>
                  <a:pt x="617" y="220"/>
                </a:lnTo>
                <a:lnTo>
                  <a:pt x="610" y="202"/>
                </a:lnTo>
                <a:lnTo>
                  <a:pt x="608" y="195"/>
                </a:lnTo>
                <a:lnTo>
                  <a:pt x="608" y="190"/>
                </a:lnTo>
                <a:lnTo>
                  <a:pt x="608" y="186"/>
                </a:lnTo>
                <a:lnTo>
                  <a:pt x="604" y="185"/>
                </a:lnTo>
                <a:lnTo>
                  <a:pt x="601" y="181"/>
                </a:lnTo>
                <a:lnTo>
                  <a:pt x="599" y="172"/>
                </a:lnTo>
                <a:lnTo>
                  <a:pt x="597" y="169"/>
                </a:lnTo>
                <a:lnTo>
                  <a:pt x="594" y="167"/>
                </a:lnTo>
                <a:lnTo>
                  <a:pt x="592" y="162"/>
                </a:lnTo>
                <a:lnTo>
                  <a:pt x="590" y="158"/>
                </a:lnTo>
                <a:lnTo>
                  <a:pt x="585" y="153"/>
                </a:lnTo>
                <a:lnTo>
                  <a:pt x="580" y="142"/>
                </a:lnTo>
                <a:lnTo>
                  <a:pt x="567" y="127"/>
                </a:lnTo>
                <a:lnTo>
                  <a:pt x="564" y="123"/>
                </a:lnTo>
                <a:lnTo>
                  <a:pt x="560" y="121"/>
                </a:lnTo>
                <a:lnTo>
                  <a:pt x="555" y="120"/>
                </a:lnTo>
                <a:lnTo>
                  <a:pt x="553" y="116"/>
                </a:lnTo>
                <a:lnTo>
                  <a:pt x="552" y="107"/>
                </a:lnTo>
                <a:lnTo>
                  <a:pt x="546" y="104"/>
                </a:lnTo>
                <a:lnTo>
                  <a:pt x="541" y="102"/>
                </a:lnTo>
                <a:lnTo>
                  <a:pt x="525" y="95"/>
                </a:lnTo>
                <a:lnTo>
                  <a:pt x="516" y="91"/>
                </a:lnTo>
                <a:lnTo>
                  <a:pt x="513" y="90"/>
                </a:lnTo>
                <a:lnTo>
                  <a:pt x="515" y="88"/>
                </a:lnTo>
                <a:lnTo>
                  <a:pt x="506" y="88"/>
                </a:lnTo>
                <a:lnTo>
                  <a:pt x="502" y="86"/>
                </a:lnTo>
                <a:lnTo>
                  <a:pt x="499" y="83"/>
                </a:lnTo>
                <a:lnTo>
                  <a:pt x="497" y="83"/>
                </a:lnTo>
                <a:lnTo>
                  <a:pt x="495" y="83"/>
                </a:lnTo>
                <a:lnTo>
                  <a:pt x="494" y="84"/>
                </a:lnTo>
                <a:lnTo>
                  <a:pt x="492" y="83"/>
                </a:lnTo>
                <a:lnTo>
                  <a:pt x="494" y="81"/>
                </a:lnTo>
                <a:lnTo>
                  <a:pt x="487" y="81"/>
                </a:lnTo>
                <a:lnTo>
                  <a:pt x="481" y="79"/>
                </a:lnTo>
                <a:lnTo>
                  <a:pt x="469" y="72"/>
                </a:lnTo>
                <a:lnTo>
                  <a:pt x="478" y="76"/>
                </a:lnTo>
                <a:lnTo>
                  <a:pt x="476" y="72"/>
                </a:lnTo>
                <a:lnTo>
                  <a:pt x="471" y="70"/>
                </a:lnTo>
                <a:lnTo>
                  <a:pt x="462" y="69"/>
                </a:lnTo>
                <a:lnTo>
                  <a:pt x="467" y="72"/>
                </a:lnTo>
                <a:lnTo>
                  <a:pt x="453" y="67"/>
                </a:lnTo>
                <a:lnTo>
                  <a:pt x="446" y="63"/>
                </a:lnTo>
                <a:lnTo>
                  <a:pt x="444" y="62"/>
                </a:lnTo>
                <a:lnTo>
                  <a:pt x="443" y="58"/>
                </a:lnTo>
                <a:lnTo>
                  <a:pt x="457" y="63"/>
                </a:lnTo>
                <a:lnTo>
                  <a:pt x="455" y="60"/>
                </a:lnTo>
                <a:lnTo>
                  <a:pt x="450" y="56"/>
                </a:lnTo>
                <a:lnTo>
                  <a:pt x="444" y="55"/>
                </a:lnTo>
                <a:lnTo>
                  <a:pt x="444" y="53"/>
                </a:lnTo>
                <a:lnTo>
                  <a:pt x="444" y="51"/>
                </a:lnTo>
                <a:lnTo>
                  <a:pt x="441" y="51"/>
                </a:lnTo>
                <a:lnTo>
                  <a:pt x="439" y="53"/>
                </a:lnTo>
                <a:lnTo>
                  <a:pt x="437" y="51"/>
                </a:lnTo>
                <a:lnTo>
                  <a:pt x="436" y="51"/>
                </a:lnTo>
                <a:lnTo>
                  <a:pt x="432" y="51"/>
                </a:lnTo>
                <a:lnTo>
                  <a:pt x="430" y="49"/>
                </a:lnTo>
                <a:lnTo>
                  <a:pt x="434" y="49"/>
                </a:lnTo>
                <a:lnTo>
                  <a:pt x="437" y="51"/>
                </a:lnTo>
                <a:lnTo>
                  <a:pt x="432" y="48"/>
                </a:lnTo>
                <a:lnTo>
                  <a:pt x="430" y="48"/>
                </a:lnTo>
                <a:lnTo>
                  <a:pt x="429" y="51"/>
                </a:lnTo>
                <a:lnTo>
                  <a:pt x="429" y="48"/>
                </a:lnTo>
                <a:lnTo>
                  <a:pt x="427" y="48"/>
                </a:lnTo>
                <a:lnTo>
                  <a:pt x="423" y="49"/>
                </a:lnTo>
                <a:lnTo>
                  <a:pt x="423" y="51"/>
                </a:lnTo>
                <a:lnTo>
                  <a:pt x="427" y="55"/>
                </a:lnTo>
                <a:lnTo>
                  <a:pt x="423" y="53"/>
                </a:lnTo>
                <a:lnTo>
                  <a:pt x="422" y="51"/>
                </a:lnTo>
                <a:lnTo>
                  <a:pt x="422" y="49"/>
                </a:lnTo>
                <a:lnTo>
                  <a:pt x="418" y="49"/>
                </a:lnTo>
                <a:lnTo>
                  <a:pt x="418" y="51"/>
                </a:lnTo>
                <a:lnTo>
                  <a:pt x="411" y="49"/>
                </a:lnTo>
                <a:lnTo>
                  <a:pt x="399" y="46"/>
                </a:lnTo>
                <a:lnTo>
                  <a:pt x="393" y="42"/>
                </a:lnTo>
                <a:lnTo>
                  <a:pt x="390" y="37"/>
                </a:lnTo>
                <a:lnTo>
                  <a:pt x="390" y="41"/>
                </a:lnTo>
                <a:lnTo>
                  <a:pt x="386" y="41"/>
                </a:lnTo>
                <a:lnTo>
                  <a:pt x="381" y="37"/>
                </a:lnTo>
                <a:lnTo>
                  <a:pt x="378" y="35"/>
                </a:lnTo>
                <a:lnTo>
                  <a:pt x="379" y="35"/>
                </a:lnTo>
                <a:lnTo>
                  <a:pt x="378" y="32"/>
                </a:lnTo>
                <a:lnTo>
                  <a:pt x="374" y="32"/>
                </a:lnTo>
                <a:lnTo>
                  <a:pt x="365" y="32"/>
                </a:lnTo>
                <a:lnTo>
                  <a:pt x="367" y="30"/>
                </a:lnTo>
                <a:lnTo>
                  <a:pt x="365" y="28"/>
                </a:lnTo>
                <a:lnTo>
                  <a:pt x="362" y="26"/>
                </a:lnTo>
                <a:lnTo>
                  <a:pt x="353" y="26"/>
                </a:lnTo>
                <a:lnTo>
                  <a:pt x="336" y="23"/>
                </a:lnTo>
                <a:lnTo>
                  <a:pt x="295" y="14"/>
                </a:lnTo>
                <a:lnTo>
                  <a:pt x="276" y="11"/>
                </a:lnTo>
                <a:lnTo>
                  <a:pt x="256" y="7"/>
                </a:lnTo>
                <a:lnTo>
                  <a:pt x="244" y="7"/>
                </a:lnTo>
                <a:lnTo>
                  <a:pt x="241" y="7"/>
                </a:lnTo>
                <a:lnTo>
                  <a:pt x="237" y="9"/>
                </a:lnTo>
                <a:lnTo>
                  <a:pt x="234" y="7"/>
                </a:lnTo>
                <a:lnTo>
                  <a:pt x="230" y="5"/>
                </a:lnTo>
                <a:lnTo>
                  <a:pt x="227" y="2"/>
                </a:lnTo>
                <a:lnTo>
                  <a:pt x="227" y="0"/>
                </a:lnTo>
                <a:lnTo>
                  <a:pt x="228" y="0"/>
                </a:lnTo>
                <a:lnTo>
                  <a:pt x="213" y="2"/>
                </a:lnTo>
                <a:lnTo>
                  <a:pt x="198" y="4"/>
                </a:lnTo>
                <a:lnTo>
                  <a:pt x="186" y="5"/>
                </a:lnTo>
                <a:lnTo>
                  <a:pt x="184" y="7"/>
                </a:lnTo>
                <a:lnTo>
                  <a:pt x="183" y="5"/>
                </a:lnTo>
                <a:lnTo>
                  <a:pt x="179" y="5"/>
                </a:lnTo>
                <a:lnTo>
                  <a:pt x="176" y="7"/>
                </a:lnTo>
                <a:lnTo>
                  <a:pt x="174" y="5"/>
                </a:lnTo>
                <a:lnTo>
                  <a:pt x="172" y="5"/>
                </a:lnTo>
                <a:lnTo>
                  <a:pt x="170" y="4"/>
                </a:lnTo>
                <a:lnTo>
                  <a:pt x="156" y="14"/>
                </a:lnTo>
                <a:lnTo>
                  <a:pt x="144" y="23"/>
                </a:lnTo>
                <a:lnTo>
                  <a:pt x="144" y="21"/>
                </a:lnTo>
                <a:lnTo>
                  <a:pt x="146" y="19"/>
                </a:lnTo>
                <a:lnTo>
                  <a:pt x="146" y="16"/>
                </a:lnTo>
                <a:lnTo>
                  <a:pt x="144" y="16"/>
                </a:lnTo>
                <a:lnTo>
                  <a:pt x="142" y="18"/>
                </a:lnTo>
                <a:lnTo>
                  <a:pt x="141" y="16"/>
                </a:lnTo>
                <a:lnTo>
                  <a:pt x="137" y="28"/>
                </a:lnTo>
                <a:lnTo>
                  <a:pt x="133" y="34"/>
                </a:lnTo>
                <a:lnTo>
                  <a:pt x="126" y="35"/>
                </a:lnTo>
                <a:lnTo>
                  <a:pt x="128" y="37"/>
                </a:lnTo>
                <a:lnTo>
                  <a:pt x="130" y="39"/>
                </a:lnTo>
                <a:lnTo>
                  <a:pt x="126" y="41"/>
                </a:lnTo>
                <a:lnTo>
                  <a:pt x="123" y="44"/>
                </a:lnTo>
                <a:lnTo>
                  <a:pt x="123" y="39"/>
                </a:lnTo>
                <a:lnTo>
                  <a:pt x="121" y="37"/>
                </a:lnTo>
                <a:lnTo>
                  <a:pt x="119" y="39"/>
                </a:lnTo>
                <a:lnTo>
                  <a:pt x="119" y="41"/>
                </a:lnTo>
                <a:lnTo>
                  <a:pt x="119" y="44"/>
                </a:lnTo>
                <a:lnTo>
                  <a:pt x="119" y="46"/>
                </a:lnTo>
                <a:lnTo>
                  <a:pt x="116" y="48"/>
                </a:lnTo>
                <a:lnTo>
                  <a:pt x="118" y="42"/>
                </a:lnTo>
                <a:lnTo>
                  <a:pt x="119" y="37"/>
                </a:lnTo>
                <a:lnTo>
                  <a:pt x="119" y="30"/>
                </a:lnTo>
                <a:lnTo>
                  <a:pt x="121" y="25"/>
                </a:lnTo>
                <a:lnTo>
                  <a:pt x="118" y="26"/>
                </a:lnTo>
                <a:lnTo>
                  <a:pt x="116" y="26"/>
                </a:lnTo>
                <a:lnTo>
                  <a:pt x="116" y="28"/>
                </a:lnTo>
                <a:lnTo>
                  <a:pt x="114" y="30"/>
                </a:lnTo>
                <a:lnTo>
                  <a:pt x="114" y="34"/>
                </a:lnTo>
                <a:lnTo>
                  <a:pt x="111" y="51"/>
                </a:lnTo>
                <a:lnTo>
                  <a:pt x="109" y="41"/>
                </a:lnTo>
                <a:lnTo>
                  <a:pt x="111" y="30"/>
                </a:lnTo>
                <a:lnTo>
                  <a:pt x="112" y="9"/>
                </a:lnTo>
                <a:lnTo>
                  <a:pt x="109" y="14"/>
                </a:lnTo>
                <a:lnTo>
                  <a:pt x="107" y="19"/>
                </a:lnTo>
                <a:lnTo>
                  <a:pt x="105" y="30"/>
                </a:lnTo>
                <a:lnTo>
                  <a:pt x="104" y="35"/>
                </a:lnTo>
                <a:lnTo>
                  <a:pt x="102" y="41"/>
                </a:lnTo>
                <a:lnTo>
                  <a:pt x="100" y="46"/>
                </a:lnTo>
                <a:lnTo>
                  <a:pt x="102" y="51"/>
                </a:lnTo>
                <a:lnTo>
                  <a:pt x="100" y="44"/>
                </a:lnTo>
                <a:lnTo>
                  <a:pt x="98" y="39"/>
                </a:lnTo>
                <a:lnTo>
                  <a:pt x="97" y="44"/>
                </a:lnTo>
                <a:lnTo>
                  <a:pt x="98" y="51"/>
                </a:lnTo>
                <a:lnTo>
                  <a:pt x="95" y="51"/>
                </a:lnTo>
                <a:lnTo>
                  <a:pt x="93" y="51"/>
                </a:lnTo>
                <a:lnTo>
                  <a:pt x="91" y="51"/>
                </a:lnTo>
                <a:lnTo>
                  <a:pt x="90" y="49"/>
                </a:lnTo>
                <a:lnTo>
                  <a:pt x="88" y="44"/>
                </a:lnTo>
                <a:lnTo>
                  <a:pt x="84" y="37"/>
                </a:lnTo>
                <a:lnTo>
                  <a:pt x="79" y="28"/>
                </a:lnTo>
                <a:lnTo>
                  <a:pt x="84" y="42"/>
                </a:lnTo>
                <a:lnTo>
                  <a:pt x="86" y="49"/>
                </a:lnTo>
                <a:lnTo>
                  <a:pt x="86" y="55"/>
                </a:lnTo>
                <a:lnTo>
                  <a:pt x="88" y="56"/>
                </a:lnTo>
                <a:lnTo>
                  <a:pt x="91" y="60"/>
                </a:lnTo>
                <a:lnTo>
                  <a:pt x="91" y="62"/>
                </a:lnTo>
                <a:lnTo>
                  <a:pt x="90" y="67"/>
                </a:lnTo>
                <a:lnTo>
                  <a:pt x="88" y="67"/>
                </a:lnTo>
                <a:lnTo>
                  <a:pt x="88" y="65"/>
                </a:lnTo>
                <a:lnTo>
                  <a:pt x="88" y="62"/>
                </a:lnTo>
                <a:lnTo>
                  <a:pt x="90" y="60"/>
                </a:lnTo>
                <a:lnTo>
                  <a:pt x="86" y="60"/>
                </a:lnTo>
                <a:lnTo>
                  <a:pt x="84" y="58"/>
                </a:lnTo>
                <a:lnTo>
                  <a:pt x="84" y="60"/>
                </a:lnTo>
                <a:lnTo>
                  <a:pt x="84" y="62"/>
                </a:lnTo>
                <a:lnTo>
                  <a:pt x="83" y="62"/>
                </a:lnTo>
                <a:lnTo>
                  <a:pt x="83" y="60"/>
                </a:lnTo>
                <a:lnTo>
                  <a:pt x="83" y="58"/>
                </a:lnTo>
                <a:lnTo>
                  <a:pt x="84" y="55"/>
                </a:lnTo>
                <a:lnTo>
                  <a:pt x="83" y="56"/>
                </a:lnTo>
                <a:lnTo>
                  <a:pt x="81" y="55"/>
                </a:lnTo>
                <a:lnTo>
                  <a:pt x="79" y="53"/>
                </a:lnTo>
                <a:lnTo>
                  <a:pt x="74" y="53"/>
                </a:lnTo>
                <a:lnTo>
                  <a:pt x="74" y="62"/>
                </a:lnTo>
                <a:lnTo>
                  <a:pt x="74" y="67"/>
                </a:lnTo>
                <a:lnTo>
                  <a:pt x="76" y="72"/>
                </a:lnTo>
                <a:lnTo>
                  <a:pt x="76" y="69"/>
                </a:lnTo>
                <a:lnTo>
                  <a:pt x="77" y="72"/>
                </a:lnTo>
                <a:lnTo>
                  <a:pt x="79" y="74"/>
                </a:lnTo>
                <a:lnTo>
                  <a:pt x="77" y="76"/>
                </a:lnTo>
                <a:lnTo>
                  <a:pt x="72" y="72"/>
                </a:lnTo>
                <a:lnTo>
                  <a:pt x="67" y="70"/>
                </a:lnTo>
                <a:lnTo>
                  <a:pt x="67" y="72"/>
                </a:lnTo>
                <a:lnTo>
                  <a:pt x="69" y="74"/>
                </a:lnTo>
                <a:lnTo>
                  <a:pt x="70" y="77"/>
                </a:lnTo>
                <a:lnTo>
                  <a:pt x="70" y="79"/>
                </a:lnTo>
                <a:lnTo>
                  <a:pt x="70" y="81"/>
                </a:lnTo>
                <a:lnTo>
                  <a:pt x="67" y="79"/>
                </a:lnTo>
                <a:lnTo>
                  <a:pt x="61" y="76"/>
                </a:lnTo>
                <a:lnTo>
                  <a:pt x="53" y="70"/>
                </a:lnTo>
                <a:lnTo>
                  <a:pt x="46" y="65"/>
                </a:lnTo>
                <a:lnTo>
                  <a:pt x="47" y="70"/>
                </a:lnTo>
                <a:lnTo>
                  <a:pt x="44" y="70"/>
                </a:lnTo>
                <a:lnTo>
                  <a:pt x="49" y="74"/>
                </a:lnTo>
                <a:lnTo>
                  <a:pt x="51" y="76"/>
                </a:lnTo>
                <a:lnTo>
                  <a:pt x="53" y="77"/>
                </a:lnTo>
                <a:lnTo>
                  <a:pt x="49" y="77"/>
                </a:lnTo>
                <a:lnTo>
                  <a:pt x="53" y="79"/>
                </a:lnTo>
                <a:lnTo>
                  <a:pt x="54" y="81"/>
                </a:lnTo>
                <a:lnTo>
                  <a:pt x="54" y="83"/>
                </a:lnTo>
                <a:lnTo>
                  <a:pt x="58" y="86"/>
                </a:lnTo>
                <a:lnTo>
                  <a:pt x="60" y="88"/>
                </a:lnTo>
                <a:lnTo>
                  <a:pt x="60" y="91"/>
                </a:lnTo>
                <a:lnTo>
                  <a:pt x="56" y="91"/>
                </a:lnTo>
                <a:lnTo>
                  <a:pt x="54" y="91"/>
                </a:lnTo>
                <a:lnTo>
                  <a:pt x="53" y="93"/>
                </a:lnTo>
                <a:lnTo>
                  <a:pt x="51" y="93"/>
                </a:lnTo>
                <a:lnTo>
                  <a:pt x="46" y="91"/>
                </a:lnTo>
                <a:lnTo>
                  <a:pt x="37" y="90"/>
                </a:lnTo>
                <a:lnTo>
                  <a:pt x="40" y="90"/>
                </a:lnTo>
                <a:lnTo>
                  <a:pt x="42" y="91"/>
                </a:lnTo>
                <a:lnTo>
                  <a:pt x="44" y="97"/>
                </a:lnTo>
                <a:lnTo>
                  <a:pt x="46" y="100"/>
                </a:lnTo>
                <a:lnTo>
                  <a:pt x="49" y="104"/>
                </a:lnTo>
                <a:lnTo>
                  <a:pt x="53" y="109"/>
                </a:lnTo>
                <a:lnTo>
                  <a:pt x="51" y="111"/>
                </a:lnTo>
                <a:lnTo>
                  <a:pt x="47" y="113"/>
                </a:lnTo>
                <a:lnTo>
                  <a:pt x="51" y="114"/>
                </a:lnTo>
                <a:lnTo>
                  <a:pt x="53" y="116"/>
                </a:lnTo>
                <a:lnTo>
                  <a:pt x="51" y="116"/>
                </a:lnTo>
                <a:lnTo>
                  <a:pt x="47" y="118"/>
                </a:lnTo>
                <a:lnTo>
                  <a:pt x="39" y="118"/>
                </a:lnTo>
                <a:lnTo>
                  <a:pt x="35" y="118"/>
                </a:lnTo>
                <a:lnTo>
                  <a:pt x="32" y="121"/>
                </a:lnTo>
                <a:lnTo>
                  <a:pt x="39" y="123"/>
                </a:lnTo>
                <a:lnTo>
                  <a:pt x="35" y="128"/>
                </a:lnTo>
                <a:lnTo>
                  <a:pt x="32" y="134"/>
                </a:lnTo>
                <a:lnTo>
                  <a:pt x="30" y="135"/>
                </a:lnTo>
                <a:lnTo>
                  <a:pt x="28" y="137"/>
                </a:lnTo>
                <a:lnTo>
                  <a:pt x="26" y="137"/>
                </a:lnTo>
                <a:lnTo>
                  <a:pt x="25" y="139"/>
                </a:lnTo>
                <a:lnTo>
                  <a:pt x="28" y="139"/>
                </a:lnTo>
                <a:lnTo>
                  <a:pt x="30" y="142"/>
                </a:lnTo>
                <a:lnTo>
                  <a:pt x="28" y="144"/>
                </a:lnTo>
                <a:lnTo>
                  <a:pt x="26" y="148"/>
                </a:lnTo>
                <a:lnTo>
                  <a:pt x="28" y="148"/>
                </a:lnTo>
                <a:lnTo>
                  <a:pt x="32" y="146"/>
                </a:lnTo>
                <a:lnTo>
                  <a:pt x="39" y="142"/>
                </a:lnTo>
                <a:lnTo>
                  <a:pt x="32" y="153"/>
                </a:lnTo>
                <a:lnTo>
                  <a:pt x="25" y="163"/>
                </a:lnTo>
                <a:lnTo>
                  <a:pt x="23" y="167"/>
                </a:lnTo>
                <a:lnTo>
                  <a:pt x="23" y="170"/>
                </a:lnTo>
                <a:lnTo>
                  <a:pt x="21" y="174"/>
                </a:lnTo>
                <a:lnTo>
                  <a:pt x="18" y="179"/>
                </a:lnTo>
                <a:lnTo>
                  <a:pt x="16" y="192"/>
                </a:lnTo>
                <a:lnTo>
                  <a:pt x="12" y="204"/>
                </a:lnTo>
                <a:lnTo>
                  <a:pt x="12" y="211"/>
                </a:lnTo>
                <a:lnTo>
                  <a:pt x="12" y="214"/>
                </a:lnTo>
                <a:lnTo>
                  <a:pt x="14" y="214"/>
                </a:lnTo>
                <a:lnTo>
                  <a:pt x="14" y="218"/>
                </a:lnTo>
                <a:lnTo>
                  <a:pt x="12" y="223"/>
                </a:lnTo>
                <a:lnTo>
                  <a:pt x="16" y="221"/>
                </a:lnTo>
                <a:lnTo>
                  <a:pt x="18" y="235"/>
                </a:lnTo>
                <a:lnTo>
                  <a:pt x="16" y="248"/>
                </a:lnTo>
                <a:lnTo>
                  <a:pt x="12" y="264"/>
                </a:lnTo>
                <a:lnTo>
                  <a:pt x="12" y="279"/>
                </a:lnTo>
                <a:lnTo>
                  <a:pt x="12" y="309"/>
                </a:lnTo>
                <a:lnTo>
                  <a:pt x="12" y="341"/>
                </a:lnTo>
                <a:lnTo>
                  <a:pt x="14" y="360"/>
                </a:lnTo>
                <a:lnTo>
                  <a:pt x="16" y="364"/>
                </a:lnTo>
                <a:lnTo>
                  <a:pt x="18" y="369"/>
                </a:lnTo>
                <a:lnTo>
                  <a:pt x="21" y="385"/>
                </a:lnTo>
                <a:lnTo>
                  <a:pt x="26" y="399"/>
                </a:lnTo>
                <a:lnTo>
                  <a:pt x="40" y="427"/>
                </a:lnTo>
                <a:lnTo>
                  <a:pt x="42" y="429"/>
                </a:lnTo>
                <a:lnTo>
                  <a:pt x="46" y="430"/>
                </a:lnTo>
                <a:lnTo>
                  <a:pt x="51" y="434"/>
                </a:lnTo>
                <a:lnTo>
                  <a:pt x="54" y="439"/>
                </a:lnTo>
                <a:lnTo>
                  <a:pt x="58" y="446"/>
                </a:lnTo>
                <a:lnTo>
                  <a:pt x="69" y="455"/>
                </a:lnTo>
                <a:lnTo>
                  <a:pt x="72" y="460"/>
                </a:lnTo>
                <a:lnTo>
                  <a:pt x="76" y="467"/>
                </a:lnTo>
                <a:lnTo>
                  <a:pt x="83" y="473"/>
                </a:lnTo>
                <a:lnTo>
                  <a:pt x="88" y="476"/>
                </a:lnTo>
                <a:lnTo>
                  <a:pt x="98" y="488"/>
                </a:lnTo>
                <a:lnTo>
                  <a:pt x="105" y="499"/>
                </a:lnTo>
                <a:lnTo>
                  <a:pt x="111" y="508"/>
                </a:lnTo>
                <a:lnTo>
                  <a:pt x="114" y="509"/>
                </a:lnTo>
                <a:lnTo>
                  <a:pt x="118" y="511"/>
                </a:lnTo>
                <a:lnTo>
                  <a:pt x="123" y="515"/>
                </a:lnTo>
                <a:lnTo>
                  <a:pt x="126" y="520"/>
                </a:lnTo>
                <a:lnTo>
                  <a:pt x="132" y="525"/>
                </a:lnTo>
                <a:lnTo>
                  <a:pt x="137" y="531"/>
                </a:lnTo>
                <a:lnTo>
                  <a:pt x="142" y="536"/>
                </a:lnTo>
                <a:lnTo>
                  <a:pt x="148" y="543"/>
                </a:lnTo>
                <a:lnTo>
                  <a:pt x="156" y="555"/>
                </a:lnTo>
                <a:lnTo>
                  <a:pt x="167" y="567"/>
                </a:lnTo>
                <a:lnTo>
                  <a:pt x="176" y="580"/>
                </a:lnTo>
                <a:lnTo>
                  <a:pt x="177" y="581"/>
                </a:lnTo>
                <a:lnTo>
                  <a:pt x="179" y="581"/>
                </a:lnTo>
                <a:lnTo>
                  <a:pt x="183" y="583"/>
                </a:lnTo>
                <a:lnTo>
                  <a:pt x="184" y="585"/>
                </a:lnTo>
                <a:lnTo>
                  <a:pt x="184" y="588"/>
                </a:lnTo>
                <a:lnTo>
                  <a:pt x="184" y="594"/>
                </a:lnTo>
                <a:lnTo>
                  <a:pt x="184" y="601"/>
                </a:lnTo>
                <a:lnTo>
                  <a:pt x="183" y="615"/>
                </a:lnTo>
                <a:lnTo>
                  <a:pt x="181" y="631"/>
                </a:lnTo>
                <a:lnTo>
                  <a:pt x="177" y="646"/>
                </a:lnTo>
                <a:lnTo>
                  <a:pt x="174" y="655"/>
                </a:lnTo>
                <a:lnTo>
                  <a:pt x="170" y="662"/>
                </a:lnTo>
                <a:lnTo>
                  <a:pt x="169" y="664"/>
                </a:lnTo>
                <a:lnTo>
                  <a:pt x="165" y="666"/>
                </a:lnTo>
                <a:lnTo>
                  <a:pt x="160" y="668"/>
                </a:lnTo>
                <a:lnTo>
                  <a:pt x="146" y="675"/>
                </a:lnTo>
                <a:lnTo>
                  <a:pt x="141" y="680"/>
                </a:lnTo>
                <a:lnTo>
                  <a:pt x="135" y="685"/>
                </a:lnTo>
                <a:lnTo>
                  <a:pt x="128" y="696"/>
                </a:lnTo>
                <a:lnTo>
                  <a:pt x="123" y="710"/>
                </a:lnTo>
                <a:lnTo>
                  <a:pt x="121" y="718"/>
                </a:lnTo>
                <a:lnTo>
                  <a:pt x="119" y="722"/>
                </a:lnTo>
                <a:lnTo>
                  <a:pt x="118" y="724"/>
                </a:lnTo>
                <a:lnTo>
                  <a:pt x="109" y="736"/>
                </a:lnTo>
                <a:lnTo>
                  <a:pt x="102" y="748"/>
                </a:lnTo>
                <a:lnTo>
                  <a:pt x="90" y="776"/>
                </a:lnTo>
                <a:lnTo>
                  <a:pt x="83" y="789"/>
                </a:lnTo>
                <a:lnTo>
                  <a:pt x="76" y="801"/>
                </a:lnTo>
                <a:lnTo>
                  <a:pt x="69" y="813"/>
                </a:lnTo>
                <a:lnTo>
                  <a:pt x="65" y="827"/>
                </a:lnTo>
                <a:lnTo>
                  <a:pt x="58" y="857"/>
                </a:lnTo>
                <a:lnTo>
                  <a:pt x="58" y="869"/>
                </a:lnTo>
                <a:lnTo>
                  <a:pt x="56" y="882"/>
                </a:lnTo>
                <a:lnTo>
                  <a:pt x="56" y="880"/>
                </a:lnTo>
                <a:lnTo>
                  <a:pt x="47" y="912"/>
                </a:lnTo>
                <a:lnTo>
                  <a:pt x="40" y="943"/>
                </a:lnTo>
                <a:lnTo>
                  <a:pt x="28" y="1006"/>
                </a:lnTo>
                <a:lnTo>
                  <a:pt x="14" y="1066"/>
                </a:lnTo>
                <a:lnTo>
                  <a:pt x="9" y="1096"/>
                </a:lnTo>
                <a:lnTo>
                  <a:pt x="5" y="1126"/>
                </a:lnTo>
                <a:lnTo>
                  <a:pt x="4" y="1159"/>
                </a:lnTo>
                <a:lnTo>
                  <a:pt x="2" y="1193"/>
                </a:lnTo>
                <a:lnTo>
                  <a:pt x="2" y="1259"/>
                </a:lnTo>
                <a:lnTo>
                  <a:pt x="0" y="1266"/>
                </a:lnTo>
                <a:lnTo>
                  <a:pt x="2" y="1268"/>
                </a:lnTo>
                <a:lnTo>
                  <a:pt x="4" y="1270"/>
                </a:lnTo>
                <a:lnTo>
                  <a:pt x="12" y="1270"/>
                </a:lnTo>
                <a:lnTo>
                  <a:pt x="58" y="1270"/>
                </a:lnTo>
                <a:lnTo>
                  <a:pt x="408" y="1270"/>
                </a:lnTo>
                <a:lnTo>
                  <a:pt x="650" y="1270"/>
                </a:lnTo>
                <a:close/>
                <a:moveTo>
                  <a:pt x="501" y="84"/>
                </a:moveTo>
                <a:lnTo>
                  <a:pt x="501" y="84"/>
                </a:lnTo>
                <a:lnTo>
                  <a:pt x="504" y="90"/>
                </a:lnTo>
                <a:lnTo>
                  <a:pt x="501" y="88"/>
                </a:lnTo>
                <a:lnTo>
                  <a:pt x="501" y="84"/>
                </a:lnTo>
                <a:close/>
                <a:moveTo>
                  <a:pt x="54" y="98"/>
                </a:moveTo>
                <a:lnTo>
                  <a:pt x="54" y="98"/>
                </a:lnTo>
                <a:lnTo>
                  <a:pt x="60" y="100"/>
                </a:lnTo>
                <a:lnTo>
                  <a:pt x="65" y="100"/>
                </a:lnTo>
                <a:lnTo>
                  <a:pt x="65" y="102"/>
                </a:lnTo>
                <a:lnTo>
                  <a:pt x="67" y="102"/>
                </a:lnTo>
                <a:lnTo>
                  <a:pt x="67" y="104"/>
                </a:lnTo>
                <a:lnTo>
                  <a:pt x="65" y="104"/>
                </a:lnTo>
                <a:lnTo>
                  <a:pt x="63" y="107"/>
                </a:lnTo>
                <a:lnTo>
                  <a:pt x="63" y="109"/>
                </a:lnTo>
                <a:lnTo>
                  <a:pt x="61" y="109"/>
                </a:lnTo>
                <a:lnTo>
                  <a:pt x="60" y="107"/>
                </a:lnTo>
                <a:lnTo>
                  <a:pt x="58" y="104"/>
                </a:lnTo>
                <a:lnTo>
                  <a:pt x="58" y="102"/>
                </a:lnTo>
                <a:lnTo>
                  <a:pt x="54" y="104"/>
                </a:lnTo>
                <a:lnTo>
                  <a:pt x="54" y="102"/>
                </a:lnTo>
                <a:lnTo>
                  <a:pt x="56" y="102"/>
                </a:lnTo>
                <a:lnTo>
                  <a:pt x="54" y="9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8" name="Freeform 123"/>
          <p:cNvSpPr>
            <a:spLocks noEditPoints="1"/>
          </p:cNvSpPr>
          <p:nvPr/>
        </p:nvSpPr>
        <p:spPr bwMode="auto">
          <a:xfrm>
            <a:off x="7383463" y="1022350"/>
            <a:ext cx="1220787" cy="1993900"/>
          </a:xfrm>
          <a:custGeom>
            <a:avLst/>
            <a:gdLst>
              <a:gd name="T0" fmla="*/ 1081087 w 769"/>
              <a:gd name="T1" fmla="*/ 1422400 h 1256"/>
              <a:gd name="T2" fmla="*/ 804862 w 769"/>
              <a:gd name="T3" fmla="*/ 1095375 h 1256"/>
              <a:gd name="T4" fmla="*/ 871537 w 769"/>
              <a:gd name="T5" fmla="*/ 995363 h 1256"/>
              <a:gd name="T6" fmla="*/ 782637 w 769"/>
              <a:gd name="T7" fmla="*/ 919163 h 1256"/>
              <a:gd name="T8" fmla="*/ 825500 w 769"/>
              <a:gd name="T9" fmla="*/ 908050 h 1256"/>
              <a:gd name="T10" fmla="*/ 963612 w 769"/>
              <a:gd name="T11" fmla="*/ 877888 h 1256"/>
              <a:gd name="T12" fmla="*/ 989012 w 769"/>
              <a:gd name="T13" fmla="*/ 796925 h 1256"/>
              <a:gd name="T14" fmla="*/ 1003300 w 769"/>
              <a:gd name="T15" fmla="*/ 766763 h 1256"/>
              <a:gd name="T16" fmla="*/ 1011237 w 769"/>
              <a:gd name="T17" fmla="*/ 730250 h 1256"/>
              <a:gd name="T18" fmla="*/ 1028700 w 769"/>
              <a:gd name="T19" fmla="*/ 704850 h 1256"/>
              <a:gd name="T20" fmla="*/ 1020762 w 769"/>
              <a:gd name="T21" fmla="*/ 657225 h 1256"/>
              <a:gd name="T22" fmla="*/ 1054100 w 769"/>
              <a:gd name="T23" fmla="*/ 623888 h 1256"/>
              <a:gd name="T24" fmla="*/ 1033462 w 769"/>
              <a:gd name="T25" fmla="*/ 552450 h 1256"/>
              <a:gd name="T26" fmla="*/ 1006475 w 769"/>
              <a:gd name="T27" fmla="*/ 471488 h 1256"/>
              <a:gd name="T28" fmla="*/ 1022350 w 769"/>
              <a:gd name="T29" fmla="*/ 428625 h 1256"/>
              <a:gd name="T30" fmla="*/ 1028700 w 769"/>
              <a:gd name="T31" fmla="*/ 412750 h 1256"/>
              <a:gd name="T32" fmla="*/ 1069975 w 769"/>
              <a:gd name="T33" fmla="*/ 284163 h 1256"/>
              <a:gd name="T34" fmla="*/ 1100137 w 769"/>
              <a:gd name="T35" fmla="*/ 225425 h 1256"/>
              <a:gd name="T36" fmla="*/ 1095375 w 769"/>
              <a:gd name="T37" fmla="*/ 165100 h 1256"/>
              <a:gd name="T38" fmla="*/ 1006475 w 769"/>
              <a:gd name="T39" fmla="*/ 119063 h 1256"/>
              <a:gd name="T40" fmla="*/ 874712 w 769"/>
              <a:gd name="T41" fmla="*/ 58738 h 1256"/>
              <a:gd name="T42" fmla="*/ 708025 w 769"/>
              <a:gd name="T43" fmla="*/ 25400 h 1256"/>
              <a:gd name="T44" fmla="*/ 531812 w 769"/>
              <a:gd name="T45" fmla="*/ 14288 h 1256"/>
              <a:gd name="T46" fmla="*/ 469900 w 769"/>
              <a:gd name="T47" fmla="*/ 14288 h 1256"/>
              <a:gd name="T48" fmla="*/ 376237 w 769"/>
              <a:gd name="T49" fmla="*/ 41275 h 1256"/>
              <a:gd name="T50" fmla="*/ 247650 w 769"/>
              <a:gd name="T51" fmla="*/ 166688 h 1256"/>
              <a:gd name="T52" fmla="*/ 180975 w 769"/>
              <a:gd name="T53" fmla="*/ 390525 h 1256"/>
              <a:gd name="T54" fmla="*/ 144462 w 769"/>
              <a:gd name="T55" fmla="*/ 830263 h 1256"/>
              <a:gd name="T56" fmla="*/ 88900 w 769"/>
              <a:gd name="T57" fmla="*/ 1201738 h 1256"/>
              <a:gd name="T58" fmla="*/ 85725 w 769"/>
              <a:gd name="T59" fmla="*/ 1354138 h 1256"/>
              <a:gd name="T60" fmla="*/ 74612 w 769"/>
              <a:gd name="T61" fmla="*/ 1446213 h 1256"/>
              <a:gd name="T62" fmla="*/ 41275 w 769"/>
              <a:gd name="T63" fmla="*/ 1560513 h 1256"/>
              <a:gd name="T64" fmla="*/ 46037 w 769"/>
              <a:gd name="T65" fmla="*/ 1708150 h 1256"/>
              <a:gd name="T66" fmla="*/ 7937 w 769"/>
              <a:gd name="T67" fmla="*/ 1854200 h 1256"/>
              <a:gd name="T68" fmla="*/ 12700 w 769"/>
              <a:gd name="T69" fmla="*/ 1925638 h 1256"/>
              <a:gd name="T70" fmla="*/ 41275 w 769"/>
              <a:gd name="T71" fmla="*/ 1895475 h 1256"/>
              <a:gd name="T72" fmla="*/ 38100 w 769"/>
              <a:gd name="T73" fmla="*/ 1968500 h 1256"/>
              <a:gd name="T74" fmla="*/ 69850 w 769"/>
              <a:gd name="T75" fmla="*/ 1971675 h 1256"/>
              <a:gd name="T76" fmla="*/ 166687 w 769"/>
              <a:gd name="T77" fmla="*/ 1987550 h 1256"/>
              <a:gd name="T78" fmla="*/ 180975 w 769"/>
              <a:gd name="T79" fmla="*/ 1971675 h 1256"/>
              <a:gd name="T80" fmla="*/ 250825 w 769"/>
              <a:gd name="T81" fmla="*/ 1960563 h 1256"/>
              <a:gd name="T82" fmla="*/ 258762 w 769"/>
              <a:gd name="T83" fmla="*/ 1912938 h 1256"/>
              <a:gd name="T84" fmla="*/ 303212 w 769"/>
              <a:gd name="T85" fmla="*/ 1976438 h 1256"/>
              <a:gd name="T86" fmla="*/ 582612 w 769"/>
              <a:gd name="T87" fmla="*/ 1982788 h 1256"/>
              <a:gd name="T88" fmla="*/ 1157287 w 769"/>
              <a:gd name="T89" fmla="*/ 1809750 h 1256"/>
              <a:gd name="T90" fmla="*/ 1098550 w 769"/>
              <a:gd name="T91" fmla="*/ 176213 h 1256"/>
              <a:gd name="T92" fmla="*/ 1065212 w 769"/>
              <a:gd name="T93" fmla="*/ 176213 h 1256"/>
              <a:gd name="T94" fmla="*/ 1076325 w 769"/>
              <a:gd name="T95" fmla="*/ 250825 h 1256"/>
              <a:gd name="T96" fmla="*/ 1089025 w 769"/>
              <a:gd name="T97" fmla="*/ 255588 h 1256"/>
              <a:gd name="T98" fmla="*/ 1054100 w 769"/>
              <a:gd name="T99" fmla="*/ 265113 h 1256"/>
              <a:gd name="T100" fmla="*/ 1022350 w 769"/>
              <a:gd name="T101" fmla="*/ 384175 h 1256"/>
              <a:gd name="T102" fmla="*/ 1055687 w 769"/>
              <a:gd name="T103" fmla="*/ 298450 h 1256"/>
              <a:gd name="T104" fmla="*/ 1020762 w 769"/>
              <a:gd name="T105" fmla="*/ 409575 h 1256"/>
              <a:gd name="T106" fmla="*/ 4762 w 769"/>
              <a:gd name="T107" fmla="*/ 1839913 h 1256"/>
              <a:gd name="T108" fmla="*/ 26987 w 769"/>
              <a:gd name="T109" fmla="*/ 1825625 h 1256"/>
              <a:gd name="T110" fmla="*/ 46037 w 769"/>
              <a:gd name="T111" fmla="*/ 1787525 h 1256"/>
              <a:gd name="T112" fmla="*/ 88900 w 769"/>
              <a:gd name="T113" fmla="*/ 1873250 h 1256"/>
              <a:gd name="T114" fmla="*/ 88900 w 769"/>
              <a:gd name="T115" fmla="*/ 1868488 h 1256"/>
              <a:gd name="T116" fmla="*/ 88900 w 769"/>
              <a:gd name="T117" fmla="*/ 1873250 h 1256"/>
              <a:gd name="T118" fmla="*/ 495300 w 769"/>
              <a:gd name="T119" fmla="*/ 19050 h 1256"/>
              <a:gd name="T120" fmla="*/ 509587 w 769"/>
              <a:gd name="T121" fmla="*/ 15875 h 125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769"/>
              <a:gd name="T184" fmla="*/ 0 h 1256"/>
              <a:gd name="T185" fmla="*/ 769 w 769"/>
              <a:gd name="T186" fmla="*/ 1256 h 125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769" h="1256">
                <a:moveTo>
                  <a:pt x="729" y="1140"/>
                </a:moveTo>
                <a:lnTo>
                  <a:pt x="729" y="1140"/>
                </a:lnTo>
                <a:lnTo>
                  <a:pt x="720" y="1075"/>
                </a:lnTo>
                <a:lnTo>
                  <a:pt x="713" y="1008"/>
                </a:lnTo>
                <a:lnTo>
                  <a:pt x="706" y="975"/>
                </a:lnTo>
                <a:lnTo>
                  <a:pt x="699" y="941"/>
                </a:lnTo>
                <a:lnTo>
                  <a:pt x="686" y="911"/>
                </a:lnTo>
                <a:lnTo>
                  <a:pt x="681" y="896"/>
                </a:lnTo>
                <a:lnTo>
                  <a:pt x="672" y="882"/>
                </a:lnTo>
                <a:lnTo>
                  <a:pt x="657" y="857"/>
                </a:lnTo>
                <a:lnTo>
                  <a:pt x="637" y="831"/>
                </a:lnTo>
                <a:lnTo>
                  <a:pt x="618" y="806"/>
                </a:lnTo>
                <a:lnTo>
                  <a:pt x="597" y="781"/>
                </a:lnTo>
                <a:lnTo>
                  <a:pt x="551" y="732"/>
                </a:lnTo>
                <a:lnTo>
                  <a:pt x="507" y="690"/>
                </a:lnTo>
                <a:lnTo>
                  <a:pt x="516" y="685"/>
                </a:lnTo>
                <a:lnTo>
                  <a:pt x="523" y="678"/>
                </a:lnTo>
                <a:lnTo>
                  <a:pt x="530" y="671"/>
                </a:lnTo>
                <a:lnTo>
                  <a:pt x="535" y="664"/>
                </a:lnTo>
                <a:lnTo>
                  <a:pt x="541" y="655"/>
                </a:lnTo>
                <a:lnTo>
                  <a:pt x="544" y="646"/>
                </a:lnTo>
                <a:lnTo>
                  <a:pt x="549" y="627"/>
                </a:lnTo>
                <a:lnTo>
                  <a:pt x="548" y="623"/>
                </a:lnTo>
                <a:lnTo>
                  <a:pt x="548" y="620"/>
                </a:lnTo>
                <a:lnTo>
                  <a:pt x="542" y="613"/>
                </a:lnTo>
                <a:lnTo>
                  <a:pt x="534" y="606"/>
                </a:lnTo>
                <a:lnTo>
                  <a:pt x="525" y="599"/>
                </a:lnTo>
                <a:lnTo>
                  <a:pt x="493" y="579"/>
                </a:lnTo>
                <a:lnTo>
                  <a:pt x="500" y="576"/>
                </a:lnTo>
                <a:lnTo>
                  <a:pt x="500" y="578"/>
                </a:lnTo>
                <a:lnTo>
                  <a:pt x="509" y="574"/>
                </a:lnTo>
                <a:lnTo>
                  <a:pt x="516" y="572"/>
                </a:lnTo>
                <a:lnTo>
                  <a:pt x="520" y="572"/>
                </a:lnTo>
                <a:lnTo>
                  <a:pt x="546" y="567"/>
                </a:lnTo>
                <a:lnTo>
                  <a:pt x="569" y="564"/>
                </a:lnTo>
                <a:lnTo>
                  <a:pt x="590" y="558"/>
                </a:lnTo>
                <a:lnTo>
                  <a:pt x="599" y="557"/>
                </a:lnTo>
                <a:lnTo>
                  <a:pt x="607" y="553"/>
                </a:lnTo>
                <a:lnTo>
                  <a:pt x="613" y="550"/>
                </a:lnTo>
                <a:lnTo>
                  <a:pt x="618" y="544"/>
                </a:lnTo>
                <a:lnTo>
                  <a:pt x="623" y="534"/>
                </a:lnTo>
                <a:lnTo>
                  <a:pt x="627" y="521"/>
                </a:lnTo>
                <a:lnTo>
                  <a:pt x="625" y="509"/>
                </a:lnTo>
                <a:lnTo>
                  <a:pt x="623" y="502"/>
                </a:lnTo>
                <a:lnTo>
                  <a:pt x="621" y="495"/>
                </a:lnTo>
                <a:lnTo>
                  <a:pt x="621" y="493"/>
                </a:lnTo>
                <a:lnTo>
                  <a:pt x="623" y="490"/>
                </a:lnTo>
                <a:lnTo>
                  <a:pt x="627" y="486"/>
                </a:lnTo>
                <a:lnTo>
                  <a:pt x="632" y="483"/>
                </a:lnTo>
                <a:lnTo>
                  <a:pt x="636" y="481"/>
                </a:lnTo>
                <a:lnTo>
                  <a:pt x="639" y="478"/>
                </a:lnTo>
                <a:lnTo>
                  <a:pt x="639" y="474"/>
                </a:lnTo>
                <a:lnTo>
                  <a:pt x="639" y="467"/>
                </a:lnTo>
                <a:lnTo>
                  <a:pt x="637" y="460"/>
                </a:lnTo>
                <a:lnTo>
                  <a:pt x="637" y="458"/>
                </a:lnTo>
                <a:lnTo>
                  <a:pt x="639" y="458"/>
                </a:lnTo>
                <a:lnTo>
                  <a:pt x="641" y="457"/>
                </a:lnTo>
                <a:lnTo>
                  <a:pt x="644" y="451"/>
                </a:lnTo>
                <a:lnTo>
                  <a:pt x="646" y="448"/>
                </a:lnTo>
                <a:lnTo>
                  <a:pt x="648" y="444"/>
                </a:lnTo>
                <a:lnTo>
                  <a:pt x="648" y="441"/>
                </a:lnTo>
                <a:lnTo>
                  <a:pt x="646" y="439"/>
                </a:lnTo>
                <a:lnTo>
                  <a:pt x="644" y="435"/>
                </a:lnTo>
                <a:lnTo>
                  <a:pt x="643" y="428"/>
                </a:lnTo>
                <a:lnTo>
                  <a:pt x="643" y="421"/>
                </a:lnTo>
                <a:lnTo>
                  <a:pt x="643" y="414"/>
                </a:lnTo>
                <a:lnTo>
                  <a:pt x="644" y="407"/>
                </a:lnTo>
                <a:lnTo>
                  <a:pt x="648" y="404"/>
                </a:lnTo>
                <a:lnTo>
                  <a:pt x="653" y="402"/>
                </a:lnTo>
                <a:lnTo>
                  <a:pt x="658" y="399"/>
                </a:lnTo>
                <a:lnTo>
                  <a:pt x="664" y="393"/>
                </a:lnTo>
                <a:lnTo>
                  <a:pt x="667" y="388"/>
                </a:lnTo>
                <a:lnTo>
                  <a:pt x="671" y="381"/>
                </a:lnTo>
                <a:lnTo>
                  <a:pt x="672" y="376"/>
                </a:lnTo>
                <a:lnTo>
                  <a:pt x="671" y="369"/>
                </a:lnTo>
                <a:lnTo>
                  <a:pt x="667" y="362"/>
                </a:lnTo>
                <a:lnTo>
                  <a:pt x="662" y="356"/>
                </a:lnTo>
                <a:lnTo>
                  <a:pt x="651" y="348"/>
                </a:lnTo>
                <a:lnTo>
                  <a:pt x="641" y="337"/>
                </a:lnTo>
                <a:lnTo>
                  <a:pt x="634" y="325"/>
                </a:lnTo>
                <a:lnTo>
                  <a:pt x="632" y="318"/>
                </a:lnTo>
                <a:lnTo>
                  <a:pt x="632" y="311"/>
                </a:lnTo>
                <a:lnTo>
                  <a:pt x="632" y="305"/>
                </a:lnTo>
                <a:lnTo>
                  <a:pt x="634" y="297"/>
                </a:lnTo>
                <a:lnTo>
                  <a:pt x="637" y="293"/>
                </a:lnTo>
                <a:lnTo>
                  <a:pt x="637" y="291"/>
                </a:lnTo>
                <a:lnTo>
                  <a:pt x="641" y="284"/>
                </a:lnTo>
                <a:lnTo>
                  <a:pt x="644" y="277"/>
                </a:lnTo>
                <a:lnTo>
                  <a:pt x="644" y="270"/>
                </a:lnTo>
                <a:lnTo>
                  <a:pt x="643" y="263"/>
                </a:lnTo>
                <a:lnTo>
                  <a:pt x="644" y="260"/>
                </a:lnTo>
                <a:lnTo>
                  <a:pt x="644" y="262"/>
                </a:lnTo>
                <a:lnTo>
                  <a:pt x="648" y="260"/>
                </a:lnTo>
                <a:lnTo>
                  <a:pt x="657" y="248"/>
                </a:lnTo>
                <a:lnTo>
                  <a:pt x="667" y="235"/>
                </a:lnTo>
                <a:lnTo>
                  <a:pt x="672" y="225"/>
                </a:lnTo>
                <a:lnTo>
                  <a:pt x="676" y="205"/>
                </a:lnTo>
                <a:lnTo>
                  <a:pt x="674" y="184"/>
                </a:lnTo>
                <a:lnTo>
                  <a:pt x="674" y="179"/>
                </a:lnTo>
                <a:lnTo>
                  <a:pt x="678" y="176"/>
                </a:lnTo>
                <a:lnTo>
                  <a:pt x="686" y="168"/>
                </a:lnTo>
                <a:lnTo>
                  <a:pt x="692" y="165"/>
                </a:lnTo>
                <a:lnTo>
                  <a:pt x="695" y="161"/>
                </a:lnTo>
                <a:lnTo>
                  <a:pt x="697" y="154"/>
                </a:lnTo>
                <a:lnTo>
                  <a:pt x="695" y="147"/>
                </a:lnTo>
                <a:lnTo>
                  <a:pt x="693" y="142"/>
                </a:lnTo>
                <a:lnTo>
                  <a:pt x="695" y="140"/>
                </a:lnTo>
                <a:lnTo>
                  <a:pt x="699" y="139"/>
                </a:lnTo>
                <a:lnTo>
                  <a:pt x="702" y="128"/>
                </a:lnTo>
                <a:lnTo>
                  <a:pt x="702" y="119"/>
                </a:lnTo>
                <a:lnTo>
                  <a:pt x="700" y="112"/>
                </a:lnTo>
                <a:lnTo>
                  <a:pt x="697" y="107"/>
                </a:lnTo>
                <a:lnTo>
                  <a:pt x="690" y="104"/>
                </a:lnTo>
                <a:lnTo>
                  <a:pt x="676" y="98"/>
                </a:lnTo>
                <a:lnTo>
                  <a:pt x="660" y="95"/>
                </a:lnTo>
                <a:lnTo>
                  <a:pt x="653" y="93"/>
                </a:lnTo>
                <a:lnTo>
                  <a:pt x="648" y="89"/>
                </a:lnTo>
                <a:lnTo>
                  <a:pt x="643" y="82"/>
                </a:lnTo>
                <a:lnTo>
                  <a:pt x="637" y="77"/>
                </a:lnTo>
                <a:lnTo>
                  <a:pt x="634" y="75"/>
                </a:lnTo>
                <a:lnTo>
                  <a:pt x="628" y="75"/>
                </a:lnTo>
                <a:lnTo>
                  <a:pt x="618" y="74"/>
                </a:lnTo>
                <a:lnTo>
                  <a:pt x="607" y="70"/>
                </a:lnTo>
                <a:lnTo>
                  <a:pt x="595" y="65"/>
                </a:lnTo>
                <a:lnTo>
                  <a:pt x="585" y="58"/>
                </a:lnTo>
                <a:lnTo>
                  <a:pt x="562" y="44"/>
                </a:lnTo>
                <a:lnTo>
                  <a:pt x="551" y="37"/>
                </a:lnTo>
                <a:lnTo>
                  <a:pt x="541" y="32"/>
                </a:lnTo>
                <a:lnTo>
                  <a:pt x="525" y="28"/>
                </a:lnTo>
                <a:lnTo>
                  <a:pt x="498" y="23"/>
                </a:lnTo>
                <a:lnTo>
                  <a:pt x="465" y="19"/>
                </a:lnTo>
                <a:lnTo>
                  <a:pt x="456" y="17"/>
                </a:lnTo>
                <a:lnTo>
                  <a:pt x="446" y="16"/>
                </a:lnTo>
                <a:lnTo>
                  <a:pt x="423" y="16"/>
                </a:lnTo>
                <a:lnTo>
                  <a:pt x="398" y="16"/>
                </a:lnTo>
                <a:lnTo>
                  <a:pt x="386" y="16"/>
                </a:lnTo>
                <a:lnTo>
                  <a:pt x="376" y="12"/>
                </a:lnTo>
                <a:lnTo>
                  <a:pt x="354" y="10"/>
                </a:lnTo>
                <a:lnTo>
                  <a:pt x="344" y="9"/>
                </a:lnTo>
                <a:lnTo>
                  <a:pt x="335" y="9"/>
                </a:lnTo>
                <a:lnTo>
                  <a:pt x="335" y="5"/>
                </a:lnTo>
                <a:lnTo>
                  <a:pt x="333" y="3"/>
                </a:lnTo>
                <a:lnTo>
                  <a:pt x="332" y="2"/>
                </a:lnTo>
                <a:lnTo>
                  <a:pt x="328" y="0"/>
                </a:lnTo>
                <a:lnTo>
                  <a:pt x="321" y="0"/>
                </a:lnTo>
                <a:lnTo>
                  <a:pt x="312" y="2"/>
                </a:lnTo>
                <a:lnTo>
                  <a:pt x="296" y="9"/>
                </a:lnTo>
                <a:lnTo>
                  <a:pt x="286" y="12"/>
                </a:lnTo>
                <a:lnTo>
                  <a:pt x="281" y="16"/>
                </a:lnTo>
                <a:lnTo>
                  <a:pt x="268" y="17"/>
                </a:lnTo>
                <a:lnTo>
                  <a:pt x="253" y="19"/>
                </a:lnTo>
                <a:lnTo>
                  <a:pt x="246" y="23"/>
                </a:lnTo>
                <a:lnTo>
                  <a:pt x="237" y="26"/>
                </a:lnTo>
                <a:lnTo>
                  <a:pt x="216" y="37"/>
                </a:lnTo>
                <a:lnTo>
                  <a:pt x="200" y="47"/>
                </a:lnTo>
                <a:lnTo>
                  <a:pt x="195" y="53"/>
                </a:lnTo>
                <a:lnTo>
                  <a:pt x="182" y="63"/>
                </a:lnTo>
                <a:lnTo>
                  <a:pt x="172" y="77"/>
                </a:lnTo>
                <a:lnTo>
                  <a:pt x="163" y="91"/>
                </a:lnTo>
                <a:lnTo>
                  <a:pt x="156" y="105"/>
                </a:lnTo>
                <a:lnTo>
                  <a:pt x="142" y="135"/>
                </a:lnTo>
                <a:lnTo>
                  <a:pt x="133" y="163"/>
                </a:lnTo>
                <a:lnTo>
                  <a:pt x="126" y="190"/>
                </a:lnTo>
                <a:lnTo>
                  <a:pt x="123" y="209"/>
                </a:lnTo>
                <a:lnTo>
                  <a:pt x="119" y="225"/>
                </a:lnTo>
                <a:lnTo>
                  <a:pt x="117" y="233"/>
                </a:lnTo>
                <a:lnTo>
                  <a:pt x="114" y="246"/>
                </a:lnTo>
                <a:lnTo>
                  <a:pt x="110" y="281"/>
                </a:lnTo>
                <a:lnTo>
                  <a:pt x="105" y="365"/>
                </a:lnTo>
                <a:lnTo>
                  <a:pt x="102" y="448"/>
                </a:lnTo>
                <a:lnTo>
                  <a:pt x="100" y="476"/>
                </a:lnTo>
                <a:lnTo>
                  <a:pt x="98" y="492"/>
                </a:lnTo>
                <a:lnTo>
                  <a:pt x="91" y="523"/>
                </a:lnTo>
                <a:lnTo>
                  <a:pt x="89" y="529"/>
                </a:lnTo>
                <a:lnTo>
                  <a:pt x="89" y="525"/>
                </a:lnTo>
                <a:lnTo>
                  <a:pt x="61" y="662"/>
                </a:lnTo>
                <a:lnTo>
                  <a:pt x="58" y="706"/>
                </a:lnTo>
                <a:lnTo>
                  <a:pt x="56" y="757"/>
                </a:lnTo>
                <a:lnTo>
                  <a:pt x="58" y="780"/>
                </a:lnTo>
                <a:lnTo>
                  <a:pt x="58" y="797"/>
                </a:lnTo>
                <a:lnTo>
                  <a:pt x="58" y="811"/>
                </a:lnTo>
                <a:lnTo>
                  <a:pt x="52" y="834"/>
                </a:lnTo>
                <a:lnTo>
                  <a:pt x="51" y="846"/>
                </a:lnTo>
                <a:lnTo>
                  <a:pt x="51" y="852"/>
                </a:lnTo>
                <a:lnTo>
                  <a:pt x="54" y="853"/>
                </a:lnTo>
                <a:lnTo>
                  <a:pt x="56" y="839"/>
                </a:lnTo>
                <a:lnTo>
                  <a:pt x="61" y="829"/>
                </a:lnTo>
                <a:lnTo>
                  <a:pt x="59" y="846"/>
                </a:lnTo>
                <a:lnTo>
                  <a:pt x="58" y="867"/>
                </a:lnTo>
                <a:lnTo>
                  <a:pt x="52" y="889"/>
                </a:lnTo>
                <a:lnTo>
                  <a:pt x="47" y="911"/>
                </a:lnTo>
                <a:lnTo>
                  <a:pt x="40" y="934"/>
                </a:lnTo>
                <a:lnTo>
                  <a:pt x="33" y="954"/>
                </a:lnTo>
                <a:lnTo>
                  <a:pt x="24" y="973"/>
                </a:lnTo>
                <a:lnTo>
                  <a:pt x="14" y="987"/>
                </a:lnTo>
                <a:lnTo>
                  <a:pt x="17" y="989"/>
                </a:lnTo>
                <a:lnTo>
                  <a:pt x="21" y="987"/>
                </a:lnTo>
                <a:lnTo>
                  <a:pt x="26" y="983"/>
                </a:lnTo>
                <a:lnTo>
                  <a:pt x="33" y="971"/>
                </a:lnTo>
                <a:lnTo>
                  <a:pt x="35" y="975"/>
                </a:lnTo>
                <a:lnTo>
                  <a:pt x="37" y="980"/>
                </a:lnTo>
                <a:lnTo>
                  <a:pt x="38" y="994"/>
                </a:lnTo>
                <a:lnTo>
                  <a:pt x="38" y="1013"/>
                </a:lnTo>
                <a:lnTo>
                  <a:pt x="35" y="1034"/>
                </a:lnTo>
                <a:lnTo>
                  <a:pt x="29" y="1076"/>
                </a:lnTo>
                <a:lnTo>
                  <a:pt x="24" y="1103"/>
                </a:lnTo>
                <a:lnTo>
                  <a:pt x="7" y="1136"/>
                </a:lnTo>
                <a:lnTo>
                  <a:pt x="3" y="1147"/>
                </a:lnTo>
                <a:lnTo>
                  <a:pt x="0" y="1155"/>
                </a:lnTo>
                <a:lnTo>
                  <a:pt x="0" y="1164"/>
                </a:lnTo>
                <a:lnTo>
                  <a:pt x="1" y="1166"/>
                </a:lnTo>
                <a:lnTo>
                  <a:pt x="5" y="1168"/>
                </a:lnTo>
                <a:lnTo>
                  <a:pt x="15" y="1170"/>
                </a:lnTo>
                <a:lnTo>
                  <a:pt x="21" y="1170"/>
                </a:lnTo>
                <a:lnTo>
                  <a:pt x="22" y="1166"/>
                </a:lnTo>
                <a:lnTo>
                  <a:pt x="19" y="1180"/>
                </a:lnTo>
                <a:lnTo>
                  <a:pt x="12" y="1198"/>
                </a:lnTo>
                <a:lnTo>
                  <a:pt x="8" y="1213"/>
                </a:lnTo>
                <a:lnTo>
                  <a:pt x="8" y="1219"/>
                </a:lnTo>
                <a:lnTo>
                  <a:pt x="10" y="1224"/>
                </a:lnTo>
                <a:lnTo>
                  <a:pt x="12" y="1215"/>
                </a:lnTo>
                <a:lnTo>
                  <a:pt x="14" y="1206"/>
                </a:lnTo>
                <a:lnTo>
                  <a:pt x="17" y="1203"/>
                </a:lnTo>
                <a:lnTo>
                  <a:pt x="19" y="1198"/>
                </a:lnTo>
                <a:lnTo>
                  <a:pt x="26" y="1194"/>
                </a:lnTo>
                <a:lnTo>
                  <a:pt x="29" y="1194"/>
                </a:lnTo>
                <a:lnTo>
                  <a:pt x="28" y="1203"/>
                </a:lnTo>
                <a:lnTo>
                  <a:pt x="24" y="1219"/>
                </a:lnTo>
                <a:lnTo>
                  <a:pt x="21" y="1233"/>
                </a:lnTo>
                <a:lnTo>
                  <a:pt x="17" y="1238"/>
                </a:lnTo>
                <a:lnTo>
                  <a:pt x="24" y="1240"/>
                </a:lnTo>
                <a:lnTo>
                  <a:pt x="29" y="1236"/>
                </a:lnTo>
                <a:lnTo>
                  <a:pt x="35" y="1233"/>
                </a:lnTo>
                <a:lnTo>
                  <a:pt x="40" y="1226"/>
                </a:lnTo>
                <a:lnTo>
                  <a:pt x="49" y="1213"/>
                </a:lnTo>
                <a:lnTo>
                  <a:pt x="58" y="1206"/>
                </a:lnTo>
                <a:lnTo>
                  <a:pt x="49" y="1229"/>
                </a:lnTo>
                <a:lnTo>
                  <a:pt x="44" y="1242"/>
                </a:lnTo>
                <a:lnTo>
                  <a:pt x="38" y="1250"/>
                </a:lnTo>
                <a:lnTo>
                  <a:pt x="58" y="1250"/>
                </a:lnTo>
                <a:lnTo>
                  <a:pt x="73" y="1249"/>
                </a:lnTo>
                <a:lnTo>
                  <a:pt x="89" y="1245"/>
                </a:lnTo>
                <a:lnTo>
                  <a:pt x="105" y="1240"/>
                </a:lnTo>
                <a:lnTo>
                  <a:pt x="105" y="1252"/>
                </a:lnTo>
                <a:lnTo>
                  <a:pt x="107" y="1249"/>
                </a:lnTo>
                <a:lnTo>
                  <a:pt x="110" y="1238"/>
                </a:lnTo>
                <a:lnTo>
                  <a:pt x="112" y="1235"/>
                </a:lnTo>
                <a:lnTo>
                  <a:pt x="114" y="1233"/>
                </a:lnTo>
                <a:lnTo>
                  <a:pt x="116" y="1235"/>
                </a:lnTo>
                <a:lnTo>
                  <a:pt x="116" y="1236"/>
                </a:lnTo>
                <a:lnTo>
                  <a:pt x="114" y="1242"/>
                </a:lnTo>
                <a:lnTo>
                  <a:pt x="110" y="1250"/>
                </a:lnTo>
                <a:lnTo>
                  <a:pt x="137" y="1250"/>
                </a:lnTo>
                <a:lnTo>
                  <a:pt x="151" y="1250"/>
                </a:lnTo>
                <a:lnTo>
                  <a:pt x="156" y="1249"/>
                </a:lnTo>
                <a:lnTo>
                  <a:pt x="158" y="1245"/>
                </a:lnTo>
                <a:lnTo>
                  <a:pt x="158" y="1235"/>
                </a:lnTo>
                <a:lnTo>
                  <a:pt x="156" y="1222"/>
                </a:lnTo>
                <a:lnTo>
                  <a:pt x="156" y="1212"/>
                </a:lnTo>
                <a:lnTo>
                  <a:pt x="158" y="1206"/>
                </a:lnTo>
                <a:lnTo>
                  <a:pt x="159" y="1203"/>
                </a:lnTo>
                <a:lnTo>
                  <a:pt x="159" y="1205"/>
                </a:lnTo>
                <a:lnTo>
                  <a:pt x="161" y="1205"/>
                </a:lnTo>
                <a:lnTo>
                  <a:pt x="163" y="1205"/>
                </a:lnTo>
                <a:lnTo>
                  <a:pt x="166" y="1203"/>
                </a:lnTo>
                <a:lnTo>
                  <a:pt x="170" y="1203"/>
                </a:lnTo>
                <a:lnTo>
                  <a:pt x="172" y="1205"/>
                </a:lnTo>
                <a:lnTo>
                  <a:pt x="179" y="1215"/>
                </a:lnTo>
                <a:lnTo>
                  <a:pt x="182" y="1226"/>
                </a:lnTo>
                <a:lnTo>
                  <a:pt x="186" y="1235"/>
                </a:lnTo>
                <a:lnTo>
                  <a:pt x="191" y="1245"/>
                </a:lnTo>
                <a:lnTo>
                  <a:pt x="195" y="1249"/>
                </a:lnTo>
                <a:lnTo>
                  <a:pt x="202" y="1250"/>
                </a:lnTo>
                <a:lnTo>
                  <a:pt x="221" y="1254"/>
                </a:lnTo>
                <a:lnTo>
                  <a:pt x="246" y="1256"/>
                </a:lnTo>
                <a:lnTo>
                  <a:pt x="274" y="1254"/>
                </a:lnTo>
                <a:lnTo>
                  <a:pt x="330" y="1250"/>
                </a:lnTo>
                <a:lnTo>
                  <a:pt x="367" y="1249"/>
                </a:lnTo>
                <a:lnTo>
                  <a:pt x="769" y="1247"/>
                </a:lnTo>
                <a:lnTo>
                  <a:pt x="758" y="1220"/>
                </a:lnTo>
                <a:lnTo>
                  <a:pt x="748" y="1194"/>
                </a:lnTo>
                <a:lnTo>
                  <a:pt x="737" y="1168"/>
                </a:lnTo>
                <a:lnTo>
                  <a:pt x="729" y="1140"/>
                </a:lnTo>
                <a:close/>
                <a:moveTo>
                  <a:pt x="669" y="109"/>
                </a:moveTo>
                <a:lnTo>
                  <a:pt x="669" y="109"/>
                </a:lnTo>
                <a:lnTo>
                  <a:pt x="671" y="111"/>
                </a:lnTo>
                <a:lnTo>
                  <a:pt x="674" y="111"/>
                </a:lnTo>
                <a:lnTo>
                  <a:pt x="681" y="111"/>
                </a:lnTo>
                <a:lnTo>
                  <a:pt x="690" y="111"/>
                </a:lnTo>
                <a:lnTo>
                  <a:pt x="692" y="111"/>
                </a:lnTo>
                <a:lnTo>
                  <a:pt x="693" y="114"/>
                </a:lnTo>
                <a:lnTo>
                  <a:pt x="688" y="112"/>
                </a:lnTo>
                <a:lnTo>
                  <a:pt x="681" y="112"/>
                </a:lnTo>
                <a:lnTo>
                  <a:pt x="669" y="114"/>
                </a:lnTo>
                <a:lnTo>
                  <a:pt x="671" y="112"/>
                </a:lnTo>
                <a:lnTo>
                  <a:pt x="671" y="111"/>
                </a:lnTo>
                <a:lnTo>
                  <a:pt x="667" y="109"/>
                </a:lnTo>
                <a:lnTo>
                  <a:pt x="669" y="109"/>
                </a:lnTo>
                <a:close/>
                <a:moveTo>
                  <a:pt x="667" y="161"/>
                </a:moveTo>
                <a:lnTo>
                  <a:pt x="667" y="161"/>
                </a:lnTo>
                <a:lnTo>
                  <a:pt x="678" y="158"/>
                </a:lnTo>
                <a:lnTo>
                  <a:pt x="683" y="154"/>
                </a:lnTo>
                <a:lnTo>
                  <a:pt x="683" y="153"/>
                </a:lnTo>
                <a:lnTo>
                  <a:pt x="683" y="151"/>
                </a:lnTo>
                <a:lnTo>
                  <a:pt x="686" y="153"/>
                </a:lnTo>
                <a:lnTo>
                  <a:pt x="688" y="156"/>
                </a:lnTo>
                <a:lnTo>
                  <a:pt x="688" y="160"/>
                </a:lnTo>
                <a:lnTo>
                  <a:pt x="686" y="161"/>
                </a:lnTo>
                <a:lnTo>
                  <a:pt x="685" y="163"/>
                </a:lnTo>
                <a:lnTo>
                  <a:pt x="679" y="172"/>
                </a:lnTo>
                <a:lnTo>
                  <a:pt x="678" y="172"/>
                </a:lnTo>
                <a:lnTo>
                  <a:pt x="671" y="170"/>
                </a:lnTo>
                <a:lnTo>
                  <a:pt x="667" y="168"/>
                </a:lnTo>
                <a:lnTo>
                  <a:pt x="664" y="167"/>
                </a:lnTo>
                <a:lnTo>
                  <a:pt x="664" y="163"/>
                </a:lnTo>
                <a:lnTo>
                  <a:pt x="667" y="161"/>
                </a:lnTo>
                <a:close/>
                <a:moveTo>
                  <a:pt x="643" y="233"/>
                </a:moveTo>
                <a:lnTo>
                  <a:pt x="643" y="233"/>
                </a:lnTo>
                <a:lnTo>
                  <a:pt x="643" y="239"/>
                </a:lnTo>
                <a:lnTo>
                  <a:pt x="644" y="242"/>
                </a:lnTo>
                <a:lnTo>
                  <a:pt x="650" y="239"/>
                </a:lnTo>
                <a:lnTo>
                  <a:pt x="651" y="232"/>
                </a:lnTo>
                <a:lnTo>
                  <a:pt x="655" y="216"/>
                </a:lnTo>
                <a:lnTo>
                  <a:pt x="657" y="200"/>
                </a:lnTo>
                <a:lnTo>
                  <a:pt x="660" y="193"/>
                </a:lnTo>
                <a:lnTo>
                  <a:pt x="665" y="188"/>
                </a:lnTo>
                <a:lnTo>
                  <a:pt x="667" y="197"/>
                </a:lnTo>
                <a:lnTo>
                  <a:pt x="667" y="207"/>
                </a:lnTo>
                <a:lnTo>
                  <a:pt x="665" y="216"/>
                </a:lnTo>
                <a:lnTo>
                  <a:pt x="664" y="226"/>
                </a:lnTo>
                <a:lnTo>
                  <a:pt x="660" y="235"/>
                </a:lnTo>
                <a:lnTo>
                  <a:pt x="655" y="244"/>
                </a:lnTo>
                <a:lnTo>
                  <a:pt x="643" y="258"/>
                </a:lnTo>
                <a:lnTo>
                  <a:pt x="643" y="246"/>
                </a:lnTo>
                <a:lnTo>
                  <a:pt x="643" y="233"/>
                </a:lnTo>
                <a:close/>
                <a:moveTo>
                  <a:pt x="8" y="1161"/>
                </a:moveTo>
                <a:lnTo>
                  <a:pt x="8" y="1161"/>
                </a:lnTo>
                <a:lnTo>
                  <a:pt x="5" y="1161"/>
                </a:lnTo>
                <a:lnTo>
                  <a:pt x="3" y="1159"/>
                </a:lnTo>
                <a:lnTo>
                  <a:pt x="5" y="1157"/>
                </a:lnTo>
                <a:lnTo>
                  <a:pt x="10" y="1152"/>
                </a:lnTo>
                <a:lnTo>
                  <a:pt x="8" y="1161"/>
                </a:lnTo>
                <a:close/>
                <a:moveTo>
                  <a:pt x="17" y="1150"/>
                </a:moveTo>
                <a:lnTo>
                  <a:pt x="17" y="1150"/>
                </a:lnTo>
                <a:lnTo>
                  <a:pt x="12" y="1148"/>
                </a:lnTo>
                <a:lnTo>
                  <a:pt x="10" y="1145"/>
                </a:lnTo>
                <a:lnTo>
                  <a:pt x="10" y="1143"/>
                </a:lnTo>
                <a:lnTo>
                  <a:pt x="10" y="1140"/>
                </a:lnTo>
                <a:lnTo>
                  <a:pt x="15" y="1133"/>
                </a:lnTo>
                <a:lnTo>
                  <a:pt x="22" y="1127"/>
                </a:lnTo>
                <a:lnTo>
                  <a:pt x="28" y="1126"/>
                </a:lnTo>
                <a:lnTo>
                  <a:pt x="29" y="1126"/>
                </a:lnTo>
                <a:lnTo>
                  <a:pt x="31" y="1127"/>
                </a:lnTo>
                <a:lnTo>
                  <a:pt x="29" y="1129"/>
                </a:lnTo>
                <a:lnTo>
                  <a:pt x="28" y="1134"/>
                </a:lnTo>
                <a:lnTo>
                  <a:pt x="17" y="1150"/>
                </a:lnTo>
                <a:close/>
                <a:moveTo>
                  <a:pt x="56" y="1180"/>
                </a:moveTo>
                <a:lnTo>
                  <a:pt x="56" y="1180"/>
                </a:lnTo>
                <a:lnTo>
                  <a:pt x="56" y="1184"/>
                </a:lnTo>
                <a:lnTo>
                  <a:pt x="56" y="1187"/>
                </a:lnTo>
                <a:lnTo>
                  <a:pt x="54" y="1191"/>
                </a:lnTo>
                <a:lnTo>
                  <a:pt x="51" y="1192"/>
                </a:lnTo>
                <a:lnTo>
                  <a:pt x="51" y="1187"/>
                </a:lnTo>
                <a:lnTo>
                  <a:pt x="52" y="1182"/>
                </a:lnTo>
                <a:lnTo>
                  <a:pt x="56" y="1177"/>
                </a:lnTo>
                <a:lnTo>
                  <a:pt x="59" y="1171"/>
                </a:lnTo>
                <a:lnTo>
                  <a:pt x="61" y="1175"/>
                </a:lnTo>
                <a:lnTo>
                  <a:pt x="61" y="1177"/>
                </a:lnTo>
                <a:lnTo>
                  <a:pt x="59" y="1178"/>
                </a:lnTo>
                <a:lnTo>
                  <a:pt x="56" y="1180"/>
                </a:lnTo>
                <a:close/>
                <a:moveTo>
                  <a:pt x="312" y="12"/>
                </a:moveTo>
                <a:lnTo>
                  <a:pt x="312" y="12"/>
                </a:lnTo>
                <a:lnTo>
                  <a:pt x="311" y="10"/>
                </a:lnTo>
                <a:lnTo>
                  <a:pt x="312" y="9"/>
                </a:lnTo>
                <a:lnTo>
                  <a:pt x="312" y="10"/>
                </a:lnTo>
                <a:lnTo>
                  <a:pt x="312" y="12"/>
                </a:lnTo>
                <a:close/>
                <a:moveTo>
                  <a:pt x="316" y="7"/>
                </a:moveTo>
                <a:lnTo>
                  <a:pt x="316" y="7"/>
                </a:lnTo>
                <a:lnTo>
                  <a:pt x="326" y="9"/>
                </a:lnTo>
                <a:lnTo>
                  <a:pt x="326" y="10"/>
                </a:lnTo>
                <a:lnTo>
                  <a:pt x="325" y="12"/>
                </a:lnTo>
                <a:lnTo>
                  <a:pt x="321" y="10"/>
                </a:lnTo>
                <a:lnTo>
                  <a:pt x="316" y="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9" name="Freeform 124"/>
          <p:cNvSpPr>
            <a:spLocks noEditPoints="1"/>
          </p:cNvSpPr>
          <p:nvPr/>
        </p:nvSpPr>
        <p:spPr bwMode="auto">
          <a:xfrm>
            <a:off x="6972300" y="3935413"/>
            <a:ext cx="1470025" cy="2289175"/>
          </a:xfrm>
          <a:custGeom>
            <a:avLst/>
            <a:gdLst>
              <a:gd name="T0" fmla="*/ 1127125 w 926"/>
              <a:gd name="T1" fmla="*/ 1500188 h 1442"/>
              <a:gd name="T2" fmla="*/ 1373188 w 926"/>
              <a:gd name="T3" fmla="*/ 900113 h 1442"/>
              <a:gd name="T4" fmla="*/ 1363663 w 926"/>
              <a:gd name="T5" fmla="*/ 917575 h 1442"/>
              <a:gd name="T6" fmla="*/ 1339850 w 926"/>
              <a:gd name="T7" fmla="*/ 957263 h 1442"/>
              <a:gd name="T8" fmla="*/ 1330325 w 926"/>
              <a:gd name="T9" fmla="*/ 998538 h 1442"/>
              <a:gd name="T10" fmla="*/ 1322388 w 926"/>
              <a:gd name="T11" fmla="*/ 1071563 h 1442"/>
              <a:gd name="T12" fmla="*/ 1163638 w 926"/>
              <a:gd name="T13" fmla="*/ 1109663 h 1442"/>
              <a:gd name="T14" fmla="*/ 1063625 w 926"/>
              <a:gd name="T15" fmla="*/ 1131888 h 1442"/>
              <a:gd name="T16" fmla="*/ 990600 w 926"/>
              <a:gd name="T17" fmla="*/ 1300163 h 1442"/>
              <a:gd name="T18" fmla="*/ 1046163 w 926"/>
              <a:gd name="T19" fmla="*/ 1377950 h 1442"/>
              <a:gd name="T20" fmla="*/ 1104900 w 926"/>
              <a:gd name="T21" fmla="*/ 1447800 h 1442"/>
              <a:gd name="T22" fmla="*/ 1130300 w 926"/>
              <a:gd name="T23" fmla="*/ 1503363 h 1442"/>
              <a:gd name="T24" fmla="*/ 1196975 w 926"/>
              <a:gd name="T25" fmla="*/ 1662113 h 1442"/>
              <a:gd name="T26" fmla="*/ 1247775 w 926"/>
              <a:gd name="T27" fmla="*/ 1784350 h 1442"/>
              <a:gd name="T28" fmla="*/ 1397000 w 926"/>
              <a:gd name="T29" fmla="*/ 2071688 h 1442"/>
              <a:gd name="T30" fmla="*/ 1444625 w 926"/>
              <a:gd name="T31" fmla="*/ 2259013 h 1442"/>
              <a:gd name="T32" fmla="*/ 1425575 w 926"/>
              <a:gd name="T33" fmla="*/ 2289175 h 1442"/>
              <a:gd name="T34" fmla="*/ 228600 w 926"/>
              <a:gd name="T35" fmla="*/ 2289175 h 1442"/>
              <a:gd name="T36" fmla="*/ 149225 w 926"/>
              <a:gd name="T37" fmla="*/ 2282825 h 1442"/>
              <a:gd name="T38" fmla="*/ 150813 w 926"/>
              <a:gd name="T39" fmla="*/ 2105025 h 1442"/>
              <a:gd name="T40" fmla="*/ 168275 w 926"/>
              <a:gd name="T41" fmla="*/ 2012950 h 1442"/>
              <a:gd name="T42" fmla="*/ 146050 w 926"/>
              <a:gd name="T43" fmla="*/ 1979613 h 1442"/>
              <a:gd name="T44" fmla="*/ 117475 w 926"/>
              <a:gd name="T45" fmla="*/ 1968500 h 1442"/>
              <a:gd name="T46" fmla="*/ 98425 w 926"/>
              <a:gd name="T47" fmla="*/ 1951038 h 1442"/>
              <a:gd name="T48" fmla="*/ 160338 w 926"/>
              <a:gd name="T49" fmla="*/ 1917700 h 1442"/>
              <a:gd name="T50" fmla="*/ 190500 w 926"/>
              <a:gd name="T51" fmla="*/ 1843088 h 1442"/>
              <a:gd name="T52" fmla="*/ 103188 w 926"/>
              <a:gd name="T53" fmla="*/ 1419225 h 1442"/>
              <a:gd name="T54" fmla="*/ 6350 w 926"/>
              <a:gd name="T55" fmla="*/ 1093788 h 1442"/>
              <a:gd name="T56" fmla="*/ 33338 w 926"/>
              <a:gd name="T57" fmla="*/ 906463 h 1442"/>
              <a:gd name="T58" fmla="*/ 168275 w 926"/>
              <a:gd name="T59" fmla="*/ 762000 h 1442"/>
              <a:gd name="T60" fmla="*/ 320675 w 926"/>
              <a:gd name="T61" fmla="*/ 750888 h 1442"/>
              <a:gd name="T62" fmla="*/ 352425 w 926"/>
              <a:gd name="T63" fmla="*/ 552450 h 1442"/>
              <a:gd name="T64" fmla="*/ 363538 w 926"/>
              <a:gd name="T65" fmla="*/ 460375 h 1442"/>
              <a:gd name="T66" fmla="*/ 446088 w 926"/>
              <a:gd name="T67" fmla="*/ 220663 h 1442"/>
              <a:gd name="T68" fmla="*/ 573088 w 926"/>
              <a:gd name="T69" fmla="*/ 77788 h 1442"/>
              <a:gd name="T70" fmla="*/ 650875 w 926"/>
              <a:gd name="T71" fmla="*/ 30163 h 1442"/>
              <a:gd name="T72" fmla="*/ 847725 w 926"/>
              <a:gd name="T73" fmla="*/ 3175 h 1442"/>
              <a:gd name="T74" fmla="*/ 976313 w 926"/>
              <a:gd name="T75" fmla="*/ 19050 h 1442"/>
              <a:gd name="T76" fmla="*/ 1085850 w 926"/>
              <a:gd name="T77" fmla="*/ 55563 h 1442"/>
              <a:gd name="T78" fmla="*/ 1174750 w 926"/>
              <a:gd name="T79" fmla="*/ 88900 h 1442"/>
              <a:gd name="T80" fmla="*/ 1230313 w 926"/>
              <a:gd name="T81" fmla="*/ 122238 h 1442"/>
              <a:gd name="T82" fmla="*/ 1303338 w 926"/>
              <a:gd name="T83" fmla="*/ 165100 h 1442"/>
              <a:gd name="T84" fmla="*/ 1373188 w 926"/>
              <a:gd name="T85" fmla="*/ 206375 h 1442"/>
              <a:gd name="T86" fmla="*/ 1397000 w 926"/>
              <a:gd name="T87" fmla="*/ 223838 h 1442"/>
              <a:gd name="T88" fmla="*/ 1403350 w 926"/>
              <a:gd name="T89" fmla="*/ 258763 h 1442"/>
              <a:gd name="T90" fmla="*/ 1403350 w 926"/>
              <a:gd name="T91" fmla="*/ 279400 h 1442"/>
              <a:gd name="T92" fmla="*/ 1373188 w 926"/>
              <a:gd name="T93" fmla="*/ 298450 h 1442"/>
              <a:gd name="T94" fmla="*/ 1370013 w 926"/>
              <a:gd name="T95" fmla="*/ 312738 h 1442"/>
              <a:gd name="T96" fmla="*/ 1392238 w 926"/>
              <a:gd name="T97" fmla="*/ 427038 h 1442"/>
              <a:gd name="T98" fmla="*/ 1373188 w 926"/>
              <a:gd name="T99" fmla="*/ 563563 h 1442"/>
              <a:gd name="T100" fmla="*/ 1374775 w 926"/>
              <a:gd name="T101" fmla="*/ 574675 h 1442"/>
              <a:gd name="T102" fmla="*/ 1389063 w 926"/>
              <a:gd name="T103" fmla="*/ 638175 h 1442"/>
              <a:gd name="T104" fmla="*/ 1466850 w 926"/>
              <a:gd name="T105" fmla="*/ 755650 h 1442"/>
              <a:gd name="T106" fmla="*/ 1422400 w 926"/>
              <a:gd name="T107" fmla="*/ 819150 h 1442"/>
              <a:gd name="T108" fmla="*/ 1385888 w 926"/>
              <a:gd name="T109" fmla="*/ 865188 h 1442"/>
              <a:gd name="T110" fmla="*/ 1127125 w 926"/>
              <a:gd name="T111" fmla="*/ 1506538 h 1442"/>
              <a:gd name="T112" fmla="*/ 285750 w 926"/>
              <a:gd name="T113" fmla="*/ 947738 h 1442"/>
              <a:gd name="T114" fmla="*/ 290513 w 926"/>
              <a:gd name="T115" fmla="*/ 1017588 h 1442"/>
              <a:gd name="T116" fmla="*/ 446088 w 926"/>
              <a:gd name="T117" fmla="*/ 1143000 h 1442"/>
              <a:gd name="T118" fmla="*/ 469900 w 926"/>
              <a:gd name="T119" fmla="*/ 1068388 h 1442"/>
              <a:gd name="T120" fmla="*/ 360363 w 926"/>
              <a:gd name="T121" fmla="*/ 898525 h 1442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926"/>
              <a:gd name="T184" fmla="*/ 0 h 1442"/>
              <a:gd name="T185" fmla="*/ 926 w 926"/>
              <a:gd name="T186" fmla="*/ 1442 h 1442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926" h="1442">
                <a:moveTo>
                  <a:pt x="710" y="945"/>
                </a:moveTo>
                <a:lnTo>
                  <a:pt x="710" y="945"/>
                </a:lnTo>
                <a:lnTo>
                  <a:pt x="710" y="947"/>
                </a:lnTo>
                <a:lnTo>
                  <a:pt x="710" y="949"/>
                </a:lnTo>
                <a:lnTo>
                  <a:pt x="710" y="945"/>
                </a:lnTo>
                <a:close/>
                <a:moveTo>
                  <a:pt x="873" y="545"/>
                </a:moveTo>
                <a:lnTo>
                  <a:pt x="873" y="545"/>
                </a:lnTo>
                <a:lnTo>
                  <a:pt x="873" y="559"/>
                </a:lnTo>
                <a:lnTo>
                  <a:pt x="872" y="564"/>
                </a:lnTo>
                <a:lnTo>
                  <a:pt x="870" y="566"/>
                </a:lnTo>
                <a:lnTo>
                  <a:pt x="865" y="567"/>
                </a:lnTo>
                <a:lnTo>
                  <a:pt x="861" y="569"/>
                </a:lnTo>
                <a:lnTo>
                  <a:pt x="858" y="571"/>
                </a:lnTo>
                <a:lnTo>
                  <a:pt x="858" y="574"/>
                </a:lnTo>
                <a:lnTo>
                  <a:pt x="859" y="578"/>
                </a:lnTo>
                <a:lnTo>
                  <a:pt x="859" y="585"/>
                </a:lnTo>
                <a:lnTo>
                  <a:pt x="858" y="590"/>
                </a:lnTo>
                <a:lnTo>
                  <a:pt x="854" y="597"/>
                </a:lnTo>
                <a:lnTo>
                  <a:pt x="849" y="599"/>
                </a:lnTo>
                <a:lnTo>
                  <a:pt x="844" y="603"/>
                </a:lnTo>
                <a:lnTo>
                  <a:pt x="837" y="608"/>
                </a:lnTo>
                <a:lnTo>
                  <a:pt x="833" y="613"/>
                </a:lnTo>
                <a:lnTo>
                  <a:pt x="833" y="618"/>
                </a:lnTo>
                <a:lnTo>
                  <a:pt x="835" y="624"/>
                </a:lnTo>
                <a:lnTo>
                  <a:pt x="838" y="629"/>
                </a:lnTo>
                <a:lnTo>
                  <a:pt x="840" y="636"/>
                </a:lnTo>
                <a:lnTo>
                  <a:pt x="840" y="645"/>
                </a:lnTo>
                <a:lnTo>
                  <a:pt x="838" y="659"/>
                </a:lnTo>
                <a:lnTo>
                  <a:pt x="837" y="668"/>
                </a:lnTo>
                <a:lnTo>
                  <a:pt x="833" y="675"/>
                </a:lnTo>
                <a:lnTo>
                  <a:pt x="830" y="678"/>
                </a:lnTo>
                <a:lnTo>
                  <a:pt x="824" y="683"/>
                </a:lnTo>
                <a:lnTo>
                  <a:pt x="810" y="689"/>
                </a:lnTo>
                <a:lnTo>
                  <a:pt x="796" y="692"/>
                </a:lnTo>
                <a:lnTo>
                  <a:pt x="733" y="699"/>
                </a:lnTo>
                <a:lnTo>
                  <a:pt x="719" y="699"/>
                </a:lnTo>
                <a:lnTo>
                  <a:pt x="703" y="699"/>
                </a:lnTo>
                <a:lnTo>
                  <a:pt x="689" y="703"/>
                </a:lnTo>
                <a:lnTo>
                  <a:pt x="682" y="704"/>
                </a:lnTo>
                <a:lnTo>
                  <a:pt x="675" y="708"/>
                </a:lnTo>
                <a:lnTo>
                  <a:pt x="670" y="713"/>
                </a:lnTo>
                <a:lnTo>
                  <a:pt x="664" y="718"/>
                </a:lnTo>
                <a:lnTo>
                  <a:pt x="657" y="731"/>
                </a:lnTo>
                <a:lnTo>
                  <a:pt x="650" y="745"/>
                </a:lnTo>
                <a:lnTo>
                  <a:pt x="645" y="757"/>
                </a:lnTo>
                <a:lnTo>
                  <a:pt x="624" y="819"/>
                </a:lnTo>
                <a:lnTo>
                  <a:pt x="622" y="824"/>
                </a:lnTo>
                <a:lnTo>
                  <a:pt x="626" y="829"/>
                </a:lnTo>
                <a:lnTo>
                  <a:pt x="640" y="845"/>
                </a:lnTo>
                <a:lnTo>
                  <a:pt x="659" y="868"/>
                </a:lnTo>
                <a:lnTo>
                  <a:pt x="670" y="878"/>
                </a:lnTo>
                <a:lnTo>
                  <a:pt x="680" y="889"/>
                </a:lnTo>
                <a:lnTo>
                  <a:pt x="685" y="894"/>
                </a:lnTo>
                <a:lnTo>
                  <a:pt x="689" y="899"/>
                </a:lnTo>
                <a:lnTo>
                  <a:pt x="696" y="912"/>
                </a:lnTo>
                <a:lnTo>
                  <a:pt x="703" y="929"/>
                </a:lnTo>
                <a:lnTo>
                  <a:pt x="705" y="934"/>
                </a:lnTo>
                <a:lnTo>
                  <a:pt x="708" y="941"/>
                </a:lnTo>
                <a:lnTo>
                  <a:pt x="710" y="943"/>
                </a:lnTo>
                <a:lnTo>
                  <a:pt x="712" y="947"/>
                </a:lnTo>
                <a:lnTo>
                  <a:pt x="714" y="954"/>
                </a:lnTo>
                <a:lnTo>
                  <a:pt x="735" y="1001"/>
                </a:lnTo>
                <a:lnTo>
                  <a:pt x="754" y="1047"/>
                </a:lnTo>
                <a:lnTo>
                  <a:pt x="763" y="1068"/>
                </a:lnTo>
                <a:lnTo>
                  <a:pt x="772" y="1089"/>
                </a:lnTo>
                <a:lnTo>
                  <a:pt x="780" y="1107"/>
                </a:lnTo>
                <a:lnTo>
                  <a:pt x="786" y="1126"/>
                </a:lnTo>
                <a:lnTo>
                  <a:pt x="786" y="1124"/>
                </a:lnTo>
                <a:lnTo>
                  <a:pt x="801" y="1157"/>
                </a:lnTo>
                <a:lnTo>
                  <a:pt x="817" y="1189"/>
                </a:lnTo>
                <a:lnTo>
                  <a:pt x="854" y="1251"/>
                </a:lnTo>
                <a:lnTo>
                  <a:pt x="868" y="1277"/>
                </a:lnTo>
                <a:lnTo>
                  <a:pt x="880" y="1305"/>
                </a:lnTo>
                <a:lnTo>
                  <a:pt x="893" y="1333"/>
                </a:lnTo>
                <a:lnTo>
                  <a:pt x="903" y="1361"/>
                </a:lnTo>
                <a:lnTo>
                  <a:pt x="907" y="1377"/>
                </a:lnTo>
                <a:lnTo>
                  <a:pt x="910" y="1391"/>
                </a:lnTo>
                <a:lnTo>
                  <a:pt x="910" y="1407"/>
                </a:lnTo>
                <a:lnTo>
                  <a:pt x="910" y="1423"/>
                </a:lnTo>
                <a:lnTo>
                  <a:pt x="909" y="1433"/>
                </a:lnTo>
                <a:lnTo>
                  <a:pt x="907" y="1440"/>
                </a:lnTo>
                <a:lnTo>
                  <a:pt x="905" y="1442"/>
                </a:lnTo>
                <a:lnTo>
                  <a:pt x="898" y="1442"/>
                </a:lnTo>
                <a:lnTo>
                  <a:pt x="643" y="1442"/>
                </a:lnTo>
                <a:lnTo>
                  <a:pt x="276" y="1442"/>
                </a:lnTo>
                <a:lnTo>
                  <a:pt x="164" y="1442"/>
                </a:lnTo>
                <a:lnTo>
                  <a:pt x="144" y="1442"/>
                </a:lnTo>
                <a:lnTo>
                  <a:pt x="122" y="1442"/>
                </a:lnTo>
                <a:lnTo>
                  <a:pt x="99" y="1442"/>
                </a:lnTo>
                <a:lnTo>
                  <a:pt x="94" y="1442"/>
                </a:lnTo>
                <a:lnTo>
                  <a:pt x="94" y="1438"/>
                </a:lnTo>
                <a:lnTo>
                  <a:pt x="94" y="1407"/>
                </a:lnTo>
                <a:lnTo>
                  <a:pt x="94" y="1374"/>
                </a:lnTo>
                <a:lnTo>
                  <a:pt x="95" y="1344"/>
                </a:lnTo>
                <a:lnTo>
                  <a:pt x="95" y="1326"/>
                </a:lnTo>
                <a:lnTo>
                  <a:pt x="97" y="1319"/>
                </a:lnTo>
                <a:lnTo>
                  <a:pt x="99" y="1312"/>
                </a:lnTo>
                <a:lnTo>
                  <a:pt x="102" y="1282"/>
                </a:lnTo>
                <a:lnTo>
                  <a:pt x="106" y="1268"/>
                </a:lnTo>
                <a:lnTo>
                  <a:pt x="106" y="1261"/>
                </a:lnTo>
                <a:lnTo>
                  <a:pt x="102" y="1258"/>
                </a:lnTo>
                <a:lnTo>
                  <a:pt x="97" y="1252"/>
                </a:lnTo>
                <a:lnTo>
                  <a:pt x="94" y="1249"/>
                </a:lnTo>
                <a:lnTo>
                  <a:pt x="92" y="1247"/>
                </a:lnTo>
                <a:lnTo>
                  <a:pt x="85" y="1249"/>
                </a:lnTo>
                <a:lnTo>
                  <a:pt x="81" y="1247"/>
                </a:lnTo>
                <a:lnTo>
                  <a:pt x="79" y="1245"/>
                </a:lnTo>
                <a:lnTo>
                  <a:pt x="74" y="1240"/>
                </a:lnTo>
                <a:lnTo>
                  <a:pt x="72" y="1240"/>
                </a:lnTo>
                <a:lnTo>
                  <a:pt x="71" y="1238"/>
                </a:lnTo>
                <a:lnTo>
                  <a:pt x="69" y="1237"/>
                </a:lnTo>
                <a:lnTo>
                  <a:pt x="67" y="1235"/>
                </a:lnTo>
                <a:lnTo>
                  <a:pt x="64" y="1233"/>
                </a:lnTo>
                <a:lnTo>
                  <a:pt x="62" y="1229"/>
                </a:lnTo>
                <a:lnTo>
                  <a:pt x="78" y="1224"/>
                </a:lnTo>
                <a:lnTo>
                  <a:pt x="85" y="1221"/>
                </a:lnTo>
                <a:lnTo>
                  <a:pt x="90" y="1217"/>
                </a:lnTo>
                <a:lnTo>
                  <a:pt x="95" y="1212"/>
                </a:lnTo>
                <a:lnTo>
                  <a:pt x="101" y="1208"/>
                </a:lnTo>
                <a:lnTo>
                  <a:pt x="106" y="1205"/>
                </a:lnTo>
                <a:lnTo>
                  <a:pt x="109" y="1200"/>
                </a:lnTo>
                <a:lnTo>
                  <a:pt x="115" y="1194"/>
                </a:lnTo>
                <a:lnTo>
                  <a:pt x="116" y="1187"/>
                </a:lnTo>
                <a:lnTo>
                  <a:pt x="120" y="1175"/>
                </a:lnTo>
                <a:lnTo>
                  <a:pt x="120" y="1161"/>
                </a:lnTo>
                <a:lnTo>
                  <a:pt x="120" y="1122"/>
                </a:lnTo>
                <a:lnTo>
                  <a:pt x="115" y="1077"/>
                </a:lnTo>
                <a:lnTo>
                  <a:pt x="104" y="1026"/>
                </a:lnTo>
                <a:lnTo>
                  <a:pt x="92" y="971"/>
                </a:lnTo>
                <a:lnTo>
                  <a:pt x="83" y="945"/>
                </a:lnTo>
                <a:lnTo>
                  <a:pt x="74" y="920"/>
                </a:lnTo>
                <a:lnTo>
                  <a:pt x="65" y="894"/>
                </a:lnTo>
                <a:lnTo>
                  <a:pt x="53" y="871"/>
                </a:lnTo>
                <a:lnTo>
                  <a:pt x="37" y="834"/>
                </a:lnTo>
                <a:lnTo>
                  <a:pt x="25" y="794"/>
                </a:lnTo>
                <a:lnTo>
                  <a:pt x="14" y="757"/>
                </a:lnTo>
                <a:lnTo>
                  <a:pt x="7" y="720"/>
                </a:lnTo>
                <a:lnTo>
                  <a:pt x="4" y="689"/>
                </a:lnTo>
                <a:lnTo>
                  <a:pt x="0" y="662"/>
                </a:lnTo>
                <a:lnTo>
                  <a:pt x="0" y="645"/>
                </a:lnTo>
                <a:lnTo>
                  <a:pt x="2" y="634"/>
                </a:lnTo>
                <a:lnTo>
                  <a:pt x="7" y="615"/>
                </a:lnTo>
                <a:lnTo>
                  <a:pt x="13" y="596"/>
                </a:lnTo>
                <a:lnTo>
                  <a:pt x="21" y="571"/>
                </a:lnTo>
                <a:lnTo>
                  <a:pt x="34" y="546"/>
                </a:lnTo>
                <a:lnTo>
                  <a:pt x="43" y="534"/>
                </a:lnTo>
                <a:lnTo>
                  <a:pt x="51" y="522"/>
                </a:lnTo>
                <a:lnTo>
                  <a:pt x="62" y="509"/>
                </a:lnTo>
                <a:lnTo>
                  <a:pt x="76" y="499"/>
                </a:lnTo>
                <a:lnTo>
                  <a:pt x="90" y="488"/>
                </a:lnTo>
                <a:lnTo>
                  <a:pt x="106" y="480"/>
                </a:lnTo>
                <a:lnTo>
                  <a:pt x="115" y="478"/>
                </a:lnTo>
                <a:lnTo>
                  <a:pt x="137" y="474"/>
                </a:lnTo>
                <a:lnTo>
                  <a:pt x="169" y="471"/>
                </a:lnTo>
                <a:lnTo>
                  <a:pt x="188" y="471"/>
                </a:lnTo>
                <a:lnTo>
                  <a:pt x="202" y="473"/>
                </a:lnTo>
                <a:lnTo>
                  <a:pt x="216" y="474"/>
                </a:lnTo>
                <a:lnTo>
                  <a:pt x="216" y="409"/>
                </a:lnTo>
                <a:lnTo>
                  <a:pt x="216" y="406"/>
                </a:lnTo>
                <a:lnTo>
                  <a:pt x="222" y="348"/>
                </a:lnTo>
                <a:lnTo>
                  <a:pt x="218" y="348"/>
                </a:lnTo>
                <a:lnTo>
                  <a:pt x="222" y="348"/>
                </a:lnTo>
                <a:lnTo>
                  <a:pt x="225" y="318"/>
                </a:lnTo>
                <a:lnTo>
                  <a:pt x="229" y="290"/>
                </a:lnTo>
                <a:lnTo>
                  <a:pt x="234" y="265"/>
                </a:lnTo>
                <a:lnTo>
                  <a:pt x="241" y="241"/>
                </a:lnTo>
                <a:lnTo>
                  <a:pt x="248" y="218"/>
                </a:lnTo>
                <a:lnTo>
                  <a:pt x="255" y="195"/>
                </a:lnTo>
                <a:lnTo>
                  <a:pt x="264" y="176"/>
                </a:lnTo>
                <a:lnTo>
                  <a:pt x="273" y="156"/>
                </a:lnTo>
                <a:lnTo>
                  <a:pt x="281" y="139"/>
                </a:lnTo>
                <a:lnTo>
                  <a:pt x="292" y="123"/>
                </a:lnTo>
                <a:lnTo>
                  <a:pt x="303" y="109"/>
                </a:lnTo>
                <a:lnTo>
                  <a:pt x="313" y="95"/>
                </a:lnTo>
                <a:lnTo>
                  <a:pt x="336" y="72"/>
                </a:lnTo>
                <a:lnTo>
                  <a:pt x="361" y="51"/>
                </a:lnTo>
                <a:lnTo>
                  <a:pt x="361" y="49"/>
                </a:lnTo>
                <a:lnTo>
                  <a:pt x="371" y="41"/>
                </a:lnTo>
                <a:lnTo>
                  <a:pt x="383" y="32"/>
                </a:lnTo>
                <a:lnTo>
                  <a:pt x="396" y="25"/>
                </a:lnTo>
                <a:lnTo>
                  <a:pt x="410" y="19"/>
                </a:lnTo>
                <a:lnTo>
                  <a:pt x="496" y="0"/>
                </a:lnTo>
                <a:lnTo>
                  <a:pt x="510" y="0"/>
                </a:lnTo>
                <a:lnTo>
                  <a:pt x="524" y="0"/>
                </a:lnTo>
                <a:lnTo>
                  <a:pt x="529" y="0"/>
                </a:lnTo>
                <a:lnTo>
                  <a:pt x="534" y="2"/>
                </a:lnTo>
                <a:lnTo>
                  <a:pt x="554" y="2"/>
                </a:lnTo>
                <a:lnTo>
                  <a:pt x="573" y="4"/>
                </a:lnTo>
                <a:lnTo>
                  <a:pt x="599" y="9"/>
                </a:lnTo>
                <a:lnTo>
                  <a:pt x="615" y="12"/>
                </a:lnTo>
                <a:lnTo>
                  <a:pt x="629" y="16"/>
                </a:lnTo>
                <a:lnTo>
                  <a:pt x="643" y="19"/>
                </a:lnTo>
                <a:lnTo>
                  <a:pt x="659" y="23"/>
                </a:lnTo>
                <a:lnTo>
                  <a:pt x="670" y="28"/>
                </a:lnTo>
                <a:lnTo>
                  <a:pt x="684" y="35"/>
                </a:lnTo>
                <a:lnTo>
                  <a:pt x="700" y="44"/>
                </a:lnTo>
                <a:lnTo>
                  <a:pt x="710" y="48"/>
                </a:lnTo>
                <a:lnTo>
                  <a:pt x="719" y="49"/>
                </a:lnTo>
                <a:lnTo>
                  <a:pt x="726" y="51"/>
                </a:lnTo>
                <a:lnTo>
                  <a:pt x="740" y="56"/>
                </a:lnTo>
                <a:lnTo>
                  <a:pt x="747" y="58"/>
                </a:lnTo>
                <a:lnTo>
                  <a:pt x="752" y="62"/>
                </a:lnTo>
                <a:lnTo>
                  <a:pt x="757" y="65"/>
                </a:lnTo>
                <a:lnTo>
                  <a:pt x="763" y="69"/>
                </a:lnTo>
                <a:lnTo>
                  <a:pt x="775" y="77"/>
                </a:lnTo>
                <a:lnTo>
                  <a:pt x="780" y="81"/>
                </a:lnTo>
                <a:lnTo>
                  <a:pt x="787" y="83"/>
                </a:lnTo>
                <a:lnTo>
                  <a:pt x="798" y="90"/>
                </a:lnTo>
                <a:lnTo>
                  <a:pt x="808" y="97"/>
                </a:lnTo>
                <a:lnTo>
                  <a:pt x="821" y="104"/>
                </a:lnTo>
                <a:lnTo>
                  <a:pt x="835" y="109"/>
                </a:lnTo>
                <a:lnTo>
                  <a:pt x="849" y="118"/>
                </a:lnTo>
                <a:lnTo>
                  <a:pt x="854" y="123"/>
                </a:lnTo>
                <a:lnTo>
                  <a:pt x="859" y="128"/>
                </a:lnTo>
                <a:lnTo>
                  <a:pt x="861" y="130"/>
                </a:lnTo>
                <a:lnTo>
                  <a:pt x="865" y="130"/>
                </a:lnTo>
                <a:lnTo>
                  <a:pt x="868" y="130"/>
                </a:lnTo>
                <a:lnTo>
                  <a:pt x="872" y="132"/>
                </a:lnTo>
                <a:lnTo>
                  <a:pt x="873" y="137"/>
                </a:lnTo>
                <a:lnTo>
                  <a:pt x="880" y="141"/>
                </a:lnTo>
                <a:lnTo>
                  <a:pt x="887" y="144"/>
                </a:lnTo>
                <a:lnTo>
                  <a:pt x="889" y="148"/>
                </a:lnTo>
                <a:lnTo>
                  <a:pt x="891" y="149"/>
                </a:lnTo>
                <a:lnTo>
                  <a:pt x="887" y="156"/>
                </a:lnTo>
                <a:lnTo>
                  <a:pt x="884" y="163"/>
                </a:lnTo>
                <a:lnTo>
                  <a:pt x="887" y="165"/>
                </a:lnTo>
                <a:lnTo>
                  <a:pt x="891" y="167"/>
                </a:lnTo>
                <a:lnTo>
                  <a:pt x="886" y="172"/>
                </a:lnTo>
                <a:lnTo>
                  <a:pt x="886" y="174"/>
                </a:lnTo>
                <a:lnTo>
                  <a:pt x="884" y="176"/>
                </a:lnTo>
                <a:lnTo>
                  <a:pt x="879" y="178"/>
                </a:lnTo>
                <a:lnTo>
                  <a:pt x="873" y="183"/>
                </a:lnTo>
                <a:lnTo>
                  <a:pt x="870" y="188"/>
                </a:lnTo>
                <a:lnTo>
                  <a:pt x="865" y="192"/>
                </a:lnTo>
                <a:lnTo>
                  <a:pt x="865" y="188"/>
                </a:lnTo>
                <a:lnTo>
                  <a:pt x="863" y="190"/>
                </a:lnTo>
                <a:lnTo>
                  <a:pt x="865" y="193"/>
                </a:lnTo>
                <a:lnTo>
                  <a:pt x="863" y="195"/>
                </a:lnTo>
                <a:lnTo>
                  <a:pt x="863" y="197"/>
                </a:lnTo>
                <a:lnTo>
                  <a:pt x="865" y="202"/>
                </a:lnTo>
                <a:lnTo>
                  <a:pt x="870" y="227"/>
                </a:lnTo>
                <a:lnTo>
                  <a:pt x="873" y="248"/>
                </a:lnTo>
                <a:lnTo>
                  <a:pt x="877" y="269"/>
                </a:lnTo>
                <a:lnTo>
                  <a:pt x="879" y="292"/>
                </a:lnTo>
                <a:lnTo>
                  <a:pt x="877" y="313"/>
                </a:lnTo>
                <a:lnTo>
                  <a:pt x="873" y="334"/>
                </a:lnTo>
                <a:lnTo>
                  <a:pt x="870" y="344"/>
                </a:lnTo>
                <a:lnTo>
                  <a:pt x="865" y="355"/>
                </a:lnTo>
                <a:lnTo>
                  <a:pt x="866" y="358"/>
                </a:lnTo>
                <a:lnTo>
                  <a:pt x="866" y="360"/>
                </a:lnTo>
                <a:lnTo>
                  <a:pt x="865" y="360"/>
                </a:lnTo>
                <a:lnTo>
                  <a:pt x="865" y="362"/>
                </a:lnTo>
                <a:lnTo>
                  <a:pt x="866" y="362"/>
                </a:lnTo>
                <a:lnTo>
                  <a:pt x="865" y="365"/>
                </a:lnTo>
                <a:lnTo>
                  <a:pt x="863" y="372"/>
                </a:lnTo>
                <a:lnTo>
                  <a:pt x="863" y="385"/>
                </a:lnTo>
                <a:lnTo>
                  <a:pt x="865" y="388"/>
                </a:lnTo>
                <a:lnTo>
                  <a:pt x="868" y="394"/>
                </a:lnTo>
                <a:lnTo>
                  <a:pt x="875" y="402"/>
                </a:lnTo>
                <a:lnTo>
                  <a:pt x="891" y="425"/>
                </a:lnTo>
                <a:lnTo>
                  <a:pt x="907" y="448"/>
                </a:lnTo>
                <a:lnTo>
                  <a:pt x="914" y="457"/>
                </a:lnTo>
                <a:lnTo>
                  <a:pt x="921" y="466"/>
                </a:lnTo>
                <a:lnTo>
                  <a:pt x="924" y="476"/>
                </a:lnTo>
                <a:lnTo>
                  <a:pt x="926" y="488"/>
                </a:lnTo>
                <a:lnTo>
                  <a:pt x="926" y="495"/>
                </a:lnTo>
                <a:lnTo>
                  <a:pt x="923" y="501"/>
                </a:lnTo>
                <a:lnTo>
                  <a:pt x="917" y="506"/>
                </a:lnTo>
                <a:lnTo>
                  <a:pt x="910" y="509"/>
                </a:lnTo>
                <a:lnTo>
                  <a:pt x="896" y="516"/>
                </a:lnTo>
                <a:lnTo>
                  <a:pt x="884" y="523"/>
                </a:lnTo>
                <a:lnTo>
                  <a:pt x="880" y="527"/>
                </a:lnTo>
                <a:lnTo>
                  <a:pt x="877" y="532"/>
                </a:lnTo>
                <a:lnTo>
                  <a:pt x="873" y="539"/>
                </a:lnTo>
                <a:lnTo>
                  <a:pt x="873" y="545"/>
                </a:lnTo>
                <a:close/>
                <a:moveTo>
                  <a:pt x="710" y="949"/>
                </a:moveTo>
                <a:lnTo>
                  <a:pt x="710" y="949"/>
                </a:lnTo>
                <a:lnTo>
                  <a:pt x="710" y="945"/>
                </a:lnTo>
                <a:lnTo>
                  <a:pt x="710" y="947"/>
                </a:lnTo>
                <a:lnTo>
                  <a:pt x="710" y="949"/>
                </a:lnTo>
                <a:close/>
                <a:moveTo>
                  <a:pt x="215" y="567"/>
                </a:moveTo>
                <a:lnTo>
                  <a:pt x="197" y="576"/>
                </a:lnTo>
                <a:lnTo>
                  <a:pt x="187" y="588"/>
                </a:lnTo>
                <a:lnTo>
                  <a:pt x="180" y="597"/>
                </a:lnTo>
                <a:lnTo>
                  <a:pt x="176" y="601"/>
                </a:lnTo>
                <a:lnTo>
                  <a:pt x="176" y="603"/>
                </a:lnTo>
                <a:lnTo>
                  <a:pt x="174" y="608"/>
                </a:lnTo>
                <a:lnTo>
                  <a:pt x="174" y="615"/>
                </a:lnTo>
                <a:lnTo>
                  <a:pt x="178" y="629"/>
                </a:lnTo>
                <a:lnTo>
                  <a:pt x="183" y="641"/>
                </a:lnTo>
                <a:lnTo>
                  <a:pt x="187" y="646"/>
                </a:lnTo>
                <a:lnTo>
                  <a:pt x="232" y="687"/>
                </a:lnTo>
                <a:lnTo>
                  <a:pt x="262" y="710"/>
                </a:lnTo>
                <a:lnTo>
                  <a:pt x="276" y="720"/>
                </a:lnTo>
                <a:lnTo>
                  <a:pt x="281" y="720"/>
                </a:lnTo>
                <a:lnTo>
                  <a:pt x="285" y="717"/>
                </a:lnTo>
                <a:lnTo>
                  <a:pt x="292" y="711"/>
                </a:lnTo>
                <a:lnTo>
                  <a:pt x="296" y="703"/>
                </a:lnTo>
                <a:lnTo>
                  <a:pt x="297" y="694"/>
                </a:lnTo>
                <a:lnTo>
                  <a:pt x="297" y="678"/>
                </a:lnTo>
                <a:lnTo>
                  <a:pt x="296" y="673"/>
                </a:lnTo>
                <a:lnTo>
                  <a:pt x="255" y="631"/>
                </a:lnTo>
                <a:lnTo>
                  <a:pt x="248" y="622"/>
                </a:lnTo>
                <a:lnTo>
                  <a:pt x="241" y="613"/>
                </a:lnTo>
                <a:lnTo>
                  <a:pt x="238" y="603"/>
                </a:lnTo>
                <a:lnTo>
                  <a:pt x="232" y="587"/>
                </a:lnTo>
                <a:lnTo>
                  <a:pt x="227" y="566"/>
                </a:lnTo>
                <a:lnTo>
                  <a:pt x="215" y="56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0" name="Freeform 132"/>
          <p:cNvSpPr>
            <a:spLocks noEditPoints="1"/>
          </p:cNvSpPr>
          <p:nvPr/>
        </p:nvSpPr>
        <p:spPr bwMode="auto">
          <a:xfrm>
            <a:off x="5043488" y="3529013"/>
            <a:ext cx="1581150" cy="2695575"/>
          </a:xfrm>
          <a:custGeom>
            <a:avLst/>
            <a:gdLst>
              <a:gd name="T0" fmla="*/ 1470025 w 996"/>
              <a:gd name="T1" fmla="*/ 1903413 h 1698"/>
              <a:gd name="T2" fmla="*/ 1206500 w 996"/>
              <a:gd name="T3" fmla="*/ 1335088 h 1698"/>
              <a:gd name="T4" fmla="*/ 1065213 w 996"/>
              <a:gd name="T5" fmla="*/ 1184275 h 1698"/>
              <a:gd name="T6" fmla="*/ 1195388 w 996"/>
              <a:gd name="T7" fmla="*/ 989013 h 1698"/>
              <a:gd name="T8" fmla="*/ 1216025 w 996"/>
              <a:gd name="T9" fmla="*/ 858838 h 1698"/>
              <a:gd name="T10" fmla="*/ 1204913 w 996"/>
              <a:gd name="T11" fmla="*/ 593725 h 1698"/>
              <a:gd name="T12" fmla="*/ 1198563 w 996"/>
              <a:gd name="T13" fmla="*/ 542925 h 1698"/>
              <a:gd name="T14" fmla="*/ 1187450 w 996"/>
              <a:gd name="T15" fmla="*/ 501650 h 1698"/>
              <a:gd name="T16" fmla="*/ 1198563 w 996"/>
              <a:gd name="T17" fmla="*/ 512763 h 1698"/>
              <a:gd name="T18" fmla="*/ 1206500 w 996"/>
              <a:gd name="T19" fmla="*/ 490538 h 1698"/>
              <a:gd name="T20" fmla="*/ 1198563 w 996"/>
              <a:gd name="T21" fmla="*/ 417513 h 1698"/>
              <a:gd name="T22" fmla="*/ 1187450 w 996"/>
              <a:gd name="T23" fmla="*/ 379413 h 1698"/>
              <a:gd name="T24" fmla="*/ 1157288 w 996"/>
              <a:gd name="T25" fmla="*/ 365125 h 1698"/>
              <a:gd name="T26" fmla="*/ 1143000 w 996"/>
              <a:gd name="T27" fmla="*/ 242888 h 1698"/>
              <a:gd name="T28" fmla="*/ 1098550 w 996"/>
              <a:gd name="T29" fmla="*/ 239713 h 1698"/>
              <a:gd name="T30" fmla="*/ 1011238 w 996"/>
              <a:gd name="T31" fmla="*/ 136525 h 1698"/>
              <a:gd name="T32" fmla="*/ 1000125 w 996"/>
              <a:gd name="T33" fmla="*/ 130175 h 1698"/>
              <a:gd name="T34" fmla="*/ 895350 w 996"/>
              <a:gd name="T35" fmla="*/ 69850 h 1698"/>
              <a:gd name="T36" fmla="*/ 884238 w 996"/>
              <a:gd name="T37" fmla="*/ 74613 h 1698"/>
              <a:gd name="T38" fmla="*/ 862013 w 996"/>
              <a:gd name="T39" fmla="*/ 85725 h 1698"/>
              <a:gd name="T40" fmla="*/ 715963 w 996"/>
              <a:gd name="T41" fmla="*/ 49213 h 1698"/>
              <a:gd name="T42" fmla="*/ 565150 w 996"/>
              <a:gd name="T43" fmla="*/ 15875 h 1698"/>
              <a:gd name="T44" fmla="*/ 557213 w 996"/>
              <a:gd name="T45" fmla="*/ 14288 h 1698"/>
              <a:gd name="T46" fmla="*/ 465138 w 996"/>
              <a:gd name="T47" fmla="*/ 66675 h 1698"/>
              <a:gd name="T48" fmla="*/ 404813 w 996"/>
              <a:gd name="T49" fmla="*/ 103188 h 1698"/>
              <a:gd name="T50" fmla="*/ 266700 w 996"/>
              <a:gd name="T51" fmla="*/ 152400 h 1698"/>
              <a:gd name="T52" fmla="*/ 233363 w 996"/>
              <a:gd name="T53" fmla="*/ 141288 h 1698"/>
              <a:gd name="T54" fmla="*/ 209550 w 996"/>
              <a:gd name="T55" fmla="*/ 152400 h 1698"/>
              <a:gd name="T56" fmla="*/ 144463 w 996"/>
              <a:gd name="T57" fmla="*/ 195263 h 1698"/>
              <a:gd name="T58" fmla="*/ 111125 w 996"/>
              <a:gd name="T59" fmla="*/ 228600 h 1698"/>
              <a:gd name="T60" fmla="*/ 106363 w 996"/>
              <a:gd name="T61" fmla="*/ 250825 h 1698"/>
              <a:gd name="T62" fmla="*/ 49213 w 996"/>
              <a:gd name="T63" fmla="*/ 298450 h 1698"/>
              <a:gd name="T64" fmla="*/ 41275 w 996"/>
              <a:gd name="T65" fmla="*/ 346075 h 1698"/>
              <a:gd name="T66" fmla="*/ 44450 w 996"/>
              <a:gd name="T67" fmla="*/ 392113 h 1698"/>
              <a:gd name="T68" fmla="*/ 130175 w 996"/>
              <a:gd name="T69" fmla="*/ 403225 h 1698"/>
              <a:gd name="T70" fmla="*/ 114300 w 996"/>
              <a:gd name="T71" fmla="*/ 531813 h 1698"/>
              <a:gd name="T72" fmla="*/ 85725 w 996"/>
              <a:gd name="T73" fmla="*/ 665163 h 1698"/>
              <a:gd name="T74" fmla="*/ 7938 w 996"/>
              <a:gd name="T75" fmla="*/ 903288 h 1698"/>
              <a:gd name="T76" fmla="*/ 47625 w 996"/>
              <a:gd name="T77" fmla="*/ 1003300 h 1698"/>
              <a:gd name="T78" fmla="*/ 96838 w 996"/>
              <a:gd name="T79" fmla="*/ 1065213 h 1698"/>
              <a:gd name="T80" fmla="*/ 117475 w 996"/>
              <a:gd name="T81" fmla="*/ 1181100 h 1698"/>
              <a:gd name="T82" fmla="*/ 107950 w 996"/>
              <a:gd name="T83" fmla="*/ 1228725 h 1698"/>
              <a:gd name="T84" fmla="*/ 133350 w 996"/>
              <a:gd name="T85" fmla="*/ 1320800 h 1698"/>
              <a:gd name="T86" fmla="*/ 209550 w 996"/>
              <a:gd name="T87" fmla="*/ 1365250 h 1698"/>
              <a:gd name="T88" fmla="*/ 261938 w 996"/>
              <a:gd name="T89" fmla="*/ 1385888 h 1698"/>
              <a:gd name="T90" fmla="*/ 325438 w 996"/>
              <a:gd name="T91" fmla="*/ 1398588 h 1698"/>
              <a:gd name="T92" fmla="*/ 454025 w 996"/>
              <a:gd name="T93" fmla="*/ 1479550 h 1698"/>
              <a:gd name="T94" fmla="*/ 438150 w 996"/>
              <a:gd name="T95" fmla="*/ 1538288 h 1698"/>
              <a:gd name="T96" fmla="*/ 387350 w 996"/>
              <a:gd name="T97" fmla="*/ 1744663 h 1698"/>
              <a:gd name="T98" fmla="*/ 265113 w 996"/>
              <a:gd name="T99" fmla="*/ 1906588 h 1698"/>
              <a:gd name="T100" fmla="*/ 74613 w 996"/>
              <a:gd name="T101" fmla="*/ 2346325 h 1698"/>
              <a:gd name="T102" fmla="*/ 1173163 w 996"/>
              <a:gd name="T103" fmla="*/ 479425 h 1698"/>
              <a:gd name="T104" fmla="*/ 1171575 w 996"/>
              <a:gd name="T105" fmla="*/ 461963 h 1698"/>
              <a:gd name="T106" fmla="*/ 1135063 w 996"/>
              <a:gd name="T107" fmla="*/ 309563 h 1698"/>
              <a:gd name="T108" fmla="*/ 80963 w 996"/>
              <a:gd name="T109" fmla="*/ 303213 h 1698"/>
              <a:gd name="T110" fmla="*/ 103188 w 996"/>
              <a:gd name="T111" fmla="*/ 346075 h 1698"/>
              <a:gd name="T112" fmla="*/ 111125 w 996"/>
              <a:gd name="T113" fmla="*/ 325438 h 1698"/>
              <a:gd name="T114" fmla="*/ 133350 w 996"/>
              <a:gd name="T115" fmla="*/ 376238 h 1698"/>
              <a:gd name="T116" fmla="*/ 147638 w 996"/>
              <a:gd name="T117" fmla="*/ 303213 h 1698"/>
              <a:gd name="T118" fmla="*/ 177800 w 996"/>
              <a:gd name="T119" fmla="*/ 217488 h 1698"/>
              <a:gd name="T120" fmla="*/ 233363 w 996"/>
              <a:gd name="T121" fmla="*/ 144463 h 1698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996"/>
              <a:gd name="T184" fmla="*/ 0 h 1698"/>
              <a:gd name="T185" fmla="*/ 996 w 996"/>
              <a:gd name="T186" fmla="*/ 1698 h 1698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996" h="1698">
                <a:moveTo>
                  <a:pt x="996" y="1698"/>
                </a:moveTo>
                <a:lnTo>
                  <a:pt x="992" y="1670"/>
                </a:lnTo>
                <a:lnTo>
                  <a:pt x="985" y="1605"/>
                </a:lnTo>
                <a:lnTo>
                  <a:pt x="984" y="1589"/>
                </a:lnTo>
                <a:lnTo>
                  <a:pt x="982" y="1575"/>
                </a:lnTo>
                <a:lnTo>
                  <a:pt x="982" y="1540"/>
                </a:lnTo>
                <a:lnTo>
                  <a:pt x="978" y="1477"/>
                </a:lnTo>
                <a:lnTo>
                  <a:pt x="973" y="1413"/>
                </a:lnTo>
                <a:lnTo>
                  <a:pt x="966" y="1352"/>
                </a:lnTo>
                <a:lnTo>
                  <a:pt x="961" y="1320"/>
                </a:lnTo>
                <a:lnTo>
                  <a:pt x="955" y="1291"/>
                </a:lnTo>
                <a:lnTo>
                  <a:pt x="948" y="1259"/>
                </a:lnTo>
                <a:lnTo>
                  <a:pt x="938" y="1229"/>
                </a:lnTo>
                <a:lnTo>
                  <a:pt x="933" y="1215"/>
                </a:lnTo>
                <a:lnTo>
                  <a:pt x="926" y="1199"/>
                </a:lnTo>
                <a:lnTo>
                  <a:pt x="917" y="1187"/>
                </a:lnTo>
                <a:lnTo>
                  <a:pt x="913" y="1180"/>
                </a:lnTo>
                <a:lnTo>
                  <a:pt x="912" y="1175"/>
                </a:lnTo>
                <a:lnTo>
                  <a:pt x="904" y="1143"/>
                </a:lnTo>
                <a:lnTo>
                  <a:pt x="896" y="1113"/>
                </a:lnTo>
                <a:lnTo>
                  <a:pt x="885" y="1085"/>
                </a:lnTo>
                <a:lnTo>
                  <a:pt x="873" y="1055"/>
                </a:lnTo>
                <a:lnTo>
                  <a:pt x="859" y="1025"/>
                </a:lnTo>
                <a:lnTo>
                  <a:pt x="841" y="997"/>
                </a:lnTo>
                <a:lnTo>
                  <a:pt x="825" y="971"/>
                </a:lnTo>
                <a:lnTo>
                  <a:pt x="810" y="946"/>
                </a:lnTo>
                <a:lnTo>
                  <a:pt x="792" y="920"/>
                </a:lnTo>
                <a:lnTo>
                  <a:pt x="771" y="897"/>
                </a:lnTo>
                <a:lnTo>
                  <a:pt x="760" y="888"/>
                </a:lnTo>
                <a:lnTo>
                  <a:pt x="760" y="873"/>
                </a:lnTo>
                <a:lnTo>
                  <a:pt x="760" y="841"/>
                </a:lnTo>
                <a:lnTo>
                  <a:pt x="760" y="827"/>
                </a:lnTo>
                <a:lnTo>
                  <a:pt x="759" y="811"/>
                </a:lnTo>
                <a:lnTo>
                  <a:pt x="753" y="795"/>
                </a:lnTo>
                <a:lnTo>
                  <a:pt x="750" y="790"/>
                </a:lnTo>
                <a:lnTo>
                  <a:pt x="745" y="783"/>
                </a:lnTo>
                <a:lnTo>
                  <a:pt x="739" y="779"/>
                </a:lnTo>
                <a:lnTo>
                  <a:pt x="732" y="776"/>
                </a:lnTo>
                <a:lnTo>
                  <a:pt x="718" y="771"/>
                </a:lnTo>
                <a:lnTo>
                  <a:pt x="702" y="765"/>
                </a:lnTo>
                <a:lnTo>
                  <a:pt x="687" y="762"/>
                </a:lnTo>
                <a:lnTo>
                  <a:pt x="681" y="762"/>
                </a:lnTo>
                <a:lnTo>
                  <a:pt x="678" y="762"/>
                </a:lnTo>
                <a:lnTo>
                  <a:pt x="676" y="762"/>
                </a:lnTo>
                <a:lnTo>
                  <a:pt x="671" y="755"/>
                </a:lnTo>
                <a:lnTo>
                  <a:pt x="671" y="751"/>
                </a:lnTo>
                <a:lnTo>
                  <a:pt x="671" y="748"/>
                </a:lnTo>
                <a:lnTo>
                  <a:pt x="671" y="746"/>
                </a:lnTo>
                <a:lnTo>
                  <a:pt x="674" y="746"/>
                </a:lnTo>
                <a:lnTo>
                  <a:pt x="678" y="746"/>
                </a:lnTo>
                <a:lnTo>
                  <a:pt x="692" y="741"/>
                </a:lnTo>
                <a:lnTo>
                  <a:pt x="702" y="732"/>
                </a:lnTo>
                <a:lnTo>
                  <a:pt x="713" y="720"/>
                </a:lnTo>
                <a:lnTo>
                  <a:pt x="722" y="706"/>
                </a:lnTo>
                <a:lnTo>
                  <a:pt x="729" y="693"/>
                </a:lnTo>
                <a:lnTo>
                  <a:pt x="734" y="679"/>
                </a:lnTo>
                <a:lnTo>
                  <a:pt x="736" y="664"/>
                </a:lnTo>
                <a:lnTo>
                  <a:pt x="738" y="657"/>
                </a:lnTo>
                <a:lnTo>
                  <a:pt x="738" y="651"/>
                </a:lnTo>
                <a:lnTo>
                  <a:pt x="739" y="650"/>
                </a:lnTo>
                <a:lnTo>
                  <a:pt x="745" y="643"/>
                </a:lnTo>
                <a:lnTo>
                  <a:pt x="748" y="637"/>
                </a:lnTo>
                <a:lnTo>
                  <a:pt x="753" y="623"/>
                </a:lnTo>
                <a:lnTo>
                  <a:pt x="755" y="618"/>
                </a:lnTo>
                <a:lnTo>
                  <a:pt x="755" y="614"/>
                </a:lnTo>
                <a:lnTo>
                  <a:pt x="753" y="607"/>
                </a:lnTo>
                <a:lnTo>
                  <a:pt x="753" y="606"/>
                </a:lnTo>
                <a:lnTo>
                  <a:pt x="753" y="602"/>
                </a:lnTo>
                <a:lnTo>
                  <a:pt x="755" y="600"/>
                </a:lnTo>
                <a:lnTo>
                  <a:pt x="755" y="597"/>
                </a:lnTo>
                <a:lnTo>
                  <a:pt x="755" y="590"/>
                </a:lnTo>
                <a:lnTo>
                  <a:pt x="759" y="583"/>
                </a:lnTo>
                <a:lnTo>
                  <a:pt x="762" y="579"/>
                </a:lnTo>
                <a:lnTo>
                  <a:pt x="764" y="576"/>
                </a:lnTo>
                <a:lnTo>
                  <a:pt x="764" y="572"/>
                </a:lnTo>
                <a:lnTo>
                  <a:pt x="764" y="569"/>
                </a:lnTo>
                <a:lnTo>
                  <a:pt x="762" y="567"/>
                </a:lnTo>
                <a:lnTo>
                  <a:pt x="762" y="563"/>
                </a:lnTo>
                <a:lnTo>
                  <a:pt x="764" y="553"/>
                </a:lnTo>
                <a:lnTo>
                  <a:pt x="766" y="544"/>
                </a:lnTo>
                <a:lnTo>
                  <a:pt x="766" y="541"/>
                </a:lnTo>
                <a:lnTo>
                  <a:pt x="766" y="539"/>
                </a:lnTo>
                <a:lnTo>
                  <a:pt x="766" y="534"/>
                </a:lnTo>
                <a:lnTo>
                  <a:pt x="767" y="532"/>
                </a:lnTo>
                <a:lnTo>
                  <a:pt x="771" y="532"/>
                </a:lnTo>
                <a:lnTo>
                  <a:pt x="771" y="534"/>
                </a:lnTo>
                <a:lnTo>
                  <a:pt x="773" y="523"/>
                </a:lnTo>
                <a:lnTo>
                  <a:pt x="775" y="513"/>
                </a:lnTo>
                <a:lnTo>
                  <a:pt x="775" y="500"/>
                </a:lnTo>
                <a:lnTo>
                  <a:pt x="776" y="484"/>
                </a:lnTo>
                <a:lnTo>
                  <a:pt x="778" y="453"/>
                </a:lnTo>
                <a:lnTo>
                  <a:pt x="778" y="434"/>
                </a:lnTo>
                <a:lnTo>
                  <a:pt x="778" y="414"/>
                </a:lnTo>
                <a:lnTo>
                  <a:pt x="773" y="395"/>
                </a:lnTo>
                <a:lnTo>
                  <a:pt x="769" y="386"/>
                </a:lnTo>
                <a:lnTo>
                  <a:pt x="766" y="377"/>
                </a:lnTo>
                <a:lnTo>
                  <a:pt x="762" y="374"/>
                </a:lnTo>
                <a:lnTo>
                  <a:pt x="759" y="374"/>
                </a:lnTo>
                <a:lnTo>
                  <a:pt x="760" y="372"/>
                </a:lnTo>
                <a:lnTo>
                  <a:pt x="757" y="372"/>
                </a:lnTo>
                <a:lnTo>
                  <a:pt x="755" y="370"/>
                </a:lnTo>
                <a:lnTo>
                  <a:pt x="755" y="369"/>
                </a:lnTo>
                <a:lnTo>
                  <a:pt x="753" y="367"/>
                </a:lnTo>
                <a:lnTo>
                  <a:pt x="750" y="365"/>
                </a:lnTo>
                <a:lnTo>
                  <a:pt x="759" y="362"/>
                </a:lnTo>
                <a:lnTo>
                  <a:pt x="757" y="360"/>
                </a:lnTo>
                <a:lnTo>
                  <a:pt x="753" y="362"/>
                </a:lnTo>
                <a:lnTo>
                  <a:pt x="757" y="358"/>
                </a:lnTo>
                <a:lnTo>
                  <a:pt x="759" y="353"/>
                </a:lnTo>
                <a:lnTo>
                  <a:pt x="759" y="349"/>
                </a:lnTo>
                <a:lnTo>
                  <a:pt x="755" y="347"/>
                </a:lnTo>
                <a:lnTo>
                  <a:pt x="753" y="346"/>
                </a:lnTo>
                <a:lnTo>
                  <a:pt x="755" y="342"/>
                </a:lnTo>
                <a:lnTo>
                  <a:pt x="755" y="335"/>
                </a:lnTo>
                <a:lnTo>
                  <a:pt x="757" y="332"/>
                </a:lnTo>
                <a:lnTo>
                  <a:pt x="755" y="323"/>
                </a:lnTo>
                <a:lnTo>
                  <a:pt x="748" y="325"/>
                </a:lnTo>
                <a:lnTo>
                  <a:pt x="746" y="325"/>
                </a:lnTo>
                <a:lnTo>
                  <a:pt x="745" y="325"/>
                </a:lnTo>
                <a:lnTo>
                  <a:pt x="746" y="323"/>
                </a:lnTo>
                <a:lnTo>
                  <a:pt x="748" y="318"/>
                </a:lnTo>
                <a:lnTo>
                  <a:pt x="752" y="318"/>
                </a:lnTo>
                <a:lnTo>
                  <a:pt x="748" y="316"/>
                </a:lnTo>
                <a:lnTo>
                  <a:pt x="752" y="314"/>
                </a:lnTo>
                <a:lnTo>
                  <a:pt x="753" y="316"/>
                </a:lnTo>
                <a:lnTo>
                  <a:pt x="755" y="316"/>
                </a:lnTo>
                <a:lnTo>
                  <a:pt x="757" y="318"/>
                </a:lnTo>
                <a:lnTo>
                  <a:pt x="755" y="316"/>
                </a:lnTo>
                <a:lnTo>
                  <a:pt x="750" y="316"/>
                </a:lnTo>
                <a:lnTo>
                  <a:pt x="753" y="318"/>
                </a:lnTo>
                <a:lnTo>
                  <a:pt x="752" y="318"/>
                </a:lnTo>
                <a:lnTo>
                  <a:pt x="753" y="318"/>
                </a:lnTo>
                <a:lnTo>
                  <a:pt x="755" y="323"/>
                </a:lnTo>
                <a:lnTo>
                  <a:pt x="759" y="321"/>
                </a:lnTo>
                <a:lnTo>
                  <a:pt x="759" y="319"/>
                </a:lnTo>
                <a:lnTo>
                  <a:pt x="757" y="319"/>
                </a:lnTo>
                <a:lnTo>
                  <a:pt x="759" y="319"/>
                </a:lnTo>
                <a:lnTo>
                  <a:pt x="757" y="318"/>
                </a:lnTo>
                <a:lnTo>
                  <a:pt x="760" y="319"/>
                </a:lnTo>
                <a:lnTo>
                  <a:pt x="759" y="319"/>
                </a:lnTo>
                <a:lnTo>
                  <a:pt x="760" y="321"/>
                </a:lnTo>
                <a:lnTo>
                  <a:pt x="760" y="316"/>
                </a:lnTo>
                <a:lnTo>
                  <a:pt x="762" y="312"/>
                </a:lnTo>
                <a:lnTo>
                  <a:pt x="760" y="311"/>
                </a:lnTo>
                <a:lnTo>
                  <a:pt x="760" y="309"/>
                </a:lnTo>
                <a:lnTo>
                  <a:pt x="760" y="305"/>
                </a:lnTo>
                <a:lnTo>
                  <a:pt x="759" y="302"/>
                </a:lnTo>
                <a:lnTo>
                  <a:pt x="755" y="300"/>
                </a:lnTo>
                <a:lnTo>
                  <a:pt x="752" y="295"/>
                </a:lnTo>
                <a:lnTo>
                  <a:pt x="753" y="295"/>
                </a:lnTo>
                <a:lnTo>
                  <a:pt x="753" y="293"/>
                </a:lnTo>
                <a:lnTo>
                  <a:pt x="753" y="290"/>
                </a:lnTo>
                <a:lnTo>
                  <a:pt x="755" y="286"/>
                </a:lnTo>
                <a:lnTo>
                  <a:pt x="757" y="286"/>
                </a:lnTo>
                <a:lnTo>
                  <a:pt x="755" y="279"/>
                </a:lnTo>
                <a:lnTo>
                  <a:pt x="755" y="277"/>
                </a:lnTo>
                <a:lnTo>
                  <a:pt x="757" y="274"/>
                </a:lnTo>
                <a:lnTo>
                  <a:pt x="755" y="274"/>
                </a:lnTo>
                <a:lnTo>
                  <a:pt x="755" y="272"/>
                </a:lnTo>
                <a:lnTo>
                  <a:pt x="753" y="270"/>
                </a:lnTo>
                <a:lnTo>
                  <a:pt x="753" y="268"/>
                </a:lnTo>
                <a:lnTo>
                  <a:pt x="755" y="263"/>
                </a:lnTo>
                <a:lnTo>
                  <a:pt x="753" y="260"/>
                </a:lnTo>
                <a:lnTo>
                  <a:pt x="752" y="260"/>
                </a:lnTo>
                <a:lnTo>
                  <a:pt x="748" y="260"/>
                </a:lnTo>
                <a:lnTo>
                  <a:pt x="746" y="260"/>
                </a:lnTo>
                <a:lnTo>
                  <a:pt x="746" y="256"/>
                </a:lnTo>
                <a:lnTo>
                  <a:pt x="745" y="256"/>
                </a:lnTo>
                <a:lnTo>
                  <a:pt x="743" y="256"/>
                </a:lnTo>
                <a:lnTo>
                  <a:pt x="743" y="253"/>
                </a:lnTo>
                <a:lnTo>
                  <a:pt x="745" y="249"/>
                </a:lnTo>
                <a:lnTo>
                  <a:pt x="745" y="244"/>
                </a:lnTo>
                <a:lnTo>
                  <a:pt x="743" y="244"/>
                </a:lnTo>
                <a:lnTo>
                  <a:pt x="741" y="244"/>
                </a:lnTo>
                <a:lnTo>
                  <a:pt x="745" y="239"/>
                </a:lnTo>
                <a:lnTo>
                  <a:pt x="746" y="239"/>
                </a:lnTo>
                <a:lnTo>
                  <a:pt x="748" y="239"/>
                </a:lnTo>
                <a:lnTo>
                  <a:pt x="748" y="235"/>
                </a:lnTo>
                <a:lnTo>
                  <a:pt x="746" y="232"/>
                </a:lnTo>
                <a:lnTo>
                  <a:pt x="745" y="228"/>
                </a:lnTo>
                <a:lnTo>
                  <a:pt x="746" y="219"/>
                </a:lnTo>
                <a:lnTo>
                  <a:pt x="745" y="221"/>
                </a:lnTo>
                <a:lnTo>
                  <a:pt x="745" y="219"/>
                </a:lnTo>
                <a:lnTo>
                  <a:pt x="741" y="218"/>
                </a:lnTo>
                <a:lnTo>
                  <a:pt x="741" y="214"/>
                </a:lnTo>
                <a:lnTo>
                  <a:pt x="741" y="210"/>
                </a:lnTo>
                <a:lnTo>
                  <a:pt x="739" y="209"/>
                </a:lnTo>
                <a:lnTo>
                  <a:pt x="738" y="210"/>
                </a:lnTo>
                <a:lnTo>
                  <a:pt x="736" y="209"/>
                </a:lnTo>
                <a:lnTo>
                  <a:pt x="732" y="228"/>
                </a:lnTo>
                <a:lnTo>
                  <a:pt x="731" y="226"/>
                </a:lnTo>
                <a:lnTo>
                  <a:pt x="729" y="230"/>
                </a:lnTo>
                <a:lnTo>
                  <a:pt x="727" y="232"/>
                </a:lnTo>
                <a:lnTo>
                  <a:pt x="725" y="232"/>
                </a:lnTo>
                <a:lnTo>
                  <a:pt x="727" y="228"/>
                </a:lnTo>
                <a:lnTo>
                  <a:pt x="727" y="223"/>
                </a:lnTo>
                <a:lnTo>
                  <a:pt x="731" y="212"/>
                </a:lnTo>
                <a:lnTo>
                  <a:pt x="732" y="207"/>
                </a:lnTo>
                <a:lnTo>
                  <a:pt x="732" y="203"/>
                </a:lnTo>
                <a:lnTo>
                  <a:pt x="727" y="177"/>
                </a:lnTo>
                <a:lnTo>
                  <a:pt x="724" y="165"/>
                </a:lnTo>
                <a:lnTo>
                  <a:pt x="724" y="163"/>
                </a:lnTo>
                <a:lnTo>
                  <a:pt x="724" y="161"/>
                </a:lnTo>
                <a:lnTo>
                  <a:pt x="725" y="160"/>
                </a:lnTo>
                <a:lnTo>
                  <a:pt x="725" y="158"/>
                </a:lnTo>
                <a:lnTo>
                  <a:pt x="722" y="160"/>
                </a:lnTo>
                <a:lnTo>
                  <a:pt x="722" y="156"/>
                </a:lnTo>
                <a:lnTo>
                  <a:pt x="720" y="153"/>
                </a:lnTo>
                <a:lnTo>
                  <a:pt x="718" y="146"/>
                </a:lnTo>
                <a:lnTo>
                  <a:pt x="717" y="147"/>
                </a:lnTo>
                <a:lnTo>
                  <a:pt x="715" y="147"/>
                </a:lnTo>
                <a:lnTo>
                  <a:pt x="711" y="146"/>
                </a:lnTo>
                <a:lnTo>
                  <a:pt x="704" y="142"/>
                </a:lnTo>
                <a:lnTo>
                  <a:pt x="702" y="142"/>
                </a:lnTo>
                <a:lnTo>
                  <a:pt x="702" y="146"/>
                </a:lnTo>
                <a:lnTo>
                  <a:pt x="701" y="144"/>
                </a:lnTo>
                <a:lnTo>
                  <a:pt x="701" y="147"/>
                </a:lnTo>
                <a:lnTo>
                  <a:pt x="699" y="146"/>
                </a:lnTo>
                <a:lnTo>
                  <a:pt x="697" y="144"/>
                </a:lnTo>
                <a:lnTo>
                  <a:pt x="695" y="144"/>
                </a:lnTo>
                <a:lnTo>
                  <a:pt x="695" y="146"/>
                </a:lnTo>
                <a:lnTo>
                  <a:pt x="694" y="151"/>
                </a:lnTo>
                <a:lnTo>
                  <a:pt x="692" y="151"/>
                </a:lnTo>
                <a:lnTo>
                  <a:pt x="692" y="149"/>
                </a:lnTo>
                <a:lnTo>
                  <a:pt x="692" y="146"/>
                </a:lnTo>
                <a:lnTo>
                  <a:pt x="687" y="144"/>
                </a:lnTo>
                <a:lnTo>
                  <a:pt x="680" y="142"/>
                </a:lnTo>
                <a:lnTo>
                  <a:pt x="664" y="121"/>
                </a:lnTo>
                <a:lnTo>
                  <a:pt x="666" y="114"/>
                </a:lnTo>
                <a:lnTo>
                  <a:pt x="667" y="110"/>
                </a:lnTo>
                <a:lnTo>
                  <a:pt x="671" y="110"/>
                </a:lnTo>
                <a:lnTo>
                  <a:pt x="666" y="103"/>
                </a:lnTo>
                <a:lnTo>
                  <a:pt x="662" y="102"/>
                </a:lnTo>
                <a:lnTo>
                  <a:pt x="659" y="103"/>
                </a:lnTo>
                <a:lnTo>
                  <a:pt x="655" y="98"/>
                </a:lnTo>
                <a:lnTo>
                  <a:pt x="650" y="93"/>
                </a:lnTo>
                <a:lnTo>
                  <a:pt x="639" y="84"/>
                </a:lnTo>
                <a:lnTo>
                  <a:pt x="639" y="86"/>
                </a:lnTo>
                <a:lnTo>
                  <a:pt x="637" y="86"/>
                </a:lnTo>
                <a:lnTo>
                  <a:pt x="636" y="88"/>
                </a:lnTo>
                <a:lnTo>
                  <a:pt x="634" y="91"/>
                </a:lnTo>
                <a:lnTo>
                  <a:pt x="632" y="91"/>
                </a:lnTo>
                <a:lnTo>
                  <a:pt x="630" y="91"/>
                </a:lnTo>
                <a:lnTo>
                  <a:pt x="629" y="91"/>
                </a:lnTo>
                <a:lnTo>
                  <a:pt x="627" y="89"/>
                </a:lnTo>
                <a:lnTo>
                  <a:pt x="622" y="88"/>
                </a:lnTo>
                <a:lnTo>
                  <a:pt x="622" y="84"/>
                </a:lnTo>
                <a:lnTo>
                  <a:pt x="622" y="82"/>
                </a:lnTo>
                <a:lnTo>
                  <a:pt x="623" y="82"/>
                </a:lnTo>
                <a:lnTo>
                  <a:pt x="625" y="86"/>
                </a:lnTo>
                <a:lnTo>
                  <a:pt x="627" y="86"/>
                </a:lnTo>
                <a:lnTo>
                  <a:pt x="629" y="84"/>
                </a:lnTo>
                <a:lnTo>
                  <a:pt x="630" y="84"/>
                </a:lnTo>
                <a:lnTo>
                  <a:pt x="630" y="82"/>
                </a:lnTo>
                <a:lnTo>
                  <a:pt x="629" y="82"/>
                </a:lnTo>
                <a:lnTo>
                  <a:pt x="629" y="81"/>
                </a:lnTo>
                <a:lnTo>
                  <a:pt x="629" y="77"/>
                </a:lnTo>
                <a:lnTo>
                  <a:pt x="623" y="73"/>
                </a:lnTo>
                <a:lnTo>
                  <a:pt x="613" y="66"/>
                </a:lnTo>
                <a:lnTo>
                  <a:pt x="604" y="63"/>
                </a:lnTo>
                <a:lnTo>
                  <a:pt x="601" y="61"/>
                </a:lnTo>
                <a:lnTo>
                  <a:pt x="599" y="59"/>
                </a:lnTo>
                <a:lnTo>
                  <a:pt x="601" y="58"/>
                </a:lnTo>
                <a:lnTo>
                  <a:pt x="599" y="56"/>
                </a:lnTo>
                <a:lnTo>
                  <a:pt x="599" y="54"/>
                </a:lnTo>
                <a:lnTo>
                  <a:pt x="594" y="52"/>
                </a:lnTo>
                <a:lnTo>
                  <a:pt x="583" y="49"/>
                </a:lnTo>
                <a:lnTo>
                  <a:pt x="580" y="45"/>
                </a:lnTo>
                <a:lnTo>
                  <a:pt x="574" y="45"/>
                </a:lnTo>
                <a:lnTo>
                  <a:pt x="569" y="45"/>
                </a:lnTo>
                <a:lnTo>
                  <a:pt x="564" y="44"/>
                </a:lnTo>
                <a:lnTo>
                  <a:pt x="562" y="45"/>
                </a:lnTo>
                <a:lnTo>
                  <a:pt x="560" y="45"/>
                </a:lnTo>
                <a:lnTo>
                  <a:pt x="560" y="47"/>
                </a:lnTo>
                <a:lnTo>
                  <a:pt x="558" y="47"/>
                </a:lnTo>
                <a:lnTo>
                  <a:pt x="558" y="51"/>
                </a:lnTo>
                <a:lnTo>
                  <a:pt x="558" y="54"/>
                </a:lnTo>
                <a:lnTo>
                  <a:pt x="558" y="58"/>
                </a:lnTo>
                <a:lnTo>
                  <a:pt x="555" y="58"/>
                </a:lnTo>
                <a:lnTo>
                  <a:pt x="555" y="56"/>
                </a:lnTo>
                <a:lnTo>
                  <a:pt x="557" y="54"/>
                </a:lnTo>
                <a:lnTo>
                  <a:pt x="557" y="52"/>
                </a:lnTo>
                <a:lnTo>
                  <a:pt x="558" y="49"/>
                </a:lnTo>
                <a:lnTo>
                  <a:pt x="557" y="47"/>
                </a:lnTo>
                <a:lnTo>
                  <a:pt x="555" y="47"/>
                </a:lnTo>
                <a:lnTo>
                  <a:pt x="555" y="45"/>
                </a:lnTo>
                <a:lnTo>
                  <a:pt x="551" y="42"/>
                </a:lnTo>
                <a:lnTo>
                  <a:pt x="551" y="40"/>
                </a:lnTo>
                <a:lnTo>
                  <a:pt x="551" y="38"/>
                </a:lnTo>
                <a:lnTo>
                  <a:pt x="548" y="38"/>
                </a:lnTo>
                <a:lnTo>
                  <a:pt x="544" y="37"/>
                </a:lnTo>
                <a:lnTo>
                  <a:pt x="543" y="38"/>
                </a:lnTo>
                <a:lnTo>
                  <a:pt x="543" y="40"/>
                </a:lnTo>
                <a:lnTo>
                  <a:pt x="541" y="40"/>
                </a:lnTo>
                <a:lnTo>
                  <a:pt x="543" y="44"/>
                </a:lnTo>
                <a:lnTo>
                  <a:pt x="546" y="44"/>
                </a:lnTo>
                <a:lnTo>
                  <a:pt x="546" y="54"/>
                </a:lnTo>
                <a:lnTo>
                  <a:pt x="543" y="54"/>
                </a:lnTo>
                <a:lnTo>
                  <a:pt x="537" y="52"/>
                </a:lnTo>
                <a:lnTo>
                  <a:pt x="536" y="49"/>
                </a:lnTo>
                <a:lnTo>
                  <a:pt x="536" y="47"/>
                </a:lnTo>
                <a:lnTo>
                  <a:pt x="537" y="45"/>
                </a:lnTo>
                <a:lnTo>
                  <a:pt x="529" y="40"/>
                </a:lnTo>
                <a:lnTo>
                  <a:pt x="525" y="38"/>
                </a:lnTo>
                <a:lnTo>
                  <a:pt x="522" y="37"/>
                </a:lnTo>
                <a:lnTo>
                  <a:pt x="516" y="38"/>
                </a:lnTo>
                <a:lnTo>
                  <a:pt x="513" y="37"/>
                </a:lnTo>
                <a:lnTo>
                  <a:pt x="506" y="30"/>
                </a:lnTo>
                <a:lnTo>
                  <a:pt x="506" y="31"/>
                </a:lnTo>
                <a:lnTo>
                  <a:pt x="504" y="33"/>
                </a:lnTo>
                <a:lnTo>
                  <a:pt x="500" y="33"/>
                </a:lnTo>
                <a:lnTo>
                  <a:pt x="495" y="31"/>
                </a:lnTo>
                <a:lnTo>
                  <a:pt x="492" y="31"/>
                </a:lnTo>
                <a:lnTo>
                  <a:pt x="492" y="30"/>
                </a:lnTo>
                <a:lnTo>
                  <a:pt x="465" y="31"/>
                </a:lnTo>
                <a:lnTo>
                  <a:pt x="451" y="31"/>
                </a:lnTo>
                <a:lnTo>
                  <a:pt x="439" y="26"/>
                </a:lnTo>
                <a:lnTo>
                  <a:pt x="437" y="28"/>
                </a:lnTo>
                <a:lnTo>
                  <a:pt x="434" y="30"/>
                </a:lnTo>
                <a:lnTo>
                  <a:pt x="427" y="31"/>
                </a:lnTo>
                <a:lnTo>
                  <a:pt x="425" y="30"/>
                </a:lnTo>
                <a:lnTo>
                  <a:pt x="423" y="28"/>
                </a:lnTo>
                <a:lnTo>
                  <a:pt x="421" y="21"/>
                </a:lnTo>
                <a:lnTo>
                  <a:pt x="420" y="24"/>
                </a:lnTo>
                <a:lnTo>
                  <a:pt x="402" y="9"/>
                </a:lnTo>
                <a:lnTo>
                  <a:pt x="395" y="1"/>
                </a:lnTo>
                <a:lnTo>
                  <a:pt x="392" y="0"/>
                </a:lnTo>
                <a:lnTo>
                  <a:pt x="385" y="0"/>
                </a:lnTo>
                <a:lnTo>
                  <a:pt x="374" y="1"/>
                </a:lnTo>
                <a:lnTo>
                  <a:pt x="363" y="5"/>
                </a:lnTo>
                <a:lnTo>
                  <a:pt x="360" y="9"/>
                </a:lnTo>
                <a:lnTo>
                  <a:pt x="356" y="10"/>
                </a:lnTo>
                <a:lnTo>
                  <a:pt x="353" y="16"/>
                </a:lnTo>
                <a:lnTo>
                  <a:pt x="351" y="19"/>
                </a:lnTo>
                <a:lnTo>
                  <a:pt x="360" y="21"/>
                </a:lnTo>
                <a:lnTo>
                  <a:pt x="363" y="16"/>
                </a:lnTo>
                <a:lnTo>
                  <a:pt x="365" y="14"/>
                </a:lnTo>
                <a:lnTo>
                  <a:pt x="367" y="14"/>
                </a:lnTo>
                <a:lnTo>
                  <a:pt x="363" y="19"/>
                </a:lnTo>
                <a:lnTo>
                  <a:pt x="363" y="24"/>
                </a:lnTo>
                <a:lnTo>
                  <a:pt x="358" y="28"/>
                </a:lnTo>
                <a:lnTo>
                  <a:pt x="353" y="30"/>
                </a:lnTo>
                <a:lnTo>
                  <a:pt x="353" y="24"/>
                </a:lnTo>
                <a:lnTo>
                  <a:pt x="351" y="21"/>
                </a:lnTo>
                <a:lnTo>
                  <a:pt x="351" y="16"/>
                </a:lnTo>
                <a:lnTo>
                  <a:pt x="351" y="12"/>
                </a:lnTo>
                <a:lnTo>
                  <a:pt x="351" y="9"/>
                </a:lnTo>
                <a:lnTo>
                  <a:pt x="346" y="10"/>
                </a:lnTo>
                <a:lnTo>
                  <a:pt x="342" y="14"/>
                </a:lnTo>
                <a:lnTo>
                  <a:pt x="337" y="16"/>
                </a:lnTo>
                <a:lnTo>
                  <a:pt x="332" y="17"/>
                </a:lnTo>
                <a:lnTo>
                  <a:pt x="328" y="21"/>
                </a:lnTo>
                <a:lnTo>
                  <a:pt x="327" y="26"/>
                </a:lnTo>
                <a:lnTo>
                  <a:pt x="323" y="30"/>
                </a:lnTo>
                <a:lnTo>
                  <a:pt x="313" y="35"/>
                </a:lnTo>
                <a:lnTo>
                  <a:pt x="300" y="38"/>
                </a:lnTo>
                <a:lnTo>
                  <a:pt x="300" y="40"/>
                </a:lnTo>
                <a:lnTo>
                  <a:pt x="298" y="40"/>
                </a:lnTo>
                <a:lnTo>
                  <a:pt x="298" y="42"/>
                </a:lnTo>
                <a:lnTo>
                  <a:pt x="297" y="42"/>
                </a:lnTo>
                <a:lnTo>
                  <a:pt x="295" y="42"/>
                </a:lnTo>
                <a:lnTo>
                  <a:pt x="293" y="42"/>
                </a:lnTo>
                <a:lnTo>
                  <a:pt x="290" y="40"/>
                </a:lnTo>
                <a:lnTo>
                  <a:pt x="283" y="44"/>
                </a:lnTo>
                <a:lnTo>
                  <a:pt x="270" y="51"/>
                </a:lnTo>
                <a:lnTo>
                  <a:pt x="256" y="58"/>
                </a:lnTo>
                <a:lnTo>
                  <a:pt x="255" y="58"/>
                </a:lnTo>
                <a:lnTo>
                  <a:pt x="253" y="59"/>
                </a:lnTo>
                <a:lnTo>
                  <a:pt x="253" y="61"/>
                </a:lnTo>
                <a:lnTo>
                  <a:pt x="255" y="63"/>
                </a:lnTo>
                <a:lnTo>
                  <a:pt x="256" y="63"/>
                </a:lnTo>
                <a:lnTo>
                  <a:pt x="256" y="65"/>
                </a:lnTo>
                <a:lnTo>
                  <a:pt x="258" y="65"/>
                </a:lnTo>
                <a:lnTo>
                  <a:pt x="255" y="66"/>
                </a:lnTo>
                <a:lnTo>
                  <a:pt x="255" y="65"/>
                </a:lnTo>
                <a:lnTo>
                  <a:pt x="246" y="63"/>
                </a:lnTo>
                <a:lnTo>
                  <a:pt x="235" y="59"/>
                </a:lnTo>
                <a:lnTo>
                  <a:pt x="235" y="63"/>
                </a:lnTo>
                <a:lnTo>
                  <a:pt x="235" y="65"/>
                </a:lnTo>
                <a:lnTo>
                  <a:pt x="230" y="68"/>
                </a:lnTo>
                <a:lnTo>
                  <a:pt x="225" y="70"/>
                </a:lnTo>
                <a:lnTo>
                  <a:pt x="214" y="70"/>
                </a:lnTo>
                <a:lnTo>
                  <a:pt x="207" y="72"/>
                </a:lnTo>
                <a:lnTo>
                  <a:pt x="202" y="75"/>
                </a:lnTo>
                <a:lnTo>
                  <a:pt x="197" y="75"/>
                </a:lnTo>
                <a:lnTo>
                  <a:pt x="191" y="77"/>
                </a:lnTo>
                <a:lnTo>
                  <a:pt x="183" y="88"/>
                </a:lnTo>
                <a:lnTo>
                  <a:pt x="176" y="98"/>
                </a:lnTo>
                <a:lnTo>
                  <a:pt x="174" y="100"/>
                </a:lnTo>
                <a:lnTo>
                  <a:pt x="172" y="100"/>
                </a:lnTo>
                <a:lnTo>
                  <a:pt x="168" y="96"/>
                </a:lnTo>
                <a:lnTo>
                  <a:pt x="167" y="96"/>
                </a:lnTo>
                <a:lnTo>
                  <a:pt x="165" y="98"/>
                </a:lnTo>
                <a:lnTo>
                  <a:pt x="165" y="100"/>
                </a:lnTo>
                <a:lnTo>
                  <a:pt x="163" y="100"/>
                </a:lnTo>
                <a:lnTo>
                  <a:pt x="161" y="98"/>
                </a:lnTo>
                <a:lnTo>
                  <a:pt x="160" y="95"/>
                </a:lnTo>
                <a:lnTo>
                  <a:pt x="158" y="89"/>
                </a:lnTo>
                <a:lnTo>
                  <a:pt x="156" y="89"/>
                </a:lnTo>
                <a:lnTo>
                  <a:pt x="154" y="89"/>
                </a:lnTo>
                <a:lnTo>
                  <a:pt x="153" y="89"/>
                </a:lnTo>
                <a:lnTo>
                  <a:pt x="151" y="91"/>
                </a:lnTo>
                <a:lnTo>
                  <a:pt x="149" y="89"/>
                </a:lnTo>
                <a:lnTo>
                  <a:pt x="147" y="89"/>
                </a:lnTo>
                <a:lnTo>
                  <a:pt x="144" y="91"/>
                </a:lnTo>
                <a:lnTo>
                  <a:pt x="142" y="91"/>
                </a:lnTo>
                <a:lnTo>
                  <a:pt x="140" y="93"/>
                </a:lnTo>
                <a:lnTo>
                  <a:pt x="139" y="95"/>
                </a:lnTo>
                <a:lnTo>
                  <a:pt x="133" y="95"/>
                </a:lnTo>
                <a:lnTo>
                  <a:pt x="130" y="95"/>
                </a:lnTo>
                <a:lnTo>
                  <a:pt x="132" y="95"/>
                </a:lnTo>
                <a:lnTo>
                  <a:pt x="132" y="96"/>
                </a:lnTo>
                <a:lnTo>
                  <a:pt x="123" y="95"/>
                </a:lnTo>
                <a:lnTo>
                  <a:pt x="118" y="95"/>
                </a:lnTo>
                <a:lnTo>
                  <a:pt x="112" y="96"/>
                </a:lnTo>
                <a:lnTo>
                  <a:pt x="107" y="100"/>
                </a:lnTo>
                <a:lnTo>
                  <a:pt x="105" y="93"/>
                </a:lnTo>
                <a:lnTo>
                  <a:pt x="102" y="89"/>
                </a:lnTo>
                <a:lnTo>
                  <a:pt x="98" y="105"/>
                </a:lnTo>
                <a:lnTo>
                  <a:pt x="95" y="117"/>
                </a:lnTo>
                <a:lnTo>
                  <a:pt x="88" y="117"/>
                </a:lnTo>
                <a:lnTo>
                  <a:pt x="89" y="119"/>
                </a:lnTo>
                <a:lnTo>
                  <a:pt x="88" y="119"/>
                </a:lnTo>
                <a:lnTo>
                  <a:pt x="86" y="121"/>
                </a:lnTo>
                <a:lnTo>
                  <a:pt x="88" y="123"/>
                </a:lnTo>
                <a:lnTo>
                  <a:pt x="89" y="124"/>
                </a:lnTo>
                <a:lnTo>
                  <a:pt x="91" y="123"/>
                </a:lnTo>
                <a:lnTo>
                  <a:pt x="93" y="123"/>
                </a:lnTo>
                <a:lnTo>
                  <a:pt x="91" y="124"/>
                </a:lnTo>
                <a:lnTo>
                  <a:pt x="93" y="126"/>
                </a:lnTo>
                <a:lnTo>
                  <a:pt x="91" y="124"/>
                </a:lnTo>
                <a:lnTo>
                  <a:pt x="91" y="126"/>
                </a:lnTo>
                <a:lnTo>
                  <a:pt x="88" y="130"/>
                </a:lnTo>
                <a:lnTo>
                  <a:pt x="86" y="131"/>
                </a:lnTo>
                <a:lnTo>
                  <a:pt x="88" y="137"/>
                </a:lnTo>
                <a:lnTo>
                  <a:pt x="88" y="140"/>
                </a:lnTo>
                <a:lnTo>
                  <a:pt x="86" y="144"/>
                </a:lnTo>
                <a:lnTo>
                  <a:pt x="82" y="144"/>
                </a:lnTo>
                <a:lnTo>
                  <a:pt x="77" y="144"/>
                </a:lnTo>
                <a:lnTo>
                  <a:pt x="70" y="144"/>
                </a:lnTo>
                <a:lnTo>
                  <a:pt x="63" y="140"/>
                </a:lnTo>
                <a:lnTo>
                  <a:pt x="60" y="140"/>
                </a:lnTo>
                <a:lnTo>
                  <a:pt x="58" y="140"/>
                </a:lnTo>
                <a:lnTo>
                  <a:pt x="53" y="142"/>
                </a:lnTo>
                <a:lnTo>
                  <a:pt x="53" y="144"/>
                </a:lnTo>
                <a:lnTo>
                  <a:pt x="51" y="146"/>
                </a:lnTo>
                <a:lnTo>
                  <a:pt x="54" y="151"/>
                </a:lnTo>
                <a:lnTo>
                  <a:pt x="56" y="154"/>
                </a:lnTo>
                <a:lnTo>
                  <a:pt x="56" y="156"/>
                </a:lnTo>
                <a:lnTo>
                  <a:pt x="60" y="156"/>
                </a:lnTo>
                <a:lnTo>
                  <a:pt x="61" y="154"/>
                </a:lnTo>
                <a:lnTo>
                  <a:pt x="63" y="156"/>
                </a:lnTo>
                <a:lnTo>
                  <a:pt x="67" y="156"/>
                </a:lnTo>
                <a:lnTo>
                  <a:pt x="72" y="156"/>
                </a:lnTo>
                <a:lnTo>
                  <a:pt x="75" y="156"/>
                </a:lnTo>
                <a:lnTo>
                  <a:pt x="67" y="158"/>
                </a:lnTo>
                <a:lnTo>
                  <a:pt x="63" y="158"/>
                </a:lnTo>
                <a:lnTo>
                  <a:pt x="61" y="160"/>
                </a:lnTo>
                <a:lnTo>
                  <a:pt x="61" y="158"/>
                </a:lnTo>
                <a:lnTo>
                  <a:pt x="58" y="161"/>
                </a:lnTo>
                <a:lnTo>
                  <a:pt x="54" y="163"/>
                </a:lnTo>
                <a:lnTo>
                  <a:pt x="56" y="165"/>
                </a:lnTo>
                <a:lnTo>
                  <a:pt x="56" y="167"/>
                </a:lnTo>
                <a:lnTo>
                  <a:pt x="51" y="168"/>
                </a:lnTo>
                <a:lnTo>
                  <a:pt x="47" y="174"/>
                </a:lnTo>
                <a:lnTo>
                  <a:pt x="44" y="175"/>
                </a:lnTo>
                <a:lnTo>
                  <a:pt x="40" y="174"/>
                </a:lnTo>
                <a:lnTo>
                  <a:pt x="40" y="177"/>
                </a:lnTo>
                <a:lnTo>
                  <a:pt x="37" y="179"/>
                </a:lnTo>
                <a:lnTo>
                  <a:pt x="30" y="181"/>
                </a:lnTo>
                <a:lnTo>
                  <a:pt x="33" y="186"/>
                </a:lnTo>
                <a:lnTo>
                  <a:pt x="31" y="188"/>
                </a:lnTo>
                <a:lnTo>
                  <a:pt x="30" y="188"/>
                </a:lnTo>
                <a:lnTo>
                  <a:pt x="26" y="186"/>
                </a:lnTo>
                <a:lnTo>
                  <a:pt x="21" y="189"/>
                </a:lnTo>
                <a:lnTo>
                  <a:pt x="19" y="191"/>
                </a:lnTo>
                <a:lnTo>
                  <a:pt x="23" y="193"/>
                </a:lnTo>
                <a:lnTo>
                  <a:pt x="21" y="195"/>
                </a:lnTo>
                <a:lnTo>
                  <a:pt x="23" y="196"/>
                </a:lnTo>
                <a:lnTo>
                  <a:pt x="23" y="198"/>
                </a:lnTo>
                <a:lnTo>
                  <a:pt x="21" y="203"/>
                </a:lnTo>
                <a:lnTo>
                  <a:pt x="21" y="205"/>
                </a:lnTo>
                <a:lnTo>
                  <a:pt x="23" y="207"/>
                </a:lnTo>
                <a:lnTo>
                  <a:pt x="24" y="209"/>
                </a:lnTo>
                <a:lnTo>
                  <a:pt x="24" y="210"/>
                </a:lnTo>
                <a:lnTo>
                  <a:pt x="28" y="210"/>
                </a:lnTo>
                <a:lnTo>
                  <a:pt x="28" y="219"/>
                </a:lnTo>
                <a:lnTo>
                  <a:pt x="26" y="218"/>
                </a:lnTo>
                <a:lnTo>
                  <a:pt x="23" y="218"/>
                </a:lnTo>
                <a:lnTo>
                  <a:pt x="24" y="216"/>
                </a:lnTo>
                <a:lnTo>
                  <a:pt x="21" y="219"/>
                </a:lnTo>
                <a:lnTo>
                  <a:pt x="21" y="223"/>
                </a:lnTo>
                <a:lnTo>
                  <a:pt x="23" y="226"/>
                </a:lnTo>
                <a:lnTo>
                  <a:pt x="21" y="232"/>
                </a:lnTo>
                <a:lnTo>
                  <a:pt x="24" y="230"/>
                </a:lnTo>
                <a:lnTo>
                  <a:pt x="24" y="233"/>
                </a:lnTo>
                <a:lnTo>
                  <a:pt x="21" y="235"/>
                </a:lnTo>
                <a:lnTo>
                  <a:pt x="24" y="237"/>
                </a:lnTo>
                <a:lnTo>
                  <a:pt x="28" y="239"/>
                </a:lnTo>
                <a:lnTo>
                  <a:pt x="28" y="242"/>
                </a:lnTo>
                <a:lnTo>
                  <a:pt x="26" y="240"/>
                </a:lnTo>
                <a:lnTo>
                  <a:pt x="24" y="244"/>
                </a:lnTo>
                <a:lnTo>
                  <a:pt x="28" y="247"/>
                </a:lnTo>
                <a:lnTo>
                  <a:pt x="31" y="253"/>
                </a:lnTo>
                <a:lnTo>
                  <a:pt x="35" y="256"/>
                </a:lnTo>
                <a:lnTo>
                  <a:pt x="33" y="258"/>
                </a:lnTo>
                <a:lnTo>
                  <a:pt x="35" y="260"/>
                </a:lnTo>
                <a:lnTo>
                  <a:pt x="37" y="260"/>
                </a:lnTo>
                <a:lnTo>
                  <a:pt x="37" y="261"/>
                </a:lnTo>
                <a:lnTo>
                  <a:pt x="42" y="258"/>
                </a:lnTo>
                <a:lnTo>
                  <a:pt x="47" y="258"/>
                </a:lnTo>
                <a:lnTo>
                  <a:pt x="60" y="260"/>
                </a:lnTo>
                <a:lnTo>
                  <a:pt x="67" y="260"/>
                </a:lnTo>
                <a:lnTo>
                  <a:pt x="74" y="256"/>
                </a:lnTo>
                <a:lnTo>
                  <a:pt x="77" y="253"/>
                </a:lnTo>
                <a:lnTo>
                  <a:pt x="82" y="251"/>
                </a:lnTo>
                <a:lnTo>
                  <a:pt x="82" y="254"/>
                </a:lnTo>
                <a:lnTo>
                  <a:pt x="82" y="258"/>
                </a:lnTo>
                <a:lnTo>
                  <a:pt x="86" y="256"/>
                </a:lnTo>
                <a:lnTo>
                  <a:pt x="77" y="284"/>
                </a:lnTo>
                <a:lnTo>
                  <a:pt x="75" y="298"/>
                </a:lnTo>
                <a:lnTo>
                  <a:pt x="75" y="305"/>
                </a:lnTo>
                <a:lnTo>
                  <a:pt x="77" y="311"/>
                </a:lnTo>
                <a:lnTo>
                  <a:pt x="77" y="309"/>
                </a:lnTo>
                <a:lnTo>
                  <a:pt x="77" y="312"/>
                </a:lnTo>
                <a:lnTo>
                  <a:pt x="75" y="314"/>
                </a:lnTo>
                <a:lnTo>
                  <a:pt x="74" y="314"/>
                </a:lnTo>
                <a:lnTo>
                  <a:pt x="70" y="332"/>
                </a:lnTo>
                <a:lnTo>
                  <a:pt x="72" y="332"/>
                </a:lnTo>
                <a:lnTo>
                  <a:pt x="70" y="335"/>
                </a:lnTo>
                <a:lnTo>
                  <a:pt x="72" y="335"/>
                </a:lnTo>
                <a:lnTo>
                  <a:pt x="72" y="340"/>
                </a:lnTo>
                <a:lnTo>
                  <a:pt x="70" y="342"/>
                </a:lnTo>
                <a:lnTo>
                  <a:pt x="68" y="344"/>
                </a:lnTo>
                <a:lnTo>
                  <a:pt x="70" y="346"/>
                </a:lnTo>
                <a:lnTo>
                  <a:pt x="68" y="346"/>
                </a:lnTo>
                <a:lnTo>
                  <a:pt x="67" y="347"/>
                </a:lnTo>
                <a:lnTo>
                  <a:pt x="65" y="354"/>
                </a:lnTo>
                <a:lnTo>
                  <a:pt x="63" y="367"/>
                </a:lnTo>
                <a:lnTo>
                  <a:pt x="60" y="379"/>
                </a:lnTo>
                <a:lnTo>
                  <a:pt x="58" y="390"/>
                </a:lnTo>
                <a:lnTo>
                  <a:pt x="56" y="393"/>
                </a:lnTo>
                <a:lnTo>
                  <a:pt x="54" y="395"/>
                </a:lnTo>
                <a:lnTo>
                  <a:pt x="54" y="398"/>
                </a:lnTo>
                <a:lnTo>
                  <a:pt x="56" y="402"/>
                </a:lnTo>
                <a:lnTo>
                  <a:pt x="56" y="414"/>
                </a:lnTo>
                <a:lnTo>
                  <a:pt x="54" y="419"/>
                </a:lnTo>
                <a:lnTo>
                  <a:pt x="51" y="425"/>
                </a:lnTo>
                <a:lnTo>
                  <a:pt x="49" y="428"/>
                </a:lnTo>
                <a:lnTo>
                  <a:pt x="49" y="434"/>
                </a:lnTo>
                <a:lnTo>
                  <a:pt x="49" y="446"/>
                </a:lnTo>
                <a:lnTo>
                  <a:pt x="54" y="467"/>
                </a:lnTo>
                <a:lnTo>
                  <a:pt x="54" y="474"/>
                </a:lnTo>
                <a:lnTo>
                  <a:pt x="53" y="477"/>
                </a:lnTo>
                <a:lnTo>
                  <a:pt x="44" y="484"/>
                </a:lnTo>
                <a:lnTo>
                  <a:pt x="35" y="495"/>
                </a:lnTo>
                <a:lnTo>
                  <a:pt x="31" y="499"/>
                </a:lnTo>
                <a:lnTo>
                  <a:pt x="14" y="525"/>
                </a:lnTo>
                <a:lnTo>
                  <a:pt x="3" y="544"/>
                </a:lnTo>
                <a:lnTo>
                  <a:pt x="0" y="553"/>
                </a:lnTo>
                <a:lnTo>
                  <a:pt x="0" y="560"/>
                </a:lnTo>
                <a:lnTo>
                  <a:pt x="2" y="565"/>
                </a:lnTo>
                <a:lnTo>
                  <a:pt x="5" y="569"/>
                </a:lnTo>
                <a:lnTo>
                  <a:pt x="10" y="574"/>
                </a:lnTo>
                <a:lnTo>
                  <a:pt x="16" y="579"/>
                </a:lnTo>
                <a:lnTo>
                  <a:pt x="28" y="583"/>
                </a:lnTo>
                <a:lnTo>
                  <a:pt x="39" y="588"/>
                </a:lnTo>
                <a:lnTo>
                  <a:pt x="40" y="592"/>
                </a:lnTo>
                <a:lnTo>
                  <a:pt x="42" y="599"/>
                </a:lnTo>
                <a:lnTo>
                  <a:pt x="42" y="606"/>
                </a:lnTo>
                <a:lnTo>
                  <a:pt x="40" y="611"/>
                </a:lnTo>
                <a:lnTo>
                  <a:pt x="37" y="614"/>
                </a:lnTo>
                <a:lnTo>
                  <a:pt x="37" y="616"/>
                </a:lnTo>
                <a:lnTo>
                  <a:pt x="37" y="620"/>
                </a:lnTo>
                <a:lnTo>
                  <a:pt x="39" y="623"/>
                </a:lnTo>
                <a:lnTo>
                  <a:pt x="37" y="625"/>
                </a:lnTo>
                <a:lnTo>
                  <a:pt x="35" y="627"/>
                </a:lnTo>
                <a:lnTo>
                  <a:pt x="31" y="628"/>
                </a:lnTo>
                <a:lnTo>
                  <a:pt x="30" y="632"/>
                </a:lnTo>
                <a:lnTo>
                  <a:pt x="30" y="634"/>
                </a:lnTo>
                <a:lnTo>
                  <a:pt x="30" y="639"/>
                </a:lnTo>
                <a:lnTo>
                  <a:pt x="31" y="646"/>
                </a:lnTo>
                <a:lnTo>
                  <a:pt x="37" y="651"/>
                </a:lnTo>
                <a:lnTo>
                  <a:pt x="40" y="657"/>
                </a:lnTo>
                <a:lnTo>
                  <a:pt x="44" y="662"/>
                </a:lnTo>
                <a:lnTo>
                  <a:pt x="46" y="664"/>
                </a:lnTo>
                <a:lnTo>
                  <a:pt x="49" y="665"/>
                </a:lnTo>
                <a:lnTo>
                  <a:pt x="51" y="664"/>
                </a:lnTo>
                <a:lnTo>
                  <a:pt x="51" y="662"/>
                </a:lnTo>
                <a:lnTo>
                  <a:pt x="49" y="660"/>
                </a:lnTo>
                <a:lnTo>
                  <a:pt x="49" y="658"/>
                </a:lnTo>
                <a:lnTo>
                  <a:pt x="51" y="660"/>
                </a:lnTo>
                <a:lnTo>
                  <a:pt x="53" y="660"/>
                </a:lnTo>
                <a:lnTo>
                  <a:pt x="56" y="658"/>
                </a:lnTo>
                <a:lnTo>
                  <a:pt x="54" y="664"/>
                </a:lnTo>
                <a:lnTo>
                  <a:pt x="58" y="667"/>
                </a:lnTo>
                <a:lnTo>
                  <a:pt x="61" y="671"/>
                </a:lnTo>
                <a:lnTo>
                  <a:pt x="65" y="671"/>
                </a:lnTo>
                <a:lnTo>
                  <a:pt x="67" y="665"/>
                </a:lnTo>
                <a:lnTo>
                  <a:pt x="68" y="664"/>
                </a:lnTo>
                <a:lnTo>
                  <a:pt x="68" y="665"/>
                </a:lnTo>
                <a:lnTo>
                  <a:pt x="68" y="671"/>
                </a:lnTo>
                <a:lnTo>
                  <a:pt x="68" y="672"/>
                </a:lnTo>
                <a:lnTo>
                  <a:pt x="72" y="674"/>
                </a:lnTo>
                <a:lnTo>
                  <a:pt x="70" y="676"/>
                </a:lnTo>
                <a:lnTo>
                  <a:pt x="68" y="679"/>
                </a:lnTo>
                <a:lnTo>
                  <a:pt x="68" y="688"/>
                </a:lnTo>
                <a:lnTo>
                  <a:pt x="63" y="702"/>
                </a:lnTo>
                <a:lnTo>
                  <a:pt x="61" y="713"/>
                </a:lnTo>
                <a:lnTo>
                  <a:pt x="60" y="720"/>
                </a:lnTo>
                <a:lnTo>
                  <a:pt x="61" y="729"/>
                </a:lnTo>
                <a:lnTo>
                  <a:pt x="67" y="736"/>
                </a:lnTo>
                <a:lnTo>
                  <a:pt x="72" y="741"/>
                </a:lnTo>
                <a:lnTo>
                  <a:pt x="74" y="744"/>
                </a:lnTo>
                <a:lnTo>
                  <a:pt x="74" y="748"/>
                </a:lnTo>
                <a:lnTo>
                  <a:pt x="74" y="753"/>
                </a:lnTo>
                <a:lnTo>
                  <a:pt x="75" y="755"/>
                </a:lnTo>
                <a:lnTo>
                  <a:pt x="77" y="753"/>
                </a:lnTo>
                <a:lnTo>
                  <a:pt x="79" y="751"/>
                </a:lnTo>
                <a:lnTo>
                  <a:pt x="81" y="750"/>
                </a:lnTo>
                <a:lnTo>
                  <a:pt x="82" y="751"/>
                </a:lnTo>
                <a:lnTo>
                  <a:pt x="81" y="753"/>
                </a:lnTo>
                <a:lnTo>
                  <a:pt x="70" y="769"/>
                </a:lnTo>
                <a:lnTo>
                  <a:pt x="72" y="769"/>
                </a:lnTo>
                <a:lnTo>
                  <a:pt x="74" y="771"/>
                </a:lnTo>
                <a:lnTo>
                  <a:pt x="74" y="772"/>
                </a:lnTo>
                <a:lnTo>
                  <a:pt x="72" y="774"/>
                </a:lnTo>
                <a:lnTo>
                  <a:pt x="70" y="776"/>
                </a:lnTo>
                <a:lnTo>
                  <a:pt x="68" y="774"/>
                </a:lnTo>
                <a:lnTo>
                  <a:pt x="67" y="779"/>
                </a:lnTo>
                <a:lnTo>
                  <a:pt x="67" y="781"/>
                </a:lnTo>
                <a:lnTo>
                  <a:pt x="70" y="783"/>
                </a:lnTo>
                <a:lnTo>
                  <a:pt x="68" y="785"/>
                </a:lnTo>
                <a:lnTo>
                  <a:pt x="70" y="785"/>
                </a:lnTo>
                <a:lnTo>
                  <a:pt x="68" y="795"/>
                </a:lnTo>
                <a:lnTo>
                  <a:pt x="68" y="806"/>
                </a:lnTo>
                <a:lnTo>
                  <a:pt x="70" y="813"/>
                </a:lnTo>
                <a:lnTo>
                  <a:pt x="72" y="816"/>
                </a:lnTo>
                <a:lnTo>
                  <a:pt x="70" y="820"/>
                </a:lnTo>
                <a:lnTo>
                  <a:pt x="74" y="820"/>
                </a:lnTo>
                <a:lnTo>
                  <a:pt x="75" y="827"/>
                </a:lnTo>
                <a:lnTo>
                  <a:pt x="77" y="827"/>
                </a:lnTo>
                <a:lnTo>
                  <a:pt x="81" y="825"/>
                </a:lnTo>
                <a:lnTo>
                  <a:pt x="82" y="830"/>
                </a:lnTo>
                <a:lnTo>
                  <a:pt x="84" y="832"/>
                </a:lnTo>
                <a:lnTo>
                  <a:pt x="88" y="836"/>
                </a:lnTo>
                <a:lnTo>
                  <a:pt x="89" y="839"/>
                </a:lnTo>
                <a:lnTo>
                  <a:pt x="91" y="837"/>
                </a:lnTo>
                <a:lnTo>
                  <a:pt x="93" y="837"/>
                </a:lnTo>
                <a:lnTo>
                  <a:pt x="96" y="841"/>
                </a:lnTo>
                <a:lnTo>
                  <a:pt x="100" y="844"/>
                </a:lnTo>
                <a:lnTo>
                  <a:pt x="105" y="846"/>
                </a:lnTo>
                <a:lnTo>
                  <a:pt x="109" y="846"/>
                </a:lnTo>
                <a:lnTo>
                  <a:pt x="114" y="848"/>
                </a:lnTo>
                <a:lnTo>
                  <a:pt x="118" y="850"/>
                </a:lnTo>
                <a:lnTo>
                  <a:pt x="121" y="852"/>
                </a:lnTo>
                <a:lnTo>
                  <a:pt x="123" y="852"/>
                </a:lnTo>
                <a:lnTo>
                  <a:pt x="126" y="852"/>
                </a:lnTo>
                <a:lnTo>
                  <a:pt x="132" y="860"/>
                </a:lnTo>
                <a:lnTo>
                  <a:pt x="133" y="864"/>
                </a:lnTo>
                <a:lnTo>
                  <a:pt x="135" y="866"/>
                </a:lnTo>
                <a:lnTo>
                  <a:pt x="139" y="864"/>
                </a:lnTo>
                <a:lnTo>
                  <a:pt x="144" y="860"/>
                </a:lnTo>
                <a:lnTo>
                  <a:pt x="146" y="866"/>
                </a:lnTo>
                <a:lnTo>
                  <a:pt x="149" y="867"/>
                </a:lnTo>
                <a:lnTo>
                  <a:pt x="151" y="869"/>
                </a:lnTo>
                <a:lnTo>
                  <a:pt x="153" y="867"/>
                </a:lnTo>
                <a:lnTo>
                  <a:pt x="153" y="866"/>
                </a:lnTo>
                <a:lnTo>
                  <a:pt x="154" y="866"/>
                </a:lnTo>
                <a:lnTo>
                  <a:pt x="158" y="867"/>
                </a:lnTo>
                <a:lnTo>
                  <a:pt x="160" y="867"/>
                </a:lnTo>
                <a:lnTo>
                  <a:pt x="160" y="869"/>
                </a:lnTo>
                <a:lnTo>
                  <a:pt x="161" y="871"/>
                </a:lnTo>
                <a:lnTo>
                  <a:pt x="163" y="871"/>
                </a:lnTo>
                <a:lnTo>
                  <a:pt x="165" y="871"/>
                </a:lnTo>
                <a:lnTo>
                  <a:pt x="165" y="873"/>
                </a:lnTo>
                <a:lnTo>
                  <a:pt x="170" y="874"/>
                </a:lnTo>
                <a:lnTo>
                  <a:pt x="174" y="876"/>
                </a:lnTo>
                <a:lnTo>
                  <a:pt x="174" y="878"/>
                </a:lnTo>
                <a:lnTo>
                  <a:pt x="176" y="880"/>
                </a:lnTo>
                <a:lnTo>
                  <a:pt x="179" y="878"/>
                </a:lnTo>
                <a:lnTo>
                  <a:pt x="183" y="878"/>
                </a:lnTo>
                <a:lnTo>
                  <a:pt x="184" y="880"/>
                </a:lnTo>
                <a:lnTo>
                  <a:pt x="186" y="883"/>
                </a:lnTo>
                <a:lnTo>
                  <a:pt x="188" y="881"/>
                </a:lnTo>
                <a:lnTo>
                  <a:pt x="191" y="881"/>
                </a:lnTo>
                <a:lnTo>
                  <a:pt x="197" y="881"/>
                </a:lnTo>
                <a:lnTo>
                  <a:pt x="200" y="881"/>
                </a:lnTo>
                <a:lnTo>
                  <a:pt x="202" y="883"/>
                </a:lnTo>
                <a:lnTo>
                  <a:pt x="202" y="881"/>
                </a:lnTo>
                <a:lnTo>
                  <a:pt x="202" y="883"/>
                </a:lnTo>
                <a:lnTo>
                  <a:pt x="205" y="881"/>
                </a:lnTo>
                <a:lnTo>
                  <a:pt x="211" y="883"/>
                </a:lnTo>
                <a:lnTo>
                  <a:pt x="219" y="885"/>
                </a:lnTo>
                <a:lnTo>
                  <a:pt x="223" y="887"/>
                </a:lnTo>
                <a:lnTo>
                  <a:pt x="228" y="885"/>
                </a:lnTo>
                <a:lnTo>
                  <a:pt x="237" y="885"/>
                </a:lnTo>
                <a:lnTo>
                  <a:pt x="246" y="887"/>
                </a:lnTo>
                <a:lnTo>
                  <a:pt x="253" y="888"/>
                </a:lnTo>
                <a:lnTo>
                  <a:pt x="260" y="892"/>
                </a:lnTo>
                <a:lnTo>
                  <a:pt x="263" y="895"/>
                </a:lnTo>
                <a:lnTo>
                  <a:pt x="267" y="901"/>
                </a:lnTo>
                <a:lnTo>
                  <a:pt x="270" y="904"/>
                </a:lnTo>
                <a:lnTo>
                  <a:pt x="277" y="911"/>
                </a:lnTo>
                <a:lnTo>
                  <a:pt x="283" y="918"/>
                </a:lnTo>
                <a:lnTo>
                  <a:pt x="288" y="925"/>
                </a:lnTo>
                <a:lnTo>
                  <a:pt x="288" y="927"/>
                </a:lnTo>
                <a:lnTo>
                  <a:pt x="288" y="929"/>
                </a:lnTo>
                <a:lnTo>
                  <a:pt x="286" y="932"/>
                </a:lnTo>
                <a:lnTo>
                  <a:pt x="288" y="934"/>
                </a:lnTo>
                <a:lnTo>
                  <a:pt x="288" y="938"/>
                </a:lnTo>
                <a:lnTo>
                  <a:pt x="290" y="941"/>
                </a:lnTo>
                <a:lnTo>
                  <a:pt x="291" y="943"/>
                </a:lnTo>
                <a:lnTo>
                  <a:pt x="291" y="945"/>
                </a:lnTo>
                <a:lnTo>
                  <a:pt x="290" y="948"/>
                </a:lnTo>
                <a:lnTo>
                  <a:pt x="291" y="950"/>
                </a:lnTo>
                <a:lnTo>
                  <a:pt x="290" y="952"/>
                </a:lnTo>
                <a:lnTo>
                  <a:pt x="288" y="952"/>
                </a:lnTo>
                <a:lnTo>
                  <a:pt x="288" y="953"/>
                </a:lnTo>
                <a:lnTo>
                  <a:pt x="288" y="955"/>
                </a:lnTo>
                <a:lnTo>
                  <a:pt x="288" y="957"/>
                </a:lnTo>
                <a:lnTo>
                  <a:pt x="284" y="960"/>
                </a:lnTo>
                <a:lnTo>
                  <a:pt x="281" y="966"/>
                </a:lnTo>
                <a:lnTo>
                  <a:pt x="276" y="969"/>
                </a:lnTo>
                <a:lnTo>
                  <a:pt x="256" y="985"/>
                </a:lnTo>
                <a:lnTo>
                  <a:pt x="248" y="992"/>
                </a:lnTo>
                <a:lnTo>
                  <a:pt x="242" y="1004"/>
                </a:lnTo>
                <a:lnTo>
                  <a:pt x="244" y="1004"/>
                </a:lnTo>
                <a:lnTo>
                  <a:pt x="228" y="1010"/>
                </a:lnTo>
                <a:lnTo>
                  <a:pt x="221" y="1011"/>
                </a:lnTo>
                <a:lnTo>
                  <a:pt x="216" y="1013"/>
                </a:lnTo>
                <a:lnTo>
                  <a:pt x="214" y="1015"/>
                </a:lnTo>
                <a:lnTo>
                  <a:pt x="212" y="1018"/>
                </a:lnTo>
                <a:lnTo>
                  <a:pt x="212" y="1020"/>
                </a:lnTo>
                <a:lnTo>
                  <a:pt x="216" y="1027"/>
                </a:lnTo>
                <a:lnTo>
                  <a:pt x="219" y="1031"/>
                </a:lnTo>
                <a:lnTo>
                  <a:pt x="223" y="1036"/>
                </a:lnTo>
                <a:lnTo>
                  <a:pt x="235" y="1075"/>
                </a:lnTo>
                <a:lnTo>
                  <a:pt x="242" y="1094"/>
                </a:lnTo>
                <a:lnTo>
                  <a:pt x="244" y="1099"/>
                </a:lnTo>
                <a:lnTo>
                  <a:pt x="246" y="1103"/>
                </a:lnTo>
                <a:lnTo>
                  <a:pt x="242" y="1108"/>
                </a:lnTo>
                <a:lnTo>
                  <a:pt x="237" y="1113"/>
                </a:lnTo>
                <a:lnTo>
                  <a:pt x="230" y="1117"/>
                </a:lnTo>
                <a:lnTo>
                  <a:pt x="223" y="1117"/>
                </a:lnTo>
                <a:lnTo>
                  <a:pt x="216" y="1120"/>
                </a:lnTo>
                <a:lnTo>
                  <a:pt x="211" y="1124"/>
                </a:lnTo>
                <a:lnTo>
                  <a:pt x="205" y="1131"/>
                </a:lnTo>
                <a:lnTo>
                  <a:pt x="204" y="1131"/>
                </a:lnTo>
                <a:lnTo>
                  <a:pt x="200" y="1132"/>
                </a:lnTo>
                <a:lnTo>
                  <a:pt x="195" y="1138"/>
                </a:lnTo>
                <a:lnTo>
                  <a:pt x="190" y="1143"/>
                </a:lnTo>
                <a:lnTo>
                  <a:pt x="183" y="1155"/>
                </a:lnTo>
                <a:lnTo>
                  <a:pt x="176" y="1171"/>
                </a:lnTo>
                <a:lnTo>
                  <a:pt x="172" y="1185"/>
                </a:lnTo>
                <a:lnTo>
                  <a:pt x="167" y="1201"/>
                </a:lnTo>
                <a:lnTo>
                  <a:pt x="161" y="1215"/>
                </a:lnTo>
                <a:lnTo>
                  <a:pt x="156" y="1226"/>
                </a:lnTo>
                <a:lnTo>
                  <a:pt x="149" y="1243"/>
                </a:lnTo>
                <a:lnTo>
                  <a:pt x="139" y="1269"/>
                </a:lnTo>
                <a:lnTo>
                  <a:pt x="135" y="1282"/>
                </a:lnTo>
                <a:lnTo>
                  <a:pt x="132" y="1291"/>
                </a:lnTo>
                <a:lnTo>
                  <a:pt x="126" y="1296"/>
                </a:lnTo>
                <a:lnTo>
                  <a:pt x="118" y="1308"/>
                </a:lnTo>
                <a:lnTo>
                  <a:pt x="109" y="1322"/>
                </a:lnTo>
                <a:lnTo>
                  <a:pt x="93" y="1349"/>
                </a:lnTo>
                <a:lnTo>
                  <a:pt x="79" y="1377"/>
                </a:lnTo>
                <a:lnTo>
                  <a:pt x="65" y="1406"/>
                </a:lnTo>
                <a:lnTo>
                  <a:pt x="58" y="1429"/>
                </a:lnTo>
                <a:lnTo>
                  <a:pt x="51" y="1454"/>
                </a:lnTo>
                <a:lnTo>
                  <a:pt x="47" y="1478"/>
                </a:lnTo>
                <a:lnTo>
                  <a:pt x="44" y="1503"/>
                </a:lnTo>
                <a:lnTo>
                  <a:pt x="40" y="1512"/>
                </a:lnTo>
                <a:lnTo>
                  <a:pt x="33" y="1528"/>
                </a:lnTo>
                <a:lnTo>
                  <a:pt x="28" y="1536"/>
                </a:lnTo>
                <a:lnTo>
                  <a:pt x="24" y="1545"/>
                </a:lnTo>
                <a:lnTo>
                  <a:pt x="19" y="1559"/>
                </a:lnTo>
                <a:lnTo>
                  <a:pt x="14" y="1575"/>
                </a:lnTo>
                <a:lnTo>
                  <a:pt x="10" y="1594"/>
                </a:lnTo>
                <a:lnTo>
                  <a:pt x="7" y="1615"/>
                </a:lnTo>
                <a:lnTo>
                  <a:pt x="3" y="1647"/>
                </a:lnTo>
                <a:lnTo>
                  <a:pt x="2" y="1661"/>
                </a:lnTo>
                <a:lnTo>
                  <a:pt x="0" y="1698"/>
                </a:lnTo>
                <a:lnTo>
                  <a:pt x="996" y="1698"/>
                </a:lnTo>
                <a:close/>
                <a:moveTo>
                  <a:pt x="739" y="304"/>
                </a:moveTo>
                <a:lnTo>
                  <a:pt x="739" y="304"/>
                </a:lnTo>
                <a:lnTo>
                  <a:pt x="739" y="302"/>
                </a:lnTo>
                <a:lnTo>
                  <a:pt x="741" y="302"/>
                </a:lnTo>
                <a:lnTo>
                  <a:pt x="739" y="304"/>
                </a:lnTo>
                <a:close/>
                <a:moveTo>
                  <a:pt x="739" y="288"/>
                </a:moveTo>
                <a:lnTo>
                  <a:pt x="739" y="288"/>
                </a:lnTo>
                <a:lnTo>
                  <a:pt x="741" y="288"/>
                </a:lnTo>
                <a:lnTo>
                  <a:pt x="743" y="288"/>
                </a:lnTo>
                <a:lnTo>
                  <a:pt x="746" y="291"/>
                </a:lnTo>
                <a:lnTo>
                  <a:pt x="746" y="293"/>
                </a:lnTo>
                <a:lnTo>
                  <a:pt x="746" y="295"/>
                </a:lnTo>
                <a:lnTo>
                  <a:pt x="746" y="297"/>
                </a:lnTo>
                <a:lnTo>
                  <a:pt x="745" y="295"/>
                </a:lnTo>
                <a:lnTo>
                  <a:pt x="743" y="293"/>
                </a:lnTo>
                <a:lnTo>
                  <a:pt x="743" y="291"/>
                </a:lnTo>
                <a:lnTo>
                  <a:pt x="738" y="291"/>
                </a:lnTo>
                <a:lnTo>
                  <a:pt x="738" y="290"/>
                </a:lnTo>
                <a:lnTo>
                  <a:pt x="739" y="288"/>
                </a:lnTo>
                <a:close/>
                <a:moveTo>
                  <a:pt x="717" y="186"/>
                </a:moveTo>
                <a:lnTo>
                  <a:pt x="717" y="186"/>
                </a:lnTo>
                <a:lnTo>
                  <a:pt x="717" y="189"/>
                </a:lnTo>
                <a:lnTo>
                  <a:pt x="717" y="191"/>
                </a:lnTo>
                <a:lnTo>
                  <a:pt x="715" y="193"/>
                </a:lnTo>
                <a:lnTo>
                  <a:pt x="715" y="188"/>
                </a:lnTo>
                <a:lnTo>
                  <a:pt x="715" y="186"/>
                </a:lnTo>
                <a:lnTo>
                  <a:pt x="717" y="186"/>
                </a:lnTo>
                <a:close/>
                <a:moveTo>
                  <a:pt x="715" y="198"/>
                </a:moveTo>
                <a:lnTo>
                  <a:pt x="715" y="198"/>
                </a:lnTo>
                <a:lnTo>
                  <a:pt x="713" y="198"/>
                </a:lnTo>
                <a:lnTo>
                  <a:pt x="713" y="195"/>
                </a:lnTo>
                <a:lnTo>
                  <a:pt x="715" y="195"/>
                </a:lnTo>
                <a:lnTo>
                  <a:pt x="715" y="198"/>
                </a:lnTo>
                <a:close/>
                <a:moveTo>
                  <a:pt x="708" y="189"/>
                </a:moveTo>
                <a:lnTo>
                  <a:pt x="708" y="189"/>
                </a:lnTo>
                <a:lnTo>
                  <a:pt x="706" y="184"/>
                </a:lnTo>
                <a:lnTo>
                  <a:pt x="708" y="186"/>
                </a:lnTo>
                <a:lnTo>
                  <a:pt x="708" y="189"/>
                </a:lnTo>
                <a:close/>
                <a:moveTo>
                  <a:pt x="44" y="218"/>
                </a:moveTo>
                <a:lnTo>
                  <a:pt x="44" y="218"/>
                </a:lnTo>
                <a:lnTo>
                  <a:pt x="42" y="219"/>
                </a:lnTo>
                <a:lnTo>
                  <a:pt x="44" y="218"/>
                </a:lnTo>
                <a:close/>
                <a:moveTo>
                  <a:pt x="47" y="198"/>
                </a:moveTo>
                <a:lnTo>
                  <a:pt x="47" y="198"/>
                </a:lnTo>
                <a:lnTo>
                  <a:pt x="49" y="195"/>
                </a:lnTo>
                <a:lnTo>
                  <a:pt x="51" y="191"/>
                </a:lnTo>
                <a:lnTo>
                  <a:pt x="49" y="195"/>
                </a:lnTo>
                <a:lnTo>
                  <a:pt x="47" y="198"/>
                </a:lnTo>
                <a:close/>
                <a:moveTo>
                  <a:pt x="61" y="202"/>
                </a:moveTo>
                <a:lnTo>
                  <a:pt x="61" y="202"/>
                </a:lnTo>
                <a:lnTo>
                  <a:pt x="56" y="202"/>
                </a:lnTo>
                <a:lnTo>
                  <a:pt x="56" y="200"/>
                </a:lnTo>
                <a:lnTo>
                  <a:pt x="58" y="200"/>
                </a:lnTo>
                <a:lnTo>
                  <a:pt x="60" y="200"/>
                </a:lnTo>
                <a:lnTo>
                  <a:pt x="61" y="202"/>
                </a:lnTo>
                <a:close/>
                <a:moveTo>
                  <a:pt x="61" y="216"/>
                </a:moveTo>
                <a:lnTo>
                  <a:pt x="61" y="216"/>
                </a:lnTo>
                <a:lnTo>
                  <a:pt x="60" y="216"/>
                </a:lnTo>
                <a:lnTo>
                  <a:pt x="58" y="214"/>
                </a:lnTo>
                <a:lnTo>
                  <a:pt x="56" y="210"/>
                </a:lnTo>
                <a:lnTo>
                  <a:pt x="65" y="218"/>
                </a:lnTo>
                <a:lnTo>
                  <a:pt x="65" y="219"/>
                </a:lnTo>
                <a:lnTo>
                  <a:pt x="63" y="219"/>
                </a:lnTo>
                <a:lnTo>
                  <a:pt x="61" y="218"/>
                </a:lnTo>
                <a:lnTo>
                  <a:pt x="61" y="216"/>
                </a:lnTo>
                <a:close/>
                <a:moveTo>
                  <a:pt x="70" y="205"/>
                </a:moveTo>
                <a:lnTo>
                  <a:pt x="70" y="205"/>
                </a:lnTo>
                <a:lnTo>
                  <a:pt x="68" y="205"/>
                </a:lnTo>
                <a:lnTo>
                  <a:pt x="68" y="203"/>
                </a:lnTo>
                <a:lnTo>
                  <a:pt x="68" y="202"/>
                </a:lnTo>
                <a:lnTo>
                  <a:pt x="68" y="200"/>
                </a:lnTo>
                <a:lnTo>
                  <a:pt x="72" y="203"/>
                </a:lnTo>
                <a:lnTo>
                  <a:pt x="70" y="205"/>
                </a:lnTo>
                <a:lnTo>
                  <a:pt x="74" y="207"/>
                </a:lnTo>
                <a:lnTo>
                  <a:pt x="74" y="210"/>
                </a:lnTo>
                <a:lnTo>
                  <a:pt x="72" y="210"/>
                </a:lnTo>
                <a:lnTo>
                  <a:pt x="70" y="205"/>
                </a:lnTo>
                <a:close/>
                <a:moveTo>
                  <a:pt x="75" y="188"/>
                </a:moveTo>
                <a:lnTo>
                  <a:pt x="75" y="188"/>
                </a:lnTo>
                <a:lnTo>
                  <a:pt x="75" y="186"/>
                </a:lnTo>
                <a:lnTo>
                  <a:pt x="75" y="184"/>
                </a:lnTo>
                <a:lnTo>
                  <a:pt x="77" y="184"/>
                </a:lnTo>
                <a:lnTo>
                  <a:pt x="79" y="188"/>
                </a:lnTo>
                <a:lnTo>
                  <a:pt x="77" y="188"/>
                </a:lnTo>
                <a:lnTo>
                  <a:pt x="75" y="188"/>
                </a:lnTo>
                <a:close/>
                <a:moveTo>
                  <a:pt x="82" y="223"/>
                </a:moveTo>
                <a:lnTo>
                  <a:pt x="82" y="223"/>
                </a:lnTo>
                <a:lnTo>
                  <a:pt x="82" y="225"/>
                </a:lnTo>
                <a:lnTo>
                  <a:pt x="81" y="225"/>
                </a:lnTo>
                <a:lnTo>
                  <a:pt x="79" y="223"/>
                </a:lnTo>
                <a:lnTo>
                  <a:pt x="82" y="223"/>
                </a:lnTo>
                <a:close/>
                <a:moveTo>
                  <a:pt x="82" y="240"/>
                </a:moveTo>
                <a:lnTo>
                  <a:pt x="82" y="240"/>
                </a:lnTo>
                <a:lnTo>
                  <a:pt x="84" y="237"/>
                </a:lnTo>
                <a:lnTo>
                  <a:pt x="86" y="237"/>
                </a:lnTo>
                <a:lnTo>
                  <a:pt x="86" y="239"/>
                </a:lnTo>
                <a:lnTo>
                  <a:pt x="82" y="240"/>
                </a:lnTo>
                <a:close/>
                <a:moveTo>
                  <a:pt x="91" y="191"/>
                </a:moveTo>
                <a:lnTo>
                  <a:pt x="91" y="191"/>
                </a:lnTo>
                <a:lnTo>
                  <a:pt x="89" y="195"/>
                </a:lnTo>
                <a:lnTo>
                  <a:pt x="88" y="195"/>
                </a:lnTo>
                <a:lnTo>
                  <a:pt x="86" y="195"/>
                </a:lnTo>
                <a:lnTo>
                  <a:pt x="84" y="191"/>
                </a:lnTo>
                <a:lnTo>
                  <a:pt x="84" y="189"/>
                </a:lnTo>
                <a:lnTo>
                  <a:pt x="86" y="188"/>
                </a:lnTo>
                <a:lnTo>
                  <a:pt x="89" y="186"/>
                </a:lnTo>
                <a:lnTo>
                  <a:pt x="89" y="188"/>
                </a:lnTo>
                <a:lnTo>
                  <a:pt x="91" y="186"/>
                </a:lnTo>
                <a:lnTo>
                  <a:pt x="91" y="188"/>
                </a:lnTo>
                <a:lnTo>
                  <a:pt x="93" y="191"/>
                </a:lnTo>
                <a:lnTo>
                  <a:pt x="91" y="191"/>
                </a:lnTo>
                <a:close/>
                <a:moveTo>
                  <a:pt x="98" y="119"/>
                </a:moveTo>
                <a:lnTo>
                  <a:pt x="98" y="119"/>
                </a:lnTo>
                <a:close/>
                <a:moveTo>
                  <a:pt x="107" y="102"/>
                </a:moveTo>
                <a:lnTo>
                  <a:pt x="107" y="102"/>
                </a:lnTo>
                <a:lnTo>
                  <a:pt x="105" y="96"/>
                </a:lnTo>
                <a:lnTo>
                  <a:pt x="107" y="102"/>
                </a:lnTo>
                <a:close/>
                <a:moveTo>
                  <a:pt x="112" y="137"/>
                </a:moveTo>
                <a:lnTo>
                  <a:pt x="112" y="137"/>
                </a:lnTo>
                <a:lnTo>
                  <a:pt x="109" y="137"/>
                </a:lnTo>
                <a:lnTo>
                  <a:pt x="107" y="135"/>
                </a:lnTo>
                <a:lnTo>
                  <a:pt x="109" y="119"/>
                </a:lnTo>
                <a:lnTo>
                  <a:pt x="112" y="137"/>
                </a:lnTo>
                <a:close/>
                <a:moveTo>
                  <a:pt x="109" y="112"/>
                </a:moveTo>
                <a:lnTo>
                  <a:pt x="109" y="112"/>
                </a:lnTo>
                <a:lnTo>
                  <a:pt x="112" y="112"/>
                </a:lnTo>
                <a:lnTo>
                  <a:pt x="114" y="109"/>
                </a:lnTo>
                <a:lnTo>
                  <a:pt x="118" y="124"/>
                </a:lnTo>
                <a:lnTo>
                  <a:pt x="118" y="128"/>
                </a:lnTo>
                <a:lnTo>
                  <a:pt x="116" y="128"/>
                </a:lnTo>
                <a:lnTo>
                  <a:pt x="112" y="123"/>
                </a:lnTo>
                <a:lnTo>
                  <a:pt x="109" y="112"/>
                </a:lnTo>
                <a:close/>
                <a:moveTo>
                  <a:pt x="147" y="89"/>
                </a:moveTo>
                <a:lnTo>
                  <a:pt x="147" y="89"/>
                </a:lnTo>
                <a:lnTo>
                  <a:pt x="147" y="91"/>
                </a:lnTo>
                <a:lnTo>
                  <a:pt x="149" y="95"/>
                </a:lnTo>
                <a:lnTo>
                  <a:pt x="147" y="89"/>
                </a:lnTo>
                <a:close/>
                <a:moveTo>
                  <a:pt x="615" y="81"/>
                </a:moveTo>
                <a:lnTo>
                  <a:pt x="615" y="81"/>
                </a:lnTo>
                <a:lnTo>
                  <a:pt x="611" y="77"/>
                </a:lnTo>
                <a:lnTo>
                  <a:pt x="613" y="77"/>
                </a:lnTo>
                <a:lnTo>
                  <a:pt x="615" y="77"/>
                </a:lnTo>
                <a:lnTo>
                  <a:pt x="615" y="79"/>
                </a:lnTo>
                <a:lnTo>
                  <a:pt x="615" y="8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1" name="Freeform 133"/>
          <p:cNvSpPr>
            <a:spLocks noEditPoints="1"/>
          </p:cNvSpPr>
          <p:nvPr/>
        </p:nvSpPr>
        <p:spPr bwMode="auto">
          <a:xfrm>
            <a:off x="676275" y="3840163"/>
            <a:ext cx="1831975" cy="2378075"/>
          </a:xfrm>
          <a:custGeom>
            <a:avLst/>
            <a:gdLst>
              <a:gd name="T0" fmla="*/ 1577975 w 1154"/>
              <a:gd name="T1" fmla="*/ 1990725 h 1498"/>
              <a:gd name="T2" fmla="*/ 1112838 w 1154"/>
              <a:gd name="T3" fmla="*/ 1555750 h 1498"/>
              <a:gd name="T4" fmla="*/ 1231900 w 1154"/>
              <a:gd name="T5" fmla="*/ 1196975 h 1498"/>
              <a:gd name="T6" fmla="*/ 1458913 w 1154"/>
              <a:gd name="T7" fmla="*/ 1054100 h 1498"/>
              <a:gd name="T8" fmla="*/ 1458913 w 1154"/>
              <a:gd name="T9" fmla="*/ 917575 h 1498"/>
              <a:gd name="T10" fmla="*/ 1452563 w 1154"/>
              <a:gd name="T11" fmla="*/ 806450 h 1498"/>
              <a:gd name="T12" fmla="*/ 1536700 w 1154"/>
              <a:gd name="T13" fmla="*/ 703263 h 1498"/>
              <a:gd name="T14" fmla="*/ 1441450 w 1154"/>
              <a:gd name="T15" fmla="*/ 595313 h 1498"/>
              <a:gd name="T16" fmla="*/ 1316038 w 1154"/>
              <a:gd name="T17" fmla="*/ 354013 h 1498"/>
              <a:gd name="T18" fmla="*/ 1216025 w 1154"/>
              <a:gd name="T19" fmla="*/ 139700 h 1498"/>
              <a:gd name="T20" fmla="*/ 1209675 w 1154"/>
              <a:gd name="T21" fmla="*/ 128588 h 1498"/>
              <a:gd name="T22" fmla="*/ 1190625 w 1154"/>
              <a:gd name="T23" fmla="*/ 98425 h 1498"/>
              <a:gd name="T24" fmla="*/ 1198563 w 1154"/>
              <a:gd name="T25" fmla="*/ 65088 h 1498"/>
              <a:gd name="T26" fmla="*/ 1168400 w 1154"/>
              <a:gd name="T27" fmla="*/ 58738 h 1498"/>
              <a:gd name="T28" fmla="*/ 1143000 w 1154"/>
              <a:gd name="T29" fmla="*/ 36513 h 1498"/>
              <a:gd name="T30" fmla="*/ 1112838 w 1154"/>
              <a:gd name="T31" fmla="*/ 28575 h 1498"/>
              <a:gd name="T32" fmla="*/ 1104900 w 1154"/>
              <a:gd name="T33" fmla="*/ 34925 h 1498"/>
              <a:gd name="T34" fmla="*/ 1082675 w 1154"/>
              <a:gd name="T35" fmla="*/ 36513 h 1498"/>
              <a:gd name="T36" fmla="*/ 1057275 w 1154"/>
              <a:gd name="T37" fmla="*/ 22225 h 1498"/>
              <a:gd name="T38" fmla="*/ 1025525 w 1154"/>
              <a:gd name="T39" fmla="*/ 17463 h 1498"/>
              <a:gd name="T40" fmla="*/ 1012825 w 1154"/>
              <a:gd name="T41" fmla="*/ 14288 h 1498"/>
              <a:gd name="T42" fmla="*/ 806450 w 1154"/>
              <a:gd name="T43" fmla="*/ 3175 h 1498"/>
              <a:gd name="T44" fmla="*/ 563563 w 1154"/>
              <a:gd name="T45" fmla="*/ 53975 h 1498"/>
              <a:gd name="T46" fmla="*/ 234950 w 1154"/>
              <a:gd name="T47" fmla="*/ 363538 h 1498"/>
              <a:gd name="T48" fmla="*/ 142875 w 1154"/>
              <a:gd name="T49" fmla="*/ 630238 h 1498"/>
              <a:gd name="T50" fmla="*/ 111125 w 1154"/>
              <a:gd name="T51" fmla="*/ 798513 h 1498"/>
              <a:gd name="T52" fmla="*/ 103188 w 1154"/>
              <a:gd name="T53" fmla="*/ 858838 h 1498"/>
              <a:gd name="T54" fmla="*/ 109538 w 1154"/>
              <a:gd name="T55" fmla="*/ 1146175 h 1498"/>
              <a:gd name="T56" fmla="*/ 114300 w 1154"/>
              <a:gd name="T57" fmla="*/ 1216025 h 1498"/>
              <a:gd name="T58" fmla="*/ 106363 w 1154"/>
              <a:gd name="T59" fmla="*/ 1238250 h 1498"/>
              <a:gd name="T60" fmla="*/ 50800 w 1154"/>
              <a:gd name="T61" fmla="*/ 1235075 h 1498"/>
              <a:gd name="T62" fmla="*/ 47625 w 1154"/>
              <a:gd name="T63" fmla="*/ 1252538 h 1498"/>
              <a:gd name="T64" fmla="*/ 61913 w 1154"/>
              <a:gd name="T65" fmla="*/ 1271588 h 1498"/>
              <a:gd name="T66" fmla="*/ 92075 w 1154"/>
              <a:gd name="T67" fmla="*/ 1277938 h 1498"/>
              <a:gd name="T68" fmla="*/ 98425 w 1154"/>
              <a:gd name="T69" fmla="*/ 1292225 h 1498"/>
              <a:gd name="T70" fmla="*/ 139700 w 1154"/>
              <a:gd name="T71" fmla="*/ 1322388 h 1498"/>
              <a:gd name="T72" fmla="*/ 155575 w 1154"/>
              <a:gd name="T73" fmla="*/ 1366838 h 1498"/>
              <a:gd name="T74" fmla="*/ 131763 w 1154"/>
              <a:gd name="T75" fmla="*/ 1433513 h 1498"/>
              <a:gd name="T76" fmla="*/ 95250 w 1154"/>
              <a:gd name="T77" fmla="*/ 1450975 h 1498"/>
              <a:gd name="T78" fmla="*/ 111125 w 1154"/>
              <a:gd name="T79" fmla="*/ 1477963 h 1498"/>
              <a:gd name="T80" fmla="*/ 161925 w 1154"/>
              <a:gd name="T81" fmla="*/ 1477963 h 1498"/>
              <a:gd name="T82" fmla="*/ 195263 w 1154"/>
              <a:gd name="T83" fmla="*/ 1458913 h 1498"/>
              <a:gd name="T84" fmla="*/ 301625 w 1154"/>
              <a:gd name="T85" fmla="*/ 1455738 h 1498"/>
              <a:gd name="T86" fmla="*/ 338138 w 1154"/>
              <a:gd name="T87" fmla="*/ 1422400 h 1498"/>
              <a:gd name="T88" fmla="*/ 328613 w 1154"/>
              <a:gd name="T89" fmla="*/ 1406525 h 1498"/>
              <a:gd name="T90" fmla="*/ 357188 w 1154"/>
              <a:gd name="T91" fmla="*/ 1397000 h 1498"/>
              <a:gd name="T92" fmla="*/ 201613 w 1154"/>
              <a:gd name="T93" fmla="*/ 1779588 h 1498"/>
              <a:gd name="T94" fmla="*/ 1809750 w 1154"/>
              <a:gd name="T95" fmla="*/ 2378075 h 1498"/>
              <a:gd name="T96" fmla="*/ 114300 w 1154"/>
              <a:gd name="T97" fmla="*/ 954088 h 1498"/>
              <a:gd name="T98" fmla="*/ 106363 w 1154"/>
              <a:gd name="T99" fmla="*/ 982663 h 1498"/>
              <a:gd name="T100" fmla="*/ 106363 w 1154"/>
              <a:gd name="T101" fmla="*/ 982663 h 1498"/>
              <a:gd name="T102" fmla="*/ 111125 w 1154"/>
              <a:gd name="T103" fmla="*/ 1054100 h 1498"/>
              <a:gd name="T104" fmla="*/ 109538 w 1154"/>
              <a:gd name="T105" fmla="*/ 1074738 h 1498"/>
              <a:gd name="T106" fmla="*/ 142875 w 1154"/>
              <a:gd name="T107" fmla="*/ 717550 h 1498"/>
              <a:gd name="T108" fmla="*/ 147638 w 1154"/>
              <a:gd name="T109" fmla="*/ 606425 h 1498"/>
              <a:gd name="T110" fmla="*/ 158750 w 1154"/>
              <a:gd name="T111" fmla="*/ 592138 h 1498"/>
              <a:gd name="T112" fmla="*/ 153988 w 1154"/>
              <a:gd name="T113" fmla="*/ 1484313 h 1498"/>
              <a:gd name="T114" fmla="*/ 173038 w 1154"/>
              <a:gd name="T115" fmla="*/ 574675 h 1498"/>
              <a:gd name="T116" fmla="*/ 376238 w 1154"/>
              <a:gd name="T117" fmla="*/ 1411288 h 1498"/>
              <a:gd name="T118" fmla="*/ 1208088 w 1154"/>
              <a:gd name="T119" fmla="*/ 168275 h 1498"/>
              <a:gd name="T120" fmla="*/ 1198563 w 1154"/>
              <a:gd name="T121" fmla="*/ 157163 h 1498"/>
              <a:gd name="T122" fmla="*/ 1157288 w 1154"/>
              <a:gd name="T123" fmla="*/ 50800 h 1498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1154"/>
              <a:gd name="T187" fmla="*/ 0 h 1498"/>
              <a:gd name="T188" fmla="*/ 1154 w 1154"/>
              <a:gd name="T189" fmla="*/ 1498 h 1498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1154" h="1498">
                <a:moveTo>
                  <a:pt x="1154" y="1498"/>
                </a:moveTo>
                <a:lnTo>
                  <a:pt x="1154" y="1498"/>
                </a:lnTo>
                <a:lnTo>
                  <a:pt x="1149" y="1476"/>
                </a:lnTo>
                <a:lnTo>
                  <a:pt x="1144" y="1455"/>
                </a:lnTo>
                <a:lnTo>
                  <a:pt x="1137" y="1434"/>
                </a:lnTo>
                <a:lnTo>
                  <a:pt x="1128" y="1414"/>
                </a:lnTo>
                <a:lnTo>
                  <a:pt x="1117" y="1393"/>
                </a:lnTo>
                <a:lnTo>
                  <a:pt x="1107" y="1374"/>
                </a:lnTo>
                <a:lnTo>
                  <a:pt x="1096" y="1356"/>
                </a:lnTo>
                <a:lnTo>
                  <a:pt x="1082" y="1337"/>
                </a:lnTo>
                <a:lnTo>
                  <a:pt x="1061" y="1316"/>
                </a:lnTo>
                <a:lnTo>
                  <a:pt x="1040" y="1295"/>
                </a:lnTo>
                <a:lnTo>
                  <a:pt x="994" y="1254"/>
                </a:lnTo>
                <a:lnTo>
                  <a:pt x="889" y="1163"/>
                </a:lnTo>
                <a:lnTo>
                  <a:pt x="791" y="1079"/>
                </a:lnTo>
                <a:lnTo>
                  <a:pt x="743" y="1038"/>
                </a:lnTo>
                <a:lnTo>
                  <a:pt x="731" y="1030"/>
                </a:lnTo>
                <a:lnTo>
                  <a:pt x="720" y="1019"/>
                </a:lnTo>
                <a:lnTo>
                  <a:pt x="711" y="1009"/>
                </a:lnTo>
                <a:lnTo>
                  <a:pt x="708" y="1003"/>
                </a:lnTo>
                <a:lnTo>
                  <a:pt x="704" y="994"/>
                </a:lnTo>
                <a:lnTo>
                  <a:pt x="701" y="980"/>
                </a:lnTo>
                <a:lnTo>
                  <a:pt x="699" y="965"/>
                </a:lnTo>
                <a:lnTo>
                  <a:pt x="697" y="933"/>
                </a:lnTo>
                <a:lnTo>
                  <a:pt x="696" y="875"/>
                </a:lnTo>
                <a:lnTo>
                  <a:pt x="696" y="843"/>
                </a:lnTo>
                <a:lnTo>
                  <a:pt x="697" y="829"/>
                </a:lnTo>
                <a:lnTo>
                  <a:pt x="701" y="821"/>
                </a:lnTo>
                <a:lnTo>
                  <a:pt x="710" y="807"/>
                </a:lnTo>
                <a:lnTo>
                  <a:pt x="722" y="794"/>
                </a:lnTo>
                <a:lnTo>
                  <a:pt x="736" y="782"/>
                </a:lnTo>
                <a:lnTo>
                  <a:pt x="750" y="771"/>
                </a:lnTo>
                <a:lnTo>
                  <a:pt x="764" y="761"/>
                </a:lnTo>
                <a:lnTo>
                  <a:pt x="776" y="754"/>
                </a:lnTo>
                <a:lnTo>
                  <a:pt x="787" y="749"/>
                </a:lnTo>
                <a:lnTo>
                  <a:pt x="796" y="745"/>
                </a:lnTo>
                <a:lnTo>
                  <a:pt x="870" y="726"/>
                </a:lnTo>
                <a:lnTo>
                  <a:pt x="884" y="722"/>
                </a:lnTo>
                <a:lnTo>
                  <a:pt x="891" y="719"/>
                </a:lnTo>
                <a:lnTo>
                  <a:pt x="898" y="713"/>
                </a:lnTo>
                <a:lnTo>
                  <a:pt x="906" y="703"/>
                </a:lnTo>
                <a:lnTo>
                  <a:pt x="915" y="692"/>
                </a:lnTo>
                <a:lnTo>
                  <a:pt x="919" y="678"/>
                </a:lnTo>
                <a:lnTo>
                  <a:pt x="921" y="671"/>
                </a:lnTo>
                <a:lnTo>
                  <a:pt x="919" y="664"/>
                </a:lnTo>
                <a:lnTo>
                  <a:pt x="917" y="648"/>
                </a:lnTo>
                <a:lnTo>
                  <a:pt x="913" y="633"/>
                </a:lnTo>
                <a:lnTo>
                  <a:pt x="910" y="629"/>
                </a:lnTo>
                <a:lnTo>
                  <a:pt x="910" y="626"/>
                </a:lnTo>
                <a:lnTo>
                  <a:pt x="910" y="624"/>
                </a:lnTo>
                <a:lnTo>
                  <a:pt x="917" y="603"/>
                </a:lnTo>
                <a:lnTo>
                  <a:pt x="921" y="598"/>
                </a:lnTo>
                <a:lnTo>
                  <a:pt x="922" y="591"/>
                </a:lnTo>
                <a:lnTo>
                  <a:pt x="922" y="583"/>
                </a:lnTo>
                <a:lnTo>
                  <a:pt x="919" y="578"/>
                </a:lnTo>
                <a:lnTo>
                  <a:pt x="913" y="575"/>
                </a:lnTo>
                <a:lnTo>
                  <a:pt x="906" y="571"/>
                </a:lnTo>
                <a:lnTo>
                  <a:pt x="894" y="571"/>
                </a:lnTo>
                <a:lnTo>
                  <a:pt x="906" y="561"/>
                </a:lnTo>
                <a:lnTo>
                  <a:pt x="919" y="550"/>
                </a:lnTo>
                <a:lnTo>
                  <a:pt x="924" y="545"/>
                </a:lnTo>
                <a:lnTo>
                  <a:pt x="924" y="540"/>
                </a:lnTo>
                <a:lnTo>
                  <a:pt x="917" y="529"/>
                </a:lnTo>
                <a:lnTo>
                  <a:pt x="915" y="515"/>
                </a:lnTo>
                <a:lnTo>
                  <a:pt x="915" y="508"/>
                </a:lnTo>
                <a:lnTo>
                  <a:pt x="915" y="501"/>
                </a:lnTo>
                <a:lnTo>
                  <a:pt x="917" y="494"/>
                </a:lnTo>
                <a:lnTo>
                  <a:pt x="921" y="489"/>
                </a:lnTo>
                <a:lnTo>
                  <a:pt x="926" y="485"/>
                </a:lnTo>
                <a:lnTo>
                  <a:pt x="933" y="482"/>
                </a:lnTo>
                <a:lnTo>
                  <a:pt x="945" y="476"/>
                </a:lnTo>
                <a:lnTo>
                  <a:pt x="952" y="473"/>
                </a:lnTo>
                <a:lnTo>
                  <a:pt x="956" y="469"/>
                </a:lnTo>
                <a:lnTo>
                  <a:pt x="961" y="462"/>
                </a:lnTo>
                <a:lnTo>
                  <a:pt x="964" y="455"/>
                </a:lnTo>
                <a:lnTo>
                  <a:pt x="968" y="443"/>
                </a:lnTo>
                <a:lnTo>
                  <a:pt x="968" y="434"/>
                </a:lnTo>
                <a:lnTo>
                  <a:pt x="968" y="429"/>
                </a:lnTo>
                <a:lnTo>
                  <a:pt x="964" y="422"/>
                </a:lnTo>
                <a:lnTo>
                  <a:pt x="959" y="417"/>
                </a:lnTo>
                <a:lnTo>
                  <a:pt x="956" y="411"/>
                </a:lnTo>
                <a:lnTo>
                  <a:pt x="949" y="408"/>
                </a:lnTo>
                <a:lnTo>
                  <a:pt x="943" y="404"/>
                </a:lnTo>
                <a:lnTo>
                  <a:pt x="938" y="401"/>
                </a:lnTo>
                <a:lnTo>
                  <a:pt x="917" y="382"/>
                </a:lnTo>
                <a:lnTo>
                  <a:pt x="908" y="375"/>
                </a:lnTo>
                <a:lnTo>
                  <a:pt x="885" y="357"/>
                </a:lnTo>
                <a:lnTo>
                  <a:pt x="871" y="343"/>
                </a:lnTo>
                <a:lnTo>
                  <a:pt x="868" y="338"/>
                </a:lnTo>
                <a:lnTo>
                  <a:pt x="866" y="332"/>
                </a:lnTo>
                <a:lnTo>
                  <a:pt x="866" y="317"/>
                </a:lnTo>
                <a:lnTo>
                  <a:pt x="864" y="303"/>
                </a:lnTo>
                <a:lnTo>
                  <a:pt x="861" y="288"/>
                </a:lnTo>
                <a:lnTo>
                  <a:pt x="857" y="274"/>
                </a:lnTo>
                <a:lnTo>
                  <a:pt x="854" y="264"/>
                </a:lnTo>
                <a:lnTo>
                  <a:pt x="848" y="253"/>
                </a:lnTo>
                <a:lnTo>
                  <a:pt x="829" y="223"/>
                </a:lnTo>
                <a:lnTo>
                  <a:pt x="782" y="155"/>
                </a:lnTo>
                <a:lnTo>
                  <a:pt x="769" y="132"/>
                </a:lnTo>
                <a:lnTo>
                  <a:pt x="764" y="122"/>
                </a:lnTo>
                <a:lnTo>
                  <a:pt x="755" y="111"/>
                </a:lnTo>
                <a:lnTo>
                  <a:pt x="761" y="109"/>
                </a:lnTo>
                <a:lnTo>
                  <a:pt x="762" y="106"/>
                </a:lnTo>
                <a:lnTo>
                  <a:pt x="764" y="104"/>
                </a:lnTo>
                <a:lnTo>
                  <a:pt x="768" y="104"/>
                </a:lnTo>
                <a:lnTo>
                  <a:pt x="766" y="88"/>
                </a:lnTo>
                <a:lnTo>
                  <a:pt x="766" y="94"/>
                </a:lnTo>
                <a:lnTo>
                  <a:pt x="764" y="95"/>
                </a:lnTo>
                <a:lnTo>
                  <a:pt x="762" y="97"/>
                </a:lnTo>
                <a:lnTo>
                  <a:pt x="761" y="95"/>
                </a:lnTo>
                <a:lnTo>
                  <a:pt x="761" y="97"/>
                </a:lnTo>
                <a:lnTo>
                  <a:pt x="764" y="86"/>
                </a:lnTo>
                <a:lnTo>
                  <a:pt x="762" y="86"/>
                </a:lnTo>
                <a:lnTo>
                  <a:pt x="762" y="85"/>
                </a:lnTo>
                <a:lnTo>
                  <a:pt x="762" y="81"/>
                </a:lnTo>
                <a:lnTo>
                  <a:pt x="759" y="86"/>
                </a:lnTo>
                <a:lnTo>
                  <a:pt x="754" y="92"/>
                </a:lnTo>
                <a:lnTo>
                  <a:pt x="757" y="76"/>
                </a:lnTo>
                <a:lnTo>
                  <a:pt x="755" y="78"/>
                </a:lnTo>
                <a:lnTo>
                  <a:pt x="755" y="76"/>
                </a:lnTo>
                <a:lnTo>
                  <a:pt x="755" y="72"/>
                </a:lnTo>
                <a:lnTo>
                  <a:pt x="754" y="62"/>
                </a:lnTo>
                <a:lnTo>
                  <a:pt x="752" y="60"/>
                </a:lnTo>
                <a:lnTo>
                  <a:pt x="750" y="62"/>
                </a:lnTo>
                <a:lnTo>
                  <a:pt x="748" y="57"/>
                </a:lnTo>
                <a:lnTo>
                  <a:pt x="748" y="50"/>
                </a:lnTo>
                <a:lnTo>
                  <a:pt x="750" y="51"/>
                </a:lnTo>
                <a:lnTo>
                  <a:pt x="752" y="50"/>
                </a:lnTo>
                <a:lnTo>
                  <a:pt x="752" y="48"/>
                </a:lnTo>
                <a:lnTo>
                  <a:pt x="752" y="46"/>
                </a:lnTo>
                <a:lnTo>
                  <a:pt x="752" y="44"/>
                </a:lnTo>
                <a:lnTo>
                  <a:pt x="750" y="43"/>
                </a:lnTo>
                <a:lnTo>
                  <a:pt x="754" y="43"/>
                </a:lnTo>
                <a:lnTo>
                  <a:pt x="755" y="41"/>
                </a:lnTo>
                <a:lnTo>
                  <a:pt x="754" y="39"/>
                </a:lnTo>
                <a:lnTo>
                  <a:pt x="752" y="37"/>
                </a:lnTo>
                <a:lnTo>
                  <a:pt x="745" y="37"/>
                </a:lnTo>
                <a:lnTo>
                  <a:pt x="740" y="39"/>
                </a:lnTo>
                <a:lnTo>
                  <a:pt x="738" y="32"/>
                </a:lnTo>
                <a:lnTo>
                  <a:pt x="738" y="25"/>
                </a:lnTo>
                <a:lnTo>
                  <a:pt x="736" y="32"/>
                </a:lnTo>
                <a:lnTo>
                  <a:pt x="736" y="37"/>
                </a:lnTo>
                <a:lnTo>
                  <a:pt x="733" y="34"/>
                </a:lnTo>
                <a:lnTo>
                  <a:pt x="731" y="30"/>
                </a:lnTo>
                <a:lnTo>
                  <a:pt x="731" y="25"/>
                </a:lnTo>
                <a:lnTo>
                  <a:pt x="727" y="22"/>
                </a:lnTo>
                <a:lnTo>
                  <a:pt x="729" y="23"/>
                </a:lnTo>
                <a:lnTo>
                  <a:pt x="724" y="22"/>
                </a:lnTo>
                <a:lnTo>
                  <a:pt x="722" y="25"/>
                </a:lnTo>
                <a:lnTo>
                  <a:pt x="720" y="23"/>
                </a:lnTo>
                <a:lnTo>
                  <a:pt x="719" y="20"/>
                </a:lnTo>
                <a:lnTo>
                  <a:pt x="717" y="18"/>
                </a:lnTo>
                <a:lnTo>
                  <a:pt x="711" y="13"/>
                </a:lnTo>
                <a:lnTo>
                  <a:pt x="711" y="14"/>
                </a:lnTo>
                <a:lnTo>
                  <a:pt x="710" y="16"/>
                </a:lnTo>
                <a:lnTo>
                  <a:pt x="706" y="14"/>
                </a:lnTo>
                <a:lnTo>
                  <a:pt x="708" y="16"/>
                </a:lnTo>
                <a:lnTo>
                  <a:pt x="704" y="16"/>
                </a:lnTo>
                <a:lnTo>
                  <a:pt x="701" y="18"/>
                </a:lnTo>
                <a:lnTo>
                  <a:pt x="692" y="14"/>
                </a:lnTo>
                <a:lnTo>
                  <a:pt x="697" y="20"/>
                </a:lnTo>
                <a:lnTo>
                  <a:pt x="696" y="20"/>
                </a:lnTo>
                <a:lnTo>
                  <a:pt x="697" y="20"/>
                </a:lnTo>
                <a:lnTo>
                  <a:pt x="696" y="20"/>
                </a:lnTo>
                <a:lnTo>
                  <a:pt x="696" y="22"/>
                </a:lnTo>
                <a:lnTo>
                  <a:pt x="694" y="20"/>
                </a:lnTo>
                <a:lnTo>
                  <a:pt x="694" y="18"/>
                </a:lnTo>
                <a:lnTo>
                  <a:pt x="692" y="18"/>
                </a:lnTo>
                <a:lnTo>
                  <a:pt x="687" y="22"/>
                </a:lnTo>
                <a:lnTo>
                  <a:pt x="685" y="22"/>
                </a:lnTo>
                <a:lnTo>
                  <a:pt x="683" y="22"/>
                </a:lnTo>
                <a:lnTo>
                  <a:pt x="682" y="23"/>
                </a:lnTo>
                <a:lnTo>
                  <a:pt x="680" y="23"/>
                </a:lnTo>
                <a:lnTo>
                  <a:pt x="687" y="20"/>
                </a:lnTo>
                <a:lnTo>
                  <a:pt x="678" y="22"/>
                </a:lnTo>
                <a:lnTo>
                  <a:pt x="673" y="20"/>
                </a:lnTo>
                <a:lnTo>
                  <a:pt x="669" y="18"/>
                </a:lnTo>
                <a:lnTo>
                  <a:pt x="664" y="14"/>
                </a:lnTo>
                <a:lnTo>
                  <a:pt x="666" y="14"/>
                </a:lnTo>
                <a:lnTo>
                  <a:pt x="664" y="14"/>
                </a:lnTo>
                <a:lnTo>
                  <a:pt x="652" y="13"/>
                </a:lnTo>
                <a:lnTo>
                  <a:pt x="650" y="11"/>
                </a:lnTo>
                <a:lnTo>
                  <a:pt x="646" y="13"/>
                </a:lnTo>
                <a:lnTo>
                  <a:pt x="645" y="13"/>
                </a:lnTo>
                <a:lnTo>
                  <a:pt x="645" y="11"/>
                </a:lnTo>
                <a:lnTo>
                  <a:pt x="646" y="11"/>
                </a:lnTo>
                <a:lnTo>
                  <a:pt x="650" y="11"/>
                </a:lnTo>
                <a:lnTo>
                  <a:pt x="652" y="9"/>
                </a:lnTo>
                <a:lnTo>
                  <a:pt x="654" y="7"/>
                </a:lnTo>
                <a:lnTo>
                  <a:pt x="638" y="9"/>
                </a:lnTo>
                <a:lnTo>
                  <a:pt x="636" y="11"/>
                </a:lnTo>
                <a:lnTo>
                  <a:pt x="638" y="9"/>
                </a:lnTo>
                <a:lnTo>
                  <a:pt x="639" y="7"/>
                </a:lnTo>
                <a:lnTo>
                  <a:pt x="599" y="13"/>
                </a:lnTo>
                <a:lnTo>
                  <a:pt x="592" y="16"/>
                </a:lnTo>
                <a:lnTo>
                  <a:pt x="585" y="20"/>
                </a:lnTo>
                <a:lnTo>
                  <a:pt x="581" y="18"/>
                </a:lnTo>
                <a:lnTo>
                  <a:pt x="583" y="16"/>
                </a:lnTo>
                <a:lnTo>
                  <a:pt x="578" y="18"/>
                </a:lnTo>
                <a:lnTo>
                  <a:pt x="529" y="6"/>
                </a:lnTo>
                <a:lnTo>
                  <a:pt x="508" y="2"/>
                </a:lnTo>
                <a:lnTo>
                  <a:pt x="487" y="0"/>
                </a:lnTo>
                <a:lnTo>
                  <a:pt x="466" y="2"/>
                </a:lnTo>
                <a:lnTo>
                  <a:pt x="446" y="4"/>
                </a:lnTo>
                <a:lnTo>
                  <a:pt x="444" y="4"/>
                </a:lnTo>
                <a:lnTo>
                  <a:pt x="416" y="9"/>
                </a:lnTo>
                <a:lnTo>
                  <a:pt x="392" y="18"/>
                </a:lnTo>
                <a:lnTo>
                  <a:pt x="387" y="18"/>
                </a:lnTo>
                <a:lnTo>
                  <a:pt x="378" y="22"/>
                </a:lnTo>
                <a:lnTo>
                  <a:pt x="355" y="34"/>
                </a:lnTo>
                <a:lnTo>
                  <a:pt x="337" y="44"/>
                </a:lnTo>
                <a:lnTo>
                  <a:pt x="323" y="53"/>
                </a:lnTo>
                <a:lnTo>
                  <a:pt x="299" y="72"/>
                </a:lnTo>
                <a:lnTo>
                  <a:pt x="283" y="86"/>
                </a:lnTo>
                <a:lnTo>
                  <a:pt x="278" y="92"/>
                </a:lnTo>
                <a:lnTo>
                  <a:pt x="251" y="113"/>
                </a:lnTo>
                <a:lnTo>
                  <a:pt x="227" y="136"/>
                </a:lnTo>
                <a:lnTo>
                  <a:pt x="202" y="160"/>
                </a:lnTo>
                <a:lnTo>
                  <a:pt x="179" y="185"/>
                </a:lnTo>
                <a:lnTo>
                  <a:pt x="158" y="213"/>
                </a:lnTo>
                <a:lnTo>
                  <a:pt x="148" y="229"/>
                </a:lnTo>
                <a:lnTo>
                  <a:pt x="137" y="245"/>
                </a:lnTo>
                <a:lnTo>
                  <a:pt x="128" y="260"/>
                </a:lnTo>
                <a:lnTo>
                  <a:pt x="121" y="278"/>
                </a:lnTo>
                <a:lnTo>
                  <a:pt x="116" y="295"/>
                </a:lnTo>
                <a:lnTo>
                  <a:pt x="111" y="313"/>
                </a:lnTo>
                <a:lnTo>
                  <a:pt x="109" y="324"/>
                </a:lnTo>
                <a:lnTo>
                  <a:pt x="105" y="334"/>
                </a:lnTo>
                <a:lnTo>
                  <a:pt x="97" y="355"/>
                </a:lnTo>
                <a:lnTo>
                  <a:pt x="90" y="378"/>
                </a:lnTo>
                <a:lnTo>
                  <a:pt x="86" y="389"/>
                </a:lnTo>
                <a:lnTo>
                  <a:pt x="86" y="401"/>
                </a:lnTo>
                <a:lnTo>
                  <a:pt x="90" y="397"/>
                </a:lnTo>
                <a:lnTo>
                  <a:pt x="91" y="396"/>
                </a:lnTo>
                <a:lnTo>
                  <a:pt x="93" y="397"/>
                </a:lnTo>
                <a:lnTo>
                  <a:pt x="93" y="401"/>
                </a:lnTo>
                <a:lnTo>
                  <a:pt x="91" y="406"/>
                </a:lnTo>
                <a:lnTo>
                  <a:pt x="90" y="401"/>
                </a:lnTo>
                <a:lnTo>
                  <a:pt x="84" y="429"/>
                </a:lnTo>
                <a:lnTo>
                  <a:pt x="77" y="455"/>
                </a:lnTo>
                <a:lnTo>
                  <a:pt x="72" y="482"/>
                </a:lnTo>
                <a:lnTo>
                  <a:pt x="70" y="496"/>
                </a:lnTo>
                <a:lnTo>
                  <a:pt x="69" y="510"/>
                </a:lnTo>
                <a:lnTo>
                  <a:pt x="70" y="503"/>
                </a:lnTo>
                <a:lnTo>
                  <a:pt x="74" y="496"/>
                </a:lnTo>
                <a:lnTo>
                  <a:pt x="74" y="511"/>
                </a:lnTo>
                <a:lnTo>
                  <a:pt x="72" y="519"/>
                </a:lnTo>
                <a:lnTo>
                  <a:pt x="70" y="519"/>
                </a:lnTo>
                <a:lnTo>
                  <a:pt x="67" y="517"/>
                </a:lnTo>
                <a:lnTo>
                  <a:pt x="69" y="531"/>
                </a:lnTo>
                <a:lnTo>
                  <a:pt x="67" y="529"/>
                </a:lnTo>
                <a:lnTo>
                  <a:pt x="65" y="529"/>
                </a:lnTo>
                <a:lnTo>
                  <a:pt x="62" y="541"/>
                </a:lnTo>
                <a:lnTo>
                  <a:pt x="65" y="541"/>
                </a:lnTo>
                <a:lnTo>
                  <a:pt x="67" y="540"/>
                </a:lnTo>
                <a:lnTo>
                  <a:pt x="65" y="550"/>
                </a:lnTo>
                <a:lnTo>
                  <a:pt x="63" y="566"/>
                </a:lnTo>
                <a:lnTo>
                  <a:pt x="55" y="606"/>
                </a:lnTo>
                <a:lnTo>
                  <a:pt x="51" y="627"/>
                </a:lnTo>
                <a:lnTo>
                  <a:pt x="49" y="647"/>
                </a:lnTo>
                <a:lnTo>
                  <a:pt x="51" y="663"/>
                </a:lnTo>
                <a:lnTo>
                  <a:pt x="53" y="668"/>
                </a:lnTo>
                <a:lnTo>
                  <a:pt x="56" y="673"/>
                </a:lnTo>
                <a:lnTo>
                  <a:pt x="60" y="691"/>
                </a:lnTo>
                <a:lnTo>
                  <a:pt x="69" y="722"/>
                </a:lnTo>
                <a:lnTo>
                  <a:pt x="72" y="735"/>
                </a:lnTo>
                <a:lnTo>
                  <a:pt x="74" y="740"/>
                </a:lnTo>
                <a:lnTo>
                  <a:pt x="74" y="745"/>
                </a:lnTo>
                <a:lnTo>
                  <a:pt x="77" y="747"/>
                </a:lnTo>
                <a:lnTo>
                  <a:pt x="79" y="750"/>
                </a:lnTo>
                <a:lnTo>
                  <a:pt x="81" y="752"/>
                </a:lnTo>
                <a:lnTo>
                  <a:pt x="81" y="756"/>
                </a:lnTo>
                <a:lnTo>
                  <a:pt x="79" y="759"/>
                </a:lnTo>
                <a:lnTo>
                  <a:pt x="76" y="763"/>
                </a:lnTo>
                <a:lnTo>
                  <a:pt x="72" y="764"/>
                </a:lnTo>
                <a:lnTo>
                  <a:pt x="69" y="764"/>
                </a:lnTo>
                <a:lnTo>
                  <a:pt x="72" y="766"/>
                </a:lnTo>
                <a:lnTo>
                  <a:pt x="79" y="766"/>
                </a:lnTo>
                <a:lnTo>
                  <a:pt x="77" y="773"/>
                </a:lnTo>
                <a:lnTo>
                  <a:pt x="72" y="773"/>
                </a:lnTo>
                <a:lnTo>
                  <a:pt x="72" y="771"/>
                </a:lnTo>
                <a:lnTo>
                  <a:pt x="76" y="770"/>
                </a:lnTo>
                <a:lnTo>
                  <a:pt x="72" y="770"/>
                </a:lnTo>
                <a:lnTo>
                  <a:pt x="70" y="771"/>
                </a:lnTo>
                <a:lnTo>
                  <a:pt x="69" y="773"/>
                </a:lnTo>
                <a:lnTo>
                  <a:pt x="72" y="775"/>
                </a:lnTo>
                <a:lnTo>
                  <a:pt x="67" y="780"/>
                </a:lnTo>
                <a:lnTo>
                  <a:pt x="60" y="782"/>
                </a:lnTo>
                <a:lnTo>
                  <a:pt x="55" y="782"/>
                </a:lnTo>
                <a:lnTo>
                  <a:pt x="49" y="782"/>
                </a:lnTo>
                <a:lnTo>
                  <a:pt x="42" y="778"/>
                </a:lnTo>
                <a:lnTo>
                  <a:pt x="35" y="775"/>
                </a:lnTo>
                <a:lnTo>
                  <a:pt x="37" y="777"/>
                </a:lnTo>
                <a:lnTo>
                  <a:pt x="39" y="778"/>
                </a:lnTo>
                <a:lnTo>
                  <a:pt x="37" y="778"/>
                </a:lnTo>
                <a:lnTo>
                  <a:pt x="32" y="778"/>
                </a:lnTo>
                <a:lnTo>
                  <a:pt x="30" y="777"/>
                </a:lnTo>
                <a:lnTo>
                  <a:pt x="21" y="775"/>
                </a:lnTo>
                <a:lnTo>
                  <a:pt x="25" y="778"/>
                </a:lnTo>
                <a:lnTo>
                  <a:pt x="21" y="778"/>
                </a:lnTo>
                <a:lnTo>
                  <a:pt x="14" y="777"/>
                </a:lnTo>
                <a:lnTo>
                  <a:pt x="23" y="782"/>
                </a:lnTo>
                <a:lnTo>
                  <a:pt x="28" y="785"/>
                </a:lnTo>
                <a:lnTo>
                  <a:pt x="32" y="789"/>
                </a:lnTo>
                <a:lnTo>
                  <a:pt x="30" y="789"/>
                </a:lnTo>
                <a:lnTo>
                  <a:pt x="14" y="785"/>
                </a:lnTo>
                <a:lnTo>
                  <a:pt x="19" y="789"/>
                </a:lnTo>
                <a:lnTo>
                  <a:pt x="25" y="791"/>
                </a:lnTo>
                <a:lnTo>
                  <a:pt x="0" y="785"/>
                </a:lnTo>
                <a:lnTo>
                  <a:pt x="12" y="792"/>
                </a:lnTo>
                <a:lnTo>
                  <a:pt x="26" y="798"/>
                </a:lnTo>
                <a:lnTo>
                  <a:pt x="23" y="800"/>
                </a:lnTo>
                <a:lnTo>
                  <a:pt x="25" y="801"/>
                </a:lnTo>
                <a:lnTo>
                  <a:pt x="39" y="801"/>
                </a:lnTo>
                <a:lnTo>
                  <a:pt x="40" y="803"/>
                </a:lnTo>
                <a:lnTo>
                  <a:pt x="40" y="801"/>
                </a:lnTo>
                <a:lnTo>
                  <a:pt x="42" y="801"/>
                </a:lnTo>
                <a:lnTo>
                  <a:pt x="42" y="803"/>
                </a:lnTo>
                <a:lnTo>
                  <a:pt x="47" y="801"/>
                </a:lnTo>
                <a:lnTo>
                  <a:pt x="58" y="801"/>
                </a:lnTo>
                <a:lnTo>
                  <a:pt x="58" y="805"/>
                </a:lnTo>
                <a:lnTo>
                  <a:pt x="67" y="803"/>
                </a:lnTo>
                <a:lnTo>
                  <a:pt x="67" y="805"/>
                </a:lnTo>
                <a:lnTo>
                  <a:pt x="70" y="805"/>
                </a:lnTo>
                <a:lnTo>
                  <a:pt x="70" y="803"/>
                </a:lnTo>
                <a:lnTo>
                  <a:pt x="79" y="803"/>
                </a:lnTo>
                <a:lnTo>
                  <a:pt x="74" y="807"/>
                </a:lnTo>
                <a:lnTo>
                  <a:pt x="69" y="808"/>
                </a:lnTo>
                <a:lnTo>
                  <a:pt x="65" y="810"/>
                </a:lnTo>
                <a:lnTo>
                  <a:pt x="62" y="814"/>
                </a:lnTo>
                <a:lnTo>
                  <a:pt x="69" y="815"/>
                </a:lnTo>
                <a:lnTo>
                  <a:pt x="76" y="815"/>
                </a:lnTo>
                <a:lnTo>
                  <a:pt x="86" y="814"/>
                </a:lnTo>
                <a:lnTo>
                  <a:pt x="84" y="815"/>
                </a:lnTo>
                <a:lnTo>
                  <a:pt x="83" y="817"/>
                </a:lnTo>
                <a:lnTo>
                  <a:pt x="86" y="824"/>
                </a:lnTo>
                <a:lnTo>
                  <a:pt x="91" y="833"/>
                </a:lnTo>
                <a:lnTo>
                  <a:pt x="91" y="835"/>
                </a:lnTo>
                <a:lnTo>
                  <a:pt x="91" y="838"/>
                </a:lnTo>
                <a:lnTo>
                  <a:pt x="91" y="835"/>
                </a:lnTo>
                <a:lnTo>
                  <a:pt x="88" y="833"/>
                </a:lnTo>
                <a:lnTo>
                  <a:pt x="93" y="850"/>
                </a:lnTo>
                <a:lnTo>
                  <a:pt x="93" y="847"/>
                </a:lnTo>
                <a:lnTo>
                  <a:pt x="95" y="842"/>
                </a:lnTo>
                <a:lnTo>
                  <a:pt x="100" y="842"/>
                </a:lnTo>
                <a:lnTo>
                  <a:pt x="104" y="842"/>
                </a:lnTo>
                <a:lnTo>
                  <a:pt x="104" y="843"/>
                </a:lnTo>
                <a:lnTo>
                  <a:pt x="102" y="847"/>
                </a:lnTo>
                <a:lnTo>
                  <a:pt x="98" y="850"/>
                </a:lnTo>
                <a:lnTo>
                  <a:pt x="95" y="854"/>
                </a:lnTo>
                <a:lnTo>
                  <a:pt x="95" y="857"/>
                </a:lnTo>
                <a:lnTo>
                  <a:pt x="98" y="861"/>
                </a:lnTo>
                <a:lnTo>
                  <a:pt x="102" y="863"/>
                </a:lnTo>
                <a:lnTo>
                  <a:pt x="105" y="868"/>
                </a:lnTo>
                <a:lnTo>
                  <a:pt x="105" y="873"/>
                </a:lnTo>
                <a:lnTo>
                  <a:pt x="105" y="879"/>
                </a:lnTo>
                <a:lnTo>
                  <a:pt x="104" y="884"/>
                </a:lnTo>
                <a:lnTo>
                  <a:pt x="102" y="889"/>
                </a:lnTo>
                <a:lnTo>
                  <a:pt x="98" y="894"/>
                </a:lnTo>
                <a:lnTo>
                  <a:pt x="93" y="900"/>
                </a:lnTo>
                <a:lnTo>
                  <a:pt x="88" y="901"/>
                </a:lnTo>
                <a:lnTo>
                  <a:pt x="81" y="901"/>
                </a:lnTo>
                <a:lnTo>
                  <a:pt x="83" y="903"/>
                </a:lnTo>
                <a:lnTo>
                  <a:pt x="76" y="903"/>
                </a:lnTo>
                <a:lnTo>
                  <a:pt x="67" y="901"/>
                </a:lnTo>
                <a:lnTo>
                  <a:pt x="67" y="907"/>
                </a:lnTo>
                <a:lnTo>
                  <a:pt x="63" y="912"/>
                </a:lnTo>
                <a:lnTo>
                  <a:pt x="60" y="910"/>
                </a:lnTo>
                <a:lnTo>
                  <a:pt x="58" y="910"/>
                </a:lnTo>
                <a:lnTo>
                  <a:pt x="56" y="912"/>
                </a:lnTo>
                <a:lnTo>
                  <a:pt x="55" y="915"/>
                </a:lnTo>
                <a:lnTo>
                  <a:pt x="56" y="915"/>
                </a:lnTo>
                <a:lnTo>
                  <a:pt x="60" y="914"/>
                </a:lnTo>
                <a:lnTo>
                  <a:pt x="60" y="915"/>
                </a:lnTo>
                <a:lnTo>
                  <a:pt x="62" y="919"/>
                </a:lnTo>
                <a:lnTo>
                  <a:pt x="56" y="917"/>
                </a:lnTo>
                <a:lnTo>
                  <a:pt x="51" y="919"/>
                </a:lnTo>
                <a:lnTo>
                  <a:pt x="55" y="919"/>
                </a:lnTo>
                <a:lnTo>
                  <a:pt x="55" y="921"/>
                </a:lnTo>
                <a:lnTo>
                  <a:pt x="55" y="922"/>
                </a:lnTo>
                <a:lnTo>
                  <a:pt x="51" y="924"/>
                </a:lnTo>
                <a:lnTo>
                  <a:pt x="77" y="929"/>
                </a:lnTo>
                <a:lnTo>
                  <a:pt x="70" y="931"/>
                </a:lnTo>
                <a:lnTo>
                  <a:pt x="70" y="933"/>
                </a:lnTo>
                <a:lnTo>
                  <a:pt x="86" y="933"/>
                </a:lnTo>
                <a:lnTo>
                  <a:pt x="90" y="935"/>
                </a:lnTo>
                <a:lnTo>
                  <a:pt x="95" y="936"/>
                </a:lnTo>
                <a:lnTo>
                  <a:pt x="91" y="938"/>
                </a:lnTo>
                <a:lnTo>
                  <a:pt x="95" y="938"/>
                </a:lnTo>
                <a:lnTo>
                  <a:pt x="98" y="936"/>
                </a:lnTo>
                <a:lnTo>
                  <a:pt x="102" y="933"/>
                </a:lnTo>
                <a:lnTo>
                  <a:pt x="102" y="931"/>
                </a:lnTo>
                <a:lnTo>
                  <a:pt x="107" y="931"/>
                </a:lnTo>
                <a:lnTo>
                  <a:pt x="112" y="935"/>
                </a:lnTo>
                <a:lnTo>
                  <a:pt x="107" y="935"/>
                </a:lnTo>
                <a:lnTo>
                  <a:pt x="104" y="936"/>
                </a:lnTo>
                <a:lnTo>
                  <a:pt x="109" y="936"/>
                </a:lnTo>
                <a:lnTo>
                  <a:pt x="111" y="938"/>
                </a:lnTo>
                <a:lnTo>
                  <a:pt x="112" y="940"/>
                </a:lnTo>
                <a:lnTo>
                  <a:pt x="120" y="926"/>
                </a:lnTo>
                <a:lnTo>
                  <a:pt x="120" y="922"/>
                </a:lnTo>
                <a:lnTo>
                  <a:pt x="123" y="919"/>
                </a:lnTo>
                <a:lnTo>
                  <a:pt x="128" y="912"/>
                </a:lnTo>
                <a:lnTo>
                  <a:pt x="134" y="901"/>
                </a:lnTo>
                <a:lnTo>
                  <a:pt x="142" y="907"/>
                </a:lnTo>
                <a:lnTo>
                  <a:pt x="155" y="910"/>
                </a:lnTo>
                <a:lnTo>
                  <a:pt x="165" y="914"/>
                </a:lnTo>
                <a:lnTo>
                  <a:pt x="176" y="919"/>
                </a:lnTo>
                <a:lnTo>
                  <a:pt x="177" y="919"/>
                </a:lnTo>
                <a:lnTo>
                  <a:pt x="183" y="914"/>
                </a:lnTo>
                <a:lnTo>
                  <a:pt x="190" y="917"/>
                </a:lnTo>
                <a:lnTo>
                  <a:pt x="190" y="914"/>
                </a:lnTo>
                <a:lnTo>
                  <a:pt x="193" y="912"/>
                </a:lnTo>
                <a:lnTo>
                  <a:pt x="197" y="910"/>
                </a:lnTo>
                <a:lnTo>
                  <a:pt x="202" y="910"/>
                </a:lnTo>
                <a:lnTo>
                  <a:pt x="200" y="907"/>
                </a:lnTo>
                <a:lnTo>
                  <a:pt x="204" y="905"/>
                </a:lnTo>
                <a:lnTo>
                  <a:pt x="211" y="905"/>
                </a:lnTo>
                <a:lnTo>
                  <a:pt x="211" y="900"/>
                </a:lnTo>
                <a:lnTo>
                  <a:pt x="211" y="898"/>
                </a:lnTo>
                <a:lnTo>
                  <a:pt x="213" y="896"/>
                </a:lnTo>
                <a:lnTo>
                  <a:pt x="211" y="891"/>
                </a:lnTo>
                <a:lnTo>
                  <a:pt x="209" y="887"/>
                </a:lnTo>
                <a:lnTo>
                  <a:pt x="206" y="887"/>
                </a:lnTo>
                <a:lnTo>
                  <a:pt x="207" y="889"/>
                </a:lnTo>
                <a:lnTo>
                  <a:pt x="209" y="891"/>
                </a:lnTo>
                <a:lnTo>
                  <a:pt x="207" y="891"/>
                </a:lnTo>
                <a:lnTo>
                  <a:pt x="202" y="882"/>
                </a:lnTo>
                <a:lnTo>
                  <a:pt x="204" y="882"/>
                </a:lnTo>
                <a:lnTo>
                  <a:pt x="207" y="886"/>
                </a:lnTo>
                <a:lnTo>
                  <a:pt x="207" y="884"/>
                </a:lnTo>
                <a:lnTo>
                  <a:pt x="211" y="884"/>
                </a:lnTo>
                <a:lnTo>
                  <a:pt x="213" y="880"/>
                </a:lnTo>
                <a:lnTo>
                  <a:pt x="220" y="882"/>
                </a:lnTo>
                <a:lnTo>
                  <a:pt x="225" y="884"/>
                </a:lnTo>
                <a:lnTo>
                  <a:pt x="225" y="880"/>
                </a:lnTo>
                <a:lnTo>
                  <a:pt x="235" y="891"/>
                </a:lnTo>
                <a:lnTo>
                  <a:pt x="239" y="896"/>
                </a:lnTo>
                <a:lnTo>
                  <a:pt x="241" y="896"/>
                </a:lnTo>
                <a:lnTo>
                  <a:pt x="241" y="901"/>
                </a:lnTo>
                <a:lnTo>
                  <a:pt x="241" y="908"/>
                </a:lnTo>
                <a:lnTo>
                  <a:pt x="235" y="922"/>
                </a:lnTo>
                <a:lnTo>
                  <a:pt x="228" y="938"/>
                </a:lnTo>
                <a:lnTo>
                  <a:pt x="220" y="954"/>
                </a:lnTo>
                <a:lnTo>
                  <a:pt x="200" y="984"/>
                </a:lnTo>
                <a:lnTo>
                  <a:pt x="186" y="1009"/>
                </a:lnTo>
                <a:lnTo>
                  <a:pt x="146" y="1084"/>
                </a:lnTo>
                <a:lnTo>
                  <a:pt x="127" y="1121"/>
                </a:lnTo>
                <a:lnTo>
                  <a:pt x="107" y="1160"/>
                </a:lnTo>
                <a:lnTo>
                  <a:pt x="91" y="1198"/>
                </a:lnTo>
                <a:lnTo>
                  <a:pt x="77" y="1237"/>
                </a:lnTo>
                <a:lnTo>
                  <a:pt x="47" y="1316"/>
                </a:lnTo>
                <a:lnTo>
                  <a:pt x="40" y="1337"/>
                </a:lnTo>
                <a:lnTo>
                  <a:pt x="35" y="1360"/>
                </a:lnTo>
                <a:lnTo>
                  <a:pt x="32" y="1383"/>
                </a:lnTo>
                <a:lnTo>
                  <a:pt x="28" y="1405"/>
                </a:lnTo>
                <a:lnTo>
                  <a:pt x="23" y="1453"/>
                </a:lnTo>
                <a:lnTo>
                  <a:pt x="18" y="1498"/>
                </a:lnTo>
                <a:lnTo>
                  <a:pt x="1140" y="1498"/>
                </a:lnTo>
                <a:lnTo>
                  <a:pt x="1154" y="1498"/>
                </a:lnTo>
                <a:close/>
                <a:moveTo>
                  <a:pt x="72" y="601"/>
                </a:moveTo>
                <a:lnTo>
                  <a:pt x="72" y="601"/>
                </a:lnTo>
                <a:lnTo>
                  <a:pt x="74" y="603"/>
                </a:lnTo>
                <a:lnTo>
                  <a:pt x="72" y="610"/>
                </a:lnTo>
                <a:lnTo>
                  <a:pt x="72" y="606"/>
                </a:lnTo>
                <a:lnTo>
                  <a:pt x="72" y="601"/>
                </a:lnTo>
                <a:close/>
                <a:moveTo>
                  <a:pt x="69" y="533"/>
                </a:moveTo>
                <a:lnTo>
                  <a:pt x="69" y="533"/>
                </a:lnTo>
                <a:lnTo>
                  <a:pt x="70" y="534"/>
                </a:lnTo>
                <a:lnTo>
                  <a:pt x="70" y="536"/>
                </a:lnTo>
                <a:lnTo>
                  <a:pt x="69" y="541"/>
                </a:lnTo>
                <a:lnTo>
                  <a:pt x="69" y="540"/>
                </a:lnTo>
                <a:lnTo>
                  <a:pt x="69" y="538"/>
                </a:lnTo>
                <a:lnTo>
                  <a:pt x="69" y="533"/>
                </a:lnTo>
                <a:close/>
                <a:moveTo>
                  <a:pt x="67" y="619"/>
                </a:moveTo>
                <a:lnTo>
                  <a:pt x="67" y="619"/>
                </a:lnTo>
                <a:lnTo>
                  <a:pt x="69" y="629"/>
                </a:lnTo>
                <a:lnTo>
                  <a:pt x="69" y="640"/>
                </a:lnTo>
                <a:lnTo>
                  <a:pt x="69" y="643"/>
                </a:lnTo>
                <a:lnTo>
                  <a:pt x="69" y="652"/>
                </a:lnTo>
                <a:lnTo>
                  <a:pt x="65" y="648"/>
                </a:lnTo>
                <a:lnTo>
                  <a:pt x="65" y="645"/>
                </a:lnTo>
                <a:lnTo>
                  <a:pt x="65" y="641"/>
                </a:lnTo>
                <a:lnTo>
                  <a:pt x="65" y="633"/>
                </a:lnTo>
                <a:lnTo>
                  <a:pt x="67" y="619"/>
                </a:lnTo>
                <a:close/>
                <a:moveTo>
                  <a:pt x="70" y="664"/>
                </a:moveTo>
                <a:lnTo>
                  <a:pt x="70" y="664"/>
                </a:lnTo>
                <a:lnTo>
                  <a:pt x="69" y="666"/>
                </a:lnTo>
                <a:lnTo>
                  <a:pt x="67" y="664"/>
                </a:lnTo>
                <a:lnTo>
                  <a:pt x="65" y="663"/>
                </a:lnTo>
                <a:lnTo>
                  <a:pt x="65" y="657"/>
                </a:lnTo>
                <a:lnTo>
                  <a:pt x="67" y="659"/>
                </a:lnTo>
                <a:lnTo>
                  <a:pt x="69" y="661"/>
                </a:lnTo>
                <a:lnTo>
                  <a:pt x="70" y="664"/>
                </a:lnTo>
                <a:close/>
                <a:moveTo>
                  <a:pt x="67" y="666"/>
                </a:moveTo>
                <a:lnTo>
                  <a:pt x="67" y="666"/>
                </a:lnTo>
                <a:lnTo>
                  <a:pt x="69" y="670"/>
                </a:lnTo>
                <a:lnTo>
                  <a:pt x="70" y="673"/>
                </a:lnTo>
                <a:lnTo>
                  <a:pt x="72" y="678"/>
                </a:lnTo>
                <a:lnTo>
                  <a:pt x="74" y="685"/>
                </a:lnTo>
                <a:lnTo>
                  <a:pt x="69" y="677"/>
                </a:lnTo>
                <a:lnTo>
                  <a:pt x="67" y="666"/>
                </a:lnTo>
                <a:close/>
                <a:moveTo>
                  <a:pt x="79" y="763"/>
                </a:moveTo>
                <a:lnTo>
                  <a:pt x="79" y="763"/>
                </a:lnTo>
                <a:lnTo>
                  <a:pt x="81" y="759"/>
                </a:lnTo>
                <a:lnTo>
                  <a:pt x="84" y="759"/>
                </a:lnTo>
                <a:lnTo>
                  <a:pt x="83" y="761"/>
                </a:lnTo>
                <a:lnTo>
                  <a:pt x="79" y="763"/>
                </a:lnTo>
                <a:close/>
                <a:moveTo>
                  <a:pt x="90" y="452"/>
                </a:moveTo>
                <a:lnTo>
                  <a:pt x="90" y="452"/>
                </a:lnTo>
                <a:lnTo>
                  <a:pt x="90" y="448"/>
                </a:lnTo>
                <a:lnTo>
                  <a:pt x="90" y="445"/>
                </a:lnTo>
                <a:lnTo>
                  <a:pt x="91" y="445"/>
                </a:lnTo>
                <a:lnTo>
                  <a:pt x="91" y="447"/>
                </a:lnTo>
                <a:lnTo>
                  <a:pt x="90" y="452"/>
                </a:lnTo>
                <a:close/>
                <a:moveTo>
                  <a:pt x="95" y="394"/>
                </a:moveTo>
                <a:lnTo>
                  <a:pt x="95" y="394"/>
                </a:lnTo>
                <a:lnTo>
                  <a:pt x="91" y="392"/>
                </a:lnTo>
                <a:lnTo>
                  <a:pt x="91" y="390"/>
                </a:lnTo>
                <a:lnTo>
                  <a:pt x="91" y="385"/>
                </a:lnTo>
                <a:lnTo>
                  <a:pt x="93" y="382"/>
                </a:lnTo>
                <a:lnTo>
                  <a:pt x="95" y="376"/>
                </a:lnTo>
                <a:lnTo>
                  <a:pt x="97" y="380"/>
                </a:lnTo>
                <a:lnTo>
                  <a:pt x="97" y="385"/>
                </a:lnTo>
                <a:lnTo>
                  <a:pt x="95" y="389"/>
                </a:lnTo>
                <a:lnTo>
                  <a:pt x="95" y="394"/>
                </a:lnTo>
                <a:close/>
                <a:moveTo>
                  <a:pt x="98" y="378"/>
                </a:moveTo>
                <a:lnTo>
                  <a:pt x="98" y="378"/>
                </a:lnTo>
                <a:lnTo>
                  <a:pt x="98" y="375"/>
                </a:lnTo>
                <a:lnTo>
                  <a:pt x="98" y="371"/>
                </a:lnTo>
                <a:lnTo>
                  <a:pt x="100" y="373"/>
                </a:lnTo>
                <a:lnTo>
                  <a:pt x="100" y="375"/>
                </a:lnTo>
                <a:lnTo>
                  <a:pt x="98" y="378"/>
                </a:lnTo>
                <a:close/>
                <a:moveTo>
                  <a:pt x="65" y="912"/>
                </a:moveTo>
                <a:lnTo>
                  <a:pt x="65" y="912"/>
                </a:lnTo>
                <a:lnTo>
                  <a:pt x="67" y="912"/>
                </a:lnTo>
                <a:lnTo>
                  <a:pt x="67" y="914"/>
                </a:lnTo>
                <a:lnTo>
                  <a:pt x="65" y="912"/>
                </a:lnTo>
                <a:close/>
                <a:moveTo>
                  <a:pt x="97" y="935"/>
                </a:moveTo>
                <a:lnTo>
                  <a:pt x="97" y="935"/>
                </a:lnTo>
                <a:lnTo>
                  <a:pt x="95" y="933"/>
                </a:lnTo>
                <a:lnTo>
                  <a:pt x="97" y="935"/>
                </a:lnTo>
                <a:close/>
                <a:moveTo>
                  <a:pt x="105" y="371"/>
                </a:moveTo>
                <a:lnTo>
                  <a:pt x="105" y="371"/>
                </a:lnTo>
                <a:lnTo>
                  <a:pt x="105" y="367"/>
                </a:lnTo>
                <a:lnTo>
                  <a:pt x="105" y="364"/>
                </a:lnTo>
                <a:lnTo>
                  <a:pt x="109" y="359"/>
                </a:lnTo>
                <a:lnTo>
                  <a:pt x="109" y="362"/>
                </a:lnTo>
                <a:lnTo>
                  <a:pt x="109" y="364"/>
                </a:lnTo>
                <a:lnTo>
                  <a:pt x="107" y="367"/>
                </a:lnTo>
                <a:lnTo>
                  <a:pt x="105" y="371"/>
                </a:lnTo>
                <a:close/>
                <a:moveTo>
                  <a:pt x="237" y="889"/>
                </a:moveTo>
                <a:lnTo>
                  <a:pt x="237" y="889"/>
                </a:lnTo>
                <a:lnTo>
                  <a:pt x="239" y="891"/>
                </a:lnTo>
                <a:lnTo>
                  <a:pt x="239" y="894"/>
                </a:lnTo>
                <a:lnTo>
                  <a:pt x="237" y="893"/>
                </a:lnTo>
                <a:lnTo>
                  <a:pt x="237" y="889"/>
                </a:lnTo>
                <a:close/>
                <a:moveTo>
                  <a:pt x="743" y="95"/>
                </a:moveTo>
                <a:lnTo>
                  <a:pt x="743" y="95"/>
                </a:lnTo>
                <a:lnTo>
                  <a:pt x="743" y="97"/>
                </a:lnTo>
                <a:lnTo>
                  <a:pt x="743" y="95"/>
                </a:lnTo>
                <a:close/>
                <a:moveTo>
                  <a:pt x="761" y="106"/>
                </a:moveTo>
                <a:lnTo>
                  <a:pt x="761" y="106"/>
                </a:lnTo>
                <a:lnTo>
                  <a:pt x="757" y="109"/>
                </a:lnTo>
                <a:lnTo>
                  <a:pt x="754" y="109"/>
                </a:lnTo>
                <a:lnTo>
                  <a:pt x="752" y="108"/>
                </a:lnTo>
                <a:lnTo>
                  <a:pt x="761" y="106"/>
                </a:lnTo>
                <a:close/>
                <a:moveTo>
                  <a:pt x="755" y="99"/>
                </a:moveTo>
                <a:lnTo>
                  <a:pt x="755" y="99"/>
                </a:lnTo>
                <a:lnTo>
                  <a:pt x="757" y="97"/>
                </a:lnTo>
                <a:lnTo>
                  <a:pt x="759" y="95"/>
                </a:lnTo>
                <a:lnTo>
                  <a:pt x="754" y="102"/>
                </a:lnTo>
                <a:lnTo>
                  <a:pt x="754" y="101"/>
                </a:lnTo>
                <a:lnTo>
                  <a:pt x="755" y="99"/>
                </a:lnTo>
                <a:close/>
                <a:moveTo>
                  <a:pt x="729" y="32"/>
                </a:moveTo>
                <a:lnTo>
                  <a:pt x="729" y="32"/>
                </a:lnTo>
                <a:lnTo>
                  <a:pt x="733" y="36"/>
                </a:lnTo>
                <a:lnTo>
                  <a:pt x="733" y="39"/>
                </a:lnTo>
                <a:lnTo>
                  <a:pt x="727" y="41"/>
                </a:lnTo>
                <a:lnTo>
                  <a:pt x="726" y="39"/>
                </a:lnTo>
                <a:lnTo>
                  <a:pt x="726" y="37"/>
                </a:lnTo>
                <a:lnTo>
                  <a:pt x="729" y="37"/>
                </a:lnTo>
                <a:lnTo>
                  <a:pt x="729" y="32"/>
                </a:lnTo>
                <a:close/>
                <a:moveTo>
                  <a:pt x="631" y="11"/>
                </a:moveTo>
                <a:lnTo>
                  <a:pt x="631" y="1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2" name="Freeform 148"/>
          <p:cNvSpPr>
            <a:spLocks noEditPoints="1"/>
          </p:cNvSpPr>
          <p:nvPr/>
        </p:nvSpPr>
        <p:spPr bwMode="auto">
          <a:xfrm>
            <a:off x="2932113" y="3802063"/>
            <a:ext cx="1492250" cy="2419350"/>
          </a:xfrm>
          <a:custGeom>
            <a:avLst/>
            <a:gdLst>
              <a:gd name="T0" fmla="*/ 1363663 w 940"/>
              <a:gd name="T1" fmla="*/ 1943100 h 1524"/>
              <a:gd name="T2" fmla="*/ 1076325 w 940"/>
              <a:gd name="T3" fmla="*/ 1493838 h 1524"/>
              <a:gd name="T4" fmla="*/ 1120775 w 940"/>
              <a:gd name="T5" fmla="*/ 1449388 h 1524"/>
              <a:gd name="T6" fmla="*/ 1120775 w 940"/>
              <a:gd name="T7" fmla="*/ 1416050 h 1524"/>
              <a:gd name="T8" fmla="*/ 1106488 w 940"/>
              <a:gd name="T9" fmla="*/ 1398588 h 1524"/>
              <a:gd name="T10" fmla="*/ 1101725 w 940"/>
              <a:gd name="T11" fmla="*/ 1365250 h 1524"/>
              <a:gd name="T12" fmla="*/ 1127125 w 940"/>
              <a:gd name="T13" fmla="*/ 1123950 h 1524"/>
              <a:gd name="T14" fmla="*/ 1255713 w 940"/>
              <a:gd name="T15" fmla="*/ 1003300 h 1524"/>
              <a:gd name="T16" fmla="*/ 1279525 w 940"/>
              <a:gd name="T17" fmla="*/ 917575 h 1524"/>
              <a:gd name="T18" fmla="*/ 1377950 w 940"/>
              <a:gd name="T19" fmla="*/ 781050 h 1524"/>
              <a:gd name="T20" fmla="*/ 1285875 w 940"/>
              <a:gd name="T21" fmla="*/ 596900 h 1524"/>
              <a:gd name="T22" fmla="*/ 1341438 w 940"/>
              <a:gd name="T23" fmla="*/ 487363 h 1524"/>
              <a:gd name="T24" fmla="*/ 1358900 w 940"/>
              <a:gd name="T25" fmla="*/ 434975 h 1524"/>
              <a:gd name="T26" fmla="*/ 1374775 w 940"/>
              <a:gd name="T27" fmla="*/ 365125 h 1524"/>
              <a:gd name="T28" fmla="*/ 1371600 w 940"/>
              <a:gd name="T29" fmla="*/ 476250 h 1524"/>
              <a:gd name="T30" fmla="*/ 1352550 w 940"/>
              <a:gd name="T31" fmla="*/ 520700 h 1524"/>
              <a:gd name="T32" fmla="*/ 1370013 w 940"/>
              <a:gd name="T33" fmla="*/ 515938 h 1524"/>
              <a:gd name="T34" fmla="*/ 1385888 w 940"/>
              <a:gd name="T35" fmla="*/ 346075 h 1524"/>
              <a:gd name="T36" fmla="*/ 1377950 w 940"/>
              <a:gd name="T37" fmla="*/ 288925 h 1524"/>
              <a:gd name="T38" fmla="*/ 1370013 w 940"/>
              <a:gd name="T39" fmla="*/ 266700 h 1524"/>
              <a:gd name="T40" fmla="*/ 1277938 w 940"/>
              <a:gd name="T41" fmla="*/ 195263 h 1524"/>
              <a:gd name="T42" fmla="*/ 1098550 w 940"/>
              <a:gd name="T43" fmla="*/ 44450 h 1524"/>
              <a:gd name="T44" fmla="*/ 563563 w 940"/>
              <a:gd name="T45" fmla="*/ 55563 h 1524"/>
              <a:gd name="T46" fmla="*/ 544513 w 940"/>
              <a:gd name="T47" fmla="*/ 66675 h 1524"/>
              <a:gd name="T48" fmla="*/ 350838 w 940"/>
              <a:gd name="T49" fmla="*/ 209550 h 1524"/>
              <a:gd name="T50" fmla="*/ 157163 w 940"/>
              <a:gd name="T51" fmla="*/ 741363 h 1524"/>
              <a:gd name="T52" fmla="*/ 169863 w 940"/>
              <a:gd name="T53" fmla="*/ 841375 h 1524"/>
              <a:gd name="T54" fmla="*/ 184150 w 940"/>
              <a:gd name="T55" fmla="*/ 877888 h 1524"/>
              <a:gd name="T56" fmla="*/ 184150 w 940"/>
              <a:gd name="T57" fmla="*/ 922338 h 1524"/>
              <a:gd name="T58" fmla="*/ 180975 w 940"/>
              <a:gd name="T59" fmla="*/ 969963 h 1524"/>
              <a:gd name="T60" fmla="*/ 180975 w 940"/>
              <a:gd name="T61" fmla="*/ 1025525 h 1524"/>
              <a:gd name="T62" fmla="*/ 192088 w 940"/>
              <a:gd name="T63" fmla="*/ 1109663 h 1524"/>
              <a:gd name="T64" fmla="*/ 190500 w 940"/>
              <a:gd name="T65" fmla="*/ 1162050 h 1524"/>
              <a:gd name="T66" fmla="*/ 192088 w 940"/>
              <a:gd name="T67" fmla="*/ 1198563 h 1524"/>
              <a:gd name="T68" fmla="*/ 223838 w 940"/>
              <a:gd name="T69" fmla="*/ 1265238 h 1524"/>
              <a:gd name="T70" fmla="*/ 234950 w 940"/>
              <a:gd name="T71" fmla="*/ 1368425 h 1524"/>
              <a:gd name="T72" fmla="*/ 228600 w 940"/>
              <a:gd name="T73" fmla="*/ 1455738 h 1524"/>
              <a:gd name="T74" fmla="*/ 247650 w 940"/>
              <a:gd name="T75" fmla="*/ 1522413 h 1524"/>
              <a:gd name="T76" fmla="*/ 190500 w 940"/>
              <a:gd name="T77" fmla="*/ 1524000 h 1524"/>
              <a:gd name="T78" fmla="*/ 258763 w 940"/>
              <a:gd name="T79" fmla="*/ 1574800 h 1524"/>
              <a:gd name="T80" fmla="*/ 271463 w 940"/>
              <a:gd name="T81" fmla="*/ 1582738 h 1524"/>
              <a:gd name="T82" fmla="*/ 214313 w 940"/>
              <a:gd name="T83" fmla="*/ 1719263 h 1524"/>
              <a:gd name="T84" fmla="*/ 133350 w 940"/>
              <a:gd name="T85" fmla="*/ 1847850 h 1524"/>
              <a:gd name="T86" fmla="*/ 84138 w 940"/>
              <a:gd name="T87" fmla="*/ 1951038 h 1524"/>
              <a:gd name="T88" fmla="*/ 1109663 w 940"/>
              <a:gd name="T89" fmla="*/ 1449388 h 1524"/>
              <a:gd name="T90" fmla="*/ 1087438 w 940"/>
              <a:gd name="T91" fmla="*/ 1479550 h 1524"/>
              <a:gd name="T92" fmla="*/ 1371600 w 940"/>
              <a:gd name="T93" fmla="*/ 358775 h 1524"/>
              <a:gd name="T94" fmla="*/ 1338263 w 940"/>
              <a:gd name="T95" fmla="*/ 323850 h 1524"/>
              <a:gd name="T96" fmla="*/ 1336675 w 940"/>
              <a:gd name="T97" fmla="*/ 331788 h 1524"/>
              <a:gd name="T98" fmla="*/ 1333500 w 940"/>
              <a:gd name="T99" fmla="*/ 312738 h 1524"/>
              <a:gd name="T100" fmla="*/ 1308100 w 940"/>
              <a:gd name="T101" fmla="*/ 403225 h 1524"/>
              <a:gd name="T102" fmla="*/ 1293813 w 940"/>
              <a:gd name="T103" fmla="*/ 523875 h 1524"/>
              <a:gd name="T104" fmla="*/ 1071563 w 940"/>
              <a:gd name="T105" fmla="*/ 1482725 h 1524"/>
              <a:gd name="T106" fmla="*/ 173038 w 940"/>
              <a:gd name="T107" fmla="*/ 800100 h 1524"/>
              <a:gd name="T108" fmla="*/ 173038 w 940"/>
              <a:gd name="T109" fmla="*/ 822325 h 1524"/>
              <a:gd name="T110" fmla="*/ 184150 w 940"/>
              <a:gd name="T111" fmla="*/ 830263 h 1524"/>
              <a:gd name="T112" fmla="*/ 268288 w 940"/>
              <a:gd name="T113" fmla="*/ 1504950 h 1524"/>
              <a:gd name="T114" fmla="*/ 257175 w 940"/>
              <a:gd name="T115" fmla="*/ 1490663 h 1524"/>
              <a:gd name="T116" fmla="*/ 239713 w 940"/>
              <a:gd name="T117" fmla="*/ 1430338 h 1524"/>
              <a:gd name="T118" fmla="*/ 258763 w 940"/>
              <a:gd name="T119" fmla="*/ 1441450 h 1524"/>
              <a:gd name="T120" fmla="*/ 273050 w 940"/>
              <a:gd name="T121" fmla="*/ 1493838 h 1524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940"/>
              <a:gd name="T184" fmla="*/ 0 h 1524"/>
              <a:gd name="T185" fmla="*/ 940 w 940"/>
              <a:gd name="T186" fmla="*/ 1524 h 1524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940" h="1524">
                <a:moveTo>
                  <a:pt x="894" y="1524"/>
                </a:moveTo>
                <a:lnTo>
                  <a:pt x="894" y="1524"/>
                </a:lnTo>
                <a:lnTo>
                  <a:pt x="914" y="1524"/>
                </a:lnTo>
                <a:lnTo>
                  <a:pt x="928" y="1524"/>
                </a:lnTo>
                <a:lnTo>
                  <a:pt x="935" y="1522"/>
                </a:lnTo>
                <a:lnTo>
                  <a:pt x="936" y="1519"/>
                </a:lnTo>
                <a:lnTo>
                  <a:pt x="940" y="1482"/>
                </a:lnTo>
                <a:lnTo>
                  <a:pt x="940" y="1447"/>
                </a:lnTo>
                <a:lnTo>
                  <a:pt x="938" y="1415"/>
                </a:lnTo>
                <a:lnTo>
                  <a:pt x="933" y="1386"/>
                </a:lnTo>
                <a:lnTo>
                  <a:pt x="928" y="1356"/>
                </a:lnTo>
                <a:lnTo>
                  <a:pt x="921" y="1329"/>
                </a:lnTo>
                <a:lnTo>
                  <a:pt x="912" y="1305"/>
                </a:lnTo>
                <a:lnTo>
                  <a:pt x="901" y="1282"/>
                </a:lnTo>
                <a:lnTo>
                  <a:pt x="892" y="1264"/>
                </a:lnTo>
                <a:lnTo>
                  <a:pt x="877" y="1245"/>
                </a:lnTo>
                <a:lnTo>
                  <a:pt x="859" y="1224"/>
                </a:lnTo>
                <a:lnTo>
                  <a:pt x="840" y="1203"/>
                </a:lnTo>
                <a:lnTo>
                  <a:pt x="805" y="1168"/>
                </a:lnTo>
                <a:lnTo>
                  <a:pt x="787" y="1148"/>
                </a:lnTo>
                <a:lnTo>
                  <a:pt x="777" y="1138"/>
                </a:lnTo>
                <a:lnTo>
                  <a:pt x="766" y="1126"/>
                </a:lnTo>
                <a:lnTo>
                  <a:pt x="748" y="1097"/>
                </a:lnTo>
                <a:lnTo>
                  <a:pt x="731" y="1064"/>
                </a:lnTo>
                <a:lnTo>
                  <a:pt x="713" y="1031"/>
                </a:lnTo>
                <a:lnTo>
                  <a:pt x="701" y="999"/>
                </a:lnTo>
                <a:lnTo>
                  <a:pt x="690" y="971"/>
                </a:lnTo>
                <a:lnTo>
                  <a:pt x="680" y="945"/>
                </a:lnTo>
                <a:lnTo>
                  <a:pt x="678" y="945"/>
                </a:lnTo>
                <a:lnTo>
                  <a:pt x="676" y="943"/>
                </a:lnTo>
                <a:lnTo>
                  <a:pt x="675" y="939"/>
                </a:lnTo>
                <a:lnTo>
                  <a:pt x="676" y="939"/>
                </a:lnTo>
                <a:lnTo>
                  <a:pt x="678" y="941"/>
                </a:lnTo>
                <a:lnTo>
                  <a:pt x="678" y="939"/>
                </a:lnTo>
                <a:lnTo>
                  <a:pt x="680" y="938"/>
                </a:lnTo>
                <a:lnTo>
                  <a:pt x="683" y="938"/>
                </a:lnTo>
                <a:lnTo>
                  <a:pt x="687" y="934"/>
                </a:lnTo>
                <a:lnTo>
                  <a:pt x="689" y="929"/>
                </a:lnTo>
                <a:lnTo>
                  <a:pt x="697" y="925"/>
                </a:lnTo>
                <a:lnTo>
                  <a:pt x="703" y="924"/>
                </a:lnTo>
                <a:lnTo>
                  <a:pt x="706" y="920"/>
                </a:lnTo>
                <a:lnTo>
                  <a:pt x="705" y="918"/>
                </a:lnTo>
                <a:lnTo>
                  <a:pt x="703" y="918"/>
                </a:lnTo>
                <a:lnTo>
                  <a:pt x="705" y="917"/>
                </a:lnTo>
                <a:lnTo>
                  <a:pt x="706" y="913"/>
                </a:lnTo>
                <a:lnTo>
                  <a:pt x="706" y="911"/>
                </a:lnTo>
                <a:lnTo>
                  <a:pt x="703" y="911"/>
                </a:lnTo>
                <a:lnTo>
                  <a:pt x="703" y="908"/>
                </a:lnTo>
                <a:lnTo>
                  <a:pt x="705" y="906"/>
                </a:lnTo>
                <a:lnTo>
                  <a:pt x="706" y="908"/>
                </a:lnTo>
                <a:lnTo>
                  <a:pt x="705" y="906"/>
                </a:lnTo>
                <a:lnTo>
                  <a:pt x="708" y="903"/>
                </a:lnTo>
                <a:lnTo>
                  <a:pt x="710" y="901"/>
                </a:lnTo>
                <a:lnTo>
                  <a:pt x="710" y="899"/>
                </a:lnTo>
                <a:lnTo>
                  <a:pt x="708" y="896"/>
                </a:lnTo>
                <a:lnTo>
                  <a:pt x="706" y="892"/>
                </a:lnTo>
                <a:lnTo>
                  <a:pt x="703" y="894"/>
                </a:lnTo>
                <a:lnTo>
                  <a:pt x="703" y="897"/>
                </a:lnTo>
                <a:lnTo>
                  <a:pt x="699" y="901"/>
                </a:lnTo>
                <a:lnTo>
                  <a:pt x="697" y="901"/>
                </a:lnTo>
                <a:lnTo>
                  <a:pt x="696" y="903"/>
                </a:lnTo>
                <a:lnTo>
                  <a:pt x="694" y="901"/>
                </a:lnTo>
                <a:lnTo>
                  <a:pt x="694" y="899"/>
                </a:lnTo>
                <a:lnTo>
                  <a:pt x="689" y="894"/>
                </a:lnTo>
                <a:lnTo>
                  <a:pt x="685" y="890"/>
                </a:lnTo>
                <a:lnTo>
                  <a:pt x="687" y="888"/>
                </a:lnTo>
                <a:lnTo>
                  <a:pt x="689" y="887"/>
                </a:lnTo>
                <a:lnTo>
                  <a:pt x="692" y="885"/>
                </a:lnTo>
                <a:lnTo>
                  <a:pt x="692" y="883"/>
                </a:lnTo>
                <a:lnTo>
                  <a:pt x="697" y="881"/>
                </a:lnTo>
                <a:lnTo>
                  <a:pt x="699" y="880"/>
                </a:lnTo>
                <a:lnTo>
                  <a:pt x="697" y="876"/>
                </a:lnTo>
                <a:lnTo>
                  <a:pt x="694" y="878"/>
                </a:lnTo>
                <a:lnTo>
                  <a:pt x="692" y="878"/>
                </a:lnTo>
                <a:lnTo>
                  <a:pt x="694" y="873"/>
                </a:lnTo>
                <a:lnTo>
                  <a:pt x="699" y="866"/>
                </a:lnTo>
                <a:lnTo>
                  <a:pt x="696" y="864"/>
                </a:lnTo>
                <a:lnTo>
                  <a:pt x="697" y="862"/>
                </a:lnTo>
                <a:lnTo>
                  <a:pt x="697" y="860"/>
                </a:lnTo>
                <a:lnTo>
                  <a:pt x="696" y="862"/>
                </a:lnTo>
                <a:lnTo>
                  <a:pt x="696" y="860"/>
                </a:lnTo>
                <a:lnTo>
                  <a:pt x="694" y="859"/>
                </a:lnTo>
                <a:lnTo>
                  <a:pt x="694" y="860"/>
                </a:lnTo>
                <a:lnTo>
                  <a:pt x="690" y="850"/>
                </a:lnTo>
                <a:lnTo>
                  <a:pt x="683" y="852"/>
                </a:lnTo>
                <a:lnTo>
                  <a:pt x="682" y="848"/>
                </a:lnTo>
                <a:lnTo>
                  <a:pt x="680" y="846"/>
                </a:lnTo>
                <a:lnTo>
                  <a:pt x="673" y="846"/>
                </a:lnTo>
                <a:lnTo>
                  <a:pt x="671" y="829"/>
                </a:lnTo>
                <a:lnTo>
                  <a:pt x="671" y="809"/>
                </a:lnTo>
                <a:lnTo>
                  <a:pt x="673" y="787"/>
                </a:lnTo>
                <a:lnTo>
                  <a:pt x="676" y="764"/>
                </a:lnTo>
                <a:lnTo>
                  <a:pt x="678" y="752"/>
                </a:lnTo>
                <a:lnTo>
                  <a:pt x="682" y="741"/>
                </a:lnTo>
                <a:lnTo>
                  <a:pt x="687" y="730"/>
                </a:lnTo>
                <a:lnTo>
                  <a:pt x="694" y="722"/>
                </a:lnTo>
                <a:lnTo>
                  <a:pt x="701" y="713"/>
                </a:lnTo>
                <a:lnTo>
                  <a:pt x="710" y="708"/>
                </a:lnTo>
                <a:lnTo>
                  <a:pt x="717" y="704"/>
                </a:lnTo>
                <a:lnTo>
                  <a:pt x="729" y="701"/>
                </a:lnTo>
                <a:lnTo>
                  <a:pt x="754" y="697"/>
                </a:lnTo>
                <a:lnTo>
                  <a:pt x="762" y="695"/>
                </a:lnTo>
                <a:lnTo>
                  <a:pt x="771" y="692"/>
                </a:lnTo>
                <a:lnTo>
                  <a:pt x="777" y="688"/>
                </a:lnTo>
                <a:lnTo>
                  <a:pt x="782" y="683"/>
                </a:lnTo>
                <a:lnTo>
                  <a:pt x="787" y="676"/>
                </a:lnTo>
                <a:lnTo>
                  <a:pt x="792" y="667"/>
                </a:lnTo>
                <a:lnTo>
                  <a:pt x="794" y="655"/>
                </a:lnTo>
                <a:lnTo>
                  <a:pt x="794" y="648"/>
                </a:lnTo>
                <a:lnTo>
                  <a:pt x="794" y="641"/>
                </a:lnTo>
                <a:lnTo>
                  <a:pt x="791" y="632"/>
                </a:lnTo>
                <a:lnTo>
                  <a:pt x="787" y="623"/>
                </a:lnTo>
                <a:lnTo>
                  <a:pt x="789" y="618"/>
                </a:lnTo>
                <a:lnTo>
                  <a:pt x="792" y="616"/>
                </a:lnTo>
                <a:lnTo>
                  <a:pt x="798" y="611"/>
                </a:lnTo>
                <a:lnTo>
                  <a:pt x="805" y="606"/>
                </a:lnTo>
                <a:lnTo>
                  <a:pt x="808" y="602"/>
                </a:lnTo>
                <a:lnTo>
                  <a:pt x="810" y="599"/>
                </a:lnTo>
                <a:lnTo>
                  <a:pt x="810" y="593"/>
                </a:lnTo>
                <a:lnTo>
                  <a:pt x="810" y="590"/>
                </a:lnTo>
                <a:lnTo>
                  <a:pt x="808" y="588"/>
                </a:lnTo>
                <a:lnTo>
                  <a:pt x="805" y="583"/>
                </a:lnTo>
                <a:lnTo>
                  <a:pt x="805" y="579"/>
                </a:lnTo>
                <a:lnTo>
                  <a:pt x="806" y="578"/>
                </a:lnTo>
                <a:lnTo>
                  <a:pt x="813" y="574"/>
                </a:lnTo>
                <a:lnTo>
                  <a:pt x="819" y="571"/>
                </a:lnTo>
                <a:lnTo>
                  <a:pt x="820" y="564"/>
                </a:lnTo>
                <a:lnTo>
                  <a:pt x="819" y="557"/>
                </a:lnTo>
                <a:lnTo>
                  <a:pt x="817" y="548"/>
                </a:lnTo>
                <a:lnTo>
                  <a:pt x="817" y="539"/>
                </a:lnTo>
                <a:lnTo>
                  <a:pt x="819" y="530"/>
                </a:lnTo>
                <a:lnTo>
                  <a:pt x="820" y="527"/>
                </a:lnTo>
                <a:lnTo>
                  <a:pt x="824" y="523"/>
                </a:lnTo>
                <a:lnTo>
                  <a:pt x="831" y="518"/>
                </a:lnTo>
                <a:lnTo>
                  <a:pt x="840" y="516"/>
                </a:lnTo>
                <a:lnTo>
                  <a:pt x="849" y="513"/>
                </a:lnTo>
                <a:lnTo>
                  <a:pt x="856" y="507"/>
                </a:lnTo>
                <a:lnTo>
                  <a:pt x="864" y="497"/>
                </a:lnTo>
                <a:lnTo>
                  <a:pt x="868" y="492"/>
                </a:lnTo>
                <a:lnTo>
                  <a:pt x="868" y="486"/>
                </a:lnTo>
                <a:lnTo>
                  <a:pt x="870" y="485"/>
                </a:lnTo>
                <a:lnTo>
                  <a:pt x="870" y="479"/>
                </a:lnTo>
                <a:lnTo>
                  <a:pt x="868" y="472"/>
                </a:lnTo>
                <a:lnTo>
                  <a:pt x="861" y="465"/>
                </a:lnTo>
                <a:lnTo>
                  <a:pt x="854" y="458"/>
                </a:lnTo>
                <a:lnTo>
                  <a:pt x="836" y="435"/>
                </a:lnTo>
                <a:lnTo>
                  <a:pt x="826" y="423"/>
                </a:lnTo>
                <a:lnTo>
                  <a:pt x="819" y="411"/>
                </a:lnTo>
                <a:lnTo>
                  <a:pt x="812" y="399"/>
                </a:lnTo>
                <a:lnTo>
                  <a:pt x="808" y="390"/>
                </a:lnTo>
                <a:lnTo>
                  <a:pt x="806" y="384"/>
                </a:lnTo>
                <a:lnTo>
                  <a:pt x="808" y="379"/>
                </a:lnTo>
                <a:lnTo>
                  <a:pt x="810" y="376"/>
                </a:lnTo>
                <a:lnTo>
                  <a:pt x="813" y="374"/>
                </a:lnTo>
                <a:lnTo>
                  <a:pt x="817" y="369"/>
                </a:lnTo>
                <a:lnTo>
                  <a:pt x="820" y="362"/>
                </a:lnTo>
                <a:lnTo>
                  <a:pt x="822" y="358"/>
                </a:lnTo>
                <a:lnTo>
                  <a:pt x="824" y="355"/>
                </a:lnTo>
                <a:lnTo>
                  <a:pt x="827" y="349"/>
                </a:lnTo>
                <a:lnTo>
                  <a:pt x="831" y="337"/>
                </a:lnTo>
                <a:lnTo>
                  <a:pt x="835" y="332"/>
                </a:lnTo>
                <a:lnTo>
                  <a:pt x="838" y="328"/>
                </a:lnTo>
                <a:lnTo>
                  <a:pt x="838" y="319"/>
                </a:lnTo>
                <a:lnTo>
                  <a:pt x="843" y="312"/>
                </a:lnTo>
                <a:lnTo>
                  <a:pt x="842" y="311"/>
                </a:lnTo>
                <a:lnTo>
                  <a:pt x="845" y="307"/>
                </a:lnTo>
                <a:lnTo>
                  <a:pt x="847" y="300"/>
                </a:lnTo>
                <a:lnTo>
                  <a:pt x="849" y="293"/>
                </a:lnTo>
                <a:lnTo>
                  <a:pt x="850" y="290"/>
                </a:lnTo>
                <a:lnTo>
                  <a:pt x="852" y="288"/>
                </a:lnTo>
                <a:lnTo>
                  <a:pt x="852" y="286"/>
                </a:lnTo>
                <a:lnTo>
                  <a:pt x="850" y="284"/>
                </a:lnTo>
                <a:lnTo>
                  <a:pt x="854" y="284"/>
                </a:lnTo>
                <a:lnTo>
                  <a:pt x="854" y="281"/>
                </a:lnTo>
                <a:lnTo>
                  <a:pt x="852" y="281"/>
                </a:lnTo>
                <a:lnTo>
                  <a:pt x="854" y="279"/>
                </a:lnTo>
                <a:lnTo>
                  <a:pt x="852" y="279"/>
                </a:lnTo>
                <a:lnTo>
                  <a:pt x="854" y="277"/>
                </a:lnTo>
                <a:lnTo>
                  <a:pt x="856" y="274"/>
                </a:lnTo>
                <a:lnTo>
                  <a:pt x="856" y="267"/>
                </a:lnTo>
                <a:lnTo>
                  <a:pt x="856" y="260"/>
                </a:lnTo>
                <a:lnTo>
                  <a:pt x="856" y="254"/>
                </a:lnTo>
                <a:lnTo>
                  <a:pt x="857" y="251"/>
                </a:lnTo>
                <a:lnTo>
                  <a:pt x="859" y="246"/>
                </a:lnTo>
                <a:lnTo>
                  <a:pt x="861" y="239"/>
                </a:lnTo>
                <a:lnTo>
                  <a:pt x="861" y="240"/>
                </a:lnTo>
                <a:lnTo>
                  <a:pt x="864" y="239"/>
                </a:lnTo>
                <a:lnTo>
                  <a:pt x="866" y="237"/>
                </a:lnTo>
                <a:lnTo>
                  <a:pt x="864" y="235"/>
                </a:lnTo>
                <a:lnTo>
                  <a:pt x="864" y="233"/>
                </a:lnTo>
                <a:lnTo>
                  <a:pt x="866" y="230"/>
                </a:lnTo>
                <a:lnTo>
                  <a:pt x="870" y="240"/>
                </a:lnTo>
                <a:lnTo>
                  <a:pt x="870" y="253"/>
                </a:lnTo>
                <a:lnTo>
                  <a:pt x="870" y="267"/>
                </a:lnTo>
                <a:lnTo>
                  <a:pt x="871" y="269"/>
                </a:lnTo>
                <a:lnTo>
                  <a:pt x="871" y="274"/>
                </a:lnTo>
                <a:lnTo>
                  <a:pt x="870" y="274"/>
                </a:lnTo>
                <a:lnTo>
                  <a:pt x="870" y="276"/>
                </a:lnTo>
                <a:lnTo>
                  <a:pt x="871" y="277"/>
                </a:lnTo>
                <a:lnTo>
                  <a:pt x="864" y="300"/>
                </a:lnTo>
                <a:lnTo>
                  <a:pt x="863" y="300"/>
                </a:lnTo>
                <a:lnTo>
                  <a:pt x="864" y="300"/>
                </a:lnTo>
                <a:lnTo>
                  <a:pt x="863" y="304"/>
                </a:lnTo>
                <a:lnTo>
                  <a:pt x="861" y="309"/>
                </a:lnTo>
                <a:lnTo>
                  <a:pt x="856" y="323"/>
                </a:lnTo>
                <a:lnTo>
                  <a:pt x="854" y="323"/>
                </a:lnTo>
                <a:lnTo>
                  <a:pt x="852" y="328"/>
                </a:lnTo>
                <a:lnTo>
                  <a:pt x="849" y="337"/>
                </a:lnTo>
                <a:lnTo>
                  <a:pt x="845" y="342"/>
                </a:lnTo>
                <a:lnTo>
                  <a:pt x="845" y="346"/>
                </a:lnTo>
                <a:lnTo>
                  <a:pt x="840" y="351"/>
                </a:lnTo>
                <a:lnTo>
                  <a:pt x="838" y="360"/>
                </a:lnTo>
                <a:lnTo>
                  <a:pt x="835" y="367"/>
                </a:lnTo>
                <a:lnTo>
                  <a:pt x="833" y="372"/>
                </a:lnTo>
                <a:lnTo>
                  <a:pt x="833" y="374"/>
                </a:lnTo>
                <a:lnTo>
                  <a:pt x="835" y="374"/>
                </a:lnTo>
                <a:lnTo>
                  <a:pt x="842" y="362"/>
                </a:lnTo>
                <a:lnTo>
                  <a:pt x="849" y="349"/>
                </a:lnTo>
                <a:lnTo>
                  <a:pt x="850" y="348"/>
                </a:lnTo>
                <a:lnTo>
                  <a:pt x="852" y="344"/>
                </a:lnTo>
                <a:lnTo>
                  <a:pt x="863" y="325"/>
                </a:lnTo>
                <a:lnTo>
                  <a:pt x="864" y="323"/>
                </a:lnTo>
                <a:lnTo>
                  <a:pt x="864" y="321"/>
                </a:lnTo>
                <a:lnTo>
                  <a:pt x="873" y="305"/>
                </a:lnTo>
                <a:lnTo>
                  <a:pt x="877" y="290"/>
                </a:lnTo>
                <a:lnTo>
                  <a:pt x="880" y="272"/>
                </a:lnTo>
                <a:lnTo>
                  <a:pt x="880" y="256"/>
                </a:lnTo>
                <a:lnTo>
                  <a:pt x="878" y="232"/>
                </a:lnTo>
                <a:lnTo>
                  <a:pt x="877" y="221"/>
                </a:lnTo>
                <a:lnTo>
                  <a:pt x="873" y="218"/>
                </a:lnTo>
                <a:lnTo>
                  <a:pt x="875" y="214"/>
                </a:lnTo>
                <a:lnTo>
                  <a:pt x="875" y="212"/>
                </a:lnTo>
                <a:lnTo>
                  <a:pt x="873" y="211"/>
                </a:lnTo>
                <a:lnTo>
                  <a:pt x="875" y="211"/>
                </a:lnTo>
                <a:lnTo>
                  <a:pt x="873" y="205"/>
                </a:lnTo>
                <a:lnTo>
                  <a:pt x="871" y="200"/>
                </a:lnTo>
                <a:lnTo>
                  <a:pt x="870" y="191"/>
                </a:lnTo>
                <a:lnTo>
                  <a:pt x="868" y="182"/>
                </a:lnTo>
                <a:lnTo>
                  <a:pt x="866" y="182"/>
                </a:lnTo>
                <a:lnTo>
                  <a:pt x="866" y="181"/>
                </a:lnTo>
                <a:lnTo>
                  <a:pt x="864" y="179"/>
                </a:lnTo>
                <a:lnTo>
                  <a:pt x="866" y="175"/>
                </a:lnTo>
                <a:lnTo>
                  <a:pt x="864" y="172"/>
                </a:lnTo>
                <a:lnTo>
                  <a:pt x="863" y="172"/>
                </a:lnTo>
                <a:lnTo>
                  <a:pt x="863" y="168"/>
                </a:lnTo>
                <a:lnTo>
                  <a:pt x="861" y="163"/>
                </a:lnTo>
                <a:lnTo>
                  <a:pt x="857" y="153"/>
                </a:lnTo>
                <a:lnTo>
                  <a:pt x="849" y="137"/>
                </a:lnTo>
                <a:lnTo>
                  <a:pt x="849" y="135"/>
                </a:lnTo>
                <a:lnTo>
                  <a:pt x="829" y="128"/>
                </a:lnTo>
                <a:lnTo>
                  <a:pt x="826" y="128"/>
                </a:lnTo>
                <a:lnTo>
                  <a:pt x="824" y="126"/>
                </a:lnTo>
                <a:lnTo>
                  <a:pt x="813" y="125"/>
                </a:lnTo>
                <a:lnTo>
                  <a:pt x="805" y="123"/>
                </a:lnTo>
                <a:lnTo>
                  <a:pt x="801" y="125"/>
                </a:lnTo>
                <a:lnTo>
                  <a:pt x="799" y="123"/>
                </a:lnTo>
                <a:lnTo>
                  <a:pt x="791" y="116"/>
                </a:lnTo>
                <a:lnTo>
                  <a:pt x="780" y="105"/>
                </a:lnTo>
                <a:lnTo>
                  <a:pt x="768" y="88"/>
                </a:lnTo>
                <a:lnTo>
                  <a:pt x="768" y="84"/>
                </a:lnTo>
                <a:lnTo>
                  <a:pt x="762" y="75"/>
                </a:lnTo>
                <a:lnTo>
                  <a:pt x="761" y="74"/>
                </a:lnTo>
                <a:lnTo>
                  <a:pt x="757" y="70"/>
                </a:lnTo>
                <a:lnTo>
                  <a:pt x="745" y="58"/>
                </a:lnTo>
                <a:lnTo>
                  <a:pt x="724" y="44"/>
                </a:lnTo>
                <a:lnTo>
                  <a:pt x="708" y="35"/>
                </a:lnTo>
                <a:lnTo>
                  <a:pt x="692" y="28"/>
                </a:lnTo>
                <a:lnTo>
                  <a:pt x="673" y="19"/>
                </a:lnTo>
                <a:lnTo>
                  <a:pt x="652" y="12"/>
                </a:lnTo>
                <a:lnTo>
                  <a:pt x="627" y="7"/>
                </a:lnTo>
                <a:lnTo>
                  <a:pt x="601" y="3"/>
                </a:lnTo>
                <a:lnTo>
                  <a:pt x="571" y="0"/>
                </a:lnTo>
                <a:lnTo>
                  <a:pt x="538" y="0"/>
                </a:lnTo>
                <a:lnTo>
                  <a:pt x="504" y="2"/>
                </a:lnTo>
                <a:lnTo>
                  <a:pt x="466" y="7"/>
                </a:lnTo>
                <a:lnTo>
                  <a:pt x="466" y="5"/>
                </a:lnTo>
                <a:lnTo>
                  <a:pt x="466" y="7"/>
                </a:lnTo>
                <a:lnTo>
                  <a:pt x="439" y="12"/>
                </a:lnTo>
                <a:lnTo>
                  <a:pt x="413" y="17"/>
                </a:lnTo>
                <a:lnTo>
                  <a:pt x="385" y="26"/>
                </a:lnTo>
                <a:lnTo>
                  <a:pt x="355" y="35"/>
                </a:lnTo>
                <a:lnTo>
                  <a:pt x="350" y="38"/>
                </a:lnTo>
                <a:lnTo>
                  <a:pt x="350" y="37"/>
                </a:lnTo>
                <a:lnTo>
                  <a:pt x="350" y="38"/>
                </a:lnTo>
                <a:lnTo>
                  <a:pt x="344" y="42"/>
                </a:lnTo>
                <a:lnTo>
                  <a:pt x="343" y="42"/>
                </a:lnTo>
                <a:lnTo>
                  <a:pt x="336" y="46"/>
                </a:lnTo>
                <a:lnTo>
                  <a:pt x="334" y="46"/>
                </a:lnTo>
                <a:lnTo>
                  <a:pt x="334" y="47"/>
                </a:lnTo>
                <a:lnTo>
                  <a:pt x="325" y="51"/>
                </a:lnTo>
                <a:lnTo>
                  <a:pt x="325" y="53"/>
                </a:lnTo>
                <a:lnTo>
                  <a:pt x="283" y="77"/>
                </a:lnTo>
                <a:lnTo>
                  <a:pt x="264" y="89"/>
                </a:lnTo>
                <a:lnTo>
                  <a:pt x="250" y="102"/>
                </a:lnTo>
                <a:lnTo>
                  <a:pt x="248" y="102"/>
                </a:lnTo>
                <a:lnTo>
                  <a:pt x="221" y="132"/>
                </a:lnTo>
                <a:lnTo>
                  <a:pt x="197" y="161"/>
                </a:lnTo>
                <a:lnTo>
                  <a:pt x="171" y="198"/>
                </a:lnTo>
                <a:lnTo>
                  <a:pt x="162" y="214"/>
                </a:lnTo>
                <a:lnTo>
                  <a:pt x="151" y="235"/>
                </a:lnTo>
                <a:lnTo>
                  <a:pt x="144" y="256"/>
                </a:lnTo>
                <a:lnTo>
                  <a:pt x="139" y="270"/>
                </a:lnTo>
                <a:lnTo>
                  <a:pt x="118" y="363"/>
                </a:lnTo>
                <a:lnTo>
                  <a:pt x="106" y="416"/>
                </a:lnTo>
                <a:lnTo>
                  <a:pt x="97" y="462"/>
                </a:lnTo>
                <a:lnTo>
                  <a:pt x="99" y="465"/>
                </a:lnTo>
                <a:lnTo>
                  <a:pt x="99" y="467"/>
                </a:lnTo>
                <a:lnTo>
                  <a:pt x="97" y="469"/>
                </a:lnTo>
                <a:lnTo>
                  <a:pt x="97" y="472"/>
                </a:lnTo>
                <a:lnTo>
                  <a:pt x="97" y="483"/>
                </a:lnTo>
                <a:lnTo>
                  <a:pt x="99" y="500"/>
                </a:lnTo>
                <a:lnTo>
                  <a:pt x="99" y="507"/>
                </a:lnTo>
                <a:lnTo>
                  <a:pt x="99" y="511"/>
                </a:lnTo>
                <a:lnTo>
                  <a:pt x="102" y="513"/>
                </a:lnTo>
                <a:lnTo>
                  <a:pt x="102" y="520"/>
                </a:lnTo>
                <a:lnTo>
                  <a:pt x="104" y="525"/>
                </a:lnTo>
                <a:lnTo>
                  <a:pt x="106" y="527"/>
                </a:lnTo>
                <a:lnTo>
                  <a:pt x="104" y="528"/>
                </a:lnTo>
                <a:lnTo>
                  <a:pt x="107" y="530"/>
                </a:lnTo>
                <a:lnTo>
                  <a:pt x="109" y="534"/>
                </a:lnTo>
                <a:lnTo>
                  <a:pt x="107" y="535"/>
                </a:lnTo>
                <a:lnTo>
                  <a:pt x="111" y="534"/>
                </a:lnTo>
                <a:lnTo>
                  <a:pt x="113" y="544"/>
                </a:lnTo>
                <a:lnTo>
                  <a:pt x="111" y="543"/>
                </a:lnTo>
                <a:lnTo>
                  <a:pt x="114" y="548"/>
                </a:lnTo>
                <a:lnTo>
                  <a:pt x="114" y="550"/>
                </a:lnTo>
                <a:lnTo>
                  <a:pt x="114" y="551"/>
                </a:lnTo>
                <a:lnTo>
                  <a:pt x="116" y="551"/>
                </a:lnTo>
                <a:lnTo>
                  <a:pt x="116" y="553"/>
                </a:lnTo>
                <a:lnTo>
                  <a:pt x="116" y="555"/>
                </a:lnTo>
                <a:lnTo>
                  <a:pt x="118" y="557"/>
                </a:lnTo>
                <a:lnTo>
                  <a:pt x="116" y="557"/>
                </a:lnTo>
                <a:lnTo>
                  <a:pt x="118" y="560"/>
                </a:lnTo>
                <a:lnTo>
                  <a:pt x="116" y="562"/>
                </a:lnTo>
                <a:lnTo>
                  <a:pt x="118" y="562"/>
                </a:lnTo>
                <a:lnTo>
                  <a:pt x="118" y="564"/>
                </a:lnTo>
                <a:lnTo>
                  <a:pt x="118" y="567"/>
                </a:lnTo>
                <a:lnTo>
                  <a:pt x="118" y="569"/>
                </a:lnTo>
                <a:lnTo>
                  <a:pt x="116" y="581"/>
                </a:lnTo>
                <a:lnTo>
                  <a:pt x="113" y="593"/>
                </a:lnTo>
                <a:lnTo>
                  <a:pt x="113" y="595"/>
                </a:lnTo>
                <a:lnTo>
                  <a:pt x="114" y="597"/>
                </a:lnTo>
                <a:lnTo>
                  <a:pt x="113" y="597"/>
                </a:lnTo>
                <a:lnTo>
                  <a:pt x="114" y="599"/>
                </a:lnTo>
                <a:lnTo>
                  <a:pt x="113" y="602"/>
                </a:lnTo>
                <a:lnTo>
                  <a:pt x="114" y="604"/>
                </a:lnTo>
                <a:lnTo>
                  <a:pt x="114" y="606"/>
                </a:lnTo>
                <a:lnTo>
                  <a:pt x="113" y="607"/>
                </a:lnTo>
                <a:lnTo>
                  <a:pt x="116" y="609"/>
                </a:lnTo>
                <a:lnTo>
                  <a:pt x="114" y="611"/>
                </a:lnTo>
                <a:lnTo>
                  <a:pt x="114" y="616"/>
                </a:lnTo>
                <a:lnTo>
                  <a:pt x="113" y="615"/>
                </a:lnTo>
                <a:lnTo>
                  <a:pt x="114" y="618"/>
                </a:lnTo>
                <a:lnTo>
                  <a:pt x="113" y="620"/>
                </a:lnTo>
                <a:lnTo>
                  <a:pt x="111" y="622"/>
                </a:lnTo>
                <a:lnTo>
                  <a:pt x="113" y="623"/>
                </a:lnTo>
                <a:lnTo>
                  <a:pt x="113" y="625"/>
                </a:lnTo>
                <a:lnTo>
                  <a:pt x="111" y="625"/>
                </a:lnTo>
                <a:lnTo>
                  <a:pt x="113" y="627"/>
                </a:lnTo>
                <a:lnTo>
                  <a:pt x="113" y="632"/>
                </a:lnTo>
                <a:lnTo>
                  <a:pt x="113" y="639"/>
                </a:lnTo>
                <a:lnTo>
                  <a:pt x="114" y="646"/>
                </a:lnTo>
                <a:lnTo>
                  <a:pt x="114" y="648"/>
                </a:lnTo>
                <a:lnTo>
                  <a:pt x="114" y="653"/>
                </a:lnTo>
                <a:lnTo>
                  <a:pt x="116" y="657"/>
                </a:lnTo>
                <a:lnTo>
                  <a:pt x="118" y="658"/>
                </a:lnTo>
                <a:lnTo>
                  <a:pt x="118" y="660"/>
                </a:lnTo>
                <a:lnTo>
                  <a:pt x="118" y="665"/>
                </a:lnTo>
                <a:lnTo>
                  <a:pt x="118" y="667"/>
                </a:lnTo>
                <a:lnTo>
                  <a:pt x="120" y="667"/>
                </a:lnTo>
                <a:lnTo>
                  <a:pt x="120" y="676"/>
                </a:lnTo>
                <a:lnTo>
                  <a:pt x="121" y="676"/>
                </a:lnTo>
                <a:lnTo>
                  <a:pt x="121" y="681"/>
                </a:lnTo>
                <a:lnTo>
                  <a:pt x="123" y="688"/>
                </a:lnTo>
                <a:lnTo>
                  <a:pt x="121" y="699"/>
                </a:lnTo>
                <a:lnTo>
                  <a:pt x="121" y="704"/>
                </a:lnTo>
                <a:lnTo>
                  <a:pt x="121" y="711"/>
                </a:lnTo>
                <a:lnTo>
                  <a:pt x="120" y="715"/>
                </a:lnTo>
                <a:lnTo>
                  <a:pt x="120" y="716"/>
                </a:lnTo>
                <a:lnTo>
                  <a:pt x="118" y="718"/>
                </a:lnTo>
                <a:lnTo>
                  <a:pt x="114" y="720"/>
                </a:lnTo>
                <a:lnTo>
                  <a:pt x="113" y="723"/>
                </a:lnTo>
                <a:lnTo>
                  <a:pt x="113" y="729"/>
                </a:lnTo>
                <a:lnTo>
                  <a:pt x="114" y="730"/>
                </a:lnTo>
                <a:lnTo>
                  <a:pt x="118" y="730"/>
                </a:lnTo>
                <a:lnTo>
                  <a:pt x="120" y="732"/>
                </a:lnTo>
                <a:lnTo>
                  <a:pt x="120" y="734"/>
                </a:lnTo>
                <a:lnTo>
                  <a:pt x="118" y="737"/>
                </a:lnTo>
                <a:lnTo>
                  <a:pt x="118" y="741"/>
                </a:lnTo>
                <a:lnTo>
                  <a:pt x="120" y="744"/>
                </a:lnTo>
                <a:lnTo>
                  <a:pt x="120" y="746"/>
                </a:lnTo>
                <a:lnTo>
                  <a:pt x="120" y="748"/>
                </a:lnTo>
                <a:lnTo>
                  <a:pt x="121" y="753"/>
                </a:lnTo>
                <a:lnTo>
                  <a:pt x="121" y="755"/>
                </a:lnTo>
                <a:lnTo>
                  <a:pt x="123" y="755"/>
                </a:lnTo>
                <a:lnTo>
                  <a:pt x="121" y="755"/>
                </a:lnTo>
                <a:lnTo>
                  <a:pt x="123" y="759"/>
                </a:lnTo>
                <a:lnTo>
                  <a:pt x="125" y="762"/>
                </a:lnTo>
                <a:lnTo>
                  <a:pt x="127" y="767"/>
                </a:lnTo>
                <a:lnTo>
                  <a:pt x="127" y="769"/>
                </a:lnTo>
                <a:lnTo>
                  <a:pt x="128" y="773"/>
                </a:lnTo>
                <a:lnTo>
                  <a:pt x="130" y="776"/>
                </a:lnTo>
                <a:lnTo>
                  <a:pt x="130" y="778"/>
                </a:lnTo>
                <a:lnTo>
                  <a:pt x="134" y="780"/>
                </a:lnTo>
                <a:lnTo>
                  <a:pt x="135" y="781"/>
                </a:lnTo>
                <a:lnTo>
                  <a:pt x="137" y="788"/>
                </a:lnTo>
                <a:lnTo>
                  <a:pt x="139" y="794"/>
                </a:lnTo>
                <a:lnTo>
                  <a:pt x="142" y="799"/>
                </a:lnTo>
                <a:lnTo>
                  <a:pt x="141" y="797"/>
                </a:lnTo>
                <a:lnTo>
                  <a:pt x="146" y="813"/>
                </a:lnTo>
                <a:lnTo>
                  <a:pt x="146" y="816"/>
                </a:lnTo>
                <a:lnTo>
                  <a:pt x="146" y="824"/>
                </a:lnTo>
                <a:lnTo>
                  <a:pt x="149" y="834"/>
                </a:lnTo>
                <a:lnTo>
                  <a:pt x="149" y="846"/>
                </a:lnTo>
                <a:lnTo>
                  <a:pt x="149" y="852"/>
                </a:lnTo>
                <a:lnTo>
                  <a:pt x="151" y="855"/>
                </a:lnTo>
                <a:lnTo>
                  <a:pt x="149" y="855"/>
                </a:lnTo>
                <a:lnTo>
                  <a:pt x="149" y="857"/>
                </a:lnTo>
                <a:lnTo>
                  <a:pt x="149" y="859"/>
                </a:lnTo>
                <a:lnTo>
                  <a:pt x="146" y="862"/>
                </a:lnTo>
                <a:lnTo>
                  <a:pt x="148" y="862"/>
                </a:lnTo>
                <a:lnTo>
                  <a:pt x="148" y="864"/>
                </a:lnTo>
                <a:lnTo>
                  <a:pt x="146" y="867"/>
                </a:lnTo>
                <a:lnTo>
                  <a:pt x="148" y="869"/>
                </a:lnTo>
                <a:lnTo>
                  <a:pt x="146" y="871"/>
                </a:lnTo>
                <a:lnTo>
                  <a:pt x="146" y="873"/>
                </a:lnTo>
                <a:lnTo>
                  <a:pt x="144" y="874"/>
                </a:lnTo>
                <a:lnTo>
                  <a:pt x="144" y="876"/>
                </a:lnTo>
                <a:lnTo>
                  <a:pt x="144" y="878"/>
                </a:lnTo>
                <a:lnTo>
                  <a:pt x="142" y="897"/>
                </a:lnTo>
                <a:lnTo>
                  <a:pt x="141" y="897"/>
                </a:lnTo>
                <a:lnTo>
                  <a:pt x="144" y="917"/>
                </a:lnTo>
                <a:lnTo>
                  <a:pt x="146" y="929"/>
                </a:lnTo>
                <a:lnTo>
                  <a:pt x="148" y="932"/>
                </a:lnTo>
                <a:lnTo>
                  <a:pt x="151" y="934"/>
                </a:lnTo>
                <a:lnTo>
                  <a:pt x="149" y="934"/>
                </a:lnTo>
                <a:lnTo>
                  <a:pt x="155" y="943"/>
                </a:lnTo>
                <a:lnTo>
                  <a:pt x="153" y="943"/>
                </a:lnTo>
                <a:lnTo>
                  <a:pt x="151" y="945"/>
                </a:lnTo>
                <a:lnTo>
                  <a:pt x="153" y="946"/>
                </a:lnTo>
                <a:lnTo>
                  <a:pt x="155" y="950"/>
                </a:lnTo>
                <a:lnTo>
                  <a:pt x="156" y="953"/>
                </a:lnTo>
                <a:lnTo>
                  <a:pt x="156" y="959"/>
                </a:lnTo>
                <a:lnTo>
                  <a:pt x="155" y="960"/>
                </a:lnTo>
                <a:lnTo>
                  <a:pt x="151" y="964"/>
                </a:lnTo>
                <a:lnTo>
                  <a:pt x="146" y="964"/>
                </a:lnTo>
                <a:lnTo>
                  <a:pt x="142" y="966"/>
                </a:lnTo>
                <a:lnTo>
                  <a:pt x="142" y="964"/>
                </a:lnTo>
                <a:lnTo>
                  <a:pt x="141" y="964"/>
                </a:lnTo>
                <a:lnTo>
                  <a:pt x="139" y="964"/>
                </a:lnTo>
                <a:lnTo>
                  <a:pt x="137" y="964"/>
                </a:lnTo>
                <a:lnTo>
                  <a:pt x="137" y="962"/>
                </a:lnTo>
                <a:lnTo>
                  <a:pt x="134" y="962"/>
                </a:lnTo>
                <a:lnTo>
                  <a:pt x="127" y="962"/>
                </a:lnTo>
                <a:lnTo>
                  <a:pt x="120" y="960"/>
                </a:lnTo>
                <a:lnTo>
                  <a:pt x="123" y="973"/>
                </a:lnTo>
                <a:lnTo>
                  <a:pt x="128" y="978"/>
                </a:lnTo>
                <a:lnTo>
                  <a:pt x="130" y="982"/>
                </a:lnTo>
                <a:lnTo>
                  <a:pt x="130" y="985"/>
                </a:lnTo>
                <a:lnTo>
                  <a:pt x="132" y="985"/>
                </a:lnTo>
                <a:lnTo>
                  <a:pt x="134" y="985"/>
                </a:lnTo>
                <a:lnTo>
                  <a:pt x="135" y="987"/>
                </a:lnTo>
                <a:lnTo>
                  <a:pt x="139" y="985"/>
                </a:lnTo>
                <a:lnTo>
                  <a:pt x="141" y="987"/>
                </a:lnTo>
                <a:lnTo>
                  <a:pt x="144" y="987"/>
                </a:lnTo>
                <a:lnTo>
                  <a:pt x="149" y="985"/>
                </a:lnTo>
                <a:lnTo>
                  <a:pt x="155" y="989"/>
                </a:lnTo>
                <a:lnTo>
                  <a:pt x="163" y="992"/>
                </a:lnTo>
                <a:lnTo>
                  <a:pt x="165" y="992"/>
                </a:lnTo>
                <a:lnTo>
                  <a:pt x="163" y="992"/>
                </a:lnTo>
                <a:lnTo>
                  <a:pt x="169" y="994"/>
                </a:lnTo>
                <a:lnTo>
                  <a:pt x="167" y="994"/>
                </a:lnTo>
                <a:lnTo>
                  <a:pt x="167" y="996"/>
                </a:lnTo>
                <a:lnTo>
                  <a:pt x="169" y="996"/>
                </a:lnTo>
                <a:lnTo>
                  <a:pt x="171" y="997"/>
                </a:lnTo>
                <a:lnTo>
                  <a:pt x="172" y="996"/>
                </a:lnTo>
                <a:lnTo>
                  <a:pt x="174" y="999"/>
                </a:lnTo>
                <a:lnTo>
                  <a:pt x="176" y="1004"/>
                </a:lnTo>
                <a:lnTo>
                  <a:pt x="172" y="1017"/>
                </a:lnTo>
                <a:lnTo>
                  <a:pt x="169" y="1024"/>
                </a:lnTo>
                <a:lnTo>
                  <a:pt x="167" y="1025"/>
                </a:lnTo>
                <a:lnTo>
                  <a:pt x="165" y="1036"/>
                </a:lnTo>
                <a:lnTo>
                  <a:pt x="162" y="1048"/>
                </a:lnTo>
                <a:lnTo>
                  <a:pt x="155" y="1059"/>
                </a:lnTo>
                <a:lnTo>
                  <a:pt x="151" y="1062"/>
                </a:lnTo>
                <a:lnTo>
                  <a:pt x="149" y="1064"/>
                </a:lnTo>
                <a:lnTo>
                  <a:pt x="146" y="1069"/>
                </a:lnTo>
                <a:lnTo>
                  <a:pt x="141" y="1076"/>
                </a:lnTo>
                <a:lnTo>
                  <a:pt x="135" y="1083"/>
                </a:lnTo>
                <a:lnTo>
                  <a:pt x="134" y="1085"/>
                </a:lnTo>
                <a:lnTo>
                  <a:pt x="132" y="1089"/>
                </a:lnTo>
                <a:lnTo>
                  <a:pt x="130" y="1087"/>
                </a:lnTo>
                <a:lnTo>
                  <a:pt x="128" y="1092"/>
                </a:lnTo>
                <a:lnTo>
                  <a:pt x="123" y="1099"/>
                </a:lnTo>
                <a:lnTo>
                  <a:pt x="107" y="1122"/>
                </a:lnTo>
                <a:lnTo>
                  <a:pt x="93" y="1143"/>
                </a:lnTo>
                <a:lnTo>
                  <a:pt x="90" y="1150"/>
                </a:lnTo>
                <a:lnTo>
                  <a:pt x="90" y="1152"/>
                </a:lnTo>
                <a:lnTo>
                  <a:pt x="90" y="1154"/>
                </a:lnTo>
                <a:lnTo>
                  <a:pt x="88" y="1154"/>
                </a:lnTo>
                <a:lnTo>
                  <a:pt x="88" y="1157"/>
                </a:lnTo>
                <a:lnTo>
                  <a:pt x="88" y="1159"/>
                </a:lnTo>
                <a:lnTo>
                  <a:pt x="84" y="1164"/>
                </a:lnTo>
                <a:lnTo>
                  <a:pt x="81" y="1169"/>
                </a:lnTo>
                <a:lnTo>
                  <a:pt x="81" y="1171"/>
                </a:lnTo>
                <a:lnTo>
                  <a:pt x="79" y="1173"/>
                </a:lnTo>
                <a:lnTo>
                  <a:pt x="77" y="1173"/>
                </a:lnTo>
                <a:lnTo>
                  <a:pt x="76" y="1182"/>
                </a:lnTo>
                <a:lnTo>
                  <a:pt x="70" y="1189"/>
                </a:lnTo>
                <a:lnTo>
                  <a:pt x="65" y="1198"/>
                </a:lnTo>
                <a:lnTo>
                  <a:pt x="65" y="1201"/>
                </a:lnTo>
                <a:lnTo>
                  <a:pt x="63" y="1205"/>
                </a:lnTo>
                <a:lnTo>
                  <a:pt x="62" y="1208"/>
                </a:lnTo>
                <a:lnTo>
                  <a:pt x="58" y="1213"/>
                </a:lnTo>
                <a:lnTo>
                  <a:pt x="56" y="1219"/>
                </a:lnTo>
                <a:lnTo>
                  <a:pt x="53" y="1220"/>
                </a:lnTo>
                <a:lnTo>
                  <a:pt x="53" y="1226"/>
                </a:lnTo>
                <a:lnTo>
                  <a:pt x="53" y="1229"/>
                </a:lnTo>
                <a:lnTo>
                  <a:pt x="48" y="1236"/>
                </a:lnTo>
                <a:lnTo>
                  <a:pt x="44" y="1245"/>
                </a:lnTo>
                <a:lnTo>
                  <a:pt x="41" y="1252"/>
                </a:lnTo>
                <a:lnTo>
                  <a:pt x="37" y="1263"/>
                </a:lnTo>
                <a:lnTo>
                  <a:pt x="32" y="1275"/>
                </a:lnTo>
                <a:lnTo>
                  <a:pt x="23" y="1294"/>
                </a:lnTo>
                <a:lnTo>
                  <a:pt x="16" y="1315"/>
                </a:lnTo>
                <a:lnTo>
                  <a:pt x="11" y="1335"/>
                </a:lnTo>
                <a:lnTo>
                  <a:pt x="7" y="1356"/>
                </a:lnTo>
                <a:lnTo>
                  <a:pt x="2" y="1394"/>
                </a:lnTo>
                <a:lnTo>
                  <a:pt x="2" y="1435"/>
                </a:lnTo>
                <a:lnTo>
                  <a:pt x="0" y="1524"/>
                </a:lnTo>
                <a:lnTo>
                  <a:pt x="894" y="1524"/>
                </a:lnTo>
                <a:close/>
                <a:moveTo>
                  <a:pt x="699" y="913"/>
                </a:moveTo>
                <a:lnTo>
                  <a:pt x="699" y="913"/>
                </a:lnTo>
                <a:close/>
                <a:moveTo>
                  <a:pt x="692" y="908"/>
                </a:moveTo>
                <a:lnTo>
                  <a:pt x="692" y="908"/>
                </a:lnTo>
                <a:lnTo>
                  <a:pt x="694" y="906"/>
                </a:lnTo>
                <a:lnTo>
                  <a:pt x="696" y="906"/>
                </a:lnTo>
                <a:lnTo>
                  <a:pt x="694" y="908"/>
                </a:lnTo>
                <a:lnTo>
                  <a:pt x="690" y="910"/>
                </a:lnTo>
                <a:lnTo>
                  <a:pt x="692" y="908"/>
                </a:lnTo>
                <a:close/>
                <a:moveTo>
                  <a:pt x="682" y="931"/>
                </a:moveTo>
                <a:lnTo>
                  <a:pt x="682" y="931"/>
                </a:lnTo>
                <a:lnTo>
                  <a:pt x="683" y="931"/>
                </a:lnTo>
                <a:lnTo>
                  <a:pt x="685" y="932"/>
                </a:lnTo>
                <a:lnTo>
                  <a:pt x="687" y="931"/>
                </a:lnTo>
                <a:lnTo>
                  <a:pt x="683" y="932"/>
                </a:lnTo>
                <a:lnTo>
                  <a:pt x="682" y="934"/>
                </a:lnTo>
                <a:lnTo>
                  <a:pt x="678" y="934"/>
                </a:lnTo>
                <a:lnTo>
                  <a:pt x="675" y="932"/>
                </a:lnTo>
                <a:lnTo>
                  <a:pt x="682" y="931"/>
                </a:lnTo>
                <a:close/>
                <a:moveTo>
                  <a:pt x="864" y="226"/>
                </a:moveTo>
                <a:lnTo>
                  <a:pt x="864" y="226"/>
                </a:lnTo>
                <a:lnTo>
                  <a:pt x="866" y="228"/>
                </a:lnTo>
                <a:lnTo>
                  <a:pt x="864" y="226"/>
                </a:lnTo>
                <a:close/>
                <a:moveTo>
                  <a:pt x="840" y="197"/>
                </a:moveTo>
                <a:lnTo>
                  <a:pt x="840" y="197"/>
                </a:lnTo>
                <a:lnTo>
                  <a:pt x="838" y="197"/>
                </a:lnTo>
                <a:lnTo>
                  <a:pt x="840" y="197"/>
                </a:lnTo>
                <a:lnTo>
                  <a:pt x="840" y="198"/>
                </a:lnTo>
                <a:lnTo>
                  <a:pt x="842" y="197"/>
                </a:lnTo>
                <a:lnTo>
                  <a:pt x="842" y="200"/>
                </a:lnTo>
                <a:lnTo>
                  <a:pt x="842" y="202"/>
                </a:lnTo>
                <a:lnTo>
                  <a:pt x="843" y="204"/>
                </a:lnTo>
                <a:lnTo>
                  <a:pt x="843" y="207"/>
                </a:lnTo>
                <a:lnTo>
                  <a:pt x="845" y="212"/>
                </a:lnTo>
                <a:lnTo>
                  <a:pt x="845" y="214"/>
                </a:lnTo>
                <a:lnTo>
                  <a:pt x="845" y="219"/>
                </a:lnTo>
                <a:lnTo>
                  <a:pt x="847" y="221"/>
                </a:lnTo>
                <a:lnTo>
                  <a:pt x="845" y="221"/>
                </a:lnTo>
                <a:lnTo>
                  <a:pt x="845" y="219"/>
                </a:lnTo>
                <a:lnTo>
                  <a:pt x="845" y="218"/>
                </a:lnTo>
                <a:lnTo>
                  <a:pt x="843" y="218"/>
                </a:lnTo>
                <a:lnTo>
                  <a:pt x="843" y="216"/>
                </a:lnTo>
                <a:lnTo>
                  <a:pt x="842" y="212"/>
                </a:lnTo>
                <a:lnTo>
                  <a:pt x="842" y="209"/>
                </a:lnTo>
                <a:lnTo>
                  <a:pt x="840" y="207"/>
                </a:lnTo>
                <a:lnTo>
                  <a:pt x="838" y="207"/>
                </a:lnTo>
                <a:lnTo>
                  <a:pt x="840" y="204"/>
                </a:lnTo>
                <a:lnTo>
                  <a:pt x="838" y="205"/>
                </a:lnTo>
                <a:lnTo>
                  <a:pt x="838" y="204"/>
                </a:lnTo>
                <a:lnTo>
                  <a:pt x="838" y="202"/>
                </a:lnTo>
                <a:lnTo>
                  <a:pt x="838" y="200"/>
                </a:lnTo>
                <a:lnTo>
                  <a:pt x="838" y="198"/>
                </a:lnTo>
                <a:lnTo>
                  <a:pt x="840" y="197"/>
                </a:lnTo>
                <a:close/>
                <a:moveTo>
                  <a:pt x="815" y="304"/>
                </a:moveTo>
                <a:lnTo>
                  <a:pt x="817" y="291"/>
                </a:lnTo>
                <a:lnTo>
                  <a:pt x="819" y="277"/>
                </a:lnTo>
                <a:lnTo>
                  <a:pt x="819" y="274"/>
                </a:lnTo>
                <a:lnTo>
                  <a:pt x="820" y="276"/>
                </a:lnTo>
                <a:lnTo>
                  <a:pt x="820" y="274"/>
                </a:lnTo>
                <a:lnTo>
                  <a:pt x="819" y="274"/>
                </a:lnTo>
                <a:lnTo>
                  <a:pt x="820" y="272"/>
                </a:lnTo>
                <a:lnTo>
                  <a:pt x="822" y="267"/>
                </a:lnTo>
                <a:lnTo>
                  <a:pt x="822" y="260"/>
                </a:lnTo>
                <a:lnTo>
                  <a:pt x="824" y="254"/>
                </a:lnTo>
                <a:lnTo>
                  <a:pt x="824" y="253"/>
                </a:lnTo>
                <a:lnTo>
                  <a:pt x="824" y="254"/>
                </a:lnTo>
                <a:lnTo>
                  <a:pt x="826" y="258"/>
                </a:lnTo>
                <a:lnTo>
                  <a:pt x="827" y="263"/>
                </a:lnTo>
                <a:lnTo>
                  <a:pt x="827" y="272"/>
                </a:lnTo>
                <a:lnTo>
                  <a:pt x="826" y="279"/>
                </a:lnTo>
                <a:lnTo>
                  <a:pt x="827" y="283"/>
                </a:lnTo>
                <a:lnTo>
                  <a:pt x="826" y="295"/>
                </a:lnTo>
                <a:lnTo>
                  <a:pt x="824" y="302"/>
                </a:lnTo>
                <a:lnTo>
                  <a:pt x="822" y="305"/>
                </a:lnTo>
                <a:lnTo>
                  <a:pt x="822" y="307"/>
                </a:lnTo>
                <a:lnTo>
                  <a:pt x="822" y="311"/>
                </a:lnTo>
                <a:lnTo>
                  <a:pt x="820" y="314"/>
                </a:lnTo>
                <a:lnTo>
                  <a:pt x="817" y="325"/>
                </a:lnTo>
                <a:lnTo>
                  <a:pt x="815" y="330"/>
                </a:lnTo>
                <a:lnTo>
                  <a:pt x="813" y="332"/>
                </a:lnTo>
                <a:lnTo>
                  <a:pt x="812" y="330"/>
                </a:lnTo>
                <a:lnTo>
                  <a:pt x="812" y="325"/>
                </a:lnTo>
                <a:lnTo>
                  <a:pt x="812" y="318"/>
                </a:lnTo>
                <a:lnTo>
                  <a:pt x="815" y="304"/>
                </a:lnTo>
                <a:close/>
                <a:moveTo>
                  <a:pt x="673" y="934"/>
                </a:moveTo>
                <a:lnTo>
                  <a:pt x="673" y="934"/>
                </a:lnTo>
                <a:lnTo>
                  <a:pt x="675" y="934"/>
                </a:lnTo>
                <a:lnTo>
                  <a:pt x="673" y="934"/>
                </a:lnTo>
                <a:lnTo>
                  <a:pt x="673" y="932"/>
                </a:lnTo>
                <a:lnTo>
                  <a:pt x="673" y="934"/>
                </a:lnTo>
                <a:lnTo>
                  <a:pt x="675" y="934"/>
                </a:lnTo>
                <a:lnTo>
                  <a:pt x="675" y="936"/>
                </a:lnTo>
                <a:lnTo>
                  <a:pt x="673" y="934"/>
                </a:lnTo>
                <a:lnTo>
                  <a:pt x="669" y="934"/>
                </a:lnTo>
                <a:lnTo>
                  <a:pt x="673" y="934"/>
                </a:lnTo>
                <a:close/>
                <a:moveTo>
                  <a:pt x="109" y="504"/>
                </a:moveTo>
                <a:lnTo>
                  <a:pt x="109" y="504"/>
                </a:lnTo>
                <a:close/>
                <a:moveTo>
                  <a:pt x="114" y="528"/>
                </a:moveTo>
                <a:lnTo>
                  <a:pt x="114" y="528"/>
                </a:lnTo>
                <a:lnTo>
                  <a:pt x="114" y="530"/>
                </a:lnTo>
                <a:lnTo>
                  <a:pt x="113" y="530"/>
                </a:lnTo>
                <a:lnTo>
                  <a:pt x="111" y="527"/>
                </a:lnTo>
                <a:lnTo>
                  <a:pt x="111" y="523"/>
                </a:lnTo>
                <a:lnTo>
                  <a:pt x="109" y="523"/>
                </a:lnTo>
                <a:lnTo>
                  <a:pt x="111" y="521"/>
                </a:lnTo>
                <a:lnTo>
                  <a:pt x="109" y="518"/>
                </a:lnTo>
                <a:lnTo>
                  <a:pt x="107" y="518"/>
                </a:lnTo>
                <a:lnTo>
                  <a:pt x="109" y="514"/>
                </a:lnTo>
                <a:lnTo>
                  <a:pt x="111" y="513"/>
                </a:lnTo>
                <a:lnTo>
                  <a:pt x="109" y="513"/>
                </a:lnTo>
                <a:lnTo>
                  <a:pt x="109" y="511"/>
                </a:lnTo>
                <a:lnTo>
                  <a:pt x="113" y="507"/>
                </a:lnTo>
                <a:lnTo>
                  <a:pt x="116" y="518"/>
                </a:lnTo>
                <a:lnTo>
                  <a:pt x="116" y="523"/>
                </a:lnTo>
                <a:lnTo>
                  <a:pt x="116" y="528"/>
                </a:lnTo>
                <a:lnTo>
                  <a:pt x="114" y="528"/>
                </a:lnTo>
                <a:close/>
                <a:moveTo>
                  <a:pt x="160" y="950"/>
                </a:moveTo>
                <a:lnTo>
                  <a:pt x="160" y="950"/>
                </a:lnTo>
                <a:lnTo>
                  <a:pt x="160" y="948"/>
                </a:lnTo>
                <a:lnTo>
                  <a:pt x="162" y="950"/>
                </a:lnTo>
                <a:lnTo>
                  <a:pt x="160" y="950"/>
                </a:lnTo>
                <a:close/>
                <a:moveTo>
                  <a:pt x="172" y="945"/>
                </a:moveTo>
                <a:lnTo>
                  <a:pt x="172" y="945"/>
                </a:lnTo>
                <a:lnTo>
                  <a:pt x="174" y="946"/>
                </a:lnTo>
                <a:lnTo>
                  <a:pt x="172" y="948"/>
                </a:lnTo>
                <a:lnTo>
                  <a:pt x="169" y="948"/>
                </a:lnTo>
                <a:lnTo>
                  <a:pt x="167" y="948"/>
                </a:lnTo>
                <a:lnTo>
                  <a:pt x="165" y="950"/>
                </a:lnTo>
                <a:lnTo>
                  <a:pt x="163" y="945"/>
                </a:lnTo>
                <a:lnTo>
                  <a:pt x="165" y="946"/>
                </a:lnTo>
                <a:lnTo>
                  <a:pt x="165" y="945"/>
                </a:lnTo>
                <a:lnTo>
                  <a:pt x="163" y="945"/>
                </a:lnTo>
                <a:lnTo>
                  <a:pt x="163" y="941"/>
                </a:lnTo>
                <a:lnTo>
                  <a:pt x="162" y="941"/>
                </a:lnTo>
                <a:lnTo>
                  <a:pt x="160" y="941"/>
                </a:lnTo>
                <a:lnTo>
                  <a:pt x="162" y="939"/>
                </a:lnTo>
                <a:lnTo>
                  <a:pt x="156" y="929"/>
                </a:lnTo>
                <a:lnTo>
                  <a:pt x="153" y="922"/>
                </a:lnTo>
                <a:lnTo>
                  <a:pt x="153" y="918"/>
                </a:lnTo>
                <a:lnTo>
                  <a:pt x="155" y="918"/>
                </a:lnTo>
                <a:lnTo>
                  <a:pt x="153" y="918"/>
                </a:lnTo>
                <a:lnTo>
                  <a:pt x="153" y="915"/>
                </a:lnTo>
                <a:lnTo>
                  <a:pt x="151" y="913"/>
                </a:lnTo>
                <a:lnTo>
                  <a:pt x="153" y="911"/>
                </a:lnTo>
                <a:lnTo>
                  <a:pt x="153" y="908"/>
                </a:lnTo>
                <a:lnTo>
                  <a:pt x="151" y="906"/>
                </a:lnTo>
                <a:lnTo>
                  <a:pt x="151" y="903"/>
                </a:lnTo>
                <a:lnTo>
                  <a:pt x="151" y="901"/>
                </a:lnTo>
                <a:lnTo>
                  <a:pt x="153" y="897"/>
                </a:lnTo>
                <a:lnTo>
                  <a:pt x="153" y="890"/>
                </a:lnTo>
                <a:lnTo>
                  <a:pt x="155" y="888"/>
                </a:lnTo>
                <a:lnTo>
                  <a:pt x="155" y="887"/>
                </a:lnTo>
                <a:lnTo>
                  <a:pt x="155" y="885"/>
                </a:lnTo>
                <a:lnTo>
                  <a:pt x="156" y="885"/>
                </a:lnTo>
                <a:lnTo>
                  <a:pt x="156" y="883"/>
                </a:lnTo>
                <a:lnTo>
                  <a:pt x="158" y="887"/>
                </a:lnTo>
                <a:lnTo>
                  <a:pt x="160" y="887"/>
                </a:lnTo>
                <a:lnTo>
                  <a:pt x="160" y="897"/>
                </a:lnTo>
                <a:lnTo>
                  <a:pt x="162" y="904"/>
                </a:lnTo>
                <a:lnTo>
                  <a:pt x="163" y="908"/>
                </a:lnTo>
                <a:lnTo>
                  <a:pt x="162" y="910"/>
                </a:lnTo>
                <a:lnTo>
                  <a:pt x="162" y="913"/>
                </a:lnTo>
                <a:lnTo>
                  <a:pt x="163" y="915"/>
                </a:lnTo>
                <a:lnTo>
                  <a:pt x="163" y="917"/>
                </a:lnTo>
                <a:lnTo>
                  <a:pt x="165" y="918"/>
                </a:lnTo>
                <a:lnTo>
                  <a:pt x="167" y="922"/>
                </a:lnTo>
                <a:lnTo>
                  <a:pt x="169" y="929"/>
                </a:lnTo>
                <a:lnTo>
                  <a:pt x="171" y="931"/>
                </a:lnTo>
                <a:lnTo>
                  <a:pt x="172" y="938"/>
                </a:lnTo>
                <a:lnTo>
                  <a:pt x="174" y="939"/>
                </a:lnTo>
                <a:lnTo>
                  <a:pt x="174" y="941"/>
                </a:lnTo>
                <a:lnTo>
                  <a:pt x="172" y="941"/>
                </a:lnTo>
                <a:lnTo>
                  <a:pt x="174" y="943"/>
                </a:lnTo>
                <a:lnTo>
                  <a:pt x="172" y="943"/>
                </a:lnTo>
                <a:lnTo>
                  <a:pt x="172" y="94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12"/>
          <p:cNvSpPr>
            <a:spLocks noChangeAspect="1" noChangeArrowheads="1" noTextEdit="1"/>
          </p:cNvSpPr>
          <p:nvPr/>
        </p:nvSpPr>
        <p:spPr bwMode="auto">
          <a:xfrm>
            <a:off x="2225675" y="150813"/>
            <a:ext cx="4692650" cy="655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3" name="Freeform 14"/>
          <p:cNvSpPr>
            <a:spLocks/>
          </p:cNvSpPr>
          <p:nvPr/>
        </p:nvSpPr>
        <p:spPr bwMode="auto">
          <a:xfrm>
            <a:off x="2295525" y="220663"/>
            <a:ext cx="4552950" cy="6416675"/>
          </a:xfrm>
          <a:custGeom>
            <a:avLst/>
            <a:gdLst>
              <a:gd name="T0" fmla="*/ 4549775 w 2868"/>
              <a:gd name="T1" fmla="*/ 3371850 h 4042"/>
              <a:gd name="T2" fmla="*/ 4508500 w 2868"/>
              <a:gd name="T3" fmla="*/ 3854450 h 4042"/>
              <a:gd name="T4" fmla="*/ 4416425 w 2868"/>
              <a:gd name="T5" fmla="*/ 4311650 h 4042"/>
              <a:gd name="T6" fmla="*/ 4279900 w 2868"/>
              <a:gd name="T7" fmla="*/ 4737100 h 4042"/>
              <a:gd name="T8" fmla="*/ 4102100 w 2868"/>
              <a:gd name="T9" fmla="*/ 5127625 h 4042"/>
              <a:gd name="T10" fmla="*/ 3886200 w 2868"/>
              <a:gd name="T11" fmla="*/ 5476875 h 4042"/>
              <a:gd name="T12" fmla="*/ 3638550 w 2868"/>
              <a:gd name="T13" fmla="*/ 5778500 h 4042"/>
              <a:gd name="T14" fmla="*/ 3362325 w 2868"/>
              <a:gd name="T15" fmla="*/ 6029325 h 4042"/>
              <a:gd name="T16" fmla="*/ 3060700 w 2868"/>
              <a:gd name="T17" fmla="*/ 6219825 h 4042"/>
              <a:gd name="T18" fmla="*/ 2790825 w 2868"/>
              <a:gd name="T19" fmla="*/ 6334125 h 4042"/>
              <a:gd name="T20" fmla="*/ 2622550 w 2868"/>
              <a:gd name="T21" fmla="*/ 6378575 h 4042"/>
              <a:gd name="T22" fmla="*/ 2451100 w 2868"/>
              <a:gd name="T23" fmla="*/ 6407150 h 4042"/>
              <a:gd name="T24" fmla="*/ 2276475 w 2868"/>
              <a:gd name="T25" fmla="*/ 6416675 h 4042"/>
              <a:gd name="T26" fmla="*/ 2159000 w 2868"/>
              <a:gd name="T27" fmla="*/ 6410325 h 4042"/>
              <a:gd name="T28" fmla="*/ 1987550 w 2868"/>
              <a:gd name="T29" fmla="*/ 6388100 h 4042"/>
              <a:gd name="T30" fmla="*/ 1819275 w 2868"/>
              <a:gd name="T31" fmla="*/ 6350000 h 4042"/>
              <a:gd name="T32" fmla="*/ 1600200 w 2868"/>
              <a:gd name="T33" fmla="*/ 6270625 h 4042"/>
              <a:gd name="T34" fmla="*/ 1289050 w 2868"/>
              <a:gd name="T35" fmla="*/ 6099175 h 4042"/>
              <a:gd name="T36" fmla="*/ 1003300 w 2868"/>
              <a:gd name="T37" fmla="*/ 5867400 h 4042"/>
              <a:gd name="T38" fmla="*/ 746125 w 2868"/>
              <a:gd name="T39" fmla="*/ 5581650 h 4042"/>
              <a:gd name="T40" fmla="*/ 520700 w 2868"/>
              <a:gd name="T41" fmla="*/ 5248275 h 4042"/>
              <a:gd name="T42" fmla="*/ 330200 w 2868"/>
              <a:gd name="T43" fmla="*/ 4870450 h 4042"/>
              <a:gd name="T44" fmla="*/ 177800 w 2868"/>
              <a:gd name="T45" fmla="*/ 4454525 h 4042"/>
              <a:gd name="T46" fmla="*/ 73025 w 2868"/>
              <a:gd name="T47" fmla="*/ 4010025 h 4042"/>
              <a:gd name="T48" fmla="*/ 12700 w 2868"/>
              <a:gd name="T49" fmla="*/ 3533775 h 4042"/>
              <a:gd name="T50" fmla="*/ 0 w 2868"/>
              <a:gd name="T51" fmla="*/ 3206750 h 4042"/>
              <a:gd name="T52" fmla="*/ 25400 w 2868"/>
              <a:gd name="T53" fmla="*/ 2717800 h 4042"/>
              <a:gd name="T54" fmla="*/ 101600 w 2868"/>
              <a:gd name="T55" fmla="*/ 2254250 h 4042"/>
              <a:gd name="T56" fmla="*/ 225425 w 2868"/>
              <a:gd name="T57" fmla="*/ 1816100 h 4042"/>
              <a:gd name="T58" fmla="*/ 390525 w 2868"/>
              <a:gd name="T59" fmla="*/ 1412875 h 4042"/>
              <a:gd name="T60" fmla="*/ 590550 w 2868"/>
              <a:gd name="T61" fmla="*/ 1050925 h 4042"/>
              <a:gd name="T62" fmla="*/ 828675 w 2868"/>
              <a:gd name="T63" fmla="*/ 733425 h 4042"/>
              <a:gd name="T64" fmla="*/ 1095375 w 2868"/>
              <a:gd name="T65" fmla="*/ 463550 h 4042"/>
              <a:gd name="T66" fmla="*/ 1390650 w 2868"/>
              <a:gd name="T67" fmla="*/ 250825 h 4042"/>
              <a:gd name="T68" fmla="*/ 1708150 w 2868"/>
              <a:gd name="T69" fmla="*/ 101600 h 4042"/>
              <a:gd name="T70" fmla="*/ 1873250 w 2868"/>
              <a:gd name="T71" fmla="*/ 50800 h 4042"/>
              <a:gd name="T72" fmla="*/ 2044700 w 2868"/>
              <a:gd name="T73" fmla="*/ 15875 h 4042"/>
              <a:gd name="T74" fmla="*/ 2219325 w 2868"/>
              <a:gd name="T75" fmla="*/ 0 h 4042"/>
              <a:gd name="T76" fmla="*/ 2336800 w 2868"/>
              <a:gd name="T77" fmla="*/ 0 h 4042"/>
              <a:gd name="T78" fmla="*/ 2508250 w 2868"/>
              <a:gd name="T79" fmla="*/ 15875 h 4042"/>
              <a:gd name="T80" fmla="*/ 2679700 w 2868"/>
              <a:gd name="T81" fmla="*/ 50800 h 4042"/>
              <a:gd name="T82" fmla="*/ 2844800 w 2868"/>
              <a:gd name="T83" fmla="*/ 101600 h 4042"/>
              <a:gd name="T84" fmla="*/ 3162300 w 2868"/>
              <a:gd name="T85" fmla="*/ 250825 h 4042"/>
              <a:gd name="T86" fmla="*/ 3457575 w 2868"/>
              <a:gd name="T87" fmla="*/ 463550 h 4042"/>
              <a:gd name="T88" fmla="*/ 3724275 w 2868"/>
              <a:gd name="T89" fmla="*/ 733425 h 4042"/>
              <a:gd name="T90" fmla="*/ 3962400 w 2868"/>
              <a:gd name="T91" fmla="*/ 1050925 h 4042"/>
              <a:gd name="T92" fmla="*/ 4165600 w 2868"/>
              <a:gd name="T93" fmla="*/ 1412875 h 4042"/>
              <a:gd name="T94" fmla="*/ 4327525 w 2868"/>
              <a:gd name="T95" fmla="*/ 1816100 h 4042"/>
              <a:gd name="T96" fmla="*/ 4451350 w 2868"/>
              <a:gd name="T97" fmla="*/ 2254250 h 4042"/>
              <a:gd name="T98" fmla="*/ 4527550 w 2868"/>
              <a:gd name="T99" fmla="*/ 2717800 h 4042"/>
              <a:gd name="T100" fmla="*/ 4552950 w 2868"/>
              <a:gd name="T101" fmla="*/ 3206750 h 4042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2868"/>
              <a:gd name="T154" fmla="*/ 0 h 4042"/>
              <a:gd name="T155" fmla="*/ 2868 w 2868"/>
              <a:gd name="T156" fmla="*/ 4042 h 4042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2868" h="4042">
                <a:moveTo>
                  <a:pt x="2868" y="2020"/>
                </a:moveTo>
                <a:lnTo>
                  <a:pt x="2868" y="2020"/>
                </a:lnTo>
                <a:lnTo>
                  <a:pt x="2866" y="2124"/>
                </a:lnTo>
                <a:lnTo>
                  <a:pt x="2860" y="2226"/>
                </a:lnTo>
                <a:lnTo>
                  <a:pt x="2852" y="2328"/>
                </a:lnTo>
                <a:lnTo>
                  <a:pt x="2840" y="2428"/>
                </a:lnTo>
                <a:lnTo>
                  <a:pt x="2824" y="2526"/>
                </a:lnTo>
                <a:lnTo>
                  <a:pt x="2804" y="2622"/>
                </a:lnTo>
                <a:lnTo>
                  <a:pt x="2782" y="2716"/>
                </a:lnTo>
                <a:lnTo>
                  <a:pt x="2756" y="2806"/>
                </a:lnTo>
                <a:lnTo>
                  <a:pt x="2726" y="2896"/>
                </a:lnTo>
                <a:lnTo>
                  <a:pt x="2696" y="2984"/>
                </a:lnTo>
                <a:lnTo>
                  <a:pt x="2660" y="3068"/>
                </a:lnTo>
                <a:lnTo>
                  <a:pt x="2624" y="3150"/>
                </a:lnTo>
                <a:lnTo>
                  <a:pt x="2584" y="3230"/>
                </a:lnTo>
                <a:lnTo>
                  <a:pt x="2540" y="3306"/>
                </a:lnTo>
                <a:lnTo>
                  <a:pt x="2496" y="3380"/>
                </a:lnTo>
                <a:lnTo>
                  <a:pt x="2448" y="3450"/>
                </a:lnTo>
                <a:lnTo>
                  <a:pt x="2398" y="3516"/>
                </a:lnTo>
                <a:lnTo>
                  <a:pt x="2346" y="3580"/>
                </a:lnTo>
                <a:lnTo>
                  <a:pt x="2292" y="3640"/>
                </a:lnTo>
                <a:lnTo>
                  <a:pt x="2236" y="3696"/>
                </a:lnTo>
                <a:lnTo>
                  <a:pt x="2178" y="3748"/>
                </a:lnTo>
                <a:lnTo>
                  <a:pt x="2118" y="3798"/>
                </a:lnTo>
                <a:lnTo>
                  <a:pt x="2056" y="3842"/>
                </a:lnTo>
                <a:lnTo>
                  <a:pt x="1992" y="3882"/>
                </a:lnTo>
                <a:lnTo>
                  <a:pt x="1928" y="3918"/>
                </a:lnTo>
                <a:lnTo>
                  <a:pt x="1860" y="3950"/>
                </a:lnTo>
                <a:lnTo>
                  <a:pt x="1792" y="3978"/>
                </a:lnTo>
                <a:lnTo>
                  <a:pt x="1758" y="3990"/>
                </a:lnTo>
                <a:lnTo>
                  <a:pt x="1724" y="4000"/>
                </a:lnTo>
                <a:lnTo>
                  <a:pt x="1688" y="4010"/>
                </a:lnTo>
                <a:lnTo>
                  <a:pt x="1652" y="4018"/>
                </a:lnTo>
                <a:lnTo>
                  <a:pt x="1616" y="4024"/>
                </a:lnTo>
                <a:lnTo>
                  <a:pt x="1580" y="4030"/>
                </a:lnTo>
                <a:lnTo>
                  <a:pt x="1544" y="4036"/>
                </a:lnTo>
                <a:lnTo>
                  <a:pt x="1508" y="4038"/>
                </a:lnTo>
                <a:lnTo>
                  <a:pt x="1472" y="4040"/>
                </a:lnTo>
                <a:lnTo>
                  <a:pt x="1434" y="4042"/>
                </a:lnTo>
                <a:lnTo>
                  <a:pt x="1398" y="4040"/>
                </a:lnTo>
                <a:lnTo>
                  <a:pt x="1360" y="4038"/>
                </a:lnTo>
                <a:lnTo>
                  <a:pt x="1324" y="4036"/>
                </a:lnTo>
                <a:lnTo>
                  <a:pt x="1288" y="4030"/>
                </a:lnTo>
                <a:lnTo>
                  <a:pt x="1252" y="4024"/>
                </a:lnTo>
                <a:lnTo>
                  <a:pt x="1216" y="4018"/>
                </a:lnTo>
                <a:lnTo>
                  <a:pt x="1180" y="4010"/>
                </a:lnTo>
                <a:lnTo>
                  <a:pt x="1146" y="4000"/>
                </a:lnTo>
                <a:lnTo>
                  <a:pt x="1110" y="3990"/>
                </a:lnTo>
                <a:lnTo>
                  <a:pt x="1076" y="3978"/>
                </a:lnTo>
                <a:lnTo>
                  <a:pt x="1008" y="3950"/>
                </a:lnTo>
                <a:lnTo>
                  <a:pt x="942" y="3918"/>
                </a:lnTo>
                <a:lnTo>
                  <a:pt x="876" y="3882"/>
                </a:lnTo>
                <a:lnTo>
                  <a:pt x="812" y="3842"/>
                </a:lnTo>
                <a:lnTo>
                  <a:pt x="750" y="3798"/>
                </a:lnTo>
                <a:lnTo>
                  <a:pt x="690" y="3748"/>
                </a:lnTo>
                <a:lnTo>
                  <a:pt x="632" y="3696"/>
                </a:lnTo>
                <a:lnTo>
                  <a:pt x="576" y="3640"/>
                </a:lnTo>
                <a:lnTo>
                  <a:pt x="522" y="3580"/>
                </a:lnTo>
                <a:lnTo>
                  <a:pt x="470" y="3516"/>
                </a:lnTo>
                <a:lnTo>
                  <a:pt x="420" y="3450"/>
                </a:lnTo>
                <a:lnTo>
                  <a:pt x="372" y="3380"/>
                </a:lnTo>
                <a:lnTo>
                  <a:pt x="328" y="3306"/>
                </a:lnTo>
                <a:lnTo>
                  <a:pt x="286" y="3230"/>
                </a:lnTo>
                <a:lnTo>
                  <a:pt x="246" y="3150"/>
                </a:lnTo>
                <a:lnTo>
                  <a:pt x="208" y="3068"/>
                </a:lnTo>
                <a:lnTo>
                  <a:pt x="174" y="2984"/>
                </a:lnTo>
                <a:lnTo>
                  <a:pt x="142" y="2896"/>
                </a:lnTo>
                <a:lnTo>
                  <a:pt x="112" y="2806"/>
                </a:lnTo>
                <a:lnTo>
                  <a:pt x="88" y="2716"/>
                </a:lnTo>
                <a:lnTo>
                  <a:pt x="64" y="2622"/>
                </a:lnTo>
                <a:lnTo>
                  <a:pt x="46" y="2526"/>
                </a:lnTo>
                <a:lnTo>
                  <a:pt x="30" y="2428"/>
                </a:lnTo>
                <a:lnTo>
                  <a:pt x="16" y="2328"/>
                </a:lnTo>
                <a:lnTo>
                  <a:pt x="8" y="2226"/>
                </a:lnTo>
                <a:lnTo>
                  <a:pt x="2" y="2124"/>
                </a:lnTo>
                <a:lnTo>
                  <a:pt x="0" y="2020"/>
                </a:lnTo>
                <a:lnTo>
                  <a:pt x="2" y="1916"/>
                </a:lnTo>
                <a:lnTo>
                  <a:pt x="8" y="1814"/>
                </a:lnTo>
                <a:lnTo>
                  <a:pt x="16" y="1712"/>
                </a:lnTo>
                <a:lnTo>
                  <a:pt x="30" y="1614"/>
                </a:lnTo>
                <a:lnTo>
                  <a:pt x="46" y="1516"/>
                </a:lnTo>
                <a:lnTo>
                  <a:pt x="64" y="1420"/>
                </a:lnTo>
                <a:lnTo>
                  <a:pt x="88" y="1326"/>
                </a:lnTo>
                <a:lnTo>
                  <a:pt x="112" y="1234"/>
                </a:lnTo>
                <a:lnTo>
                  <a:pt x="142" y="1144"/>
                </a:lnTo>
                <a:lnTo>
                  <a:pt x="174" y="1058"/>
                </a:lnTo>
                <a:lnTo>
                  <a:pt x="208" y="972"/>
                </a:lnTo>
                <a:lnTo>
                  <a:pt x="246" y="890"/>
                </a:lnTo>
                <a:lnTo>
                  <a:pt x="286" y="812"/>
                </a:lnTo>
                <a:lnTo>
                  <a:pt x="328" y="736"/>
                </a:lnTo>
                <a:lnTo>
                  <a:pt x="372" y="662"/>
                </a:lnTo>
                <a:lnTo>
                  <a:pt x="420" y="592"/>
                </a:lnTo>
                <a:lnTo>
                  <a:pt x="470" y="524"/>
                </a:lnTo>
                <a:lnTo>
                  <a:pt x="522" y="462"/>
                </a:lnTo>
                <a:lnTo>
                  <a:pt x="576" y="402"/>
                </a:lnTo>
                <a:lnTo>
                  <a:pt x="632" y="344"/>
                </a:lnTo>
                <a:lnTo>
                  <a:pt x="690" y="292"/>
                </a:lnTo>
                <a:lnTo>
                  <a:pt x="750" y="244"/>
                </a:lnTo>
                <a:lnTo>
                  <a:pt x="812" y="200"/>
                </a:lnTo>
                <a:lnTo>
                  <a:pt x="876" y="158"/>
                </a:lnTo>
                <a:lnTo>
                  <a:pt x="942" y="122"/>
                </a:lnTo>
                <a:lnTo>
                  <a:pt x="1008" y="90"/>
                </a:lnTo>
                <a:lnTo>
                  <a:pt x="1076" y="64"/>
                </a:lnTo>
                <a:lnTo>
                  <a:pt x="1110" y="52"/>
                </a:lnTo>
                <a:lnTo>
                  <a:pt x="1146" y="40"/>
                </a:lnTo>
                <a:lnTo>
                  <a:pt x="1180" y="32"/>
                </a:lnTo>
                <a:lnTo>
                  <a:pt x="1216" y="24"/>
                </a:lnTo>
                <a:lnTo>
                  <a:pt x="1252" y="16"/>
                </a:lnTo>
                <a:lnTo>
                  <a:pt x="1288" y="10"/>
                </a:lnTo>
                <a:lnTo>
                  <a:pt x="1324" y="6"/>
                </a:lnTo>
                <a:lnTo>
                  <a:pt x="1360" y="2"/>
                </a:lnTo>
                <a:lnTo>
                  <a:pt x="1398" y="0"/>
                </a:lnTo>
                <a:lnTo>
                  <a:pt x="1434" y="0"/>
                </a:lnTo>
                <a:lnTo>
                  <a:pt x="1472" y="0"/>
                </a:lnTo>
                <a:lnTo>
                  <a:pt x="1508" y="2"/>
                </a:lnTo>
                <a:lnTo>
                  <a:pt x="1544" y="6"/>
                </a:lnTo>
                <a:lnTo>
                  <a:pt x="1580" y="10"/>
                </a:lnTo>
                <a:lnTo>
                  <a:pt x="1616" y="16"/>
                </a:lnTo>
                <a:lnTo>
                  <a:pt x="1652" y="24"/>
                </a:lnTo>
                <a:lnTo>
                  <a:pt x="1688" y="32"/>
                </a:lnTo>
                <a:lnTo>
                  <a:pt x="1724" y="40"/>
                </a:lnTo>
                <a:lnTo>
                  <a:pt x="1758" y="52"/>
                </a:lnTo>
                <a:lnTo>
                  <a:pt x="1792" y="64"/>
                </a:lnTo>
                <a:lnTo>
                  <a:pt x="1860" y="90"/>
                </a:lnTo>
                <a:lnTo>
                  <a:pt x="1928" y="122"/>
                </a:lnTo>
                <a:lnTo>
                  <a:pt x="1992" y="158"/>
                </a:lnTo>
                <a:lnTo>
                  <a:pt x="2056" y="200"/>
                </a:lnTo>
                <a:lnTo>
                  <a:pt x="2118" y="244"/>
                </a:lnTo>
                <a:lnTo>
                  <a:pt x="2178" y="292"/>
                </a:lnTo>
                <a:lnTo>
                  <a:pt x="2236" y="344"/>
                </a:lnTo>
                <a:lnTo>
                  <a:pt x="2292" y="402"/>
                </a:lnTo>
                <a:lnTo>
                  <a:pt x="2346" y="462"/>
                </a:lnTo>
                <a:lnTo>
                  <a:pt x="2398" y="524"/>
                </a:lnTo>
                <a:lnTo>
                  <a:pt x="2448" y="592"/>
                </a:lnTo>
                <a:lnTo>
                  <a:pt x="2496" y="662"/>
                </a:lnTo>
                <a:lnTo>
                  <a:pt x="2540" y="736"/>
                </a:lnTo>
                <a:lnTo>
                  <a:pt x="2584" y="812"/>
                </a:lnTo>
                <a:lnTo>
                  <a:pt x="2624" y="890"/>
                </a:lnTo>
                <a:lnTo>
                  <a:pt x="2660" y="972"/>
                </a:lnTo>
                <a:lnTo>
                  <a:pt x="2696" y="1058"/>
                </a:lnTo>
                <a:lnTo>
                  <a:pt x="2726" y="1144"/>
                </a:lnTo>
                <a:lnTo>
                  <a:pt x="2756" y="1234"/>
                </a:lnTo>
                <a:lnTo>
                  <a:pt x="2782" y="1326"/>
                </a:lnTo>
                <a:lnTo>
                  <a:pt x="2804" y="1420"/>
                </a:lnTo>
                <a:lnTo>
                  <a:pt x="2824" y="1516"/>
                </a:lnTo>
                <a:lnTo>
                  <a:pt x="2840" y="1614"/>
                </a:lnTo>
                <a:lnTo>
                  <a:pt x="2852" y="1712"/>
                </a:lnTo>
                <a:lnTo>
                  <a:pt x="2860" y="1814"/>
                </a:lnTo>
                <a:lnTo>
                  <a:pt x="2866" y="1916"/>
                </a:lnTo>
                <a:lnTo>
                  <a:pt x="2868" y="2020"/>
                </a:lnTo>
                <a:close/>
              </a:path>
            </a:pathLst>
          </a:custGeom>
          <a:solidFill>
            <a:srgbClr val="6286C4"/>
          </a:solidFill>
          <a:ln w="139700">
            <a:solidFill>
              <a:srgbClr val="E1E4E5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24" name="Freeform 15"/>
          <p:cNvSpPr>
            <a:spLocks noEditPoints="1"/>
          </p:cNvSpPr>
          <p:nvPr/>
        </p:nvSpPr>
        <p:spPr bwMode="auto">
          <a:xfrm>
            <a:off x="3359150" y="1141413"/>
            <a:ext cx="2314575" cy="4543425"/>
          </a:xfrm>
          <a:custGeom>
            <a:avLst/>
            <a:gdLst>
              <a:gd name="T0" fmla="*/ 2311400 w 1458"/>
              <a:gd name="T1" fmla="*/ 3321050 h 2862"/>
              <a:gd name="T2" fmla="*/ 2187575 w 1458"/>
              <a:gd name="T3" fmla="*/ 2863850 h 2862"/>
              <a:gd name="T4" fmla="*/ 1717675 w 1458"/>
              <a:gd name="T5" fmla="*/ 2276475 h 2862"/>
              <a:gd name="T6" fmla="*/ 1787525 w 1458"/>
              <a:gd name="T7" fmla="*/ 2066925 h 2862"/>
              <a:gd name="T8" fmla="*/ 1657350 w 1458"/>
              <a:gd name="T9" fmla="*/ 1924050 h 2862"/>
              <a:gd name="T10" fmla="*/ 1927225 w 1458"/>
              <a:gd name="T11" fmla="*/ 1863725 h 2862"/>
              <a:gd name="T12" fmla="*/ 2047875 w 1458"/>
              <a:gd name="T13" fmla="*/ 1758950 h 2862"/>
              <a:gd name="T14" fmla="*/ 2028825 w 1458"/>
              <a:gd name="T15" fmla="*/ 1644650 h 2862"/>
              <a:gd name="T16" fmla="*/ 2089150 w 1458"/>
              <a:gd name="T17" fmla="*/ 1581150 h 2862"/>
              <a:gd name="T18" fmla="*/ 2092325 w 1458"/>
              <a:gd name="T19" fmla="*/ 1511300 h 2862"/>
              <a:gd name="T20" fmla="*/ 2101850 w 1458"/>
              <a:gd name="T21" fmla="*/ 1441450 h 2862"/>
              <a:gd name="T22" fmla="*/ 2124075 w 1458"/>
              <a:gd name="T23" fmla="*/ 1327150 h 2862"/>
              <a:gd name="T24" fmla="*/ 2184400 w 1458"/>
              <a:gd name="T25" fmla="*/ 1212850 h 2862"/>
              <a:gd name="T26" fmla="*/ 2044700 w 1458"/>
              <a:gd name="T27" fmla="*/ 1022350 h 2862"/>
              <a:gd name="T28" fmla="*/ 2076450 w 1458"/>
              <a:gd name="T29" fmla="*/ 930275 h 2862"/>
              <a:gd name="T30" fmla="*/ 2082800 w 1458"/>
              <a:gd name="T31" fmla="*/ 850900 h 2862"/>
              <a:gd name="T32" fmla="*/ 2181225 w 1458"/>
              <a:gd name="T33" fmla="*/ 625475 h 2862"/>
              <a:gd name="T34" fmla="*/ 2244725 w 1458"/>
              <a:gd name="T35" fmla="*/ 508000 h 2862"/>
              <a:gd name="T36" fmla="*/ 2251075 w 1458"/>
              <a:gd name="T37" fmla="*/ 428625 h 2862"/>
              <a:gd name="T38" fmla="*/ 2222500 w 1458"/>
              <a:gd name="T39" fmla="*/ 314325 h 2862"/>
              <a:gd name="T40" fmla="*/ 2041525 w 1458"/>
              <a:gd name="T41" fmla="*/ 228600 h 2862"/>
              <a:gd name="T42" fmla="*/ 1743075 w 1458"/>
              <a:gd name="T43" fmla="*/ 101600 h 2862"/>
              <a:gd name="T44" fmla="*/ 1384300 w 1458"/>
              <a:gd name="T45" fmla="*/ 41275 h 2862"/>
              <a:gd name="T46" fmla="*/ 1009650 w 1458"/>
              <a:gd name="T47" fmla="*/ 31750 h 2862"/>
              <a:gd name="T48" fmla="*/ 857250 w 1458"/>
              <a:gd name="T49" fmla="*/ 44450 h 2862"/>
              <a:gd name="T50" fmla="*/ 676275 w 1458"/>
              <a:gd name="T51" fmla="*/ 98425 h 2862"/>
              <a:gd name="T52" fmla="*/ 412750 w 1458"/>
              <a:gd name="T53" fmla="*/ 377825 h 2862"/>
              <a:gd name="T54" fmla="*/ 304800 w 1458"/>
              <a:gd name="T55" fmla="*/ 781050 h 2862"/>
              <a:gd name="T56" fmla="*/ 260350 w 1458"/>
              <a:gd name="T57" fmla="*/ 1689100 h 2862"/>
              <a:gd name="T58" fmla="*/ 146050 w 1458"/>
              <a:gd name="T59" fmla="*/ 2416175 h 2862"/>
              <a:gd name="T60" fmla="*/ 152400 w 1458"/>
              <a:gd name="T61" fmla="*/ 2806700 h 2862"/>
              <a:gd name="T62" fmla="*/ 155575 w 1458"/>
              <a:gd name="T63" fmla="*/ 2873375 h 2862"/>
              <a:gd name="T64" fmla="*/ 60325 w 1458"/>
              <a:gd name="T65" fmla="*/ 3327400 h 2862"/>
              <a:gd name="T66" fmla="*/ 88900 w 1458"/>
              <a:gd name="T67" fmla="*/ 3321050 h 2862"/>
              <a:gd name="T68" fmla="*/ 73025 w 1458"/>
              <a:gd name="T69" fmla="*/ 3765550 h 2862"/>
              <a:gd name="T70" fmla="*/ 31750 w 1458"/>
              <a:gd name="T71" fmla="*/ 3994150 h 2862"/>
              <a:gd name="T72" fmla="*/ 34925 w 1458"/>
              <a:gd name="T73" fmla="*/ 4140200 h 2862"/>
              <a:gd name="T74" fmla="*/ 88900 w 1458"/>
              <a:gd name="T75" fmla="*/ 4076700 h 2862"/>
              <a:gd name="T76" fmla="*/ 88900 w 1458"/>
              <a:gd name="T77" fmla="*/ 4229100 h 2862"/>
              <a:gd name="T78" fmla="*/ 171450 w 1458"/>
              <a:gd name="T79" fmla="*/ 4194175 h 2862"/>
              <a:gd name="T80" fmla="*/ 361950 w 1458"/>
              <a:gd name="T81" fmla="*/ 4222750 h 2862"/>
              <a:gd name="T82" fmla="*/ 400050 w 1458"/>
              <a:gd name="T83" fmla="*/ 4200525 h 2862"/>
              <a:gd name="T84" fmla="*/ 533400 w 1458"/>
              <a:gd name="T85" fmla="*/ 4244975 h 2862"/>
              <a:gd name="T86" fmla="*/ 542925 w 1458"/>
              <a:gd name="T87" fmla="*/ 4089400 h 2862"/>
              <a:gd name="T88" fmla="*/ 606425 w 1458"/>
              <a:gd name="T89" fmla="*/ 4124325 h 2862"/>
              <a:gd name="T90" fmla="*/ 1060450 w 1458"/>
              <a:gd name="T91" fmla="*/ 4479925 h 2862"/>
              <a:gd name="T92" fmla="*/ 1501775 w 1458"/>
              <a:gd name="T93" fmla="*/ 4540250 h 2862"/>
              <a:gd name="T94" fmla="*/ 2076450 w 1458"/>
              <a:gd name="T95" fmla="*/ 4276725 h 2862"/>
              <a:gd name="T96" fmla="*/ 2282825 w 1458"/>
              <a:gd name="T97" fmla="*/ 4010025 h 2862"/>
              <a:gd name="T98" fmla="*/ 2225675 w 1458"/>
              <a:gd name="T99" fmla="*/ 342900 h 2862"/>
              <a:gd name="T100" fmla="*/ 2152650 w 1458"/>
              <a:gd name="T101" fmla="*/ 330200 h 2862"/>
              <a:gd name="T102" fmla="*/ 2203450 w 1458"/>
              <a:gd name="T103" fmla="*/ 473075 h 2862"/>
              <a:gd name="T104" fmla="*/ 2193925 w 1458"/>
              <a:gd name="T105" fmla="*/ 546100 h 2862"/>
              <a:gd name="T106" fmla="*/ 2073275 w 1458"/>
              <a:gd name="T107" fmla="*/ 762000 h 2862"/>
              <a:gd name="T108" fmla="*/ 2111375 w 1458"/>
              <a:gd name="T109" fmla="*/ 698500 h 2862"/>
              <a:gd name="T110" fmla="*/ 2143125 w 1458"/>
              <a:gd name="T111" fmla="*/ 727075 h 2862"/>
              <a:gd name="T112" fmla="*/ 28575 w 1458"/>
              <a:gd name="T113" fmla="*/ 3962400 h 2862"/>
              <a:gd name="T114" fmla="*/ 53975 w 1458"/>
              <a:gd name="T115" fmla="*/ 3924300 h 2862"/>
              <a:gd name="T116" fmla="*/ 92075 w 1458"/>
              <a:gd name="T117" fmla="*/ 3841750 h 2862"/>
              <a:gd name="T118" fmla="*/ 190500 w 1458"/>
              <a:gd name="T119" fmla="*/ 4038600 h 2862"/>
              <a:gd name="T120" fmla="*/ 206375 w 1458"/>
              <a:gd name="T121" fmla="*/ 4006850 h 2862"/>
              <a:gd name="T122" fmla="*/ 933450 w 1458"/>
              <a:gd name="T123" fmla="*/ 38100 h 2862"/>
              <a:gd name="T124" fmla="*/ 962025 w 1458"/>
              <a:gd name="T125" fmla="*/ 38100 h 2862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1458"/>
              <a:gd name="T190" fmla="*/ 0 h 2862"/>
              <a:gd name="T191" fmla="*/ 1458 w 1458"/>
              <a:gd name="T192" fmla="*/ 2862 h 2862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1458" h="2862">
                <a:moveTo>
                  <a:pt x="1438" y="2526"/>
                </a:moveTo>
                <a:lnTo>
                  <a:pt x="1438" y="2526"/>
                </a:lnTo>
                <a:lnTo>
                  <a:pt x="1432" y="2490"/>
                </a:lnTo>
                <a:lnTo>
                  <a:pt x="1430" y="2452"/>
                </a:lnTo>
                <a:lnTo>
                  <a:pt x="1432" y="2412"/>
                </a:lnTo>
                <a:lnTo>
                  <a:pt x="1434" y="2368"/>
                </a:lnTo>
                <a:lnTo>
                  <a:pt x="1442" y="2278"/>
                </a:lnTo>
                <a:lnTo>
                  <a:pt x="1450" y="2184"/>
                </a:lnTo>
                <a:lnTo>
                  <a:pt x="1454" y="2138"/>
                </a:lnTo>
                <a:lnTo>
                  <a:pt x="1456" y="2092"/>
                </a:lnTo>
                <a:lnTo>
                  <a:pt x="1458" y="2046"/>
                </a:lnTo>
                <a:lnTo>
                  <a:pt x="1456" y="2004"/>
                </a:lnTo>
                <a:lnTo>
                  <a:pt x="1450" y="1962"/>
                </a:lnTo>
                <a:lnTo>
                  <a:pt x="1442" y="1924"/>
                </a:lnTo>
                <a:lnTo>
                  <a:pt x="1438" y="1906"/>
                </a:lnTo>
                <a:lnTo>
                  <a:pt x="1432" y="1890"/>
                </a:lnTo>
                <a:lnTo>
                  <a:pt x="1424" y="1874"/>
                </a:lnTo>
                <a:lnTo>
                  <a:pt x="1414" y="1858"/>
                </a:lnTo>
                <a:lnTo>
                  <a:pt x="1378" y="1804"/>
                </a:lnTo>
                <a:lnTo>
                  <a:pt x="1338" y="1752"/>
                </a:lnTo>
                <a:lnTo>
                  <a:pt x="1292" y="1698"/>
                </a:lnTo>
                <a:lnTo>
                  <a:pt x="1246" y="1646"/>
                </a:lnTo>
                <a:lnTo>
                  <a:pt x="1196" y="1596"/>
                </a:lnTo>
                <a:lnTo>
                  <a:pt x="1148" y="1548"/>
                </a:lnTo>
                <a:lnTo>
                  <a:pt x="1098" y="1502"/>
                </a:lnTo>
                <a:lnTo>
                  <a:pt x="1048" y="1460"/>
                </a:lnTo>
                <a:lnTo>
                  <a:pt x="1066" y="1448"/>
                </a:lnTo>
                <a:lnTo>
                  <a:pt x="1082" y="1434"/>
                </a:lnTo>
                <a:lnTo>
                  <a:pt x="1096" y="1418"/>
                </a:lnTo>
                <a:lnTo>
                  <a:pt x="1108" y="1402"/>
                </a:lnTo>
                <a:lnTo>
                  <a:pt x="1116" y="1384"/>
                </a:lnTo>
                <a:lnTo>
                  <a:pt x="1124" y="1364"/>
                </a:lnTo>
                <a:lnTo>
                  <a:pt x="1130" y="1344"/>
                </a:lnTo>
                <a:lnTo>
                  <a:pt x="1134" y="1322"/>
                </a:lnTo>
                <a:lnTo>
                  <a:pt x="1132" y="1316"/>
                </a:lnTo>
                <a:lnTo>
                  <a:pt x="1130" y="1308"/>
                </a:lnTo>
                <a:lnTo>
                  <a:pt x="1126" y="1302"/>
                </a:lnTo>
                <a:lnTo>
                  <a:pt x="1118" y="1294"/>
                </a:lnTo>
                <a:lnTo>
                  <a:pt x="1102" y="1280"/>
                </a:lnTo>
                <a:lnTo>
                  <a:pt x="1080" y="1264"/>
                </a:lnTo>
                <a:lnTo>
                  <a:pt x="1038" y="1240"/>
                </a:lnTo>
                <a:lnTo>
                  <a:pt x="1010" y="1224"/>
                </a:lnTo>
                <a:lnTo>
                  <a:pt x="1028" y="1216"/>
                </a:lnTo>
                <a:lnTo>
                  <a:pt x="1026" y="1220"/>
                </a:lnTo>
                <a:lnTo>
                  <a:pt x="1044" y="1212"/>
                </a:lnTo>
                <a:lnTo>
                  <a:pt x="1062" y="1208"/>
                </a:lnTo>
                <a:lnTo>
                  <a:pt x="1066" y="1206"/>
                </a:lnTo>
                <a:lnTo>
                  <a:pt x="1096" y="1202"/>
                </a:lnTo>
                <a:lnTo>
                  <a:pt x="1124" y="1196"/>
                </a:lnTo>
                <a:lnTo>
                  <a:pt x="1172" y="1186"/>
                </a:lnTo>
                <a:lnTo>
                  <a:pt x="1194" y="1182"/>
                </a:lnTo>
                <a:lnTo>
                  <a:pt x="1214" y="1174"/>
                </a:lnTo>
                <a:lnTo>
                  <a:pt x="1236" y="1170"/>
                </a:lnTo>
                <a:lnTo>
                  <a:pt x="1246" y="1166"/>
                </a:lnTo>
                <a:lnTo>
                  <a:pt x="1254" y="1162"/>
                </a:lnTo>
                <a:lnTo>
                  <a:pt x="1266" y="1154"/>
                </a:lnTo>
                <a:lnTo>
                  <a:pt x="1274" y="1144"/>
                </a:lnTo>
                <a:lnTo>
                  <a:pt x="1282" y="1132"/>
                </a:lnTo>
                <a:lnTo>
                  <a:pt x="1288" y="1120"/>
                </a:lnTo>
                <a:lnTo>
                  <a:pt x="1290" y="1108"/>
                </a:lnTo>
                <a:lnTo>
                  <a:pt x="1292" y="1094"/>
                </a:lnTo>
                <a:lnTo>
                  <a:pt x="1292" y="1080"/>
                </a:lnTo>
                <a:lnTo>
                  <a:pt x="1290" y="1066"/>
                </a:lnTo>
                <a:lnTo>
                  <a:pt x="1286" y="1052"/>
                </a:lnTo>
                <a:lnTo>
                  <a:pt x="1282" y="1044"/>
                </a:lnTo>
                <a:lnTo>
                  <a:pt x="1278" y="1038"/>
                </a:lnTo>
                <a:lnTo>
                  <a:pt x="1278" y="1036"/>
                </a:lnTo>
                <a:lnTo>
                  <a:pt x="1280" y="1032"/>
                </a:lnTo>
                <a:lnTo>
                  <a:pt x="1282" y="1026"/>
                </a:lnTo>
                <a:lnTo>
                  <a:pt x="1290" y="1016"/>
                </a:lnTo>
                <a:lnTo>
                  <a:pt x="1300" y="1010"/>
                </a:lnTo>
                <a:lnTo>
                  <a:pt x="1310" y="1004"/>
                </a:lnTo>
                <a:lnTo>
                  <a:pt x="1312" y="1000"/>
                </a:lnTo>
                <a:lnTo>
                  <a:pt x="1316" y="996"/>
                </a:lnTo>
                <a:lnTo>
                  <a:pt x="1316" y="990"/>
                </a:lnTo>
                <a:lnTo>
                  <a:pt x="1316" y="982"/>
                </a:lnTo>
                <a:lnTo>
                  <a:pt x="1316" y="974"/>
                </a:lnTo>
                <a:lnTo>
                  <a:pt x="1314" y="968"/>
                </a:lnTo>
                <a:lnTo>
                  <a:pt x="1310" y="960"/>
                </a:lnTo>
                <a:lnTo>
                  <a:pt x="1310" y="958"/>
                </a:lnTo>
                <a:lnTo>
                  <a:pt x="1312" y="956"/>
                </a:lnTo>
                <a:lnTo>
                  <a:pt x="1318" y="952"/>
                </a:lnTo>
                <a:lnTo>
                  <a:pt x="1326" y="942"/>
                </a:lnTo>
                <a:lnTo>
                  <a:pt x="1330" y="934"/>
                </a:lnTo>
                <a:lnTo>
                  <a:pt x="1332" y="926"/>
                </a:lnTo>
                <a:lnTo>
                  <a:pt x="1334" y="920"/>
                </a:lnTo>
                <a:lnTo>
                  <a:pt x="1332" y="918"/>
                </a:lnTo>
                <a:lnTo>
                  <a:pt x="1328" y="914"/>
                </a:lnTo>
                <a:lnTo>
                  <a:pt x="1324" y="908"/>
                </a:lnTo>
                <a:lnTo>
                  <a:pt x="1320" y="894"/>
                </a:lnTo>
                <a:lnTo>
                  <a:pt x="1318" y="878"/>
                </a:lnTo>
                <a:lnTo>
                  <a:pt x="1318" y="864"/>
                </a:lnTo>
                <a:lnTo>
                  <a:pt x="1322" y="848"/>
                </a:lnTo>
                <a:lnTo>
                  <a:pt x="1324" y="846"/>
                </a:lnTo>
                <a:lnTo>
                  <a:pt x="1328" y="842"/>
                </a:lnTo>
                <a:lnTo>
                  <a:pt x="1338" y="836"/>
                </a:lnTo>
                <a:lnTo>
                  <a:pt x="1350" y="828"/>
                </a:lnTo>
                <a:lnTo>
                  <a:pt x="1362" y="816"/>
                </a:lnTo>
                <a:lnTo>
                  <a:pt x="1370" y="804"/>
                </a:lnTo>
                <a:lnTo>
                  <a:pt x="1376" y="792"/>
                </a:lnTo>
                <a:lnTo>
                  <a:pt x="1378" y="784"/>
                </a:lnTo>
                <a:lnTo>
                  <a:pt x="1380" y="778"/>
                </a:lnTo>
                <a:lnTo>
                  <a:pt x="1378" y="770"/>
                </a:lnTo>
                <a:lnTo>
                  <a:pt x="1376" y="764"/>
                </a:lnTo>
                <a:lnTo>
                  <a:pt x="1368" y="750"/>
                </a:lnTo>
                <a:lnTo>
                  <a:pt x="1358" y="738"/>
                </a:lnTo>
                <a:lnTo>
                  <a:pt x="1334" y="718"/>
                </a:lnTo>
                <a:lnTo>
                  <a:pt x="1322" y="708"/>
                </a:lnTo>
                <a:lnTo>
                  <a:pt x="1312" y="698"/>
                </a:lnTo>
                <a:lnTo>
                  <a:pt x="1302" y="686"/>
                </a:lnTo>
                <a:lnTo>
                  <a:pt x="1296" y="672"/>
                </a:lnTo>
                <a:lnTo>
                  <a:pt x="1290" y="658"/>
                </a:lnTo>
                <a:lnTo>
                  <a:pt x="1288" y="644"/>
                </a:lnTo>
                <a:lnTo>
                  <a:pt x="1288" y="630"/>
                </a:lnTo>
                <a:lnTo>
                  <a:pt x="1292" y="614"/>
                </a:lnTo>
                <a:lnTo>
                  <a:pt x="1294" y="608"/>
                </a:lnTo>
                <a:lnTo>
                  <a:pt x="1298" y="604"/>
                </a:lnTo>
                <a:lnTo>
                  <a:pt x="1300" y="602"/>
                </a:lnTo>
                <a:lnTo>
                  <a:pt x="1304" y="594"/>
                </a:lnTo>
                <a:lnTo>
                  <a:pt x="1308" y="586"/>
                </a:lnTo>
                <a:lnTo>
                  <a:pt x="1312" y="572"/>
                </a:lnTo>
                <a:lnTo>
                  <a:pt x="1314" y="558"/>
                </a:lnTo>
                <a:lnTo>
                  <a:pt x="1312" y="550"/>
                </a:lnTo>
                <a:lnTo>
                  <a:pt x="1308" y="540"/>
                </a:lnTo>
                <a:lnTo>
                  <a:pt x="1312" y="534"/>
                </a:lnTo>
                <a:lnTo>
                  <a:pt x="1312" y="536"/>
                </a:lnTo>
                <a:lnTo>
                  <a:pt x="1314" y="536"/>
                </a:lnTo>
                <a:lnTo>
                  <a:pt x="1320" y="532"/>
                </a:lnTo>
                <a:lnTo>
                  <a:pt x="1340" y="508"/>
                </a:lnTo>
                <a:lnTo>
                  <a:pt x="1360" y="478"/>
                </a:lnTo>
                <a:lnTo>
                  <a:pt x="1366" y="466"/>
                </a:lnTo>
                <a:lnTo>
                  <a:pt x="1370" y="456"/>
                </a:lnTo>
                <a:lnTo>
                  <a:pt x="1374" y="434"/>
                </a:lnTo>
                <a:lnTo>
                  <a:pt x="1374" y="414"/>
                </a:lnTo>
                <a:lnTo>
                  <a:pt x="1374" y="394"/>
                </a:lnTo>
                <a:lnTo>
                  <a:pt x="1370" y="372"/>
                </a:lnTo>
                <a:lnTo>
                  <a:pt x="1370" y="366"/>
                </a:lnTo>
                <a:lnTo>
                  <a:pt x="1372" y="360"/>
                </a:lnTo>
                <a:lnTo>
                  <a:pt x="1374" y="356"/>
                </a:lnTo>
                <a:lnTo>
                  <a:pt x="1378" y="352"/>
                </a:lnTo>
                <a:lnTo>
                  <a:pt x="1386" y="344"/>
                </a:lnTo>
                <a:lnTo>
                  <a:pt x="1398" y="338"/>
                </a:lnTo>
                <a:lnTo>
                  <a:pt x="1408" y="330"/>
                </a:lnTo>
                <a:lnTo>
                  <a:pt x="1414" y="320"/>
                </a:lnTo>
                <a:lnTo>
                  <a:pt x="1416" y="314"/>
                </a:lnTo>
                <a:lnTo>
                  <a:pt x="1418" y="306"/>
                </a:lnTo>
                <a:lnTo>
                  <a:pt x="1416" y="298"/>
                </a:lnTo>
                <a:lnTo>
                  <a:pt x="1414" y="290"/>
                </a:lnTo>
                <a:lnTo>
                  <a:pt x="1410" y="280"/>
                </a:lnTo>
                <a:lnTo>
                  <a:pt x="1410" y="278"/>
                </a:lnTo>
                <a:lnTo>
                  <a:pt x="1412" y="276"/>
                </a:lnTo>
                <a:lnTo>
                  <a:pt x="1416" y="274"/>
                </a:lnTo>
                <a:lnTo>
                  <a:pt x="1418" y="270"/>
                </a:lnTo>
                <a:lnTo>
                  <a:pt x="1422" y="262"/>
                </a:lnTo>
                <a:lnTo>
                  <a:pt x="1426" y="250"/>
                </a:lnTo>
                <a:lnTo>
                  <a:pt x="1428" y="240"/>
                </a:lnTo>
                <a:lnTo>
                  <a:pt x="1428" y="230"/>
                </a:lnTo>
                <a:lnTo>
                  <a:pt x="1426" y="222"/>
                </a:lnTo>
                <a:lnTo>
                  <a:pt x="1422" y="216"/>
                </a:lnTo>
                <a:lnTo>
                  <a:pt x="1418" y="210"/>
                </a:lnTo>
                <a:lnTo>
                  <a:pt x="1412" y="204"/>
                </a:lnTo>
                <a:lnTo>
                  <a:pt x="1400" y="198"/>
                </a:lnTo>
                <a:lnTo>
                  <a:pt x="1384" y="192"/>
                </a:lnTo>
                <a:lnTo>
                  <a:pt x="1366" y="188"/>
                </a:lnTo>
                <a:lnTo>
                  <a:pt x="1336" y="182"/>
                </a:lnTo>
                <a:lnTo>
                  <a:pt x="1320" y="176"/>
                </a:lnTo>
                <a:lnTo>
                  <a:pt x="1308" y="168"/>
                </a:lnTo>
                <a:lnTo>
                  <a:pt x="1302" y="162"/>
                </a:lnTo>
                <a:lnTo>
                  <a:pt x="1296" y="154"/>
                </a:lnTo>
                <a:lnTo>
                  <a:pt x="1292" y="150"/>
                </a:lnTo>
                <a:lnTo>
                  <a:pt x="1286" y="144"/>
                </a:lnTo>
                <a:lnTo>
                  <a:pt x="1278" y="142"/>
                </a:lnTo>
                <a:lnTo>
                  <a:pt x="1268" y="142"/>
                </a:lnTo>
                <a:lnTo>
                  <a:pt x="1256" y="142"/>
                </a:lnTo>
                <a:lnTo>
                  <a:pt x="1244" y="140"/>
                </a:lnTo>
                <a:lnTo>
                  <a:pt x="1218" y="132"/>
                </a:lnTo>
                <a:lnTo>
                  <a:pt x="1194" y="120"/>
                </a:lnTo>
                <a:lnTo>
                  <a:pt x="1170" y="108"/>
                </a:lnTo>
                <a:lnTo>
                  <a:pt x="1120" y="78"/>
                </a:lnTo>
                <a:lnTo>
                  <a:pt x="1098" y="64"/>
                </a:lnTo>
                <a:lnTo>
                  <a:pt x="1076" y="54"/>
                </a:lnTo>
                <a:lnTo>
                  <a:pt x="1062" y="52"/>
                </a:lnTo>
                <a:lnTo>
                  <a:pt x="1040" y="46"/>
                </a:lnTo>
                <a:lnTo>
                  <a:pt x="986" y="38"/>
                </a:lnTo>
                <a:lnTo>
                  <a:pt x="938" y="32"/>
                </a:lnTo>
                <a:lnTo>
                  <a:pt x="916" y="30"/>
                </a:lnTo>
                <a:lnTo>
                  <a:pt x="894" y="28"/>
                </a:lnTo>
                <a:lnTo>
                  <a:pt x="872" y="26"/>
                </a:lnTo>
                <a:lnTo>
                  <a:pt x="822" y="28"/>
                </a:lnTo>
                <a:lnTo>
                  <a:pt x="770" y="30"/>
                </a:lnTo>
                <a:lnTo>
                  <a:pt x="744" y="28"/>
                </a:lnTo>
                <a:lnTo>
                  <a:pt x="720" y="26"/>
                </a:lnTo>
                <a:lnTo>
                  <a:pt x="702" y="22"/>
                </a:lnTo>
                <a:lnTo>
                  <a:pt x="678" y="20"/>
                </a:lnTo>
                <a:lnTo>
                  <a:pt x="654" y="18"/>
                </a:lnTo>
                <a:lnTo>
                  <a:pt x="636" y="20"/>
                </a:lnTo>
                <a:lnTo>
                  <a:pt x="634" y="12"/>
                </a:lnTo>
                <a:lnTo>
                  <a:pt x="632" y="6"/>
                </a:lnTo>
                <a:lnTo>
                  <a:pt x="626" y="2"/>
                </a:lnTo>
                <a:lnTo>
                  <a:pt x="620" y="0"/>
                </a:lnTo>
                <a:lnTo>
                  <a:pt x="614" y="0"/>
                </a:lnTo>
                <a:lnTo>
                  <a:pt x="606" y="2"/>
                </a:lnTo>
                <a:lnTo>
                  <a:pt x="588" y="6"/>
                </a:lnTo>
                <a:lnTo>
                  <a:pt x="570" y="14"/>
                </a:lnTo>
                <a:lnTo>
                  <a:pt x="554" y="22"/>
                </a:lnTo>
                <a:lnTo>
                  <a:pt x="540" y="28"/>
                </a:lnTo>
                <a:lnTo>
                  <a:pt x="534" y="30"/>
                </a:lnTo>
                <a:lnTo>
                  <a:pt x="528" y="34"/>
                </a:lnTo>
                <a:lnTo>
                  <a:pt x="520" y="36"/>
                </a:lnTo>
                <a:lnTo>
                  <a:pt x="496" y="42"/>
                </a:lnTo>
                <a:lnTo>
                  <a:pt x="472" y="46"/>
                </a:lnTo>
                <a:lnTo>
                  <a:pt x="462" y="48"/>
                </a:lnTo>
                <a:lnTo>
                  <a:pt x="446" y="54"/>
                </a:lnTo>
                <a:lnTo>
                  <a:pt x="426" y="62"/>
                </a:lnTo>
                <a:lnTo>
                  <a:pt x="384" y="86"/>
                </a:lnTo>
                <a:lnTo>
                  <a:pt x="350" y="110"/>
                </a:lnTo>
                <a:lnTo>
                  <a:pt x="340" y="118"/>
                </a:lnTo>
                <a:lnTo>
                  <a:pt x="338" y="120"/>
                </a:lnTo>
                <a:lnTo>
                  <a:pt x="314" y="148"/>
                </a:lnTo>
                <a:lnTo>
                  <a:pt x="294" y="176"/>
                </a:lnTo>
                <a:lnTo>
                  <a:pt x="276" y="206"/>
                </a:lnTo>
                <a:lnTo>
                  <a:pt x="260" y="238"/>
                </a:lnTo>
                <a:lnTo>
                  <a:pt x="246" y="270"/>
                </a:lnTo>
                <a:lnTo>
                  <a:pt x="234" y="302"/>
                </a:lnTo>
                <a:lnTo>
                  <a:pt x="224" y="332"/>
                </a:lnTo>
                <a:lnTo>
                  <a:pt x="216" y="362"/>
                </a:lnTo>
                <a:lnTo>
                  <a:pt x="204" y="418"/>
                </a:lnTo>
                <a:lnTo>
                  <a:pt x="198" y="460"/>
                </a:lnTo>
                <a:lnTo>
                  <a:pt x="194" y="486"/>
                </a:lnTo>
                <a:lnTo>
                  <a:pt x="192" y="492"/>
                </a:lnTo>
                <a:lnTo>
                  <a:pt x="192" y="494"/>
                </a:lnTo>
                <a:lnTo>
                  <a:pt x="192" y="492"/>
                </a:lnTo>
                <a:lnTo>
                  <a:pt x="186" y="514"/>
                </a:lnTo>
                <a:lnTo>
                  <a:pt x="182" y="542"/>
                </a:lnTo>
                <a:lnTo>
                  <a:pt x="176" y="614"/>
                </a:lnTo>
                <a:lnTo>
                  <a:pt x="172" y="702"/>
                </a:lnTo>
                <a:lnTo>
                  <a:pt x="170" y="796"/>
                </a:lnTo>
                <a:lnTo>
                  <a:pt x="168" y="970"/>
                </a:lnTo>
                <a:lnTo>
                  <a:pt x="166" y="1030"/>
                </a:lnTo>
                <a:lnTo>
                  <a:pt x="164" y="1064"/>
                </a:lnTo>
                <a:lnTo>
                  <a:pt x="150" y="1134"/>
                </a:lnTo>
                <a:lnTo>
                  <a:pt x="146" y="1142"/>
                </a:lnTo>
                <a:lnTo>
                  <a:pt x="148" y="1136"/>
                </a:lnTo>
                <a:lnTo>
                  <a:pt x="114" y="1316"/>
                </a:lnTo>
                <a:lnTo>
                  <a:pt x="96" y="1430"/>
                </a:lnTo>
                <a:lnTo>
                  <a:pt x="94" y="1458"/>
                </a:lnTo>
                <a:lnTo>
                  <a:pt x="92" y="1522"/>
                </a:lnTo>
                <a:lnTo>
                  <a:pt x="92" y="1592"/>
                </a:lnTo>
                <a:lnTo>
                  <a:pt x="90" y="1632"/>
                </a:lnTo>
                <a:lnTo>
                  <a:pt x="92" y="1650"/>
                </a:lnTo>
                <a:lnTo>
                  <a:pt x="96" y="1682"/>
                </a:lnTo>
                <a:lnTo>
                  <a:pt x="100" y="1718"/>
                </a:lnTo>
                <a:lnTo>
                  <a:pt x="100" y="1734"/>
                </a:lnTo>
                <a:lnTo>
                  <a:pt x="100" y="1748"/>
                </a:lnTo>
                <a:lnTo>
                  <a:pt x="96" y="1768"/>
                </a:lnTo>
                <a:lnTo>
                  <a:pt x="88" y="1798"/>
                </a:lnTo>
                <a:lnTo>
                  <a:pt x="86" y="1812"/>
                </a:lnTo>
                <a:lnTo>
                  <a:pt x="86" y="1824"/>
                </a:lnTo>
                <a:lnTo>
                  <a:pt x="86" y="1830"/>
                </a:lnTo>
                <a:lnTo>
                  <a:pt x="88" y="1834"/>
                </a:lnTo>
                <a:lnTo>
                  <a:pt x="90" y="1836"/>
                </a:lnTo>
                <a:lnTo>
                  <a:pt x="94" y="1838"/>
                </a:lnTo>
                <a:lnTo>
                  <a:pt x="96" y="1824"/>
                </a:lnTo>
                <a:lnTo>
                  <a:pt x="98" y="1810"/>
                </a:lnTo>
                <a:lnTo>
                  <a:pt x="102" y="1798"/>
                </a:lnTo>
                <a:lnTo>
                  <a:pt x="106" y="1786"/>
                </a:lnTo>
                <a:lnTo>
                  <a:pt x="106" y="1824"/>
                </a:lnTo>
                <a:lnTo>
                  <a:pt x="102" y="1868"/>
                </a:lnTo>
                <a:lnTo>
                  <a:pt x="94" y="1914"/>
                </a:lnTo>
                <a:lnTo>
                  <a:pt x="84" y="1962"/>
                </a:lnTo>
                <a:lnTo>
                  <a:pt x="70" y="2010"/>
                </a:lnTo>
                <a:lnTo>
                  <a:pt x="54" y="2056"/>
                </a:lnTo>
                <a:lnTo>
                  <a:pt x="38" y="2096"/>
                </a:lnTo>
                <a:lnTo>
                  <a:pt x="28" y="2112"/>
                </a:lnTo>
                <a:lnTo>
                  <a:pt x="18" y="2128"/>
                </a:lnTo>
                <a:lnTo>
                  <a:pt x="26" y="2128"/>
                </a:lnTo>
                <a:lnTo>
                  <a:pt x="32" y="2126"/>
                </a:lnTo>
                <a:lnTo>
                  <a:pt x="36" y="2122"/>
                </a:lnTo>
                <a:lnTo>
                  <a:pt x="42" y="2116"/>
                </a:lnTo>
                <a:lnTo>
                  <a:pt x="50" y="2104"/>
                </a:lnTo>
                <a:lnTo>
                  <a:pt x="56" y="2092"/>
                </a:lnTo>
                <a:lnTo>
                  <a:pt x="62" y="2100"/>
                </a:lnTo>
                <a:lnTo>
                  <a:pt x="66" y="2110"/>
                </a:lnTo>
                <a:lnTo>
                  <a:pt x="68" y="2124"/>
                </a:lnTo>
                <a:lnTo>
                  <a:pt x="70" y="2140"/>
                </a:lnTo>
                <a:lnTo>
                  <a:pt x="70" y="2182"/>
                </a:lnTo>
                <a:lnTo>
                  <a:pt x="66" y="2228"/>
                </a:lnTo>
                <a:lnTo>
                  <a:pt x="62" y="2274"/>
                </a:lnTo>
                <a:lnTo>
                  <a:pt x="56" y="2316"/>
                </a:lnTo>
                <a:lnTo>
                  <a:pt x="46" y="2372"/>
                </a:lnTo>
                <a:lnTo>
                  <a:pt x="34" y="2398"/>
                </a:lnTo>
                <a:lnTo>
                  <a:pt x="14" y="2444"/>
                </a:lnTo>
                <a:lnTo>
                  <a:pt x="4" y="2468"/>
                </a:lnTo>
                <a:lnTo>
                  <a:pt x="0" y="2488"/>
                </a:lnTo>
                <a:lnTo>
                  <a:pt x="0" y="2498"/>
                </a:lnTo>
                <a:lnTo>
                  <a:pt x="0" y="2504"/>
                </a:lnTo>
                <a:lnTo>
                  <a:pt x="4" y="2510"/>
                </a:lnTo>
                <a:lnTo>
                  <a:pt x="10" y="2514"/>
                </a:lnTo>
                <a:lnTo>
                  <a:pt x="20" y="2516"/>
                </a:lnTo>
                <a:lnTo>
                  <a:pt x="34" y="2516"/>
                </a:lnTo>
                <a:lnTo>
                  <a:pt x="44" y="2514"/>
                </a:lnTo>
                <a:lnTo>
                  <a:pt x="48" y="2512"/>
                </a:lnTo>
                <a:lnTo>
                  <a:pt x="50" y="2510"/>
                </a:lnTo>
                <a:lnTo>
                  <a:pt x="46" y="2522"/>
                </a:lnTo>
                <a:lnTo>
                  <a:pt x="42" y="2538"/>
                </a:lnTo>
                <a:lnTo>
                  <a:pt x="30" y="2574"/>
                </a:lnTo>
                <a:lnTo>
                  <a:pt x="24" y="2592"/>
                </a:lnTo>
                <a:lnTo>
                  <a:pt x="22" y="2608"/>
                </a:lnTo>
                <a:lnTo>
                  <a:pt x="22" y="2622"/>
                </a:lnTo>
                <a:lnTo>
                  <a:pt x="24" y="2626"/>
                </a:lnTo>
                <a:lnTo>
                  <a:pt x="26" y="2632"/>
                </a:lnTo>
                <a:lnTo>
                  <a:pt x="28" y="2612"/>
                </a:lnTo>
                <a:lnTo>
                  <a:pt x="32" y="2596"/>
                </a:lnTo>
                <a:lnTo>
                  <a:pt x="38" y="2584"/>
                </a:lnTo>
                <a:lnTo>
                  <a:pt x="44" y="2576"/>
                </a:lnTo>
                <a:lnTo>
                  <a:pt x="50" y="2572"/>
                </a:lnTo>
                <a:lnTo>
                  <a:pt x="56" y="2568"/>
                </a:lnTo>
                <a:lnTo>
                  <a:pt x="64" y="2566"/>
                </a:lnTo>
                <a:lnTo>
                  <a:pt x="64" y="2574"/>
                </a:lnTo>
                <a:lnTo>
                  <a:pt x="64" y="2588"/>
                </a:lnTo>
                <a:lnTo>
                  <a:pt x="56" y="2620"/>
                </a:lnTo>
                <a:lnTo>
                  <a:pt x="48" y="2650"/>
                </a:lnTo>
                <a:lnTo>
                  <a:pt x="44" y="2662"/>
                </a:lnTo>
                <a:lnTo>
                  <a:pt x="50" y="2664"/>
                </a:lnTo>
                <a:lnTo>
                  <a:pt x="56" y="2664"/>
                </a:lnTo>
                <a:lnTo>
                  <a:pt x="62" y="2660"/>
                </a:lnTo>
                <a:lnTo>
                  <a:pt x="68" y="2658"/>
                </a:lnTo>
                <a:lnTo>
                  <a:pt x="80" y="2648"/>
                </a:lnTo>
                <a:lnTo>
                  <a:pt x="90" y="2636"/>
                </a:lnTo>
                <a:lnTo>
                  <a:pt x="110" y="2608"/>
                </a:lnTo>
                <a:lnTo>
                  <a:pt x="118" y="2598"/>
                </a:lnTo>
                <a:lnTo>
                  <a:pt x="124" y="2590"/>
                </a:lnTo>
                <a:lnTo>
                  <a:pt x="118" y="2614"/>
                </a:lnTo>
                <a:lnTo>
                  <a:pt x="108" y="2642"/>
                </a:lnTo>
                <a:lnTo>
                  <a:pt x="98" y="2666"/>
                </a:lnTo>
                <a:lnTo>
                  <a:pt x="88" y="2684"/>
                </a:lnTo>
                <a:lnTo>
                  <a:pt x="128" y="2684"/>
                </a:lnTo>
                <a:lnTo>
                  <a:pt x="162" y="2680"/>
                </a:lnTo>
                <a:lnTo>
                  <a:pt x="180" y="2678"/>
                </a:lnTo>
                <a:lnTo>
                  <a:pt x="196" y="2672"/>
                </a:lnTo>
                <a:lnTo>
                  <a:pt x="212" y="2668"/>
                </a:lnTo>
                <a:lnTo>
                  <a:pt x="228" y="2660"/>
                </a:lnTo>
                <a:lnTo>
                  <a:pt x="230" y="2684"/>
                </a:lnTo>
                <a:lnTo>
                  <a:pt x="232" y="2676"/>
                </a:lnTo>
                <a:lnTo>
                  <a:pt x="240" y="2656"/>
                </a:lnTo>
                <a:lnTo>
                  <a:pt x="244" y="2648"/>
                </a:lnTo>
                <a:lnTo>
                  <a:pt x="246" y="2646"/>
                </a:lnTo>
                <a:lnTo>
                  <a:pt x="248" y="2644"/>
                </a:lnTo>
                <a:lnTo>
                  <a:pt x="252" y="2646"/>
                </a:lnTo>
                <a:lnTo>
                  <a:pt x="252" y="2650"/>
                </a:lnTo>
                <a:lnTo>
                  <a:pt x="250" y="2660"/>
                </a:lnTo>
                <a:lnTo>
                  <a:pt x="244" y="2672"/>
                </a:lnTo>
                <a:lnTo>
                  <a:pt x="242" y="2680"/>
                </a:lnTo>
                <a:lnTo>
                  <a:pt x="266" y="2680"/>
                </a:lnTo>
                <a:lnTo>
                  <a:pt x="298" y="2680"/>
                </a:lnTo>
                <a:lnTo>
                  <a:pt x="314" y="2680"/>
                </a:lnTo>
                <a:lnTo>
                  <a:pt x="326" y="2678"/>
                </a:lnTo>
                <a:lnTo>
                  <a:pt x="336" y="2674"/>
                </a:lnTo>
                <a:lnTo>
                  <a:pt x="340" y="2670"/>
                </a:lnTo>
                <a:lnTo>
                  <a:pt x="342" y="2666"/>
                </a:lnTo>
                <a:lnTo>
                  <a:pt x="342" y="2656"/>
                </a:lnTo>
                <a:lnTo>
                  <a:pt x="342" y="2644"/>
                </a:lnTo>
                <a:lnTo>
                  <a:pt x="338" y="2620"/>
                </a:lnTo>
                <a:lnTo>
                  <a:pt x="336" y="2608"/>
                </a:lnTo>
                <a:lnTo>
                  <a:pt x="336" y="2596"/>
                </a:lnTo>
                <a:lnTo>
                  <a:pt x="338" y="2586"/>
                </a:lnTo>
                <a:lnTo>
                  <a:pt x="342" y="2576"/>
                </a:lnTo>
                <a:lnTo>
                  <a:pt x="344" y="2580"/>
                </a:lnTo>
                <a:lnTo>
                  <a:pt x="346" y="2582"/>
                </a:lnTo>
                <a:lnTo>
                  <a:pt x="352" y="2578"/>
                </a:lnTo>
                <a:lnTo>
                  <a:pt x="356" y="2576"/>
                </a:lnTo>
                <a:lnTo>
                  <a:pt x="360" y="2576"/>
                </a:lnTo>
                <a:lnTo>
                  <a:pt x="364" y="2576"/>
                </a:lnTo>
                <a:lnTo>
                  <a:pt x="370" y="2580"/>
                </a:lnTo>
                <a:lnTo>
                  <a:pt x="382" y="2598"/>
                </a:lnTo>
                <a:lnTo>
                  <a:pt x="402" y="2632"/>
                </a:lnTo>
                <a:lnTo>
                  <a:pt x="418" y="2652"/>
                </a:lnTo>
                <a:lnTo>
                  <a:pt x="436" y="2674"/>
                </a:lnTo>
                <a:lnTo>
                  <a:pt x="458" y="2698"/>
                </a:lnTo>
                <a:lnTo>
                  <a:pt x="484" y="2722"/>
                </a:lnTo>
                <a:lnTo>
                  <a:pt x="516" y="2746"/>
                </a:lnTo>
                <a:lnTo>
                  <a:pt x="552" y="2770"/>
                </a:lnTo>
                <a:lnTo>
                  <a:pt x="594" y="2792"/>
                </a:lnTo>
                <a:lnTo>
                  <a:pt x="642" y="2812"/>
                </a:lnTo>
                <a:lnTo>
                  <a:pt x="668" y="2822"/>
                </a:lnTo>
                <a:lnTo>
                  <a:pt x="696" y="2830"/>
                </a:lnTo>
                <a:lnTo>
                  <a:pt x="724" y="2838"/>
                </a:lnTo>
                <a:lnTo>
                  <a:pt x="756" y="2844"/>
                </a:lnTo>
                <a:lnTo>
                  <a:pt x="788" y="2850"/>
                </a:lnTo>
                <a:lnTo>
                  <a:pt x="824" y="2856"/>
                </a:lnTo>
                <a:lnTo>
                  <a:pt x="860" y="2860"/>
                </a:lnTo>
                <a:lnTo>
                  <a:pt x="898" y="2862"/>
                </a:lnTo>
                <a:lnTo>
                  <a:pt x="922" y="2862"/>
                </a:lnTo>
                <a:lnTo>
                  <a:pt x="946" y="2860"/>
                </a:lnTo>
                <a:lnTo>
                  <a:pt x="972" y="2858"/>
                </a:lnTo>
                <a:lnTo>
                  <a:pt x="996" y="2854"/>
                </a:lnTo>
                <a:lnTo>
                  <a:pt x="1020" y="2848"/>
                </a:lnTo>
                <a:lnTo>
                  <a:pt x="1044" y="2840"/>
                </a:lnTo>
                <a:lnTo>
                  <a:pt x="1092" y="2824"/>
                </a:lnTo>
                <a:lnTo>
                  <a:pt x="1140" y="2802"/>
                </a:lnTo>
                <a:lnTo>
                  <a:pt x="1186" y="2778"/>
                </a:lnTo>
                <a:lnTo>
                  <a:pt x="1230" y="2752"/>
                </a:lnTo>
                <a:lnTo>
                  <a:pt x="1270" y="2722"/>
                </a:lnTo>
                <a:lnTo>
                  <a:pt x="1308" y="2694"/>
                </a:lnTo>
                <a:lnTo>
                  <a:pt x="1342" y="2664"/>
                </a:lnTo>
                <a:lnTo>
                  <a:pt x="1372" y="2634"/>
                </a:lnTo>
                <a:lnTo>
                  <a:pt x="1396" y="2608"/>
                </a:lnTo>
                <a:lnTo>
                  <a:pt x="1416" y="2582"/>
                </a:lnTo>
                <a:lnTo>
                  <a:pt x="1430" y="2560"/>
                </a:lnTo>
                <a:lnTo>
                  <a:pt x="1434" y="2550"/>
                </a:lnTo>
                <a:lnTo>
                  <a:pt x="1436" y="2540"/>
                </a:lnTo>
                <a:lnTo>
                  <a:pt x="1438" y="2532"/>
                </a:lnTo>
                <a:lnTo>
                  <a:pt x="1438" y="2526"/>
                </a:lnTo>
                <a:close/>
                <a:moveTo>
                  <a:pt x="1356" y="208"/>
                </a:moveTo>
                <a:lnTo>
                  <a:pt x="1356" y="208"/>
                </a:lnTo>
                <a:lnTo>
                  <a:pt x="1358" y="212"/>
                </a:lnTo>
                <a:lnTo>
                  <a:pt x="1366" y="214"/>
                </a:lnTo>
                <a:lnTo>
                  <a:pt x="1382" y="212"/>
                </a:lnTo>
                <a:lnTo>
                  <a:pt x="1398" y="212"/>
                </a:lnTo>
                <a:lnTo>
                  <a:pt x="1404" y="214"/>
                </a:lnTo>
                <a:lnTo>
                  <a:pt x="1406" y="218"/>
                </a:lnTo>
                <a:lnTo>
                  <a:pt x="1402" y="216"/>
                </a:lnTo>
                <a:lnTo>
                  <a:pt x="1396" y="216"/>
                </a:lnTo>
                <a:lnTo>
                  <a:pt x="1382" y="218"/>
                </a:lnTo>
                <a:lnTo>
                  <a:pt x="1354" y="222"/>
                </a:lnTo>
                <a:lnTo>
                  <a:pt x="1356" y="218"/>
                </a:lnTo>
                <a:lnTo>
                  <a:pt x="1356" y="214"/>
                </a:lnTo>
                <a:lnTo>
                  <a:pt x="1354" y="212"/>
                </a:lnTo>
                <a:lnTo>
                  <a:pt x="1352" y="210"/>
                </a:lnTo>
                <a:lnTo>
                  <a:pt x="1348" y="208"/>
                </a:lnTo>
                <a:lnTo>
                  <a:pt x="1356" y="208"/>
                </a:lnTo>
                <a:close/>
                <a:moveTo>
                  <a:pt x="1356" y="322"/>
                </a:moveTo>
                <a:lnTo>
                  <a:pt x="1356" y="322"/>
                </a:lnTo>
                <a:lnTo>
                  <a:pt x="1362" y="318"/>
                </a:lnTo>
                <a:lnTo>
                  <a:pt x="1376" y="314"/>
                </a:lnTo>
                <a:lnTo>
                  <a:pt x="1382" y="310"/>
                </a:lnTo>
                <a:lnTo>
                  <a:pt x="1386" y="308"/>
                </a:lnTo>
                <a:lnTo>
                  <a:pt x="1388" y="302"/>
                </a:lnTo>
                <a:lnTo>
                  <a:pt x="1388" y="298"/>
                </a:lnTo>
                <a:lnTo>
                  <a:pt x="1392" y="298"/>
                </a:lnTo>
                <a:lnTo>
                  <a:pt x="1394" y="300"/>
                </a:lnTo>
                <a:lnTo>
                  <a:pt x="1398" y="310"/>
                </a:lnTo>
                <a:lnTo>
                  <a:pt x="1400" y="314"/>
                </a:lnTo>
                <a:lnTo>
                  <a:pt x="1400" y="318"/>
                </a:lnTo>
                <a:lnTo>
                  <a:pt x="1398" y="322"/>
                </a:lnTo>
                <a:lnTo>
                  <a:pt x="1392" y="324"/>
                </a:lnTo>
                <a:lnTo>
                  <a:pt x="1382" y="344"/>
                </a:lnTo>
                <a:lnTo>
                  <a:pt x="1378" y="344"/>
                </a:lnTo>
                <a:lnTo>
                  <a:pt x="1362" y="340"/>
                </a:lnTo>
                <a:lnTo>
                  <a:pt x="1352" y="336"/>
                </a:lnTo>
                <a:lnTo>
                  <a:pt x="1348" y="332"/>
                </a:lnTo>
                <a:lnTo>
                  <a:pt x="1346" y="330"/>
                </a:lnTo>
                <a:lnTo>
                  <a:pt x="1348" y="326"/>
                </a:lnTo>
                <a:lnTo>
                  <a:pt x="1350" y="324"/>
                </a:lnTo>
                <a:lnTo>
                  <a:pt x="1356" y="322"/>
                </a:lnTo>
                <a:close/>
                <a:moveTo>
                  <a:pt x="1306" y="480"/>
                </a:moveTo>
                <a:lnTo>
                  <a:pt x="1306" y="480"/>
                </a:lnTo>
                <a:lnTo>
                  <a:pt x="1306" y="488"/>
                </a:lnTo>
                <a:lnTo>
                  <a:pt x="1310" y="494"/>
                </a:lnTo>
                <a:lnTo>
                  <a:pt x="1316" y="492"/>
                </a:lnTo>
                <a:lnTo>
                  <a:pt x="1320" y="486"/>
                </a:lnTo>
                <a:lnTo>
                  <a:pt x="1324" y="482"/>
                </a:lnTo>
                <a:lnTo>
                  <a:pt x="1326" y="474"/>
                </a:lnTo>
                <a:lnTo>
                  <a:pt x="1330" y="458"/>
                </a:lnTo>
                <a:lnTo>
                  <a:pt x="1330" y="440"/>
                </a:lnTo>
                <a:lnTo>
                  <a:pt x="1332" y="422"/>
                </a:lnTo>
                <a:lnTo>
                  <a:pt x="1336" y="404"/>
                </a:lnTo>
                <a:lnTo>
                  <a:pt x="1342" y="390"/>
                </a:lnTo>
                <a:lnTo>
                  <a:pt x="1346" y="382"/>
                </a:lnTo>
                <a:lnTo>
                  <a:pt x="1352" y="378"/>
                </a:lnTo>
                <a:lnTo>
                  <a:pt x="1356" y="398"/>
                </a:lnTo>
                <a:lnTo>
                  <a:pt x="1358" y="418"/>
                </a:lnTo>
                <a:lnTo>
                  <a:pt x="1356" y="438"/>
                </a:lnTo>
                <a:lnTo>
                  <a:pt x="1350" y="458"/>
                </a:lnTo>
                <a:lnTo>
                  <a:pt x="1342" y="478"/>
                </a:lnTo>
                <a:lnTo>
                  <a:pt x="1332" y="498"/>
                </a:lnTo>
                <a:lnTo>
                  <a:pt x="1322" y="516"/>
                </a:lnTo>
                <a:lnTo>
                  <a:pt x="1310" y="530"/>
                </a:lnTo>
                <a:lnTo>
                  <a:pt x="1306" y="506"/>
                </a:lnTo>
                <a:lnTo>
                  <a:pt x="1306" y="480"/>
                </a:lnTo>
                <a:close/>
                <a:moveTo>
                  <a:pt x="18" y="2496"/>
                </a:moveTo>
                <a:lnTo>
                  <a:pt x="18" y="2496"/>
                </a:lnTo>
                <a:lnTo>
                  <a:pt x="10" y="2496"/>
                </a:lnTo>
                <a:lnTo>
                  <a:pt x="8" y="2496"/>
                </a:lnTo>
                <a:lnTo>
                  <a:pt x="8" y="2494"/>
                </a:lnTo>
                <a:lnTo>
                  <a:pt x="10" y="2490"/>
                </a:lnTo>
                <a:lnTo>
                  <a:pt x="16" y="2482"/>
                </a:lnTo>
                <a:lnTo>
                  <a:pt x="20" y="2480"/>
                </a:lnTo>
                <a:lnTo>
                  <a:pt x="18" y="2496"/>
                </a:lnTo>
                <a:close/>
                <a:moveTo>
                  <a:pt x="34" y="2472"/>
                </a:moveTo>
                <a:lnTo>
                  <a:pt x="34" y="2472"/>
                </a:lnTo>
                <a:lnTo>
                  <a:pt x="26" y="2470"/>
                </a:lnTo>
                <a:lnTo>
                  <a:pt x="22" y="2464"/>
                </a:lnTo>
                <a:lnTo>
                  <a:pt x="20" y="2458"/>
                </a:lnTo>
                <a:lnTo>
                  <a:pt x="22" y="2452"/>
                </a:lnTo>
                <a:lnTo>
                  <a:pt x="26" y="2444"/>
                </a:lnTo>
                <a:lnTo>
                  <a:pt x="32" y="2438"/>
                </a:lnTo>
                <a:lnTo>
                  <a:pt x="46" y="2426"/>
                </a:lnTo>
                <a:lnTo>
                  <a:pt x="52" y="2422"/>
                </a:lnTo>
                <a:lnTo>
                  <a:pt x="58" y="2420"/>
                </a:lnTo>
                <a:lnTo>
                  <a:pt x="62" y="2420"/>
                </a:lnTo>
                <a:lnTo>
                  <a:pt x="64" y="2424"/>
                </a:lnTo>
                <a:lnTo>
                  <a:pt x="62" y="2430"/>
                </a:lnTo>
                <a:lnTo>
                  <a:pt x="58" y="2440"/>
                </a:lnTo>
                <a:lnTo>
                  <a:pt x="48" y="2454"/>
                </a:lnTo>
                <a:lnTo>
                  <a:pt x="34" y="2472"/>
                </a:lnTo>
                <a:close/>
                <a:moveTo>
                  <a:pt x="120" y="2536"/>
                </a:moveTo>
                <a:lnTo>
                  <a:pt x="120" y="2536"/>
                </a:lnTo>
                <a:lnTo>
                  <a:pt x="120" y="2544"/>
                </a:lnTo>
                <a:lnTo>
                  <a:pt x="120" y="2552"/>
                </a:lnTo>
                <a:lnTo>
                  <a:pt x="116" y="2558"/>
                </a:lnTo>
                <a:lnTo>
                  <a:pt x="110" y="2564"/>
                </a:lnTo>
                <a:lnTo>
                  <a:pt x="110" y="2550"/>
                </a:lnTo>
                <a:lnTo>
                  <a:pt x="114" y="2538"/>
                </a:lnTo>
                <a:lnTo>
                  <a:pt x="120" y="2526"/>
                </a:lnTo>
                <a:lnTo>
                  <a:pt x="128" y="2516"/>
                </a:lnTo>
                <a:lnTo>
                  <a:pt x="130" y="2524"/>
                </a:lnTo>
                <a:lnTo>
                  <a:pt x="130" y="2528"/>
                </a:lnTo>
                <a:lnTo>
                  <a:pt x="126" y="2534"/>
                </a:lnTo>
                <a:lnTo>
                  <a:pt x="120" y="2536"/>
                </a:lnTo>
                <a:close/>
                <a:moveTo>
                  <a:pt x="586" y="26"/>
                </a:moveTo>
                <a:lnTo>
                  <a:pt x="586" y="26"/>
                </a:lnTo>
                <a:lnTo>
                  <a:pt x="584" y="22"/>
                </a:lnTo>
                <a:lnTo>
                  <a:pt x="586" y="20"/>
                </a:lnTo>
                <a:lnTo>
                  <a:pt x="588" y="24"/>
                </a:lnTo>
                <a:lnTo>
                  <a:pt x="588" y="26"/>
                </a:lnTo>
                <a:lnTo>
                  <a:pt x="586" y="26"/>
                </a:lnTo>
                <a:close/>
                <a:moveTo>
                  <a:pt x="594" y="18"/>
                </a:moveTo>
                <a:lnTo>
                  <a:pt x="594" y="18"/>
                </a:lnTo>
                <a:lnTo>
                  <a:pt x="618" y="20"/>
                </a:lnTo>
                <a:lnTo>
                  <a:pt x="618" y="24"/>
                </a:lnTo>
                <a:lnTo>
                  <a:pt x="614" y="26"/>
                </a:lnTo>
                <a:lnTo>
                  <a:pt x="606" y="24"/>
                </a:lnTo>
                <a:lnTo>
                  <a:pt x="598" y="20"/>
                </a:lnTo>
                <a:lnTo>
                  <a:pt x="594" y="18"/>
                </a:lnTo>
                <a:close/>
              </a:path>
            </a:pathLst>
          </a:custGeom>
          <a:solidFill>
            <a:srgbClr val="D5D5D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reeform 27"/>
          <p:cNvSpPr>
            <a:spLocks/>
          </p:cNvSpPr>
          <p:nvPr/>
        </p:nvSpPr>
        <p:spPr bwMode="auto">
          <a:xfrm>
            <a:off x="400050" y="336550"/>
            <a:ext cx="2563813" cy="1814513"/>
          </a:xfrm>
          <a:custGeom>
            <a:avLst/>
            <a:gdLst>
              <a:gd name="T0" fmla="*/ 2563813 w 1615"/>
              <a:gd name="T1" fmla="*/ 1814513 h 1143"/>
              <a:gd name="T2" fmla="*/ 0 w 1615"/>
              <a:gd name="T3" fmla="*/ 1814513 h 1143"/>
              <a:gd name="T4" fmla="*/ 0 w 1615"/>
              <a:gd name="T5" fmla="*/ 0 h 1143"/>
              <a:gd name="T6" fmla="*/ 2563813 w 1615"/>
              <a:gd name="T7" fmla="*/ 0 h 1143"/>
              <a:gd name="T8" fmla="*/ 2563813 w 1615"/>
              <a:gd name="T9" fmla="*/ 1814513 h 1143"/>
              <a:gd name="T10" fmla="*/ 2563813 w 1615"/>
              <a:gd name="T11" fmla="*/ 1814513 h 114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615"/>
              <a:gd name="T19" fmla="*/ 0 h 1143"/>
              <a:gd name="T20" fmla="*/ 1615 w 1615"/>
              <a:gd name="T21" fmla="*/ 1143 h 1143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615" h="1143">
                <a:moveTo>
                  <a:pt x="1615" y="1143"/>
                </a:moveTo>
                <a:lnTo>
                  <a:pt x="0" y="1143"/>
                </a:lnTo>
                <a:lnTo>
                  <a:pt x="0" y="0"/>
                </a:lnTo>
                <a:lnTo>
                  <a:pt x="1615" y="0"/>
                </a:lnTo>
                <a:lnTo>
                  <a:pt x="1615" y="1143"/>
                </a:lnTo>
                <a:close/>
              </a:path>
            </a:pathLst>
          </a:custGeom>
          <a:solidFill>
            <a:srgbClr val="C3DE9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1" name="Freeform 28"/>
          <p:cNvSpPr>
            <a:spLocks/>
          </p:cNvSpPr>
          <p:nvPr/>
        </p:nvSpPr>
        <p:spPr bwMode="auto">
          <a:xfrm>
            <a:off x="400050" y="2468563"/>
            <a:ext cx="2563813" cy="1816100"/>
          </a:xfrm>
          <a:custGeom>
            <a:avLst/>
            <a:gdLst>
              <a:gd name="T0" fmla="*/ 2563813 w 1615"/>
              <a:gd name="T1" fmla="*/ 1816100 h 1144"/>
              <a:gd name="T2" fmla="*/ 0 w 1615"/>
              <a:gd name="T3" fmla="*/ 1816100 h 1144"/>
              <a:gd name="T4" fmla="*/ 0 w 1615"/>
              <a:gd name="T5" fmla="*/ 0 h 1144"/>
              <a:gd name="T6" fmla="*/ 2563813 w 1615"/>
              <a:gd name="T7" fmla="*/ 0 h 1144"/>
              <a:gd name="T8" fmla="*/ 2563813 w 1615"/>
              <a:gd name="T9" fmla="*/ 1816100 h 1144"/>
              <a:gd name="T10" fmla="*/ 2563813 w 1615"/>
              <a:gd name="T11" fmla="*/ 1816100 h 11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615"/>
              <a:gd name="T19" fmla="*/ 0 h 1144"/>
              <a:gd name="T20" fmla="*/ 1615 w 1615"/>
              <a:gd name="T21" fmla="*/ 1144 h 114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615" h="1144">
                <a:moveTo>
                  <a:pt x="1615" y="1144"/>
                </a:moveTo>
                <a:lnTo>
                  <a:pt x="0" y="1144"/>
                </a:lnTo>
                <a:lnTo>
                  <a:pt x="0" y="0"/>
                </a:lnTo>
                <a:lnTo>
                  <a:pt x="1615" y="0"/>
                </a:lnTo>
                <a:lnTo>
                  <a:pt x="1615" y="1144"/>
                </a:lnTo>
                <a:close/>
              </a:path>
            </a:pathLst>
          </a:custGeom>
          <a:solidFill>
            <a:srgbClr val="EAADC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2" name="Freeform 29"/>
          <p:cNvSpPr>
            <a:spLocks/>
          </p:cNvSpPr>
          <p:nvPr/>
        </p:nvSpPr>
        <p:spPr bwMode="auto">
          <a:xfrm>
            <a:off x="385763" y="4608513"/>
            <a:ext cx="2578100" cy="1817687"/>
          </a:xfrm>
          <a:custGeom>
            <a:avLst/>
            <a:gdLst>
              <a:gd name="T0" fmla="*/ 2578100 w 1624"/>
              <a:gd name="T1" fmla="*/ 1817687 h 1145"/>
              <a:gd name="T2" fmla="*/ 0 w 1624"/>
              <a:gd name="T3" fmla="*/ 1817687 h 1145"/>
              <a:gd name="T4" fmla="*/ 0 w 1624"/>
              <a:gd name="T5" fmla="*/ 0 h 1145"/>
              <a:gd name="T6" fmla="*/ 2578100 w 1624"/>
              <a:gd name="T7" fmla="*/ 0 h 1145"/>
              <a:gd name="T8" fmla="*/ 2578100 w 1624"/>
              <a:gd name="T9" fmla="*/ 1817687 h 1145"/>
              <a:gd name="T10" fmla="*/ 2578100 w 1624"/>
              <a:gd name="T11" fmla="*/ 1817687 h 114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624"/>
              <a:gd name="T19" fmla="*/ 0 h 1145"/>
              <a:gd name="T20" fmla="*/ 1624 w 1624"/>
              <a:gd name="T21" fmla="*/ 1145 h 114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624" h="1145">
                <a:moveTo>
                  <a:pt x="1624" y="1145"/>
                </a:moveTo>
                <a:lnTo>
                  <a:pt x="0" y="1145"/>
                </a:lnTo>
                <a:lnTo>
                  <a:pt x="0" y="0"/>
                </a:lnTo>
                <a:lnTo>
                  <a:pt x="1624" y="0"/>
                </a:lnTo>
                <a:lnTo>
                  <a:pt x="1624" y="1145"/>
                </a:lnTo>
                <a:close/>
              </a:path>
            </a:pathLst>
          </a:custGeom>
          <a:solidFill>
            <a:srgbClr val="7FBCE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3" name="Freeform 30"/>
          <p:cNvSpPr>
            <a:spLocks/>
          </p:cNvSpPr>
          <p:nvPr/>
        </p:nvSpPr>
        <p:spPr bwMode="auto">
          <a:xfrm>
            <a:off x="3284538" y="333375"/>
            <a:ext cx="2562225" cy="1816100"/>
          </a:xfrm>
          <a:custGeom>
            <a:avLst/>
            <a:gdLst>
              <a:gd name="T0" fmla="*/ 2562225 w 1614"/>
              <a:gd name="T1" fmla="*/ 1816100 h 1144"/>
              <a:gd name="T2" fmla="*/ 0 w 1614"/>
              <a:gd name="T3" fmla="*/ 1816100 h 1144"/>
              <a:gd name="T4" fmla="*/ 0 w 1614"/>
              <a:gd name="T5" fmla="*/ 0 h 1144"/>
              <a:gd name="T6" fmla="*/ 2562225 w 1614"/>
              <a:gd name="T7" fmla="*/ 0 h 1144"/>
              <a:gd name="T8" fmla="*/ 2562225 w 1614"/>
              <a:gd name="T9" fmla="*/ 1816100 h 1144"/>
              <a:gd name="T10" fmla="*/ 2562225 w 1614"/>
              <a:gd name="T11" fmla="*/ 1816100 h 11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614"/>
              <a:gd name="T19" fmla="*/ 0 h 1144"/>
              <a:gd name="T20" fmla="*/ 1614 w 1614"/>
              <a:gd name="T21" fmla="*/ 1144 h 114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614" h="1144">
                <a:moveTo>
                  <a:pt x="1614" y="1144"/>
                </a:moveTo>
                <a:lnTo>
                  <a:pt x="0" y="1144"/>
                </a:lnTo>
                <a:lnTo>
                  <a:pt x="0" y="0"/>
                </a:lnTo>
                <a:lnTo>
                  <a:pt x="1614" y="0"/>
                </a:lnTo>
                <a:lnTo>
                  <a:pt x="1614" y="1144"/>
                </a:lnTo>
                <a:close/>
              </a:path>
            </a:pathLst>
          </a:custGeom>
          <a:solidFill>
            <a:srgbClr val="A3DB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4" name="Freeform 31"/>
          <p:cNvSpPr>
            <a:spLocks/>
          </p:cNvSpPr>
          <p:nvPr/>
        </p:nvSpPr>
        <p:spPr bwMode="auto">
          <a:xfrm>
            <a:off x="3284538" y="2468563"/>
            <a:ext cx="2562225" cy="1816100"/>
          </a:xfrm>
          <a:custGeom>
            <a:avLst/>
            <a:gdLst>
              <a:gd name="T0" fmla="*/ 2562225 w 1614"/>
              <a:gd name="T1" fmla="*/ 1816100 h 1144"/>
              <a:gd name="T2" fmla="*/ 0 w 1614"/>
              <a:gd name="T3" fmla="*/ 1816100 h 1144"/>
              <a:gd name="T4" fmla="*/ 0 w 1614"/>
              <a:gd name="T5" fmla="*/ 0 h 1144"/>
              <a:gd name="T6" fmla="*/ 2562225 w 1614"/>
              <a:gd name="T7" fmla="*/ 0 h 1144"/>
              <a:gd name="T8" fmla="*/ 2562225 w 1614"/>
              <a:gd name="T9" fmla="*/ 1816100 h 1144"/>
              <a:gd name="T10" fmla="*/ 2562225 w 1614"/>
              <a:gd name="T11" fmla="*/ 1816100 h 11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614"/>
              <a:gd name="T19" fmla="*/ 0 h 1144"/>
              <a:gd name="T20" fmla="*/ 1614 w 1614"/>
              <a:gd name="T21" fmla="*/ 1144 h 114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614" h="1144">
                <a:moveTo>
                  <a:pt x="1614" y="1144"/>
                </a:moveTo>
                <a:lnTo>
                  <a:pt x="0" y="1144"/>
                </a:lnTo>
                <a:lnTo>
                  <a:pt x="0" y="0"/>
                </a:lnTo>
                <a:lnTo>
                  <a:pt x="1614" y="0"/>
                </a:lnTo>
                <a:lnTo>
                  <a:pt x="1614" y="1144"/>
                </a:lnTo>
                <a:close/>
              </a:path>
            </a:pathLst>
          </a:custGeom>
          <a:solidFill>
            <a:srgbClr val="F389B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5" name="Freeform 32"/>
          <p:cNvSpPr>
            <a:spLocks/>
          </p:cNvSpPr>
          <p:nvPr/>
        </p:nvSpPr>
        <p:spPr bwMode="auto">
          <a:xfrm>
            <a:off x="3281363" y="4608513"/>
            <a:ext cx="2578100" cy="1817687"/>
          </a:xfrm>
          <a:custGeom>
            <a:avLst/>
            <a:gdLst>
              <a:gd name="T0" fmla="*/ 2578100 w 1624"/>
              <a:gd name="T1" fmla="*/ 1817687 h 1145"/>
              <a:gd name="T2" fmla="*/ 0 w 1624"/>
              <a:gd name="T3" fmla="*/ 1817687 h 1145"/>
              <a:gd name="T4" fmla="*/ 0 w 1624"/>
              <a:gd name="T5" fmla="*/ 0 h 1145"/>
              <a:gd name="T6" fmla="*/ 2578100 w 1624"/>
              <a:gd name="T7" fmla="*/ 0 h 1145"/>
              <a:gd name="T8" fmla="*/ 2578100 w 1624"/>
              <a:gd name="T9" fmla="*/ 1817687 h 1145"/>
              <a:gd name="T10" fmla="*/ 2578100 w 1624"/>
              <a:gd name="T11" fmla="*/ 1817687 h 114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624"/>
              <a:gd name="T19" fmla="*/ 0 h 1145"/>
              <a:gd name="T20" fmla="*/ 1624 w 1624"/>
              <a:gd name="T21" fmla="*/ 1145 h 114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624" h="1145">
                <a:moveTo>
                  <a:pt x="1624" y="1145"/>
                </a:moveTo>
                <a:lnTo>
                  <a:pt x="0" y="1145"/>
                </a:lnTo>
                <a:lnTo>
                  <a:pt x="0" y="0"/>
                </a:lnTo>
                <a:lnTo>
                  <a:pt x="1624" y="0"/>
                </a:lnTo>
                <a:lnTo>
                  <a:pt x="1624" y="1145"/>
                </a:lnTo>
                <a:close/>
              </a:path>
            </a:pathLst>
          </a:custGeom>
          <a:solidFill>
            <a:srgbClr val="8DA5C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6" name="Freeform 33"/>
          <p:cNvSpPr>
            <a:spLocks/>
          </p:cNvSpPr>
          <p:nvPr/>
        </p:nvSpPr>
        <p:spPr bwMode="auto">
          <a:xfrm>
            <a:off x="6170613" y="333375"/>
            <a:ext cx="2563812" cy="1816100"/>
          </a:xfrm>
          <a:custGeom>
            <a:avLst/>
            <a:gdLst>
              <a:gd name="T0" fmla="*/ 2563812 w 1615"/>
              <a:gd name="T1" fmla="*/ 1816100 h 1144"/>
              <a:gd name="T2" fmla="*/ 0 w 1615"/>
              <a:gd name="T3" fmla="*/ 1816100 h 1144"/>
              <a:gd name="T4" fmla="*/ 0 w 1615"/>
              <a:gd name="T5" fmla="*/ 0 h 1144"/>
              <a:gd name="T6" fmla="*/ 2563812 w 1615"/>
              <a:gd name="T7" fmla="*/ 0 h 1144"/>
              <a:gd name="T8" fmla="*/ 2563812 w 1615"/>
              <a:gd name="T9" fmla="*/ 1816100 h 1144"/>
              <a:gd name="T10" fmla="*/ 2563812 w 1615"/>
              <a:gd name="T11" fmla="*/ 1816100 h 11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615"/>
              <a:gd name="T19" fmla="*/ 0 h 1144"/>
              <a:gd name="T20" fmla="*/ 1615 w 1615"/>
              <a:gd name="T21" fmla="*/ 1144 h 114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615" h="1144">
                <a:moveTo>
                  <a:pt x="1615" y="1144"/>
                </a:moveTo>
                <a:lnTo>
                  <a:pt x="0" y="1144"/>
                </a:lnTo>
                <a:lnTo>
                  <a:pt x="0" y="0"/>
                </a:lnTo>
                <a:lnTo>
                  <a:pt x="1615" y="0"/>
                </a:lnTo>
                <a:lnTo>
                  <a:pt x="1615" y="1144"/>
                </a:lnTo>
                <a:close/>
              </a:path>
            </a:pathLst>
          </a:custGeom>
          <a:solidFill>
            <a:srgbClr val="BCE6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7" name="Freeform 34"/>
          <p:cNvSpPr>
            <a:spLocks/>
          </p:cNvSpPr>
          <p:nvPr/>
        </p:nvSpPr>
        <p:spPr bwMode="auto">
          <a:xfrm>
            <a:off x="6170613" y="2468563"/>
            <a:ext cx="2563812" cy="1816100"/>
          </a:xfrm>
          <a:custGeom>
            <a:avLst/>
            <a:gdLst>
              <a:gd name="T0" fmla="*/ 2563812 w 1615"/>
              <a:gd name="T1" fmla="*/ 1816100 h 1144"/>
              <a:gd name="T2" fmla="*/ 0 w 1615"/>
              <a:gd name="T3" fmla="*/ 1816100 h 1144"/>
              <a:gd name="T4" fmla="*/ 0 w 1615"/>
              <a:gd name="T5" fmla="*/ 0 h 1144"/>
              <a:gd name="T6" fmla="*/ 2563812 w 1615"/>
              <a:gd name="T7" fmla="*/ 0 h 1144"/>
              <a:gd name="T8" fmla="*/ 2563812 w 1615"/>
              <a:gd name="T9" fmla="*/ 1816100 h 1144"/>
              <a:gd name="T10" fmla="*/ 2563812 w 1615"/>
              <a:gd name="T11" fmla="*/ 1816100 h 11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615"/>
              <a:gd name="T19" fmla="*/ 0 h 1144"/>
              <a:gd name="T20" fmla="*/ 1615 w 1615"/>
              <a:gd name="T21" fmla="*/ 1144 h 114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615" h="1144">
                <a:moveTo>
                  <a:pt x="1615" y="1144"/>
                </a:moveTo>
                <a:lnTo>
                  <a:pt x="0" y="1144"/>
                </a:lnTo>
                <a:lnTo>
                  <a:pt x="0" y="0"/>
                </a:lnTo>
                <a:lnTo>
                  <a:pt x="1615" y="0"/>
                </a:lnTo>
                <a:lnTo>
                  <a:pt x="1615" y="1144"/>
                </a:lnTo>
                <a:close/>
              </a:path>
            </a:pathLst>
          </a:custGeom>
          <a:solidFill>
            <a:srgbClr val="FCCC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8" name="Freeform 35"/>
          <p:cNvSpPr>
            <a:spLocks/>
          </p:cNvSpPr>
          <p:nvPr/>
        </p:nvSpPr>
        <p:spPr bwMode="auto">
          <a:xfrm>
            <a:off x="6170613" y="4605338"/>
            <a:ext cx="2578100" cy="1814512"/>
          </a:xfrm>
          <a:custGeom>
            <a:avLst/>
            <a:gdLst>
              <a:gd name="T0" fmla="*/ 2578100 w 1624"/>
              <a:gd name="T1" fmla="*/ 1814512 h 1143"/>
              <a:gd name="T2" fmla="*/ 0 w 1624"/>
              <a:gd name="T3" fmla="*/ 1814512 h 1143"/>
              <a:gd name="T4" fmla="*/ 0 w 1624"/>
              <a:gd name="T5" fmla="*/ 0 h 1143"/>
              <a:gd name="T6" fmla="*/ 2578100 w 1624"/>
              <a:gd name="T7" fmla="*/ 0 h 1143"/>
              <a:gd name="T8" fmla="*/ 2578100 w 1624"/>
              <a:gd name="T9" fmla="*/ 1814512 h 1143"/>
              <a:gd name="T10" fmla="*/ 2578100 w 1624"/>
              <a:gd name="T11" fmla="*/ 1814512 h 114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624"/>
              <a:gd name="T19" fmla="*/ 0 h 1143"/>
              <a:gd name="T20" fmla="*/ 1624 w 1624"/>
              <a:gd name="T21" fmla="*/ 1143 h 1143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624" h="1143">
                <a:moveTo>
                  <a:pt x="1624" y="1143"/>
                </a:moveTo>
                <a:lnTo>
                  <a:pt x="0" y="1143"/>
                </a:lnTo>
                <a:lnTo>
                  <a:pt x="0" y="0"/>
                </a:lnTo>
                <a:lnTo>
                  <a:pt x="1624" y="0"/>
                </a:lnTo>
                <a:lnTo>
                  <a:pt x="1624" y="1143"/>
                </a:lnTo>
                <a:close/>
              </a:path>
            </a:pathLst>
          </a:custGeom>
          <a:solidFill>
            <a:srgbClr val="FAD0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9" name="Freeform 37"/>
          <p:cNvSpPr>
            <a:spLocks noEditPoints="1"/>
          </p:cNvSpPr>
          <p:nvPr/>
        </p:nvSpPr>
        <p:spPr bwMode="auto">
          <a:xfrm>
            <a:off x="4125913" y="2641600"/>
            <a:ext cx="989012" cy="1541463"/>
          </a:xfrm>
          <a:custGeom>
            <a:avLst/>
            <a:gdLst>
              <a:gd name="T0" fmla="*/ 920750 w 623"/>
              <a:gd name="T1" fmla="*/ 376238 h 971"/>
              <a:gd name="T2" fmla="*/ 931862 w 623"/>
              <a:gd name="T3" fmla="*/ 365125 h 971"/>
              <a:gd name="T4" fmla="*/ 938212 w 623"/>
              <a:gd name="T5" fmla="*/ 349250 h 971"/>
              <a:gd name="T6" fmla="*/ 935037 w 623"/>
              <a:gd name="T7" fmla="*/ 290513 h 971"/>
              <a:gd name="T8" fmla="*/ 944562 w 623"/>
              <a:gd name="T9" fmla="*/ 280988 h 971"/>
              <a:gd name="T10" fmla="*/ 949325 w 623"/>
              <a:gd name="T11" fmla="*/ 233363 h 971"/>
              <a:gd name="T12" fmla="*/ 955675 w 623"/>
              <a:gd name="T13" fmla="*/ 204788 h 971"/>
              <a:gd name="T14" fmla="*/ 917575 w 623"/>
              <a:gd name="T15" fmla="*/ 144463 h 971"/>
              <a:gd name="T16" fmla="*/ 908050 w 623"/>
              <a:gd name="T17" fmla="*/ 147638 h 971"/>
              <a:gd name="T18" fmla="*/ 882650 w 623"/>
              <a:gd name="T19" fmla="*/ 117475 h 971"/>
              <a:gd name="T20" fmla="*/ 908050 w 623"/>
              <a:gd name="T21" fmla="*/ 150813 h 971"/>
              <a:gd name="T22" fmla="*/ 903287 w 623"/>
              <a:gd name="T23" fmla="*/ 120650 h 971"/>
              <a:gd name="T24" fmla="*/ 860425 w 623"/>
              <a:gd name="T25" fmla="*/ 79375 h 971"/>
              <a:gd name="T26" fmla="*/ 835025 w 623"/>
              <a:gd name="T27" fmla="*/ 52388 h 971"/>
              <a:gd name="T28" fmla="*/ 777875 w 623"/>
              <a:gd name="T29" fmla="*/ 38100 h 971"/>
              <a:gd name="T30" fmla="*/ 679450 w 623"/>
              <a:gd name="T31" fmla="*/ 14288 h 971"/>
              <a:gd name="T32" fmla="*/ 582612 w 623"/>
              <a:gd name="T33" fmla="*/ 3175 h 971"/>
              <a:gd name="T34" fmla="*/ 460375 w 623"/>
              <a:gd name="T35" fmla="*/ 7938 h 971"/>
              <a:gd name="T36" fmla="*/ 425450 w 623"/>
              <a:gd name="T37" fmla="*/ 14288 h 971"/>
              <a:gd name="T38" fmla="*/ 368300 w 623"/>
              <a:gd name="T39" fmla="*/ 26988 h 971"/>
              <a:gd name="T40" fmla="*/ 361950 w 623"/>
              <a:gd name="T41" fmla="*/ 31750 h 971"/>
              <a:gd name="T42" fmla="*/ 357187 w 623"/>
              <a:gd name="T43" fmla="*/ 41275 h 971"/>
              <a:gd name="T44" fmla="*/ 336550 w 623"/>
              <a:gd name="T45" fmla="*/ 58738 h 971"/>
              <a:gd name="T46" fmla="*/ 315912 w 623"/>
              <a:gd name="T47" fmla="*/ 73025 h 971"/>
              <a:gd name="T48" fmla="*/ 293687 w 623"/>
              <a:gd name="T49" fmla="*/ 103188 h 971"/>
              <a:gd name="T50" fmla="*/ 276225 w 623"/>
              <a:gd name="T51" fmla="*/ 109538 h 971"/>
              <a:gd name="T52" fmla="*/ 261937 w 623"/>
              <a:gd name="T53" fmla="*/ 123825 h 971"/>
              <a:gd name="T54" fmla="*/ 249237 w 623"/>
              <a:gd name="T55" fmla="*/ 133350 h 971"/>
              <a:gd name="T56" fmla="*/ 247650 w 623"/>
              <a:gd name="T57" fmla="*/ 144463 h 971"/>
              <a:gd name="T58" fmla="*/ 231775 w 623"/>
              <a:gd name="T59" fmla="*/ 157163 h 971"/>
              <a:gd name="T60" fmla="*/ 214312 w 623"/>
              <a:gd name="T61" fmla="*/ 209550 h 971"/>
              <a:gd name="T62" fmla="*/ 200025 w 623"/>
              <a:gd name="T63" fmla="*/ 257175 h 971"/>
              <a:gd name="T64" fmla="*/ 190500 w 623"/>
              <a:gd name="T65" fmla="*/ 298450 h 971"/>
              <a:gd name="T66" fmla="*/ 190500 w 623"/>
              <a:gd name="T67" fmla="*/ 341313 h 971"/>
              <a:gd name="T68" fmla="*/ 203200 w 623"/>
              <a:gd name="T69" fmla="*/ 423863 h 971"/>
              <a:gd name="T70" fmla="*/ 207962 w 623"/>
              <a:gd name="T71" fmla="*/ 458788 h 971"/>
              <a:gd name="T72" fmla="*/ 231775 w 623"/>
              <a:gd name="T73" fmla="*/ 523875 h 971"/>
              <a:gd name="T74" fmla="*/ 258762 w 623"/>
              <a:gd name="T75" fmla="*/ 554038 h 971"/>
              <a:gd name="T76" fmla="*/ 285750 w 623"/>
              <a:gd name="T77" fmla="*/ 592138 h 971"/>
              <a:gd name="T78" fmla="*/ 309562 w 623"/>
              <a:gd name="T79" fmla="*/ 639763 h 971"/>
              <a:gd name="T80" fmla="*/ 323850 w 623"/>
              <a:gd name="T81" fmla="*/ 660400 h 971"/>
              <a:gd name="T82" fmla="*/ 354012 w 623"/>
              <a:gd name="T83" fmla="*/ 717550 h 971"/>
              <a:gd name="T84" fmla="*/ 317500 w 623"/>
              <a:gd name="T85" fmla="*/ 850900 h 971"/>
              <a:gd name="T86" fmla="*/ 111125 w 623"/>
              <a:gd name="T87" fmla="*/ 1096963 h 971"/>
              <a:gd name="T88" fmla="*/ 15875 w 623"/>
              <a:gd name="T89" fmla="*/ 1397000 h 971"/>
              <a:gd name="T90" fmla="*/ 633412 w 623"/>
              <a:gd name="T91" fmla="*/ 1541463 h 971"/>
              <a:gd name="T92" fmla="*/ 982662 w 623"/>
              <a:gd name="T93" fmla="*/ 1435100 h 971"/>
              <a:gd name="T94" fmla="*/ 879475 w 623"/>
              <a:gd name="T95" fmla="*/ 1216025 h 971"/>
              <a:gd name="T96" fmla="*/ 825500 w 623"/>
              <a:gd name="T97" fmla="*/ 1127125 h 971"/>
              <a:gd name="T98" fmla="*/ 774700 w 623"/>
              <a:gd name="T99" fmla="*/ 1041400 h 971"/>
              <a:gd name="T100" fmla="*/ 742950 w 623"/>
              <a:gd name="T101" fmla="*/ 1008063 h 971"/>
              <a:gd name="T102" fmla="*/ 709612 w 623"/>
              <a:gd name="T103" fmla="*/ 939800 h 971"/>
              <a:gd name="T104" fmla="*/ 739775 w 623"/>
              <a:gd name="T105" fmla="*/ 844550 h 971"/>
              <a:gd name="T106" fmla="*/ 757237 w 623"/>
              <a:gd name="T107" fmla="*/ 779463 h 971"/>
              <a:gd name="T108" fmla="*/ 792162 w 623"/>
              <a:gd name="T109" fmla="*/ 749300 h 971"/>
              <a:gd name="T110" fmla="*/ 873125 w 623"/>
              <a:gd name="T111" fmla="*/ 741363 h 971"/>
              <a:gd name="T112" fmla="*/ 917575 w 623"/>
              <a:gd name="T113" fmla="*/ 669925 h 971"/>
              <a:gd name="T114" fmla="*/ 938212 w 623"/>
              <a:gd name="T115" fmla="*/ 619125 h 971"/>
              <a:gd name="T116" fmla="*/ 935037 w 623"/>
              <a:gd name="T117" fmla="*/ 587375 h 971"/>
              <a:gd name="T118" fmla="*/ 944562 w 623"/>
              <a:gd name="T119" fmla="*/ 557213 h 971"/>
              <a:gd name="T120" fmla="*/ 976312 w 623"/>
              <a:gd name="T121" fmla="*/ 506413 h 971"/>
              <a:gd name="T122" fmla="*/ 955675 w 623"/>
              <a:gd name="T123" fmla="*/ 438150 h 971"/>
              <a:gd name="T124" fmla="*/ 876300 w 623"/>
              <a:gd name="T125" fmla="*/ 109538 h 971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623"/>
              <a:gd name="T190" fmla="*/ 0 h 971"/>
              <a:gd name="T191" fmla="*/ 623 w 623"/>
              <a:gd name="T192" fmla="*/ 971 h 971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623" h="971">
                <a:moveTo>
                  <a:pt x="602" y="276"/>
                </a:moveTo>
                <a:lnTo>
                  <a:pt x="602" y="276"/>
                </a:lnTo>
                <a:lnTo>
                  <a:pt x="597" y="265"/>
                </a:lnTo>
                <a:lnTo>
                  <a:pt x="589" y="256"/>
                </a:lnTo>
                <a:lnTo>
                  <a:pt x="582" y="246"/>
                </a:lnTo>
                <a:lnTo>
                  <a:pt x="580" y="241"/>
                </a:lnTo>
                <a:lnTo>
                  <a:pt x="580" y="237"/>
                </a:lnTo>
                <a:lnTo>
                  <a:pt x="582" y="233"/>
                </a:lnTo>
                <a:lnTo>
                  <a:pt x="584" y="231"/>
                </a:lnTo>
                <a:lnTo>
                  <a:pt x="585" y="231"/>
                </a:lnTo>
                <a:lnTo>
                  <a:pt x="587" y="230"/>
                </a:lnTo>
                <a:lnTo>
                  <a:pt x="585" y="230"/>
                </a:lnTo>
                <a:lnTo>
                  <a:pt x="587" y="226"/>
                </a:lnTo>
                <a:lnTo>
                  <a:pt x="591" y="220"/>
                </a:lnTo>
                <a:lnTo>
                  <a:pt x="591" y="211"/>
                </a:lnTo>
                <a:lnTo>
                  <a:pt x="591" y="200"/>
                </a:lnTo>
                <a:lnTo>
                  <a:pt x="585" y="179"/>
                </a:lnTo>
                <a:lnTo>
                  <a:pt x="587" y="185"/>
                </a:lnTo>
                <a:lnTo>
                  <a:pt x="589" y="183"/>
                </a:lnTo>
                <a:lnTo>
                  <a:pt x="593" y="185"/>
                </a:lnTo>
                <a:lnTo>
                  <a:pt x="593" y="183"/>
                </a:lnTo>
                <a:lnTo>
                  <a:pt x="595" y="181"/>
                </a:lnTo>
                <a:lnTo>
                  <a:pt x="593" y="181"/>
                </a:lnTo>
                <a:lnTo>
                  <a:pt x="595" y="177"/>
                </a:lnTo>
                <a:lnTo>
                  <a:pt x="597" y="177"/>
                </a:lnTo>
                <a:lnTo>
                  <a:pt x="597" y="172"/>
                </a:lnTo>
                <a:lnTo>
                  <a:pt x="600" y="166"/>
                </a:lnTo>
                <a:lnTo>
                  <a:pt x="600" y="160"/>
                </a:lnTo>
                <a:lnTo>
                  <a:pt x="598" y="147"/>
                </a:lnTo>
                <a:lnTo>
                  <a:pt x="598" y="140"/>
                </a:lnTo>
                <a:lnTo>
                  <a:pt x="600" y="134"/>
                </a:lnTo>
                <a:lnTo>
                  <a:pt x="602" y="132"/>
                </a:lnTo>
                <a:lnTo>
                  <a:pt x="602" y="129"/>
                </a:lnTo>
                <a:lnTo>
                  <a:pt x="602" y="127"/>
                </a:lnTo>
                <a:lnTo>
                  <a:pt x="600" y="125"/>
                </a:lnTo>
                <a:lnTo>
                  <a:pt x="593" y="112"/>
                </a:lnTo>
                <a:lnTo>
                  <a:pt x="585" y="99"/>
                </a:lnTo>
                <a:lnTo>
                  <a:pt x="580" y="93"/>
                </a:lnTo>
                <a:lnTo>
                  <a:pt x="578" y="91"/>
                </a:lnTo>
                <a:lnTo>
                  <a:pt x="576" y="89"/>
                </a:lnTo>
                <a:lnTo>
                  <a:pt x="576" y="91"/>
                </a:lnTo>
                <a:lnTo>
                  <a:pt x="574" y="91"/>
                </a:lnTo>
                <a:lnTo>
                  <a:pt x="572" y="93"/>
                </a:lnTo>
                <a:lnTo>
                  <a:pt x="572" y="95"/>
                </a:lnTo>
                <a:lnTo>
                  <a:pt x="570" y="95"/>
                </a:lnTo>
                <a:lnTo>
                  <a:pt x="569" y="93"/>
                </a:lnTo>
                <a:lnTo>
                  <a:pt x="565" y="88"/>
                </a:lnTo>
                <a:lnTo>
                  <a:pt x="556" y="74"/>
                </a:lnTo>
                <a:lnTo>
                  <a:pt x="561" y="78"/>
                </a:lnTo>
                <a:lnTo>
                  <a:pt x="567" y="84"/>
                </a:lnTo>
                <a:lnTo>
                  <a:pt x="569" y="82"/>
                </a:lnTo>
                <a:lnTo>
                  <a:pt x="570" y="89"/>
                </a:lnTo>
                <a:lnTo>
                  <a:pt x="572" y="95"/>
                </a:lnTo>
                <a:lnTo>
                  <a:pt x="572" y="93"/>
                </a:lnTo>
                <a:lnTo>
                  <a:pt x="574" y="93"/>
                </a:lnTo>
                <a:lnTo>
                  <a:pt x="578" y="93"/>
                </a:lnTo>
                <a:lnTo>
                  <a:pt x="578" y="88"/>
                </a:lnTo>
                <a:lnTo>
                  <a:pt x="574" y="84"/>
                </a:lnTo>
                <a:lnTo>
                  <a:pt x="569" y="76"/>
                </a:lnTo>
                <a:lnTo>
                  <a:pt x="567" y="74"/>
                </a:lnTo>
                <a:lnTo>
                  <a:pt x="565" y="71"/>
                </a:lnTo>
                <a:lnTo>
                  <a:pt x="554" y="61"/>
                </a:lnTo>
                <a:lnTo>
                  <a:pt x="542" y="50"/>
                </a:lnTo>
                <a:lnTo>
                  <a:pt x="539" y="43"/>
                </a:lnTo>
                <a:lnTo>
                  <a:pt x="535" y="39"/>
                </a:lnTo>
                <a:lnTo>
                  <a:pt x="531" y="37"/>
                </a:lnTo>
                <a:lnTo>
                  <a:pt x="529" y="35"/>
                </a:lnTo>
                <a:lnTo>
                  <a:pt x="526" y="33"/>
                </a:lnTo>
                <a:lnTo>
                  <a:pt x="522" y="31"/>
                </a:lnTo>
                <a:lnTo>
                  <a:pt x="516" y="30"/>
                </a:lnTo>
                <a:lnTo>
                  <a:pt x="513" y="28"/>
                </a:lnTo>
                <a:lnTo>
                  <a:pt x="501" y="28"/>
                </a:lnTo>
                <a:lnTo>
                  <a:pt x="490" y="24"/>
                </a:lnTo>
                <a:lnTo>
                  <a:pt x="481" y="20"/>
                </a:lnTo>
                <a:lnTo>
                  <a:pt x="470" y="18"/>
                </a:lnTo>
                <a:lnTo>
                  <a:pt x="449" y="11"/>
                </a:lnTo>
                <a:lnTo>
                  <a:pt x="440" y="9"/>
                </a:lnTo>
                <a:lnTo>
                  <a:pt x="428" y="9"/>
                </a:lnTo>
                <a:lnTo>
                  <a:pt x="417" y="9"/>
                </a:lnTo>
                <a:lnTo>
                  <a:pt x="408" y="9"/>
                </a:lnTo>
                <a:lnTo>
                  <a:pt x="387" y="5"/>
                </a:lnTo>
                <a:lnTo>
                  <a:pt x="376" y="3"/>
                </a:lnTo>
                <a:lnTo>
                  <a:pt x="367" y="2"/>
                </a:lnTo>
                <a:lnTo>
                  <a:pt x="357" y="0"/>
                </a:lnTo>
                <a:lnTo>
                  <a:pt x="346" y="0"/>
                </a:lnTo>
                <a:lnTo>
                  <a:pt x="324" y="0"/>
                </a:lnTo>
                <a:lnTo>
                  <a:pt x="301" y="3"/>
                </a:lnTo>
                <a:lnTo>
                  <a:pt x="290" y="5"/>
                </a:lnTo>
                <a:lnTo>
                  <a:pt x="281" y="7"/>
                </a:lnTo>
                <a:lnTo>
                  <a:pt x="279" y="9"/>
                </a:lnTo>
                <a:lnTo>
                  <a:pt x="281" y="5"/>
                </a:lnTo>
                <a:lnTo>
                  <a:pt x="273" y="7"/>
                </a:lnTo>
                <a:lnTo>
                  <a:pt x="268" y="9"/>
                </a:lnTo>
                <a:lnTo>
                  <a:pt x="262" y="13"/>
                </a:lnTo>
                <a:lnTo>
                  <a:pt x="255" y="15"/>
                </a:lnTo>
                <a:lnTo>
                  <a:pt x="242" y="17"/>
                </a:lnTo>
                <a:lnTo>
                  <a:pt x="236" y="17"/>
                </a:lnTo>
                <a:lnTo>
                  <a:pt x="232" y="17"/>
                </a:lnTo>
                <a:lnTo>
                  <a:pt x="234" y="18"/>
                </a:lnTo>
                <a:lnTo>
                  <a:pt x="236" y="18"/>
                </a:lnTo>
                <a:lnTo>
                  <a:pt x="234" y="20"/>
                </a:lnTo>
                <a:lnTo>
                  <a:pt x="232" y="20"/>
                </a:lnTo>
                <a:lnTo>
                  <a:pt x="228" y="20"/>
                </a:lnTo>
                <a:lnTo>
                  <a:pt x="228" y="22"/>
                </a:lnTo>
                <a:lnTo>
                  <a:pt x="228" y="24"/>
                </a:lnTo>
                <a:lnTo>
                  <a:pt x="225" y="26"/>
                </a:lnTo>
                <a:lnTo>
                  <a:pt x="219" y="28"/>
                </a:lnTo>
                <a:lnTo>
                  <a:pt x="221" y="30"/>
                </a:lnTo>
                <a:lnTo>
                  <a:pt x="217" y="33"/>
                </a:lnTo>
                <a:lnTo>
                  <a:pt x="214" y="37"/>
                </a:lnTo>
                <a:lnTo>
                  <a:pt x="212" y="37"/>
                </a:lnTo>
                <a:lnTo>
                  <a:pt x="210" y="39"/>
                </a:lnTo>
                <a:lnTo>
                  <a:pt x="206" y="43"/>
                </a:lnTo>
                <a:lnTo>
                  <a:pt x="202" y="45"/>
                </a:lnTo>
                <a:lnTo>
                  <a:pt x="200" y="45"/>
                </a:lnTo>
                <a:lnTo>
                  <a:pt x="199" y="46"/>
                </a:lnTo>
                <a:lnTo>
                  <a:pt x="197" y="52"/>
                </a:lnTo>
                <a:lnTo>
                  <a:pt x="195" y="56"/>
                </a:lnTo>
                <a:lnTo>
                  <a:pt x="191" y="61"/>
                </a:lnTo>
                <a:lnTo>
                  <a:pt x="187" y="63"/>
                </a:lnTo>
                <a:lnTo>
                  <a:pt x="185" y="65"/>
                </a:lnTo>
                <a:lnTo>
                  <a:pt x="184" y="65"/>
                </a:lnTo>
                <a:lnTo>
                  <a:pt x="180" y="65"/>
                </a:lnTo>
                <a:lnTo>
                  <a:pt x="178" y="69"/>
                </a:lnTo>
                <a:lnTo>
                  <a:pt x="174" y="69"/>
                </a:lnTo>
                <a:lnTo>
                  <a:pt x="174" y="71"/>
                </a:lnTo>
                <a:lnTo>
                  <a:pt x="174" y="73"/>
                </a:lnTo>
                <a:lnTo>
                  <a:pt x="169" y="74"/>
                </a:lnTo>
                <a:lnTo>
                  <a:pt x="169" y="76"/>
                </a:lnTo>
                <a:lnTo>
                  <a:pt x="165" y="78"/>
                </a:lnTo>
                <a:lnTo>
                  <a:pt x="161" y="84"/>
                </a:lnTo>
                <a:lnTo>
                  <a:pt x="159" y="82"/>
                </a:lnTo>
                <a:lnTo>
                  <a:pt x="157" y="82"/>
                </a:lnTo>
                <a:lnTo>
                  <a:pt x="156" y="84"/>
                </a:lnTo>
                <a:lnTo>
                  <a:pt x="157" y="84"/>
                </a:lnTo>
                <a:lnTo>
                  <a:pt x="157" y="89"/>
                </a:lnTo>
                <a:lnTo>
                  <a:pt x="156" y="89"/>
                </a:lnTo>
                <a:lnTo>
                  <a:pt x="156" y="93"/>
                </a:lnTo>
                <a:lnTo>
                  <a:pt x="156" y="91"/>
                </a:lnTo>
                <a:lnTo>
                  <a:pt x="152" y="97"/>
                </a:lnTo>
                <a:lnTo>
                  <a:pt x="150" y="97"/>
                </a:lnTo>
                <a:lnTo>
                  <a:pt x="148" y="97"/>
                </a:lnTo>
                <a:lnTo>
                  <a:pt x="146" y="99"/>
                </a:lnTo>
                <a:lnTo>
                  <a:pt x="144" y="104"/>
                </a:lnTo>
                <a:lnTo>
                  <a:pt x="144" y="114"/>
                </a:lnTo>
                <a:lnTo>
                  <a:pt x="139" y="121"/>
                </a:lnTo>
                <a:lnTo>
                  <a:pt x="137" y="131"/>
                </a:lnTo>
                <a:lnTo>
                  <a:pt x="135" y="132"/>
                </a:lnTo>
                <a:lnTo>
                  <a:pt x="133" y="136"/>
                </a:lnTo>
                <a:lnTo>
                  <a:pt x="131" y="145"/>
                </a:lnTo>
                <a:lnTo>
                  <a:pt x="128" y="153"/>
                </a:lnTo>
                <a:lnTo>
                  <a:pt x="126" y="157"/>
                </a:lnTo>
                <a:lnTo>
                  <a:pt x="126" y="162"/>
                </a:lnTo>
                <a:lnTo>
                  <a:pt x="124" y="166"/>
                </a:lnTo>
                <a:lnTo>
                  <a:pt x="122" y="170"/>
                </a:lnTo>
                <a:lnTo>
                  <a:pt x="122" y="175"/>
                </a:lnTo>
                <a:lnTo>
                  <a:pt x="122" y="181"/>
                </a:lnTo>
                <a:lnTo>
                  <a:pt x="120" y="188"/>
                </a:lnTo>
                <a:lnTo>
                  <a:pt x="120" y="198"/>
                </a:lnTo>
                <a:lnTo>
                  <a:pt x="120" y="207"/>
                </a:lnTo>
                <a:lnTo>
                  <a:pt x="118" y="213"/>
                </a:lnTo>
                <a:lnTo>
                  <a:pt x="118" y="215"/>
                </a:lnTo>
                <a:lnTo>
                  <a:pt x="120" y="215"/>
                </a:lnTo>
                <a:lnTo>
                  <a:pt x="120" y="220"/>
                </a:lnTo>
                <a:lnTo>
                  <a:pt x="120" y="226"/>
                </a:lnTo>
                <a:lnTo>
                  <a:pt x="124" y="235"/>
                </a:lnTo>
                <a:lnTo>
                  <a:pt x="126" y="246"/>
                </a:lnTo>
                <a:lnTo>
                  <a:pt x="126" y="256"/>
                </a:lnTo>
                <a:lnTo>
                  <a:pt x="128" y="267"/>
                </a:lnTo>
                <a:lnTo>
                  <a:pt x="128" y="276"/>
                </a:lnTo>
                <a:lnTo>
                  <a:pt x="128" y="278"/>
                </a:lnTo>
                <a:lnTo>
                  <a:pt x="128" y="282"/>
                </a:lnTo>
                <a:lnTo>
                  <a:pt x="129" y="286"/>
                </a:lnTo>
                <a:lnTo>
                  <a:pt x="131" y="289"/>
                </a:lnTo>
                <a:lnTo>
                  <a:pt x="135" y="301"/>
                </a:lnTo>
                <a:lnTo>
                  <a:pt x="137" y="310"/>
                </a:lnTo>
                <a:lnTo>
                  <a:pt x="141" y="321"/>
                </a:lnTo>
                <a:lnTo>
                  <a:pt x="143" y="327"/>
                </a:lnTo>
                <a:lnTo>
                  <a:pt x="146" y="330"/>
                </a:lnTo>
                <a:lnTo>
                  <a:pt x="152" y="338"/>
                </a:lnTo>
                <a:lnTo>
                  <a:pt x="156" y="344"/>
                </a:lnTo>
                <a:lnTo>
                  <a:pt x="159" y="345"/>
                </a:lnTo>
                <a:lnTo>
                  <a:pt x="163" y="349"/>
                </a:lnTo>
                <a:lnTo>
                  <a:pt x="165" y="353"/>
                </a:lnTo>
                <a:lnTo>
                  <a:pt x="171" y="360"/>
                </a:lnTo>
                <a:lnTo>
                  <a:pt x="172" y="362"/>
                </a:lnTo>
                <a:lnTo>
                  <a:pt x="174" y="366"/>
                </a:lnTo>
                <a:lnTo>
                  <a:pt x="176" y="370"/>
                </a:lnTo>
                <a:lnTo>
                  <a:pt x="180" y="373"/>
                </a:lnTo>
                <a:lnTo>
                  <a:pt x="184" y="381"/>
                </a:lnTo>
                <a:lnTo>
                  <a:pt x="187" y="388"/>
                </a:lnTo>
                <a:lnTo>
                  <a:pt x="191" y="394"/>
                </a:lnTo>
                <a:lnTo>
                  <a:pt x="193" y="400"/>
                </a:lnTo>
                <a:lnTo>
                  <a:pt x="195" y="403"/>
                </a:lnTo>
                <a:lnTo>
                  <a:pt x="200" y="411"/>
                </a:lnTo>
                <a:lnTo>
                  <a:pt x="202" y="413"/>
                </a:lnTo>
                <a:lnTo>
                  <a:pt x="202" y="415"/>
                </a:lnTo>
                <a:lnTo>
                  <a:pt x="204" y="415"/>
                </a:lnTo>
                <a:lnTo>
                  <a:pt x="204" y="416"/>
                </a:lnTo>
                <a:lnTo>
                  <a:pt x="208" y="418"/>
                </a:lnTo>
                <a:lnTo>
                  <a:pt x="212" y="422"/>
                </a:lnTo>
                <a:lnTo>
                  <a:pt x="217" y="431"/>
                </a:lnTo>
                <a:lnTo>
                  <a:pt x="221" y="441"/>
                </a:lnTo>
                <a:lnTo>
                  <a:pt x="223" y="452"/>
                </a:lnTo>
                <a:lnTo>
                  <a:pt x="223" y="463"/>
                </a:lnTo>
                <a:lnTo>
                  <a:pt x="223" y="474"/>
                </a:lnTo>
                <a:lnTo>
                  <a:pt x="219" y="497"/>
                </a:lnTo>
                <a:lnTo>
                  <a:pt x="212" y="517"/>
                </a:lnTo>
                <a:lnTo>
                  <a:pt x="200" y="536"/>
                </a:lnTo>
                <a:lnTo>
                  <a:pt x="187" y="553"/>
                </a:lnTo>
                <a:lnTo>
                  <a:pt x="174" y="570"/>
                </a:lnTo>
                <a:lnTo>
                  <a:pt x="141" y="605"/>
                </a:lnTo>
                <a:lnTo>
                  <a:pt x="111" y="639"/>
                </a:lnTo>
                <a:lnTo>
                  <a:pt x="83" y="672"/>
                </a:lnTo>
                <a:lnTo>
                  <a:pt x="70" y="691"/>
                </a:lnTo>
                <a:lnTo>
                  <a:pt x="58" y="708"/>
                </a:lnTo>
                <a:lnTo>
                  <a:pt x="49" y="728"/>
                </a:lnTo>
                <a:lnTo>
                  <a:pt x="40" y="749"/>
                </a:lnTo>
                <a:lnTo>
                  <a:pt x="32" y="770"/>
                </a:lnTo>
                <a:lnTo>
                  <a:pt x="27" y="792"/>
                </a:lnTo>
                <a:lnTo>
                  <a:pt x="17" y="835"/>
                </a:lnTo>
                <a:lnTo>
                  <a:pt x="10" y="880"/>
                </a:lnTo>
                <a:lnTo>
                  <a:pt x="2" y="925"/>
                </a:lnTo>
                <a:lnTo>
                  <a:pt x="0" y="971"/>
                </a:lnTo>
                <a:lnTo>
                  <a:pt x="133" y="971"/>
                </a:lnTo>
                <a:lnTo>
                  <a:pt x="399" y="971"/>
                </a:lnTo>
                <a:lnTo>
                  <a:pt x="602" y="971"/>
                </a:lnTo>
                <a:lnTo>
                  <a:pt x="623" y="971"/>
                </a:lnTo>
                <a:lnTo>
                  <a:pt x="623" y="949"/>
                </a:lnTo>
                <a:lnTo>
                  <a:pt x="623" y="927"/>
                </a:lnTo>
                <a:lnTo>
                  <a:pt x="619" y="904"/>
                </a:lnTo>
                <a:lnTo>
                  <a:pt x="613" y="884"/>
                </a:lnTo>
                <a:lnTo>
                  <a:pt x="608" y="861"/>
                </a:lnTo>
                <a:lnTo>
                  <a:pt x="598" y="842"/>
                </a:lnTo>
                <a:lnTo>
                  <a:pt x="589" y="822"/>
                </a:lnTo>
                <a:lnTo>
                  <a:pt x="578" y="803"/>
                </a:lnTo>
                <a:lnTo>
                  <a:pt x="554" y="766"/>
                </a:lnTo>
                <a:lnTo>
                  <a:pt x="541" y="747"/>
                </a:lnTo>
                <a:lnTo>
                  <a:pt x="526" y="730"/>
                </a:lnTo>
                <a:lnTo>
                  <a:pt x="526" y="725"/>
                </a:lnTo>
                <a:lnTo>
                  <a:pt x="526" y="721"/>
                </a:lnTo>
                <a:lnTo>
                  <a:pt x="524" y="715"/>
                </a:lnTo>
                <a:lnTo>
                  <a:pt x="520" y="710"/>
                </a:lnTo>
                <a:lnTo>
                  <a:pt x="516" y="700"/>
                </a:lnTo>
                <a:lnTo>
                  <a:pt x="513" y="691"/>
                </a:lnTo>
                <a:lnTo>
                  <a:pt x="501" y="672"/>
                </a:lnTo>
                <a:lnTo>
                  <a:pt x="496" y="663"/>
                </a:lnTo>
                <a:lnTo>
                  <a:pt x="488" y="656"/>
                </a:lnTo>
                <a:lnTo>
                  <a:pt x="483" y="654"/>
                </a:lnTo>
                <a:lnTo>
                  <a:pt x="481" y="650"/>
                </a:lnTo>
                <a:lnTo>
                  <a:pt x="477" y="644"/>
                </a:lnTo>
                <a:lnTo>
                  <a:pt x="475" y="639"/>
                </a:lnTo>
                <a:lnTo>
                  <a:pt x="471" y="637"/>
                </a:lnTo>
                <a:lnTo>
                  <a:pt x="468" y="635"/>
                </a:lnTo>
                <a:lnTo>
                  <a:pt x="458" y="629"/>
                </a:lnTo>
                <a:lnTo>
                  <a:pt x="456" y="626"/>
                </a:lnTo>
                <a:lnTo>
                  <a:pt x="455" y="622"/>
                </a:lnTo>
                <a:lnTo>
                  <a:pt x="451" y="611"/>
                </a:lnTo>
                <a:lnTo>
                  <a:pt x="447" y="601"/>
                </a:lnTo>
                <a:lnTo>
                  <a:pt x="447" y="592"/>
                </a:lnTo>
                <a:lnTo>
                  <a:pt x="445" y="581"/>
                </a:lnTo>
                <a:lnTo>
                  <a:pt x="447" y="570"/>
                </a:lnTo>
                <a:lnTo>
                  <a:pt x="449" y="560"/>
                </a:lnTo>
                <a:lnTo>
                  <a:pt x="453" y="549"/>
                </a:lnTo>
                <a:lnTo>
                  <a:pt x="458" y="540"/>
                </a:lnTo>
                <a:lnTo>
                  <a:pt x="466" y="532"/>
                </a:lnTo>
                <a:lnTo>
                  <a:pt x="468" y="529"/>
                </a:lnTo>
                <a:lnTo>
                  <a:pt x="471" y="523"/>
                </a:lnTo>
                <a:lnTo>
                  <a:pt x="475" y="514"/>
                </a:lnTo>
                <a:lnTo>
                  <a:pt x="475" y="501"/>
                </a:lnTo>
                <a:lnTo>
                  <a:pt x="477" y="491"/>
                </a:lnTo>
                <a:lnTo>
                  <a:pt x="475" y="487"/>
                </a:lnTo>
                <a:lnTo>
                  <a:pt x="477" y="484"/>
                </a:lnTo>
                <a:lnTo>
                  <a:pt x="481" y="480"/>
                </a:lnTo>
                <a:lnTo>
                  <a:pt x="490" y="474"/>
                </a:lnTo>
                <a:lnTo>
                  <a:pt x="499" y="472"/>
                </a:lnTo>
                <a:lnTo>
                  <a:pt x="507" y="471"/>
                </a:lnTo>
                <a:lnTo>
                  <a:pt x="513" y="471"/>
                </a:lnTo>
                <a:lnTo>
                  <a:pt x="518" y="471"/>
                </a:lnTo>
                <a:lnTo>
                  <a:pt x="527" y="469"/>
                </a:lnTo>
                <a:lnTo>
                  <a:pt x="539" y="467"/>
                </a:lnTo>
                <a:lnTo>
                  <a:pt x="550" y="467"/>
                </a:lnTo>
                <a:lnTo>
                  <a:pt x="561" y="463"/>
                </a:lnTo>
                <a:lnTo>
                  <a:pt x="569" y="459"/>
                </a:lnTo>
                <a:lnTo>
                  <a:pt x="576" y="452"/>
                </a:lnTo>
                <a:lnTo>
                  <a:pt x="580" y="443"/>
                </a:lnTo>
                <a:lnTo>
                  <a:pt x="582" y="431"/>
                </a:lnTo>
                <a:lnTo>
                  <a:pt x="578" y="422"/>
                </a:lnTo>
                <a:lnTo>
                  <a:pt x="576" y="416"/>
                </a:lnTo>
                <a:lnTo>
                  <a:pt x="576" y="413"/>
                </a:lnTo>
                <a:lnTo>
                  <a:pt x="580" y="403"/>
                </a:lnTo>
                <a:lnTo>
                  <a:pt x="585" y="398"/>
                </a:lnTo>
                <a:lnTo>
                  <a:pt x="589" y="394"/>
                </a:lnTo>
                <a:lnTo>
                  <a:pt x="591" y="390"/>
                </a:lnTo>
                <a:lnTo>
                  <a:pt x="593" y="385"/>
                </a:lnTo>
                <a:lnTo>
                  <a:pt x="591" y="381"/>
                </a:lnTo>
                <a:lnTo>
                  <a:pt x="591" y="375"/>
                </a:lnTo>
                <a:lnTo>
                  <a:pt x="587" y="373"/>
                </a:lnTo>
                <a:lnTo>
                  <a:pt x="585" y="372"/>
                </a:lnTo>
                <a:lnTo>
                  <a:pt x="589" y="370"/>
                </a:lnTo>
                <a:lnTo>
                  <a:pt x="593" y="368"/>
                </a:lnTo>
                <a:lnTo>
                  <a:pt x="597" y="364"/>
                </a:lnTo>
                <a:lnTo>
                  <a:pt x="598" y="358"/>
                </a:lnTo>
                <a:lnTo>
                  <a:pt x="598" y="357"/>
                </a:lnTo>
                <a:lnTo>
                  <a:pt x="597" y="355"/>
                </a:lnTo>
                <a:lnTo>
                  <a:pt x="595" y="351"/>
                </a:lnTo>
                <a:lnTo>
                  <a:pt x="593" y="345"/>
                </a:lnTo>
                <a:lnTo>
                  <a:pt x="593" y="334"/>
                </a:lnTo>
                <a:lnTo>
                  <a:pt x="595" y="330"/>
                </a:lnTo>
                <a:lnTo>
                  <a:pt x="598" y="327"/>
                </a:lnTo>
                <a:lnTo>
                  <a:pt x="608" y="325"/>
                </a:lnTo>
                <a:lnTo>
                  <a:pt x="615" y="319"/>
                </a:lnTo>
                <a:lnTo>
                  <a:pt x="619" y="316"/>
                </a:lnTo>
                <a:lnTo>
                  <a:pt x="619" y="312"/>
                </a:lnTo>
                <a:lnTo>
                  <a:pt x="619" y="301"/>
                </a:lnTo>
                <a:lnTo>
                  <a:pt x="615" y="291"/>
                </a:lnTo>
                <a:lnTo>
                  <a:pt x="608" y="284"/>
                </a:lnTo>
                <a:lnTo>
                  <a:pt x="602" y="276"/>
                </a:lnTo>
                <a:close/>
                <a:moveTo>
                  <a:pt x="556" y="71"/>
                </a:moveTo>
                <a:lnTo>
                  <a:pt x="556" y="71"/>
                </a:lnTo>
                <a:lnTo>
                  <a:pt x="552" y="71"/>
                </a:lnTo>
                <a:lnTo>
                  <a:pt x="552" y="74"/>
                </a:lnTo>
                <a:lnTo>
                  <a:pt x="550" y="71"/>
                </a:lnTo>
                <a:lnTo>
                  <a:pt x="552" y="69"/>
                </a:lnTo>
                <a:lnTo>
                  <a:pt x="546" y="67"/>
                </a:lnTo>
                <a:lnTo>
                  <a:pt x="550" y="67"/>
                </a:lnTo>
                <a:lnTo>
                  <a:pt x="552" y="67"/>
                </a:lnTo>
                <a:lnTo>
                  <a:pt x="556" y="7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0" name="Freeform 38"/>
          <p:cNvSpPr>
            <a:spLocks noEditPoints="1"/>
          </p:cNvSpPr>
          <p:nvPr/>
        </p:nvSpPr>
        <p:spPr bwMode="auto">
          <a:xfrm>
            <a:off x="6938963" y="466725"/>
            <a:ext cx="1065212" cy="1574800"/>
          </a:xfrm>
          <a:custGeom>
            <a:avLst/>
            <a:gdLst>
              <a:gd name="T0" fmla="*/ 777875 w 671"/>
              <a:gd name="T1" fmla="*/ 925513 h 992"/>
              <a:gd name="T2" fmla="*/ 812800 w 671"/>
              <a:gd name="T3" fmla="*/ 825500 h 992"/>
              <a:gd name="T4" fmla="*/ 993775 w 671"/>
              <a:gd name="T5" fmla="*/ 641350 h 992"/>
              <a:gd name="T6" fmla="*/ 966787 w 671"/>
              <a:gd name="T7" fmla="*/ 573088 h 992"/>
              <a:gd name="T8" fmla="*/ 996950 w 671"/>
              <a:gd name="T9" fmla="*/ 498475 h 992"/>
              <a:gd name="T10" fmla="*/ 966787 w 671"/>
              <a:gd name="T11" fmla="*/ 396875 h 992"/>
              <a:gd name="T12" fmla="*/ 931862 w 671"/>
              <a:gd name="T13" fmla="*/ 282575 h 992"/>
              <a:gd name="T14" fmla="*/ 809625 w 671"/>
              <a:gd name="T15" fmla="*/ 106363 h 992"/>
              <a:gd name="T16" fmla="*/ 754062 w 671"/>
              <a:gd name="T17" fmla="*/ 36513 h 992"/>
              <a:gd name="T18" fmla="*/ 736600 w 671"/>
              <a:gd name="T19" fmla="*/ 33338 h 992"/>
              <a:gd name="T20" fmla="*/ 706437 w 671"/>
              <a:gd name="T21" fmla="*/ 14288 h 992"/>
              <a:gd name="T22" fmla="*/ 688975 w 671"/>
              <a:gd name="T23" fmla="*/ 14288 h 992"/>
              <a:gd name="T24" fmla="*/ 665162 w 671"/>
              <a:gd name="T25" fmla="*/ 6350 h 992"/>
              <a:gd name="T26" fmla="*/ 620712 w 671"/>
              <a:gd name="T27" fmla="*/ 14288 h 992"/>
              <a:gd name="T28" fmla="*/ 652462 w 671"/>
              <a:gd name="T29" fmla="*/ 9525 h 992"/>
              <a:gd name="T30" fmla="*/ 665162 w 671"/>
              <a:gd name="T31" fmla="*/ 9525 h 992"/>
              <a:gd name="T32" fmla="*/ 641350 w 671"/>
              <a:gd name="T33" fmla="*/ 14288 h 992"/>
              <a:gd name="T34" fmla="*/ 620712 w 671"/>
              <a:gd name="T35" fmla="*/ 14288 h 992"/>
              <a:gd name="T36" fmla="*/ 620712 w 671"/>
              <a:gd name="T37" fmla="*/ 20638 h 992"/>
              <a:gd name="T38" fmla="*/ 601662 w 671"/>
              <a:gd name="T39" fmla="*/ 23813 h 992"/>
              <a:gd name="T40" fmla="*/ 581025 w 671"/>
              <a:gd name="T41" fmla="*/ 20638 h 992"/>
              <a:gd name="T42" fmla="*/ 536575 w 671"/>
              <a:gd name="T43" fmla="*/ 6350 h 992"/>
              <a:gd name="T44" fmla="*/ 515937 w 671"/>
              <a:gd name="T45" fmla="*/ 9525 h 992"/>
              <a:gd name="T46" fmla="*/ 481012 w 671"/>
              <a:gd name="T47" fmla="*/ 3175 h 992"/>
              <a:gd name="T48" fmla="*/ 420687 w 671"/>
              <a:gd name="T49" fmla="*/ 17463 h 992"/>
              <a:gd name="T50" fmla="*/ 347662 w 671"/>
              <a:gd name="T51" fmla="*/ 53975 h 992"/>
              <a:gd name="T52" fmla="*/ 282575 w 671"/>
              <a:gd name="T53" fmla="*/ 106363 h 992"/>
              <a:gd name="T54" fmla="*/ 261937 w 671"/>
              <a:gd name="T55" fmla="*/ 130175 h 992"/>
              <a:gd name="T56" fmla="*/ 261937 w 671"/>
              <a:gd name="T57" fmla="*/ 150813 h 992"/>
              <a:gd name="T58" fmla="*/ 234950 w 671"/>
              <a:gd name="T59" fmla="*/ 180975 h 992"/>
              <a:gd name="T60" fmla="*/ 215900 w 671"/>
              <a:gd name="T61" fmla="*/ 234950 h 992"/>
              <a:gd name="T62" fmla="*/ 201612 w 671"/>
              <a:gd name="T63" fmla="*/ 323850 h 992"/>
              <a:gd name="T64" fmla="*/ 207962 w 671"/>
              <a:gd name="T65" fmla="*/ 374650 h 992"/>
              <a:gd name="T66" fmla="*/ 225425 w 671"/>
              <a:gd name="T67" fmla="*/ 403225 h 992"/>
              <a:gd name="T68" fmla="*/ 234950 w 671"/>
              <a:gd name="T69" fmla="*/ 444500 h 992"/>
              <a:gd name="T70" fmla="*/ 242887 w 671"/>
              <a:gd name="T71" fmla="*/ 468313 h 992"/>
              <a:gd name="T72" fmla="*/ 255587 w 671"/>
              <a:gd name="T73" fmla="*/ 519113 h 992"/>
              <a:gd name="T74" fmla="*/ 269875 w 671"/>
              <a:gd name="T75" fmla="*/ 560388 h 992"/>
              <a:gd name="T76" fmla="*/ 284162 w 671"/>
              <a:gd name="T77" fmla="*/ 608013 h 992"/>
              <a:gd name="T78" fmla="*/ 311150 w 671"/>
              <a:gd name="T79" fmla="*/ 685800 h 992"/>
              <a:gd name="T80" fmla="*/ 284162 w 671"/>
              <a:gd name="T81" fmla="*/ 757238 h 992"/>
              <a:gd name="T82" fmla="*/ 234950 w 671"/>
              <a:gd name="T83" fmla="*/ 825500 h 992"/>
              <a:gd name="T84" fmla="*/ 184150 w 671"/>
              <a:gd name="T85" fmla="*/ 890588 h 992"/>
              <a:gd name="T86" fmla="*/ 136525 w 671"/>
              <a:gd name="T87" fmla="*/ 996950 h 992"/>
              <a:gd name="T88" fmla="*/ 3175 w 671"/>
              <a:gd name="T89" fmla="*/ 1479550 h 992"/>
              <a:gd name="T90" fmla="*/ 1050925 w 671"/>
              <a:gd name="T91" fmla="*/ 1574800 h 992"/>
              <a:gd name="T92" fmla="*/ 255587 w 671"/>
              <a:gd name="T93" fmla="*/ 166688 h 992"/>
              <a:gd name="T94" fmla="*/ 533400 w 671"/>
              <a:gd name="T95" fmla="*/ 33338 h 992"/>
              <a:gd name="T96" fmla="*/ 754062 w 671"/>
              <a:gd name="T97" fmla="*/ 74613 h 992"/>
              <a:gd name="T98" fmla="*/ 730250 w 671"/>
              <a:gd name="T99" fmla="*/ 61913 h 992"/>
              <a:gd name="T100" fmla="*/ 736600 w 671"/>
              <a:gd name="T101" fmla="*/ 65088 h 992"/>
              <a:gd name="T102" fmla="*/ 712787 w 671"/>
              <a:gd name="T103" fmla="*/ 33338 h 992"/>
              <a:gd name="T104" fmla="*/ 700087 w 671"/>
              <a:gd name="T105" fmla="*/ 41275 h 992"/>
              <a:gd name="T106" fmla="*/ 679450 w 671"/>
              <a:gd name="T107" fmla="*/ 50800 h 992"/>
              <a:gd name="T108" fmla="*/ 679450 w 671"/>
              <a:gd name="T109" fmla="*/ 50800 h 992"/>
              <a:gd name="T110" fmla="*/ 655637 w 671"/>
              <a:gd name="T111" fmla="*/ 41275 h 992"/>
              <a:gd name="T112" fmla="*/ 525462 w 671"/>
              <a:gd name="T113" fmla="*/ 30163 h 992"/>
              <a:gd name="T114" fmla="*/ 519112 w 671"/>
              <a:gd name="T115" fmla="*/ 26988 h 992"/>
              <a:gd name="T116" fmla="*/ 504825 w 671"/>
              <a:gd name="T117" fmla="*/ 9525 h 992"/>
              <a:gd name="T118" fmla="*/ 495300 w 671"/>
              <a:gd name="T119" fmla="*/ 12700 h 992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671"/>
              <a:gd name="T181" fmla="*/ 0 h 992"/>
              <a:gd name="T182" fmla="*/ 671 w 671"/>
              <a:gd name="T183" fmla="*/ 992 h 992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671" h="992">
                <a:moveTo>
                  <a:pt x="634" y="785"/>
                </a:moveTo>
                <a:lnTo>
                  <a:pt x="634" y="785"/>
                </a:lnTo>
                <a:lnTo>
                  <a:pt x="628" y="766"/>
                </a:lnTo>
                <a:lnTo>
                  <a:pt x="620" y="748"/>
                </a:lnTo>
                <a:lnTo>
                  <a:pt x="613" y="729"/>
                </a:lnTo>
                <a:lnTo>
                  <a:pt x="604" y="712"/>
                </a:lnTo>
                <a:lnTo>
                  <a:pt x="579" y="676"/>
                </a:lnTo>
                <a:lnTo>
                  <a:pt x="551" y="645"/>
                </a:lnTo>
                <a:lnTo>
                  <a:pt x="533" y="624"/>
                </a:lnTo>
                <a:lnTo>
                  <a:pt x="512" y="605"/>
                </a:lnTo>
                <a:lnTo>
                  <a:pt x="490" y="583"/>
                </a:lnTo>
                <a:lnTo>
                  <a:pt x="482" y="576"/>
                </a:lnTo>
                <a:lnTo>
                  <a:pt x="478" y="570"/>
                </a:lnTo>
                <a:lnTo>
                  <a:pt x="477" y="568"/>
                </a:lnTo>
                <a:lnTo>
                  <a:pt x="475" y="566"/>
                </a:lnTo>
                <a:lnTo>
                  <a:pt x="486" y="551"/>
                </a:lnTo>
                <a:lnTo>
                  <a:pt x="492" y="544"/>
                </a:lnTo>
                <a:lnTo>
                  <a:pt x="499" y="538"/>
                </a:lnTo>
                <a:lnTo>
                  <a:pt x="506" y="529"/>
                </a:lnTo>
                <a:lnTo>
                  <a:pt x="512" y="520"/>
                </a:lnTo>
                <a:lnTo>
                  <a:pt x="518" y="510"/>
                </a:lnTo>
                <a:lnTo>
                  <a:pt x="527" y="501"/>
                </a:lnTo>
                <a:lnTo>
                  <a:pt x="602" y="462"/>
                </a:lnTo>
                <a:lnTo>
                  <a:pt x="615" y="452"/>
                </a:lnTo>
                <a:lnTo>
                  <a:pt x="628" y="441"/>
                </a:lnTo>
                <a:lnTo>
                  <a:pt x="630" y="435"/>
                </a:lnTo>
                <a:lnTo>
                  <a:pt x="632" y="426"/>
                </a:lnTo>
                <a:lnTo>
                  <a:pt x="632" y="419"/>
                </a:lnTo>
                <a:lnTo>
                  <a:pt x="630" y="411"/>
                </a:lnTo>
                <a:lnTo>
                  <a:pt x="626" y="404"/>
                </a:lnTo>
                <a:lnTo>
                  <a:pt x="620" y="398"/>
                </a:lnTo>
                <a:lnTo>
                  <a:pt x="617" y="394"/>
                </a:lnTo>
                <a:lnTo>
                  <a:pt x="613" y="392"/>
                </a:lnTo>
                <a:lnTo>
                  <a:pt x="611" y="389"/>
                </a:lnTo>
                <a:lnTo>
                  <a:pt x="611" y="381"/>
                </a:lnTo>
                <a:lnTo>
                  <a:pt x="611" y="374"/>
                </a:lnTo>
                <a:lnTo>
                  <a:pt x="609" y="370"/>
                </a:lnTo>
                <a:lnTo>
                  <a:pt x="607" y="368"/>
                </a:lnTo>
                <a:lnTo>
                  <a:pt x="602" y="364"/>
                </a:lnTo>
                <a:lnTo>
                  <a:pt x="609" y="361"/>
                </a:lnTo>
                <a:lnTo>
                  <a:pt x="611" y="359"/>
                </a:lnTo>
                <a:lnTo>
                  <a:pt x="611" y="353"/>
                </a:lnTo>
                <a:lnTo>
                  <a:pt x="606" y="346"/>
                </a:lnTo>
                <a:lnTo>
                  <a:pt x="604" y="338"/>
                </a:lnTo>
                <a:lnTo>
                  <a:pt x="606" y="329"/>
                </a:lnTo>
                <a:lnTo>
                  <a:pt x="607" y="325"/>
                </a:lnTo>
                <a:lnTo>
                  <a:pt x="611" y="321"/>
                </a:lnTo>
                <a:lnTo>
                  <a:pt x="620" y="320"/>
                </a:lnTo>
                <a:lnTo>
                  <a:pt x="628" y="314"/>
                </a:lnTo>
                <a:lnTo>
                  <a:pt x="635" y="310"/>
                </a:lnTo>
                <a:lnTo>
                  <a:pt x="639" y="307"/>
                </a:lnTo>
                <a:lnTo>
                  <a:pt x="641" y="303"/>
                </a:lnTo>
                <a:lnTo>
                  <a:pt x="639" y="297"/>
                </a:lnTo>
                <a:lnTo>
                  <a:pt x="639" y="292"/>
                </a:lnTo>
                <a:lnTo>
                  <a:pt x="634" y="284"/>
                </a:lnTo>
                <a:lnTo>
                  <a:pt x="628" y="275"/>
                </a:lnTo>
                <a:lnTo>
                  <a:pt x="620" y="267"/>
                </a:lnTo>
                <a:lnTo>
                  <a:pt x="615" y="258"/>
                </a:lnTo>
                <a:lnTo>
                  <a:pt x="609" y="250"/>
                </a:lnTo>
                <a:lnTo>
                  <a:pt x="596" y="236"/>
                </a:lnTo>
                <a:lnTo>
                  <a:pt x="585" y="221"/>
                </a:lnTo>
                <a:lnTo>
                  <a:pt x="583" y="215"/>
                </a:lnTo>
                <a:lnTo>
                  <a:pt x="583" y="211"/>
                </a:lnTo>
                <a:lnTo>
                  <a:pt x="585" y="207"/>
                </a:lnTo>
                <a:lnTo>
                  <a:pt x="589" y="204"/>
                </a:lnTo>
                <a:lnTo>
                  <a:pt x="591" y="196"/>
                </a:lnTo>
                <a:lnTo>
                  <a:pt x="591" y="187"/>
                </a:lnTo>
                <a:lnTo>
                  <a:pt x="589" y="183"/>
                </a:lnTo>
                <a:lnTo>
                  <a:pt x="587" y="178"/>
                </a:lnTo>
                <a:lnTo>
                  <a:pt x="587" y="168"/>
                </a:lnTo>
                <a:lnTo>
                  <a:pt x="583" y="159"/>
                </a:lnTo>
                <a:lnTo>
                  <a:pt x="578" y="151"/>
                </a:lnTo>
                <a:lnTo>
                  <a:pt x="564" y="136"/>
                </a:lnTo>
                <a:lnTo>
                  <a:pt x="549" y="122"/>
                </a:lnTo>
                <a:lnTo>
                  <a:pt x="542" y="107"/>
                </a:lnTo>
                <a:lnTo>
                  <a:pt x="533" y="94"/>
                </a:lnTo>
                <a:lnTo>
                  <a:pt x="521" y="80"/>
                </a:lnTo>
                <a:lnTo>
                  <a:pt x="510" y="67"/>
                </a:lnTo>
                <a:lnTo>
                  <a:pt x="499" y="58"/>
                </a:lnTo>
                <a:lnTo>
                  <a:pt x="493" y="54"/>
                </a:lnTo>
                <a:lnTo>
                  <a:pt x="486" y="52"/>
                </a:lnTo>
                <a:lnTo>
                  <a:pt x="484" y="51"/>
                </a:lnTo>
                <a:lnTo>
                  <a:pt x="480" y="47"/>
                </a:lnTo>
                <a:lnTo>
                  <a:pt x="478" y="41"/>
                </a:lnTo>
                <a:lnTo>
                  <a:pt x="475" y="23"/>
                </a:lnTo>
                <a:lnTo>
                  <a:pt x="473" y="19"/>
                </a:lnTo>
                <a:lnTo>
                  <a:pt x="471" y="15"/>
                </a:lnTo>
                <a:lnTo>
                  <a:pt x="469" y="15"/>
                </a:lnTo>
                <a:lnTo>
                  <a:pt x="471" y="23"/>
                </a:lnTo>
                <a:lnTo>
                  <a:pt x="473" y="32"/>
                </a:lnTo>
                <a:lnTo>
                  <a:pt x="469" y="30"/>
                </a:lnTo>
                <a:lnTo>
                  <a:pt x="467" y="28"/>
                </a:lnTo>
                <a:lnTo>
                  <a:pt x="464" y="21"/>
                </a:lnTo>
                <a:lnTo>
                  <a:pt x="462" y="23"/>
                </a:lnTo>
                <a:lnTo>
                  <a:pt x="464" y="23"/>
                </a:lnTo>
                <a:lnTo>
                  <a:pt x="464" y="24"/>
                </a:lnTo>
                <a:lnTo>
                  <a:pt x="464" y="26"/>
                </a:lnTo>
                <a:lnTo>
                  <a:pt x="462" y="26"/>
                </a:lnTo>
                <a:lnTo>
                  <a:pt x="460" y="24"/>
                </a:lnTo>
                <a:lnTo>
                  <a:pt x="458" y="21"/>
                </a:lnTo>
                <a:lnTo>
                  <a:pt x="449" y="13"/>
                </a:lnTo>
                <a:lnTo>
                  <a:pt x="445" y="9"/>
                </a:lnTo>
                <a:lnTo>
                  <a:pt x="441" y="9"/>
                </a:lnTo>
                <a:lnTo>
                  <a:pt x="439" y="9"/>
                </a:lnTo>
                <a:lnTo>
                  <a:pt x="439" y="8"/>
                </a:lnTo>
                <a:lnTo>
                  <a:pt x="437" y="9"/>
                </a:lnTo>
                <a:lnTo>
                  <a:pt x="437" y="8"/>
                </a:lnTo>
                <a:lnTo>
                  <a:pt x="435" y="6"/>
                </a:lnTo>
                <a:lnTo>
                  <a:pt x="432" y="6"/>
                </a:lnTo>
                <a:lnTo>
                  <a:pt x="434" y="9"/>
                </a:lnTo>
                <a:lnTo>
                  <a:pt x="434" y="11"/>
                </a:lnTo>
                <a:lnTo>
                  <a:pt x="432" y="11"/>
                </a:lnTo>
                <a:lnTo>
                  <a:pt x="432" y="8"/>
                </a:lnTo>
                <a:lnTo>
                  <a:pt x="430" y="8"/>
                </a:lnTo>
                <a:lnTo>
                  <a:pt x="430" y="6"/>
                </a:lnTo>
                <a:lnTo>
                  <a:pt x="424" y="8"/>
                </a:lnTo>
                <a:lnTo>
                  <a:pt x="424" y="6"/>
                </a:lnTo>
                <a:lnTo>
                  <a:pt x="422" y="6"/>
                </a:lnTo>
                <a:lnTo>
                  <a:pt x="419" y="4"/>
                </a:lnTo>
                <a:lnTo>
                  <a:pt x="415" y="2"/>
                </a:lnTo>
                <a:lnTo>
                  <a:pt x="413" y="0"/>
                </a:lnTo>
                <a:lnTo>
                  <a:pt x="411" y="0"/>
                </a:lnTo>
                <a:lnTo>
                  <a:pt x="411" y="4"/>
                </a:lnTo>
                <a:lnTo>
                  <a:pt x="409" y="6"/>
                </a:lnTo>
                <a:lnTo>
                  <a:pt x="409" y="8"/>
                </a:lnTo>
                <a:lnTo>
                  <a:pt x="407" y="8"/>
                </a:lnTo>
                <a:lnTo>
                  <a:pt x="406" y="4"/>
                </a:lnTo>
                <a:lnTo>
                  <a:pt x="391" y="9"/>
                </a:lnTo>
                <a:lnTo>
                  <a:pt x="400" y="9"/>
                </a:lnTo>
                <a:lnTo>
                  <a:pt x="409" y="9"/>
                </a:lnTo>
                <a:lnTo>
                  <a:pt x="404" y="0"/>
                </a:lnTo>
                <a:lnTo>
                  <a:pt x="407" y="2"/>
                </a:lnTo>
                <a:lnTo>
                  <a:pt x="409" y="6"/>
                </a:lnTo>
                <a:lnTo>
                  <a:pt x="409" y="4"/>
                </a:lnTo>
                <a:lnTo>
                  <a:pt x="411" y="6"/>
                </a:lnTo>
                <a:lnTo>
                  <a:pt x="411" y="4"/>
                </a:lnTo>
                <a:lnTo>
                  <a:pt x="411" y="6"/>
                </a:lnTo>
                <a:lnTo>
                  <a:pt x="413" y="8"/>
                </a:lnTo>
                <a:lnTo>
                  <a:pt x="417" y="9"/>
                </a:lnTo>
                <a:lnTo>
                  <a:pt x="417" y="8"/>
                </a:lnTo>
                <a:lnTo>
                  <a:pt x="417" y="6"/>
                </a:lnTo>
                <a:lnTo>
                  <a:pt x="419" y="6"/>
                </a:lnTo>
                <a:lnTo>
                  <a:pt x="419" y="8"/>
                </a:lnTo>
                <a:lnTo>
                  <a:pt x="421" y="9"/>
                </a:lnTo>
                <a:lnTo>
                  <a:pt x="415" y="9"/>
                </a:lnTo>
                <a:lnTo>
                  <a:pt x="411" y="9"/>
                </a:lnTo>
                <a:lnTo>
                  <a:pt x="411" y="11"/>
                </a:lnTo>
                <a:lnTo>
                  <a:pt x="409" y="9"/>
                </a:lnTo>
                <a:lnTo>
                  <a:pt x="406" y="9"/>
                </a:lnTo>
                <a:lnTo>
                  <a:pt x="404" y="9"/>
                </a:lnTo>
                <a:lnTo>
                  <a:pt x="404" y="8"/>
                </a:lnTo>
                <a:lnTo>
                  <a:pt x="402" y="8"/>
                </a:lnTo>
                <a:lnTo>
                  <a:pt x="400" y="8"/>
                </a:lnTo>
                <a:lnTo>
                  <a:pt x="398" y="6"/>
                </a:lnTo>
                <a:lnTo>
                  <a:pt x="396" y="9"/>
                </a:lnTo>
                <a:lnTo>
                  <a:pt x="394" y="11"/>
                </a:lnTo>
                <a:lnTo>
                  <a:pt x="391" y="9"/>
                </a:lnTo>
                <a:lnTo>
                  <a:pt x="391" y="11"/>
                </a:lnTo>
                <a:lnTo>
                  <a:pt x="389" y="11"/>
                </a:lnTo>
                <a:lnTo>
                  <a:pt x="389" y="13"/>
                </a:lnTo>
                <a:lnTo>
                  <a:pt x="391" y="13"/>
                </a:lnTo>
                <a:lnTo>
                  <a:pt x="391" y="15"/>
                </a:lnTo>
                <a:lnTo>
                  <a:pt x="389" y="17"/>
                </a:lnTo>
                <a:lnTo>
                  <a:pt x="389" y="13"/>
                </a:lnTo>
                <a:lnTo>
                  <a:pt x="391" y="13"/>
                </a:lnTo>
                <a:lnTo>
                  <a:pt x="387" y="11"/>
                </a:lnTo>
                <a:lnTo>
                  <a:pt x="385" y="11"/>
                </a:lnTo>
                <a:lnTo>
                  <a:pt x="383" y="13"/>
                </a:lnTo>
                <a:lnTo>
                  <a:pt x="381" y="11"/>
                </a:lnTo>
                <a:lnTo>
                  <a:pt x="379" y="13"/>
                </a:lnTo>
                <a:lnTo>
                  <a:pt x="379" y="15"/>
                </a:lnTo>
                <a:lnTo>
                  <a:pt x="378" y="15"/>
                </a:lnTo>
                <a:lnTo>
                  <a:pt x="376" y="13"/>
                </a:lnTo>
                <a:lnTo>
                  <a:pt x="374" y="13"/>
                </a:lnTo>
                <a:lnTo>
                  <a:pt x="372" y="13"/>
                </a:lnTo>
                <a:lnTo>
                  <a:pt x="368" y="13"/>
                </a:lnTo>
                <a:lnTo>
                  <a:pt x="366" y="15"/>
                </a:lnTo>
                <a:lnTo>
                  <a:pt x="366" y="13"/>
                </a:lnTo>
                <a:lnTo>
                  <a:pt x="363" y="13"/>
                </a:lnTo>
                <a:lnTo>
                  <a:pt x="359" y="11"/>
                </a:lnTo>
                <a:lnTo>
                  <a:pt x="357" y="11"/>
                </a:lnTo>
                <a:lnTo>
                  <a:pt x="355" y="11"/>
                </a:lnTo>
                <a:lnTo>
                  <a:pt x="348" y="9"/>
                </a:lnTo>
                <a:lnTo>
                  <a:pt x="348" y="8"/>
                </a:lnTo>
                <a:lnTo>
                  <a:pt x="344" y="6"/>
                </a:lnTo>
                <a:lnTo>
                  <a:pt x="338" y="6"/>
                </a:lnTo>
                <a:lnTo>
                  <a:pt x="338" y="4"/>
                </a:lnTo>
                <a:lnTo>
                  <a:pt x="335" y="8"/>
                </a:lnTo>
                <a:lnTo>
                  <a:pt x="333" y="6"/>
                </a:lnTo>
                <a:lnTo>
                  <a:pt x="331" y="4"/>
                </a:lnTo>
                <a:lnTo>
                  <a:pt x="329" y="4"/>
                </a:lnTo>
                <a:lnTo>
                  <a:pt x="327" y="4"/>
                </a:lnTo>
                <a:lnTo>
                  <a:pt x="327" y="6"/>
                </a:lnTo>
                <a:lnTo>
                  <a:pt x="325" y="6"/>
                </a:lnTo>
                <a:lnTo>
                  <a:pt x="325" y="4"/>
                </a:lnTo>
                <a:lnTo>
                  <a:pt x="325" y="2"/>
                </a:lnTo>
                <a:lnTo>
                  <a:pt x="318" y="2"/>
                </a:lnTo>
                <a:lnTo>
                  <a:pt x="308" y="2"/>
                </a:lnTo>
                <a:lnTo>
                  <a:pt x="307" y="2"/>
                </a:lnTo>
                <a:lnTo>
                  <a:pt x="307" y="4"/>
                </a:lnTo>
                <a:lnTo>
                  <a:pt x="305" y="4"/>
                </a:lnTo>
                <a:lnTo>
                  <a:pt x="303" y="2"/>
                </a:lnTo>
                <a:lnTo>
                  <a:pt x="303" y="4"/>
                </a:lnTo>
                <a:lnTo>
                  <a:pt x="303" y="2"/>
                </a:lnTo>
                <a:lnTo>
                  <a:pt x="295" y="2"/>
                </a:lnTo>
                <a:lnTo>
                  <a:pt x="292" y="2"/>
                </a:lnTo>
                <a:lnTo>
                  <a:pt x="290" y="0"/>
                </a:lnTo>
                <a:lnTo>
                  <a:pt x="286" y="4"/>
                </a:lnTo>
                <a:lnTo>
                  <a:pt x="282" y="4"/>
                </a:lnTo>
                <a:lnTo>
                  <a:pt x="275" y="6"/>
                </a:lnTo>
                <a:lnTo>
                  <a:pt x="265" y="11"/>
                </a:lnTo>
                <a:lnTo>
                  <a:pt x="260" y="15"/>
                </a:lnTo>
                <a:lnTo>
                  <a:pt x="256" y="17"/>
                </a:lnTo>
                <a:lnTo>
                  <a:pt x="249" y="23"/>
                </a:lnTo>
                <a:lnTo>
                  <a:pt x="241" y="28"/>
                </a:lnTo>
                <a:lnTo>
                  <a:pt x="230" y="30"/>
                </a:lnTo>
                <a:lnTo>
                  <a:pt x="222" y="34"/>
                </a:lnTo>
                <a:lnTo>
                  <a:pt x="224" y="32"/>
                </a:lnTo>
                <a:lnTo>
                  <a:pt x="219" y="34"/>
                </a:lnTo>
                <a:lnTo>
                  <a:pt x="213" y="37"/>
                </a:lnTo>
                <a:lnTo>
                  <a:pt x="204" y="43"/>
                </a:lnTo>
                <a:lnTo>
                  <a:pt x="193" y="49"/>
                </a:lnTo>
                <a:lnTo>
                  <a:pt x="187" y="54"/>
                </a:lnTo>
                <a:lnTo>
                  <a:pt x="187" y="56"/>
                </a:lnTo>
                <a:lnTo>
                  <a:pt x="183" y="58"/>
                </a:lnTo>
                <a:lnTo>
                  <a:pt x="181" y="60"/>
                </a:lnTo>
                <a:lnTo>
                  <a:pt x="178" y="67"/>
                </a:lnTo>
                <a:lnTo>
                  <a:pt x="176" y="73"/>
                </a:lnTo>
                <a:lnTo>
                  <a:pt x="176" y="77"/>
                </a:lnTo>
                <a:lnTo>
                  <a:pt x="174" y="79"/>
                </a:lnTo>
                <a:lnTo>
                  <a:pt x="174" y="80"/>
                </a:lnTo>
                <a:lnTo>
                  <a:pt x="170" y="80"/>
                </a:lnTo>
                <a:lnTo>
                  <a:pt x="168" y="82"/>
                </a:lnTo>
                <a:lnTo>
                  <a:pt x="166" y="82"/>
                </a:lnTo>
                <a:lnTo>
                  <a:pt x="165" y="82"/>
                </a:lnTo>
                <a:lnTo>
                  <a:pt x="165" y="84"/>
                </a:lnTo>
                <a:lnTo>
                  <a:pt x="166" y="86"/>
                </a:lnTo>
                <a:lnTo>
                  <a:pt x="165" y="90"/>
                </a:lnTo>
                <a:lnTo>
                  <a:pt x="165" y="92"/>
                </a:lnTo>
                <a:lnTo>
                  <a:pt x="163" y="94"/>
                </a:lnTo>
                <a:lnTo>
                  <a:pt x="165" y="95"/>
                </a:lnTo>
                <a:lnTo>
                  <a:pt x="165" y="97"/>
                </a:lnTo>
                <a:lnTo>
                  <a:pt x="161" y="97"/>
                </a:lnTo>
                <a:lnTo>
                  <a:pt x="159" y="101"/>
                </a:lnTo>
                <a:lnTo>
                  <a:pt x="157" y="103"/>
                </a:lnTo>
                <a:lnTo>
                  <a:pt x="157" y="105"/>
                </a:lnTo>
                <a:lnTo>
                  <a:pt x="155" y="107"/>
                </a:lnTo>
                <a:lnTo>
                  <a:pt x="151" y="108"/>
                </a:lnTo>
                <a:lnTo>
                  <a:pt x="148" y="114"/>
                </a:lnTo>
                <a:lnTo>
                  <a:pt x="148" y="120"/>
                </a:lnTo>
                <a:lnTo>
                  <a:pt x="146" y="125"/>
                </a:lnTo>
                <a:lnTo>
                  <a:pt x="148" y="125"/>
                </a:lnTo>
                <a:lnTo>
                  <a:pt x="144" y="136"/>
                </a:lnTo>
                <a:lnTo>
                  <a:pt x="140" y="142"/>
                </a:lnTo>
                <a:lnTo>
                  <a:pt x="136" y="146"/>
                </a:lnTo>
                <a:lnTo>
                  <a:pt x="138" y="144"/>
                </a:lnTo>
                <a:lnTo>
                  <a:pt x="136" y="148"/>
                </a:lnTo>
                <a:lnTo>
                  <a:pt x="135" y="151"/>
                </a:lnTo>
                <a:lnTo>
                  <a:pt x="131" y="161"/>
                </a:lnTo>
                <a:lnTo>
                  <a:pt x="133" y="159"/>
                </a:lnTo>
                <a:lnTo>
                  <a:pt x="131" y="170"/>
                </a:lnTo>
                <a:lnTo>
                  <a:pt x="129" y="176"/>
                </a:lnTo>
                <a:lnTo>
                  <a:pt x="129" y="179"/>
                </a:lnTo>
                <a:lnTo>
                  <a:pt x="129" y="193"/>
                </a:lnTo>
                <a:lnTo>
                  <a:pt x="129" y="198"/>
                </a:lnTo>
                <a:lnTo>
                  <a:pt x="127" y="204"/>
                </a:lnTo>
                <a:lnTo>
                  <a:pt x="129" y="204"/>
                </a:lnTo>
                <a:lnTo>
                  <a:pt x="129" y="207"/>
                </a:lnTo>
                <a:lnTo>
                  <a:pt x="127" y="213"/>
                </a:lnTo>
                <a:lnTo>
                  <a:pt x="129" y="217"/>
                </a:lnTo>
                <a:lnTo>
                  <a:pt x="127" y="221"/>
                </a:lnTo>
                <a:lnTo>
                  <a:pt x="129" y="222"/>
                </a:lnTo>
                <a:lnTo>
                  <a:pt x="129" y="232"/>
                </a:lnTo>
                <a:lnTo>
                  <a:pt x="131" y="236"/>
                </a:lnTo>
                <a:lnTo>
                  <a:pt x="133" y="241"/>
                </a:lnTo>
                <a:lnTo>
                  <a:pt x="135" y="243"/>
                </a:lnTo>
                <a:lnTo>
                  <a:pt x="135" y="245"/>
                </a:lnTo>
                <a:lnTo>
                  <a:pt x="135" y="247"/>
                </a:lnTo>
                <a:lnTo>
                  <a:pt x="138" y="245"/>
                </a:lnTo>
                <a:lnTo>
                  <a:pt x="138" y="250"/>
                </a:lnTo>
                <a:lnTo>
                  <a:pt x="140" y="250"/>
                </a:lnTo>
                <a:lnTo>
                  <a:pt x="140" y="252"/>
                </a:lnTo>
                <a:lnTo>
                  <a:pt x="140" y="256"/>
                </a:lnTo>
                <a:lnTo>
                  <a:pt x="142" y="254"/>
                </a:lnTo>
                <a:lnTo>
                  <a:pt x="142" y="260"/>
                </a:lnTo>
                <a:lnTo>
                  <a:pt x="142" y="262"/>
                </a:lnTo>
                <a:lnTo>
                  <a:pt x="142" y="265"/>
                </a:lnTo>
                <a:lnTo>
                  <a:pt x="142" y="267"/>
                </a:lnTo>
                <a:lnTo>
                  <a:pt x="144" y="267"/>
                </a:lnTo>
                <a:lnTo>
                  <a:pt x="146" y="269"/>
                </a:lnTo>
                <a:lnTo>
                  <a:pt x="146" y="273"/>
                </a:lnTo>
                <a:lnTo>
                  <a:pt x="148" y="278"/>
                </a:lnTo>
                <a:lnTo>
                  <a:pt x="148" y="280"/>
                </a:lnTo>
                <a:lnTo>
                  <a:pt x="150" y="280"/>
                </a:lnTo>
                <a:lnTo>
                  <a:pt x="150" y="282"/>
                </a:lnTo>
                <a:lnTo>
                  <a:pt x="151" y="286"/>
                </a:lnTo>
                <a:lnTo>
                  <a:pt x="151" y="292"/>
                </a:lnTo>
                <a:lnTo>
                  <a:pt x="151" y="293"/>
                </a:lnTo>
                <a:lnTo>
                  <a:pt x="153" y="293"/>
                </a:lnTo>
                <a:lnTo>
                  <a:pt x="153" y="295"/>
                </a:lnTo>
                <a:lnTo>
                  <a:pt x="153" y="299"/>
                </a:lnTo>
                <a:lnTo>
                  <a:pt x="155" y="303"/>
                </a:lnTo>
                <a:lnTo>
                  <a:pt x="159" y="308"/>
                </a:lnTo>
                <a:lnTo>
                  <a:pt x="159" y="312"/>
                </a:lnTo>
                <a:lnTo>
                  <a:pt x="161" y="316"/>
                </a:lnTo>
                <a:lnTo>
                  <a:pt x="161" y="321"/>
                </a:lnTo>
                <a:lnTo>
                  <a:pt x="161" y="327"/>
                </a:lnTo>
                <a:lnTo>
                  <a:pt x="163" y="333"/>
                </a:lnTo>
                <a:lnTo>
                  <a:pt x="165" y="338"/>
                </a:lnTo>
                <a:lnTo>
                  <a:pt x="166" y="342"/>
                </a:lnTo>
                <a:lnTo>
                  <a:pt x="166" y="348"/>
                </a:lnTo>
                <a:lnTo>
                  <a:pt x="168" y="348"/>
                </a:lnTo>
                <a:lnTo>
                  <a:pt x="170" y="348"/>
                </a:lnTo>
                <a:lnTo>
                  <a:pt x="168" y="350"/>
                </a:lnTo>
                <a:lnTo>
                  <a:pt x="170" y="350"/>
                </a:lnTo>
                <a:lnTo>
                  <a:pt x="170" y="351"/>
                </a:lnTo>
                <a:lnTo>
                  <a:pt x="170" y="353"/>
                </a:lnTo>
                <a:lnTo>
                  <a:pt x="170" y="357"/>
                </a:lnTo>
                <a:lnTo>
                  <a:pt x="170" y="359"/>
                </a:lnTo>
                <a:lnTo>
                  <a:pt x="172" y="359"/>
                </a:lnTo>
                <a:lnTo>
                  <a:pt x="172" y="361"/>
                </a:lnTo>
                <a:lnTo>
                  <a:pt x="172" y="364"/>
                </a:lnTo>
                <a:lnTo>
                  <a:pt x="176" y="370"/>
                </a:lnTo>
                <a:lnTo>
                  <a:pt x="178" y="376"/>
                </a:lnTo>
                <a:lnTo>
                  <a:pt x="179" y="378"/>
                </a:lnTo>
                <a:lnTo>
                  <a:pt x="179" y="381"/>
                </a:lnTo>
                <a:lnTo>
                  <a:pt x="179" y="383"/>
                </a:lnTo>
                <a:lnTo>
                  <a:pt x="179" y="387"/>
                </a:lnTo>
                <a:lnTo>
                  <a:pt x="183" y="394"/>
                </a:lnTo>
                <a:lnTo>
                  <a:pt x="183" y="404"/>
                </a:lnTo>
                <a:lnTo>
                  <a:pt x="185" y="411"/>
                </a:lnTo>
                <a:lnTo>
                  <a:pt x="189" y="419"/>
                </a:lnTo>
                <a:lnTo>
                  <a:pt x="194" y="426"/>
                </a:lnTo>
                <a:lnTo>
                  <a:pt x="196" y="430"/>
                </a:lnTo>
                <a:lnTo>
                  <a:pt x="198" y="430"/>
                </a:lnTo>
                <a:lnTo>
                  <a:pt x="196" y="432"/>
                </a:lnTo>
                <a:lnTo>
                  <a:pt x="196" y="434"/>
                </a:lnTo>
                <a:lnTo>
                  <a:pt x="198" y="437"/>
                </a:lnTo>
                <a:lnTo>
                  <a:pt x="198" y="452"/>
                </a:lnTo>
                <a:lnTo>
                  <a:pt x="196" y="456"/>
                </a:lnTo>
                <a:lnTo>
                  <a:pt x="194" y="460"/>
                </a:lnTo>
                <a:lnTo>
                  <a:pt x="187" y="463"/>
                </a:lnTo>
                <a:lnTo>
                  <a:pt x="181" y="469"/>
                </a:lnTo>
                <a:lnTo>
                  <a:pt x="179" y="477"/>
                </a:lnTo>
                <a:lnTo>
                  <a:pt x="178" y="480"/>
                </a:lnTo>
                <a:lnTo>
                  <a:pt x="176" y="484"/>
                </a:lnTo>
                <a:lnTo>
                  <a:pt x="170" y="492"/>
                </a:lnTo>
                <a:lnTo>
                  <a:pt x="168" y="492"/>
                </a:lnTo>
                <a:lnTo>
                  <a:pt x="165" y="495"/>
                </a:lnTo>
                <a:lnTo>
                  <a:pt x="157" y="503"/>
                </a:lnTo>
                <a:lnTo>
                  <a:pt x="153" y="510"/>
                </a:lnTo>
                <a:lnTo>
                  <a:pt x="150" y="514"/>
                </a:lnTo>
                <a:lnTo>
                  <a:pt x="148" y="520"/>
                </a:lnTo>
                <a:lnTo>
                  <a:pt x="146" y="521"/>
                </a:lnTo>
                <a:lnTo>
                  <a:pt x="144" y="525"/>
                </a:lnTo>
                <a:lnTo>
                  <a:pt x="138" y="534"/>
                </a:lnTo>
                <a:lnTo>
                  <a:pt x="133" y="542"/>
                </a:lnTo>
                <a:lnTo>
                  <a:pt x="133" y="544"/>
                </a:lnTo>
                <a:lnTo>
                  <a:pt x="129" y="546"/>
                </a:lnTo>
                <a:lnTo>
                  <a:pt x="123" y="553"/>
                </a:lnTo>
                <a:lnTo>
                  <a:pt x="120" y="559"/>
                </a:lnTo>
                <a:lnTo>
                  <a:pt x="116" y="561"/>
                </a:lnTo>
                <a:lnTo>
                  <a:pt x="112" y="564"/>
                </a:lnTo>
                <a:lnTo>
                  <a:pt x="110" y="568"/>
                </a:lnTo>
                <a:lnTo>
                  <a:pt x="108" y="577"/>
                </a:lnTo>
                <a:lnTo>
                  <a:pt x="107" y="581"/>
                </a:lnTo>
                <a:lnTo>
                  <a:pt x="105" y="585"/>
                </a:lnTo>
                <a:lnTo>
                  <a:pt x="99" y="592"/>
                </a:lnTo>
                <a:lnTo>
                  <a:pt x="95" y="602"/>
                </a:lnTo>
                <a:lnTo>
                  <a:pt x="92" y="609"/>
                </a:lnTo>
                <a:lnTo>
                  <a:pt x="90" y="619"/>
                </a:lnTo>
                <a:lnTo>
                  <a:pt x="86" y="628"/>
                </a:lnTo>
                <a:lnTo>
                  <a:pt x="80" y="637"/>
                </a:lnTo>
                <a:lnTo>
                  <a:pt x="75" y="647"/>
                </a:lnTo>
                <a:lnTo>
                  <a:pt x="58" y="686"/>
                </a:lnTo>
                <a:lnTo>
                  <a:pt x="45" y="727"/>
                </a:lnTo>
                <a:lnTo>
                  <a:pt x="32" y="766"/>
                </a:lnTo>
                <a:lnTo>
                  <a:pt x="21" y="807"/>
                </a:lnTo>
                <a:lnTo>
                  <a:pt x="13" y="850"/>
                </a:lnTo>
                <a:lnTo>
                  <a:pt x="6" y="891"/>
                </a:lnTo>
                <a:lnTo>
                  <a:pt x="2" y="932"/>
                </a:lnTo>
                <a:lnTo>
                  <a:pt x="0" y="974"/>
                </a:lnTo>
                <a:lnTo>
                  <a:pt x="0" y="992"/>
                </a:lnTo>
                <a:lnTo>
                  <a:pt x="2" y="992"/>
                </a:lnTo>
                <a:lnTo>
                  <a:pt x="47" y="992"/>
                </a:lnTo>
                <a:lnTo>
                  <a:pt x="254" y="992"/>
                </a:lnTo>
                <a:lnTo>
                  <a:pt x="503" y="992"/>
                </a:lnTo>
                <a:lnTo>
                  <a:pt x="662" y="992"/>
                </a:lnTo>
                <a:lnTo>
                  <a:pt x="671" y="992"/>
                </a:lnTo>
                <a:lnTo>
                  <a:pt x="671" y="975"/>
                </a:lnTo>
                <a:lnTo>
                  <a:pt x="669" y="955"/>
                </a:lnTo>
                <a:lnTo>
                  <a:pt x="663" y="912"/>
                </a:lnTo>
                <a:lnTo>
                  <a:pt x="654" y="871"/>
                </a:lnTo>
                <a:lnTo>
                  <a:pt x="645" y="828"/>
                </a:lnTo>
                <a:lnTo>
                  <a:pt x="634" y="785"/>
                </a:lnTo>
                <a:close/>
                <a:moveTo>
                  <a:pt x="165" y="103"/>
                </a:moveTo>
                <a:lnTo>
                  <a:pt x="165" y="103"/>
                </a:lnTo>
                <a:lnTo>
                  <a:pt x="161" y="105"/>
                </a:lnTo>
                <a:lnTo>
                  <a:pt x="161" y="103"/>
                </a:lnTo>
                <a:lnTo>
                  <a:pt x="163" y="101"/>
                </a:lnTo>
                <a:lnTo>
                  <a:pt x="165" y="101"/>
                </a:lnTo>
                <a:lnTo>
                  <a:pt x="165" y="103"/>
                </a:lnTo>
                <a:close/>
                <a:moveTo>
                  <a:pt x="441" y="26"/>
                </a:moveTo>
                <a:lnTo>
                  <a:pt x="441" y="26"/>
                </a:lnTo>
                <a:lnTo>
                  <a:pt x="443" y="24"/>
                </a:lnTo>
                <a:lnTo>
                  <a:pt x="445" y="24"/>
                </a:lnTo>
                <a:lnTo>
                  <a:pt x="441" y="26"/>
                </a:lnTo>
                <a:close/>
                <a:moveTo>
                  <a:pt x="336" y="21"/>
                </a:moveTo>
                <a:lnTo>
                  <a:pt x="336" y="21"/>
                </a:lnTo>
                <a:lnTo>
                  <a:pt x="342" y="19"/>
                </a:lnTo>
                <a:lnTo>
                  <a:pt x="338" y="21"/>
                </a:lnTo>
                <a:lnTo>
                  <a:pt x="336" y="21"/>
                </a:lnTo>
                <a:close/>
                <a:moveTo>
                  <a:pt x="477" y="36"/>
                </a:moveTo>
                <a:lnTo>
                  <a:pt x="477" y="36"/>
                </a:lnTo>
                <a:lnTo>
                  <a:pt x="475" y="36"/>
                </a:lnTo>
                <a:lnTo>
                  <a:pt x="473" y="32"/>
                </a:lnTo>
                <a:lnTo>
                  <a:pt x="477" y="36"/>
                </a:lnTo>
                <a:close/>
                <a:moveTo>
                  <a:pt x="475" y="47"/>
                </a:moveTo>
                <a:lnTo>
                  <a:pt x="475" y="47"/>
                </a:lnTo>
                <a:lnTo>
                  <a:pt x="471" y="47"/>
                </a:lnTo>
                <a:lnTo>
                  <a:pt x="475" y="47"/>
                </a:lnTo>
                <a:close/>
                <a:moveTo>
                  <a:pt x="456" y="41"/>
                </a:moveTo>
                <a:lnTo>
                  <a:pt x="456" y="41"/>
                </a:lnTo>
                <a:lnTo>
                  <a:pt x="458" y="41"/>
                </a:lnTo>
                <a:lnTo>
                  <a:pt x="460" y="41"/>
                </a:lnTo>
                <a:lnTo>
                  <a:pt x="460" y="39"/>
                </a:lnTo>
                <a:lnTo>
                  <a:pt x="462" y="39"/>
                </a:lnTo>
                <a:lnTo>
                  <a:pt x="462" y="41"/>
                </a:lnTo>
                <a:lnTo>
                  <a:pt x="465" y="41"/>
                </a:lnTo>
                <a:lnTo>
                  <a:pt x="467" y="43"/>
                </a:lnTo>
                <a:lnTo>
                  <a:pt x="465" y="43"/>
                </a:lnTo>
                <a:lnTo>
                  <a:pt x="465" y="41"/>
                </a:lnTo>
                <a:lnTo>
                  <a:pt x="464" y="43"/>
                </a:lnTo>
                <a:lnTo>
                  <a:pt x="464" y="41"/>
                </a:lnTo>
                <a:lnTo>
                  <a:pt x="462" y="41"/>
                </a:lnTo>
                <a:lnTo>
                  <a:pt x="460" y="41"/>
                </a:lnTo>
                <a:lnTo>
                  <a:pt x="454" y="41"/>
                </a:lnTo>
                <a:lnTo>
                  <a:pt x="456" y="41"/>
                </a:lnTo>
                <a:close/>
                <a:moveTo>
                  <a:pt x="452" y="24"/>
                </a:moveTo>
                <a:lnTo>
                  <a:pt x="452" y="24"/>
                </a:lnTo>
                <a:lnTo>
                  <a:pt x="450" y="24"/>
                </a:lnTo>
                <a:lnTo>
                  <a:pt x="449" y="24"/>
                </a:lnTo>
                <a:lnTo>
                  <a:pt x="449" y="23"/>
                </a:lnTo>
                <a:lnTo>
                  <a:pt x="449" y="21"/>
                </a:lnTo>
                <a:lnTo>
                  <a:pt x="450" y="23"/>
                </a:lnTo>
                <a:lnTo>
                  <a:pt x="452" y="24"/>
                </a:lnTo>
                <a:close/>
                <a:moveTo>
                  <a:pt x="443" y="15"/>
                </a:moveTo>
                <a:lnTo>
                  <a:pt x="443" y="15"/>
                </a:lnTo>
                <a:lnTo>
                  <a:pt x="447" y="17"/>
                </a:lnTo>
                <a:lnTo>
                  <a:pt x="443" y="15"/>
                </a:lnTo>
                <a:lnTo>
                  <a:pt x="441" y="13"/>
                </a:lnTo>
                <a:lnTo>
                  <a:pt x="443" y="15"/>
                </a:lnTo>
                <a:close/>
                <a:moveTo>
                  <a:pt x="441" y="26"/>
                </a:moveTo>
                <a:lnTo>
                  <a:pt x="441" y="26"/>
                </a:lnTo>
                <a:lnTo>
                  <a:pt x="437" y="28"/>
                </a:lnTo>
                <a:lnTo>
                  <a:pt x="437" y="26"/>
                </a:lnTo>
                <a:lnTo>
                  <a:pt x="441" y="26"/>
                </a:lnTo>
                <a:close/>
                <a:moveTo>
                  <a:pt x="432" y="32"/>
                </a:moveTo>
                <a:lnTo>
                  <a:pt x="432" y="32"/>
                </a:lnTo>
                <a:lnTo>
                  <a:pt x="432" y="34"/>
                </a:lnTo>
                <a:lnTo>
                  <a:pt x="428" y="34"/>
                </a:lnTo>
                <a:lnTo>
                  <a:pt x="428" y="32"/>
                </a:lnTo>
                <a:lnTo>
                  <a:pt x="432" y="32"/>
                </a:lnTo>
                <a:close/>
                <a:moveTo>
                  <a:pt x="430" y="13"/>
                </a:moveTo>
                <a:lnTo>
                  <a:pt x="430" y="13"/>
                </a:lnTo>
                <a:lnTo>
                  <a:pt x="428" y="13"/>
                </a:lnTo>
                <a:lnTo>
                  <a:pt x="430" y="13"/>
                </a:lnTo>
                <a:close/>
                <a:moveTo>
                  <a:pt x="424" y="32"/>
                </a:moveTo>
                <a:lnTo>
                  <a:pt x="424" y="32"/>
                </a:lnTo>
                <a:lnTo>
                  <a:pt x="428" y="32"/>
                </a:lnTo>
                <a:lnTo>
                  <a:pt x="424" y="32"/>
                </a:lnTo>
                <a:lnTo>
                  <a:pt x="421" y="32"/>
                </a:lnTo>
                <a:lnTo>
                  <a:pt x="424" y="32"/>
                </a:lnTo>
                <a:close/>
                <a:moveTo>
                  <a:pt x="417" y="30"/>
                </a:moveTo>
                <a:lnTo>
                  <a:pt x="417" y="30"/>
                </a:lnTo>
                <a:lnTo>
                  <a:pt x="415" y="30"/>
                </a:lnTo>
                <a:lnTo>
                  <a:pt x="417" y="30"/>
                </a:lnTo>
                <a:close/>
                <a:moveTo>
                  <a:pt x="413" y="26"/>
                </a:moveTo>
                <a:lnTo>
                  <a:pt x="413" y="26"/>
                </a:lnTo>
                <a:lnTo>
                  <a:pt x="409" y="26"/>
                </a:lnTo>
                <a:lnTo>
                  <a:pt x="413" y="26"/>
                </a:lnTo>
                <a:close/>
                <a:moveTo>
                  <a:pt x="344" y="9"/>
                </a:moveTo>
                <a:lnTo>
                  <a:pt x="344" y="9"/>
                </a:lnTo>
                <a:lnTo>
                  <a:pt x="340" y="11"/>
                </a:lnTo>
                <a:lnTo>
                  <a:pt x="336" y="15"/>
                </a:lnTo>
                <a:lnTo>
                  <a:pt x="338" y="15"/>
                </a:lnTo>
                <a:lnTo>
                  <a:pt x="335" y="17"/>
                </a:lnTo>
                <a:lnTo>
                  <a:pt x="331" y="19"/>
                </a:lnTo>
                <a:lnTo>
                  <a:pt x="336" y="13"/>
                </a:lnTo>
                <a:lnTo>
                  <a:pt x="344" y="9"/>
                </a:lnTo>
                <a:close/>
                <a:moveTo>
                  <a:pt x="327" y="17"/>
                </a:moveTo>
                <a:lnTo>
                  <a:pt x="327" y="17"/>
                </a:lnTo>
                <a:lnTo>
                  <a:pt x="329" y="21"/>
                </a:lnTo>
                <a:lnTo>
                  <a:pt x="327" y="17"/>
                </a:lnTo>
                <a:close/>
                <a:moveTo>
                  <a:pt x="321" y="6"/>
                </a:moveTo>
                <a:lnTo>
                  <a:pt x="321" y="6"/>
                </a:lnTo>
                <a:lnTo>
                  <a:pt x="321" y="4"/>
                </a:lnTo>
                <a:lnTo>
                  <a:pt x="323" y="6"/>
                </a:lnTo>
                <a:lnTo>
                  <a:pt x="321" y="6"/>
                </a:lnTo>
                <a:close/>
                <a:moveTo>
                  <a:pt x="320" y="6"/>
                </a:moveTo>
                <a:lnTo>
                  <a:pt x="320" y="6"/>
                </a:lnTo>
                <a:lnTo>
                  <a:pt x="318" y="6"/>
                </a:lnTo>
                <a:lnTo>
                  <a:pt x="316" y="6"/>
                </a:lnTo>
                <a:lnTo>
                  <a:pt x="316" y="4"/>
                </a:lnTo>
                <a:lnTo>
                  <a:pt x="318" y="4"/>
                </a:lnTo>
                <a:lnTo>
                  <a:pt x="320" y="6"/>
                </a:lnTo>
                <a:close/>
                <a:moveTo>
                  <a:pt x="312" y="8"/>
                </a:moveTo>
                <a:lnTo>
                  <a:pt x="312" y="8"/>
                </a:lnTo>
                <a:lnTo>
                  <a:pt x="314" y="8"/>
                </a:lnTo>
                <a:lnTo>
                  <a:pt x="314" y="9"/>
                </a:lnTo>
                <a:lnTo>
                  <a:pt x="312" y="9"/>
                </a:lnTo>
                <a:lnTo>
                  <a:pt x="312" y="8"/>
                </a:lnTo>
                <a:close/>
                <a:moveTo>
                  <a:pt x="305" y="9"/>
                </a:moveTo>
                <a:lnTo>
                  <a:pt x="305" y="9"/>
                </a:lnTo>
                <a:lnTo>
                  <a:pt x="303" y="11"/>
                </a:lnTo>
                <a:lnTo>
                  <a:pt x="305" y="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1" name="Freeform 48"/>
          <p:cNvSpPr>
            <a:spLocks noEditPoints="1"/>
          </p:cNvSpPr>
          <p:nvPr/>
        </p:nvSpPr>
        <p:spPr bwMode="auto">
          <a:xfrm>
            <a:off x="4108450" y="463550"/>
            <a:ext cx="973138" cy="1590675"/>
          </a:xfrm>
          <a:custGeom>
            <a:avLst/>
            <a:gdLst>
              <a:gd name="T0" fmla="*/ 757238 w 613"/>
              <a:gd name="T1" fmla="*/ 1003300 h 1002"/>
              <a:gd name="T2" fmla="*/ 715963 w 613"/>
              <a:gd name="T3" fmla="*/ 935038 h 1002"/>
              <a:gd name="T4" fmla="*/ 723900 w 613"/>
              <a:gd name="T5" fmla="*/ 922338 h 1002"/>
              <a:gd name="T6" fmla="*/ 727075 w 613"/>
              <a:gd name="T7" fmla="*/ 914400 h 1002"/>
              <a:gd name="T8" fmla="*/ 736600 w 613"/>
              <a:gd name="T9" fmla="*/ 887413 h 1002"/>
              <a:gd name="T10" fmla="*/ 719138 w 613"/>
              <a:gd name="T11" fmla="*/ 822325 h 1002"/>
              <a:gd name="T12" fmla="*/ 706438 w 613"/>
              <a:gd name="T13" fmla="*/ 785813 h 1002"/>
              <a:gd name="T14" fmla="*/ 792163 w 613"/>
              <a:gd name="T15" fmla="*/ 628650 h 1002"/>
              <a:gd name="T16" fmla="*/ 812800 w 613"/>
              <a:gd name="T17" fmla="*/ 531813 h 1002"/>
              <a:gd name="T18" fmla="*/ 808038 w 613"/>
              <a:gd name="T19" fmla="*/ 466725 h 1002"/>
              <a:gd name="T20" fmla="*/ 839788 w 613"/>
              <a:gd name="T21" fmla="*/ 374650 h 1002"/>
              <a:gd name="T22" fmla="*/ 768350 w 613"/>
              <a:gd name="T23" fmla="*/ 241300 h 1002"/>
              <a:gd name="T24" fmla="*/ 720725 w 613"/>
              <a:gd name="T25" fmla="*/ 122238 h 1002"/>
              <a:gd name="T26" fmla="*/ 628650 w 613"/>
              <a:gd name="T27" fmla="*/ 6350 h 1002"/>
              <a:gd name="T28" fmla="*/ 514350 w 613"/>
              <a:gd name="T29" fmla="*/ 6350 h 1002"/>
              <a:gd name="T30" fmla="*/ 279400 w 613"/>
              <a:gd name="T31" fmla="*/ 39688 h 1002"/>
              <a:gd name="T32" fmla="*/ 169863 w 613"/>
              <a:gd name="T33" fmla="*/ 166688 h 1002"/>
              <a:gd name="T34" fmla="*/ 166688 w 613"/>
              <a:gd name="T35" fmla="*/ 177800 h 1002"/>
              <a:gd name="T36" fmla="*/ 157163 w 613"/>
              <a:gd name="T37" fmla="*/ 201613 h 1002"/>
              <a:gd name="T38" fmla="*/ 136525 w 613"/>
              <a:gd name="T39" fmla="*/ 219075 h 1002"/>
              <a:gd name="T40" fmla="*/ 122238 w 613"/>
              <a:gd name="T41" fmla="*/ 231775 h 1002"/>
              <a:gd name="T42" fmla="*/ 112713 w 613"/>
              <a:gd name="T43" fmla="*/ 252413 h 1002"/>
              <a:gd name="T44" fmla="*/ 98425 w 613"/>
              <a:gd name="T45" fmla="*/ 282575 h 1002"/>
              <a:gd name="T46" fmla="*/ 85725 w 613"/>
              <a:gd name="T47" fmla="*/ 296863 h 1002"/>
              <a:gd name="T48" fmla="*/ 77788 w 613"/>
              <a:gd name="T49" fmla="*/ 300038 h 1002"/>
              <a:gd name="T50" fmla="*/ 63500 w 613"/>
              <a:gd name="T51" fmla="*/ 317500 h 1002"/>
              <a:gd name="T52" fmla="*/ 60325 w 613"/>
              <a:gd name="T53" fmla="*/ 331788 h 1002"/>
              <a:gd name="T54" fmla="*/ 57150 w 613"/>
              <a:gd name="T55" fmla="*/ 344488 h 1002"/>
              <a:gd name="T56" fmla="*/ 47625 w 613"/>
              <a:gd name="T57" fmla="*/ 371475 h 1002"/>
              <a:gd name="T58" fmla="*/ 39688 w 613"/>
              <a:gd name="T59" fmla="*/ 409575 h 1002"/>
              <a:gd name="T60" fmla="*/ 41275 w 613"/>
              <a:gd name="T61" fmla="*/ 433388 h 1002"/>
              <a:gd name="T62" fmla="*/ 17463 w 613"/>
              <a:gd name="T63" fmla="*/ 487363 h 1002"/>
              <a:gd name="T64" fmla="*/ 15875 w 613"/>
              <a:gd name="T65" fmla="*/ 511175 h 1002"/>
              <a:gd name="T66" fmla="*/ 23813 w 613"/>
              <a:gd name="T67" fmla="*/ 555625 h 1002"/>
              <a:gd name="T68" fmla="*/ 33338 w 613"/>
              <a:gd name="T69" fmla="*/ 558800 h 1002"/>
              <a:gd name="T70" fmla="*/ 41275 w 613"/>
              <a:gd name="T71" fmla="*/ 569913 h 1002"/>
              <a:gd name="T72" fmla="*/ 41275 w 613"/>
              <a:gd name="T73" fmla="*/ 604838 h 1002"/>
              <a:gd name="T74" fmla="*/ 39688 w 613"/>
              <a:gd name="T75" fmla="*/ 614363 h 1002"/>
              <a:gd name="T76" fmla="*/ 36513 w 613"/>
              <a:gd name="T77" fmla="*/ 614363 h 1002"/>
              <a:gd name="T78" fmla="*/ 50800 w 613"/>
              <a:gd name="T79" fmla="*/ 628650 h 1002"/>
              <a:gd name="T80" fmla="*/ 30163 w 613"/>
              <a:gd name="T81" fmla="*/ 668338 h 1002"/>
              <a:gd name="T82" fmla="*/ 23813 w 613"/>
              <a:gd name="T83" fmla="*/ 712788 h 1002"/>
              <a:gd name="T84" fmla="*/ 9525 w 613"/>
              <a:gd name="T85" fmla="*/ 723900 h 1002"/>
              <a:gd name="T86" fmla="*/ 6350 w 613"/>
              <a:gd name="T87" fmla="*/ 744538 h 1002"/>
              <a:gd name="T88" fmla="*/ 12700 w 613"/>
              <a:gd name="T89" fmla="*/ 788988 h 1002"/>
              <a:gd name="T90" fmla="*/ 0 w 613"/>
              <a:gd name="T91" fmla="*/ 801688 h 1002"/>
              <a:gd name="T92" fmla="*/ 15875 w 613"/>
              <a:gd name="T93" fmla="*/ 849313 h 1002"/>
              <a:gd name="T94" fmla="*/ 17463 w 613"/>
              <a:gd name="T95" fmla="*/ 857250 h 1002"/>
              <a:gd name="T96" fmla="*/ 17463 w 613"/>
              <a:gd name="T97" fmla="*/ 874713 h 1002"/>
              <a:gd name="T98" fmla="*/ 30163 w 613"/>
              <a:gd name="T99" fmla="*/ 881063 h 1002"/>
              <a:gd name="T100" fmla="*/ 30163 w 613"/>
              <a:gd name="T101" fmla="*/ 904875 h 1002"/>
              <a:gd name="T102" fmla="*/ 20638 w 613"/>
              <a:gd name="T103" fmla="*/ 928688 h 1002"/>
              <a:gd name="T104" fmla="*/ 23813 w 613"/>
              <a:gd name="T105" fmla="*/ 946150 h 1002"/>
              <a:gd name="T106" fmla="*/ 33338 w 613"/>
              <a:gd name="T107" fmla="*/ 952500 h 1002"/>
              <a:gd name="T108" fmla="*/ 23813 w 613"/>
              <a:gd name="T109" fmla="*/ 973138 h 1002"/>
              <a:gd name="T110" fmla="*/ 50800 w 613"/>
              <a:gd name="T111" fmla="*/ 993775 h 1002"/>
              <a:gd name="T112" fmla="*/ 44450 w 613"/>
              <a:gd name="T113" fmla="*/ 1011238 h 1002"/>
              <a:gd name="T114" fmla="*/ 47625 w 613"/>
              <a:gd name="T115" fmla="*/ 1030288 h 1002"/>
              <a:gd name="T116" fmla="*/ 50800 w 613"/>
              <a:gd name="T117" fmla="*/ 1236663 h 1002"/>
              <a:gd name="T118" fmla="*/ 928688 w 613"/>
              <a:gd name="T119" fmla="*/ 1590675 h 1002"/>
              <a:gd name="T120" fmla="*/ 958850 w 613"/>
              <a:gd name="T121" fmla="*/ 1317625 h 1002"/>
              <a:gd name="T122" fmla="*/ 41275 w 613"/>
              <a:gd name="T123" fmla="*/ 990600 h 1002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613"/>
              <a:gd name="T187" fmla="*/ 0 h 1002"/>
              <a:gd name="T188" fmla="*/ 613 w 613"/>
              <a:gd name="T189" fmla="*/ 1002 h 1002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613" h="1002">
                <a:moveTo>
                  <a:pt x="600" y="822"/>
                </a:moveTo>
                <a:lnTo>
                  <a:pt x="600" y="822"/>
                </a:lnTo>
                <a:lnTo>
                  <a:pt x="593" y="804"/>
                </a:lnTo>
                <a:lnTo>
                  <a:pt x="581" y="783"/>
                </a:lnTo>
                <a:lnTo>
                  <a:pt x="570" y="766"/>
                </a:lnTo>
                <a:lnTo>
                  <a:pt x="555" y="750"/>
                </a:lnTo>
                <a:lnTo>
                  <a:pt x="540" y="733"/>
                </a:lnTo>
                <a:lnTo>
                  <a:pt x="527" y="714"/>
                </a:lnTo>
                <a:lnTo>
                  <a:pt x="503" y="677"/>
                </a:lnTo>
                <a:lnTo>
                  <a:pt x="477" y="632"/>
                </a:lnTo>
                <a:lnTo>
                  <a:pt x="464" y="609"/>
                </a:lnTo>
                <a:lnTo>
                  <a:pt x="460" y="602"/>
                </a:lnTo>
                <a:lnTo>
                  <a:pt x="456" y="598"/>
                </a:lnTo>
                <a:lnTo>
                  <a:pt x="456" y="596"/>
                </a:lnTo>
                <a:lnTo>
                  <a:pt x="453" y="593"/>
                </a:lnTo>
                <a:lnTo>
                  <a:pt x="453" y="591"/>
                </a:lnTo>
                <a:lnTo>
                  <a:pt x="451" y="589"/>
                </a:lnTo>
                <a:lnTo>
                  <a:pt x="449" y="583"/>
                </a:lnTo>
                <a:lnTo>
                  <a:pt x="451" y="578"/>
                </a:lnTo>
                <a:lnTo>
                  <a:pt x="451" y="581"/>
                </a:lnTo>
                <a:lnTo>
                  <a:pt x="451" y="585"/>
                </a:lnTo>
                <a:lnTo>
                  <a:pt x="451" y="587"/>
                </a:lnTo>
                <a:lnTo>
                  <a:pt x="453" y="589"/>
                </a:lnTo>
                <a:lnTo>
                  <a:pt x="454" y="581"/>
                </a:lnTo>
                <a:lnTo>
                  <a:pt x="456" y="581"/>
                </a:lnTo>
                <a:lnTo>
                  <a:pt x="458" y="581"/>
                </a:lnTo>
                <a:lnTo>
                  <a:pt x="456" y="579"/>
                </a:lnTo>
                <a:lnTo>
                  <a:pt x="456" y="578"/>
                </a:lnTo>
                <a:lnTo>
                  <a:pt x="456" y="576"/>
                </a:lnTo>
                <a:lnTo>
                  <a:pt x="456" y="572"/>
                </a:lnTo>
                <a:lnTo>
                  <a:pt x="458" y="574"/>
                </a:lnTo>
                <a:lnTo>
                  <a:pt x="458" y="572"/>
                </a:lnTo>
                <a:lnTo>
                  <a:pt x="460" y="570"/>
                </a:lnTo>
                <a:lnTo>
                  <a:pt x="458" y="574"/>
                </a:lnTo>
                <a:lnTo>
                  <a:pt x="458" y="576"/>
                </a:lnTo>
                <a:lnTo>
                  <a:pt x="460" y="578"/>
                </a:lnTo>
                <a:lnTo>
                  <a:pt x="460" y="574"/>
                </a:lnTo>
                <a:lnTo>
                  <a:pt x="462" y="572"/>
                </a:lnTo>
                <a:lnTo>
                  <a:pt x="460" y="566"/>
                </a:lnTo>
                <a:lnTo>
                  <a:pt x="460" y="561"/>
                </a:lnTo>
                <a:lnTo>
                  <a:pt x="460" y="557"/>
                </a:lnTo>
                <a:lnTo>
                  <a:pt x="462" y="557"/>
                </a:lnTo>
                <a:lnTo>
                  <a:pt x="464" y="559"/>
                </a:lnTo>
                <a:lnTo>
                  <a:pt x="462" y="555"/>
                </a:lnTo>
                <a:lnTo>
                  <a:pt x="462" y="551"/>
                </a:lnTo>
                <a:lnTo>
                  <a:pt x="464" y="550"/>
                </a:lnTo>
                <a:lnTo>
                  <a:pt x="464" y="542"/>
                </a:lnTo>
                <a:lnTo>
                  <a:pt x="462" y="535"/>
                </a:lnTo>
                <a:lnTo>
                  <a:pt x="458" y="531"/>
                </a:lnTo>
                <a:lnTo>
                  <a:pt x="456" y="525"/>
                </a:lnTo>
                <a:lnTo>
                  <a:pt x="456" y="522"/>
                </a:lnTo>
                <a:lnTo>
                  <a:pt x="453" y="518"/>
                </a:lnTo>
                <a:lnTo>
                  <a:pt x="453" y="516"/>
                </a:lnTo>
                <a:lnTo>
                  <a:pt x="451" y="510"/>
                </a:lnTo>
                <a:lnTo>
                  <a:pt x="451" y="508"/>
                </a:lnTo>
                <a:lnTo>
                  <a:pt x="451" y="507"/>
                </a:lnTo>
                <a:lnTo>
                  <a:pt x="451" y="505"/>
                </a:lnTo>
                <a:lnTo>
                  <a:pt x="451" y="501"/>
                </a:lnTo>
                <a:lnTo>
                  <a:pt x="451" y="499"/>
                </a:lnTo>
                <a:lnTo>
                  <a:pt x="449" y="499"/>
                </a:lnTo>
                <a:lnTo>
                  <a:pt x="445" y="495"/>
                </a:lnTo>
                <a:lnTo>
                  <a:pt x="443" y="492"/>
                </a:lnTo>
                <a:lnTo>
                  <a:pt x="443" y="484"/>
                </a:lnTo>
                <a:lnTo>
                  <a:pt x="445" y="460"/>
                </a:lnTo>
                <a:lnTo>
                  <a:pt x="447" y="447"/>
                </a:lnTo>
                <a:lnTo>
                  <a:pt x="453" y="436"/>
                </a:lnTo>
                <a:lnTo>
                  <a:pt x="456" y="424"/>
                </a:lnTo>
                <a:lnTo>
                  <a:pt x="464" y="417"/>
                </a:lnTo>
                <a:lnTo>
                  <a:pt x="481" y="406"/>
                </a:lnTo>
                <a:lnTo>
                  <a:pt x="499" y="396"/>
                </a:lnTo>
                <a:lnTo>
                  <a:pt x="509" y="391"/>
                </a:lnTo>
                <a:lnTo>
                  <a:pt x="514" y="385"/>
                </a:lnTo>
                <a:lnTo>
                  <a:pt x="518" y="376"/>
                </a:lnTo>
                <a:lnTo>
                  <a:pt x="520" y="366"/>
                </a:lnTo>
                <a:lnTo>
                  <a:pt x="520" y="361"/>
                </a:lnTo>
                <a:lnTo>
                  <a:pt x="516" y="357"/>
                </a:lnTo>
                <a:lnTo>
                  <a:pt x="510" y="350"/>
                </a:lnTo>
                <a:lnTo>
                  <a:pt x="509" y="346"/>
                </a:lnTo>
                <a:lnTo>
                  <a:pt x="509" y="342"/>
                </a:lnTo>
                <a:lnTo>
                  <a:pt x="510" y="338"/>
                </a:lnTo>
                <a:lnTo>
                  <a:pt x="512" y="335"/>
                </a:lnTo>
                <a:lnTo>
                  <a:pt x="516" y="331"/>
                </a:lnTo>
                <a:lnTo>
                  <a:pt x="516" y="325"/>
                </a:lnTo>
                <a:lnTo>
                  <a:pt x="516" y="322"/>
                </a:lnTo>
                <a:lnTo>
                  <a:pt x="512" y="318"/>
                </a:lnTo>
                <a:lnTo>
                  <a:pt x="510" y="314"/>
                </a:lnTo>
                <a:lnTo>
                  <a:pt x="512" y="310"/>
                </a:lnTo>
                <a:lnTo>
                  <a:pt x="514" y="307"/>
                </a:lnTo>
                <a:lnTo>
                  <a:pt x="512" y="303"/>
                </a:lnTo>
                <a:lnTo>
                  <a:pt x="509" y="294"/>
                </a:lnTo>
                <a:lnTo>
                  <a:pt x="507" y="290"/>
                </a:lnTo>
                <a:lnTo>
                  <a:pt x="507" y="284"/>
                </a:lnTo>
                <a:lnTo>
                  <a:pt x="509" y="280"/>
                </a:lnTo>
                <a:lnTo>
                  <a:pt x="510" y="277"/>
                </a:lnTo>
                <a:lnTo>
                  <a:pt x="520" y="269"/>
                </a:lnTo>
                <a:lnTo>
                  <a:pt x="527" y="264"/>
                </a:lnTo>
                <a:lnTo>
                  <a:pt x="533" y="254"/>
                </a:lnTo>
                <a:lnTo>
                  <a:pt x="535" y="251"/>
                </a:lnTo>
                <a:lnTo>
                  <a:pt x="535" y="245"/>
                </a:lnTo>
                <a:lnTo>
                  <a:pt x="533" y="241"/>
                </a:lnTo>
                <a:lnTo>
                  <a:pt x="529" y="236"/>
                </a:lnTo>
                <a:lnTo>
                  <a:pt x="522" y="230"/>
                </a:lnTo>
                <a:lnTo>
                  <a:pt x="512" y="223"/>
                </a:lnTo>
                <a:lnTo>
                  <a:pt x="495" y="209"/>
                </a:lnTo>
                <a:lnTo>
                  <a:pt x="490" y="200"/>
                </a:lnTo>
                <a:lnTo>
                  <a:pt x="486" y="193"/>
                </a:lnTo>
                <a:lnTo>
                  <a:pt x="486" y="183"/>
                </a:lnTo>
                <a:lnTo>
                  <a:pt x="488" y="174"/>
                </a:lnTo>
                <a:lnTo>
                  <a:pt x="488" y="163"/>
                </a:lnTo>
                <a:lnTo>
                  <a:pt x="484" y="152"/>
                </a:lnTo>
                <a:lnTo>
                  <a:pt x="477" y="133"/>
                </a:lnTo>
                <a:lnTo>
                  <a:pt x="475" y="124"/>
                </a:lnTo>
                <a:lnTo>
                  <a:pt x="469" y="114"/>
                </a:lnTo>
                <a:lnTo>
                  <a:pt x="464" y="105"/>
                </a:lnTo>
                <a:lnTo>
                  <a:pt x="456" y="97"/>
                </a:lnTo>
                <a:lnTo>
                  <a:pt x="454" y="92"/>
                </a:lnTo>
                <a:lnTo>
                  <a:pt x="453" y="88"/>
                </a:lnTo>
                <a:lnTo>
                  <a:pt x="453" y="82"/>
                </a:lnTo>
                <a:lnTo>
                  <a:pt x="454" y="77"/>
                </a:lnTo>
                <a:lnTo>
                  <a:pt x="456" y="66"/>
                </a:lnTo>
                <a:lnTo>
                  <a:pt x="456" y="56"/>
                </a:lnTo>
                <a:lnTo>
                  <a:pt x="453" y="47"/>
                </a:lnTo>
                <a:lnTo>
                  <a:pt x="445" y="39"/>
                </a:lnTo>
                <a:lnTo>
                  <a:pt x="438" y="34"/>
                </a:lnTo>
                <a:lnTo>
                  <a:pt x="430" y="28"/>
                </a:lnTo>
                <a:lnTo>
                  <a:pt x="423" y="21"/>
                </a:lnTo>
                <a:lnTo>
                  <a:pt x="415" y="15"/>
                </a:lnTo>
                <a:lnTo>
                  <a:pt x="406" y="10"/>
                </a:lnTo>
                <a:lnTo>
                  <a:pt x="396" y="4"/>
                </a:lnTo>
                <a:lnTo>
                  <a:pt x="387" y="2"/>
                </a:lnTo>
                <a:lnTo>
                  <a:pt x="378" y="2"/>
                </a:lnTo>
                <a:lnTo>
                  <a:pt x="368" y="4"/>
                </a:lnTo>
                <a:lnTo>
                  <a:pt x="359" y="4"/>
                </a:lnTo>
                <a:lnTo>
                  <a:pt x="339" y="6"/>
                </a:lnTo>
                <a:lnTo>
                  <a:pt x="325" y="4"/>
                </a:lnTo>
                <a:lnTo>
                  <a:pt x="324" y="4"/>
                </a:lnTo>
                <a:lnTo>
                  <a:pt x="288" y="0"/>
                </a:lnTo>
                <a:lnTo>
                  <a:pt x="284" y="0"/>
                </a:lnTo>
                <a:lnTo>
                  <a:pt x="260" y="0"/>
                </a:lnTo>
                <a:lnTo>
                  <a:pt x="238" y="4"/>
                </a:lnTo>
                <a:lnTo>
                  <a:pt x="217" y="10"/>
                </a:lnTo>
                <a:lnTo>
                  <a:pt x="196" y="15"/>
                </a:lnTo>
                <a:lnTo>
                  <a:pt x="176" y="25"/>
                </a:lnTo>
                <a:lnTo>
                  <a:pt x="157" y="36"/>
                </a:lnTo>
                <a:lnTo>
                  <a:pt x="148" y="43"/>
                </a:lnTo>
                <a:lnTo>
                  <a:pt x="140" y="51"/>
                </a:lnTo>
                <a:lnTo>
                  <a:pt x="131" y="64"/>
                </a:lnTo>
                <a:lnTo>
                  <a:pt x="122" y="79"/>
                </a:lnTo>
                <a:lnTo>
                  <a:pt x="111" y="99"/>
                </a:lnTo>
                <a:lnTo>
                  <a:pt x="109" y="103"/>
                </a:lnTo>
                <a:lnTo>
                  <a:pt x="109" y="107"/>
                </a:lnTo>
                <a:lnTo>
                  <a:pt x="107" y="105"/>
                </a:lnTo>
                <a:lnTo>
                  <a:pt x="107" y="107"/>
                </a:lnTo>
                <a:lnTo>
                  <a:pt x="105" y="109"/>
                </a:lnTo>
                <a:lnTo>
                  <a:pt x="107" y="109"/>
                </a:lnTo>
                <a:lnTo>
                  <a:pt x="109" y="107"/>
                </a:lnTo>
                <a:lnTo>
                  <a:pt x="109" y="110"/>
                </a:lnTo>
                <a:lnTo>
                  <a:pt x="107" y="110"/>
                </a:lnTo>
                <a:lnTo>
                  <a:pt x="105" y="112"/>
                </a:lnTo>
                <a:lnTo>
                  <a:pt x="105" y="114"/>
                </a:lnTo>
                <a:lnTo>
                  <a:pt x="107" y="118"/>
                </a:lnTo>
                <a:lnTo>
                  <a:pt x="109" y="116"/>
                </a:lnTo>
                <a:lnTo>
                  <a:pt x="107" y="120"/>
                </a:lnTo>
                <a:lnTo>
                  <a:pt x="107" y="122"/>
                </a:lnTo>
                <a:lnTo>
                  <a:pt x="105" y="120"/>
                </a:lnTo>
                <a:lnTo>
                  <a:pt x="103" y="125"/>
                </a:lnTo>
                <a:lnTo>
                  <a:pt x="101" y="127"/>
                </a:lnTo>
                <a:lnTo>
                  <a:pt x="99" y="127"/>
                </a:lnTo>
                <a:lnTo>
                  <a:pt x="97" y="129"/>
                </a:lnTo>
                <a:lnTo>
                  <a:pt x="96" y="129"/>
                </a:lnTo>
                <a:lnTo>
                  <a:pt x="94" y="131"/>
                </a:lnTo>
                <a:lnTo>
                  <a:pt x="90" y="133"/>
                </a:lnTo>
                <a:lnTo>
                  <a:pt x="88" y="135"/>
                </a:lnTo>
                <a:lnTo>
                  <a:pt x="86" y="137"/>
                </a:lnTo>
                <a:lnTo>
                  <a:pt x="86" y="138"/>
                </a:lnTo>
                <a:lnTo>
                  <a:pt x="84" y="140"/>
                </a:lnTo>
                <a:lnTo>
                  <a:pt x="84" y="137"/>
                </a:lnTo>
                <a:lnTo>
                  <a:pt x="86" y="135"/>
                </a:lnTo>
                <a:lnTo>
                  <a:pt x="84" y="135"/>
                </a:lnTo>
                <a:lnTo>
                  <a:pt x="83" y="135"/>
                </a:lnTo>
                <a:lnTo>
                  <a:pt x="81" y="138"/>
                </a:lnTo>
                <a:lnTo>
                  <a:pt x="77" y="142"/>
                </a:lnTo>
                <a:lnTo>
                  <a:pt x="75" y="144"/>
                </a:lnTo>
                <a:lnTo>
                  <a:pt x="77" y="146"/>
                </a:lnTo>
                <a:lnTo>
                  <a:pt x="79" y="142"/>
                </a:lnTo>
                <a:lnTo>
                  <a:pt x="81" y="142"/>
                </a:lnTo>
                <a:lnTo>
                  <a:pt x="81" y="144"/>
                </a:lnTo>
                <a:lnTo>
                  <a:pt x="77" y="148"/>
                </a:lnTo>
                <a:lnTo>
                  <a:pt x="73" y="152"/>
                </a:lnTo>
                <a:lnTo>
                  <a:pt x="71" y="153"/>
                </a:lnTo>
                <a:lnTo>
                  <a:pt x="73" y="157"/>
                </a:lnTo>
                <a:lnTo>
                  <a:pt x="71" y="159"/>
                </a:lnTo>
                <a:lnTo>
                  <a:pt x="69" y="163"/>
                </a:lnTo>
                <a:lnTo>
                  <a:pt x="68" y="165"/>
                </a:lnTo>
                <a:lnTo>
                  <a:pt x="64" y="168"/>
                </a:lnTo>
                <a:lnTo>
                  <a:pt x="60" y="172"/>
                </a:lnTo>
                <a:lnTo>
                  <a:pt x="64" y="174"/>
                </a:lnTo>
                <a:lnTo>
                  <a:pt x="62" y="174"/>
                </a:lnTo>
                <a:lnTo>
                  <a:pt x="62" y="176"/>
                </a:lnTo>
                <a:lnTo>
                  <a:pt x="62" y="178"/>
                </a:lnTo>
                <a:lnTo>
                  <a:pt x="60" y="178"/>
                </a:lnTo>
                <a:lnTo>
                  <a:pt x="58" y="176"/>
                </a:lnTo>
                <a:lnTo>
                  <a:pt x="58" y="181"/>
                </a:lnTo>
                <a:lnTo>
                  <a:pt x="56" y="180"/>
                </a:lnTo>
                <a:lnTo>
                  <a:pt x="54" y="181"/>
                </a:lnTo>
                <a:lnTo>
                  <a:pt x="54" y="183"/>
                </a:lnTo>
                <a:lnTo>
                  <a:pt x="56" y="187"/>
                </a:lnTo>
                <a:lnTo>
                  <a:pt x="54" y="187"/>
                </a:lnTo>
                <a:lnTo>
                  <a:pt x="53" y="185"/>
                </a:lnTo>
                <a:lnTo>
                  <a:pt x="51" y="183"/>
                </a:lnTo>
                <a:lnTo>
                  <a:pt x="51" y="185"/>
                </a:lnTo>
                <a:lnTo>
                  <a:pt x="49" y="185"/>
                </a:lnTo>
                <a:lnTo>
                  <a:pt x="49" y="183"/>
                </a:lnTo>
                <a:lnTo>
                  <a:pt x="45" y="181"/>
                </a:lnTo>
                <a:lnTo>
                  <a:pt x="45" y="183"/>
                </a:lnTo>
                <a:lnTo>
                  <a:pt x="47" y="185"/>
                </a:lnTo>
                <a:lnTo>
                  <a:pt x="49" y="189"/>
                </a:lnTo>
                <a:lnTo>
                  <a:pt x="47" y="191"/>
                </a:lnTo>
                <a:lnTo>
                  <a:pt x="49" y="193"/>
                </a:lnTo>
                <a:lnTo>
                  <a:pt x="47" y="193"/>
                </a:lnTo>
                <a:lnTo>
                  <a:pt x="45" y="195"/>
                </a:lnTo>
                <a:lnTo>
                  <a:pt x="43" y="195"/>
                </a:lnTo>
                <a:lnTo>
                  <a:pt x="41" y="196"/>
                </a:lnTo>
                <a:lnTo>
                  <a:pt x="40" y="198"/>
                </a:lnTo>
                <a:lnTo>
                  <a:pt x="40" y="200"/>
                </a:lnTo>
                <a:lnTo>
                  <a:pt x="41" y="200"/>
                </a:lnTo>
                <a:lnTo>
                  <a:pt x="40" y="202"/>
                </a:lnTo>
                <a:lnTo>
                  <a:pt x="38" y="200"/>
                </a:lnTo>
                <a:lnTo>
                  <a:pt x="36" y="202"/>
                </a:lnTo>
                <a:lnTo>
                  <a:pt x="36" y="204"/>
                </a:lnTo>
                <a:lnTo>
                  <a:pt x="38" y="206"/>
                </a:lnTo>
                <a:lnTo>
                  <a:pt x="38" y="209"/>
                </a:lnTo>
                <a:lnTo>
                  <a:pt x="41" y="211"/>
                </a:lnTo>
                <a:lnTo>
                  <a:pt x="47" y="213"/>
                </a:lnTo>
                <a:lnTo>
                  <a:pt x="47" y="215"/>
                </a:lnTo>
                <a:lnTo>
                  <a:pt x="43" y="215"/>
                </a:lnTo>
                <a:lnTo>
                  <a:pt x="40" y="215"/>
                </a:lnTo>
                <a:lnTo>
                  <a:pt x="40" y="213"/>
                </a:lnTo>
                <a:lnTo>
                  <a:pt x="38" y="211"/>
                </a:lnTo>
                <a:lnTo>
                  <a:pt x="38" y="215"/>
                </a:lnTo>
                <a:lnTo>
                  <a:pt x="36" y="217"/>
                </a:lnTo>
                <a:lnTo>
                  <a:pt x="38" y="219"/>
                </a:lnTo>
                <a:lnTo>
                  <a:pt x="38" y="223"/>
                </a:lnTo>
                <a:lnTo>
                  <a:pt x="36" y="221"/>
                </a:lnTo>
                <a:lnTo>
                  <a:pt x="36" y="226"/>
                </a:lnTo>
                <a:lnTo>
                  <a:pt x="32" y="224"/>
                </a:lnTo>
                <a:lnTo>
                  <a:pt x="30" y="226"/>
                </a:lnTo>
                <a:lnTo>
                  <a:pt x="28" y="230"/>
                </a:lnTo>
                <a:lnTo>
                  <a:pt x="30" y="234"/>
                </a:lnTo>
                <a:lnTo>
                  <a:pt x="28" y="239"/>
                </a:lnTo>
                <a:lnTo>
                  <a:pt x="28" y="243"/>
                </a:lnTo>
                <a:lnTo>
                  <a:pt x="30" y="249"/>
                </a:lnTo>
                <a:lnTo>
                  <a:pt x="25" y="249"/>
                </a:lnTo>
                <a:lnTo>
                  <a:pt x="25" y="254"/>
                </a:lnTo>
                <a:lnTo>
                  <a:pt x="25" y="256"/>
                </a:lnTo>
                <a:lnTo>
                  <a:pt x="25" y="258"/>
                </a:lnTo>
                <a:lnTo>
                  <a:pt x="26" y="258"/>
                </a:lnTo>
                <a:lnTo>
                  <a:pt x="28" y="258"/>
                </a:lnTo>
                <a:lnTo>
                  <a:pt x="26" y="262"/>
                </a:lnTo>
                <a:lnTo>
                  <a:pt x="26" y="260"/>
                </a:lnTo>
                <a:lnTo>
                  <a:pt x="25" y="266"/>
                </a:lnTo>
                <a:lnTo>
                  <a:pt x="25" y="267"/>
                </a:lnTo>
                <a:lnTo>
                  <a:pt x="28" y="266"/>
                </a:lnTo>
                <a:lnTo>
                  <a:pt x="28" y="269"/>
                </a:lnTo>
                <a:lnTo>
                  <a:pt x="26" y="273"/>
                </a:lnTo>
                <a:lnTo>
                  <a:pt x="28" y="277"/>
                </a:lnTo>
                <a:lnTo>
                  <a:pt x="28" y="282"/>
                </a:lnTo>
                <a:lnTo>
                  <a:pt x="26" y="290"/>
                </a:lnTo>
                <a:lnTo>
                  <a:pt x="23" y="294"/>
                </a:lnTo>
                <a:lnTo>
                  <a:pt x="19" y="294"/>
                </a:lnTo>
                <a:lnTo>
                  <a:pt x="19" y="297"/>
                </a:lnTo>
                <a:lnTo>
                  <a:pt x="19" y="299"/>
                </a:lnTo>
                <a:lnTo>
                  <a:pt x="15" y="303"/>
                </a:lnTo>
                <a:lnTo>
                  <a:pt x="11" y="307"/>
                </a:lnTo>
                <a:lnTo>
                  <a:pt x="10" y="314"/>
                </a:lnTo>
                <a:lnTo>
                  <a:pt x="8" y="320"/>
                </a:lnTo>
                <a:lnTo>
                  <a:pt x="8" y="322"/>
                </a:lnTo>
                <a:lnTo>
                  <a:pt x="6" y="320"/>
                </a:lnTo>
                <a:lnTo>
                  <a:pt x="8" y="323"/>
                </a:lnTo>
                <a:lnTo>
                  <a:pt x="10" y="323"/>
                </a:lnTo>
                <a:lnTo>
                  <a:pt x="10" y="322"/>
                </a:lnTo>
                <a:lnTo>
                  <a:pt x="15" y="327"/>
                </a:lnTo>
                <a:lnTo>
                  <a:pt x="15" y="331"/>
                </a:lnTo>
                <a:lnTo>
                  <a:pt x="13" y="335"/>
                </a:lnTo>
                <a:lnTo>
                  <a:pt x="10" y="338"/>
                </a:lnTo>
                <a:lnTo>
                  <a:pt x="15" y="337"/>
                </a:lnTo>
                <a:lnTo>
                  <a:pt x="13" y="340"/>
                </a:lnTo>
                <a:lnTo>
                  <a:pt x="13" y="346"/>
                </a:lnTo>
                <a:lnTo>
                  <a:pt x="15" y="350"/>
                </a:lnTo>
                <a:lnTo>
                  <a:pt x="19" y="352"/>
                </a:lnTo>
                <a:lnTo>
                  <a:pt x="17" y="350"/>
                </a:lnTo>
                <a:lnTo>
                  <a:pt x="17" y="348"/>
                </a:lnTo>
                <a:lnTo>
                  <a:pt x="19" y="350"/>
                </a:lnTo>
                <a:lnTo>
                  <a:pt x="21" y="350"/>
                </a:lnTo>
                <a:lnTo>
                  <a:pt x="21" y="348"/>
                </a:lnTo>
                <a:lnTo>
                  <a:pt x="23" y="352"/>
                </a:lnTo>
                <a:lnTo>
                  <a:pt x="21" y="353"/>
                </a:lnTo>
                <a:lnTo>
                  <a:pt x="21" y="352"/>
                </a:lnTo>
                <a:lnTo>
                  <a:pt x="21" y="355"/>
                </a:lnTo>
                <a:lnTo>
                  <a:pt x="17" y="355"/>
                </a:lnTo>
                <a:lnTo>
                  <a:pt x="17" y="357"/>
                </a:lnTo>
                <a:lnTo>
                  <a:pt x="15" y="359"/>
                </a:lnTo>
                <a:lnTo>
                  <a:pt x="17" y="359"/>
                </a:lnTo>
                <a:lnTo>
                  <a:pt x="19" y="359"/>
                </a:lnTo>
                <a:lnTo>
                  <a:pt x="23" y="355"/>
                </a:lnTo>
                <a:lnTo>
                  <a:pt x="25" y="361"/>
                </a:lnTo>
                <a:lnTo>
                  <a:pt x="26" y="359"/>
                </a:lnTo>
                <a:lnTo>
                  <a:pt x="26" y="363"/>
                </a:lnTo>
                <a:lnTo>
                  <a:pt x="25" y="366"/>
                </a:lnTo>
                <a:lnTo>
                  <a:pt x="21" y="368"/>
                </a:lnTo>
                <a:lnTo>
                  <a:pt x="17" y="370"/>
                </a:lnTo>
                <a:lnTo>
                  <a:pt x="19" y="370"/>
                </a:lnTo>
                <a:lnTo>
                  <a:pt x="23" y="372"/>
                </a:lnTo>
                <a:lnTo>
                  <a:pt x="26" y="374"/>
                </a:lnTo>
                <a:lnTo>
                  <a:pt x="25" y="376"/>
                </a:lnTo>
                <a:lnTo>
                  <a:pt x="26" y="378"/>
                </a:lnTo>
                <a:lnTo>
                  <a:pt x="26" y="381"/>
                </a:lnTo>
                <a:lnTo>
                  <a:pt x="23" y="381"/>
                </a:lnTo>
                <a:lnTo>
                  <a:pt x="19" y="381"/>
                </a:lnTo>
                <a:lnTo>
                  <a:pt x="21" y="383"/>
                </a:lnTo>
                <a:lnTo>
                  <a:pt x="23" y="383"/>
                </a:lnTo>
                <a:lnTo>
                  <a:pt x="25" y="381"/>
                </a:lnTo>
                <a:lnTo>
                  <a:pt x="28" y="381"/>
                </a:lnTo>
                <a:lnTo>
                  <a:pt x="26" y="383"/>
                </a:lnTo>
                <a:lnTo>
                  <a:pt x="25" y="387"/>
                </a:lnTo>
                <a:lnTo>
                  <a:pt x="23" y="385"/>
                </a:lnTo>
                <a:lnTo>
                  <a:pt x="21" y="389"/>
                </a:lnTo>
                <a:lnTo>
                  <a:pt x="19" y="394"/>
                </a:lnTo>
                <a:lnTo>
                  <a:pt x="21" y="394"/>
                </a:lnTo>
                <a:lnTo>
                  <a:pt x="23" y="393"/>
                </a:lnTo>
                <a:lnTo>
                  <a:pt x="26" y="389"/>
                </a:lnTo>
                <a:lnTo>
                  <a:pt x="25" y="389"/>
                </a:lnTo>
                <a:lnTo>
                  <a:pt x="23" y="387"/>
                </a:lnTo>
                <a:lnTo>
                  <a:pt x="28" y="387"/>
                </a:lnTo>
                <a:lnTo>
                  <a:pt x="30" y="389"/>
                </a:lnTo>
                <a:lnTo>
                  <a:pt x="28" y="389"/>
                </a:lnTo>
                <a:lnTo>
                  <a:pt x="28" y="391"/>
                </a:lnTo>
                <a:lnTo>
                  <a:pt x="28" y="394"/>
                </a:lnTo>
                <a:lnTo>
                  <a:pt x="30" y="396"/>
                </a:lnTo>
                <a:lnTo>
                  <a:pt x="30" y="393"/>
                </a:lnTo>
                <a:lnTo>
                  <a:pt x="32" y="396"/>
                </a:lnTo>
                <a:lnTo>
                  <a:pt x="30" y="398"/>
                </a:lnTo>
                <a:lnTo>
                  <a:pt x="28" y="400"/>
                </a:lnTo>
                <a:lnTo>
                  <a:pt x="26" y="404"/>
                </a:lnTo>
                <a:lnTo>
                  <a:pt x="25" y="409"/>
                </a:lnTo>
                <a:lnTo>
                  <a:pt x="23" y="409"/>
                </a:lnTo>
                <a:lnTo>
                  <a:pt x="21" y="411"/>
                </a:lnTo>
                <a:lnTo>
                  <a:pt x="21" y="415"/>
                </a:lnTo>
                <a:lnTo>
                  <a:pt x="17" y="419"/>
                </a:lnTo>
                <a:lnTo>
                  <a:pt x="19" y="419"/>
                </a:lnTo>
                <a:lnTo>
                  <a:pt x="19" y="421"/>
                </a:lnTo>
                <a:lnTo>
                  <a:pt x="17" y="423"/>
                </a:lnTo>
                <a:lnTo>
                  <a:pt x="19" y="424"/>
                </a:lnTo>
                <a:lnTo>
                  <a:pt x="19" y="426"/>
                </a:lnTo>
                <a:lnTo>
                  <a:pt x="17" y="434"/>
                </a:lnTo>
                <a:lnTo>
                  <a:pt x="17" y="432"/>
                </a:lnTo>
                <a:lnTo>
                  <a:pt x="17" y="437"/>
                </a:lnTo>
                <a:lnTo>
                  <a:pt x="15" y="443"/>
                </a:lnTo>
                <a:lnTo>
                  <a:pt x="15" y="447"/>
                </a:lnTo>
                <a:lnTo>
                  <a:pt x="15" y="449"/>
                </a:lnTo>
                <a:lnTo>
                  <a:pt x="17" y="447"/>
                </a:lnTo>
                <a:lnTo>
                  <a:pt x="17" y="452"/>
                </a:lnTo>
                <a:lnTo>
                  <a:pt x="15" y="454"/>
                </a:lnTo>
                <a:lnTo>
                  <a:pt x="11" y="454"/>
                </a:lnTo>
                <a:lnTo>
                  <a:pt x="11" y="456"/>
                </a:lnTo>
                <a:lnTo>
                  <a:pt x="10" y="458"/>
                </a:lnTo>
                <a:lnTo>
                  <a:pt x="8" y="460"/>
                </a:lnTo>
                <a:lnTo>
                  <a:pt x="8" y="456"/>
                </a:lnTo>
                <a:lnTo>
                  <a:pt x="6" y="456"/>
                </a:lnTo>
                <a:lnTo>
                  <a:pt x="6" y="460"/>
                </a:lnTo>
                <a:lnTo>
                  <a:pt x="8" y="464"/>
                </a:lnTo>
                <a:lnTo>
                  <a:pt x="6" y="465"/>
                </a:lnTo>
                <a:lnTo>
                  <a:pt x="4" y="462"/>
                </a:lnTo>
                <a:lnTo>
                  <a:pt x="4" y="465"/>
                </a:lnTo>
                <a:lnTo>
                  <a:pt x="2" y="467"/>
                </a:lnTo>
                <a:lnTo>
                  <a:pt x="4" y="469"/>
                </a:lnTo>
                <a:lnTo>
                  <a:pt x="6" y="471"/>
                </a:lnTo>
                <a:lnTo>
                  <a:pt x="6" y="473"/>
                </a:lnTo>
                <a:lnTo>
                  <a:pt x="4" y="473"/>
                </a:lnTo>
                <a:lnTo>
                  <a:pt x="2" y="475"/>
                </a:lnTo>
                <a:lnTo>
                  <a:pt x="2" y="482"/>
                </a:lnTo>
                <a:lnTo>
                  <a:pt x="2" y="490"/>
                </a:lnTo>
                <a:lnTo>
                  <a:pt x="4" y="494"/>
                </a:lnTo>
                <a:lnTo>
                  <a:pt x="6" y="494"/>
                </a:lnTo>
                <a:lnTo>
                  <a:pt x="8" y="497"/>
                </a:lnTo>
                <a:lnTo>
                  <a:pt x="4" y="495"/>
                </a:lnTo>
                <a:lnTo>
                  <a:pt x="6" y="497"/>
                </a:lnTo>
                <a:lnTo>
                  <a:pt x="6" y="499"/>
                </a:lnTo>
                <a:lnTo>
                  <a:pt x="4" y="499"/>
                </a:lnTo>
                <a:lnTo>
                  <a:pt x="2" y="499"/>
                </a:lnTo>
                <a:lnTo>
                  <a:pt x="2" y="501"/>
                </a:lnTo>
                <a:lnTo>
                  <a:pt x="0" y="505"/>
                </a:lnTo>
                <a:lnTo>
                  <a:pt x="2" y="505"/>
                </a:lnTo>
                <a:lnTo>
                  <a:pt x="4" y="505"/>
                </a:lnTo>
                <a:lnTo>
                  <a:pt x="6" y="507"/>
                </a:lnTo>
                <a:lnTo>
                  <a:pt x="6" y="508"/>
                </a:lnTo>
                <a:lnTo>
                  <a:pt x="6" y="514"/>
                </a:lnTo>
                <a:lnTo>
                  <a:pt x="8" y="518"/>
                </a:lnTo>
                <a:lnTo>
                  <a:pt x="8" y="523"/>
                </a:lnTo>
                <a:lnTo>
                  <a:pt x="8" y="529"/>
                </a:lnTo>
                <a:lnTo>
                  <a:pt x="10" y="535"/>
                </a:lnTo>
                <a:lnTo>
                  <a:pt x="10" y="536"/>
                </a:lnTo>
                <a:lnTo>
                  <a:pt x="13" y="536"/>
                </a:lnTo>
                <a:lnTo>
                  <a:pt x="13" y="535"/>
                </a:lnTo>
                <a:lnTo>
                  <a:pt x="11" y="533"/>
                </a:lnTo>
                <a:lnTo>
                  <a:pt x="15" y="535"/>
                </a:lnTo>
                <a:lnTo>
                  <a:pt x="13" y="538"/>
                </a:lnTo>
                <a:lnTo>
                  <a:pt x="11" y="540"/>
                </a:lnTo>
                <a:lnTo>
                  <a:pt x="10" y="540"/>
                </a:lnTo>
                <a:lnTo>
                  <a:pt x="11" y="542"/>
                </a:lnTo>
                <a:lnTo>
                  <a:pt x="11" y="544"/>
                </a:lnTo>
                <a:lnTo>
                  <a:pt x="8" y="546"/>
                </a:lnTo>
                <a:lnTo>
                  <a:pt x="8" y="548"/>
                </a:lnTo>
                <a:lnTo>
                  <a:pt x="8" y="551"/>
                </a:lnTo>
                <a:lnTo>
                  <a:pt x="10" y="551"/>
                </a:lnTo>
                <a:lnTo>
                  <a:pt x="11" y="551"/>
                </a:lnTo>
                <a:lnTo>
                  <a:pt x="10" y="553"/>
                </a:lnTo>
                <a:lnTo>
                  <a:pt x="11" y="555"/>
                </a:lnTo>
                <a:lnTo>
                  <a:pt x="13" y="557"/>
                </a:lnTo>
                <a:lnTo>
                  <a:pt x="15" y="555"/>
                </a:lnTo>
                <a:lnTo>
                  <a:pt x="17" y="555"/>
                </a:lnTo>
                <a:lnTo>
                  <a:pt x="19" y="557"/>
                </a:lnTo>
                <a:lnTo>
                  <a:pt x="21" y="555"/>
                </a:lnTo>
                <a:lnTo>
                  <a:pt x="19" y="555"/>
                </a:lnTo>
                <a:lnTo>
                  <a:pt x="23" y="557"/>
                </a:lnTo>
                <a:lnTo>
                  <a:pt x="26" y="559"/>
                </a:lnTo>
                <a:lnTo>
                  <a:pt x="26" y="557"/>
                </a:lnTo>
                <a:lnTo>
                  <a:pt x="28" y="559"/>
                </a:lnTo>
                <a:lnTo>
                  <a:pt x="28" y="563"/>
                </a:lnTo>
                <a:lnTo>
                  <a:pt x="26" y="566"/>
                </a:lnTo>
                <a:lnTo>
                  <a:pt x="23" y="568"/>
                </a:lnTo>
                <a:lnTo>
                  <a:pt x="19" y="570"/>
                </a:lnTo>
                <a:lnTo>
                  <a:pt x="17" y="568"/>
                </a:lnTo>
                <a:lnTo>
                  <a:pt x="15" y="568"/>
                </a:lnTo>
                <a:lnTo>
                  <a:pt x="17" y="572"/>
                </a:lnTo>
                <a:lnTo>
                  <a:pt x="17" y="574"/>
                </a:lnTo>
                <a:lnTo>
                  <a:pt x="15" y="576"/>
                </a:lnTo>
                <a:lnTo>
                  <a:pt x="13" y="578"/>
                </a:lnTo>
                <a:lnTo>
                  <a:pt x="13" y="579"/>
                </a:lnTo>
                <a:lnTo>
                  <a:pt x="15" y="578"/>
                </a:lnTo>
                <a:lnTo>
                  <a:pt x="13" y="583"/>
                </a:lnTo>
                <a:lnTo>
                  <a:pt x="13" y="585"/>
                </a:lnTo>
                <a:lnTo>
                  <a:pt x="13" y="587"/>
                </a:lnTo>
                <a:lnTo>
                  <a:pt x="17" y="587"/>
                </a:lnTo>
                <a:lnTo>
                  <a:pt x="19" y="589"/>
                </a:lnTo>
                <a:lnTo>
                  <a:pt x="19" y="591"/>
                </a:lnTo>
                <a:lnTo>
                  <a:pt x="19" y="594"/>
                </a:lnTo>
                <a:lnTo>
                  <a:pt x="15" y="596"/>
                </a:lnTo>
                <a:lnTo>
                  <a:pt x="19" y="596"/>
                </a:lnTo>
                <a:lnTo>
                  <a:pt x="19" y="598"/>
                </a:lnTo>
                <a:lnTo>
                  <a:pt x="21" y="596"/>
                </a:lnTo>
                <a:lnTo>
                  <a:pt x="23" y="598"/>
                </a:lnTo>
                <a:lnTo>
                  <a:pt x="23" y="600"/>
                </a:lnTo>
                <a:lnTo>
                  <a:pt x="21" y="600"/>
                </a:lnTo>
                <a:lnTo>
                  <a:pt x="19" y="600"/>
                </a:lnTo>
                <a:lnTo>
                  <a:pt x="21" y="602"/>
                </a:lnTo>
                <a:lnTo>
                  <a:pt x="21" y="604"/>
                </a:lnTo>
                <a:lnTo>
                  <a:pt x="21" y="606"/>
                </a:lnTo>
                <a:lnTo>
                  <a:pt x="19" y="611"/>
                </a:lnTo>
                <a:lnTo>
                  <a:pt x="17" y="611"/>
                </a:lnTo>
                <a:lnTo>
                  <a:pt x="15" y="613"/>
                </a:lnTo>
                <a:lnTo>
                  <a:pt x="17" y="615"/>
                </a:lnTo>
                <a:lnTo>
                  <a:pt x="17" y="619"/>
                </a:lnTo>
                <a:lnTo>
                  <a:pt x="17" y="622"/>
                </a:lnTo>
                <a:lnTo>
                  <a:pt x="21" y="626"/>
                </a:lnTo>
                <a:lnTo>
                  <a:pt x="23" y="624"/>
                </a:lnTo>
                <a:lnTo>
                  <a:pt x="26" y="624"/>
                </a:lnTo>
                <a:lnTo>
                  <a:pt x="30" y="626"/>
                </a:lnTo>
                <a:lnTo>
                  <a:pt x="32" y="626"/>
                </a:lnTo>
                <a:lnTo>
                  <a:pt x="34" y="626"/>
                </a:lnTo>
                <a:lnTo>
                  <a:pt x="34" y="628"/>
                </a:lnTo>
                <a:lnTo>
                  <a:pt x="36" y="628"/>
                </a:lnTo>
                <a:lnTo>
                  <a:pt x="38" y="632"/>
                </a:lnTo>
                <a:lnTo>
                  <a:pt x="34" y="634"/>
                </a:lnTo>
                <a:lnTo>
                  <a:pt x="32" y="634"/>
                </a:lnTo>
                <a:lnTo>
                  <a:pt x="32" y="637"/>
                </a:lnTo>
                <a:lnTo>
                  <a:pt x="28" y="637"/>
                </a:lnTo>
                <a:lnTo>
                  <a:pt x="26" y="639"/>
                </a:lnTo>
                <a:lnTo>
                  <a:pt x="25" y="641"/>
                </a:lnTo>
                <a:lnTo>
                  <a:pt x="26" y="643"/>
                </a:lnTo>
                <a:lnTo>
                  <a:pt x="25" y="643"/>
                </a:lnTo>
                <a:lnTo>
                  <a:pt x="23" y="645"/>
                </a:lnTo>
                <a:lnTo>
                  <a:pt x="21" y="650"/>
                </a:lnTo>
                <a:lnTo>
                  <a:pt x="23" y="652"/>
                </a:lnTo>
                <a:lnTo>
                  <a:pt x="26" y="652"/>
                </a:lnTo>
                <a:lnTo>
                  <a:pt x="28" y="650"/>
                </a:lnTo>
                <a:lnTo>
                  <a:pt x="30" y="649"/>
                </a:lnTo>
                <a:lnTo>
                  <a:pt x="38" y="652"/>
                </a:lnTo>
                <a:lnTo>
                  <a:pt x="43" y="658"/>
                </a:lnTo>
                <a:lnTo>
                  <a:pt x="45" y="660"/>
                </a:lnTo>
                <a:lnTo>
                  <a:pt x="51" y="660"/>
                </a:lnTo>
                <a:lnTo>
                  <a:pt x="60" y="660"/>
                </a:lnTo>
                <a:lnTo>
                  <a:pt x="53" y="680"/>
                </a:lnTo>
                <a:lnTo>
                  <a:pt x="45" y="701"/>
                </a:lnTo>
                <a:lnTo>
                  <a:pt x="36" y="744"/>
                </a:lnTo>
                <a:lnTo>
                  <a:pt x="32" y="763"/>
                </a:lnTo>
                <a:lnTo>
                  <a:pt x="32" y="779"/>
                </a:lnTo>
                <a:lnTo>
                  <a:pt x="34" y="832"/>
                </a:lnTo>
                <a:lnTo>
                  <a:pt x="36" y="871"/>
                </a:lnTo>
                <a:lnTo>
                  <a:pt x="40" y="927"/>
                </a:lnTo>
                <a:lnTo>
                  <a:pt x="45" y="979"/>
                </a:lnTo>
                <a:lnTo>
                  <a:pt x="49" y="1002"/>
                </a:lnTo>
                <a:lnTo>
                  <a:pt x="133" y="1000"/>
                </a:lnTo>
                <a:lnTo>
                  <a:pt x="217" y="1000"/>
                </a:lnTo>
                <a:lnTo>
                  <a:pt x="481" y="1000"/>
                </a:lnTo>
                <a:lnTo>
                  <a:pt x="585" y="1002"/>
                </a:lnTo>
                <a:lnTo>
                  <a:pt x="587" y="992"/>
                </a:lnTo>
                <a:lnTo>
                  <a:pt x="589" y="981"/>
                </a:lnTo>
                <a:lnTo>
                  <a:pt x="598" y="957"/>
                </a:lnTo>
                <a:lnTo>
                  <a:pt x="604" y="936"/>
                </a:lnTo>
                <a:lnTo>
                  <a:pt x="611" y="916"/>
                </a:lnTo>
                <a:lnTo>
                  <a:pt x="613" y="893"/>
                </a:lnTo>
                <a:lnTo>
                  <a:pt x="613" y="873"/>
                </a:lnTo>
                <a:lnTo>
                  <a:pt x="609" y="850"/>
                </a:lnTo>
                <a:lnTo>
                  <a:pt x="604" y="830"/>
                </a:lnTo>
                <a:lnTo>
                  <a:pt x="600" y="822"/>
                </a:lnTo>
                <a:close/>
                <a:moveTo>
                  <a:pt x="8" y="497"/>
                </a:moveTo>
                <a:lnTo>
                  <a:pt x="8" y="497"/>
                </a:lnTo>
                <a:lnTo>
                  <a:pt x="8" y="495"/>
                </a:lnTo>
                <a:lnTo>
                  <a:pt x="8" y="497"/>
                </a:lnTo>
                <a:close/>
                <a:moveTo>
                  <a:pt x="26" y="624"/>
                </a:moveTo>
                <a:lnTo>
                  <a:pt x="26" y="624"/>
                </a:lnTo>
                <a:lnTo>
                  <a:pt x="34" y="624"/>
                </a:lnTo>
                <a:lnTo>
                  <a:pt x="30" y="624"/>
                </a:lnTo>
                <a:lnTo>
                  <a:pt x="26" y="62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2" name="Freeform 49"/>
          <p:cNvSpPr>
            <a:spLocks noEditPoints="1"/>
          </p:cNvSpPr>
          <p:nvPr/>
        </p:nvSpPr>
        <p:spPr bwMode="auto">
          <a:xfrm>
            <a:off x="1246188" y="525463"/>
            <a:ext cx="812800" cy="1528762"/>
          </a:xfrm>
          <a:custGeom>
            <a:avLst/>
            <a:gdLst>
              <a:gd name="T0" fmla="*/ 638175 w 512"/>
              <a:gd name="T1" fmla="*/ 1163637 h 963"/>
              <a:gd name="T2" fmla="*/ 542925 w 512"/>
              <a:gd name="T3" fmla="*/ 965200 h 963"/>
              <a:gd name="T4" fmla="*/ 522288 w 512"/>
              <a:gd name="T5" fmla="*/ 849312 h 963"/>
              <a:gd name="T6" fmla="*/ 666750 w 512"/>
              <a:gd name="T7" fmla="*/ 787400 h 963"/>
              <a:gd name="T8" fmla="*/ 727075 w 512"/>
              <a:gd name="T9" fmla="*/ 712787 h 963"/>
              <a:gd name="T10" fmla="*/ 750888 w 512"/>
              <a:gd name="T11" fmla="*/ 654050 h 963"/>
              <a:gd name="T12" fmla="*/ 762000 w 512"/>
              <a:gd name="T13" fmla="*/ 603250 h 963"/>
              <a:gd name="T14" fmla="*/ 809625 w 512"/>
              <a:gd name="T15" fmla="*/ 552450 h 963"/>
              <a:gd name="T16" fmla="*/ 747713 w 512"/>
              <a:gd name="T17" fmla="*/ 422275 h 963"/>
              <a:gd name="T18" fmla="*/ 754063 w 512"/>
              <a:gd name="T19" fmla="*/ 306387 h 963"/>
              <a:gd name="T20" fmla="*/ 717550 w 512"/>
              <a:gd name="T21" fmla="*/ 207962 h 963"/>
              <a:gd name="T22" fmla="*/ 693738 w 512"/>
              <a:gd name="T23" fmla="*/ 173037 h 963"/>
              <a:gd name="T24" fmla="*/ 655638 w 512"/>
              <a:gd name="T25" fmla="*/ 128587 h 963"/>
              <a:gd name="T26" fmla="*/ 601663 w 512"/>
              <a:gd name="T27" fmla="*/ 104775 h 963"/>
              <a:gd name="T28" fmla="*/ 590550 w 512"/>
              <a:gd name="T29" fmla="*/ 98425 h 963"/>
              <a:gd name="T30" fmla="*/ 554038 w 512"/>
              <a:gd name="T31" fmla="*/ 84137 h 963"/>
              <a:gd name="T32" fmla="*/ 539750 w 512"/>
              <a:gd name="T33" fmla="*/ 68262 h 963"/>
              <a:gd name="T34" fmla="*/ 522288 w 512"/>
              <a:gd name="T35" fmla="*/ 63500 h 963"/>
              <a:gd name="T36" fmla="*/ 512763 w 512"/>
              <a:gd name="T37" fmla="*/ 60325 h 963"/>
              <a:gd name="T38" fmla="*/ 504825 w 512"/>
              <a:gd name="T39" fmla="*/ 60325 h 963"/>
              <a:gd name="T40" fmla="*/ 468313 w 512"/>
              <a:gd name="T41" fmla="*/ 44450 h 963"/>
              <a:gd name="T42" fmla="*/ 439738 w 512"/>
              <a:gd name="T43" fmla="*/ 39687 h 963"/>
              <a:gd name="T44" fmla="*/ 328613 w 512"/>
              <a:gd name="T45" fmla="*/ 15875 h 963"/>
              <a:gd name="T46" fmla="*/ 273050 w 512"/>
              <a:gd name="T47" fmla="*/ 0 h 963"/>
              <a:gd name="T48" fmla="*/ 215900 w 512"/>
              <a:gd name="T49" fmla="*/ 9525 h 963"/>
              <a:gd name="T50" fmla="*/ 171450 w 512"/>
              <a:gd name="T51" fmla="*/ 30162 h 963"/>
              <a:gd name="T52" fmla="*/ 163513 w 512"/>
              <a:gd name="T53" fmla="*/ 36512 h 963"/>
              <a:gd name="T54" fmla="*/ 142875 w 512"/>
              <a:gd name="T55" fmla="*/ 47625 h 963"/>
              <a:gd name="T56" fmla="*/ 142875 w 512"/>
              <a:gd name="T57" fmla="*/ 33337 h 963"/>
              <a:gd name="T58" fmla="*/ 130175 w 512"/>
              <a:gd name="T59" fmla="*/ 39687 h 963"/>
              <a:gd name="T60" fmla="*/ 119063 w 512"/>
              <a:gd name="T61" fmla="*/ 63500 h 963"/>
              <a:gd name="T62" fmla="*/ 109538 w 512"/>
              <a:gd name="T63" fmla="*/ 63500 h 963"/>
              <a:gd name="T64" fmla="*/ 103188 w 512"/>
              <a:gd name="T65" fmla="*/ 68262 h 963"/>
              <a:gd name="T66" fmla="*/ 103188 w 512"/>
              <a:gd name="T67" fmla="*/ 74612 h 963"/>
              <a:gd name="T68" fmla="*/ 98425 w 512"/>
              <a:gd name="T69" fmla="*/ 68262 h 963"/>
              <a:gd name="T70" fmla="*/ 88900 w 512"/>
              <a:gd name="T71" fmla="*/ 84137 h 963"/>
              <a:gd name="T72" fmla="*/ 82550 w 512"/>
              <a:gd name="T73" fmla="*/ 95250 h 963"/>
              <a:gd name="T74" fmla="*/ 53975 w 512"/>
              <a:gd name="T75" fmla="*/ 80962 h 963"/>
              <a:gd name="T76" fmla="*/ 61913 w 512"/>
              <a:gd name="T77" fmla="*/ 95250 h 963"/>
              <a:gd name="T78" fmla="*/ 61913 w 512"/>
              <a:gd name="T79" fmla="*/ 112712 h 963"/>
              <a:gd name="T80" fmla="*/ 61913 w 512"/>
              <a:gd name="T81" fmla="*/ 131762 h 963"/>
              <a:gd name="T82" fmla="*/ 44450 w 512"/>
              <a:gd name="T83" fmla="*/ 142875 h 963"/>
              <a:gd name="T84" fmla="*/ 31750 w 512"/>
              <a:gd name="T85" fmla="*/ 166687 h 963"/>
              <a:gd name="T86" fmla="*/ 31750 w 512"/>
              <a:gd name="T87" fmla="*/ 179387 h 963"/>
              <a:gd name="T88" fmla="*/ 23813 w 512"/>
              <a:gd name="T89" fmla="*/ 211137 h 963"/>
              <a:gd name="T90" fmla="*/ 14288 w 512"/>
              <a:gd name="T91" fmla="*/ 265112 h 963"/>
              <a:gd name="T92" fmla="*/ 11113 w 512"/>
              <a:gd name="T93" fmla="*/ 338137 h 963"/>
              <a:gd name="T94" fmla="*/ 23813 w 512"/>
              <a:gd name="T95" fmla="*/ 463550 h 963"/>
              <a:gd name="T96" fmla="*/ 68263 w 512"/>
              <a:gd name="T97" fmla="*/ 538162 h 963"/>
              <a:gd name="T98" fmla="*/ 123825 w 512"/>
              <a:gd name="T99" fmla="*/ 603250 h 963"/>
              <a:gd name="T100" fmla="*/ 163513 w 512"/>
              <a:gd name="T101" fmla="*/ 641350 h 963"/>
              <a:gd name="T102" fmla="*/ 219075 w 512"/>
              <a:gd name="T103" fmla="*/ 706437 h 963"/>
              <a:gd name="T104" fmla="*/ 190500 w 512"/>
              <a:gd name="T105" fmla="*/ 804862 h 963"/>
              <a:gd name="T106" fmla="*/ 139700 w 512"/>
              <a:gd name="T107" fmla="*/ 873125 h 963"/>
              <a:gd name="T108" fmla="*/ 77788 w 512"/>
              <a:gd name="T109" fmla="*/ 996950 h 963"/>
              <a:gd name="T110" fmla="*/ 31750 w 512"/>
              <a:gd name="T111" fmla="*/ 1211262 h 963"/>
              <a:gd name="T112" fmla="*/ 0 w 512"/>
              <a:gd name="T113" fmla="*/ 1528762 h 963"/>
              <a:gd name="T114" fmla="*/ 779463 w 512"/>
              <a:gd name="T115" fmla="*/ 1528762 h 963"/>
              <a:gd name="T116" fmla="*/ 65088 w 512"/>
              <a:gd name="T117" fmla="*/ 119062 h 963"/>
              <a:gd name="T118" fmla="*/ 74613 w 512"/>
              <a:gd name="T119" fmla="*/ 131762 h 963"/>
              <a:gd name="T120" fmla="*/ 61913 w 512"/>
              <a:gd name="T121" fmla="*/ 125412 h 963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512"/>
              <a:gd name="T184" fmla="*/ 0 h 963"/>
              <a:gd name="T185" fmla="*/ 512 w 512"/>
              <a:gd name="T186" fmla="*/ 963 h 963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512" h="963">
                <a:moveTo>
                  <a:pt x="491" y="963"/>
                </a:moveTo>
                <a:lnTo>
                  <a:pt x="491" y="963"/>
                </a:lnTo>
                <a:lnTo>
                  <a:pt x="482" y="942"/>
                </a:lnTo>
                <a:lnTo>
                  <a:pt x="475" y="920"/>
                </a:lnTo>
                <a:lnTo>
                  <a:pt x="458" y="875"/>
                </a:lnTo>
                <a:lnTo>
                  <a:pt x="422" y="776"/>
                </a:lnTo>
                <a:lnTo>
                  <a:pt x="413" y="753"/>
                </a:lnTo>
                <a:lnTo>
                  <a:pt x="402" y="733"/>
                </a:lnTo>
                <a:lnTo>
                  <a:pt x="377" y="692"/>
                </a:lnTo>
                <a:lnTo>
                  <a:pt x="351" y="649"/>
                </a:lnTo>
                <a:lnTo>
                  <a:pt x="338" y="628"/>
                </a:lnTo>
                <a:lnTo>
                  <a:pt x="342" y="621"/>
                </a:lnTo>
                <a:lnTo>
                  <a:pt x="342" y="613"/>
                </a:lnTo>
                <a:lnTo>
                  <a:pt x="342" y="608"/>
                </a:lnTo>
                <a:lnTo>
                  <a:pt x="338" y="598"/>
                </a:lnTo>
                <a:lnTo>
                  <a:pt x="331" y="589"/>
                </a:lnTo>
                <a:lnTo>
                  <a:pt x="318" y="572"/>
                </a:lnTo>
                <a:lnTo>
                  <a:pt x="316" y="568"/>
                </a:lnTo>
                <a:lnTo>
                  <a:pt x="316" y="565"/>
                </a:lnTo>
                <a:lnTo>
                  <a:pt x="321" y="552"/>
                </a:lnTo>
                <a:lnTo>
                  <a:pt x="327" y="539"/>
                </a:lnTo>
                <a:lnTo>
                  <a:pt x="329" y="535"/>
                </a:lnTo>
                <a:lnTo>
                  <a:pt x="331" y="535"/>
                </a:lnTo>
                <a:lnTo>
                  <a:pt x="333" y="529"/>
                </a:lnTo>
                <a:lnTo>
                  <a:pt x="338" y="526"/>
                </a:lnTo>
                <a:lnTo>
                  <a:pt x="346" y="520"/>
                </a:lnTo>
                <a:lnTo>
                  <a:pt x="355" y="516"/>
                </a:lnTo>
                <a:lnTo>
                  <a:pt x="362" y="512"/>
                </a:lnTo>
                <a:lnTo>
                  <a:pt x="420" y="496"/>
                </a:lnTo>
                <a:lnTo>
                  <a:pt x="432" y="492"/>
                </a:lnTo>
                <a:lnTo>
                  <a:pt x="439" y="486"/>
                </a:lnTo>
                <a:lnTo>
                  <a:pt x="447" y="481"/>
                </a:lnTo>
                <a:lnTo>
                  <a:pt x="452" y="471"/>
                </a:lnTo>
                <a:lnTo>
                  <a:pt x="454" y="462"/>
                </a:lnTo>
                <a:lnTo>
                  <a:pt x="456" y="455"/>
                </a:lnTo>
                <a:lnTo>
                  <a:pt x="458" y="449"/>
                </a:lnTo>
                <a:lnTo>
                  <a:pt x="462" y="445"/>
                </a:lnTo>
                <a:lnTo>
                  <a:pt x="467" y="441"/>
                </a:lnTo>
                <a:lnTo>
                  <a:pt x="473" y="440"/>
                </a:lnTo>
                <a:lnTo>
                  <a:pt x="476" y="436"/>
                </a:lnTo>
                <a:lnTo>
                  <a:pt x="478" y="430"/>
                </a:lnTo>
                <a:lnTo>
                  <a:pt x="478" y="423"/>
                </a:lnTo>
                <a:lnTo>
                  <a:pt x="476" y="417"/>
                </a:lnTo>
                <a:lnTo>
                  <a:pt x="473" y="412"/>
                </a:lnTo>
                <a:lnTo>
                  <a:pt x="482" y="406"/>
                </a:lnTo>
                <a:lnTo>
                  <a:pt x="486" y="400"/>
                </a:lnTo>
                <a:lnTo>
                  <a:pt x="486" y="398"/>
                </a:lnTo>
                <a:lnTo>
                  <a:pt x="486" y="397"/>
                </a:lnTo>
                <a:lnTo>
                  <a:pt x="484" y="391"/>
                </a:lnTo>
                <a:lnTo>
                  <a:pt x="482" y="384"/>
                </a:lnTo>
                <a:lnTo>
                  <a:pt x="480" y="380"/>
                </a:lnTo>
                <a:lnTo>
                  <a:pt x="480" y="374"/>
                </a:lnTo>
                <a:lnTo>
                  <a:pt x="480" y="372"/>
                </a:lnTo>
                <a:lnTo>
                  <a:pt x="480" y="370"/>
                </a:lnTo>
                <a:lnTo>
                  <a:pt x="486" y="367"/>
                </a:lnTo>
                <a:lnTo>
                  <a:pt x="497" y="365"/>
                </a:lnTo>
                <a:lnTo>
                  <a:pt x="501" y="363"/>
                </a:lnTo>
                <a:lnTo>
                  <a:pt x="506" y="359"/>
                </a:lnTo>
                <a:lnTo>
                  <a:pt x="510" y="348"/>
                </a:lnTo>
                <a:lnTo>
                  <a:pt x="512" y="344"/>
                </a:lnTo>
                <a:lnTo>
                  <a:pt x="512" y="339"/>
                </a:lnTo>
                <a:lnTo>
                  <a:pt x="506" y="329"/>
                </a:lnTo>
                <a:lnTo>
                  <a:pt x="495" y="311"/>
                </a:lnTo>
                <a:lnTo>
                  <a:pt x="480" y="290"/>
                </a:lnTo>
                <a:lnTo>
                  <a:pt x="473" y="279"/>
                </a:lnTo>
                <a:lnTo>
                  <a:pt x="473" y="271"/>
                </a:lnTo>
                <a:lnTo>
                  <a:pt x="471" y="266"/>
                </a:lnTo>
                <a:lnTo>
                  <a:pt x="473" y="247"/>
                </a:lnTo>
                <a:lnTo>
                  <a:pt x="475" y="230"/>
                </a:lnTo>
                <a:lnTo>
                  <a:pt x="475" y="221"/>
                </a:lnTo>
                <a:lnTo>
                  <a:pt x="475" y="212"/>
                </a:lnTo>
                <a:lnTo>
                  <a:pt x="473" y="193"/>
                </a:lnTo>
                <a:lnTo>
                  <a:pt x="475" y="193"/>
                </a:lnTo>
                <a:lnTo>
                  <a:pt x="471" y="180"/>
                </a:lnTo>
                <a:lnTo>
                  <a:pt x="467" y="167"/>
                </a:lnTo>
                <a:lnTo>
                  <a:pt x="462" y="156"/>
                </a:lnTo>
                <a:lnTo>
                  <a:pt x="460" y="148"/>
                </a:lnTo>
                <a:lnTo>
                  <a:pt x="460" y="142"/>
                </a:lnTo>
                <a:lnTo>
                  <a:pt x="456" y="141"/>
                </a:lnTo>
                <a:lnTo>
                  <a:pt x="454" y="139"/>
                </a:lnTo>
                <a:lnTo>
                  <a:pt x="452" y="131"/>
                </a:lnTo>
                <a:lnTo>
                  <a:pt x="450" y="129"/>
                </a:lnTo>
                <a:lnTo>
                  <a:pt x="448" y="128"/>
                </a:lnTo>
                <a:lnTo>
                  <a:pt x="447" y="122"/>
                </a:lnTo>
                <a:lnTo>
                  <a:pt x="443" y="116"/>
                </a:lnTo>
                <a:lnTo>
                  <a:pt x="437" y="109"/>
                </a:lnTo>
                <a:lnTo>
                  <a:pt x="430" y="98"/>
                </a:lnTo>
                <a:lnTo>
                  <a:pt x="426" y="94"/>
                </a:lnTo>
                <a:lnTo>
                  <a:pt x="422" y="94"/>
                </a:lnTo>
                <a:lnTo>
                  <a:pt x="420" y="92"/>
                </a:lnTo>
                <a:lnTo>
                  <a:pt x="419" y="88"/>
                </a:lnTo>
                <a:lnTo>
                  <a:pt x="417" y="83"/>
                </a:lnTo>
                <a:lnTo>
                  <a:pt x="413" y="81"/>
                </a:lnTo>
                <a:lnTo>
                  <a:pt x="409" y="79"/>
                </a:lnTo>
                <a:lnTo>
                  <a:pt x="396" y="73"/>
                </a:lnTo>
                <a:lnTo>
                  <a:pt x="391" y="71"/>
                </a:lnTo>
                <a:lnTo>
                  <a:pt x="389" y="70"/>
                </a:lnTo>
                <a:lnTo>
                  <a:pt x="389" y="68"/>
                </a:lnTo>
                <a:lnTo>
                  <a:pt x="381" y="68"/>
                </a:lnTo>
                <a:lnTo>
                  <a:pt x="379" y="66"/>
                </a:lnTo>
                <a:lnTo>
                  <a:pt x="377" y="64"/>
                </a:lnTo>
                <a:lnTo>
                  <a:pt x="376" y="64"/>
                </a:lnTo>
                <a:lnTo>
                  <a:pt x="374" y="64"/>
                </a:lnTo>
                <a:lnTo>
                  <a:pt x="372" y="66"/>
                </a:lnTo>
                <a:lnTo>
                  <a:pt x="372" y="64"/>
                </a:lnTo>
                <a:lnTo>
                  <a:pt x="372" y="62"/>
                </a:lnTo>
                <a:lnTo>
                  <a:pt x="368" y="62"/>
                </a:lnTo>
                <a:lnTo>
                  <a:pt x="362" y="60"/>
                </a:lnTo>
                <a:lnTo>
                  <a:pt x="355" y="57"/>
                </a:lnTo>
                <a:lnTo>
                  <a:pt x="361" y="58"/>
                </a:lnTo>
                <a:lnTo>
                  <a:pt x="355" y="55"/>
                </a:lnTo>
                <a:lnTo>
                  <a:pt x="349" y="53"/>
                </a:lnTo>
                <a:lnTo>
                  <a:pt x="353" y="55"/>
                </a:lnTo>
                <a:lnTo>
                  <a:pt x="342" y="51"/>
                </a:lnTo>
                <a:lnTo>
                  <a:pt x="336" y="49"/>
                </a:lnTo>
                <a:lnTo>
                  <a:pt x="334" y="45"/>
                </a:lnTo>
                <a:lnTo>
                  <a:pt x="346" y="49"/>
                </a:lnTo>
                <a:lnTo>
                  <a:pt x="344" y="45"/>
                </a:lnTo>
                <a:lnTo>
                  <a:pt x="340" y="43"/>
                </a:lnTo>
                <a:lnTo>
                  <a:pt x="336" y="43"/>
                </a:lnTo>
                <a:lnTo>
                  <a:pt x="334" y="42"/>
                </a:lnTo>
                <a:lnTo>
                  <a:pt x="336" y="40"/>
                </a:lnTo>
                <a:lnTo>
                  <a:pt x="333" y="40"/>
                </a:lnTo>
                <a:lnTo>
                  <a:pt x="333" y="42"/>
                </a:lnTo>
                <a:lnTo>
                  <a:pt x="331" y="40"/>
                </a:lnTo>
                <a:lnTo>
                  <a:pt x="329" y="40"/>
                </a:lnTo>
                <a:lnTo>
                  <a:pt x="327" y="40"/>
                </a:lnTo>
                <a:lnTo>
                  <a:pt x="325" y="38"/>
                </a:lnTo>
                <a:lnTo>
                  <a:pt x="331" y="40"/>
                </a:lnTo>
                <a:lnTo>
                  <a:pt x="327" y="38"/>
                </a:lnTo>
                <a:lnTo>
                  <a:pt x="325" y="38"/>
                </a:lnTo>
                <a:lnTo>
                  <a:pt x="323" y="40"/>
                </a:lnTo>
                <a:lnTo>
                  <a:pt x="323" y="38"/>
                </a:lnTo>
                <a:lnTo>
                  <a:pt x="321" y="38"/>
                </a:lnTo>
                <a:lnTo>
                  <a:pt x="319" y="38"/>
                </a:lnTo>
                <a:lnTo>
                  <a:pt x="319" y="40"/>
                </a:lnTo>
                <a:lnTo>
                  <a:pt x="321" y="42"/>
                </a:lnTo>
                <a:lnTo>
                  <a:pt x="319" y="42"/>
                </a:lnTo>
                <a:lnTo>
                  <a:pt x="318" y="40"/>
                </a:lnTo>
                <a:lnTo>
                  <a:pt x="318" y="38"/>
                </a:lnTo>
                <a:lnTo>
                  <a:pt x="316" y="38"/>
                </a:lnTo>
                <a:lnTo>
                  <a:pt x="316" y="40"/>
                </a:lnTo>
                <a:lnTo>
                  <a:pt x="310" y="38"/>
                </a:lnTo>
                <a:lnTo>
                  <a:pt x="301" y="36"/>
                </a:lnTo>
                <a:lnTo>
                  <a:pt x="297" y="32"/>
                </a:lnTo>
                <a:lnTo>
                  <a:pt x="295" y="28"/>
                </a:lnTo>
                <a:lnTo>
                  <a:pt x="293" y="32"/>
                </a:lnTo>
                <a:lnTo>
                  <a:pt x="291" y="32"/>
                </a:lnTo>
                <a:lnTo>
                  <a:pt x="288" y="30"/>
                </a:lnTo>
                <a:lnTo>
                  <a:pt x="284" y="28"/>
                </a:lnTo>
                <a:lnTo>
                  <a:pt x="286" y="28"/>
                </a:lnTo>
                <a:lnTo>
                  <a:pt x="286" y="27"/>
                </a:lnTo>
                <a:lnTo>
                  <a:pt x="282" y="25"/>
                </a:lnTo>
                <a:lnTo>
                  <a:pt x="277" y="25"/>
                </a:lnTo>
                <a:lnTo>
                  <a:pt x="277" y="23"/>
                </a:lnTo>
                <a:lnTo>
                  <a:pt x="273" y="21"/>
                </a:lnTo>
                <a:lnTo>
                  <a:pt x="267" y="21"/>
                </a:lnTo>
                <a:lnTo>
                  <a:pt x="252" y="19"/>
                </a:lnTo>
                <a:lnTo>
                  <a:pt x="222" y="12"/>
                </a:lnTo>
                <a:lnTo>
                  <a:pt x="207" y="10"/>
                </a:lnTo>
                <a:lnTo>
                  <a:pt x="194" y="8"/>
                </a:lnTo>
                <a:lnTo>
                  <a:pt x="183" y="6"/>
                </a:lnTo>
                <a:lnTo>
                  <a:pt x="177" y="8"/>
                </a:lnTo>
                <a:lnTo>
                  <a:pt x="172" y="4"/>
                </a:lnTo>
                <a:lnTo>
                  <a:pt x="170" y="2"/>
                </a:lnTo>
                <a:lnTo>
                  <a:pt x="172" y="0"/>
                </a:lnTo>
                <a:lnTo>
                  <a:pt x="161" y="2"/>
                </a:lnTo>
                <a:lnTo>
                  <a:pt x="149" y="4"/>
                </a:lnTo>
                <a:lnTo>
                  <a:pt x="140" y="6"/>
                </a:lnTo>
                <a:lnTo>
                  <a:pt x="138" y="6"/>
                </a:lnTo>
                <a:lnTo>
                  <a:pt x="136" y="6"/>
                </a:lnTo>
                <a:lnTo>
                  <a:pt x="134" y="4"/>
                </a:lnTo>
                <a:lnTo>
                  <a:pt x="133" y="6"/>
                </a:lnTo>
                <a:lnTo>
                  <a:pt x="131" y="4"/>
                </a:lnTo>
                <a:lnTo>
                  <a:pt x="129" y="6"/>
                </a:lnTo>
                <a:lnTo>
                  <a:pt x="127" y="4"/>
                </a:lnTo>
                <a:lnTo>
                  <a:pt x="108" y="19"/>
                </a:lnTo>
                <a:lnTo>
                  <a:pt x="108" y="15"/>
                </a:lnTo>
                <a:lnTo>
                  <a:pt x="110" y="14"/>
                </a:lnTo>
                <a:lnTo>
                  <a:pt x="108" y="14"/>
                </a:lnTo>
                <a:lnTo>
                  <a:pt x="106" y="15"/>
                </a:lnTo>
                <a:lnTo>
                  <a:pt x="105" y="14"/>
                </a:lnTo>
                <a:lnTo>
                  <a:pt x="103" y="23"/>
                </a:lnTo>
                <a:lnTo>
                  <a:pt x="99" y="27"/>
                </a:lnTo>
                <a:lnTo>
                  <a:pt x="95" y="28"/>
                </a:lnTo>
                <a:lnTo>
                  <a:pt x="97" y="30"/>
                </a:lnTo>
                <a:lnTo>
                  <a:pt x="95" y="32"/>
                </a:lnTo>
                <a:lnTo>
                  <a:pt x="92" y="34"/>
                </a:lnTo>
                <a:lnTo>
                  <a:pt x="92" y="30"/>
                </a:lnTo>
                <a:lnTo>
                  <a:pt x="90" y="30"/>
                </a:lnTo>
                <a:lnTo>
                  <a:pt x="88" y="32"/>
                </a:lnTo>
                <a:lnTo>
                  <a:pt x="90" y="34"/>
                </a:lnTo>
                <a:lnTo>
                  <a:pt x="90" y="36"/>
                </a:lnTo>
                <a:lnTo>
                  <a:pt x="88" y="38"/>
                </a:lnTo>
                <a:lnTo>
                  <a:pt x="90" y="28"/>
                </a:lnTo>
                <a:lnTo>
                  <a:pt x="90" y="21"/>
                </a:lnTo>
                <a:lnTo>
                  <a:pt x="88" y="21"/>
                </a:lnTo>
                <a:lnTo>
                  <a:pt x="86" y="21"/>
                </a:lnTo>
                <a:lnTo>
                  <a:pt x="86" y="23"/>
                </a:lnTo>
                <a:lnTo>
                  <a:pt x="86" y="27"/>
                </a:lnTo>
                <a:lnTo>
                  <a:pt x="82" y="40"/>
                </a:lnTo>
                <a:lnTo>
                  <a:pt x="82" y="32"/>
                </a:lnTo>
                <a:lnTo>
                  <a:pt x="82" y="25"/>
                </a:lnTo>
                <a:lnTo>
                  <a:pt x="84" y="8"/>
                </a:lnTo>
                <a:lnTo>
                  <a:pt x="80" y="15"/>
                </a:lnTo>
                <a:lnTo>
                  <a:pt x="78" y="23"/>
                </a:lnTo>
                <a:lnTo>
                  <a:pt x="77" y="28"/>
                </a:lnTo>
                <a:lnTo>
                  <a:pt x="77" y="32"/>
                </a:lnTo>
                <a:lnTo>
                  <a:pt x="75" y="36"/>
                </a:lnTo>
                <a:lnTo>
                  <a:pt x="75" y="40"/>
                </a:lnTo>
                <a:lnTo>
                  <a:pt x="75" y="34"/>
                </a:lnTo>
                <a:lnTo>
                  <a:pt x="73" y="30"/>
                </a:lnTo>
                <a:lnTo>
                  <a:pt x="73" y="36"/>
                </a:lnTo>
                <a:lnTo>
                  <a:pt x="73" y="40"/>
                </a:lnTo>
                <a:lnTo>
                  <a:pt x="71" y="40"/>
                </a:lnTo>
                <a:lnTo>
                  <a:pt x="69" y="40"/>
                </a:lnTo>
                <a:lnTo>
                  <a:pt x="67" y="38"/>
                </a:lnTo>
                <a:lnTo>
                  <a:pt x="65" y="36"/>
                </a:lnTo>
                <a:lnTo>
                  <a:pt x="63" y="28"/>
                </a:lnTo>
                <a:lnTo>
                  <a:pt x="60" y="23"/>
                </a:lnTo>
                <a:lnTo>
                  <a:pt x="62" y="34"/>
                </a:lnTo>
                <a:lnTo>
                  <a:pt x="63" y="40"/>
                </a:lnTo>
                <a:lnTo>
                  <a:pt x="65" y="43"/>
                </a:lnTo>
                <a:lnTo>
                  <a:pt x="69" y="47"/>
                </a:lnTo>
                <a:lnTo>
                  <a:pt x="67" y="51"/>
                </a:lnTo>
                <a:lnTo>
                  <a:pt x="67" y="53"/>
                </a:lnTo>
                <a:lnTo>
                  <a:pt x="65" y="51"/>
                </a:lnTo>
                <a:lnTo>
                  <a:pt x="65" y="49"/>
                </a:lnTo>
                <a:lnTo>
                  <a:pt x="65" y="47"/>
                </a:lnTo>
                <a:lnTo>
                  <a:pt x="63" y="47"/>
                </a:lnTo>
                <a:lnTo>
                  <a:pt x="62" y="45"/>
                </a:lnTo>
                <a:lnTo>
                  <a:pt x="62" y="49"/>
                </a:lnTo>
                <a:lnTo>
                  <a:pt x="62" y="47"/>
                </a:lnTo>
                <a:lnTo>
                  <a:pt x="62" y="43"/>
                </a:lnTo>
                <a:lnTo>
                  <a:pt x="60" y="43"/>
                </a:lnTo>
                <a:lnTo>
                  <a:pt x="60" y="40"/>
                </a:lnTo>
                <a:lnTo>
                  <a:pt x="54" y="40"/>
                </a:lnTo>
                <a:lnTo>
                  <a:pt x="54" y="47"/>
                </a:lnTo>
                <a:lnTo>
                  <a:pt x="56" y="55"/>
                </a:lnTo>
                <a:lnTo>
                  <a:pt x="56" y="53"/>
                </a:lnTo>
                <a:lnTo>
                  <a:pt x="58" y="57"/>
                </a:lnTo>
                <a:lnTo>
                  <a:pt x="58" y="58"/>
                </a:lnTo>
                <a:lnTo>
                  <a:pt x="54" y="57"/>
                </a:lnTo>
                <a:lnTo>
                  <a:pt x="50" y="55"/>
                </a:lnTo>
                <a:lnTo>
                  <a:pt x="49" y="57"/>
                </a:lnTo>
                <a:lnTo>
                  <a:pt x="50" y="58"/>
                </a:lnTo>
                <a:lnTo>
                  <a:pt x="52" y="60"/>
                </a:lnTo>
                <a:lnTo>
                  <a:pt x="52" y="62"/>
                </a:lnTo>
                <a:lnTo>
                  <a:pt x="50" y="62"/>
                </a:lnTo>
                <a:lnTo>
                  <a:pt x="45" y="58"/>
                </a:lnTo>
                <a:lnTo>
                  <a:pt x="39" y="55"/>
                </a:lnTo>
                <a:lnTo>
                  <a:pt x="34" y="51"/>
                </a:lnTo>
                <a:lnTo>
                  <a:pt x="35" y="55"/>
                </a:lnTo>
                <a:lnTo>
                  <a:pt x="32" y="55"/>
                </a:lnTo>
                <a:lnTo>
                  <a:pt x="35" y="57"/>
                </a:lnTo>
                <a:lnTo>
                  <a:pt x="37" y="60"/>
                </a:lnTo>
                <a:lnTo>
                  <a:pt x="35" y="60"/>
                </a:lnTo>
                <a:lnTo>
                  <a:pt x="39" y="60"/>
                </a:lnTo>
                <a:lnTo>
                  <a:pt x="41" y="64"/>
                </a:lnTo>
                <a:lnTo>
                  <a:pt x="43" y="66"/>
                </a:lnTo>
                <a:lnTo>
                  <a:pt x="45" y="68"/>
                </a:lnTo>
                <a:lnTo>
                  <a:pt x="45" y="70"/>
                </a:lnTo>
                <a:lnTo>
                  <a:pt x="41" y="70"/>
                </a:lnTo>
                <a:lnTo>
                  <a:pt x="39" y="71"/>
                </a:lnTo>
                <a:lnTo>
                  <a:pt x="34" y="70"/>
                </a:lnTo>
                <a:lnTo>
                  <a:pt x="26" y="70"/>
                </a:lnTo>
                <a:lnTo>
                  <a:pt x="30" y="70"/>
                </a:lnTo>
                <a:lnTo>
                  <a:pt x="30" y="71"/>
                </a:lnTo>
                <a:lnTo>
                  <a:pt x="32" y="73"/>
                </a:lnTo>
                <a:lnTo>
                  <a:pt x="34" y="77"/>
                </a:lnTo>
                <a:lnTo>
                  <a:pt x="39" y="83"/>
                </a:lnTo>
                <a:lnTo>
                  <a:pt x="37" y="85"/>
                </a:lnTo>
                <a:lnTo>
                  <a:pt x="35" y="86"/>
                </a:lnTo>
                <a:lnTo>
                  <a:pt x="37" y="86"/>
                </a:lnTo>
                <a:lnTo>
                  <a:pt x="37" y="88"/>
                </a:lnTo>
                <a:lnTo>
                  <a:pt x="37" y="90"/>
                </a:lnTo>
                <a:lnTo>
                  <a:pt x="34" y="90"/>
                </a:lnTo>
                <a:lnTo>
                  <a:pt x="28" y="90"/>
                </a:lnTo>
                <a:lnTo>
                  <a:pt x="26" y="90"/>
                </a:lnTo>
                <a:lnTo>
                  <a:pt x="24" y="94"/>
                </a:lnTo>
                <a:lnTo>
                  <a:pt x="28" y="94"/>
                </a:lnTo>
                <a:lnTo>
                  <a:pt x="24" y="98"/>
                </a:lnTo>
                <a:lnTo>
                  <a:pt x="22" y="101"/>
                </a:lnTo>
                <a:lnTo>
                  <a:pt x="22" y="103"/>
                </a:lnTo>
                <a:lnTo>
                  <a:pt x="20" y="105"/>
                </a:lnTo>
                <a:lnTo>
                  <a:pt x="19" y="105"/>
                </a:lnTo>
                <a:lnTo>
                  <a:pt x="19" y="107"/>
                </a:lnTo>
                <a:lnTo>
                  <a:pt x="20" y="107"/>
                </a:lnTo>
                <a:lnTo>
                  <a:pt x="20" y="109"/>
                </a:lnTo>
                <a:lnTo>
                  <a:pt x="19" y="113"/>
                </a:lnTo>
                <a:lnTo>
                  <a:pt x="20" y="113"/>
                </a:lnTo>
                <a:lnTo>
                  <a:pt x="22" y="111"/>
                </a:lnTo>
                <a:lnTo>
                  <a:pt x="28" y="109"/>
                </a:lnTo>
                <a:lnTo>
                  <a:pt x="22" y="118"/>
                </a:lnTo>
                <a:lnTo>
                  <a:pt x="17" y="126"/>
                </a:lnTo>
                <a:lnTo>
                  <a:pt x="17" y="128"/>
                </a:lnTo>
                <a:lnTo>
                  <a:pt x="17" y="129"/>
                </a:lnTo>
                <a:lnTo>
                  <a:pt x="15" y="133"/>
                </a:lnTo>
                <a:lnTo>
                  <a:pt x="13" y="137"/>
                </a:lnTo>
                <a:lnTo>
                  <a:pt x="9" y="156"/>
                </a:lnTo>
                <a:lnTo>
                  <a:pt x="7" y="161"/>
                </a:lnTo>
                <a:lnTo>
                  <a:pt x="9" y="163"/>
                </a:lnTo>
                <a:lnTo>
                  <a:pt x="9" y="167"/>
                </a:lnTo>
                <a:lnTo>
                  <a:pt x="9" y="170"/>
                </a:lnTo>
                <a:lnTo>
                  <a:pt x="11" y="169"/>
                </a:lnTo>
                <a:lnTo>
                  <a:pt x="11" y="180"/>
                </a:lnTo>
                <a:lnTo>
                  <a:pt x="11" y="189"/>
                </a:lnTo>
                <a:lnTo>
                  <a:pt x="9" y="200"/>
                </a:lnTo>
                <a:lnTo>
                  <a:pt x="7" y="213"/>
                </a:lnTo>
                <a:lnTo>
                  <a:pt x="7" y="236"/>
                </a:lnTo>
                <a:lnTo>
                  <a:pt x="9" y="260"/>
                </a:lnTo>
                <a:lnTo>
                  <a:pt x="9" y="273"/>
                </a:lnTo>
                <a:lnTo>
                  <a:pt x="11" y="277"/>
                </a:lnTo>
                <a:lnTo>
                  <a:pt x="13" y="281"/>
                </a:lnTo>
                <a:lnTo>
                  <a:pt x="15" y="292"/>
                </a:lnTo>
                <a:lnTo>
                  <a:pt x="19" y="303"/>
                </a:lnTo>
                <a:lnTo>
                  <a:pt x="30" y="324"/>
                </a:lnTo>
                <a:lnTo>
                  <a:pt x="34" y="327"/>
                </a:lnTo>
                <a:lnTo>
                  <a:pt x="37" y="329"/>
                </a:lnTo>
                <a:lnTo>
                  <a:pt x="41" y="335"/>
                </a:lnTo>
                <a:lnTo>
                  <a:pt x="43" y="339"/>
                </a:lnTo>
                <a:lnTo>
                  <a:pt x="50" y="346"/>
                </a:lnTo>
                <a:lnTo>
                  <a:pt x="54" y="350"/>
                </a:lnTo>
                <a:lnTo>
                  <a:pt x="56" y="355"/>
                </a:lnTo>
                <a:lnTo>
                  <a:pt x="65" y="361"/>
                </a:lnTo>
                <a:lnTo>
                  <a:pt x="73" y="372"/>
                </a:lnTo>
                <a:lnTo>
                  <a:pt x="78" y="380"/>
                </a:lnTo>
                <a:lnTo>
                  <a:pt x="84" y="385"/>
                </a:lnTo>
                <a:lnTo>
                  <a:pt x="86" y="387"/>
                </a:lnTo>
                <a:lnTo>
                  <a:pt x="88" y="387"/>
                </a:lnTo>
                <a:lnTo>
                  <a:pt x="92" y="391"/>
                </a:lnTo>
                <a:lnTo>
                  <a:pt x="95" y="395"/>
                </a:lnTo>
                <a:lnTo>
                  <a:pt x="99" y="400"/>
                </a:lnTo>
                <a:lnTo>
                  <a:pt x="103" y="404"/>
                </a:lnTo>
                <a:lnTo>
                  <a:pt x="110" y="412"/>
                </a:lnTo>
                <a:lnTo>
                  <a:pt x="118" y="421"/>
                </a:lnTo>
                <a:lnTo>
                  <a:pt x="131" y="440"/>
                </a:lnTo>
                <a:lnTo>
                  <a:pt x="134" y="441"/>
                </a:lnTo>
                <a:lnTo>
                  <a:pt x="136" y="443"/>
                </a:lnTo>
                <a:lnTo>
                  <a:pt x="138" y="445"/>
                </a:lnTo>
                <a:lnTo>
                  <a:pt x="138" y="451"/>
                </a:lnTo>
                <a:lnTo>
                  <a:pt x="138" y="456"/>
                </a:lnTo>
                <a:lnTo>
                  <a:pt x="134" y="479"/>
                </a:lnTo>
                <a:lnTo>
                  <a:pt x="133" y="492"/>
                </a:lnTo>
                <a:lnTo>
                  <a:pt x="129" y="503"/>
                </a:lnTo>
                <a:lnTo>
                  <a:pt x="125" y="505"/>
                </a:lnTo>
                <a:lnTo>
                  <a:pt x="120" y="507"/>
                </a:lnTo>
                <a:lnTo>
                  <a:pt x="108" y="512"/>
                </a:lnTo>
                <a:lnTo>
                  <a:pt x="101" y="520"/>
                </a:lnTo>
                <a:lnTo>
                  <a:pt x="95" y="529"/>
                </a:lnTo>
                <a:lnTo>
                  <a:pt x="92" y="539"/>
                </a:lnTo>
                <a:lnTo>
                  <a:pt x="90" y="544"/>
                </a:lnTo>
                <a:lnTo>
                  <a:pt x="88" y="550"/>
                </a:lnTo>
                <a:lnTo>
                  <a:pt x="80" y="559"/>
                </a:lnTo>
                <a:lnTo>
                  <a:pt x="75" y="568"/>
                </a:lnTo>
                <a:lnTo>
                  <a:pt x="67" y="589"/>
                </a:lnTo>
                <a:lnTo>
                  <a:pt x="62" y="598"/>
                </a:lnTo>
                <a:lnTo>
                  <a:pt x="56" y="608"/>
                </a:lnTo>
                <a:lnTo>
                  <a:pt x="50" y="619"/>
                </a:lnTo>
                <a:lnTo>
                  <a:pt x="49" y="628"/>
                </a:lnTo>
                <a:lnTo>
                  <a:pt x="43" y="651"/>
                </a:lnTo>
                <a:lnTo>
                  <a:pt x="43" y="660"/>
                </a:lnTo>
                <a:lnTo>
                  <a:pt x="41" y="669"/>
                </a:lnTo>
                <a:lnTo>
                  <a:pt x="41" y="668"/>
                </a:lnTo>
                <a:lnTo>
                  <a:pt x="30" y="716"/>
                </a:lnTo>
                <a:lnTo>
                  <a:pt x="20" y="763"/>
                </a:lnTo>
                <a:lnTo>
                  <a:pt x="9" y="810"/>
                </a:lnTo>
                <a:lnTo>
                  <a:pt x="6" y="832"/>
                </a:lnTo>
                <a:lnTo>
                  <a:pt x="2" y="854"/>
                </a:lnTo>
                <a:lnTo>
                  <a:pt x="0" y="905"/>
                </a:lnTo>
                <a:lnTo>
                  <a:pt x="0" y="955"/>
                </a:lnTo>
                <a:lnTo>
                  <a:pt x="0" y="961"/>
                </a:lnTo>
                <a:lnTo>
                  <a:pt x="0" y="963"/>
                </a:lnTo>
                <a:lnTo>
                  <a:pt x="2" y="963"/>
                </a:lnTo>
                <a:lnTo>
                  <a:pt x="9" y="963"/>
                </a:lnTo>
                <a:lnTo>
                  <a:pt x="43" y="963"/>
                </a:lnTo>
                <a:lnTo>
                  <a:pt x="308" y="963"/>
                </a:lnTo>
                <a:lnTo>
                  <a:pt x="491" y="963"/>
                </a:lnTo>
                <a:close/>
                <a:moveTo>
                  <a:pt x="377" y="66"/>
                </a:moveTo>
                <a:lnTo>
                  <a:pt x="377" y="66"/>
                </a:lnTo>
                <a:lnTo>
                  <a:pt x="381" y="70"/>
                </a:lnTo>
                <a:lnTo>
                  <a:pt x="377" y="68"/>
                </a:lnTo>
                <a:lnTo>
                  <a:pt x="377" y="66"/>
                </a:lnTo>
                <a:close/>
                <a:moveTo>
                  <a:pt x="41" y="75"/>
                </a:moveTo>
                <a:lnTo>
                  <a:pt x="41" y="75"/>
                </a:lnTo>
                <a:lnTo>
                  <a:pt x="45" y="77"/>
                </a:lnTo>
                <a:lnTo>
                  <a:pt x="47" y="77"/>
                </a:lnTo>
                <a:lnTo>
                  <a:pt x="49" y="79"/>
                </a:lnTo>
                <a:lnTo>
                  <a:pt x="50" y="79"/>
                </a:lnTo>
                <a:lnTo>
                  <a:pt x="49" y="81"/>
                </a:lnTo>
                <a:lnTo>
                  <a:pt x="47" y="83"/>
                </a:lnTo>
                <a:lnTo>
                  <a:pt x="47" y="85"/>
                </a:lnTo>
                <a:lnTo>
                  <a:pt x="43" y="83"/>
                </a:lnTo>
                <a:lnTo>
                  <a:pt x="43" y="81"/>
                </a:lnTo>
                <a:lnTo>
                  <a:pt x="43" y="79"/>
                </a:lnTo>
                <a:lnTo>
                  <a:pt x="41" y="81"/>
                </a:lnTo>
                <a:lnTo>
                  <a:pt x="39" y="79"/>
                </a:lnTo>
                <a:lnTo>
                  <a:pt x="41" y="77"/>
                </a:lnTo>
                <a:lnTo>
                  <a:pt x="41" y="7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3" name="Freeform 50"/>
          <p:cNvSpPr>
            <a:spLocks noEditPoints="1"/>
          </p:cNvSpPr>
          <p:nvPr/>
        </p:nvSpPr>
        <p:spPr bwMode="auto">
          <a:xfrm>
            <a:off x="6989763" y="4810125"/>
            <a:ext cx="925512" cy="1506538"/>
          </a:xfrm>
          <a:custGeom>
            <a:avLst/>
            <a:gdLst>
              <a:gd name="T0" fmla="*/ 827087 w 583"/>
              <a:gd name="T1" fmla="*/ 1096963 h 949"/>
              <a:gd name="T2" fmla="*/ 611187 w 583"/>
              <a:gd name="T3" fmla="*/ 830263 h 949"/>
              <a:gd name="T4" fmla="*/ 658812 w 583"/>
              <a:gd name="T5" fmla="*/ 747713 h 949"/>
              <a:gd name="T6" fmla="*/ 601662 w 583"/>
              <a:gd name="T7" fmla="*/ 693738 h 949"/>
              <a:gd name="T8" fmla="*/ 685800 w 583"/>
              <a:gd name="T9" fmla="*/ 679450 h 949"/>
              <a:gd name="T10" fmla="*/ 750887 w 583"/>
              <a:gd name="T11" fmla="*/ 642938 h 949"/>
              <a:gd name="T12" fmla="*/ 747712 w 583"/>
              <a:gd name="T13" fmla="*/ 595313 h 949"/>
              <a:gd name="T14" fmla="*/ 765175 w 583"/>
              <a:gd name="T15" fmla="*/ 577850 h 949"/>
              <a:gd name="T16" fmla="*/ 768350 w 583"/>
              <a:gd name="T17" fmla="*/ 554038 h 949"/>
              <a:gd name="T18" fmla="*/ 779462 w 583"/>
              <a:gd name="T19" fmla="*/ 530225 h 949"/>
              <a:gd name="T20" fmla="*/ 779462 w 583"/>
              <a:gd name="T21" fmla="*/ 485775 h 949"/>
              <a:gd name="T22" fmla="*/ 806450 w 583"/>
              <a:gd name="T23" fmla="*/ 444500 h 949"/>
              <a:gd name="T24" fmla="*/ 758825 w 583"/>
              <a:gd name="T25" fmla="*/ 376238 h 949"/>
              <a:gd name="T26" fmla="*/ 768350 w 583"/>
              <a:gd name="T27" fmla="*/ 349250 h 949"/>
              <a:gd name="T28" fmla="*/ 774700 w 583"/>
              <a:gd name="T29" fmla="*/ 317500 h 949"/>
              <a:gd name="T30" fmla="*/ 809625 w 583"/>
              <a:gd name="T31" fmla="*/ 269875 h 949"/>
              <a:gd name="T32" fmla="*/ 827087 w 583"/>
              <a:gd name="T33" fmla="*/ 204788 h 949"/>
              <a:gd name="T34" fmla="*/ 836612 w 583"/>
              <a:gd name="T35" fmla="*/ 168275 h 949"/>
              <a:gd name="T36" fmla="*/ 830262 w 583"/>
              <a:gd name="T37" fmla="*/ 123825 h 949"/>
              <a:gd name="T38" fmla="*/ 755650 w 583"/>
              <a:gd name="T39" fmla="*/ 92075 h 949"/>
              <a:gd name="T40" fmla="*/ 652462 w 583"/>
              <a:gd name="T41" fmla="*/ 38100 h 949"/>
              <a:gd name="T42" fmla="*/ 481012 w 583"/>
              <a:gd name="T43" fmla="*/ 20638 h 949"/>
              <a:gd name="T44" fmla="*/ 400050 w 583"/>
              <a:gd name="T45" fmla="*/ 3175 h 949"/>
              <a:gd name="T46" fmla="*/ 323850 w 583"/>
              <a:gd name="T47" fmla="*/ 20638 h 949"/>
              <a:gd name="T48" fmla="*/ 233362 w 583"/>
              <a:gd name="T49" fmla="*/ 61913 h 949"/>
              <a:gd name="T50" fmla="*/ 144462 w 583"/>
              <a:gd name="T51" fmla="*/ 269875 h 949"/>
              <a:gd name="T52" fmla="*/ 119062 w 583"/>
              <a:gd name="T53" fmla="*/ 588963 h 949"/>
              <a:gd name="T54" fmla="*/ 74612 w 583"/>
              <a:gd name="T55" fmla="*/ 793750 h 949"/>
              <a:gd name="T56" fmla="*/ 71437 w 583"/>
              <a:gd name="T57" fmla="*/ 974725 h 949"/>
              <a:gd name="T58" fmla="*/ 74612 w 583"/>
              <a:gd name="T59" fmla="*/ 995363 h 949"/>
              <a:gd name="T60" fmla="*/ 30162 w 583"/>
              <a:gd name="T61" fmla="*/ 1171575 h 949"/>
              <a:gd name="T62" fmla="*/ 41275 w 583"/>
              <a:gd name="T63" fmla="*/ 1171575 h 949"/>
              <a:gd name="T64" fmla="*/ 7937 w 583"/>
              <a:gd name="T65" fmla="*/ 1366838 h 949"/>
              <a:gd name="T66" fmla="*/ 20637 w 583"/>
              <a:gd name="T67" fmla="*/ 1404938 h 949"/>
              <a:gd name="T68" fmla="*/ 11112 w 583"/>
              <a:gd name="T69" fmla="*/ 1465263 h 949"/>
              <a:gd name="T70" fmla="*/ 34925 w 583"/>
              <a:gd name="T71" fmla="*/ 1435100 h 949"/>
              <a:gd name="T72" fmla="*/ 50800 w 583"/>
              <a:gd name="T73" fmla="*/ 1473200 h 949"/>
              <a:gd name="T74" fmla="*/ 88900 w 583"/>
              <a:gd name="T75" fmla="*/ 1500188 h 949"/>
              <a:gd name="T76" fmla="*/ 136525 w 583"/>
              <a:gd name="T77" fmla="*/ 1485900 h 949"/>
              <a:gd name="T78" fmla="*/ 133350 w 583"/>
              <a:gd name="T79" fmla="*/ 1503363 h 949"/>
              <a:gd name="T80" fmla="*/ 188912 w 583"/>
              <a:gd name="T81" fmla="*/ 1470025 h 949"/>
              <a:gd name="T82" fmla="*/ 201612 w 583"/>
              <a:gd name="T83" fmla="*/ 1446213 h 949"/>
              <a:gd name="T84" fmla="*/ 225425 w 583"/>
              <a:gd name="T85" fmla="*/ 1493838 h 949"/>
              <a:gd name="T86" fmla="*/ 925512 w 583"/>
              <a:gd name="T87" fmla="*/ 1500188 h 949"/>
              <a:gd name="T88" fmla="*/ 806450 w 583"/>
              <a:gd name="T89" fmla="*/ 130175 h 949"/>
              <a:gd name="T90" fmla="*/ 833437 w 583"/>
              <a:gd name="T91" fmla="*/ 136525 h 949"/>
              <a:gd name="T92" fmla="*/ 803275 w 583"/>
              <a:gd name="T93" fmla="*/ 130175 h 949"/>
              <a:gd name="T94" fmla="*/ 815975 w 583"/>
              <a:gd name="T95" fmla="*/ 188913 h 949"/>
              <a:gd name="T96" fmla="*/ 827087 w 583"/>
              <a:gd name="T97" fmla="*/ 192088 h 949"/>
              <a:gd name="T98" fmla="*/ 798512 w 583"/>
              <a:gd name="T99" fmla="*/ 198438 h 949"/>
              <a:gd name="T100" fmla="*/ 774700 w 583"/>
              <a:gd name="T101" fmla="*/ 287338 h 949"/>
              <a:gd name="T102" fmla="*/ 795337 w 583"/>
              <a:gd name="T103" fmla="*/ 230188 h 949"/>
              <a:gd name="T104" fmla="*/ 788987 w 583"/>
              <a:gd name="T105" fmla="*/ 293688 h 949"/>
              <a:gd name="T106" fmla="*/ 11112 w 583"/>
              <a:gd name="T107" fmla="*/ 1397000 h 949"/>
              <a:gd name="T108" fmla="*/ 11112 w 583"/>
              <a:gd name="T109" fmla="*/ 1397000 h 949"/>
              <a:gd name="T110" fmla="*/ 26987 w 583"/>
              <a:gd name="T111" fmla="*/ 1355725 h 949"/>
              <a:gd name="T112" fmla="*/ 20637 w 583"/>
              <a:gd name="T113" fmla="*/ 1381125 h 949"/>
              <a:gd name="T114" fmla="*/ 74612 w 583"/>
              <a:gd name="T115" fmla="*/ 1408113 h 949"/>
              <a:gd name="T116" fmla="*/ 376237 w 583"/>
              <a:gd name="T117" fmla="*/ 14288 h 949"/>
              <a:gd name="T118" fmla="*/ 376237 w 583"/>
              <a:gd name="T119" fmla="*/ 14288 h 949"/>
              <a:gd name="T120" fmla="*/ 379412 w 583"/>
              <a:gd name="T121" fmla="*/ 7938 h 949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583"/>
              <a:gd name="T184" fmla="*/ 0 h 949"/>
              <a:gd name="T185" fmla="*/ 583 w 583"/>
              <a:gd name="T186" fmla="*/ 949 h 949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583" h="949">
                <a:moveTo>
                  <a:pt x="553" y="863"/>
                </a:moveTo>
                <a:lnTo>
                  <a:pt x="553" y="863"/>
                </a:lnTo>
                <a:lnTo>
                  <a:pt x="546" y="814"/>
                </a:lnTo>
                <a:lnTo>
                  <a:pt x="540" y="764"/>
                </a:lnTo>
                <a:lnTo>
                  <a:pt x="536" y="738"/>
                </a:lnTo>
                <a:lnTo>
                  <a:pt x="529" y="713"/>
                </a:lnTo>
                <a:lnTo>
                  <a:pt x="521" y="691"/>
                </a:lnTo>
                <a:lnTo>
                  <a:pt x="510" y="669"/>
                </a:lnTo>
                <a:lnTo>
                  <a:pt x="497" y="648"/>
                </a:lnTo>
                <a:lnTo>
                  <a:pt x="484" y="629"/>
                </a:lnTo>
                <a:lnTo>
                  <a:pt x="452" y="592"/>
                </a:lnTo>
                <a:lnTo>
                  <a:pt x="418" y="555"/>
                </a:lnTo>
                <a:lnTo>
                  <a:pt x="385" y="523"/>
                </a:lnTo>
                <a:lnTo>
                  <a:pt x="396" y="513"/>
                </a:lnTo>
                <a:lnTo>
                  <a:pt x="405" y="502"/>
                </a:lnTo>
                <a:lnTo>
                  <a:pt x="413" y="489"/>
                </a:lnTo>
                <a:lnTo>
                  <a:pt x="417" y="474"/>
                </a:lnTo>
                <a:lnTo>
                  <a:pt x="415" y="471"/>
                </a:lnTo>
                <a:lnTo>
                  <a:pt x="411" y="465"/>
                </a:lnTo>
                <a:lnTo>
                  <a:pt x="398" y="454"/>
                </a:lnTo>
                <a:lnTo>
                  <a:pt x="374" y="439"/>
                </a:lnTo>
                <a:lnTo>
                  <a:pt x="379" y="437"/>
                </a:lnTo>
                <a:lnTo>
                  <a:pt x="392" y="433"/>
                </a:lnTo>
                <a:lnTo>
                  <a:pt x="394" y="433"/>
                </a:lnTo>
                <a:lnTo>
                  <a:pt x="415" y="429"/>
                </a:lnTo>
                <a:lnTo>
                  <a:pt x="432" y="428"/>
                </a:lnTo>
                <a:lnTo>
                  <a:pt x="446" y="424"/>
                </a:lnTo>
                <a:lnTo>
                  <a:pt x="454" y="422"/>
                </a:lnTo>
                <a:lnTo>
                  <a:pt x="461" y="420"/>
                </a:lnTo>
                <a:lnTo>
                  <a:pt x="469" y="413"/>
                </a:lnTo>
                <a:lnTo>
                  <a:pt x="473" y="405"/>
                </a:lnTo>
                <a:lnTo>
                  <a:pt x="474" y="396"/>
                </a:lnTo>
                <a:lnTo>
                  <a:pt x="474" y="386"/>
                </a:lnTo>
                <a:lnTo>
                  <a:pt x="473" y="381"/>
                </a:lnTo>
                <a:lnTo>
                  <a:pt x="471" y="375"/>
                </a:lnTo>
                <a:lnTo>
                  <a:pt x="471" y="373"/>
                </a:lnTo>
                <a:lnTo>
                  <a:pt x="473" y="371"/>
                </a:lnTo>
                <a:lnTo>
                  <a:pt x="474" y="368"/>
                </a:lnTo>
                <a:lnTo>
                  <a:pt x="478" y="366"/>
                </a:lnTo>
                <a:lnTo>
                  <a:pt x="482" y="364"/>
                </a:lnTo>
                <a:lnTo>
                  <a:pt x="484" y="362"/>
                </a:lnTo>
                <a:lnTo>
                  <a:pt x="486" y="358"/>
                </a:lnTo>
                <a:lnTo>
                  <a:pt x="486" y="353"/>
                </a:lnTo>
                <a:lnTo>
                  <a:pt x="484" y="349"/>
                </a:lnTo>
                <a:lnTo>
                  <a:pt x="484" y="347"/>
                </a:lnTo>
                <a:lnTo>
                  <a:pt x="486" y="345"/>
                </a:lnTo>
                <a:lnTo>
                  <a:pt x="489" y="342"/>
                </a:lnTo>
                <a:lnTo>
                  <a:pt x="489" y="340"/>
                </a:lnTo>
                <a:lnTo>
                  <a:pt x="491" y="334"/>
                </a:lnTo>
                <a:lnTo>
                  <a:pt x="489" y="330"/>
                </a:lnTo>
                <a:lnTo>
                  <a:pt x="486" y="319"/>
                </a:lnTo>
                <a:lnTo>
                  <a:pt x="488" y="308"/>
                </a:lnTo>
                <a:lnTo>
                  <a:pt x="491" y="306"/>
                </a:lnTo>
                <a:lnTo>
                  <a:pt x="495" y="304"/>
                </a:lnTo>
                <a:lnTo>
                  <a:pt x="503" y="299"/>
                </a:lnTo>
                <a:lnTo>
                  <a:pt x="508" y="289"/>
                </a:lnTo>
                <a:lnTo>
                  <a:pt x="510" y="284"/>
                </a:lnTo>
                <a:lnTo>
                  <a:pt x="508" y="280"/>
                </a:lnTo>
                <a:lnTo>
                  <a:pt x="503" y="271"/>
                </a:lnTo>
                <a:lnTo>
                  <a:pt x="495" y="263"/>
                </a:lnTo>
                <a:lnTo>
                  <a:pt x="486" y="256"/>
                </a:lnTo>
                <a:lnTo>
                  <a:pt x="480" y="246"/>
                </a:lnTo>
                <a:lnTo>
                  <a:pt x="478" y="237"/>
                </a:lnTo>
                <a:lnTo>
                  <a:pt x="480" y="231"/>
                </a:lnTo>
                <a:lnTo>
                  <a:pt x="480" y="226"/>
                </a:lnTo>
                <a:lnTo>
                  <a:pt x="482" y="222"/>
                </a:lnTo>
                <a:lnTo>
                  <a:pt x="484" y="220"/>
                </a:lnTo>
                <a:lnTo>
                  <a:pt x="486" y="216"/>
                </a:lnTo>
                <a:lnTo>
                  <a:pt x="488" y="211"/>
                </a:lnTo>
                <a:lnTo>
                  <a:pt x="489" y="205"/>
                </a:lnTo>
                <a:lnTo>
                  <a:pt x="488" y="200"/>
                </a:lnTo>
                <a:lnTo>
                  <a:pt x="488" y="198"/>
                </a:lnTo>
                <a:lnTo>
                  <a:pt x="489" y="198"/>
                </a:lnTo>
                <a:lnTo>
                  <a:pt x="491" y="196"/>
                </a:lnTo>
                <a:lnTo>
                  <a:pt x="499" y="188"/>
                </a:lnTo>
                <a:lnTo>
                  <a:pt x="506" y="177"/>
                </a:lnTo>
                <a:lnTo>
                  <a:pt x="510" y="170"/>
                </a:lnTo>
                <a:lnTo>
                  <a:pt x="512" y="155"/>
                </a:lnTo>
                <a:lnTo>
                  <a:pt x="512" y="140"/>
                </a:lnTo>
                <a:lnTo>
                  <a:pt x="512" y="136"/>
                </a:lnTo>
                <a:lnTo>
                  <a:pt x="514" y="132"/>
                </a:lnTo>
                <a:lnTo>
                  <a:pt x="521" y="129"/>
                </a:lnTo>
                <a:lnTo>
                  <a:pt x="525" y="125"/>
                </a:lnTo>
                <a:lnTo>
                  <a:pt x="527" y="123"/>
                </a:lnTo>
                <a:lnTo>
                  <a:pt x="529" y="117"/>
                </a:lnTo>
                <a:lnTo>
                  <a:pt x="527" y="112"/>
                </a:lnTo>
                <a:lnTo>
                  <a:pt x="527" y="108"/>
                </a:lnTo>
                <a:lnTo>
                  <a:pt x="527" y="106"/>
                </a:lnTo>
                <a:lnTo>
                  <a:pt x="529" y="104"/>
                </a:lnTo>
                <a:lnTo>
                  <a:pt x="532" y="97"/>
                </a:lnTo>
                <a:lnTo>
                  <a:pt x="532" y="91"/>
                </a:lnTo>
                <a:lnTo>
                  <a:pt x="531" y="86"/>
                </a:lnTo>
                <a:lnTo>
                  <a:pt x="529" y="82"/>
                </a:lnTo>
                <a:lnTo>
                  <a:pt x="523" y="78"/>
                </a:lnTo>
                <a:lnTo>
                  <a:pt x="512" y="74"/>
                </a:lnTo>
                <a:lnTo>
                  <a:pt x="501" y="73"/>
                </a:lnTo>
                <a:lnTo>
                  <a:pt x="491" y="67"/>
                </a:lnTo>
                <a:lnTo>
                  <a:pt x="488" y="63"/>
                </a:lnTo>
                <a:lnTo>
                  <a:pt x="484" y="58"/>
                </a:lnTo>
                <a:lnTo>
                  <a:pt x="476" y="58"/>
                </a:lnTo>
                <a:lnTo>
                  <a:pt x="469" y="56"/>
                </a:lnTo>
                <a:lnTo>
                  <a:pt x="460" y="54"/>
                </a:lnTo>
                <a:lnTo>
                  <a:pt x="443" y="44"/>
                </a:lnTo>
                <a:lnTo>
                  <a:pt x="426" y="33"/>
                </a:lnTo>
                <a:lnTo>
                  <a:pt x="411" y="24"/>
                </a:lnTo>
                <a:lnTo>
                  <a:pt x="398" y="20"/>
                </a:lnTo>
                <a:lnTo>
                  <a:pt x="379" y="18"/>
                </a:lnTo>
                <a:lnTo>
                  <a:pt x="353" y="15"/>
                </a:lnTo>
                <a:lnTo>
                  <a:pt x="338" y="13"/>
                </a:lnTo>
                <a:lnTo>
                  <a:pt x="319" y="13"/>
                </a:lnTo>
                <a:lnTo>
                  <a:pt x="303" y="13"/>
                </a:lnTo>
                <a:lnTo>
                  <a:pt x="284" y="9"/>
                </a:lnTo>
                <a:lnTo>
                  <a:pt x="269" y="7"/>
                </a:lnTo>
                <a:lnTo>
                  <a:pt x="261" y="7"/>
                </a:lnTo>
                <a:lnTo>
                  <a:pt x="254" y="7"/>
                </a:lnTo>
                <a:lnTo>
                  <a:pt x="252" y="2"/>
                </a:lnTo>
                <a:lnTo>
                  <a:pt x="248" y="0"/>
                </a:lnTo>
                <a:lnTo>
                  <a:pt x="245" y="0"/>
                </a:lnTo>
                <a:lnTo>
                  <a:pt x="237" y="2"/>
                </a:lnTo>
                <a:lnTo>
                  <a:pt x="218" y="9"/>
                </a:lnTo>
                <a:lnTo>
                  <a:pt x="213" y="11"/>
                </a:lnTo>
                <a:lnTo>
                  <a:pt x="204" y="13"/>
                </a:lnTo>
                <a:lnTo>
                  <a:pt x="192" y="15"/>
                </a:lnTo>
                <a:lnTo>
                  <a:pt x="179" y="20"/>
                </a:lnTo>
                <a:lnTo>
                  <a:pt x="164" y="28"/>
                </a:lnTo>
                <a:lnTo>
                  <a:pt x="151" y="35"/>
                </a:lnTo>
                <a:lnTo>
                  <a:pt x="147" y="39"/>
                </a:lnTo>
                <a:lnTo>
                  <a:pt x="138" y="48"/>
                </a:lnTo>
                <a:lnTo>
                  <a:pt x="131" y="58"/>
                </a:lnTo>
                <a:lnTo>
                  <a:pt x="118" y="80"/>
                </a:lnTo>
                <a:lnTo>
                  <a:pt x="108" y="102"/>
                </a:lnTo>
                <a:lnTo>
                  <a:pt x="101" y="123"/>
                </a:lnTo>
                <a:lnTo>
                  <a:pt x="93" y="158"/>
                </a:lnTo>
                <a:lnTo>
                  <a:pt x="91" y="170"/>
                </a:lnTo>
                <a:lnTo>
                  <a:pt x="88" y="186"/>
                </a:lnTo>
                <a:lnTo>
                  <a:pt x="84" y="213"/>
                </a:lnTo>
                <a:lnTo>
                  <a:pt x="80" y="278"/>
                </a:lnTo>
                <a:lnTo>
                  <a:pt x="76" y="338"/>
                </a:lnTo>
                <a:lnTo>
                  <a:pt x="75" y="371"/>
                </a:lnTo>
                <a:lnTo>
                  <a:pt x="69" y="398"/>
                </a:lnTo>
                <a:lnTo>
                  <a:pt x="67" y="400"/>
                </a:lnTo>
                <a:lnTo>
                  <a:pt x="69" y="398"/>
                </a:lnTo>
                <a:lnTo>
                  <a:pt x="47" y="500"/>
                </a:lnTo>
                <a:lnTo>
                  <a:pt x="45" y="534"/>
                </a:lnTo>
                <a:lnTo>
                  <a:pt x="43" y="573"/>
                </a:lnTo>
                <a:lnTo>
                  <a:pt x="45" y="590"/>
                </a:lnTo>
                <a:lnTo>
                  <a:pt x="45" y="603"/>
                </a:lnTo>
                <a:lnTo>
                  <a:pt x="45" y="614"/>
                </a:lnTo>
                <a:lnTo>
                  <a:pt x="39" y="631"/>
                </a:lnTo>
                <a:lnTo>
                  <a:pt x="39" y="641"/>
                </a:lnTo>
                <a:lnTo>
                  <a:pt x="39" y="644"/>
                </a:lnTo>
                <a:lnTo>
                  <a:pt x="41" y="646"/>
                </a:lnTo>
                <a:lnTo>
                  <a:pt x="43" y="637"/>
                </a:lnTo>
                <a:lnTo>
                  <a:pt x="47" y="627"/>
                </a:lnTo>
                <a:lnTo>
                  <a:pt x="47" y="641"/>
                </a:lnTo>
                <a:lnTo>
                  <a:pt x="43" y="657"/>
                </a:lnTo>
                <a:lnTo>
                  <a:pt x="35" y="691"/>
                </a:lnTo>
                <a:lnTo>
                  <a:pt x="32" y="708"/>
                </a:lnTo>
                <a:lnTo>
                  <a:pt x="24" y="723"/>
                </a:lnTo>
                <a:lnTo>
                  <a:pt x="19" y="738"/>
                </a:lnTo>
                <a:lnTo>
                  <a:pt x="11" y="749"/>
                </a:lnTo>
                <a:lnTo>
                  <a:pt x="17" y="747"/>
                </a:lnTo>
                <a:lnTo>
                  <a:pt x="20" y="745"/>
                </a:lnTo>
                <a:lnTo>
                  <a:pt x="26" y="736"/>
                </a:lnTo>
                <a:lnTo>
                  <a:pt x="26" y="738"/>
                </a:lnTo>
                <a:lnTo>
                  <a:pt x="28" y="741"/>
                </a:lnTo>
                <a:lnTo>
                  <a:pt x="30" y="753"/>
                </a:lnTo>
                <a:lnTo>
                  <a:pt x="28" y="784"/>
                </a:lnTo>
                <a:lnTo>
                  <a:pt x="22" y="816"/>
                </a:lnTo>
                <a:lnTo>
                  <a:pt x="19" y="835"/>
                </a:lnTo>
                <a:lnTo>
                  <a:pt x="5" y="861"/>
                </a:lnTo>
                <a:lnTo>
                  <a:pt x="2" y="869"/>
                </a:lnTo>
                <a:lnTo>
                  <a:pt x="0" y="876"/>
                </a:lnTo>
                <a:lnTo>
                  <a:pt x="0" y="882"/>
                </a:lnTo>
                <a:lnTo>
                  <a:pt x="2" y="883"/>
                </a:lnTo>
                <a:lnTo>
                  <a:pt x="4" y="885"/>
                </a:lnTo>
                <a:lnTo>
                  <a:pt x="13" y="885"/>
                </a:lnTo>
                <a:lnTo>
                  <a:pt x="17" y="885"/>
                </a:lnTo>
                <a:lnTo>
                  <a:pt x="19" y="883"/>
                </a:lnTo>
                <a:lnTo>
                  <a:pt x="15" y="895"/>
                </a:lnTo>
                <a:lnTo>
                  <a:pt x="11" y="908"/>
                </a:lnTo>
                <a:lnTo>
                  <a:pt x="7" y="919"/>
                </a:lnTo>
                <a:lnTo>
                  <a:pt x="7" y="923"/>
                </a:lnTo>
                <a:lnTo>
                  <a:pt x="7" y="926"/>
                </a:lnTo>
                <a:lnTo>
                  <a:pt x="11" y="915"/>
                </a:lnTo>
                <a:lnTo>
                  <a:pt x="15" y="908"/>
                </a:lnTo>
                <a:lnTo>
                  <a:pt x="20" y="906"/>
                </a:lnTo>
                <a:lnTo>
                  <a:pt x="22" y="904"/>
                </a:lnTo>
                <a:lnTo>
                  <a:pt x="22" y="911"/>
                </a:lnTo>
                <a:lnTo>
                  <a:pt x="19" y="923"/>
                </a:lnTo>
                <a:lnTo>
                  <a:pt x="15" y="938"/>
                </a:lnTo>
                <a:lnTo>
                  <a:pt x="19" y="940"/>
                </a:lnTo>
                <a:lnTo>
                  <a:pt x="22" y="938"/>
                </a:lnTo>
                <a:lnTo>
                  <a:pt x="32" y="928"/>
                </a:lnTo>
                <a:lnTo>
                  <a:pt x="37" y="921"/>
                </a:lnTo>
                <a:lnTo>
                  <a:pt x="43" y="913"/>
                </a:lnTo>
                <a:lnTo>
                  <a:pt x="37" y="932"/>
                </a:lnTo>
                <a:lnTo>
                  <a:pt x="30" y="947"/>
                </a:lnTo>
                <a:lnTo>
                  <a:pt x="56" y="945"/>
                </a:lnTo>
                <a:lnTo>
                  <a:pt x="67" y="943"/>
                </a:lnTo>
                <a:lnTo>
                  <a:pt x="80" y="940"/>
                </a:lnTo>
                <a:lnTo>
                  <a:pt x="80" y="949"/>
                </a:lnTo>
                <a:lnTo>
                  <a:pt x="80" y="945"/>
                </a:lnTo>
                <a:lnTo>
                  <a:pt x="84" y="938"/>
                </a:lnTo>
                <a:lnTo>
                  <a:pt x="86" y="936"/>
                </a:lnTo>
                <a:lnTo>
                  <a:pt x="88" y="934"/>
                </a:lnTo>
                <a:lnTo>
                  <a:pt x="88" y="936"/>
                </a:lnTo>
                <a:lnTo>
                  <a:pt x="88" y="940"/>
                </a:lnTo>
                <a:lnTo>
                  <a:pt x="84" y="947"/>
                </a:lnTo>
                <a:lnTo>
                  <a:pt x="104" y="947"/>
                </a:lnTo>
                <a:lnTo>
                  <a:pt x="114" y="947"/>
                </a:lnTo>
                <a:lnTo>
                  <a:pt x="118" y="945"/>
                </a:lnTo>
                <a:lnTo>
                  <a:pt x="119" y="943"/>
                </a:lnTo>
                <a:lnTo>
                  <a:pt x="119" y="936"/>
                </a:lnTo>
                <a:lnTo>
                  <a:pt x="119" y="926"/>
                </a:lnTo>
                <a:lnTo>
                  <a:pt x="118" y="917"/>
                </a:lnTo>
                <a:lnTo>
                  <a:pt x="119" y="913"/>
                </a:lnTo>
                <a:lnTo>
                  <a:pt x="121" y="911"/>
                </a:lnTo>
                <a:lnTo>
                  <a:pt x="123" y="913"/>
                </a:lnTo>
                <a:lnTo>
                  <a:pt x="125" y="911"/>
                </a:lnTo>
                <a:lnTo>
                  <a:pt x="127" y="911"/>
                </a:lnTo>
                <a:lnTo>
                  <a:pt x="131" y="913"/>
                </a:lnTo>
                <a:lnTo>
                  <a:pt x="134" y="917"/>
                </a:lnTo>
                <a:lnTo>
                  <a:pt x="134" y="921"/>
                </a:lnTo>
                <a:lnTo>
                  <a:pt x="136" y="930"/>
                </a:lnTo>
                <a:lnTo>
                  <a:pt x="140" y="940"/>
                </a:lnTo>
                <a:lnTo>
                  <a:pt x="142" y="941"/>
                </a:lnTo>
                <a:lnTo>
                  <a:pt x="146" y="943"/>
                </a:lnTo>
                <a:lnTo>
                  <a:pt x="168" y="945"/>
                </a:lnTo>
                <a:lnTo>
                  <a:pt x="207" y="945"/>
                </a:lnTo>
                <a:lnTo>
                  <a:pt x="278" y="945"/>
                </a:lnTo>
                <a:lnTo>
                  <a:pt x="583" y="945"/>
                </a:lnTo>
                <a:lnTo>
                  <a:pt x="566" y="904"/>
                </a:lnTo>
                <a:lnTo>
                  <a:pt x="559" y="883"/>
                </a:lnTo>
                <a:lnTo>
                  <a:pt x="553" y="863"/>
                </a:lnTo>
                <a:close/>
                <a:moveTo>
                  <a:pt x="508" y="82"/>
                </a:moveTo>
                <a:lnTo>
                  <a:pt x="508" y="82"/>
                </a:lnTo>
                <a:lnTo>
                  <a:pt x="508" y="84"/>
                </a:lnTo>
                <a:lnTo>
                  <a:pt x="512" y="84"/>
                </a:lnTo>
                <a:lnTo>
                  <a:pt x="517" y="84"/>
                </a:lnTo>
                <a:lnTo>
                  <a:pt x="523" y="84"/>
                </a:lnTo>
                <a:lnTo>
                  <a:pt x="525" y="84"/>
                </a:lnTo>
                <a:lnTo>
                  <a:pt x="525" y="86"/>
                </a:lnTo>
                <a:lnTo>
                  <a:pt x="523" y="86"/>
                </a:lnTo>
                <a:lnTo>
                  <a:pt x="517" y="86"/>
                </a:lnTo>
                <a:lnTo>
                  <a:pt x="506" y="86"/>
                </a:lnTo>
                <a:lnTo>
                  <a:pt x="508" y="84"/>
                </a:lnTo>
                <a:lnTo>
                  <a:pt x="506" y="82"/>
                </a:lnTo>
                <a:lnTo>
                  <a:pt x="504" y="82"/>
                </a:lnTo>
                <a:lnTo>
                  <a:pt x="508" y="82"/>
                </a:lnTo>
                <a:close/>
                <a:moveTo>
                  <a:pt x="506" y="121"/>
                </a:moveTo>
                <a:lnTo>
                  <a:pt x="506" y="121"/>
                </a:lnTo>
                <a:lnTo>
                  <a:pt x="514" y="119"/>
                </a:lnTo>
                <a:lnTo>
                  <a:pt x="517" y="117"/>
                </a:lnTo>
                <a:lnTo>
                  <a:pt x="519" y="115"/>
                </a:lnTo>
                <a:lnTo>
                  <a:pt x="517" y="114"/>
                </a:lnTo>
                <a:lnTo>
                  <a:pt x="521" y="115"/>
                </a:lnTo>
                <a:lnTo>
                  <a:pt x="521" y="117"/>
                </a:lnTo>
                <a:lnTo>
                  <a:pt x="521" y="121"/>
                </a:lnTo>
                <a:lnTo>
                  <a:pt x="519" y="123"/>
                </a:lnTo>
                <a:lnTo>
                  <a:pt x="516" y="130"/>
                </a:lnTo>
                <a:lnTo>
                  <a:pt x="514" y="130"/>
                </a:lnTo>
                <a:lnTo>
                  <a:pt x="508" y="129"/>
                </a:lnTo>
                <a:lnTo>
                  <a:pt x="503" y="125"/>
                </a:lnTo>
                <a:lnTo>
                  <a:pt x="504" y="123"/>
                </a:lnTo>
                <a:lnTo>
                  <a:pt x="506" y="121"/>
                </a:lnTo>
                <a:close/>
                <a:moveTo>
                  <a:pt x="488" y="177"/>
                </a:moveTo>
                <a:lnTo>
                  <a:pt x="488" y="177"/>
                </a:lnTo>
                <a:lnTo>
                  <a:pt x="488" y="181"/>
                </a:lnTo>
                <a:lnTo>
                  <a:pt x="488" y="183"/>
                </a:lnTo>
                <a:lnTo>
                  <a:pt x="491" y="181"/>
                </a:lnTo>
                <a:lnTo>
                  <a:pt x="495" y="175"/>
                </a:lnTo>
                <a:lnTo>
                  <a:pt x="497" y="164"/>
                </a:lnTo>
                <a:lnTo>
                  <a:pt x="499" y="151"/>
                </a:lnTo>
                <a:lnTo>
                  <a:pt x="501" y="145"/>
                </a:lnTo>
                <a:lnTo>
                  <a:pt x="504" y="142"/>
                </a:lnTo>
                <a:lnTo>
                  <a:pt x="506" y="149"/>
                </a:lnTo>
                <a:lnTo>
                  <a:pt x="506" y="157"/>
                </a:lnTo>
                <a:lnTo>
                  <a:pt x="504" y="164"/>
                </a:lnTo>
                <a:lnTo>
                  <a:pt x="503" y="172"/>
                </a:lnTo>
                <a:lnTo>
                  <a:pt x="497" y="185"/>
                </a:lnTo>
                <a:lnTo>
                  <a:pt x="488" y="196"/>
                </a:lnTo>
                <a:lnTo>
                  <a:pt x="488" y="177"/>
                </a:lnTo>
                <a:close/>
                <a:moveTo>
                  <a:pt x="7" y="880"/>
                </a:moveTo>
                <a:lnTo>
                  <a:pt x="7" y="880"/>
                </a:lnTo>
                <a:lnTo>
                  <a:pt x="4" y="878"/>
                </a:lnTo>
                <a:lnTo>
                  <a:pt x="4" y="876"/>
                </a:lnTo>
                <a:lnTo>
                  <a:pt x="7" y="872"/>
                </a:lnTo>
                <a:lnTo>
                  <a:pt x="7" y="880"/>
                </a:lnTo>
                <a:close/>
                <a:moveTo>
                  <a:pt x="13" y="870"/>
                </a:moveTo>
                <a:lnTo>
                  <a:pt x="13" y="870"/>
                </a:lnTo>
                <a:lnTo>
                  <a:pt x="9" y="870"/>
                </a:lnTo>
                <a:lnTo>
                  <a:pt x="9" y="869"/>
                </a:lnTo>
                <a:lnTo>
                  <a:pt x="9" y="863"/>
                </a:lnTo>
                <a:lnTo>
                  <a:pt x="13" y="859"/>
                </a:lnTo>
                <a:lnTo>
                  <a:pt x="17" y="854"/>
                </a:lnTo>
                <a:lnTo>
                  <a:pt x="22" y="852"/>
                </a:lnTo>
                <a:lnTo>
                  <a:pt x="24" y="854"/>
                </a:lnTo>
                <a:lnTo>
                  <a:pt x="22" y="859"/>
                </a:lnTo>
                <a:lnTo>
                  <a:pt x="13" y="870"/>
                </a:lnTo>
                <a:close/>
                <a:moveTo>
                  <a:pt x="43" y="895"/>
                </a:moveTo>
                <a:lnTo>
                  <a:pt x="43" y="895"/>
                </a:lnTo>
                <a:lnTo>
                  <a:pt x="43" y="900"/>
                </a:lnTo>
                <a:lnTo>
                  <a:pt x="39" y="904"/>
                </a:lnTo>
                <a:lnTo>
                  <a:pt x="41" y="895"/>
                </a:lnTo>
                <a:lnTo>
                  <a:pt x="47" y="887"/>
                </a:lnTo>
                <a:lnTo>
                  <a:pt x="47" y="891"/>
                </a:lnTo>
                <a:lnTo>
                  <a:pt x="43" y="895"/>
                </a:lnTo>
                <a:close/>
                <a:moveTo>
                  <a:pt x="237" y="9"/>
                </a:moveTo>
                <a:lnTo>
                  <a:pt x="237" y="9"/>
                </a:lnTo>
                <a:lnTo>
                  <a:pt x="235" y="7"/>
                </a:lnTo>
                <a:lnTo>
                  <a:pt x="237" y="7"/>
                </a:lnTo>
                <a:lnTo>
                  <a:pt x="237" y="9"/>
                </a:lnTo>
                <a:close/>
                <a:moveTo>
                  <a:pt x="239" y="5"/>
                </a:moveTo>
                <a:lnTo>
                  <a:pt x="239" y="5"/>
                </a:lnTo>
                <a:lnTo>
                  <a:pt x="248" y="7"/>
                </a:lnTo>
                <a:lnTo>
                  <a:pt x="247" y="9"/>
                </a:lnTo>
                <a:lnTo>
                  <a:pt x="245" y="9"/>
                </a:lnTo>
                <a:lnTo>
                  <a:pt x="239" y="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4" name="Freeform 51"/>
          <p:cNvSpPr>
            <a:spLocks noEditPoints="1"/>
          </p:cNvSpPr>
          <p:nvPr/>
        </p:nvSpPr>
        <p:spPr bwMode="auto">
          <a:xfrm>
            <a:off x="6938963" y="2668588"/>
            <a:ext cx="969962" cy="1512887"/>
          </a:xfrm>
          <a:custGeom>
            <a:avLst/>
            <a:gdLst>
              <a:gd name="T0" fmla="*/ 744537 w 611"/>
              <a:gd name="T1" fmla="*/ 990600 h 953"/>
              <a:gd name="T2" fmla="*/ 914400 w 611"/>
              <a:gd name="T3" fmla="*/ 588962 h 953"/>
              <a:gd name="T4" fmla="*/ 898525 w 611"/>
              <a:gd name="T5" fmla="*/ 608012 h 953"/>
              <a:gd name="T6" fmla="*/ 884237 w 611"/>
              <a:gd name="T7" fmla="*/ 631825 h 953"/>
              <a:gd name="T8" fmla="*/ 874712 w 611"/>
              <a:gd name="T9" fmla="*/ 654050 h 953"/>
              <a:gd name="T10" fmla="*/ 877887 w 611"/>
              <a:gd name="T11" fmla="*/ 700087 h 953"/>
              <a:gd name="T12" fmla="*/ 768350 w 611"/>
              <a:gd name="T13" fmla="*/ 731837 h 953"/>
              <a:gd name="T14" fmla="*/ 696912 w 611"/>
              <a:gd name="T15" fmla="*/ 752475 h 953"/>
              <a:gd name="T16" fmla="*/ 652462 w 611"/>
              <a:gd name="T17" fmla="*/ 865187 h 953"/>
              <a:gd name="T18" fmla="*/ 690562 w 611"/>
              <a:gd name="T19" fmla="*/ 909637 h 953"/>
              <a:gd name="T20" fmla="*/ 730250 w 611"/>
              <a:gd name="T21" fmla="*/ 957262 h 953"/>
              <a:gd name="T22" fmla="*/ 744537 w 611"/>
              <a:gd name="T23" fmla="*/ 993775 h 953"/>
              <a:gd name="T24" fmla="*/ 792162 w 611"/>
              <a:gd name="T25" fmla="*/ 1096962 h 953"/>
              <a:gd name="T26" fmla="*/ 825500 w 611"/>
              <a:gd name="T27" fmla="*/ 1179512 h 953"/>
              <a:gd name="T28" fmla="*/ 893762 w 611"/>
              <a:gd name="T29" fmla="*/ 1312862 h 953"/>
              <a:gd name="T30" fmla="*/ 952500 w 611"/>
              <a:gd name="T31" fmla="*/ 1458912 h 953"/>
              <a:gd name="T32" fmla="*/ 946150 w 611"/>
              <a:gd name="T33" fmla="*/ 1512887 h 953"/>
              <a:gd name="T34" fmla="*/ 290512 w 611"/>
              <a:gd name="T35" fmla="*/ 1512887 h 953"/>
              <a:gd name="T36" fmla="*/ 125412 w 611"/>
              <a:gd name="T37" fmla="*/ 1512887 h 953"/>
              <a:gd name="T38" fmla="*/ 98425 w 611"/>
              <a:gd name="T39" fmla="*/ 1441450 h 953"/>
              <a:gd name="T40" fmla="*/ 101600 w 611"/>
              <a:gd name="T41" fmla="*/ 1384300 h 953"/>
              <a:gd name="T42" fmla="*/ 109537 w 611"/>
              <a:gd name="T43" fmla="*/ 1328737 h 953"/>
              <a:gd name="T44" fmla="*/ 95250 w 611"/>
              <a:gd name="T45" fmla="*/ 1308100 h 953"/>
              <a:gd name="T46" fmla="*/ 77787 w 611"/>
              <a:gd name="T47" fmla="*/ 1301750 h 953"/>
              <a:gd name="T48" fmla="*/ 80962 w 611"/>
              <a:gd name="T49" fmla="*/ 1284287 h 953"/>
              <a:gd name="T50" fmla="*/ 112712 w 611"/>
              <a:gd name="T51" fmla="*/ 1257300 h 953"/>
              <a:gd name="T52" fmla="*/ 109537 w 611"/>
              <a:gd name="T53" fmla="*/ 1076325 h 953"/>
              <a:gd name="T54" fmla="*/ 26987 w 611"/>
              <a:gd name="T55" fmla="*/ 833437 h 953"/>
              <a:gd name="T56" fmla="*/ 3175 w 611"/>
              <a:gd name="T57" fmla="*/ 663575 h 953"/>
              <a:gd name="T58" fmla="*/ 53975 w 611"/>
              <a:gd name="T59" fmla="*/ 544512 h 953"/>
              <a:gd name="T60" fmla="*/ 119062 w 611"/>
              <a:gd name="T61" fmla="*/ 500062 h 953"/>
              <a:gd name="T62" fmla="*/ 225425 w 611"/>
              <a:gd name="T63" fmla="*/ 496887 h 953"/>
              <a:gd name="T64" fmla="*/ 231775 w 611"/>
              <a:gd name="T65" fmla="*/ 363537 h 953"/>
              <a:gd name="T66" fmla="*/ 252412 w 611"/>
              <a:gd name="T67" fmla="*/ 250825 h 953"/>
              <a:gd name="T68" fmla="*/ 376237 w 611"/>
              <a:gd name="T69" fmla="*/ 52387 h 953"/>
              <a:gd name="T70" fmla="*/ 400050 w 611"/>
              <a:gd name="T71" fmla="*/ 31750 h 953"/>
              <a:gd name="T72" fmla="*/ 549275 w 611"/>
              <a:gd name="T73" fmla="*/ 0 h 953"/>
              <a:gd name="T74" fmla="*/ 628650 w 611"/>
              <a:gd name="T75" fmla="*/ 7937 h 953"/>
              <a:gd name="T76" fmla="*/ 688975 w 611"/>
              <a:gd name="T77" fmla="*/ 22225 h 953"/>
              <a:gd name="T78" fmla="*/ 744537 w 611"/>
              <a:gd name="T79" fmla="*/ 49212 h 953"/>
              <a:gd name="T80" fmla="*/ 788987 w 611"/>
              <a:gd name="T81" fmla="*/ 65087 h 953"/>
              <a:gd name="T82" fmla="*/ 825500 w 611"/>
              <a:gd name="T83" fmla="*/ 88900 h 953"/>
              <a:gd name="T84" fmla="*/ 898525 w 611"/>
              <a:gd name="T85" fmla="*/ 133350 h 953"/>
              <a:gd name="T86" fmla="*/ 914400 w 611"/>
              <a:gd name="T87" fmla="*/ 138112 h 953"/>
              <a:gd name="T88" fmla="*/ 931862 w 611"/>
              <a:gd name="T89" fmla="*/ 153987 h 953"/>
              <a:gd name="T90" fmla="*/ 931862 w 611"/>
              <a:gd name="T91" fmla="*/ 174625 h 953"/>
              <a:gd name="T92" fmla="*/ 919162 w 611"/>
              <a:gd name="T93" fmla="*/ 185737 h 953"/>
              <a:gd name="T94" fmla="*/ 904875 w 611"/>
              <a:gd name="T95" fmla="*/ 198437 h 953"/>
              <a:gd name="T96" fmla="*/ 904875 w 611"/>
              <a:gd name="T97" fmla="*/ 206375 h 953"/>
              <a:gd name="T98" fmla="*/ 919162 w 611"/>
              <a:gd name="T99" fmla="*/ 280987 h 953"/>
              <a:gd name="T100" fmla="*/ 908050 w 611"/>
              <a:gd name="T101" fmla="*/ 376237 h 953"/>
              <a:gd name="T102" fmla="*/ 908050 w 611"/>
              <a:gd name="T103" fmla="*/ 379412 h 953"/>
              <a:gd name="T104" fmla="*/ 917575 w 611"/>
              <a:gd name="T105" fmla="*/ 420687 h 953"/>
              <a:gd name="T106" fmla="*/ 969962 w 611"/>
              <a:gd name="T107" fmla="*/ 509587 h 953"/>
              <a:gd name="T108" fmla="*/ 925512 w 611"/>
              <a:gd name="T109" fmla="*/ 547687 h 953"/>
              <a:gd name="T110" fmla="*/ 744537 w 611"/>
              <a:gd name="T111" fmla="*/ 995362 h 953"/>
              <a:gd name="T112" fmla="*/ 744537 w 611"/>
              <a:gd name="T113" fmla="*/ 995362 h 953"/>
              <a:gd name="T114" fmla="*/ 184150 w 611"/>
              <a:gd name="T115" fmla="*/ 631825 h 953"/>
              <a:gd name="T116" fmla="*/ 195262 w 611"/>
              <a:gd name="T117" fmla="*/ 676275 h 953"/>
              <a:gd name="T118" fmla="*/ 306387 w 611"/>
              <a:gd name="T119" fmla="*/ 744537 h 953"/>
              <a:gd name="T120" fmla="*/ 266700 w 611"/>
              <a:gd name="T121" fmla="*/ 660400 h 953"/>
              <a:gd name="T122" fmla="*/ 225425 w 611"/>
              <a:gd name="T123" fmla="*/ 595312 h 953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611"/>
              <a:gd name="T187" fmla="*/ 0 h 953"/>
              <a:gd name="T188" fmla="*/ 611 w 611"/>
              <a:gd name="T189" fmla="*/ 953 h 953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611" h="953">
                <a:moveTo>
                  <a:pt x="469" y="624"/>
                </a:moveTo>
                <a:lnTo>
                  <a:pt x="469" y="624"/>
                </a:lnTo>
                <a:lnTo>
                  <a:pt x="467" y="626"/>
                </a:lnTo>
                <a:lnTo>
                  <a:pt x="469" y="627"/>
                </a:lnTo>
                <a:lnTo>
                  <a:pt x="469" y="624"/>
                </a:lnTo>
                <a:close/>
                <a:moveTo>
                  <a:pt x="576" y="360"/>
                </a:moveTo>
                <a:lnTo>
                  <a:pt x="576" y="360"/>
                </a:lnTo>
                <a:lnTo>
                  <a:pt x="576" y="368"/>
                </a:lnTo>
                <a:lnTo>
                  <a:pt x="576" y="371"/>
                </a:lnTo>
                <a:lnTo>
                  <a:pt x="572" y="375"/>
                </a:lnTo>
                <a:lnTo>
                  <a:pt x="566" y="377"/>
                </a:lnTo>
                <a:lnTo>
                  <a:pt x="566" y="383"/>
                </a:lnTo>
                <a:lnTo>
                  <a:pt x="566" y="390"/>
                </a:lnTo>
                <a:lnTo>
                  <a:pt x="564" y="394"/>
                </a:lnTo>
                <a:lnTo>
                  <a:pt x="561" y="396"/>
                </a:lnTo>
                <a:lnTo>
                  <a:pt x="557" y="398"/>
                </a:lnTo>
                <a:lnTo>
                  <a:pt x="553" y="401"/>
                </a:lnTo>
                <a:lnTo>
                  <a:pt x="549" y="405"/>
                </a:lnTo>
                <a:lnTo>
                  <a:pt x="549" y="409"/>
                </a:lnTo>
                <a:lnTo>
                  <a:pt x="551" y="412"/>
                </a:lnTo>
                <a:lnTo>
                  <a:pt x="553" y="416"/>
                </a:lnTo>
                <a:lnTo>
                  <a:pt x="555" y="426"/>
                </a:lnTo>
                <a:lnTo>
                  <a:pt x="553" y="435"/>
                </a:lnTo>
                <a:lnTo>
                  <a:pt x="553" y="441"/>
                </a:lnTo>
                <a:lnTo>
                  <a:pt x="549" y="444"/>
                </a:lnTo>
                <a:lnTo>
                  <a:pt x="544" y="452"/>
                </a:lnTo>
                <a:lnTo>
                  <a:pt x="535" y="454"/>
                </a:lnTo>
                <a:lnTo>
                  <a:pt x="525" y="457"/>
                </a:lnTo>
                <a:lnTo>
                  <a:pt x="484" y="461"/>
                </a:lnTo>
                <a:lnTo>
                  <a:pt x="464" y="461"/>
                </a:lnTo>
                <a:lnTo>
                  <a:pt x="454" y="463"/>
                </a:lnTo>
                <a:lnTo>
                  <a:pt x="445" y="467"/>
                </a:lnTo>
                <a:lnTo>
                  <a:pt x="439" y="474"/>
                </a:lnTo>
                <a:lnTo>
                  <a:pt x="434" y="482"/>
                </a:lnTo>
                <a:lnTo>
                  <a:pt x="426" y="500"/>
                </a:lnTo>
                <a:lnTo>
                  <a:pt x="411" y="541"/>
                </a:lnTo>
                <a:lnTo>
                  <a:pt x="411" y="545"/>
                </a:lnTo>
                <a:lnTo>
                  <a:pt x="413" y="547"/>
                </a:lnTo>
                <a:lnTo>
                  <a:pt x="422" y="558"/>
                </a:lnTo>
                <a:lnTo>
                  <a:pt x="435" y="573"/>
                </a:lnTo>
                <a:lnTo>
                  <a:pt x="441" y="581"/>
                </a:lnTo>
                <a:lnTo>
                  <a:pt x="449" y="586"/>
                </a:lnTo>
                <a:lnTo>
                  <a:pt x="456" y="594"/>
                </a:lnTo>
                <a:lnTo>
                  <a:pt x="460" y="603"/>
                </a:lnTo>
                <a:lnTo>
                  <a:pt x="464" y="612"/>
                </a:lnTo>
                <a:lnTo>
                  <a:pt x="467" y="622"/>
                </a:lnTo>
                <a:lnTo>
                  <a:pt x="469" y="624"/>
                </a:lnTo>
                <a:lnTo>
                  <a:pt x="469" y="626"/>
                </a:lnTo>
                <a:lnTo>
                  <a:pt x="471" y="629"/>
                </a:lnTo>
                <a:lnTo>
                  <a:pt x="484" y="661"/>
                </a:lnTo>
                <a:lnTo>
                  <a:pt x="499" y="691"/>
                </a:lnTo>
                <a:lnTo>
                  <a:pt x="503" y="706"/>
                </a:lnTo>
                <a:lnTo>
                  <a:pt x="510" y="719"/>
                </a:lnTo>
                <a:lnTo>
                  <a:pt x="516" y="730"/>
                </a:lnTo>
                <a:lnTo>
                  <a:pt x="520" y="743"/>
                </a:lnTo>
                <a:lnTo>
                  <a:pt x="529" y="764"/>
                </a:lnTo>
                <a:lnTo>
                  <a:pt x="540" y="784"/>
                </a:lnTo>
                <a:lnTo>
                  <a:pt x="563" y="827"/>
                </a:lnTo>
                <a:lnTo>
                  <a:pt x="581" y="861"/>
                </a:lnTo>
                <a:lnTo>
                  <a:pt x="589" y="880"/>
                </a:lnTo>
                <a:lnTo>
                  <a:pt x="596" y="898"/>
                </a:lnTo>
                <a:lnTo>
                  <a:pt x="600" y="919"/>
                </a:lnTo>
                <a:lnTo>
                  <a:pt x="602" y="928"/>
                </a:lnTo>
                <a:lnTo>
                  <a:pt x="602" y="939"/>
                </a:lnTo>
                <a:lnTo>
                  <a:pt x="600" y="947"/>
                </a:lnTo>
                <a:lnTo>
                  <a:pt x="596" y="953"/>
                </a:lnTo>
                <a:lnTo>
                  <a:pt x="592" y="953"/>
                </a:lnTo>
                <a:lnTo>
                  <a:pt x="424" y="953"/>
                </a:lnTo>
                <a:lnTo>
                  <a:pt x="183" y="953"/>
                </a:lnTo>
                <a:lnTo>
                  <a:pt x="107" y="953"/>
                </a:lnTo>
                <a:lnTo>
                  <a:pt x="94" y="953"/>
                </a:lnTo>
                <a:lnTo>
                  <a:pt x="79" y="953"/>
                </a:lnTo>
                <a:lnTo>
                  <a:pt x="65" y="953"/>
                </a:lnTo>
                <a:lnTo>
                  <a:pt x="62" y="953"/>
                </a:lnTo>
                <a:lnTo>
                  <a:pt x="62" y="951"/>
                </a:lnTo>
                <a:lnTo>
                  <a:pt x="62" y="908"/>
                </a:lnTo>
                <a:lnTo>
                  <a:pt x="62" y="887"/>
                </a:lnTo>
                <a:lnTo>
                  <a:pt x="62" y="876"/>
                </a:lnTo>
                <a:lnTo>
                  <a:pt x="64" y="872"/>
                </a:lnTo>
                <a:lnTo>
                  <a:pt x="65" y="867"/>
                </a:lnTo>
                <a:lnTo>
                  <a:pt x="67" y="846"/>
                </a:lnTo>
                <a:lnTo>
                  <a:pt x="69" y="837"/>
                </a:lnTo>
                <a:lnTo>
                  <a:pt x="69" y="833"/>
                </a:lnTo>
                <a:lnTo>
                  <a:pt x="67" y="831"/>
                </a:lnTo>
                <a:lnTo>
                  <a:pt x="64" y="827"/>
                </a:lnTo>
                <a:lnTo>
                  <a:pt x="60" y="824"/>
                </a:lnTo>
                <a:lnTo>
                  <a:pt x="56" y="824"/>
                </a:lnTo>
                <a:lnTo>
                  <a:pt x="54" y="824"/>
                </a:lnTo>
                <a:lnTo>
                  <a:pt x="52" y="824"/>
                </a:lnTo>
                <a:lnTo>
                  <a:pt x="49" y="820"/>
                </a:lnTo>
                <a:lnTo>
                  <a:pt x="47" y="818"/>
                </a:lnTo>
                <a:lnTo>
                  <a:pt x="43" y="816"/>
                </a:lnTo>
                <a:lnTo>
                  <a:pt x="41" y="812"/>
                </a:lnTo>
                <a:lnTo>
                  <a:pt x="51" y="809"/>
                </a:lnTo>
                <a:lnTo>
                  <a:pt x="60" y="803"/>
                </a:lnTo>
                <a:lnTo>
                  <a:pt x="65" y="799"/>
                </a:lnTo>
                <a:lnTo>
                  <a:pt x="69" y="796"/>
                </a:lnTo>
                <a:lnTo>
                  <a:pt x="71" y="792"/>
                </a:lnTo>
                <a:lnTo>
                  <a:pt x="75" y="790"/>
                </a:lnTo>
                <a:lnTo>
                  <a:pt x="77" y="784"/>
                </a:lnTo>
                <a:lnTo>
                  <a:pt x="79" y="766"/>
                </a:lnTo>
                <a:lnTo>
                  <a:pt x="79" y="741"/>
                </a:lnTo>
                <a:lnTo>
                  <a:pt x="75" y="711"/>
                </a:lnTo>
                <a:lnTo>
                  <a:pt x="69" y="678"/>
                </a:lnTo>
                <a:lnTo>
                  <a:pt x="60" y="642"/>
                </a:lnTo>
                <a:lnTo>
                  <a:pt x="49" y="607"/>
                </a:lnTo>
                <a:lnTo>
                  <a:pt x="36" y="575"/>
                </a:lnTo>
                <a:lnTo>
                  <a:pt x="24" y="551"/>
                </a:lnTo>
                <a:lnTo>
                  <a:pt x="17" y="525"/>
                </a:lnTo>
                <a:lnTo>
                  <a:pt x="9" y="498"/>
                </a:lnTo>
                <a:lnTo>
                  <a:pt x="4" y="476"/>
                </a:lnTo>
                <a:lnTo>
                  <a:pt x="2" y="454"/>
                </a:lnTo>
                <a:lnTo>
                  <a:pt x="0" y="437"/>
                </a:lnTo>
                <a:lnTo>
                  <a:pt x="0" y="426"/>
                </a:lnTo>
                <a:lnTo>
                  <a:pt x="2" y="418"/>
                </a:lnTo>
                <a:lnTo>
                  <a:pt x="4" y="405"/>
                </a:lnTo>
                <a:lnTo>
                  <a:pt x="8" y="392"/>
                </a:lnTo>
                <a:lnTo>
                  <a:pt x="13" y="377"/>
                </a:lnTo>
                <a:lnTo>
                  <a:pt x="22" y="360"/>
                </a:lnTo>
                <a:lnTo>
                  <a:pt x="34" y="343"/>
                </a:lnTo>
                <a:lnTo>
                  <a:pt x="41" y="336"/>
                </a:lnTo>
                <a:lnTo>
                  <a:pt x="49" y="328"/>
                </a:lnTo>
                <a:lnTo>
                  <a:pt x="58" y="323"/>
                </a:lnTo>
                <a:lnTo>
                  <a:pt x="69" y="317"/>
                </a:lnTo>
                <a:lnTo>
                  <a:pt x="75" y="315"/>
                </a:lnTo>
                <a:lnTo>
                  <a:pt x="90" y="313"/>
                </a:lnTo>
                <a:lnTo>
                  <a:pt x="112" y="312"/>
                </a:lnTo>
                <a:lnTo>
                  <a:pt x="133" y="312"/>
                </a:lnTo>
                <a:lnTo>
                  <a:pt x="142" y="313"/>
                </a:lnTo>
                <a:lnTo>
                  <a:pt x="142" y="270"/>
                </a:lnTo>
                <a:lnTo>
                  <a:pt x="142" y="267"/>
                </a:lnTo>
                <a:lnTo>
                  <a:pt x="146" y="229"/>
                </a:lnTo>
                <a:lnTo>
                  <a:pt x="144" y="229"/>
                </a:lnTo>
                <a:lnTo>
                  <a:pt x="146" y="229"/>
                </a:lnTo>
                <a:lnTo>
                  <a:pt x="151" y="192"/>
                </a:lnTo>
                <a:lnTo>
                  <a:pt x="159" y="158"/>
                </a:lnTo>
                <a:lnTo>
                  <a:pt x="168" y="128"/>
                </a:lnTo>
                <a:lnTo>
                  <a:pt x="179" y="104"/>
                </a:lnTo>
                <a:lnTo>
                  <a:pt x="193" y="82"/>
                </a:lnTo>
                <a:lnTo>
                  <a:pt x="206" y="63"/>
                </a:lnTo>
                <a:lnTo>
                  <a:pt x="222" y="46"/>
                </a:lnTo>
                <a:lnTo>
                  <a:pt x="237" y="33"/>
                </a:lnTo>
                <a:lnTo>
                  <a:pt x="245" y="26"/>
                </a:lnTo>
                <a:lnTo>
                  <a:pt x="252" y="20"/>
                </a:lnTo>
                <a:lnTo>
                  <a:pt x="262" y="16"/>
                </a:lnTo>
                <a:lnTo>
                  <a:pt x="271" y="13"/>
                </a:lnTo>
                <a:lnTo>
                  <a:pt x="327" y="0"/>
                </a:lnTo>
                <a:lnTo>
                  <a:pt x="346" y="0"/>
                </a:lnTo>
                <a:lnTo>
                  <a:pt x="351" y="0"/>
                </a:lnTo>
                <a:lnTo>
                  <a:pt x="378" y="3"/>
                </a:lnTo>
                <a:lnTo>
                  <a:pt x="396" y="5"/>
                </a:lnTo>
                <a:lnTo>
                  <a:pt x="406" y="9"/>
                </a:lnTo>
                <a:lnTo>
                  <a:pt x="415" y="11"/>
                </a:lnTo>
                <a:lnTo>
                  <a:pt x="424" y="13"/>
                </a:lnTo>
                <a:lnTo>
                  <a:pt x="434" y="14"/>
                </a:lnTo>
                <a:lnTo>
                  <a:pt x="441" y="18"/>
                </a:lnTo>
                <a:lnTo>
                  <a:pt x="452" y="24"/>
                </a:lnTo>
                <a:lnTo>
                  <a:pt x="462" y="29"/>
                </a:lnTo>
                <a:lnTo>
                  <a:pt x="469" y="31"/>
                </a:lnTo>
                <a:lnTo>
                  <a:pt x="478" y="33"/>
                </a:lnTo>
                <a:lnTo>
                  <a:pt x="488" y="37"/>
                </a:lnTo>
                <a:lnTo>
                  <a:pt x="493" y="37"/>
                </a:lnTo>
                <a:lnTo>
                  <a:pt x="497" y="41"/>
                </a:lnTo>
                <a:lnTo>
                  <a:pt x="505" y="46"/>
                </a:lnTo>
                <a:lnTo>
                  <a:pt x="512" y="50"/>
                </a:lnTo>
                <a:lnTo>
                  <a:pt x="516" y="54"/>
                </a:lnTo>
                <a:lnTo>
                  <a:pt x="520" y="56"/>
                </a:lnTo>
                <a:lnTo>
                  <a:pt x="527" y="59"/>
                </a:lnTo>
                <a:lnTo>
                  <a:pt x="533" y="63"/>
                </a:lnTo>
                <a:lnTo>
                  <a:pt x="551" y="72"/>
                </a:lnTo>
                <a:lnTo>
                  <a:pt x="561" y="78"/>
                </a:lnTo>
                <a:lnTo>
                  <a:pt x="566" y="84"/>
                </a:lnTo>
                <a:lnTo>
                  <a:pt x="568" y="86"/>
                </a:lnTo>
                <a:lnTo>
                  <a:pt x="570" y="86"/>
                </a:lnTo>
                <a:lnTo>
                  <a:pt x="572" y="86"/>
                </a:lnTo>
                <a:lnTo>
                  <a:pt x="576" y="87"/>
                </a:lnTo>
                <a:lnTo>
                  <a:pt x="578" y="91"/>
                </a:lnTo>
                <a:lnTo>
                  <a:pt x="581" y="93"/>
                </a:lnTo>
                <a:lnTo>
                  <a:pt x="585" y="95"/>
                </a:lnTo>
                <a:lnTo>
                  <a:pt x="587" y="97"/>
                </a:lnTo>
                <a:lnTo>
                  <a:pt x="589" y="99"/>
                </a:lnTo>
                <a:lnTo>
                  <a:pt x="583" y="108"/>
                </a:lnTo>
                <a:lnTo>
                  <a:pt x="587" y="110"/>
                </a:lnTo>
                <a:lnTo>
                  <a:pt x="585" y="114"/>
                </a:lnTo>
                <a:lnTo>
                  <a:pt x="585" y="115"/>
                </a:lnTo>
                <a:lnTo>
                  <a:pt x="583" y="115"/>
                </a:lnTo>
                <a:lnTo>
                  <a:pt x="579" y="117"/>
                </a:lnTo>
                <a:lnTo>
                  <a:pt x="578" y="119"/>
                </a:lnTo>
                <a:lnTo>
                  <a:pt x="574" y="123"/>
                </a:lnTo>
                <a:lnTo>
                  <a:pt x="570" y="127"/>
                </a:lnTo>
                <a:lnTo>
                  <a:pt x="570" y="125"/>
                </a:lnTo>
                <a:lnTo>
                  <a:pt x="570" y="127"/>
                </a:lnTo>
                <a:lnTo>
                  <a:pt x="570" y="128"/>
                </a:lnTo>
                <a:lnTo>
                  <a:pt x="570" y="130"/>
                </a:lnTo>
                <a:lnTo>
                  <a:pt x="570" y="134"/>
                </a:lnTo>
                <a:lnTo>
                  <a:pt x="574" y="149"/>
                </a:lnTo>
                <a:lnTo>
                  <a:pt x="579" y="177"/>
                </a:lnTo>
                <a:lnTo>
                  <a:pt x="579" y="192"/>
                </a:lnTo>
                <a:lnTo>
                  <a:pt x="579" y="207"/>
                </a:lnTo>
                <a:lnTo>
                  <a:pt x="576" y="220"/>
                </a:lnTo>
                <a:lnTo>
                  <a:pt x="570" y="233"/>
                </a:lnTo>
                <a:lnTo>
                  <a:pt x="572" y="237"/>
                </a:lnTo>
                <a:lnTo>
                  <a:pt x="570" y="237"/>
                </a:lnTo>
                <a:lnTo>
                  <a:pt x="572" y="239"/>
                </a:lnTo>
                <a:lnTo>
                  <a:pt x="570" y="241"/>
                </a:lnTo>
                <a:lnTo>
                  <a:pt x="570" y="246"/>
                </a:lnTo>
                <a:lnTo>
                  <a:pt x="570" y="254"/>
                </a:lnTo>
                <a:lnTo>
                  <a:pt x="574" y="259"/>
                </a:lnTo>
                <a:lnTo>
                  <a:pt x="578" y="265"/>
                </a:lnTo>
                <a:lnTo>
                  <a:pt x="598" y="295"/>
                </a:lnTo>
                <a:lnTo>
                  <a:pt x="607" y="308"/>
                </a:lnTo>
                <a:lnTo>
                  <a:pt x="611" y="313"/>
                </a:lnTo>
                <a:lnTo>
                  <a:pt x="611" y="321"/>
                </a:lnTo>
                <a:lnTo>
                  <a:pt x="611" y="327"/>
                </a:lnTo>
                <a:lnTo>
                  <a:pt x="609" y="330"/>
                </a:lnTo>
                <a:lnTo>
                  <a:pt x="602" y="336"/>
                </a:lnTo>
                <a:lnTo>
                  <a:pt x="583" y="345"/>
                </a:lnTo>
                <a:lnTo>
                  <a:pt x="579" y="351"/>
                </a:lnTo>
                <a:lnTo>
                  <a:pt x="576" y="360"/>
                </a:lnTo>
                <a:close/>
                <a:moveTo>
                  <a:pt x="469" y="627"/>
                </a:moveTo>
                <a:lnTo>
                  <a:pt x="469" y="627"/>
                </a:lnTo>
                <a:lnTo>
                  <a:pt x="469" y="624"/>
                </a:lnTo>
                <a:lnTo>
                  <a:pt x="467" y="626"/>
                </a:lnTo>
                <a:lnTo>
                  <a:pt x="469" y="627"/>
                </a:lnTo>
                <a:close/>
                <a:moveTo>
                  <a:pt x="142" y="375"/>
                </a:moveTo>
                <a:lnTo>
                  <a:pt x="129" y="381"/>
                </a:lnTo>
                <a:lnTo>
                  <a:pt x="122" y="388"/>
                </a:lnTo>
                <a:lnTo>
                  <a:pt x="118" y="394"/>
                </a:lnTo>
                <a:lnTo>
                  <a:pt x="116" y="398"/>
                </a:lnTo>
                <a:lnTo>
                  <a:pt x="114" y="401"/>
                </a:lnTo>
                <a:lnTo>
                  <a:pt x="116" y="405"/>
                </a:lnTo>
                <a:lnTo>
                  <a:pt x="118" y="414"/>
                </a:lnTo>
                <a:lnTo>
                  <a:pt x="120" y="424"/>
                </a:lnTo>
                <a:lnTo>
                  <a:pt x="123" y="426"/>
                </a:lnTo>
                <a:lnTo>
                  <a:pt x="153" y="454"/>
                </a:lnTo>
                <a:lnTo>
                  <a:pt x="181" y="476"/>
                </a:lnTo>
                <a:lnTo>
                  <a:pt x="189" y="474"/>
                </a:lnTo>
                <a:lnTo>
                  <a:pt x="193" y="469"/>
                </a:lnTo>
                <a:lnTo>
                  <a:pt x="194" y="465"/>
                </a:lnTo>
                <a:lnTo>
                  <a:pt x="196" y="459"/>
                </a:lnTo>
                <a:lnTo>
                  <a:pt x="196" y="448"/>
                </a:lnTo>
                <a:lnTo>
                  <a:pt x="194" y="444"/>
                </a:lnTo>
                <a:lnTo>
                  <a:pt x="168" y="416"/>
                </a:lnTo>
                <a:lnTo>
                  <a:pt x="159" y="405"/>
                </a:lnTo>
                <a:lnTo>
                  <a:pt x="153" y="388"/>
                </a:lnTo>
                <a:lnTo>
                  <a:pt x="150" y="373"/>
                </a:lnTo>
                <a:lnTo>
                  <a:pt x="142" y="37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5" name="Freeform 54"/>
          <p:cNvSpPr>
            <a:spLocks noEditPoints="1"/>
          </p:cNvSpPr>
          <p:nvPr/>
        </p:nvSpPr>
        <p:spPr bwMode="auto">
          <a:xfrm>
            <a:off x="1079500" y="2611438"/>
            <a:ext cx="1204913" cy="1566862"/>
          </a:xfrm>
          <a:custGeom>
            <a:avLst/>
            <a:gdLst>
              <a:gd name="T0" fmla="*/ 928688 w 759"/>
              <a:gd name="T1" fmla="*/ 1212850 h 987"/>
              <a:gd name="T2" fmla="*/ 727075 w 759"/>
              <a:gd name="T3" fmla="*/ 881062 h 987"/>
              <a:gd name="T4" fmla="*/ 938213 w 759"/>
              <a:gd name="T5" fmla="*/ 744537 h 987"/>
              <a:gd name="T6" fmla="*/ 958850 w 759"/>
              <a:gd name="T7" fmla="*/ 631825 h 987"/>
              <a:gd name="T8" fmla="*/ 965200 w 759"/>
              <a:gd name="T9" fmla="*/ 563562 h 987"/>
              <a:gd name="T10" fmla="*/ 1006475 w 759"/>
              <a:gd name="T11" fmla="*/ 477837 h 987"/>
              <a:gd name="T12" fmla="*/ 946150 w 759"/>
              <a:gd name="T13" fmla="*/ 392112 h 987"/>
              <a:gd name="T14" fmla="*/ 866775 w 759"/>
              <a:gd name="T15" fmla="*/ 234950 h 987"/>
              <a:gd name="T16" fmla="*/ 801688 w 759"/>
              <a:gd name="T17" fmla="*/ 92075 h 987"/>
              <a:gd name="T18" fmla="*/ 795338 w 759"/>
              <a:gd name="T19" fmla="*/ 85725 h 987"/>
              <a:gd name="T20" fmla="*/ 781050 w 759"/>
              <a:gd name="T21" fmla="*/ 53975 h 987"/>
              <a:gd name="T22" fmla="*/ 784225 w 759"/>
              <a:gd name="T23" fmla="*/ 38100 h 987"/>
              <a:gd name="T24" fmla="*/ 768350 w 759"/>
              <a:gd name="T25" fmla="*/ 38100 h 987"/>
              <a:gd name="T26" fmla="*/ 750888 w 759"/>
              <a:gd name="T27" fmla="*/ 23812 h 987"/>
              <a:gd name="T28" fmla="*/ 720725 w 759"/>
              <a:gd name="T29" fmla="*/ 14287 h 987"/>
              <a:gd name="T30" fmla="*/ 727075 w 759"/>
              <a:gd name="T31" fmla="*/ 20637 h 987"/>
              <a:gd name="T32" fmla="*/ 712788 w 759"/>
              <a:gd name="T33" fmla="*/ 23812 h 987"/>
              <a:gd name="T34" fmla="*/ 695325 w 759"/>
              <a:gd name="T35" fmla="*/ 14287 h 987"/>
              <a:gd name="T36" fmla="*/ 673100 w 759"/>
              <a:gd name="T37" fmla="*/ 12700 h 987"/>
              <a:gd name="T38" fmla="*/ 665163 w 759"/>
              <a:gd name="T39" fmla="*/ 12700 h 987"/>
              <a:gd name="T40" fmla="*/ 603250 w 759"/>
              <a:gd name="T41" fmla="*/ 17462 h 987"/>
              <a:gd name="T42" fmla="*/ 409575 w 759"/>
              <a:gd name="T43" fmla="*/ 17462 h 987"/>
              <a:gd name="T44" fmla="*/ 163513 w 759"/>
              <a:gd name="T45" fmla="*/ 222250 h 987"/>
              <a:gd name="T46" fmla="*/ 98425 w 759"/>
              <a:gd name="T47" fmla="*/ 419100 h 987"/>
              <a:gd name="T48" fmla="*/ 77788 w 759"/>
              <a:gd name="T49" fmla="*/ 533400 h 987"/>
              <a:gd name="T50" fmla="*/ 68263 w 759"/>
              <a:gd name="T51" fmla="*/ 576262 h 987"/>
              <a:gd name="T52" fmla="*/ 77788 w 759"/>
              <a:gd name="T53" fmla="*/ 779462 h 987"/>
              <a:gd name="T54" fmla="*/ 77788 w 759"/>
              <a:gd name="T55" fmla="*/ 803275 h 987"/>
              <a:gd name="T56" fmla="*/ 39688 w 759"/>
              <a:gd name="T57" fmla="*/ 812800 h 987"/>
              <a:gd name="T58" fmla="*/ 23813 w 759"/>
              <a:gd name="T59" fmla="*/ 815975 h 987"/>
              <a:gd name="T60" fmla="*/ 26988 w 759"/>
              <a:gd name="T61" fmla="*/ 833437 h 987"/>
              <a:gd name="T62" fmla="*/ 41275 w 759"/>
              <a:gd name="T63" fmla="*/ 836612 h 987"/>
              <a:gd name="T64" fmla="*/ 80963 w 759"/>
              <a:gd name="T65" fmla="*/ 839787 h 987"/>
              <a:gd name="T66" fmla="*/ 95250 w 759"/>
              <a:gd name="T67" fmla="*/ 874712 h 987"/>
              <a:gd name="T68" fmla="*/ 98425 w 759"/>
              <a:gd name="T69" fmla="*/ 892175 h 987"/>
              <a:gd name="T70" fmla="*/ 85725 w 759"/>
              <a:gd name="T71" fmla="*/ 942975 h 987"/>
              <a:gd name="T72" fmla="*/ 63500 w 759"/>
              <a:gd name="T73" fmla="*/ 958850 h 987"/>
              <a:gd name="T74" fmla="*/ 98425 w 759"/>
              <a:gd name="T75" fmla="*/ 979487 h 987"/>
              <a:gd name="T76" fmla="*/ 107950 w 759"/>
              <a:gd name="T77" fmla="*/ 979487 h 987"/>
              <a:gd name="T78" fmla="*/ 160338 w 759"/>
              <a:gd name="T79" fmla="*/ 952500 h 987"/>
              <a:gd name="T80" fmla="*/ 211138 w 759"/>
              <a:gd name="T81" fmla="*/ 949325 h 987"/>
              <a:gd name="T82" fmla="*/ 217488 w 759"/>
              <a:gd name="T83" fmla="*/ 931862 h 987"/>
              <a:gd name="T84" fmla="*/ 222250 w 759"/>
              <a:gd name="T85" fmla="*/ 919162 h 987"/>
              <a:gd name="T86" fmla="*/ 246063 w 759"/>
              <a:gd name="T87" fmla="*/ 963612 h 987"/>
              <a:gd name="T88" fmla="*/ 36513 w 759"/>
              <a:gd name="T89" fmla="*/ 1420812 h 987"/>
              <a:gd name="T90" fmla="*/ 77788 w 759"/>
              <a:gd name="T91" fmla="*/ 628650 h 987"/>
              <a:gd name="T92" fmla="*/ 71438 w 759"/>
              <a:gd name="T93" fmla="*/ 560387 h 987"/>
              <a:gd name="T94" fmla="*/ 65088 w 759"/>
              <a:gd name="T95" fmla="*/ 673100 h 987"/>
              <a:gd name="T96" fmla="*/ 68263 w 759"/>
              <a:gd name="T97" fmla="*/ 685800 h 987"/>
              <a:gd name="T98" fmla="*/ 74613 w 759"/>
              <a:gd name="T99" fmla="*/ 709612 h 987"/>
              <a:gd name="T100" fmla="*/ 85725 w 759"/>
              <a:gd name="T101" fmla="*/ 795337 h 987"/>
              <a:gd name="T102" fmla="*/ 95250 w 759"/>
              <a:gd name="T103" fmla="*/ 471487 h 987"/>
              <a:gd name="T104" fmla="*/ 104775 w 759"/>
              <a:gd name="T105" fmla="*/ 395287 h 987"/>
              <a:gd name="T106" fmla="*/ 65088 w 759"/>
              <a:gd name="T107" fmla="*/ 952500 h 987"/>
              <a:gd name="T108" fmla="*/ 109538 w 759"/>
              <a:gd name="T109" fmla="*/ 388937 h 987"/>
              <a:gd name="T110" fmla="*/ 249238 w 759"/>
              <a:gd name="T111" fmla="*/ 935037 h 987"/>
              <a:gd name="T112" fmla="*/ 795338 w 759"/>
              <a:gd name="T113" fmla="*/ 109537 h 987"/>
              <a:gd name="T114" fmla="*/ 787400 w 759"/>
              <a:gd name="T115" fmla="*/ 106362 h 987"/>
              <a:gd name="T116" fmla="*/ 760413 w 759"/>
              <a:gd name="T117" fmla="*/ 41275 h 987"/>
              <a:gd name="T118" fmla="*/ 658813 w 759"/>
              <a:gd name="T119" fmla="*/ 12700 h 987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759"/>
              <a:gd name="T181" fmla="*/ 0 h 987"/>
              <a:gd name="T182" fmla="*/ 759 w 759"/>
              <a:gd name="T183" fmla="*/ 987 h 987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759" h="987">
                <a:moveTo>
                  <a:pt x="759" y="987"/>
                </a:moveTo>
                <a:lnTo>
                  <a:pt x="759" y="987"/>
                </a:lnTo>
                <a:lnTo>
                  <a:pt x="752" y="957"/>
                </a:lnTo>
                <a:lnTo>
                  <a:pt x="742" y="931"/>
                </a:lnTo>
                <a:lnTo>
                  <a:pt x="729" y="904"/>
                </a:lnTo>
                <a:lnTo>
                  <a:pt x="712" y="880"/>
                </a:lnTo>
                <a:lnTo>
                  <a:pt x="699" y="865"/>
                </a:lnTo>
                <a:lnTo>
                  <a:pt x="684" y="852"/>
                </a:lnTo>
                <a:lnTo>
                  <a:pt x="654" y="826"/>
                </a:lnTo>
                <a:lnTo>
                  <a:pt x="585" y="764"/>
                </a:lnTo>
                <a:lnTo>
                  <a:pt x="520" y="710"/>
                </a:lnTo>
                <a:lnTo>
                  <a:pt x="488" y="684"/>
                </a:lnTo>
                <a:lnTo>
                  <a:pt x="473" y="671"/>
                </a:lnTo>
                <a:lnTo>
                  <a:pt x="467" y="663"/>
                </a:lnTo>
                <a:lnTo>
                  <a:pt x="464" y="656"/>
                </a:lnTo>
                <a:lnTo>
                  <a:pt x="460" y="635"/>
                </a:lnTo>
                <a:lnTo>
                  <a:pt x="458" y="615"/>
                </a:lnTo>
                <a:lnTo>
                  <a:pt x="458" y="576"/>
                </a:lnTo>
                <a:lnTo>
                  <a:pt x="458" y="555"/>
                </a:lnTo>
                <a:lnTo>
                  <a:pt x="460" y="546"/>
                </a:lnTo>
                <a:lnTo>
                  <a:pt x="462" y="540"/>
                </a:lnTo>
                <a:lnTo>
                  <a:pt x="467" y="531"/>
                </a:lnTo>
                <a:lnTo>
                  <a:pt x="475" y="523"/>
                </a:lnTo>
                <a:lnTo>
                  <a:pt x="494" y="506"/>
                </a:lnTo>
                <a:lnTo>
                  <a:pt x="510" y="495"/>
                </a:lnTo>
                <a:lnTo>
                  <a:pt x="524" y="490"/>
                </a:lnTo>
                <a:lnTo>
                  <a:pt x="572" y="478"/>
                </a:lnTo>
                <a:lnTo>
                  <a:pt x="581" y="475"/>
                </a:lnTo>
                <a:lnTo>
                  <a:pt x="591" y="469"/>
                </a:lnTo>
                <a:lnTo>
                  <a:pt x="596" y="463"/>
                </a:lnTo>
                <a:lnTo>
                  <a:pt x="602" y="456"/>
                </a:lnTo>
                <a:lnTo>
                  <a:pt x="604" y="447"/>
                </a:lnTo>
                <a:lnTo>
                  <a:pt x="606" y="437"/>
                </a:lnTo>
                <a:lnTo>
                  <a:pt x="604" y="426"/>
                </a:lnTo>
                <a:lnTo>
                  <a:pt x="600" y="417"/>
                </a:lnTo>
                <a:lnTo>
                  <a:pt x="598" y="413"/>
                </a:lnTo>
                <a:lnTo>
                  <a:pt x="598" y="411"/>
                </a:lnTo>
                <a:lnTo>
                  <a:pt x="604" y="398"/>
                </a:lnTo>
                <a:lnTo>
                  <a:pt x="608" y="389"/>
                </a:lnTo>
                <a:lnTo>
                  <a:pt x="606" y="385"/>
                </a:lnTo>
                <a:lnTo>
                  <a:pt x="604" y="379"/>
                </a:lnTo>
                <a:lnTo>
                  <a:pt x="600" y="377"/>
                </a:lnTo>
                <a:lnTo>
                  <a:pt x="596" y="376"/>
                </a:lnTo>
                <a:lnTo>
                  <a:pt x="589" y="376"/>
                </a:lnTo>
                <a:lnTo>
                  <a:pt x="604" y="363"/>
                </a:lnTo>
                <a:lnTo>
                  <a:pt x="608" y="359"/>
                </a:lnTo>
                <a:lnTo>
                  <a:pt x="608" y="355"/>
                </a:lnTo>
                <a:lnTo>
                  <a:pt x="604" y="348"/>
                </a:lnTo>
                <a:lnTo>
                  <a:pt x="602" y="338"/>
                </a:lnTo>
                <a:lnTo>
                  <a:pt x="602" y="329"/>
                </a:lnTo>
                <a:lnTo>
                  <a:pt x="606" y="321"/>
                </a:lnTo>
                <a:lnTo>
                  <a:pt x="609" y="320"/>
                </a:lnTo>
                <a:lnTo>
                  <a:pt x="613" y="316"/>
                </a:lnTo>
                <a:lnTo>
                  <a:pt x="623" y="314"/>
                </a:lnTo>
                <a:lnTo>
                  <a:pt x="626" y="312"/>
                </a:lnTo>
                <a:lnTo>
                  <a:pt x="630" y="308"/>
                </a:lnTo>
                <a:lnTo>
                  <a:pt x="634" y="301"/>
                </a:lnTo>
                <a:lnTo>
                  <a:pt x="638" y="292"/>
                </a:lnTo>
                <a:lnTo>
                  <a:pt x="638" y="286"/>
                </a:lnTo>
                <a:lnTo>
                  <a:pt x="636" y="282"/>
                </a:lnTo>
                <a:lnTo>
                  <a:pt x="632" y="273"/>
                </a:lnTo>
                <a:lnTo>
                  <a:pt x="628" y="271"/>
                </a:lnTo>
                <a:lnTo>
                  <a:pt x="624" y="269"/>
                </a:lnTo>
                <a:lnTo>
                  <a:pt x="617" y="264"/>
                </a:lnTo>
                <a:lnTo>
                  <a:pt x="602" y="250"/>
                </a:lnTo>
                <a:lnTo>
                  <a:pt x="596" y="247"/>
                </a:lnTo>
                <a:lnTo>
                  <a:pt x="583" y="235"/>
                </a:lnTo>
                <a:lnTo>
                  <a:pt x="574" y="226"/>
                </a:lnTo>
                <a:lnTo>
                  <a:pt x="570" y="222"/>
                </a:lnTo>
                <a:lnTo>
                  <a:pt x="570" y="219"/>
                </a:lnTo>
                <a:lnTo>
                  <a:pt x="568" y="200"/>
                </a:lnTo>
                <a:lnTo>
                  <a:pt x="565" y="179"/>
                </a:lnTo>
                <a:lnTo>
                  <a:pt x="563" y="174"/>
                </a:lnTo>
                <a:lnTo>
                  <a:pt x="559" y="166"/>
                </a:lnTo>
                <a:lnTo>
                  <a:pt x="546" y="148"/>
                </a:lnTo>
                <a:lnTo>
                  <a:pt x="514" y="101"/>
                </a:lnTo>
                <a:lnTo>
                  <a:pt x="507" y="88"/>
                </a:lnTo>
                <a:lnTo>
                  <a:pt x="497" y="73"/>
                </a:lnTo>
                <a:lnTo>
                  <a:pt x="501" y="71"/>
                </a:lnTo>
                <a:lnTo>
                  <a:pt x="503" y="69"/>
                </a:lnTo>
                <a:lnTo>
                  <a:pt x="505" y="69"/>
                </a:lnTo>
                <a:lnTo>
                  <a:pt x="505" y="58"/>
                </a:lnTo>
                <a:lnTo>
                  <a:pt x="503" y="62"/>
                </a:lnTo>
                <a:lnTo>
                  <a:pt x="501" y="64"/>
                </a:lnTo>
                <a:lnTo>
                  <a:pt x="501" y="62"/>
                </a:lnTo>
                <a:lnTo>
                  <a:pt x="499" y="64"/>
                </a:lnTo>
                <a:lnTo>
                  <a:pt x="503" y="56"/>
                </a:lnTo>
                <a:lnTo>
                  <a:pt x="501" y="56"/>
                </a:lnTo>
                <a:lnTo>
                  <a:pt x="501" y="54"/>
                </a:lnTo>
                <a:lnTo>
                  <a:pt x="496" y="60"/>
                </a:lnTo>
                <a:lnTo>
                  <a:pt x="497" y="50"/>
                </a:lnTo>
                <a:lnTo>
                  <a:pt x="496" y="47"/>
                </a:lnTo>
                <a:lnTo>
                  <a:pt x="496" y="41"/>
                </a:lnTo>
                <a:lnTo>
                  <a:pt x="496" y="39"/>
                </a:lnTo>
                <a:lnTo>
                  <a:pt x="494" y="41"/>
                </a:lnTo>
                <a:lnTo>
                  <a:pt x="492" y="37"/>
                </a:lnTo>
                <a:lnTo>
                  <a:pt x="492" y="34"/>
                </a:lnTo>
                <a:lnTo>
                  <a:pt x="494" y="34"/>
                </a:lnTo>
                <a:lnTo>
                  <a:pt x="496" y="34"/>
                </a:lnTo>
                <a:lnTo>
                  <a:pt x="494" y="32"/>
                </a:lnTo>
                <a:lnTo>
                  <a:pt x="494" y="30"/>
                </a:lnTo>
                <a:lnTo>
                  <a:pt x="496" y="30"/>
                </a:lnTo>
                <a:lnTo>
                  <a:pt x="494" y="28"/>
                </a:lnTo>
                <a:lnTo>
                  <a:pt x="496" y="28"/>
                </a:lnTo>
                <a:lnTo>
                  <a:pt x="497" y="26"/>
                </a:lnTo>
                <a:lnTo>
                  <a:pt x="496" y="24"/>
                </a:lnTo>
                <a:lnTo>
                  <a:pt x="494" y="24"/>
                </a:lnTo>
                <a:lnTo>
                  <a:pt x="490" y="24"/>
                </a:lnTo>
                <a:lnTo>
                  <a:pt x="486" y="26"/>
                </a:lnTo>
                <a:lnTo>
                  <a:pt x="486" y="21"/>
                </a:lnTo>
                <a:lnTo>
                  <a:pt x="484" y="17"/>
                </a:lnTo>
                <a:lnTo>
                  <a:pt x="484" y="21"/>
                </a:lnTo>
                <a:lnTo>
                  <a:pt x="484" y="24"/>
                </a:lnTo>
                <a:lnTo>
                  <a:pt x="482" y="22"/>
                </a:lnTo>
                <a:lnTo>
                  <a:pt x="481" y="19"/>
                </a:lnTo>
                <a:lnTo>
                  <a:pt x="481" y="17"/>
                </a:lnTo>
                <a:lnTo>
                  <a:pt x="479" y="15"/>
                </a:lnTo>
                <a:lnTo>
                  <a:pt x="477" y="13"/>
                </a:lnTo>
                <a:lnTo>
                  <a:pt x="475" y="17"/>
                </a:lnTo>
                <a:lnTo>
                  <a:pt x="473" y="15"/>
                </a:lnTo>
                <a:lnTo>
                  <a:pt x="471" y="11"/>
                </a:lnTo>
                <a:lnTo>
                  <a:pt x="469" y="9"/>
                </a:lnTo>
                <a:lnTo>
                  <a:pt x="467" y="9"/>
                </a:lnTo>
                <a:lnTo>
                  <a:pt x="467" y="11"/>
                </a:lnTo>
                <a:lnTo>
                  <a:pt x="464" y="9"/>
                </a:lnTo>
                <a:lnTo>
                  <a:pt x="466" y="11"/>
                </a:lnTo>
                <a:lnTo>
                  <a:pt x="460" y="11"/>
                </a:lnTo>
                <a:lnTo>
                  <a:pt x="454" y="9"/>
                </a:lnTo>
                <a:lnTo>
                  <a:pt x="458" y="13"/>
                </a:lnTo>
                <a:lnTo>
                  <a:pt x="456" y="13"/>
                </a:lnTo>
                <a:lnTo>
                  <a:pt x="454" y="11"/>
                </a:lnTo>
                <a:lnTo>
                  <a:pt x="453" y="15"/>
                </a:lnTo>
                <a:lnTo>
                  <a:pt x="451" y="15"/>
                </a:lnTo>
                <a:lnTo>
                  <a:pt x="449" y="15"/>
                </a:lnTo>
                <a:lnTo>
                  <a:pt x="447" y="15"/>
                </a:lnTo>
                <a:lnTo>
                  <a:pt x="453" y="13"/>
                </a:lnTo>
                <a:lnTo>
                  <a:pt x="445" y="15"/>
                </a:lnTo>
                <a:lnTo>
                  <a:pt x="443" y="13"/>
                </a:lnTo>
                <a:lnTo>
                  <a:pt x="441" y="11"/>
                </a:lnTo>
                <a:lnTo>
                  <a:pt x="438" y="9"/>
                </a:lnTo>
                <a:lnTo>
                  <a:pt x="428" y="8"/>
                </a:lnTo>
                <a:lnTo>
                  <a:pt x="426" y="8"/>
                </a:lnTo>
                <a:lnTo>
                  <a:pt x="424" y="8"/>
                </a:lnTo>
                <a:lnTo>
                  <a:pt x="428" y="8"/>
                </a:lnTo>
                <a:lnTo>
                  <a:pt x="428" y="6"/>
                </a:lnTo>
                <a:lnTo>
                  <a:pt x="430" y="6"/>
                </a:lnTo>
                <a:lnTo>
                  <a:pt x="421" y="6"/>
                </a:lnTo>
                <a:lnTo>
                  <a:pt x="419" y="6"/>
                </a:lnTo>
                <a:lnTo>
                  <a:pt x="419" y="8"/>
                </a:lnTo>
                <a:lnTo>
                  <a:pt x="419" y="6"/>
                </a:lnTo>
                <a:lnTo>
                  <a:pt x="421" y="6"/>
                </a:lnTo>
                <a:lnTo>
                  <a:pt x="395" y="9"/>
                </a:lnTo>
                <a:lnTo>
                  <a:pt x="389" y="11"/>
                </a:lnTo>
                <a:lnTo>
                  <a:pt x="385" y="13"/>
                </a:lnTo>
                <a:lnTo>
                  <a:pt x="383" y="11"/>
                </a:lnTo>
                <a:lnTo>
                  <a:pt x="380" y="11"/>
                </a:lnTo>
                <a:lnTo>
                  <a:pt x="348" y="4"/>
                </a:lnTo>
                <a:lnTo>
                  <a:pt x="333" y="2"/>
                </a:lnTo>
                <a:lnTo>
                  <a:pt x="320" y="0"/>
                </a:lnTo>
                <a:lnTo>
                  <a:pt x="294" y="2"/>
                </a:lnTo>
                <a:lnTo>
                  <a:pt x="292" y="2"/>
                </a:lnTo>
                <a:lnTo>
                  <a:pt x="275" y="6"/>
                </a:lnTo>
                <a:lnTo>
                  <a:pt x="258" y="11"/>
                </a:lnTo>
                <a:lnTo>
                  <a:pt x="254" y="11"/>
                </a:lnTo>
                <a:lnTo>
                  <a:pt x="249" y="13"/>
                </a:lnTo>
                <a:lnTo>
                  <a:pt x="234" y="22"/>
                </a:lnTo>
                <a:lnTo>
                  <a:pt x="211" y="36"/>
                </a:lnTo>
                <a:lnTo>
                  <a:pt x="197" y="47"/>
                </a:lnTo>
                <a:lnTo>
                  <a:pt x="183" y="60"/>
                </a:lnTo>
                <a:lnTo>
                  <a:pt x="165" y="75"/>
                </a:lnTo>
                <a:lnTo>
                  <a:pt x="148" y="90"/>
                </a:lnTo>
                <a:lnTo>
                  <a:pt x="118" y="122"/>
                </a:lnTo>
                <a:lnTo>
                  <a:pt x="103" y="140"/>
                </a:lnTo>
                <a:lnTo>
                  <a:pt x="90" y="161"/>
                </a:lnTo>
                <a:lnTo>
                  <a:pt x="79" y="183"/>
                </a:lnTo>
                <a:lnTo>
                  <a:pt x="75" y="194"/>
                </a:lnTo>
                <a:lnTo>
                  <a:pt x="73" y="206"/>
                </a:lnTo>
                <a:lnTo>
                  <a:pt x="69" y="221"/>
                </a:lnTo>
                <a:lnTo>
                  <a:pt x="64" y="234"/>
                </a:lnTo>
                <a:lnTo>
                  <a:pt x="58" y="249"/>
                </a:lnTo>
                <a:lnTo>
                  <a:pt x="56" y="256"/>
                </a:lnTo>
                <a:lnTo>
                  <a:pt x="56" y="264"/>
                </a:lnTo>
                <a:lnTo>
                  <a:pt x="60" y="262"/>
                </a:lnTo>
                <a:lnTo>
                  <a:pt x="62" y="264"/>
                </a:lnTo>
                <a:lnTo>
                  <a:pt x="60" y="267"/>
                </a:lnTo>
                <a:lnTo>
                  <a:pt x="58" y="264"/>
                </a:lnTo>
                <a:lnTo>
                  <a:pt x="54" y="282"/>
                </a:lnTo>
                <a:lnTo>
                  <a:pt x="51" y="299"/>
                </a:lnTo>
                <a:lnTo>
                  <a:pt x="47" y="318"/>
                </a:lnTo>
                <a:lnTo>
                  <a:pt x="45" y="336"/>
                </a:lnTo>
                <a:lnTo>
                  <a:pt x="47" y="331"/>
                </a:lnTo>
                <a:lnTo>
                  <a:pt x="49" y="327"/>
                </a:lnTo>
                <a:lnTo>
                  <a:pt x="49" y="336"/>
                </a:lnTo>
                <a:lnTo>
                  <a:pt x="47" y="340"/>
                </a:lnTo>
                <a:lnTo>
                  <a:pt x="45" y="342"/>
                </a:lnTo>
                <a:lnTo>
                  <a:pt x="43" y="340"/>
                </a:lnTo>
                <a:lnTo>
                  <a:pt x="45" y="349"/>
                </a:lnTo>
                <a:lnTo>
                  <a:pt x="43" y="348"/>
                </a:lnTo>
                <a:lnTo>
                  <a:pt x="43" y="349"/>
                </a:lnTo>
                <a:lnTo>
                  <a:pt x="41" y="357"/>
                </a:lnTo>
                <a:lnTo>
                  <a:pt x="43" y="355"/>
                </a:lnTo>
                <a:lnTo>
                  <a:pt x="43" y="363"/>
                </a:lnTo>
                <a:lnTo>
                  <a:pt x="41" y="372"/>
                </a:lnTo>
                <a:lnTo>
                  <a:pt x="36" y="400"/>
                </a:lnTo>
                <a:lnTo>
                  <a:pt x="34" y="413"/>
                </a:lnTo>
                <a:lnTo>
                  <a:pt x="32" y="424"/>
                </a:lnTo>
                <a:lnTo>
                  <a:pt x="34" y="435"/>
                </a:lnTo>
                <a:lnTo>
                  <a:pt x="38" y="443"/>
                </a:lnTo>
                <a:lnTo>
                  <a:pt x="40" y="454"/>
                </a:lnTo>
                <a:lnTo>
                  <a:pt x="45" y="475"/>
                </a:lnTo>
                <a:lnTo>
                  <a:pt x="47" y="484"/>
                </a:lnTo>
                <a:lnTo>
                  <a:pt x="49" y="491"/>
                </a:lnTo>
                <a:lnTo>
                  <a:pt x="51" y="491"/>
                </a:lnTo>
                <a:lnTo>
                  <a:pt x="53" y="493"/>
                </a:lnTo>
                <a:lnTo>
                  <a:pt x="53" y="497"/>
                </a:lnTo>
                <a:lnTo>
                  <a:pt x="51" y="501"/>
                </a:lnTo>
                <a:lnTo>
                  <a:pt x="45" y="503"/>
                </a:lnTo>
                <a:lnTo>
                  <a:pt x="53" y="505"/>
                </a:lnTo>
                <a:lnTo>
                  <a:pt x="51" y="508"/>
                </a:lnTo>
                <a:lnTo>
                  <a:pt x="47" y="508"/>
                </a:lnTo>
                <a:lnTo>
                  <a:pt x="49" y="506"/>
                </a:lnTo>
                <a:lnTo>
                  <a:pt x="47" y="506"/>
                </a:lnTo>
                <a:lnTo>
                  <a:pt x="45" y="508"/>
                </a:lnTo>
                <a:lnTo>
                  <a:pt x="47" y="510"/>
                </a:lnTo>
                <a:lnTo>
                  <a:pt x="40" y="514"/>
                </a:lnTo>
                <a:lnTo>
                  <a:pt x="32" y="514"/>
                </a:lnTo>
                <a:lnTo>
                  <a:pt x="28" y="512"/>
                </a:lnTo>
                <a:lnTo>
                  <a:pt x="23" y="510"/>
                </a:lnTo>
                <a:lnTo>
                  <a:pt x="25" y="512"/>
                </a:lnTo>
                <a:lnTo>
                  <a:pt x="21" y="512"/>
                </a:lnTo>
                <a:lnTo>
                  <a:pt x="19" y="512"/>
                </a:lnTo>
                <a:lnTo>
                  <a:pt x="13" y="510"/>
                </a:lnTo>
                <a:lnTo>
                  <a:pt x="15" y="512"/>
                </a:lnTo>
                <a:lnTo>
                  <a:pt x="13" y="512"/>
                </a:lnTo>
                <a:lnTo>
                  <a:pt x="10" y="512"/>
                </a:lnTo>
                <a:lnTo>
                  <a:pt x="15" y="514"/>
                </a:lnTo>
                <a:lnTo>
                  <a:pt x="19" y="516"/>
                </a:lnTo>
                <a:lnTo>
                  <a:pt x="21" y="520"/>
                </a:lnTo>
                <a:lnTo>
                  <a:pt x="19" y="520"/>
                </a:lnTo>
                <a:lnTo>
                  <a:pt x="10" y="516"/>
                </a:lnTo>
                <a:lnTo>
                  <a:pt x="17" y="521"/>
                </a:lnTo>
                <a:lnTo>
                  <a:pt x="0" y="516"/>
                </a:lnTo>
                <a:lnTo>
                  <a:pt x="8" y="521"/>
                </a:lnTo>
                <a:lnTo>
                  <a:pt x="17" y="525"/>
                </a:lnTo>
                <a:lnTo>
                  <a:pt x="15" y="525"/>
                </a:lnTo>
                <a:lnTo>
                  <a:pt x="15" y="527"/>
                </a:lnTo>
                <a:lnTo>
                  <a:pt x="25" y="527"/>
                </a:lnTo>
                <a:lnTo>
                  <a:pt x="26" y="529"/>
                </a:lnTo>
                <a:lnTo>
                  <a:pt x="26" y="527"/>
                </a:lnTo>
                <a:lnTo>
                  <a:pt x="30" y="527"/>
                </a:lnTo>
                <a:lnTo>
                  <a:pt x="38" y="527"/>
                </a:lnTo>
                <a:lnTo>
                  <a:pt x="38" y="529"/>
                </a:lnTo>
                <a:lnTo>
                  <a:pt x="45" y="529"/>
                </a:lnTo>
                <a:lnTo>
                  <a:pt x="47" y="529"/>
                </a:lnTo>
                <a:lnTo>
                  <a:pt x="45" y="529"/>
                </a:lnTo>
                <a:lnTo>
                  <a:pt x="51" y="529"/>
                </a:lnTo>
                <a:lnTo>
                  <a:pt x="45" y="533"/>
                </a:lnTo>
                <a:lnTo>
                  <a:pt x="43" y="533"/>
                </a:lnTo>
                <a:lnTo>
                  <a:pt x="41" y="534"/>
                </a:lnTo>
                <a:lnTo>
                  <a:pt x="49" y="536"/>
                </a:lnTo>
                <a:lnTo>
                  <a:pt x="56" y="536"/>
                </a:lnTo>
                <a:lnTo>
                  <a:pt x="54" y="536"/>
                </a:lnTo>
                <a:lnTo>
                  <a:pt x="54" y="538"/>
                </a:lnTo>
                <a:lnTo>
                  <a:pt x="56" y="542"/>
                </a:lnTo>
                <a:lnTo>
                  <a:pt x="60" y="548"/>
                </a:lnTo>
                <a:lnTo>
                  <a:pt x="60" y="551"/>
                </a:lnTo>
                <a:lnTo>
                  <a:pt x="60" y="549"/>
                </a:lnTo>
                <a:lnTo>
                  <a:pt x="58" y="548"/>
                </a:lnTo>
                <a:lnTo>
                  <a:pt x="60" y="561"/>
                </a:lnTo>
                <a:lnTo>
                  <a:pt x="62" y="557"/>
                </a:lnTo>
                <a:lnTo>
                  <a:pt x="62" y="555"/>
                </a:lnTo>
                <a:lnTo>
                  <a:pt x="68" y="555"/>
                </a:lnTo>
                <a:lnTo>
                  <a:pt x="68" y="557"/>
                </a:lnTo>
                <a:lnTo>
                  <a:pt x="62" y="562"/>
                </a:lnTo>
                <a:lnTo>
                  <a:pt x="62" y="564"/>
                </a:lnTo>
                <a:lnTo>
                  <a:pt x="64" y="566"/>
                </a:lnTo>
                <a:lnTo>
                  <a:pt x="68" y="568"/>
                </a:lnTo>
                <a:lnTo>
                  <a:pt x="69" y="574"/>
                </a:lnTo>
                <a:lnTo>
                  <a:pt x="68" y="581"/>
                </a:lnTo>
                <a:lnTo>
                  <a:pt x="64" y="589"/>
                </a:lnTo>
                <a:lnTo>
                  <a:pt x="58" y="594"/>
                </a:lnTo>
                <a:lnTo>
                  <a:pt x="53" y="592"/>
                </a:lnTo>
                <a:lnTo>
                  <a:pt x="54" y="594"/>
                </a:lnTo>
                <a:lnTo>
                  <a:pt x="49" y="594"/>
                </a:lnTo>
                <a:lnTo>
                  <a:pt x="43" y="592"/>
                </a:lnTo>
                <a:lnTo>
                  <a:pt x="43" y="596"/>
                </a:lnTo>
                <a:lnTo>
                  <a:pt x="41" y="600"/>
                </a:lnTo>
                <a:lnTo>
                  <a:pt x="38" y="600"/>
                </a:lnTo>
                <a:lnTo>
                  <a:pt x="36" y="602"/>
                </a:lnTo>
                <a:lnTo>
                  <a:pt x="38" y="602"/>
                </a:lnTo>
                <a:lnTo>
                  <a:pt x="40" y="602"/>
                </a:lnTo>
                <a:lnTo>
                  <a:pt x="40" y="604"/>
                </a:lnTo>
                <a:lnTo>
                  <a:pt x="38" y="604"/>
                </a:lnTo>
                <a:lnTo>
                  <a:pt x="34" y="604"/>
                </a:lnTo>
                <a:lnTo>
                  <a:pt x="36" y="605"/>
                </a:lnTo>
                <a:lnTo>
                  <a:pt x="34" y="609"/>
                </a:lnTo>
                <a:lnTo>
                  <a:pt x="51" y="611"/>
                </a:lnTo>
                <a:lnTo>
                  <a:pt x="45" y="613"/>
                </a:lnTo>
                <a:lnTo>
                  <a:pt x="47" y="613"/>
                </a:lnTo>
                <a:lnTo>
                  <a:pt x="56" y="615"/>
                </a:lnTo>
                <a:lnTo>
                  <a:pt x="62" y="617"/>
                </a:lnTo>
                <a:lnTo>
                  <a:pt x="60" y="617"/>
                </a:lnTo>
                <a:lnTo>
                  <a:pt x="62" y="617"/>
                </a:lnTo>
                <a:lnTo>
                  <a:pt x="64" y="617"/>
                </a:lnTo>
                <a:lnTo>
                  <a:pt x="68" y="613"/>
                </a:lnTo>
                <a:lnTo>
                  <a:pt x="71" y="613"/>
                </a:lnTo>
                <a:lnTo>
                  <a:pt x="73" y="615"/>
                </a:lnTo>
                <a:lnTo>
                  <a:pt x="71" y="615"/>
                </a:lnTo>
                <a:lnTo>
                  <a:pt x="68" y="617"/>
                </a:lnTo>
                <a:lnTo>
                  <a:pt x="71" y="617"/>
                </a:lnTo>
                <a:lnTo>
                  <a:pt x="73" y="619"/>
                </a:lnTo>
                <a:lnTo>
                  <a:pt x="79" y="609"/>
                </a:lnTo>
                <a:lnTo>
                  <a:pt x="79" y="607"/>
                </a:lnTo>
                <a:lnTo>
                  <a:pt x="81" y="604"/>
                </a:lnTo>
                <a:lnTo>
                  <a:pt x="84" y="600"/>
                </a:lnTo>
                <a:lnTo>
                  <a:pt x="86" y="594"/>
                </a:lnTo>
                <a:lnTo>
                  <a:pt x="101" y="600"/>
                </a:lnTo>
                <a:lnTo>
                  <a:pt x="114" y="604"/>
                </a:lnTo>
                <a:lnTo>
                  <a:pt x="116" y="605"/>
                </a:lnTo>
                <a:lnTo>
                  <a:pt x="116" y="604"/>
                </a:lnTo>
                <a:lnTo>
                  <a:pt x="120" y="602"/>
                </a:lnTo>
                <a:lnTo>
                  <a:pt x="124" y="604"/>
                </a:lnTo>
                <a:lnTo>
                  <a:pt x="125" y="602"/>
                </a:lnTo>
                <a:lnTo>
                  <a:pt x="127" y="600"/>
                </a:lnTo>
                <a:lnTo>
                  <a:pt x="129" y="598"/>
                </a:lnTo>
                <a:lnTo>
                  <a:pt x="133" y="598"/>
                </a:lnTo>
                <a:lnTo>
                  <a:pt x="131" y="596"/>
                </a:lnTo>
                <a:lnTo>
                  <a:pt x="133" y="596"/>
                </a:lnTo>
                <a:lnTo>
                  <a:pt x="139" y="596"/>
                </a:lnTo>
                <a:lnTo>
                  <a:pt x="139" y="592"/>
                </a:lnTo>
                <a:lnTo>
                  <a:pt x="140" y="591"/>
                </a:lnTo>
                <a:lnTo>
                  <a:pt x="139" y="587"/>
                </a:lnTo>
                <a:lnTo>
                  <a:pt x="137" y="585"/>
                </a:lnTo>
                <a:lnTo>
                  <a:pt x="135" y="585"/>
                </a:lnTo>
                <a:lnTo>
                  <a:pt x="137" y="587"/>
                </a:lnTo>
                <a:lnTo>
                  <a:pt x="133" y="579"/>
                </a:lnTo>
                <a:lnTo>
                  <a:pt x="137" y="583"/>
                </a:lnTo>
                <a:lnTo>
                  <a:pt x="137" y="581"/>
                </a:lnTo>
                <a:lnTo>
                  <a:pt x="139" y="581"/>
                </a:lnTo>
                <a:lnTo>
                  <a:pt x="140" y="579"/>
                </a:lnTo>
                <a:lnTo>
                  <a:pt x="144" y="579"/>
                </a:lnTo>
                <a:lnTo>
                  <a:pt x="148" y="581"/>
                </a:lnTo>
                <a:lnTo>
                  <a:pt x="148" y="579"/>
                </a:lnTo>
                <a:lnTo>
                  <a:pt x="154" y="587"/>
                </a:lnTo>
                <a:lnTo>
                  <a:pt x="157" y="591"/>
                </a:lnTo>
                <a:lnTo>
                  <a:pt x="157" y="598"/>
                </a:lnTo>
                <a:lnTo>
                  <a:pt x="155" y="607"/>
                </a:lnTo>
                <a:lnTo>
                  <a:pt x="144" y="628"/>
                </a:lnTo>
                <a:lnTo>
                  <a:pt x="131" y="647"/>
                </a:lnTo>
                <a:lnTo>
                  <a:pt x="122" y="663"/>
                </a:lnTo>
                <a:lnTo>
                  <a:pt x="96" y="714"/>
                </a:lnTo>
                <a:lnTo>
                  <a:pt x="83" y="738"/>
                </a:lnTo>
                <a:lnTo>
                  <a:pt x="71" y="762"/>
                </a:lnTo>
                <a:lnTo>
                  <a:pt x="51" y="815"/>
                </a:lnTo>
                <a:lnTo>
                  <a:pt x="30" y="865"/>
                </a:lnTo>
                <a:lnTo>
                  <a:pt x="26" y="880"/>
                </a:lnTo>
                <a:lnTo>
                  <a:pt x="23" y="895"/>
                </a:lnTo>
                <a:lnTo>
                  <a:pt x="19" y="925"/>
                </a:lnTo>
                <a:lnTo>
                  <a:pt x="11" y="987"/>
                </a:lnTo>
                <a:lnTo>
                  <a:pt x="750" y="987"/>
                </a:lnTo>
                <a:lnTo>
                  <a:pt x="759" y="987"/>
                </a:lnTo>
                <a:close/>
                <a:moveTo>
                  <a:pt x="47" y="396"/>
                </a:moveTo>
                <a:lnTo>
                  <a:pt x="47" y="396"/>
                </a:lnTo>
                <a:lnTo>
                  <a:pt x="49" y="396"/>
                </a:lnTo>
                <a:lnTo>
                  <a:pt x="47" y="402"/>
                </a:lnTo>
                <a:lnTo>
                  <a:pt x="47" y="396"/>
                </a:lnTo>
                <a:close/>
                <a:moveTo>
                  <a:pt x="45" y="349"/>
                </a:moveTo>
                <a:lnTo>
                  <a:pt x="45" y="349"/>
                </a:lnTo>
                <a:lnTo>
                  <a:pt x="45" y="351"/>
                </a:lnTo>
                <a:lnTo>
                  <a:pt x="45" y="353"/>
                </a:lnTo>
                <a:lnTo>
                  <a:pt x="45" y="357"/>
                </a:lnTo>
                <a:lnTo>
                  <a:pt x="45" y="353"/>
                </a:lnTo>
                <a:lnTo>
                  <a:pt x="45" y="349"/>
                </a:lnTo>
                <a:close/>
                <a:moveTo>
                  <a:pt x="43" y="407"/>
                </a:moveTo>
                <a:lnTo>
                  <a:pt x="43" y="407"/>
                </a:lnTo>
                <a:lnTo>
                  <a:pt x="45" y="420"/>
                </a:lnTo>
                <a:lnTo>
                  <a:pt x="45" y="422"/>
                </a:lnTo>
                <a:lnTo>
                  <a:pt x="45" y="428"/>
                </a:lnTo>
                <a:lnTo>
                  <a:pt x="43" y="426"/>
                </a:lnTo>
                <a:lnTo>
                  <a:pt x="41" y="424"/>
                </a:lnTo>
                <a:lnTo>
                  <a:pt x="43" y="417"/>
                </a:lnTo>
                <a:lnTo>
                  <a:pt x="43" y="407"/>
                </a:lnTo>
                <a:close/>
                <a:moveTo>
                  <a:pt x="45" y="437"/>
                </a:moveTo>
                <a:lnTo>
                  <a:pt x="45" y="437"/>
                </a:lnTo>
                <a:lnTo>
                  <a:pt x="43" y="437"/>
                </a:lnTo>
                <a:lnTo>
                  <a:pt x="43" y="435"/>
                </a:lnTo>
                <a:lnTo>
                  <a:pt x="43" y="432"/>
                </a:lnTo>
                <a:lnTo>
                  <a:pt x="45" y="435"/>
                </a:lnTo>
                <a:lnTo>
                  <a:pt x="45" y="437"/>
                </a:lnTo>
                <a:close/>
                <a:moveTo>
                  <a:pt x="43" y="439"/>
                </a:moveTo>
                <a:lnTo>
                  <a:pt x="43" y="439"/>
                </a:lnTo>
                <a:lnTo>
                  <a:pt x="45" y="441"/>
                </a:lnTo>
                <a:lnTo>
                  <a:pt x="45" y="443"/>
                </a:lnTo>
                <a:lnTo>
                  <a:pt x="47" y="447"/>
                </a:lnTo>
                <a:lnTo>
                  <a:pt x="49" y="450"/>
                </a:lnTo>
                <a:lnTo>
                  <a:pt x="45" y="445"/>
                </a:lnTo>
                <a:lnTo>
                  <a:pt x="43" y="439"/>
                </a:lnTo>
                <a:close/>
                <a:moveTo>
                  <a:pt x="51" y="503"/>
                </a:moveTo>
                <a:lnTo>
                  <a:pt x="51" y="503"/>
                </a:lnTo>
                <a:lnTo>
                  <a:pt x="53" y="499"/>
                </a:lnTo>
                <a:lnTo>
                  <a:pt x="56" y="499"/>
                </a:lnTo>
                <a:lnTo>
                  <a:pt x="54" y="501"/>
                </a:lnTo>
                <a:lnTo>
                  <a:pt x="51" y="503"/>
                </a:lnTo>
                <a:close/>
                <a:moveTo>
                  <a:pt x="60" y="297"/>
                </a:moveTo>
                <a:lnTo>
                  <a:pt x="60" y="297"/>
                </a:lnTo>
                <a:lnTo>
                  <a:pt x="58" y="295"/>
                </a:lnTo>
                <a:lnTo>
                  <a:pt x="58" y="292"/>
                </a:lnTo>
                <a:lnTo>
                  <a:pt x="60" y="293"/>
                </a:lnTo>
                <a:lnTo>
                  <a:pt x="60" y="297"/>
                </a:lnTo>
                <a:close/>
                <a:moveTo>
                  <a:pt x="62" y="258"/>
                </a:moveTo>
                <a:lnTo>
                  <a:pt x="62" y="258"/>
                </a:lnTo>
                <a:lnTo>
                  <a:pt x="60" y="256"/>
                </a:lnTo>
                <a:lnTo>
                  <a:pt x="60" y="254"/>
                </a:lnTo>
                <a:lnTo>
                  <a:pt x="62" y="247"/>
                </a:lnTo>
                <a:lnTo>
                  <a:pt x="64" y="250"/>
                </a:lnTo>
                <a:lnTo>
                  <a:pt x="64" y="252"/>
                </a:lnTo>
                <a:lnTo>
                  <a:pt x="62" y="258"/>
                </a:lnTo>
                <a:close/>
                <a:moveTo>
                  <a:pt x="66" y="249"/>
                </a:moveTo>
                <a:lnTo>
                  <a:pt x="66" y="249"/>
                </a:lnTo>
                <a:lnTo>
                  <a:pt x="64" y="247"/>
                </a:lnTo>
                <a:lnTo>
                  <a:pt x="66" y="243"/>
                </a:lnTo>
                <a:lnTo>
                  <a:pt x="66" y="247"/>
                </a:lnTo>
                <a:lnTo>
                  <a:pt x="66" y="249"/>
                </a:lnTo>
                <a:close/>
                <a:moveTo>
                  <a:pt x="41" y="600"/>
                </a:moveTo>
                <a:lnTo>
                  <a:pt x="41" y="600"/>
                </a:lnTo>
                <a:lnTo>
                  <a:pt x="43" y="600"/>
                </a:lnTo>
                <a:lnTo>
                  <a:pt x="45" y="602"/>
                </a:lnTo>
                <a:lnTo>
                  <a:pt x="41" y="600"/>
                </a:lnTo>
                <a:close/>
                <a:moveTo>
                  <a:pt x="64" y="615"/>
                </a:moveTo>
                <a:lnTo>
                  <a:pt x="64" y="615"/>
                </a:lnTo>
                <a:lnTo>
                  <a:pt x="62" y="615"/>
                </a:lnTo>
                <a:lnTo>
                  <a:pt x="64" y="615"/>
                </a:lnTo>
                <a:close/>
                <a:moveTo>
                  <a:pt x="69" y="245"/>
                </a:moveTo>
                <a:lnTo>
                  <a:pt x="69" y="245"/>
                </a:lnTo>
                <a:lnTo>
                  <a:pt x="69" y="239"/>
                </a:lnTo>
                <a:lnTo>
                  <a:pt x="71" y="235"/>
                </a:lnTo>
                <a:lnTo>
                  <a:pt x="71" y="237"/>
                </a:lnTo>
                <a:lnTo>
                  <a:pt x="71" y="239"/>
                </a:lnTo>
                <a:lnTo>
                  <a:pt x="69" y="245"/>
                </a:lnTo>
                <a:close/>
                <a:moveTo>
                  <a:pt x="155" y="585"/>
                </a:moveTo>
                <a:lnTo>
                  <a:pt x="155" y="585"/>
                </a:lnTo>
                <a:lnTo>
                  <a:pt x="157" y="587"/>
                </a:lnTo>
                <a:lnTo>
                  <a:pt x="157" y="589"/>
                </a:lnTo>
                <a:lnTo>
                  <a:pt x="155" y="587"/>
                </a:lnTo>
                <a:lnTo>
                  <a:pt x="155" y="585"/>
                </a:lnTo>
                <a:close/>
                <a:moveTo>
                  <a:pt x="488" y="64"/>
                </a:moveTo>
                <a:lnTo>
                  <a:pt x="488" y="64"/>
                </a:lnTo>
                <a:close/>
                <a:moveTo>
                  <a:pt x="501" y="69"/>
                </a:moveTo>
                <a:lnTo>
                  <a:pt x="501" y="69"/>
                </a:lnTo>
                <a:lnTo>
                  <a:pt x="497" y="71"/>
                </a:lnTo>
                <a:lnTo>
                  <a:pt x="496" y="71"/>
                </a:lnTo>
                <a:lnTo>
                  <a:pt x="501" y="69"/>
                </a:lnTo>
                <a:close/>
                <a:moveTo>
                  <a:pt x="497" y="65"/>
                </a:moveTo>
                <a:lnTo>
                  <a:pt x="497" y="65"/>
                </a:lnTo>
                <a:lnTo>
                  <a:pt x="497" y="64"/>
                </a:lnTo>
                <a:lnTo>
                  <a:pt x="499" y="64"/>
                </a:lnTo>
                <a:lnTo>
                  <a:pt x="496" y="67"/>
                </a:lnTo>
                <a:lnTo>
                  <a:pt x="496" y="65"/>
                </a:lnTo>
                <a:lnTo>
                  <a:pt x="497" y="65"/>
                </a:lnTo>
                <a:close/>
                <a:moveTo>
                  <a:pt x="481" y="21"/>
                </a:moveTo>
                <a:lnTo>
                  <a:pt x="481" y="21"/>
                </a:lnTo>
                <a:lnTo>
                  <a:pt x="482" y="22"/>
                </a:lnTo>
                <a:lnTo>
                  <a:pt x="482" y="26"/>
                </a:lnTo>
                <a:lnTo>
                  <a:pt x="479" y="26"/>
                </a:lnTo>
                <a:lnTo>
                  <a:pt x="477" y="26"/>
                </a:lnTo>
                <a:lnTo>
                  <a:pt x="479" y="24"/>
                </a:lnTo>
                <a:lnTo>
                  <a:pt x="481" y="21"/>
                </a:lnTo>
                <a:close/>
                <a:moveTo>
                  <a:pt x="415" y="8"/>
                </a:moveTo>
                <a:lnTo>
                  <a:pt x="415" y="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6" name="Freeform 59"/>
          <p:cNvSpPr>
            <a:spLocks noEditPoints="1"/>
          </p:cNvSpPr>
          <p:nvPr/>
        </p:nvSpPr>
        <p:spPr bwMode="auto">
          <a:xfrm>
            <a:off x="4059238" y="4765675"/>
            <a:ext cx="1014412" cy="1558925"/>
          </a:xfrm>
          <a:custGeom>
            <a:avLst/>
            <a:gdLst>
              <a:gd name="T0" fmla="*/ 933450 w 639"/>
              <a:gd name="T1" fmla="*/ 1131888 h 982"/>
              <a:gd name="T2" fmla="*/ 779462 w 639"/>
              <a:gd name="T3" fmla="*/ 785813 h 982"/>
              <a:gd name="T4" fmla="*/ 700087 w 639"/>
              <a:gd name="T5" fmla="*/ 738188 h 982"/>
              <a:gd name="T6" fmla="*/ 779462 w 639"/>
              <a:gd name="T7" fmla="*/ 608013 h 982"/>
              <a:gd name="T8" fmla="*/ 790575 w 639"/>
              <a:gd name="T9" fmla="*/ 533400 h 982"/>
              <a:gd name="T10" fmla="*/ 782637 w 639"/>
              <a:gd name="T11" fmla="*/ 369888 h 982"/>
              <a:gd name="T12" fmla="*/ 779462 w 639"/>
              <a:gd name="T13" fmla="*/ 339725 h 982"/>
              <a:gd name="T14" fmla="*/ 773112 w 639"/>
              <a:gd name="T15" fmla="*/ 311150 h 982"/>
              <a:gd name="T16" fmla="*/ 779462 w 639"/>
              <a:gd name="T17" fmla="*/ 314325 h 982"/>
              <a:gd name="T18" fmla="*/ 785812 w 639"/>
              <a:gd name="T19" fmla="*/ 311150 h 982"/>
              <a:gd name="T20" fmla="*/ 779462 w 639"/>
              <a:gd name="T21" fmla="*/ 269875 h 982"/>
              <a:gd name="T22" fmla="*/ 768350 w 639"/>
              <a:gd name="T23" fmla="*/ 239713 h 982"/>
              <a:gd name="T24" fmla="*/ 762000 w 639"/>
              <a:gd name="T25" fmla="*/ 206375 h 982"/>
              <a:gd name="T26" fmla="*/ 746125 w 639"/>
              <a:gd name="T27" fmla="*/ 160338 h 982"/>
              <a:gd name="T28" fmla="*/ 722312 w 639"/>
              <a:gd name="T29" fmla="*/ 141288 h 982"/>
              <a:gd name="T30" fmla="*/ 687387 w 639"/>
              <a:gd name="T31" fmla="*/ 100013 h 982"/>
              <a:gd name="T32" fmla="*/ 642937 w 639"/>
              <a:gd name="T33" fmla="*/ 85725 h 982"/>
              <a:gd name="T34" fmla="*/ 619125 w 639"/>
              <a:gd name="T35" fmla="*/ 55563 h 982"/>
              <a:gd name="T36" fmla="*/ 577850 w 639"/>
              <a:gd name="T37" fmla="*/ 52388 h 982"/>
              <a:gd name="T38" fmla="*/ 568325 w 639"/>
              <a:gd name="T39" fmla="*/ 34925 h 982"/>
              <a:gd name="T40" fmla="*/ 539750 w 639"/>
              <a:gd name="T41" fmla="*/ 34925 h 982"/>
              <a:gd name="T42" fmla="*/ 438150 w 639"/>
              <a:gd name="T43" fmla="*/ 28575 h 982"/>
              <a:gd name="T44" fmla="*/ 369887 w 639"/>
              <a:gd name="T45" fmla="*/ 20638 h 982"/>
              <a:gd name="T46" fmla="*/ 346075 w 639"/>
              <a:gd name="T47" fmla="*/ 14288 h 982"/>
              <a:gd name="T48" fmla="*/ 290512 w 639"/>
              <a:gd name="T49" fmla="*/ 41275 h 982"/>
              <a:gd name="T50" fmla="*/ 242887 w 639"/>
              <a:gd name="T51" fmla="*/ 58738 h 982"/>
              <a:gd name="T52" fmla="*/ 171450 w 639"/>
              <a:gd name="T53" fmla="*/ 93663 h 982"/>
              <a:gd name="T54" fmla="*/ 150812 w 639"/>
              <a:gd name="T55" fmla="*/ 88900 h 982"/>
              <a:gd name="T56" fmla="*/ 134937 w 639"/>
              <a:gd name="T57" fmla="*/ 93663 h 982"/>
              <a:gd name="T58" fmla="*/ 90487 w 639"/>
              <a:gd name="T59" fmla="*/ 120650 h 982"/>
              <a:gd name="T60" fmla="*/ 79375 w 639"/>
              <a:gd name="T61" fmla="*/ 141288 h 982"/>
              <a:gd name="T62" fmla="*/ 73025 w 639"/>
              <a:gd name="T63" fmla="*/ 153988 h 982"/>
              <a:gd name="T64" fmla="*/ 28575 w 639"/>
              <a:gd name="T65" fmla="*/ 177800 h 982"/>
              <a:gd name="T66" fmla="*/ 22225 w 639"/>
              <a:gd name="T67" fmla="*/ 206375 h 982"/>
              <a:gd name="T68" fmla="*/ 25400 w 639"/>
              <a:gd name="T69" fmla="*/ 233363 h 982"/>
              <a:gd name="T70" fmla="*/ 58737 w 639"/>
              <a:gd name="T71" fmla="*/ 254000 h 982"/>
              <a:gd name="T72" fmla="*/ 73025 w 639"/>
              <a:gd name="T73" fmla="*/ 311150 h 982"/>
              <a:gd name="T74" fmla="*/ 58737 w 639"/>
              <a:gd name="T75" fmla="*/ 385763 h 982"/>
              <a:gd name="T76" fmla="*/ 34925 w 639"/>
              <a:gd name="T77" fmla="*/ 488950 h 982"/>
              <a:gd name="T78" fmla="*/ 41275 w 639"/>
              <a:gd name="T79" fmla="*/ 604838 h 982"/>
              <a:gd name="T80" fmla="*/ 49212 w 639"/>
              <a:gd name="T81" fmla="*/ 657225 h 982"/>
              <a:gd name="T82" fmla="*/ 73025 w 639"/>
              <a:gd name="T83" fmla="*/ 666750 h 982"/>
              <a:gd name="T84" fmla="*/ 82550 w 639"/>
              <a:gd name="T85" fmla="*/ 744538 h 982"/>
              <a:gd name="T86" fmla="*/ 69850 w 639"/>
              <a:gd name="T87" fmla="*/ 776288 h 982"/>
              <a:gd name="T88" fmla="*/ 96837 w 639"/>
              <a:gd name="T89" fmla="*/ 833438 h 982"/>
              <a:gd name="T90" fmla="*/ 147637 w 639"/>
              <a:gd name="T91" fmla="*/ 850900 h 982"/>
              <a:gd name="T92" fmla="*/ 180975 w 639"/>
              <a:gd name="T93" fmla="*/ 871538 h 982"/>
              <a:gd name="T94" fmla="*/ 227012 w 639"/>
              <a:gd name="T95" fmla="*/ 877888 h 982"/>
              <a:gd name="T96" fmla="*/ 295275 w 639"/>
              <a:gd name="T97" fmla="*/ 927100 h 982"/>
              <a:gd name="T98" fmla="*/ 254000 w 639"/>
              <a:gd name="T99" fmla="*/ 981075 h 982"/>
              <a:gd name="T100" fmla="*/ 250825 w 639"/>
              <a:gd name="T101" fmla="*/ 1090613 h 982"/>
              <a:gd name="T102" fmla="*/ 171450 w 639"/>
              <a:gd name="T103" fmla="*/ 1189038 h 982"/>
              <a:gd name="T104" fmla="*/ 49212 w 639"/>
              <a:gd name="T105" fmla="*/ 1441450 h 982"/>
              <a:gd name="T106" fmla="*/ 765175 w 639"/>
              <a:gd name="T107" fmla="*/ 284163 h 982"/>
              <a:gd name="T108" fmla="*/ 741362 w 639"/>
              <a:gd name="T109" fmla="*/ 182563 h 982"/>
              <a:gd name="T110" fmla="*/ 728662 w 639"/>
              <a:gd name="T111" fmla="*/ 180975 h 982"/>
              <a:gd name="T112" fmla="*/ 61912 w 639"/>
              <a:gd name="T113" fmla="*/ 198438 h 982"/>
              <a:gd name="T114" fmla="*/ 61912 w 639"/>
              <a:gd name="T115" fmla="*/ 212725 h 982"/>
              <a:gd name="T116" fmla="*/ 76200 w 639"/>
              <a:gd name="T117" fmla="*/ 182563 h 982"/>
              <a:gd name="T118" fmla="*/ 82550 w 639"/>
              <a:gd name="T119" fmla="*/ 236538 h 982"/>
              <a:gd name="T120" fmla="*/ 90487 w 639"/>
              <a:gd name="T121" fmla="*/ 188913 h 982"/>
              <a:gd name="T122" fmla="*/ 112712 w 639"/>
              <a:gd name="T123" fmla="*/ 133350 h 982"/>
              <a:gd name="T124" fmla="*/ 150812 w 639"/>
              <a:gd name="T125" fmla="*/ 88900 h 982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639"/>
              <a:gd name="T190" fmla="*/ 0 h 982"/>
              <a:gd name="T191" fmla="*/ 639 w 639"/>
              <a:gd name="T192" fmla="*/ 982 h 982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639" h="982">
                <a:moveTo>
                  <a:pt x="639" y="982"/>
                </a:moveTo>
                <a:lnTo>
                  <a:pt x="639" y="982"/>
                </a:lnTo>
                <a:lnTo>
                  <a:pt x="639" y="960"/>
                </a:lnTo>
                <a:lnTo>
                  <a:pt x="637" y="921"/>
                </a:lnTo>
                <a:lnTo>
                  <a:pt x="633" y="882"/>
                </a:lnTo>
                <a:lnTo>
                  <a:pt x="629" y="844"/>
                </a:lnTo>
                <a:lnTo>
                  <a:pt x="626" y="824"/>
                </a:lnTo>
                <a:lnTo>
                  <a:pt x="622" y="805"/>
                </a:lnTo>
                <a:lnTo>
                  <a:pt x="618" y="784"/>
                </a:lnTo>
                <a:lnTo>
                  <a:pt x="611" y="766"/>
                </a:lnTo>
                <a:lnTo>
                  <a:pt x="607" y="758"/>
                </a:lnTo>
                <a:lnTo>
                  <a:pt x="603" y="747"/>
                </a:lnTo>
                <a:lnTo>
                  <a:pt x="598" y="740"/>
                </a:lnTo>
                <a:lnTo>
                  <a:pt x="594" y="736"/>
                </a:lnTo>
                <a:lnTo>
                  <a:pt x="594" y="732"/>
                </a:lnTo>
                <a:lnTo>
                  <a:pt x="588" y="713"/>
                </a:lnTo>
                <a:lnTo>
                  <a:pt x="583" y="695"/>
                </a:lnTo>
                <a:lnTo>
                  <a:pt x="577" y="676"/>
                </a:lnTo>
                <a:lnTo>
                  <a:pt x="568" y="657"/>
                </a:lnTo>
                <a:lnTo>
                  <a:pt x="558" y="639"/>
                </a:lnTo>
                <a:lnTo>
                  <a:pt x="547" y="622"/>
                </a:lnTo>
                <a:lnTo>
                  <a:pt x="538" y="605"/>
                </a:lnTo>
                <a:lnTo>
                  <a:pt x="526" y="590"/>
                </a:lnTo>
                <a:lnTo>
                  <a:pt x="515" y="573"/>
                </a:lnTo>
                <a:lnTo>
                  <a:pt x="502" y="560"/>
                </a:lnTo>
                <a:lnTo>
                  <a:pt x="495" y="555"/>
                </a:lnTo>
                <a:lnTo>
                  <a:pt x="495" y="543"/>
                </a:lnTo>
                <a:lnTo>
                  <a:pt x="495" y="525"/>
                </a:lnTo>
                <a:lnTo>
                  <a:pt x="495" y="515"/>
                </a:lnTo>
                <a:lnTo>
                  <a:pt x="493" y="506"/>
                </a:lnTo>
                <a:lnTo>
                  <a:pt x="491" y="495"/>
                </a:lnTo>
                <a:lnTo>
                  <a:pt x="487" y="493"/>
                </a:lnTo>
                <a:lnTo>
                  <a:pt x="485" y="487"/>
                </a:lnTo>
                <a:lnTo>
                  <a:pt x="482" y="485"/>
                </a:lnTo>
                <a:lnTo>
                  <a:pt x="476" y="484"/>
                </a:lnTo>
                <a:lnTo>
                  <a:pt x="467" y="480"/>
                </a:lnTo>
                <a:lnTo>
                  <a:pt x="457" y="478"/>
                </a:lnTo>
                <a:lnTo>
                  <a:pt x="446" y="474"/>
                </a:lnTo>
                <a:lnTo>
                  <a:pt x="442" y="474"/>
                </a:lnTo>
                <a:lnTo>
                  <a:pt x="441" y="474"/>
                </a:lnTo>
                <a:lnTo>
                  <a:pt x="437" y="470"/>
                </a:lnTo>
                <a:lnTo>
                  <a:pt x="437" y="469"/>
                </a:lnTo>
                <a:lnTo>
                  <a:pt x="437" y="467"/>
                </a:lnTo>
                <a:lnTo>
                  <a:pt x="437" y="465"/>
                </a:lnTo>
                <a:lnTo>
                  <a:pt x="439" y="465"/>
                </a:lnTo>
                <a:lnTo>
                  <a:pt x="441" y="465"/>
                </a:lnTo>
                <a:lnTo>
                  <a:pt x="450" y="461"/>
                </a:lnTo>
                <a:lnTo>
                  <a:pt x="457" y="456"/>
                </a:lnTo>
                <a:lnTo>
                  <a:pt x="463" y="448"/>
                </a:lnTo>
                <a:lnTo>
                  <a:pt x="470" y="441"/>
                </a:lnTo>
                <a:lnTo>
                  <a:pt x="474" y="431"/>
                </a:lnTo>
                <a:lnTo>
                  <a:pt x="478" y="424"/>
                </a:lnTo>
                <a:lnTo>
                  <a:pt x="478" y="413"/>
                </a:lnTo>
                <a:lnTo>
                  <a:pt x="480" y="409"/>
                </a:lnTo>
                <a:lnTo>
                  <a:pt x="480" y="405"/>
                </a:lnTo>
                <a:lnTo>
                  <a:pt x="482" y="405"/>
                </a:lnTo>
                <a:lnTo>
                  <a:pt x="485" y="399"/>
                </a:lnTo>
                <a:lnTo>
                  <a:pt x="487" y="398"/>
                </a:lnTo>
                <a:lnTo>
                  <a:pt x="491" y="388"/>
                </a:lnTo>
                <a:lnTo>
                  <a:pt x="491" y="385"/>
                </a:lnTo>
                <a:lnTo>
                  <a:pt x="491" y="383"/>
                </a:lnTo>
                <a:lnTo>
                  <a:pt x="491" y="379"/>
                </a:lnTo>
                <a:lnTo>
                  <a:pt x="491" y="377"/>
                </a:lnTo>
                <a:lnTo>
                  <a:pt x="491" y="375"/>
                </a:lnTo>
                <a:lnTo>
                  <a:pt x="491" y="373"/>
                </a:lnTo>
                <a:lnTo>
                  <a:pt x="491" y="371"/>
                </a:lnTo>
                <a:lnTo>
                  <a:pt x="491" y="368"/>
                </a:lnTo>
                <a:lnTo>
                  <a:pt x="493" y="362"/>
                </a:lnTo>
                <a:lnTo>
                  <a:pt x="497" y="360"/>
                </a:lnTo>
                <a:lnTo>
                  <a:pt x="497" y="358"/>
                </a:lnTo>
                <a:lnTo>
                  <a:pt x="497" y="357"/>
                </a:lnTo>
                <a:lnTo>
                  <a:pt x="497" y="355"/>
                </a:lnTo>
                <a:lnTo>
                  <a:pt x="497" y="353"/>
                </a:lnTo>
                <a:lnTo>
                  <a:pt x="497" y="351"/>
                </a:lnTo>
                <a:lnTo>
                  <a:pt x="497" y="343"/>
                </a:lnTo>
                <a:lnTo>
                  <a:pt x="498" y="340"/>
                </a:lnTo>
                <a:lnTo>
                  <a:pt x="498" y="336"/>
                </a:lnTo>
                <a:lnTo>
                  <a:pt x="498" y="332"/>
                </a:lnTo>
                <a:lnTo>
                  <a:pt x="498" y="330"/>
                </a:lnTo>
                <a:lnTo>
                  <a:pt x="502" y="330"/>
                </a:lnTo>
                <a:lnTo>
                  <a:pt x="502" y="332"/>
                </a:lnTo>
                <a:lnTo>
                  <a:pt x="502" y="325"/>
                </a:lnTo>
                <a:lnTo>
                  <a:pt x="504" y="319"/>
                </a:lnTo>
                <a:lnTo>
                  <a:pt x="504" y="312"/>
                </a:lnTo>
                <a:lnTo>
                  <a:pt x="506" y="302"/>
                </a:lnTo>
                <a:lnTo>
                  <a:pt x="506" y="282"/>
                </a:lnTo>
                <a:lnTo>
                  <a:pt x="506" y="271"/>
                </a:lnTo>
                <a:lnTo>
                  <a:pt x="506" y="257"/>
                </a:lnTo>
                <a:lnTo>
                  <a:pt x="502" y="246"/>
                </a:lnTo>
                <a:lnTo>
                  <a:pt x="500" y="241"/>
                </a:lnTo>
                <a:lnTo>
                  <a:pt x="498" y="235"/>
                </a:lnTo>
                <a:lnTo>
                  <a:pt x="497" y="233"/>
                </a:lnTo>
                <a:lnTo>
                  <a:pt x="493" y="233"/>
                </a:lnTo>
                <a:lnTo>
                  <a:pt x="495" y="231"/>
                </a:lnTo>
                <a:lnTo>
                  <a:pt x="493" y="231"/>
                </a:lnTo>
                <a:lnTo>
                  <a:pt x="491" y="229"/>
                </a:lnTo>
                <a:lnTo>
                  <a:pt x="491" y="228"/>
                </a:lnTo>
                <a:lnTo>
                  <a:pt x="487" y="228"/>
                </a:lnTo>
                <a:lnTo>
                  <a:pt x="493" y="224"/>
                </a:lnTo>
                <a:lnTo>
                  <a:pt x="491" y="224"/>
                </a:lnTo>
                <a:lnTo>
                  <a:pt x="493" y="222"/>
                </a:lnTo>
                <a:lnTo>
                  <a:pt x="493" y="220"/>
                </a:lnTo>
                <a:lnTo>
                  <a:pt x="493" y="216"/>
                </a:lnTo>
                <a:lnTo>
                  <a:pt x="491" y="216"/>
                </a:lnTo>
                <a:lnTo>
                  <a:pt x="491" y="214"/>
                </a:lnTo>
                <a:lnTo>
                  <a:pt x="491" y="213"/>
                </a:lnTo>
                <a:lnTo>
                  <a:pt x="491" y="209"/>
                </a:lnTo>
                <a:lnTo>
                  <a:pt x="493" y="207"/>
                </a:lnTo>
                <a:lnTo>
                  <a:pt x="491" y="201"/>
                </a:lnTo>
                <a:lnTo>
                  <a:pt x="487" y="201"/>
                </a:lnTo>
                <a:lnTo>
                  <a:pt x="485" y="201"/>
                </a:lnTo>
                <a:lnTo>
                  <a:pt x="487" y="198"/>
                </a:lnTo>
                <a:lnTo>
                  <a:pt x="489" y="198"/>
                </a:lnTo>
                <a:lnTo>
                  <a:pt x="487" y="196"/>
                </a:lnTo>
                <a:lnTo>
                  <a:pt x="489" y="196"/>
                </a:lnTo>
                <a:lnTo>
                  <a:pt x="491" y="196"/>
                </a:lnTo>
                <a:lnTo>
                  <a:pt x="493" y="198"/>
                </a:lnTo>
                <a:lnTo>
                  <a:pt x="491" y="196"/>
                </a:lnTo>
                <a:lnTo>
                  <a:pt x="487" y="196"/>
                </a:lnTo>
                <a:lnTo>
                  <a:pt x="491" y="198"/>
                </a:lnTo>
                <a:lnTo>
                  <a:pt x="489" y="198"/>
                </a:lnTo>
                <a:lnTo>
                  <a:pt x="491" y="198"/>
                </a:lnTo>
                <a:lnTo>
                  <a:pt x="491" y="201"/>
                </a:lnTo>
                <a:lnTo>
                  <a:pt x="493" y="200"/>
                </a:lnTo>
                <a:lnTo>
                  <a:pt x="493" y="198"/>
                </a:lnTo>
                <a:lnTo>
                  <a:pt x="495" y="198"/>
                </a:lnTo>
                <a:lnTo>
                  <a:pt x="493" y="198"/>
                </a:lnTo>
                <a:lnTo>
                  <a:pt x="495" y="200"/>
                </a:lnTo>
                <a:lnTo>
                  <a:pt x="495" y="196"/>
                </a:lnTo>
                <a:lnTo>
                  <a:pt x="497" y="194"/>
                </a:lnTo>
                <a:lnTo>
                  <a:pt x="495" y="192"/>
                </a:lnTo>
                <a:lnTo>
                  <a:pt x="495" y="190"/>
                </a:lnTo>
                <a:lnTo>
                  <a:pt x="493" y="188"/>
                </a:lnTo>
                <a:lnTo>
                  <a:pt x="491" y="186"/>
                </a:lnTo>
                <a:lnTo>
                  <a:pt x="489" y="183"/>
                </a:lnTo>
                <a:lnTo>
                  <a:pt x="491" y="183"/>
                </a:lnTo>
                <a:lnTo>
                  <a:pt x="491" y="179"/>
                </a:lnTo>
                <a:lnTo>
                  <a:pt x="491" y="177"/>
                </a:lnTo>
                <a:lnTo>
                  <a:pt x="493" y="177"/>
                </a:lnTo>
                <a:lnTo>
                  <a:pt x="491" y="173"/>
                </a:lnTo>
                <a:lnTo>
                  <a:pt x="491" y="172"/>
                </a:lnTo>
                <a:lnTo>
                  <a:pt x="493" y="170"/>
                </a:lnTo>
                <a:lnTo>
                  <a:pt x="491" y="170"/>
                </a:lnTo>
                <a:lnTo>
                  <a:pt x="491" y="168"/>
                </a:lnTo>
                <a:lnTo>
                  <a:pt x="491" y="166"/>
                </a:lnTo>
                <a:lnTo>
                  <a:pt x="491" y="164"/>
                </a:lnTo>
                <a:lnTo>
                  <a:pt x="491" y="160"/>
                </a:lnTo>
                <a:lnTo>
                  <a:pt x="489" y="160"/>
                </a:lnTo>
                <a:lnTo>
                  <a:pt x="487" y="160"/>
                </a:lnTo>
                <a:lnTo>
                  <a:pt x="485" y="160"/>
                </a:lnTo>
                <a:lnTo>
                  <a:pt x="485" y="158"/>
                </a:lnTo>
                <a:lnTo>
                  <a:pt x="484" y="158"/>
                </a:lnTo>
                <a:lnTo>
                  <a:pt x="484" y="157"/>
                </a:lnTo>
                <a:lnTo>
                  <a:pt x="485" y="155"/>
                </a:lnTo>
                <a:lnTo>
                  <a:pt x="485" y="151"/>
                </a:lnTo>
                <a:lnTo>
                  <a:pt x="484" y="151"/>
                </a:lnTo>
                <a:lnTo>
                  <a:pt x="482" y="151"/>
                </a:lnTo>
                <a:lnTo>
                  <a:pt x="485" y="147"/>
                </a:lnTo>
                <a:lnTo>
                  <a:pt x="487" y="147"/>
                </a:lnTo>
                <a:lnTo>
                  <a:pt x="487" y="145"/>
                </a:lnTo>
                <a:lnTo>
                  <a:pt x="485" y="143"/>
                </a:lnTo>
                <a:lnTo>
                  <a:pt x="485" y="142"/>
                </a:lnTo>
                <a:lnTo>
                  <a:pt x="485" y="136"/>
                </a:lnTo>
                <a:lnTo>
                  <a:pt x="485" y="138"/>
                </a:lnTo>
                <a:lnTo>
                  <a:pt x="485" y="136"/>
                </a:lnTo>
                <a:lnTo>
                  <a:pt x="482" y="134"/>
                </a:lnTo>
                <a:lnTo>
                  <a:pt x="482" y="132"/>
                </a:lnTo>
                <a:lnTo>
                  <a:pt x="482" y="130"/>
                </a:lnTo>
                <a:lnTo>
                  <a:pt x="482" y="129"/>
                </a:lnTo>
                <a:lnTo>
                  <a:pt x="480" y="130"/>
                </a:lnTo>
                <a:lnTo>
                  <a:pt x="478" y="129"/>
                </a:lnTo>
                <a:lnTo>
                  <a:pt x="476" y="142"/>
                </a:lnTo>
                <a:lnTo>
                  <a:pt x="476" y="140"/>
                </a:lnTo>
                <a:lnTo>
                  <a:pt x="474" y="142"/>
                </a:lnTo>
                <a:lnTo>
                  <a:pt x="472" y="143"/>
                </a:lnTo>
                <a:lnTo>
                  <a:pt x="472" y="142"/>
                </a:lnTo>
                <a:lnTo>
                  <a:pt x="472" y="138"/>
                </a:lnTo>
                <a:lnTo>
                  <a:pt x="476" y="132"/>
                </a:lnTo>
                <a:lnTo>
                  <a:pt x="476" y="129"/>
                </a:lnTo>
                <a:lnTo>
                  <a:pt x="476" y="127"/>
                </a:lnTo>
                <a:lnTo>
                  <a:pt x="472" y="110"/>
                </a:lnTo>
                <a:lnTo>
                  <a:pt x="470" y="102"/>
                </a:lnTo>
                <a:lnTo>
                  <a:pt x="470" y="101"/>
                </a:lnTo>
                <a:lnTo>
                  <a:pt x="472" y="99"/>
                </a:lnTo>
                <a:lnTo>
                  <a:pt x="472" y="97"/>
                </a:lnTo>
                <a:lnTo>
                  <a:pt x="470" y="99"/>
                </a:lnTo>
                <a:lnTo>
                  <a:pt x="470" y="97"/>
                </a:lnTo>
                <a:lnTo>
                  <a:pt x="469" y="95"/>
                </a:lnTo>
                <a:lnTo>
                  <a:pt x="467" y="89"/>
                </a:lnTo>
                <a:lnTo>
                  <a:pt x="467" y="91"/>
                </a:lnTo>
                <a:lnTo>
                  <a:pt x="465" y="91"/>
                </a:lnTo>
                <a:lnTo>
                  <a:pt x="463" y="89"/>
                </a:lnTo>
                <a:lnTo>
                  <a:pt x="457" y="87"/>
                </a:lnTo>
                <a:lnTo>
                  <a:pt x="457" y="89"/>
                </a:lnTo>
                <a:lnTo>
                  <a:pt x="455" y="89"/>
                </a:lnTo>
                <a:lnTo>
                  <a:pt x="455" y="91"/>
                </a:lnTo>
                <a:lnTo>
                  <a:pt x="455" y="89"/>
                </a:lnTo>
                <a:lnTo>
                  <a:pt x="454" y="89"/>
                </a:lnTo>
                <a:lnTo>
                  <a:pt x="452" y="89"/>
                </a:lnTo>
                <a:lnTo>
                  <a:pt x="452" y="93"/>
                </a:lnTo>
                <a:lnTo>
                  <a:pt x="450" y="93"/>
                </a:lnTo>
                <a:lnTo>
                  <a:pt x="450" y="91"/>
                </a:lnTo>
                <a:lnTo>
                  <a:pt x="450" y="89"/>
                </a:lnTo>
                <a:lnTo>
                  <a:pt x="446" y="89"/>
                </a:lnTo>
                <a:lnTo>
                  <a:pt x="442" y="87"/>
                </a:lnTo>
                <a:lnTo>
                  <a:pt x="431" y="74"/>
                </a:lnTo>
                <a:lnTo>
                  <a:pt x="433" y="71"/>
                </a:lnTo>
                <a:lnTo>
                  <a:pt x="435" y="69"/>
                </a:lnTo>
                <a:lnTo>
                  <a:pt x="437" y="69"/>
                </a:lnTo>
                <a:lnTo>
                  <a:pt x="433" y="63"/>
                </a:lnTo>
                <a:lnTo>
                  <a:pt x="431" y="63"/>
                </a:lnTo>
                <a:lnTo>
                  <a:pt x="427" y="63"/>
                </a:lnTo>
                <a:lnTo>
                  <a:pt x="426" y="59"/>
                </a:lnTo>
                <a:lnTo>
                  <a:pt x="422" y="58"/>
                </a:lnTo>
                <a:lnTo>
                  <a:pt x="416" y="52"/>
                </a:lnTo>
                <a:lnTo>
                  <a:pt x="414" y="52"/>
                </a:lnTo>
                <a:lnTo>
                  <a:pt x="414" y="54"/>
                </a:lnTo>
                <a:lnTo>
                  <a:pt x="413" y="56"/>
                </a:lnTo>
                <a:lnTo>
                  <a:pt x="411" y="56"/>
                </a:lnTo>
                <a:lnTo>
                  <a:pt x="409" y="56"/>
                </a:lnTo>
                <a:lnTo>
                  <a:pt x="407" y="56"/>
                </a:lnTo>
                <a:lnTo>
                  <a:pt x="405" y="54"/>
                </a:lnTo>
                <a:lnTo>
                  <a:pt x="405" y="52"/>
                </a:lnTo>
                <a:lnTo>
                  <a:pt x="405" y="50"/>
                </a:lnTo>
                <a:lnTo>
                  <a:pt x="407" y="52"/>
                </a:lnTo>
                <a:lnTo>
                  <a:pt x="409" y="52"/>
                </a:lnTo>
                <a:lnTo>
                  <a:pt x="411" y="52"/>
                </a:lnTo>
                <a:lnTo>
                  <a:pt x="411" y="50"/>
                </a:lnTo>
                <a:lnTo>
                  <a:pt x="409" y="50"/>
                </a:lnTo>
                <a:lnTo>
                  <a:pt x="409" y="46"/>
                </a:lnTo>
                <a:lnTo>
                  <a:pt x="405" y="44"/>
                </a:lnTo>
                <a:lnTo>
                  <a:pt x="399" y="41"/>
                </a:lnTo>
                <a:lnTo>
                  <a:pt x="392" y="39"/>
                </a:lnTo>
                <a:lnTo>
                  <a:pt x="390" y="37"/>
                </a:lnTo>
                <a:lnTo>
                  <a:pt x="390" y="35"/>
                </a:lnTo>
                <a:lnTo>
                  <a:pt x="390" y="33"/>
                </a:lnTo>
                <a:lnTo>
                  <a:pt x="386" y="31"/>
                </a:lnTo>
                <a:lnTo>
                  <a:pt x="379" y="30"/>
                </a:lnTo>
                <a:lnTo>
                  <a:pt x="377" y="28"/>
                </a:lnTo>
                <a:lnTo>
                  <a:pt x="373" y="28"/>
                </a:lnTo>
                <a:lnTo>
                  <a:pt x="370" y="28"/>
                </a:lnTo>
                <a:lnTo>
                  <a:pt x="366" y="26"/>
                </a:lnTo>
                <a:lnTo>
                  <a:pt x="366" y="28"/>
                </a:lnTo>
                <a:lnTo>
                  <a:pt x="364" y="28"/>
                </a:lnTo>
                <a:lnTo>
                  <a:pt x="364" y="31"/>
                </a:lnTo>
                <a:lnTo>
                  <a:pt x="364" y="33"/>
                </a:lnTo>
                <a:lnTo>
                  <a:pt x="364" y="35"/>
                </a:lnTo>
                <a:lnTo>
                  <a:pt x="360" y="35"/>
                </a:lnTo>
                <a:lnTo>
                  <a:pt x="360" y="33"/>
                </a:lnTo>
                <a:lnTo>
                  <a:pt x="362" y="33"/>
                </a:lnTo>
                <a:lnTo>
                  <a:pt x="362" y="31"/>
                </a:lnTo>
                <a:lnTo>
                  <a:pt x="364" y="30"/>
                </a:lnTo>
                <a:lnTo>
                  <a:pt x="362" y="28"/>
                </a:lnTo>
                <a:lnTo>
                  <a:pt x="360" y="28"/>
                </a:lnTo>
                <a:lnTo>
                  <a:pt x="358" y="26"/>
                </a:lnTo>
                <a:lnTo>
                  <a:pt x="358" y="24"/>
                </a:lnTo>
                <a:lnTo>
                  <a:pt x="358" y="22"/>
                </a:lnTo>
                <a:lnTo>
                  <a:pt x="356" y="22"/>
                </a:lnTo>
                <a:lnTo>
                  <a:pt x="355" y="22"/>
                </a:lnTo>
                <a:lnTo>
                  <a:pt x="353" y="22"/>
                </a:lnTo>
                <a:lnTo>
                  <a:pt x="353" y="24"/>
                </a:lnTo>
                <a:lnTo>
                  <a:pt x="351" y="24"/>
                </a:lnTo>
                <a:lnTo>
                  <a:pt x="353" y="26"/>
                </a:lnTo>
                <a:lnTo>
                  <a:pt x="355" y="26"/>
                </a:lnTo>
                <a:lnTo>
                  <a:pt x="355" y="33"/>
                </a:lnTo>
                <a:lnTo>
                  <a:pt x="353" y="33"/>
                </a:lnTo>
                <a:lnTo>
                  <a:pt x="349" y="31"/>
                </a:lnTo>
                <a:lnTo>
                  <a:pt x="349" y="30"/>
                </a:lnTo>
                <a:lnTo>
                  <a:pt x="349" y="28"/>
                </a:lnTo>
                <a:lnTo>
                  <a:pt x="343" y="24"/>
                </a:lnTo>
                <a:lnTo>
                  <a:pt x="341" y="22"/>
                </a:lnTo>
                <a:lnTo>
                  <a:pt x="340" y="22"/>
                </a:lnTo>
                <a:lnTo>
                  <a:pt x="336" y="22"/>
                </a:lnTo>
                <a:lnTo>
                  <a:pt x="334" y="22"/>
                </a:lnTo>
                <a:lnTo>
                  <a:pt x="328" y="18"/>
                </a:lnTo>
                <a:lnTo>
                  <a:pt x="328" y="20"/>
                </a:lnTo>
                <a:lnTo>
                  <a:pt x="325" y="20"/>
                </a:lnTo>
                <a:lnTo>
                  <a:pt x="321" y="18"/>
                </a:lnTo>
                <a:lnTo>
                  <a:pt x="319" y="18"/>
                </a:lnTo>
                <a:lnTo>
                  <a:pt x="302" y="18"/>
                </a:lnTo>
                <a:lnTo>
                  <a:pt x="293" y="18"/>
                </a:lnTo>
                <a:lnTo>
                  <a:pt x="285" y="15"/>
                </a:lnTo>
                <a:lnTo>
                  <a:pt x="284" y="16"/>
                </a:lnTo>
                <a:lnTo>
                  <a:pt x="282" y="18"/>
                </a:lnTo>
                <a:lnTo>
                  <a:pt x="278" y="18"/>
                </a:lnTo>
                <a:lnTo>
                  <a:pt x="276" y="18"/>
                </a:lnTo>
                <a:lnTo>
                  <a:pt x="274" y="16"/>
                </a:lnTo>
                <a:lnTo>
                  <a:pt x="274" y="13"/>
                </a:lnTo>
                <a:lnTo>
                  <a:pt x="272" y="15"/>
                </a:lnTo>
                <a:lnTo>
                  <a:pt x="261" y="3"/>
                </a:lnTo>
                <a:lnTo>
                  <a:pt x="257" y="0"/>
                </a:lnTo>
                <a:lnTo>
                  <a:pt x="254" y="0"/>
                </a:lnTo>
                <a:lnTo>
                  <a:pt x="250" y="0"/>
                </a:lnTo>
                <a:lnTo>
                  <a:pt x="242" y="0"/>
                </a:lnTo>
                <a:lnTo>
                  <a:pt x="235" y="1"/>
                </a:lnTo>
                <a:lnTo>
                  <a:pt x="233" y="3"/>
                </a:lnTo>
                <a:lnTo>
                  <a:pt x="231" y="5"/>
                </a:lnTo>
                <a:lnTo>
                  <a:pt x="229" y="9"/>
                </a:lnTo>
                <a:lnTo>
                  <a:pt x="227" y="11"/>
                </a:lnTo>
                <a:lnTo>
                  <a:pt x="233" y="13"/>
                </a:lnTo>
                <a:lnTo>
                  <a:pt x="235" y="9"/>
                </a:lnTo>
                <a:lnTo>
                  <a:pt x="237" y="7"/>
                </a:lnTo>
                <a:lnTo>
                  <a:pt x="239" y="7"/>
                </a:lnTo>
                <a:lnTo>
                  <a:pt x="235" y="11"/>
                </a:lnTo>
                <a:lnTo>
                  <a:pt x="235" y="15"/>
                </a:lnTo>
                <a:lnTo>
                  <a:pt x="233" y="16"/>
                </a:lnTo>
                <a:lnTo>
                  <a:pt x="229" y="18"/>
                </a:lnTo>
                <a:lnTo>
                  <a:pt x="229" y="15"/>
                </a:lnTo>
                <a:lnTo>
                  <a:pt x="227" y="13"/>
                </a:lnTo>
                <a:lnTo>
                  <a:pt x="227" y="9"/>
                </a:lnTo>
                <a:lnTo>
                  <a:pt x="227" y="7"/>
                </a:lnTo>
                <a:lnTo>
                  <a:pt x="227" y="3"/>
                </a:lnTo>
                <a:lnTo>
                  <a:pt x="224" y="5"/>
                </a:lnTo>
                <a:lnTo>
                  <a:pt x="222" y="7"/>
                </a:lnTo>
                <a:lnTo>
                  <a:pt x="218" y="9"/>
                </a:lnTo>
                <a:lnTo>
                  <a:pt x="214" y="9"/>
                </a:lnTo>
                <a:lnTo>
                  <a:pt x="213" y="13"/>
                </a:lnTo>
                <a:lnTo>
                  <a:pt x="213" y="15"/>
                </a:lnTo>
                <a:lnTo>
                  <a:pt x="209" y="18"/>
                </a:lnTo>
                <a:lnTo>
                  <a:pt x="203" y="20"/>
                </a:lnTo>
                <a:lnTo>
                  <a:pt x="194" y="22"/>
                </a:lnTo>
                <a:lnTo>
                  <a:pt x="194" y="24"/>
                </a:lnTo>
                <a:lnTo>
                  <a:pt x="194" y="26"/>
                </a:lnTo>
                <a:lnTo>
                  <a:pt x="192" y="26"/>
                </a:lnTo>
                <a:lnTo>
                  <a:pt x="190" y="26"/>
                </a:lnTo>
                <a:lnTo>
                  <a:pt x="188" y="24"/>
                </a:lnTo>
                <a:lnTo>
                  <a:pt x="183" y="26"/>
                </a:lnTo>
                <a:lnTo>
                  <a:pt x="175" y="31"/>
                </a:lnTo>
                <a:lnTo>
                  <a:pt x="166" y="35"/>
                </a:lnTo>
                <a:lnTo>
                  <a:pt x="164" y="35"/>
                </a:lnTo>
                <a:lnTo>
                  <a:pt x="164" y="37"/>
                </a:lnTo>
                <a:lnTo>
                  <a:pt x="164" y="39"/>
                </a:lnTo>
                <a:lnTo>
                  <a:pt x="166" y="39"/>
                </a:lnTo>
                <a:lnTo>
                  <a:pt x="168" y="39"/>
                </a:lnTo>
                <a:lnTo>
                  <a:pt x="164" y="41"/>
                </a:lnTo>
                <a:lnTo>
                  <a:pt x="164" y="39"/>
                </a:lnTo>
                <a:lnTo>
                  <a:pt x="158" y="39"/>
                </a:lnTo>
                <a:lnTo>
                  <a:pt x="153" y="37"/>
                </a:lnTo>
                <a:lnTo>
                  <a:pt x="153" y="39"/>
                </a:lnTo>
                <a:lnTo>
                  <a:pt x="149" y="41"/>
                </a:lnTo>
                <a:lnTo>
                  <a:pt x="145" y="43"/>
                </a:lnTo>
                <a:lnTo>
                  <a:pt x="138" y="43"/>
                </a:lnTo>
                <a:lnTo>
                  <a:pt x="134" y="44"/>
                </a:lnTo>
                <a:lnTo>
                  <a:pt x="130" y="46"/>
                </a:lnTo>
                <a:lnTo>
                  <a:pt x="127" y="46"/>
                </a:lnTo>
                <a:lnTo>
                  <a:pt x="123" y="46"/>
                </a:lnTo>
                <a:lnTo>
                  <a:pt x="117" y="54"/>
                </a:lnTo>
                <a:lnTo>
                  <a:pt x="114" y="59"/>
                </a:lnTo>
                <a:lnTo>
                  <a:pt x="112" y="61"/>
                </a:lnTo>
                <a:lnTo>
                  <a:pt x="108" y="59"/>
                </a:lnTo>
                <a:lnTo>
                  <a:pt x="106" y="59"/>
                </a:lnTo>
                <a:lnTo>
                  <a:pt x="106" y="61"/>
                </a:lnTo>
                <a:lnTo>
                  <a:pt x="104" y="59"/>
                </a:lnTo>
                <a:lnTo>
                  <a:pt x="102" y="58"/>
                </a:lnTo>
                <a:lnTo>
                  <a:pt x="102" y="56"/>
                </a:lnTo>
                <a:lnTo>
                  <a:pt x="100" y="56"/>
                </a:lnTo>
                <a:lnTo>
                  <a:pt x="99" y="56"/>
                </a:lnTo>
                <a:lnTo>
                  <a:pt x="97" y="56"/>
                </a:lnTo>
                <a:lnTo>
                  <a:pt x="95" y="56"/>
                </a:lnTo>
                <a:lnTo>
                  <a:pt x="93" y="56"/>
                </a:lnTo>
                <a:lnTo>
                  <a:pt x="91" y="56"/>
                </a:lnTo>
                <a:lnTo>
                  <a:pt x="91" y="58"/>
                </a:lnTo>
                <a:lnTo>
                  <a:pt x="89" y="58"/>
                </a:lnTo>
                <a:lnTo>
                  <a:pt x="85" y="58"/>
                </a:lnTo>
                <a:lnTo>
                  <a:pt x="84" y="58"/>
                </a:lnTo>
                <a:lnTo>
                  <a:pt x="85" y="58"/>
                </a:lnTo>
                <a:lnTo>
                  <a:pt x="85" y="59"/>
                </a:lnTo>
                <a:lnTo>
                  <a:pt x="80" y="58"/>
                </a:lnTo>
                <a:lnTo>
                  <a:pt x="76" y="58"/>
                </a:lnTo>
                <a:lnTo>
                  <a:pt x="72" y="59"/>
                </a:lnTo>
                <a:lnTo>
                  <a:pt x="69" y="61"/>
                </a:lnTo>
                <a:lnTo>
                  <a:pt x="67" y="58"/>
                </a:lnTo>
                <a:lnTo>
                  <a:pt x="65" y="56"/>
                </a:lnTo>
                <a:lnTo>
                  <a:pt x="63" y="65"/>
                </a:lnTo>
                <a:lnTo>
                  <a:pt x="61" y="72"/>
                </a:lnTo>
                <a:lnTo>
                  <a:pt x="56" y="72"/>
                </a:lnTo>
                <a:lnTo>
                  <a:pt x="57" y="72"/>
                </a:lnTo>
                <a:lnTo>
                  <a:pt x="56" y="72"/>
                </a:lnTo>
                <a:lnTo>
                  <a:pt x="56" y="74"/>
                </a:lnTo>
                <a:lnTo>
                  <a:pt x="56" y="76"/>
                </a:lnTo>
                <a:lnTo>
                  <a:pt x="57" y="76"/>
                </a:lnTo>
                <a:lnTo>
                  <a:pt x="59" y="76"/>
                </a:lnTo>
                <a:lnTo>
                  <a:pt x="57" y="76"/>
                </a:lnTo>
                <a:lnTo>
                  <a:pt x="59" y="78"/>
                </a:lnTo>
                <a:lnTo>
                  <a:pt x="57" y="76"/>
                </a:lnTo>
                <a:lnTo>
                  <a:pt x="57" y="78"/>
                </a:lnTo>
                <a:lnTo>
                  <a:pt x="56" y="80"/>
                </a:lnTo>
                <a:lnTo>
                  <a:pt x="56" y="82"/>
                </a:lnTo>
                <a:lnTo>
                  <a:pt x="56" y="84"/>
                </a:lnTo>
                <a:lnTo>
                  <a:pt x="56" y="87"/>
                </a:lnTo>
                <a:lnTo>
                  <a:pt x="56" y="89"/>
                </a:lnTo>
                <a:lnTo>
                  <a:pt x="52" y="89"/>
                </a:lnTo>
                <a:lnTo>
                  <a:pt x="50" y="89"/>
                </a:lnTo>
                <a:lnTo>
                  <a:pt x="44" y="89"/>
                </a:lnTo>
                <a:lnTo>
                  <a:pt x="41" y="87"/>
                </a:lnTo>
                <a:lnTo>
                  <a:pt x="37" y="87"/>
                </a:lnTo>
                <a:lnTo>
                  <a:pt x="33" y="87"/>
                </a:lnTo>
                <a:lnTo>
                  <a:pt x="33" y="89"/>
                </a:lnTo>
                <a:lnTo>
                  <a:pt x="31" y="89"/>
                </a:lnTo>
                <a:lnTo>
                  <a:pt x="35" y="93"/>
                </a:lnTo>
                <a:lnTo>
                  <a:pt x="35" y="95"/>
                </a:lnTo>
                <a:lnTo>
                  <a:pt x="35" y="97"/>
                </a:lnTo>
                <a:lnTo>
                  <a:pt x="37" y="97"/>
                </a:lnTo>
                <a:lnTo>
                  <a:pt x="39" y="95"/>
                </a:lnTo>
                <a:lnTo>
                  <a:pt x="41" y="97"/>
                </a:lnTo>
                <a:lnTo>
                  <a:pt x="42" y="97"/>
                </a:lnTo>
                <a:lnTo>
                  <a:pt x="46" y="97"/>
                </a:lnTo>
                <a:lnTo>
                  <a:pt x="48" y="97"/>
                </a:lnTo>
                <a:lnTo>
                  <a:pt x="42" y="97"/>
                </a:lnTo>
                <a:lnTo>
                  <a:pt x="41" y="97"/>
                </a:lnTo>
                <a:lnTo>
                  <a:pt x="39" y="99"/>
                </a:lnTo>
                <a:lnTo>
                  <a:pt x="39" y="97"/>
                </a:lnTo>
                <a:lnTo>
                  <a:pt x="37" y="101"/>
                </a:lnTo>
                <a:lnTo>
                  <a:pt x="35" y="101"/>
                </a:lnTo>
                <a:lnTo>
                  <a:pt x="35" y="102"/>
                </a:lnTo>
                <a:lnTo>
                  <a:pt x="31" y="104"/>
                </a:lnTo>
                <a:lnTo>
                  <a:pt x="29" y="108"/>
                </a:lnTo>
                <a:lnTo>
                  <a:pt x="28" y="108"/>
                </a:lnTo>
                <a:lnTo>
                  <a:pt x="26" y="108"/>
                </a:lnTo>
                <a:lnTo>
                  <a:pt x="26" y="110"/>
                </a:lnTo>
                <a:lnTo>
                  <a:pt x="22" y="110"/>
                </a:lnTo>
                <a:lnTo>
                  <a:pt x="18" y="112"/>
                </a:lnTo>
                <a:lnTo>
                  <a:pt x="20" y="115"/>
                </a:lnTo>
                <a:lnTo>
                  <a:pt x="18" y="115"/>
                </a:lnTo>
                <a:lnTo>
                  <a:pt x="16" y="115"/>
                </a:lnTo>
                <a:lnTo>
                  <a:pt x="13" y="117"/>
                </a:lnTo>
                <a:lnTo>
                  <a:pt x="11" y="119"/>
                </a:lnTo>
                <a:lnTo>
                  <a:pt x="14" y="119"/>
                </a:lnTo>
                <a:lnTo>
                  <a:pt x="13" y="121"/>
                </a:lnTo>
                <a:lnTo>
                  <a:pt x="14" y="121"/>
                </a:lnTo>
                <a:lnTo>
                  <a:pt x="14" y="123"/>
                </a:lnTo>
                <a:lnTo>
                  <a:pt x="13" y="127"/>
                </a:lnTo>
                <a:lnTo>
                  <a:pt x="14" y="129"/>
                </a:lnTo>
                <a:lnTo>
                  <a:pt x="14" y="130"/>
                </a:lnTo>
                <a:lnTo>
                  <a:pt x="16" y="130"/>
                </a:lnTo>
                <a:lnTo>
                  <a:pt x="16" y="136"/>
                </a:lnTo>
                <a:lnTo>
                  <a:pt x="16" y="134"/>
                </a:lnTo>
                <a:lnTo>
                  <a:pt x="14" y="134"/>
                </a:lnTo>
                <a:lnTo>
                  <a:pt x="13" y="136"/>
                </a:lnTo>
                <a:lnTo>
                  <a:pt x="13" y="138"/>
                </a:lnTo>
                <a:lnTo>
                  <a:pt x="14" y="140"/>
                </a:lnTo>
                <a:lnTo>
                  <a:pt x="13" y="143"/>
                </a:lnTo>
                <a:lnTo>
                  <a:pt x="14" y="142"/>
                </a:lnTo>
                <a:lnTo>
                  <a:pt x="14" y="145"/>
                </a:lnTo>
                <a:lnTo>
                  <a:pt x="13" y="145"/>
                </a:lnTo>
                <a:lnTo>
                  <a:pt x="14" y="147"/>
                </a:lnTo>
                <a:lnTo>
                  <a:pt x="16" y="147"/>
                </a:lnTo>
                <a:lnTo>
                  <a:pt x="16" y="151"/>
                </a:lnTo>
                <a:lnTo>
                  <a:pt x="16" y="149"/>
                </a:lnTo>
                <a:lnTo>
                  <a:pt x="14" y="151"/>
                </a:lnTo>
                <a:lnTo>
                  <a:pt x="16" y="153"/>
                </a:lnTo>
                <a:lnTo>
                  <a:pt x="20" y="157"/>
                </a:lnTo>
                <a:lnTo>
                  <a:pt x="22" y="158"/>
                </a:lnTo>
                <a:lnTo>
                  <a:pt x="20" y="160"/>
                </a:lnTo>
                <a:lnTo>
                  <a:pt x="22" y="160"/>
                </a:lnTo>
                <a:lnTo>
                  <a:pt x="22" y="162"/>
                </a:lnTo>
                <a:lnTo>
                  <a:pt x="26" y="160"/>
                </a:lnTo>
                <a:lnTo>
                  <a:pt x="29" y="160"/>
                </a:lnTo>
                <a:lnTo>
                  <a:pt x="37" y="160"/>
                </a:lnTo>
                <a:lnTo>
                  <a:pt x="42" y="160"/>
                </a:lnTo>
                <a:lnTo>
                  <a:pt x="46" y="158"/>
                </a:lnTo>
                <a:lnTo>
                  <a:pt x="50" y="157"/>
                </a:lnTo>
                <a:lnTo>
                  <a:pt x="52" y="157"/>
                </a:lnTo>
                <a:lnTo>
                  <a:pt x="52" y="158"/>
                </a:lnTo>
                <a:lnTo>
                  <a:pt x="52" y="160"/>
                </a:lnTo>
                <a:lnTo>
                  <a:pt x="56" y="158"/>
                </a:lnTo>
                <a:lnTo>
                  <a:pt x="50" y="177"/>
                </a:lnTo>
                <a:lnTo>
                  <a:pt x="48" y="185"/>
                </a:lnTo>
                <a:lnTo>
                  <a:pt x="48" y="190"/>
                </a:lnTo>
                <a:lnTo>
                  <a:pt x="50" y="192"/>
                </a:lnTo>
                <a:lnTo>
                  <a:pt x="50" y="194"/>
                </a:lnTo>
                <a:lnTo>
                  <a:pt x="48" y="196"/>
                </a:lnTo>
                <a:lnTo>
                  <a:pt x="46" y="196"/>
                </a:lnTo>
                <a:lnTo>
                  <a:pt x="44" y="207"/>
                </a:lnTo>
                <a:lnTo>
                  <a:pt x="46" y="207"/>
                </a:lnTo>
                <a:lnTo>
                  <a:pt x="44" y="209"/>
                </a:lnTo>
                <a:lnTo>
                  <a:pt x="46" y="209"/>
                </a:lnTo>
                <a:lnTo>
                  <a:pt x="46" y="211"/>
                </a:lnTo>
                <a:lnTo>
                  <a:pt x="44" y="213"/>
                </a:lnTo>
                <a:lnTo>
                  <a:pt x="44" y="214"/>
                </a:lnTo>
                <a:lnTo>
                  <a:pt x="42" y="216"/>
                </a:lnTo>
                <a:lnTo>
                  <a:pt x="41" y="220"/>
                </a:lnTo>
                <a:lnTo>
                  <a:pt x="41" y="228"/>
                </a:lnTo>
                <a:lnTo>
                  <a:pt x="37" y="235"/>
                </a:lnTo>
                <a:lnTo>
                  <a:pt x="37" y="243"/>
                </a:lnTo>
                <a:lnTo>
                  <a:pt x="35" y="244"/>
                </a:lnTo>
                <a:lnTo>
                  <a:pt x="35" y="246"/>
                </a:lnTo>
                <a:lnTo>
                  <a:pt x="35" y="248"/>
                </a:lnTo>
                <a:lnTo>
                  <a:pt x="35" y="250"/>
                </a:lnTo>
                <a:lnTo>
                  <a:pt x="35" y="257"/>
                </a:lnTo>
                <a:lnTo>
                  <a:pt x="35" y="261"/>
                </a:lnTo>
                <a:lnTo>
                  <a:pt x="31" y="265"/>
                </a:lnTo>
                <a:lnTo>
                  <a:pt x="31" y="267"/>
                </a:lnTo>
                <a:lnTo>
                  <a:pt x="31" y="271"/>
                </a:lnTo>
                <a:lnTo>
                  <a:pt x="31" y="278"/>
                </a:lnTo>
                <a:lnTo>
                  <a:pt x="35" y="291"/>
                </a:lnTo>
                <a:lnTo>
                  <a:pt x="35" y="295"/>
                </a:lnTo>
                <a:lnTo>
                  <a:pt x="33" y="297"/>
                </a:lnTo>
                <a:lnTo>
                  <a:pt x="28" y="302"/>
                </a:lnTo>
                <a:lnTo>
                  <a:pt x="22" y="308"/>
                </a:lnTo>
                <a:lnTo>
                  <a:pt x="20" y="310"/>
                </a:lnTo>
                <a:lnTo>
                  <a:pt x="9" y="327"/>
                </a:lnTo>
                <a:lnTo>
                  <a:pt x="1" y="340"/>
                </a:lnTo>
                <a:lnTo>
                  <a:pt x="0" y="343"/>
                </a:lnTo>
                <a:lnTo>
                  <a:pt x="0" y="349"/>
                </a:lnTo>
                <a:lnTo>
                  <a:pt x="0" y="353"/>
                </a:lnTo>
                <a:lnTo>
                  <a:pt x="1" y="355"/>
                </a:lnTo>
                <a:lnTo>
                  <a:pt x="5" y="358"/>
                </a:lnTo>
                <a:lnTo>
                  <a:pt x="9" y="360"/>
                </a:lnTo>
                <a:lnTo>
                  <a:pt x="16" y="362"/>
                </a:lnTo>
                <a:lnTo>
                  <a:pt x="24" y="366"/>
                </a:lnTo>
                <a:lnTo>
                  <a:pt x="26" y="368"/>
                </a:lnTo>
                <a:lnTo>
                  <a:pt x="26" y="373"/>
                </a:lnTo>
                <a:lnTo>
                  <a:pt x="26" y="377"/>
                </a:lnTo>
                <a:lnTo>
                  <a:pt x="26" y="381"/>
                </a:lnTo>
                <a:lnTo>
                  <a:pt x="22" y="383"/>
                </a:lnTo>
                <a:lnTo>
                  <a:pt x="22" y="385"/>
                </a:lnTo>
                <a:lnTo>
                  <a:pt x="22" y="386"/>
                </a:lnTo>
                <a:lnTo>
                  <a:pt x="24" y="388"/>
                </a:lnTo>
                <a:lnTo>
                  <a:pt x="22" y="390"/>
                </a:lnTo>
                <a:lnTo>
                  <a:pt x="20" y="392"/>
                </a:lnTo>
                <a:lnTo>
                  <a:pt x="18" y="394"/>
                </a:lnTo>
                <a:lnTo>
                  <a:pt x="18" y="398"/>
                </a:lnTo>
                <a:lnTo>
                  <a:pt x="20" y="403"/>
                </a:lnTo>
                <a:lnTo>
                  <a:pt x="22" y="405"/>
                </a:lnTo>
                <a:lnTo>
                  <a:pt x="26" y="409"/>
                </a:lnTo>
                <a:lnTo>
                  <a:pt x="28" y="413"/>
                </a:lnTo>
                <a:lnTo>
                  <a:pt x="29" y="413"/>
                </a:lnTo>
                <a:lnTo>
                  <a:pt x="31" y="414"/>
                </a:lnTo>
                <a:lnTo>
                  <a:pt x="31" y="413"/>
                </a:lnTo>
                <a:lnTo>
                  <a:pt x="31" y="411"/>
                </a:lnTo>
                <a:lnTo>
                  <a:pt x="33" y="411"/>
                </a:lnTo>
                <a:lnTo>
                  <a:pt x="35" y="411"/>
                </a:lnTo>
                <a:lnTo>
                  <a:pt x="35" y="413"/>
                </a:lnTo>
                <a:lnTo>
                  <a:pt x="37" y="416"/>
                </a:lnTo>
                <a:lnTo>
                  <a:pt x="39" y="418"/>
                </a:lnTo>
                <a:lnTo>
                  <a:pt x="41" y="418"/>
                </a:lnTo>
                <a:lnTo>
                  <a:pt x="42" y="414"/>
                </a:lnTo>
                <a:lnTo>
                  <a:pt x="44" y="413"/>
                </a:lnTo>
                <a:lnTo>
                  <a:pt x="44" y="414"/>
                </a:lnTo>
                <a:lnTo>
                  <a:pt x="44" y="418"/>
                </a:lnTo>
                <a:lnTo>
                  <a:pt x="46" y="420"/>
                </a:lnTo>
                <a:lnTo>
                  <a:pt x="44" y="422"/>
                </a:lnTo>
                <a:lnTo>
                  <a:pt x="44" y="424"/>
                </a:lnTo>
                <a:lnTo>
                  <a:pt x="44" y="429"/>
                </a:lnTo>
                <a:lnTo>
                  <a:pt x="41" y="437"/>
                </a:lnTo>
                <a:lnTo>
                  <a:pt x="39" y="444"/>
                </a:lnTo>
                <a:lnTo>
                  <a:pt x="37" y="448"/>
                </a:lnTo>
                <a:lnTo>
                  <a:pt x="39" y="454"/>
                </a:lnTo>
                <a:lnTo>
                  <a:pt x="42" y="459"/>
                </a:lnTo>
                <a:lnTo>
                  <a:pt x="46" y="461"/>
                </a:lnTo>
                <a:lnTo>
                  <a:pt x="46" y="463"/>
                </a:lnTo>
                <a:lnTo>
                  <a:pt x="46" y="467"/>
                </a:lnTo>
                <a:lnTo>
                  <a:pt x="46" y="469"/>
                </a:lnTo>
                <a:lnTo>
                  <a:pt x="48" y="470"/>
                </a:lnTo>
                <a:lnTo>
                  <a:pt x="50" y="469"/>
                </a:lnTo>
                <a:lnTo>
                  <a:pt x="52" y="467"/>
                </a:lnTo>
                <a:lnTo>
                  <a:pt x="52" y="469"/>
                </a:lnTo>
                <a:lnTo>
                  <a:pt x="44" y="480"/>
                </a:lnTo>
                <a:lnTo>
                  <a:pt x="46" y="480"/>
                </a:lnTo>
                <a:lnTo>
                  <a:pt x="46" y="482"/>
                </a:lnTo>
                <a:lnTo>
                  <a:pt x="44" y="484"/>
                </a:lnTo>
                <a:lnTo>
                  <a:pt x="44" y="482"/>
                </a:lnTo>
                <a:lnTo>
                  <a:pt x="42" y="485"/>
                </a:lnTo>
                <a:lnTo>
                  <a:pt x="42" y="487"/>
                </a:lnTo>
                <a:lnTo>
                  <a:pt x="44" y="487"/>
                </a:lnTo>
                <a:lnTo>
                  <a:pt x="44" y="489"/>
                </a:lnTo>
                <a:lnTo>
                  <a:pt x="44" y="495"/>
                </a:lnTo>
                <a:lnTo>
                  <a:pt x="44" y="502"/>
                </a:lnTo>
                <a:lnTo>
                  <a:pt x="44" y="506"/>
                </a:lnTo>
                <a:lnTo>
                  <a:pt x="46" y="510"/>
                </a:lnTo>
                <a:lnTo>
                  <a:pt x="44" y="512"/>
                </a:lnTo>
                <a:lnTo>
                  <a:pt x="46" y="512"/>
                </a:lnTo>
                <a:lnTo>
                  <a:pt x="48" y="515"/>
                </a:lnTo>
                <a:lnTo>
                  <a:pt x="50" y="515"/>
                </a:lnTo>
                <a:lnTo>
                  <a:pt x="52" y="513"/>
                </a:lnTo>
                <a:lnTo>
                  <a:pt x="52" y="517"/>
                </a:lnTo>
                <a:lnTo>
                  <a:pt x="54" y="519"/>
                </a:lnTo>
                <a:lnTo>
                  <a:pt x="56" y="521"/>
                </a:lnTo>
                <a:lnTo>
                  <a:pt x="57" y="523"/>
                </a:lnTo>
                <a:lnTo>
                  <a:pt x="59" y="523"/>
                </a:lnTo>
                <a:lnTo>
                  <a:pt x="61" y="525"/>
                </a:lnTo>
                <a:lnTo>
                  <a:pt x="65" y="527"/>
                </a:lnTo>
                <a:lnTo>
                  <a:pt x="67" y="528"/>
                </a:lnTo>
                <a:lnTo>
                  <a:pt x="71" y="528"/>
                </a:lnTo>
                <a:lnTo>
                  <a:pt x="72" y="528"/>
                </a:lnTo>
                <a:lnTo>
                  <a:pt x="76" y="530"/>
                </a:lnTo>
                <a:lnTo>
                  <a:pt x="78" y="530"/>
                </a:lnTo>
                <a:lnTo>
                  <a:pt x="80" y="530"/>
                </a:lnTo>
                <a:lnTo>
                  <a:pt x="82" y="530"/>
                </a:lnTo>
                <a:lnTo>
                  <a:pt x="85" y="536"/>
                </a:lnTo>
                <a:lnTo>
                  <a:pt x="85" y="538"/>
                </a:lnTo>
                <a:lnTo>
                  <a:pt x="87" y="540"/>
                </a:lnTo>
                <a:lnTo>
                  <a:pt x="89" y="538"/>
                </a:lnTo>
                <a:lnTo>
                  <a:pt x="93" y="536"/>
                </a:lnTo>
                <a:lnTo>
                  <a:pt x="93" y="540"/>
                </a:lnTo>
                <a:lnTo>
                  <a:pt x="97" y="541"/>
                </a:lnTo>
                <a:lnTo>
                  <a:pt x="99" y="541"/>
                </a:lnTo>
                <a:lnTo>
                  <a:pt x="99" y="540"/>
                </a:lnTo>
                <a:lnTo>
                  <a:pt x="100" y="540"/>
                </a:lnTo>
                <a:lnTo>
                  <a:pt x="102" y="541"/>
                </a:lnTo>
                <a:lnTo>
                  <a:pt x="104" y="543"/>
                </a:lnTo>
                <a:lnTo>
                  <a:pt x="106" y="543"/>
                </a:lnTo>
                <a:lnTo>
                  <a:pt x="110" y="545"/>
                </a:lnTo>
                <a:lnTo>
                  <a:pt x="112" y="545"/>
                </a:lnTo>
                <a:lnTo>
                  <a:pt x="112" y="547"/>
                </a:lnTo>
                <a:lnTo>
                  <a:pt x="114" y="549"/>
                </a:lnTo>
                <a:lnTo>
                  <a:pt x="115" y="547"/>
                </a:lnTo>
                <a:lnTo>
                  <a:pt x="117" y="547"/>
                </a:lnTo>
                <a:lnTo>
                  <a:pt x="119" y="549"/>
                </a:lnTo>
                <a:lnTo>
                  <a:pt x="121" y="551"/>
                </a:lnTo>
                <a:lnTo>
                  <a:pt x="121" y="549"/>
                </a:lnTo>
                <a:lnTo>
                  <a:pt x="123" y="549"/>
                </a:lnTo>
                <a:lnTo>
                  <a:pt x="127" y="549"/>
                </a:lnTo>
                <a:lnTo>
                  <a:pt x="130" y="549"/>
                </a:lnTo>
                <a:lnTo>
                  <a:pt x="130" y="551"/>
                </a:lnTo>
                <a:lnTo>
                  <a:pt x="130" y="549"/>
                </a:lnTo>
                <a:lnTo>
                  <a:pt x="130" y="551"/>
                </a:lnTo>
                <a:lnTo>
                  <a:pt x="132" y="549"/>
                </a:lnTo>
                <a:lnTo>
                  <a:pt x="136" y="551"/>
                </a:lnTo>
                <a:lnTo>
                  <a:pt x="142" y="551"/>
                </a:lnTo>
                <a:lnTo>
                  <a:pt x="143" y="553"/>
                </a:lnTo>
                <a:lnTo>
                  <a:pt x="147" y="551"/>
                </a:lnTo>
                <a:lnTo>
                  <a:pt x="153" y="551"/>
                </a:lnTo>
                <a:lnTo>
                  <a:pt x="158" y="553"/>
                </a:lnTo>
                <a:lnTo>
                  <a:pt x="164" y="555"/>
                </a:lnTo>
                <a:lnTo>
                  <a:pt x="168" y="556"/>
                </a:lnTo>
                <a:lnTo>
                  <a:pt x="171" y="558"/>
                </a:lnTo>
                <a:lnTo>
                  <a:pt x="173" y="562"/>
                </a:lnTo>
                <a:lnTo>
                  <a:pt x="175" y="564"/>
                </a:lnTo>
                <a:lnTo>
                  <a:pt x="179" y="568"/>
                </a:lnTo>
                <a:lnTo>
                  <a:pt x="183" y="573"/>
                </a:lnTo>
                <a:lnTo>
                  <a:pt x="186" y="577"/>
                </a:lnTo>
                <a:lnTo>
                  <a:pt x="186" y="579"/>
                </a:lnTo>
                <a:lnTo>
                  <a:pt x="186" y="581"/>
                </a:lnTo>
                <a:lnTo>
                  <a:pt x="186" y="583"/>
                </a:lnTo>
                <a:lnTo>
                  <a:pt x="186" y="584"/>
                </a:lnTo>
                <a:lnTo>
                  <a:pt x="188" y="586"/>
                </a:lnTo>
                <a:lnTo>
                  <a:pt x="188" y="588"/>
                </a:lnTo>
                <a:lnTo>
                  <a:pt x="188" y="592"/>
                </a:lnTo>
                <a:lnTo>
                  <a:pt x="188" y="594"/>
                </a:lnTo>
                <a:lnTo>
                  <a:pt x="186" y="594"/>
                </a:lnTo>
                <a:lnTo>
                  <a:pt x="186" y="596"/>
                </a:lnTo>
                <a:lnTo>
                  <a:pt x="185" y="599"/>
                </a:lnTo>
                <a:lnTo>
                  <a:pt x="183" y="601"/>
                </a:lnTo>
                <a:lnTo>
                  <a:pt x="179" y="605"/>
                </a:lnTo>
                <a:lnTo>
                  <a:pt x="166" y="614"/>
                </a:lnTo>
                <a:lnTo>
                  <a:pt x="160" y="618"/>
                </a:lnTo>
                <a:lnTo>
                  <a:pt x="156" y="626"/>
                </a:lnTo>
                <a:lnTo>
                  <a:pt x="158" y="626"/>
                </a:lnTo>
                <a:lnTo>
                  <a:pt x="147" y="629"/>
                </a:lnTo>
                <a:lnTo>
                  <a:pt x="143" y="631"/>
                </a:lnTo>
                <a:lnTo>
                  <a:pt x="140" y="631"/>
                </a:lnTo>
                <a:lnTo>
                  <a:pt x="138" y="633"/>
                </a:lnTo>
                <a:lnTo>
                  <a:pt x="138" y="635"/>
                </a:lnTo>
                <a:lnTo>
                  <a:pt x="138" y="637"/>
                </a:lnTo>
                <a:lnTo>
                  <a:pt x="140" y="641"/>
                </a:lnTo>
                <a:lnTo>
                  <a:pt x="142" y="642"/>
                </a:lnTo>
                <a:lnTo>
                  <a:pt x="143" y="646"/>
                </a:lnTo>
                <a:lnTo>
                  <a:pt x="153" y="670"/>
                </a:lnTo>
                <a:lnTo>
                  <a:pt x="156" y="682"/>
                </a:lnTo>
                <a:lnTo>
                  <a:pt x="158" y="685"/>
                </a:lnTo>
                <a:lnTo>
                  <a:pt x="158" y="687"/>
                </a:lnTo>
                <a:lnTo>
                  <a:pt x="156" y="691"/>
                </a:lnTo>
                <a:lnTo>
                  <a:pt x="153" y="695"/>
                </a:lnTo>
                <a:lnTo>
                  <a:pt x="149" y="697"/>
                </a:lnTo>
                <a:lnTo>
                  <a:pt x="143" y="697"/>
                </a:lnTo>
                <a:lnTo>
                  <a:pt x="140" y="698"/>
                </a:lnTo>
                <a:lnTo>
                  <a:pt x="136" y="700"/>
                </a:lnTo>
                <a:lnTo>
                  <a:pt x="132" y="706"/>
                </a:lnTo>
                <a:lnTo>
                  <a:pt x="130" y="706"/>
                </a:lnTo>
                <a:lnTo>
                  <a:pt x="127" y="710"/>
                </a:lnTo>
                <a:lnTo>
                  <a:pt x="123" y="713"/>
                </a:lnTo>
                <a:lnTo>
                  <a:pt x="117" y="721"/>
                </a:lnTo>
                <a:lnTo>
                  <a:pt x="114" y="730"/>
                </a:lnTo>
                <a:lnTo>
                  <a:pt x="112" y="740"/>
                </a:lnTo>
                <a:lnTo>
                  <a:pt x="108" y="749"/>
                </a:lnTo>
                <a:lnTo>
                  <a:pt x="104" y="758"/>
                </a:lnTo>
                <a:lnTo>
                  <a:pt x="100" y="764"/>
                </a:lnTo>
                <a:lnTo>
                  <a:pt x="97" y="775"/>
                </a:lnTo>
                <a:lnTo>
                  <a:pt x="89" y="792"/>
                </a:lnTo>
                <a:lnTo>
                  <a:pt x="87" y="799"/>
                </a:lnTo>
                <a:lnTo>
                  <a:pt x="85" y="805"/>
                </a:lnTo>
                <a:lnTo>
                  <a:pt x="82" y="809"/>
                </a:lnTo>
                <a:lnTo>
                  <a:pt x="76" y="816"/>
                </a:lnTo>
                <a:lnTo>
                  <a:pt x="71" y="826"/>
                </a:lnTo>
                <a:lnTo>
                  <a:pt x="59" y="840"/>
                </a:lnTo>
                <a:lnTo>
                  <a:pt x="50" y="859"/>
                </a:lnTo>
                <a:lnTo>
                  <a:pt x="41" y="878"/>
                </a:lnTo>
                <a:lnTo>
                  <a:pt x="37" y="891"/>
                </a:lnTo>
                <a:lnTo>
                  <a:pt x="31" y="908"/>
                </a:lnTo>
                <a:lnTo>
                  <a:pt x="29" y="923"/>
                </a:lnTo>
                <a:lnTo>
                  <a:pt x="28" y="938"/>
                </a:lnTo>
                <a:lnTo>
                  <a:pt x="26" y="943"/>
                </a:lnTo>
                <a:lnTo>
                  <a:pt x="20" y="953"/>
                </a:lnTo>
                <a:lnTo>
                  <a:pt x="16" y="958"/>
                </a:lnTo>
                <a:lnTo>
                  <a:pt x="14" y="964"/>
                </a:lnTo>
                <a:lnTo>
                  <a:pt x="11" y="973"/>
                </a:lnTo>
                <a:lnTo>
                  <a:pt x="9" y="982"/>
                </a:lnTo>
                <a:lnTo>
                  <a:pt x="639" y="982"/>
                </a:lnTo>
                <a:close/>
                <a:moveTo>
                  <a:pt x="482" y="188"/>
                </a:moveTo>
                <a:lnTo>
                  <a:pt x="482" y="188"/>
                </a:lnTo>
                <a:close/>
                <a:moveTo>
                  <a:pt x="482" y="179"/>
                </a:moveTo>
                <a:lnTo>
                  <a:pt x="482" y="179"/>
                </a:lnTo>
                <a:lnTo>
                  <a:pt x="484" y="179"/>
                </a:lnTo>
                <a:lnTo>
                  <a:pt x="485" y="181"/>
                </a:lnTo>
                <a:lnTo>
                  <a:pt x="485" y="183"/>
                </a:lnTo>
                <a:lnTo>
                  <a:pt x="485" y="185"/>
                </a:lnTo>
                <a:lnTo>
                  <a:pt x="485" y="183"/>
                </a:lnTo>
                <a:lnTo>
                  <a:pt x="484" y="183"/>
                </a:lnTo>
                <a:lnTo>
                  <a:pt x="484" y="181"/>
                </a:lnTo>
                <a:lnTo>
                  <a:pt x="480" y="181"/>
                </a:lnTo>
                <a:lnTo>
                  <a:pt x="480" y="179"/>
                </a:lnTo>
                <a:lnTo>
                  <a:pt x="482" y="179"/>
                </a:lnTo>
                <a:close/>
                <a:moveTo>
                  <a:pt x="467" y="115"/>
                </a:moveTo>
                <a:lnTo>
                  <a:pt x="467" y="115"/>
                </a:lnTo>
                <a:lnTo>
                  <a:pt x="467" y="117"/>
                </a:lnTo>
                <a:lnTo>
                  <a:pt x="467" y="119"/>
                </a:lnTo>
                <a:lnTo>
                  <a:pt x="465" y="119"/>
                </a:lnTo>
                <a:lnTo>
                  <a:pt x="465" y="115"/>
                </a:lnTo>
                <a:lnTo>
                  <a:pt x="467" y="115"/>
                </a:lnTo>
                <a:close/>
                <a:moveTo>
                  <a:pt x="465" y="123"/>
                </a:moveTo>
                <a:lnTo>
                  <a:pt x="465" y="123"/>
                </a:lnTo>
                <a:lnTo>
                  <a:pt x="463" y="123"/>
                </a:lnTo>
                <a:lnTo>
                  <a:pt x="463" y="121"/>
                </a:lnTo>
                <a:lnTo>
                  <a:pt x="465" y="121"/>
                </a:lnTo>
                <a:lnTo>
                  <a:pt x="465" y="123"/>
                </a:lnTo>
                <a:close/>
                <a:moveTo>
                  <a:pt x="461" y="117"/>
                </a:moveTo>
                <a:lnTo>
                  <a:pt x="461" y="117"/>
                </a:lnTo>
                <a:lnTo>
                  <a:pt x="459" y="114"/>
                </a:lnTo>
                <a:lnTo>
                  <a:pt x="461" y="115"/>
                </a:lnTo>
                <a:lnTo>
                  <a:pt x="461" y="117"/>
                </a:lnTo>
                <a:close/>
                <a:moveTo>
                  <a:pt x="28" y="134"/>
                </a:moveTo>
                <a:lnTo>
                  <a:pt x="28" y="134"/>
                </a:lnTo>
                <a:lnTo>
                  <a:pt x="26" y="136"/>
                </a:lnTo>
                <a:lnTo>
                  <a:pt x="28" y="134"/>
                </a:lnTo>
                <a:close/>
                <a:moveTo>
                  <a:pt x="29" y="123"/>
                </a:moveTo>
                <a:lnTo>
                  <a:pt x="29" y="123"/>
                </a:lnTo>
                <a:lnTo>
                  <a:pt x="31" y="121"/>
                </a:lnTo>
                <a:lnTo>
                  <a:pt x="31" y="119"/>
                </a:lnTo>
                <a:lnTo>
                  <a:pt x="31" y="121"/>
                </a:lnTo>
                <a:lnTo>
                  <a:pt x="29" y="123"/>
                </a:lnTo>
                <a:close/>
                <a:moveTo>
                  <a:pt x="39" y="125"/>
                </a:moveTo>
                <a:lnTo>
                  <a:pt x="39" y="125"/>
                </a:lnTo>
                <a:lnTo>
                  <a:pt x="35" y="125"/>
                </a:lnTo>
                <a:lnTo>
                  <a:pt x="35" y="123"/>
                </a:lnTo>
                <a:lnTo>
                  <a:pt x="37" y="123"/>
                </a:lnTo>
                <a:lnTo>
                  <a:pt x="39" y="125"/>
                </a:lnTo>
                <a:close/>
                <a:moveTo>
                  <a:pt x="39" y="134"/>
                </a:moveTo>
                <a:lnTo>
                  <a:pt x="39" y="134"/>
                </a:lnTo>
                <a:lnTo>
                  <a:pt x="37" y="134"/>
                </a:lnTo>
                <a:lnTo>
                  <a:pt x="37" y="132"/>
                </a:lnTo>
                <a:lnTo>
                  <a:pt x="35" y="130"/>
                </a:lnTo>
                <a:lnTo>
                  <a:pt x="41" y="134"/>
                </a:lnTo>
                <a:lnTo>
                  <a:pt x="41" y="136"/>
                </a:lnTo>
                <a:lnTo>
                  <a:pt x="39" y="134"/>
                </a:lnTo>
                <a:close/>
                <a:moveTo>
                  <a:pt x="44" y="127"/>
                </a:moveTo>
                <a:lnTo>
                  <a:pt x="44" y="127"/>
                </a:lnTo>
                <a:lnTo>
                  <a:pt x="44" y="125"/>
                </a:lnTo>
                <a:lnTo>
                  <a:pt x="44" y="123"/>
                </a:lnTo>
                <a:lnTo>
                  <a:pt x="46" y="127"/>
                </a:lnTo>
                <a:lnTo>
                  <a:pt x="44" y="127"/>
                </a:lnTo>
                <a:lnTo>
                  <a:pt x="46" y="129"/>
                </a:lnTo>
                <a:lnTo>
                  <a:pt x="46" y="130"/>
                </a:lnTo>
                <a:lnTo>
                  <a:pt x="44" y="127"/>
                </a:lnTo>
                <a:close/>
                <a:moveTo>
                  <a:pt x="48" y="115"/>
                </a:moveTo>
                <a:lnTo>
                  <a:pt x="48" y="115"/>
                </a:lnTo>
                <a:lnTo>
                  <a:pt x="48" y="114"/>
                </a:lnTo>
                <a:lnTo>
                  <a:pt x="50" y="114"/>
                </a:lnTo>
                <a:lnTo>
                  <a:pt x="50" y="115"/>
                </a:lnTo>
                <a:lnTo>
                  <a:pt x="48" y="115"/>
                </a:lnTo>
                <a:close/>
                <a:moveTo>
                  <a:pt x="52" y="138"/>
                </a:moveTo>
                <a:lnTo>
                  <a:pt x="52" y="138"/>
                </a:lnTo>
                <a:lnTo>
                  <a:pt x="52" y="140"/>
                </a:lnTo>
                <a:lnTo>
                  <a:pt x="50" y="138"/>
                </a:lnTo>
                <a:lnTo>
                  <a:pt x="52" y="138"/>
                </a:lnTo>
                <a:close/>
                <a:moveTo>
                  <a:pt x="52" y="149"/>
                </a:moveTo>
                <a:lnTo>
                  <a:pt x="52" y="149"/>
                </a:lnTo>
                <a:lnTo>
                  <a:pt x="54" y="147"/>
                </a:lnTo>
                <a:lnTo>
                  <a:pt x="56" y="147"/>
                </a:lnTo>
                <a:lnTo>
                  <a:pt x="52" y="149"/>
                </a:lnTo>
                <a:close/>
                <a:moveTo>
                  <a:pt x="57" y="119"/>
                </a:moveTo>
                <a:lnTo>
                  <a:pt x="57" y="119"/>
                </a:lnTo>
                <a:lnTo>
                  <a:pt x="57" y="121"/>
                </a:lnTo>
                <a:lnTo>
                  <a:pt x="56" y="121"/>
                </a:lnTo>
                <a:lnTo>
                  <a:pt x="54" y="119"/>
                </a:lnTo>
                <a:lnTo>
                  <a:pt x="54" y="117"/>
                </a:lnTo>
                <a:lnTo>
                  <a:pt x="56" y="115"/>
                </a:lnTo>
                <a:lnTo>
                  <a:pt x="57" y="115"/>
                </a:lnTo>
                <a:lnTo>
                  <a:pt x="59" y="119"/>
                </a:lnTo>
                <a:lnTo>
                  <a:pt x="57" y="119"/>
                </a:lnTo>
                <a:close/>
                <a:moveTo>
                  <a:pt x="63" y="72"/>
                </a:moveTo>
                <a:lnTo>
                  <a:pt x="63" y="72"/>
                </a:lnTo>
                <a:close/>
                <a:moveTo>
                  <a:pt x="69" y="63"/>
                </a:moveTo>
                <a:lnTo>
                  <a:pt x="69" y="63"/>
                </a:lnTo>
                <a:lnTo>
                  <a:pt x="67" y="59"/>
                </a:lnTo>
                <a:lnTo>
                  <a:pt x="69" y="63"/>
                </a:lnTo>
                <a:close/>
                <a:moveTo>
                  <a:pt x="72" y="84"/>
                </a:moveTo>
                <a:lnTo>
                  <a:pt x="72" y="84"/>
                </a:lnTo>
                <a:lnTo>
                  <a:pt x="71" y="84"/>
                </a:lnTo>
                <a:lnTo>
                  <a:pt x="69" y="84"/>
                </a:lnTo>
                <a:lnTo>
                  <a:pt x="71" y="72"/>
                </a:lnTo>
                <a:lnTo>
                  <a:pt x="72" y="84"/>
                </a:lnTo>
                <a:close/>
                <a:moveTo>
                  <a:pt x="71" y="69"/>
                </a:moveTo>
                <a:lnTo>
                  <a:pt x="71" y="69"/>
                </a:lnTo>
                <a:lnTo>
                  <a:pt x="72" y="69"/>
                </a:lnTo>
                <a:lnTo>
                  <a:pt x="72" y="67"/>
                </a:lnTo>
                <a:lnTo>
                  <a:pt x="76" y="76"/>
                </a:lnTo>
                <a:lnTo>
                  <a:pt x="76" y="78"/>
                </a:lnTo>
                <a:lnTo>
                  <a:pt x="74" y="78"/>
                </a:lnTo>
                <a:lnTo>
                  <a:pt x="72" y="76"/>
                </a:lnTo>
                <a:lnTo>
                  <a:pt x="71" y="69"/>
                </a:lnTo>
                <a:close/>
                <a:moveTo>
                  <a:pt x="95" y="56"/>
                </a:moveTo>
                <a:lnTo>
                  <a:pt x="95" y="56"/>
                </a:lnTo>
                <a:lnTo>
                  <a:pt x="97" y="58"/>
                </a:lnTo>
                <a:lnTo>
                  <a:pt x="95" y="56"/>
                </a:lnTo>
                <a:close/>
                <a:moveTo>
                  <a:pt x="399" y="50"/>
                </a:moveTo>
                <a:lnTo>
                  <a:pt x="399" y="50"/>
                </a:lnTo>
                <a:lnTo>
                  <a:pt x="398" y="46"/>
                </a:lnTo>
                <a:lnTo>
                  <a:pt x="399" y="46"/>
                </a:lnTo>
                <a:lnTo>
                  <a:pt x="399" y="48"/>
                </a:lnTo>
                <a:lnTo>
                  <a:pt x="399" y="5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7" name="Freeform 70"/>
          <p:cNvSpPr>
            <a:spLocks noEditPoints="1"/>
          </p:cNvSpPr>
          <p:nvPr/>
        </p:nvSpPr>
        <p:spPr bwMode="auto">
          <a:xfrm>
            <a:off x="1177925" y="4725988"/>
            <a:ext cx="984250" cy="1597025"/>
          </a:xfrm>
          <a:custGeom>
            <a:avLst/>
            <a:gdLst>
              <a:gd name="T0" fmla="*/ 935038 w 620"/>
              <a:gd name="T1" fmla="*/ 1327150 h 1006"/>
              <a:gd name="T2" fmla="*/ 709613 w 620"/>
              <a:gd name="T3" fmla="*/ 982663 h 1006"/>
              <a:gd name="T4" fmla="*/ 735013 w 620"/>
              <a:gd name="T5" fmla="*/ 952500 h 1006"/>
              <a:gd name="T6" fmla="*/ 735013 w 620"/>
              <a:gd name="T7" fmla="*/ 941388 h 1006"/>
              <a:gd name="T8" fmla="*/ 733425 w 620"/>
              <a:gd name="T9" fmla="*/ 920750 h 1006"/>
              <a:gd name="T10" fmla="*/ 727075 w 620"/>
              <a:gd name="T11" fmla="*/ 898525 h 1006"/>
              <a:gd name="T12" fmla="*/ 744538 w 620"/>
              <a:gd name="T13" fmla="*/ 741363 h 1006"/>
              <a:gd name="T14" fmla="*/ 830263 w 620"/>
              <a:gd name="T15" fmla="*/ 671513 h 1006"/>
              <a:gd name="T16" fmla="*/ 842963 w 620"/>
              <a:gd name="T17" fmla="*/ 606425 h 1006"/>
              <a:gd name="T18" fmla="*/ 908050 w 620"/>
              <a:gd name="T19" fmla="*/ 511175 h 1006"/>
              <a:gd name="T20" fmla="*/ 854075 w 620"/>
              <a:gd name="T21" fmla="*/ 385763 h 1006"/>
              <a:gd name="T22" fmla="*/ 890588 w 620"/>
              <a:gd name="T23" fmla="*/ 303213 h 1006"/>
              <a:gd name="T24" fmla="*/ 895350 w 620"/>
              <a:gd name="T25" fmla="*/ 266700 h 1006"/>
              <a:gd name="T26" fmla="*/ 911225 w 620"/>
              <a:gd name="T27" fmla="*/ 282575 h 1006"/>
              <a:gd name="T28" fmla="*/ 904875 w 620"/>
              <a:gd name="T29" fmla="*/ 314325 h 1006"/>
              <a:gd name="T30" fmla="*/ 884238 w 620"/>
              <a:gd name="T31" fmla="*/ 361950 h 1006"/>
              <a:gd name="T32" fmla="*/ 904875 w 620"/>
              <a:gd name="T33" fmla="*/ 338138 h 1006"/>
              <a:gd name="T34" fmla="*/ 914400 w 620"/>
              <a:gd name="T35" fmla="*/ 225425 h 1006"/>
              <a:gd name="T36" fmla="*/ 908050 w 620"/>
              <a:gd name="T37" fmla="*/ 190500 h 1006"/>
              <a:gd name="T38" fmla="*/ 904875 w 620"/>
              <a:gd name="T39" fmla="*/ 176213 h 1006"/>
              <a:gd name="T40" fmla="*/ 863600 w 620"/>
              <a:gd name="T41" fmla="*/ 133350 h 1006"/>
              <a:gd name="T42" fmla="*/ 755650 w 620"/>
              <a:gd name="T43" fmla="*/ 44450 h 1006"/>
              <a:gd name="T44" fmla="*/ 371475 w 620"/>
              <a:gd name="T45" fmla="*/ 36513 h 1006"/>
              <a:gd name="T46" fmla="*/ 358775 w 620"/>
              <a:gd name="T47" fmla="*/ 44450 h 1006"/>
              <a:gd name="T48" fmla="*/ 260350 w 620"/>
              <a:gd name="T49" fmla="*/ 107950 h 1006"/>
              <a:gd name="T50" fmla="*/ 100013 w 620"/>
              <a:gd name="T51" fmla="*/ 484188 h 1006"/>
              <a:gd name="T52" fmla="*/ 109538 w 620"/>
              <a:gd name="T53" fmla="*/ 552450 h 1006"/>
              <a:gd name="T54" fmla="*/ 122238 w 620"/>
              <a:gd name="T55" fmla="*/ 576263 h 1006"/>
              <a:gd name="T56" fmla="*/ 122238 w 620"/>
              <a:gd name="T57" fmla="*/ 596900 h 1006"/>
              <a:gd name="T58" fmla="*/ 119063 w 620"/>
              <a:gd name="T59" fmla="*/ 644525 h 1006"/>
              <a:gd name="T60" fmla="*/ 122238 w 620"/>
              <a:gd name="T61" fmla="*/ 682625 h 1006"/>
              <a:gd name="T62" fmla="*/ 127000 w 620"/>
              <a:gd name="T63" fmla="*/ 744538 h 1006"/>
              <a:gd name="T64" fmla="*/ 123825 w 620"/>
              <a:gd name="T65" fmla="*/ 774700 h 1006"/>
              <a:gd name="T66" fmla="*/ 133350 w 620"/>
              <a:gd name="T67" fmla="*/ 804863 h 1006"/>
              <a:gd name="T68" fmla="*/ 153988 w 620"/>
              <a:gd name="T69" fmla="*/ 860425 h 1006"/>
              <a:gd name="T70" fmla="*/ 153988 w 620"/>
              <a:gd name="T71" fmla="*/ 908050 h 1006"/>
              <a:gd name="T72" fmla="*/ 153988 w 620"/>
              <a:gd name="T73" fmla="*/ 976313 h 1006"/>
              <a:gd name="T74" fmla="*/ 157163 w 620"/>
              <a:gd name="T75" fmla="*/ 1009650 h 1006"/>
              <a:gd name="T76" fmla="*/ 136525 w 620"/>
              <a:gd name="T77" fmla="*/ 1033463 h 1006"/>
              <a:gd name="T78" fmla="*/ 171450 w 620"/>
              <a:gd name="T79" fmla="*/ 1038225 h 1006"/>
              <a:gd name="T80" fmla="*/ 184150 w 620"/>
              <a:gd name="T81" fmla="*/ 1047750 h 1006"/>
              <a:gd name="T82" fmla="*/ 136525 w 620"/>
              <a:gd name="T83" fmla="*/ 1139825 h 1006"/>
              <a:gd name="T84" fmla="*/ 79375 w 620"/>
              <a:gd name="T85" fmla="*/ 1238250 h 1006"/>
              <a:gd name="T86" fmla="*/ 33338 w 620"/>
              <a:gd name="T87" fmla="*/ 1335088 h 1006"/>
              <a:gd name="T88" fmla="*/ 727075 w 620"/>
              <a:gd name="T89" fmla="*/ 949325 h 1006"/>
              <a:gd name="T90" fmla="*/ 709613 w 620"/>
              <a:gd name="T91" fmla="*/ 979488 h 1006"/>
              <a:gd name="T92" fmla="*/ 877888 w 620"/>
              <a:gd name="T93" fmla="*/ 204788 h 1006"/>
              <a:gd name="T94" fmla="*/ 884238 w 620"/>
              <a:gd name="T95" fmla="*/ 228600 h 1006"/>
              <a:gd name="T96" fmla="*/ 877888 w 620"/>
              <a:gd name="T97" fmla="*/ 214313 h 1006"/>
              <a:gd name="T98" fmla="*/ 857250 w 620"/>
              <a:gd name="T99" fmla="*/ 288925 h 1006"/>
              <a:gd name="T100" fmla="*/ 866775 w 620"/>
              <a:gd name="T101" fmla="*/ 296863 h 1006"/>
              <a:gd name="T102" fmla="*/ 706438 w 620"/>
              <a:gd name="T103" fmla="*/ 979488 h 1006"/>
              <a:gd name="T104" fmla="*/ 703263 w 620"/>
              <a:gd name="T105" fmla="*/ 979488 h 1006"/>
              <a:gd name="T106" fmla="*/ 115888 w 620"/>
              <a:gd name="T107" fmla="*/ 552450 h 1006"/>
              <a:gd name="T108" fmla="*/ 115888 w 620"/>
              <a:gd name="T109" fmla="*/ 538163 h 1006"/>
              <a:gd name="T110" fmla="*/ 168275 w 620"/>
              <a:gd name="T111" fmla="*/ 993775 h 1006"/>
              <a:gd name="T112" fmla="*/ 171450 w 620"/>
              <a:gd name="T113" fmla="*/ 990600 h 1006"/>
              <a:gd name="T114" fmla="*/ 160338 w 620"/>
              <a:gd name="T115" fmla="*/ 962025 h 1006"/>
              <a:gd name="T116" fmla="*/ 163513 w 620"/>
              <a:gd name="T117" fmla="*/ 925513 h 1006"/>
              <a:gd name="T118" fmla="*/ 174625 w 620"/>
              <a:gd name="T119" fmla="*/ 973138 h 100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620"/>
              <a:gd name="T181" fmla="*/ 0 h 1006"/>
              <a:gd name="T182" fmla="*/ 620 w 620"/>
              <a:gd name="T183" fmla="*/ 1006 h 100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620" h="1006">
                <a:moveTo>
                  <a:pt x="590" y="1006"/>
                </a:moveTo>
                <a:lnTo>
                  <a:pt x="590" y="1006"/>
                </a:lnTo>
                <a:lnTo>
                  <a:pt x="604" y="1006"/>
                </a:lnTo>
                <a:lnTo>
                  <a:pt x="613" y="1006"/>
                </a:lnTo>
                <a:lnTo>
                  <a:pt x="617" y="1004"/>
                </a:lnTo>
                <a:lnTo>
                  <a:pt x="619" y="1002"/>
                </a:lnTo>
                <a:lnTo>
                  <a:pt x="620" y="978"/>
                </a:lnTo>
                <a:lnTo>
                  <a:pt x="620" y="955"/>
                </a:lnTo>
                <a:lnTo>
                  <a:pt x="619" y="935"/>
                </a:lnTo>
                <a:lnTo>
                  <a:pt x="615" y="914"/>
                </a:lnTo>
                <a:lnTo>
                  <a:pt x="611" y="895"/>
                </a:lnTo>
                <a:lnTo>
                  <a:pt x="607" y="877"/>
                </a:lnTo>
                <a:lnTo>
                  <a:pt x="602" y="860"/>
                </a:lnTo>
                <a:lnTo>
                  <a:pt x="594" y="845"/>
                </a:lnTo>
                <a:lnTo>
                  <a:pt x="589" y="836"/>
                </a:lnTo>
                <a:lnTo>
                  <a:pt x="579" y="822"/>
                </a:lnTo>
                <a:lnTo>
                  <a:pt x="555" y="794"/>
                </a:lnTo>
                <a:lnTo>
                  <a:pt x="519" y="757"/>
                </a:lnTo>
                <a:lnTo>
                  <a:pt x="506" y="744"/>
                </a:lnTo>
                <a:lnTo>
                  <a:pt x="493" y="723"/>
                </a:lnTo>
                <a:lnTo>
                  <a:pt x="482" y="703"/>
                </a:lnTo>
                <a:lnTo>
                  <a:pt x="471" y="680"/>
                </a:lnTo>
                <a:lnTo>
                  <a:pt x="454" y="641"/>
                </a:lnTo>
                <a:lnTo>
                  <a:pt x="448" y="623"/>
                </a:lnTo>
                <a:lnTo>
                  <a:pt x="447" y="623"/>
                </a:lnTo>
                <a:lnTo>
                  <a:pt x="445" y="619"/>
                </a:lnTo>
                <a:lnTo>
                  <a:pt x="447" y="621"/>
                </a:lnTo>
                <a:lnTo>
                  <a:pt x="447" y="619"/>
                </a:lnTo>
                <a:lnTo>
                  <a:pt x="448" y="619"/>
                </a:lnTo>
                <a:lnTo>
                  <a:pt x="450" y="619"/>
                </a:lnTo>
                <a:lnTo>
                  <a:pt x="452" y="617"/>
                </a:lnTo>
                <a:lnTo>
                  <a:pt x="454" y="613"/>
                </a:lnTo>
                <a:lnTo>
                  <a:pt x="460" y="611"/>
                </a:lnTo>
                <a:lnTo>
                  <a:pt x="465" y="608"/>
                </a:lnTo>
                <a:lnTo>
                  <a:pt x="465" y="606"/>
                </a:lnTo>
                <a:lnTo>
                  <a:pt x="463" y="606"/>
                </a:lnTo>
                <a:lnTo>
                  <a:pt x="465" y="602"/>
                </a:lnTo>
                <a:lnTo>
                  <a:pt x="467" y="602"/>
                </a:lnTo>
                <a:lnTo>
                  <a:pt x="465" y="602"/>
                </a:lnTo>
                <a:lnTo>
                  <a:pt x="463" y="600"/>
                </a:lnTo>
                <a:lnTo>
                  <a:pt x="463" y="598"/>
                </a:lnTo>
                <a:lnTo>
                  <a:pt x="465" y="598"/>
                </a:lnTo>
                <a:lnTo>
                  <a:pt x="465" y="600"/>
                </a:lnTo>
                <a:lnTo>
                  <a:pt x="465" y="598"/>
                </a:lnTo>
                <a:lnTo>
                  <a:pt x="467" y="596"/>
                </a:lnTo>
                <a:lnTo>
                  <a:pt x="467" y="595"/>
                </a:lnTo>
                <a:lnTo>
                  <a:pt x="467" y="591"/>
                </a:lnTo>
                <a:lnTo>
                  <a:pt x="465" y="589"/>
                </a:lnTo>
                <a:lnTo>
                  <a:pt x="463" y="591"/>
                </a:lnTo>
                <a:lnTo>
                  <a:pt x="463" y="593"/>
                </a:lnTo>
                <a:lnTo>
                  <a:pt x="462" y="595"/>
                </a:lnTo>
                <a:lnTo>
                  <a:pt x="460" y="595"/>
                </a:lnTo>
                <a:lnTo>
                  <a:pt x="458" y="595"/>
                </a:lnTo>
                <a:lnTo>
                  <a:pt x="458" y="593"/>
                </a:lnTo>
                <a:lnTo>
                  <a:pt x="452" y="587"/>
                </a:lnTo>
                <a:lnTo>
                  <a:pt x="452" y="585"/>
                </a:lnTo>
                <a:lnTo>
                  <a:pt x="454" y="585"/>
                </a:lnTo>
                <a:lnTo>
                  <a:pt x="456" y="583"/>
                </a:lnTo>
                <a:lnTo>
                  <a:pt x="460" y="581"/>
                </a:lnTo>
                <a:lnTo>
                  <a:pt x="462" y="580"/>
                </a:lnTo>
                <a:lnTo>
                  <a:pt x="460" y="578"/>
                </a:lnTo>
                <a:lnTo>
                  <a:pt x="456" y="580"/>
                </a:lnTo>
                <a:lnTo>
                  <a:pt x="458" y="576"/>
                </a:lnTo>
                <a:lnTo>
                  <a:pt x="462" y="570"/>
                </a:lnTo>
                <a:lnTo>
                  <a:pt x="460" y="570"/>
                </a:lnTo>
                <a:lnTo>
                  <a:pt x="460" y="568"/>
                </a:lnTo>
                <a:lnTo>
                  <a:pt x="458" y="566"/>
                </a:lnTo>
                <a:lnTo>
                  <a:pt x="456" y="561"/>
                </a:lnTo>
                <a:lnTo>
                  <a:pt x="450" y="563"/>
                </a:lnTo>
                <a:lnTo>
                  <a:pt x="450" y="559"/>
                </a:lnTo>
                <a:lnTo>
                  <a:pt x="448" y="559"/>
                </a:lnTo>
                <a:lnTo>
                  <a:pt x="445" y="559"/>
                </a:lnTo>
                <a:lnTo>
                  <a:pt x="443" y="546"/>
                </a:lnTo>
                <a:lnTo>
                  <a:pt x="443" y="535"/>
                </a:lnTo>
                <a:lnTo>
                  <a:pt x="443" y="520"/>
                </a:lnTo>
                <a:lnTo>
                  <a:pt x="445" y="503"/>
                </a:lnTo>
                <a:lnTo>
                  <a:pt x="450" y="488"/>
                </a:lnTo>
                <a:lnTo>
                  <a:pt x="458" y="477"/>
                </a:lnTo>
                <a:lnTo>
                  <a:pt x="462" y="471"/>
                </a:lnTo>
                <a:lnTo>
                  <a:pt x="469" y="467"/>
                </a:lnTo>
                <a:lnTo>
                  <a:pt x="473" y="466"/>
                </a:lnTo>
                <a:lnTo>
                  <a:pt x="480" y="464"/>
                </a:lnTo>
                <a:lnTo>
                  <a:pt x="497" y="460"/>
                </a:lnTo>
                <a:lnTo>
                  <a:pt x="503" y="460"/>
                </a:lnTo>
                <a:lnTo>
                  <a:pt x="508" y="456"/>
                </a:lnTo>
                <a:lnTo>
                  <a:pt x="512" y="454"/>
                </a:lnTo>
                <a:lnTo>
                  <a:pt x="516" y="451"/>
                </a:lnTo>
                <a:lnTo>
                  <a:pt x="519" y="445"/>
                </a:lnTo>
                <a:lnTo>
                  <a:pt x="523" y="439"/>
                </a:lnTo>
                <a:lnTo>
                  <a:pt x="523" y="432"/>
                </a:lnTo>
                <a:lnTo>
                  <a:pt x="523" y="423"/>
                </a:lnTo>
                <a:lnTo>
                  <a:pt x="519" y="411"/>
                </a:lnTo>
                <a:lnTo>
                  <a:pt x="521" y="406"/>
                </a:lnTo>
                <a:lnTo>
                  <a:pt x="527" y="402"/>
                </a:lnTo>
                <a:lnTo>
                  <a:pt x="531" y="400"/>
                </a:lnTo>
                <a:lnTo>
                  <a:pt x="534" y="396"/>
                </a:lnTo>
                <a:lnTo>
                  <a:pt x="534" y="391"/>
                </a:lnTo>
                <a:lnTo>
                  <a:pt x="534" y="389"/>
                </a:lnTo>
                <a:lnTo>
                  <a:pt x="533" y="389"/>
                </a:lnTo>
                <a:lnTo>
                  <a:pt x="531" y="385"/>
                </a:lnTo>
                <a:lnTo>
                  <a:pt x="531" y="382"/>
                </a:lnTo>
                <a:lnTo>
                  <a:pt x="536" y="380"/>
                </a:lnTo>
                <a:lnTo>
                  <a:pt x="540" y="376"/>
                </a:lnTo>
                <a:lnTo>
                  <a:pt x="540" y="372"/>
                </a:lnTo>
                <a:lnTo>
                  <a:pt x="540" y="367"/>
                </a:lnTo>
                <a:lnTo>
                  <a:pt x="538" y="355"/>
                </a:lnTo>
                <a:lnTo>
                  <a:pt x="540" y="350"/>
                </a:lnTo>
                <a:lnTo>
                  <a:pt x="544" y="346"/>
                </a:lnTo>
                <a:lnTo>
                  <a:pt x="547" y="342"/>
                </a:lnTo>
                <a:lnTo>
                  <a:pt x="553" y="340"/>
                </a:lnTo>
                <a:lnTo>
                  <a:pt x="559" y="339"/>
                </a:lnTo>
                <a:lnTo>
                  <a:pt x="564" y="335"/>
                </a:lnTo>
                <a:lnTo>
                  <a:pt x="570" y="329"/>
                </a:lnTo>
                <a:lnTo>
                  <a:pt x="572" y="325"/>
                </a:lnTo>
                <a:lnTo>
                  <a:pt x="572" y="322"/>
                </a:lnTo>
                <a:lnTo>
                  <a:pt x="574" y="320"/>
                </a:lnTo>
                <a:lnTo>
                  <a:pt x="574" y="316"/>
                </a:lnTo>
                <a:lnTo>
                  <a:pt x="572" y="312"/>
                </a:lnTo>
                <a:lnTo>
                  <a:pt x="568" y="307"/>
                </a:lnTo>
                <a:lnTo>
                  <a:pt x="564" y="303"/>
                </a:lnTo>
                <a:lnTo>
                  <a:pt x="551" y="288"/>
                </a:lnTo>
                <a:lnTo>
                  <a:pt x="540" y="271"/>
                </a:lnTo>
                <a:lnTo>
                  <a:pt x="536" y="264"/>
                </a:lnTo>
                <a:lnTo>
                  <a:pt x="531" y="254"/>
                </a:lnTo>
                <a:lnTo>
                  <a:pt x="534" y="249"/>
                </a:lnTo>
                <a:lnTo>
                  <a:pt x="538" y="243"/>
                </a:lnTo>
                <a:lnTo>
                  <a:pt x="542" y="236"/>
                </a:lnTo>
                <a:lnTo>
                  <a:pt x="546" y="230"/>
                </a:lnTo>
                <a:lnTo>
                  <a:pt x="549" y="223"/>
                </a:lnTo>
                <a:lnTo>
                  <a:pt x="551" y="219"/>
                </a:lnTo>
                <a:lnTo>
                  <a:pt x="553" y="217"/>
                </a:lnTo>
                <a:lnTo>
                  <a:pt x="553" y="211"/>
                </a:lnTo>
                <a:lnTo>
                  <a:pt x="555" y="206"/>
                </a:lnTo>
                <a:lnTo>
                  <a:pt x="557" y="202"/>
                </a:lnTo>
                <a:lnTo>
                  <a:pt x="559" y="198"/>
                </a:lnTo>
                <a:lnTo>
                  <a:pt x="561" y="193"/>
                </a:lnTo>
                <a:lnTo>
                  <a:pt x="561" y="191"/>
                </a:lnTo>
                <a:lnTo>
                  <a:pt x="561" y="189"/>
                </a:lnTo>
                <a:lnTo>
                  <a:pt x="562" y="187"/>
                </a:lnTo>
                <a:lnTo>
                  <a:pt x="562" y="185"/>
                </a:lnTo>
                <a:lnTo>
                  <a:pt x="562" y="183"/>
                </a:lnTo>
                <a:lnTo>
                  <a:pt x="564" y="182"/>
                </a:lnTo>
                <a:lnTo>
                  <a:pt x="564" y="176"/>
                </a:lnTo>
                <a:lnTo>
                  <a:pt x="564" y="168"/>
                </a:lnTo>
                <a:lnTo>
                  <a:pt x="566" y="163"/>
                </a:lnTo>
                <a:lnTo>
                  <a:pt x="568" y="157"/>
                </a:lnTo>
                <a:lnTo>
                  <a:pt x="568" y="159"/>
                </a:lnTo>
                <a:lnTo>
                  <a:pt x="570" y="157"/>
                </a:lnTo>
                <a:lnTo>
                  <a:pt x="570" y="155"/>
                </a:lnTo>
                <a:lnTo>
                  <a:pt x="570" y="154"/>
                </a:lnTo>
                <a:lnTo>
                  <a:pt x="572" y="152"/>
                </a:lnTo>
                <a:lnTo>
                  <a:pt x="574" y="159"/>
                </a:lnTo>
                <a:lnTo>
                  <a:pt x="574" y="167"/>
                </a:lnTo>
                <a:lnTo>
                  <a:pt x="574" y="176"/>
                </a:lnTo>
                <a:lnTo>
                  <a:pt x="574" y="178"/>
                </a:lnTo>
                <a:lnTo>
                  <a:pt x="576" y="180"/>
                </a:lnTo>
                <a:lnTo>
                  <a:pt x="574" y="182"/>
                </a:lnTo>
                <a:lnTo>
                  <a:pt x="574" y="180"/>
                </a:lnTo>
                <a:lnTo>
                  <a:pt x="574" y="182"/>
                </a:lnTo>
                <a:lnTo>
                  <a:pt x="574" y="183"/>
                </a:lnTo>
                <a:lnTo>
                  <a:pt x="570" y="198"/>
                </a:lnTo>
                <a:lnTo>
                  <a:pt x="570" y="200"/>
                </a:lnTo>
                <a:lnTo>
                  <a:pt x="568" y="200"/>
                </a:lnTo>
                <a:lnTo>
                  <a:pt x="568" y="204"/>
                </a:lnTo>
                <a:lnTo>
                  <a:pt x="564" y="213"/>
                </a:lnTo>
                <a:lnTo>
                  <a:pt x="562" y="217"/>
                </a:lnTo>
                <a:lnTo>
                  <a:pt x="559" y="223"/>
                </a:lnTo>
                <a:lnTo>
                  <a:pt x="557" y="228"/>
                </a:lnTo>
                <a:lnTo>
                  <a:pt x="555" y="232"/>
                </a:lnTo>
                <a:lnTo>
                  <a:pt x="553" y="238"/>
                </a:lnTo>
                <a:lnTo>
                  <a:pt x="549" y="243"/>
                </a:lnTo>
                <a:lnTo>
                  <a:pt x="549" y="247"/>
                </a:lnTo>
                <a:lnTo>
                  <a:pt x="555" y="239"/>
                </a:lnTo>
                <a:lnTo>
                  <a:pt x="559" y="230"/>
                </a:lnTo>
                <a:lnTo>
                  <a:pt x="561" y="230"/>
                </a:lnTo>
                <a:lnTo>
                  <a:pt x="562" y="226"/>
                </a:lnTo>
                <a:lnTo>
                  <a:pt x="570" y="213"/>
                </a:lnTo>
                <a:lnTo>
                  <a:pt x="570" y="211"/>
                </a:lnTo>
                <a:lnTo>
                  <a:pt x="576" y="202"/>
                </a:lnTo>
                <a:lnTo>
                  <a:pt x="579" y="191"/>
                </a:lnTo>
                <a:lnTo>
                  <a:pt x="581" y="180"/>
                </a:lnTo>
                <a:lnTo>
                  <a:pt x="581" y="170"/>
                </a:lnTo>
                <a:lnTo>
                  <a:pt x="579" y="154"/>
                </a:lnTo>
                <a:lnTo>
                  <a:pt x="577" y="146"/>
                </a:lnTo>
                <a:lnTo>
                  <a:pt x="576" y="142"/>
                </a:lnTo>
                <a:lnTo>
                  <a:pt x="577" y="142"/>
                </a:lnTo>
                <a:lnTo>
                  <a:pt x="577" y="140"/>
                </a:lnTo>
                <a:lnTo>
                  <a:pt x="576" y="139"/>
                </a:lnTo>
                <a:lnTo>
                  <a:pt x="577" y="139"/>
                </a:lnTo>
                <a:lnTo>
                  <a:pt x="576" y="137"/>
                </a:lnTo>
                <a:lnTo>
                  <a:pt x="576" y="131"/>
                </a:lnTo>
                <a:lnTo>
                  <a:pt x="574" y="126"/>
                </a:lnTo>
                <a:lnTo>
                  <a:pt x="572" y="120"/>
                </a:lnTo>
                <a:lnTo>
                  <a:pt x="570" y="118"/>
                </a:lnTo>
                <a:lnTo>
                  <a:pt x="570" y="116"/>
                </a:lnTo>
                <a:lnTo>
                  <a:pt x="570" y="114"/>
                </a:lnTo>
                <a:lnTo>
                  <a:pt x="570" y="112"/>
                </a:lnTo>
                <a:lnTo>
                  <a:pt x="568" y="111"/>
                </a:lnTo>
                <a:lnTo>
                  <a:pt x="570" y="111"/>
                </a:lnTo>
                <a:lnTo>
                  <a:pt x="568" y="111"/>
                </a:lnTo>
                <a:lnTo>
                  <a:pt x="568" y="109"/>
                </a:lnTo>
                <a:lnTo>
                  <a:pt x="564" y="101"/>
                </a:lnTo>
                <a:lnTo>
                  <a:pt x="561" y="90"/>
                </a:lnTo>
                <a:lnTo>
                  <a:pt x="559" y="90"/>
                </a:lnTo>
                <a:lnTo>
                  <a:pt x="547" y="84"/>
                </a:lnTo>
                <a:lnTo>
                  <a:pt x="546" y="84"/>
                </a:lnTo>
                <a:lnTo>
                  <a:pt x="544" y="84"/>
                </a:lnTo>
                <a:lnTo>
                  <a:pt x="536" y="83"/>
                </a:lnTo>
                <a:lnTo>
                  <a:pt x="531" y="83"/>
                </a:lnTo>
                <a:lnTo>
                  <a:pt x="529" y="83"/>
                </a:lnTo>
                <a:lnTo>
                  <a:pt x="521" y="77"/>
                </a:lnTo>
                <a:lnTo>
                  <a:pt x="514" y="69"/>
                </a:lnTo>
                <a:lnTo>
                  <a:pt x="506" y="58"/>
                </a:lnTo>
                <a:lnTo>
                  <a:pt x="506" y="56"/>
                </a:lnTo>
                <a:lnTo>
                  <a:pt x="503" y="51"/>
                </a:lnTo>
                <a:lnTo>
                  <a:pt x="503" y="49"/>
                </a:lnTo>
                <a:lnTo>
                  <a:pt x="491" y="40"/>
                </a:lnTo>
                <a:lnTo>
                  <a:pt x="476" y="28"/>
                </a:lnTo>
                <a:lnTo>
                  <a:pt x="456" y="19"/>
                </a:lnTo>
                <a:lnTo>
                  <a:pt x="430" y="8"/>
                </a:lnTo>
                <a:lnTo>
                  <a:pt x="413" y="4"/>
                </a:lnTo>
                <a:lnTo>
                  <a:pt x="396" y="2"/>
                </a:lnTo>
                <a:lnTo>
                  <a:pt x="376" y="0"/>
                </a:lnTo>
                <a:lnTo>
                  <a:pt x="355" y="0"/>
                </a:lnTo>
                <a:lnTo>
                  <a:pt x="333" y="2"/>
                </a:lnTo>
                <a:lnTo>
                  <a:pt x="306" y="4"/>
                </a:lnTo>
                <a:lnTo>
                  <a:pt x="273" y="12"/>
                </a:lnTo>
                <a:lnTo>
                  <a:pt x="234" y="23"/>
                </a:lnTo>
                <a:lnTo>
                  <a:pt x="230" y="25"/>
                </a:lnTo>
                <a:lnTo>
                  <a:pt x="230" y="26"/>
                </a:lnTo>
                <a:lnTo>
                  <a:pt x="226" y="28"/>
                </a:lnTo>
                <a:lnTo>
                  <a:pt x="220" y="30"/>
                </a:lnTo>
                <a:lnTo>
                  <a:pt x="220" y="32"/>
                </a:lnTo>
                <a:lnTo>
                  <a:pt x="215" y="34"/>
                </a:lnTo>
                <a:lnTo>
                  <a:pt x="187" y="51"/>
                </a:lnTo>
                <a:lnTo>
                  <a:pt x="174" y="60"/>
                </a:lnTo>
                <a:lnTo>
                  <a:pt x="164" y="68"/>
                </a:lnTo>
                <a:lnTo>
                  <a:pt x="146" y="86"/>
                </a:lnTo>
                <a:lnTo>
                  <a:pt x="129" y="107"/>
                </a:lnTo>
                <a:lnTo>
                  <a:pt x="112" y="131"/>
                </a:lnTo>
                <a:lnTo>
                  <a:pt x="101" y="155"/>
                </a:lnTo>
                <a:lnTo>
                  <a:pt x="92" y="180"/>
                </a:lnTo>
                <a:lnTo>
                  <a:pt x="77" y="239"/>
                </a:lnTo>
                <a:lnTo>
                  <a:pt x="63" y="305"/>
                </a:lnTo>
                <a:lnTo>
                  <a:pt x="65" y="307"/>
                </a:lnTo>
                <a:lnTo>
                  <a:pt x="65" y="309"/>
                </a:lnTo>
                <a:lnTo>
                  <a:pt x="63" y="312"/>
                </a:lnTo>
                <a:lnTo>
                  <a:pt x="63" y="318"/>
                </a:lnTo>
                <a:lnTo>
                  <a:pt x="65" y="331"/>
                </a:lnTo>
                <a:lnTo>
                  <a:pt x="65" y="335"/>
                </a:lnTo>
                <a:lnTo>
                  <a:pt x="67" y="339"/>
                </a:lnTo>
                <a:lnTo>
                  <a:pt x="67" y="348"/>
                </a:lnTo>
                <a:lnTo>
                  <a:pt x="69" y="348"/>
                </a:lnTo>
                <a:lnTo>
                  <a:pt x="71" y="352"/>
                </a:lnTo>
                <a:lnTo>
                  <a:pt x="71" y="353"/>
                </a:lnTo>
                <a:lnTo>
                  <a:pt x="73" y="353"/>
                </a:lnTo>
                <a:lnTo>
                  <a:pt x="75" y="359"/>
                </a:lnTo>
                <a:lnTo>
                  <a:pt x="73" y="359"/>
                </a:lnTo>
                <a:lnTo>
                  <a:pt x="75" y="361"/>
                </a:lnTo>
                <a:lnTo>
                  <a:pt x="75" y="365"/>
                </a:lnTo>
                <a:lnTo>
                  <a:pt x="77" y="363"/>
                </a:lnTo>
                <a:lnTo>
                  <a:pt x="77" y="365"/>
                </a:lnTo>
                <a:lnTo>
                  <a:pt x="78" y="367"/>
                </a:lnTo>
                <a:lnTo>
                  <a:pt x="77" y="368"/>
                </a:lnTo>
                <a:lnTo>
                  <a:pt x="77" y="370"/>
                </a:lnTo>
                <a:lnTo>
                  <a:pt x="78" y="370"/>
                </a:lnTo>
                <a:lnTo>
                  <a:pt x="77" y="372"/>
                </a:lnTo>
                <a:lnTo>
                  <a:pt x="78" y="372"/>
                </a:lnTo>
                <a:lnTo>
                  <a:pt x="77" y="374"/>
                </a:lnTo>
                <a:lnTo>
                  <a:pt x="77" y="376"/>
                </a:lnTo>
                <a:lnTo>
                  <a:pt x="75" y="391"/>
                </a:lnTo>
                <a:lnTo>
                  <a:pt x="75" y="395"/>
                </a:lnTo>
                <a:lnTo>
                  <a:pt x="75" y="396"/>
                </a:lnTo>
                <a:lnTo>
                  <a:pt x="75" y="398"/>
                </a:lnTo>
                <a:lnTo>
                  <a:pt x="75" y="400"/>
                </a:lnTo>
                <a:lnTo>
                  <a:pt x="77" y="402"/>
                </a:lnTo>
                <a:lnTo>
                  <a:pt x="75" y="404"/>
                </a:lnTo>
                <a:lnTo>
                  <a:pt x="75" y="406"/>
                </a:lnTo>
                <a:lnTo>
                  <a:pt x="75" y="410"/>
                </a:lnTo>
                <a:lnTo>
                  <a:pt x="73" y="411"/>
                </a:lnTo>
                <a:lnTo>
                  <a:pt x="73" y="413"/>
                </a:lnTo>
                <a:lnTo>
                  <a:pt x="75" y="413"/>
                </a:lnTo>
                <a:lnTo>
                  <a:pt x="75" y="415"/>
                </a:lnTo>
                <a:lnTo>
                  <a:pt x="73" y="417"/>
                </a:lnTo>
                <a:lnTo>
                  <a:pt x="75" y="423"/>
                </a:lnTo>
                <a:lnTo>
                  <a:pt x="75" y="426"/>
                </a:lnTo>
                <a:lnTo>
                  <a:pt x="77" y="430"/>
                </a:lnTo>
                <a:lnTo>
                  <a:pt x="77" y="434"/>
                </a:lnTo>
                <a:lnTo>
                  <a:pt x="77" y="436"/>
                </a:lnTo>
                <a:lnTo>
                  <a:pt x="78" y="439"/>
                </a:lnTo>
                <a:lnTo>
                  <a:pt x="78" y="441"/>
                </a:lnTo>
                <a:lnTo>
                  <a:pt x="78" y="447"/>
                </a:lnTo>
                <a:lnTo>
                  <a:pt x="80" y="447"/>
                </a:lnTo>
                <a:lnTo>
                  <a:pt x="80" y="449"/>
                </a:lnTo>
                <a:lnTo>
                  <a:pt x="80" y="454"/>
                </a:lnTo>
                <a:lnTo>
                  <a:pt x="80" y="462"/>
                </a:lnTo>
                <a:lnTo>
                  <a:pt x="80" y="469"/>
                </a:lnTo>
                <a:lnTo>
                  <a:pt x="78" y="471"/>
                </a:lnTo>
                <a:lnTo>
                  <a:pt x="77" y="475"/>
                </a:lnTo>
                <a:lnTo>
                  <a:pt x="75" y="477"/>
                </a:lnTo>
                <a:lnTo>
                  <a:pt x="73" y="481"/>
                </a:lnTo>
                <a:lnTo>
                  <a:pt x="77" y="482"/>
                </a:lnTo>
                <a:lnTo>
                  <a:pt x="78" y="482"/>
                </a:lnTo>
                <a:lnTo>
                  <a:pt x="78" y="484"/>
                </a:lnTo>
                <a:lnTo>
                  <a:pt x="78" y="488"/>
                </a:lnTo>
                <a:lnTo>
                  <a:pt x="78" y="492"/>
                </a:lnTo>
                <a:lnTo>
                  <a:pt x="78" y="494"/>
                </a:lnTo>
                <a:lnTo>
                  <a:pt x="80" y="497"/>
                </a:lnTo>
                <a:lnTo>
                  <a:pt x="82" y="499"/>
                </a:lnTo>
                <a:lnTo>
                  <a:pt x="80" y="499"/>
                </a:lnTo>
                <a:lnTo>
                  <a:pt x="80" y="501"/>
                </a:lnTo>
                <a:lnTo>
                  <a:pt x="84" y="507"/>
                </a:lnTo>
                <a:lnTo>
                  <a:pt x="84" y="509"/>
                </a:lnTo>
                <a:lnTo>
                  <a:pt x="84" y="510"/>
                </a:lnTo>
                <a:lnTo>
                  <a:pt x="86" y="512"/>
                </a:lnTo>
                <a:lnTo>
                  <a:pt x="86" y="514"/>
                </a:lnTo>
                <a:lnTo>
                  <a:pt x="90" y="516"/>
                </a:lnTo>
                <a:lnTo>
                  <a:pt x="90" y="520"/>
                </a:lnTo>
                <a:lnTo>
                  <a:pt x="92" y="524"/>
                </a:lnTo>
                <a:lnTo>
                  <a:pt x="93" y="527"/>
                </a:lnTo>
                <a:lnTo>
                  <a:pt x="95" y="537"/>
                </a:lnTo>
                <a:lnTo>
                  <a:pt x="95" y="538"/>
                </a:lnTo>
                <a:lnTo>
                  <a:pt x="97" y="542"/>
                </a:lnTo>
                <a:lnTo>
                  <a:pt x="99" y="550"/>
                </a:lnTo>
                <a:lnTo>
                  <a:pt x="99" y="559"/>
                </a:lnTo>
                <a:lnTo>
                  <a:pt x="99" y="565"/>
                </a:lnTo>
                <a:lnTo>
                  <a:pt x="97" y="566"/>
                </a:lnTo>
                <a:lnTo>
                  <a:pt x="97" y="568"/>
                </a:lnTo>
                <a:lnTo>
                  <a:pt x="97" y="570"/>
                </a:lnTo>
                <a:lnTo>
                  <a:pt x="97" y="572"/>
                </a:lnTo>
                <a:lnTo>
                  <a:pt x="97" y="574"/>
                </a:lnTo>
                <a:lnTo>
                  <a:pt x="95" y="576"/>
                </a:lnTo>
                <a:lnTo>
                  <a:pt x="97" y="574"/>
                </a:lnTo>
                <a:lnTo>
                  <a:pt x="97" y="576"/>
                </a:lnTo>
                <a:lnTo>
                  <a:pt x="95" y="578"/>
                </a:lnTo>
                <a:lnTo>
                  <a:pt x="95" y="580"/>
                </a:lnTo>
                <a:lnTo>
                  <a:pt x="93" y="593"/>
                </a:lnTo>
                <a:lnTo>
                  <a:pt x="95" y="604"/>
                </a:lnTo>
                <a:lnTo>
                  <a:pt x="97" y="613"/>
                </a:lnTo>
                <a:lnTo>
                  <a:pt x="97" y="615"/>
                </a:lnTo>
                <a:lnTo>
                  <a:pt x="99" y="617"/>
                </a:lnTo>
                <a:lnTo>
                  <a:pt x="101" y="623"/>
                </a:lnTo>
                <a:lnTo>
                  <a:pt x="99" y="623"/>
                </a:lnTo>
                <a:lnTo>
                  <a:pt x="101" y="624"/>
                </a:lnTo>
                <a:lnTo>
                  <a:pt x="103" y="626"/>
                </a:lnTo>
                <a:lnTo>
                  <a:pt x="103" y="632"/>
                </a:lnTo>
                <a:lnTo>
                  <a:pt x="103" y="634"/>
                </a:lnTo>
                <a:lnTo>
                  <a:pt x="99" y="636"/>
                </a:lnTo>
                <a:lnTo>
                  <a:pt x="93" y="637"/>
                </a:lnTo>
                <a:lnTo>
                  <a:pt x="92" y="636"/>
                </a:lnTo>
                <a:lnTo>
                  <a:pt x="90" y="636"/>
                </a:lnTo>
                <a:lnTo>
                  <a:pt x="84" y="636"/>
                </a:lnTo>
                <a:lnTo>
                  <a:pt x="78" y="634"/>
                </a:lnTo>
                <a:lnTo>
                  <a:pt x="82" y="643"/>
                </a:lnTo>
                <a:lnTo>
                  <a:pt x="84" y="645"/>
                </a:lnTo>
                <a:lnTo>
                  <a:pt x="86" y="651"/>
                </a:lnTo>
                <a:lnTo>
                  <a:pt x="88" y="649"/>
                </a:lnTo>
                <a:lnTo>
                  <a:pt x="90" y="651"/>
                </a:lnTo>
                <a:lnTo>
                  <a:pt x="92" y="651"/>
                </a:lnTo>
                <a:lnTo>
                  <a:pt x="95" y="651"/>
                </a:lnTo>
                <a:lnTo>
                  <a:pt x="99" y="651"/>
                </a:lnTo>
                <a:lnTo>
                  <a:pt x="103" y="652"/>
                </a:lnTo>
                <a:lnTo>
                  <a:pt x="108" y="654"/>
                </a:lnTo>
                <a:lnTo>
                  <a:pt x="110" y="656"/>
                </a:lnTo>
                <a:lnTo>
                  <a:pt x="112" y="656"/>
                </a:lnTo>
                <a:lnTo>
                  <a:pt x="112" y="658"/>
                </a:lnTo>
                <a:lnTo>
                  <a:pt x="114" y="658"/>
                </a:lnTo>
                <a:lnTo>
                  <a:pt x="116" y="660"/>
                </a:lnTo>
                <a:lnTo>
                  <a:pt x="116" y="664"/>
                </a:lnTo>
                <a:lnTo>
                  <a:pt x="114" y="671"/>
                </a:lnTo>
                <a:lnTo>
                  <a:pt x="110" y="677"/>
                </a:lnTo>
                <a:lnTo>
                  <a:pt x="110" y="684"/>
                </a:lnTo>
                <a:lnTo>
                  <a:pt x="106" y="692"/>
                </a:lnTo>
                <a:lnTo>
                  <a:pt x="103" y="699"/>
                </a:lnTo>
                <a:lnTo>
                  <a:pt x="99" y="703"/>
                </a:lnTo>
                <a:lnTo>
                  <a:pt x="95" y="707"/>
                </a:lnTo>
                <a:lnTo>
                  <a:pt x="92" y="710"/>
                </a:lnTo>
                <a:lnTo>
                  <a:pt x="88" y="714"/>
                </a:lnTo>
                <a:lnTo>
                  <a:pt x="88" y="718"/>
                </a:lnTo>
                <a:lnTo>
                  <a:pt x="86" y="718"/>
                </a:lnTo>
                <a:lnTo>
                  <a:pt x="82" y="725"/>
                </a:lnTo>
                <a:lnTo>
                  <a:pt x="71" y="740"/>
                </a:lnTo>
                <a:lnTo>
                  <a:pt x="62" y="753"/>
                </a:lnTo>
                <a:lnTo>
                  <a:pt x="60" y="759"/>
                </a:lnTo>
                <a:lnTo>
                  <a:pt x="60" y="761"/>
                </a:lnTo>
                <a:lnTo>
                  <a:pt x="58" y="761"/>
                </a:lnTo>
                <a:lnTo>
                  <a:pt x="58" y="765"/>
                </a:lnTo>
                <a:lnTo>
                  <a:pt x="56" y="768"/>
                </a:lnTo>
                <a:lnTo>
                  <a:pt x="52" y="774"/>
                </a:lnTo>
                <a:lnTo>
                  <a:pt x="50" y="774"/>
                </a:lnTo>
                <a:lnTo>
                  <a:pt x="50" y="780"/>
                </a:lnTo>
                <a:lnTo>
                  <a:pt x="47" y="785"/>
                </a:lnTo>
                <a:lnTo>
                  <a:pt x="43" y="791"/>
                </a:lnTo>
                <a:lnTo>
                  <a:pt x="43" y="794"/>
                </a:lnTo>
                <a:lnTo>
                  <a:pt x="41" y="798"/>
                </a:lnTo>
                <a:lnTo>
                  <a:pt x="39" y="800"/>
                </a:lnTo>
                <a:lnTo>
                  <a:pt x="37" y="804"/>
                </a:lnTo>
                <a:lnTo>
                  <a:pt x="35" y="806"/>
                </a:lnTo>
                <a:lnTo>
                  <a:pt x="35" y="808"/>
                </a:lnTo>
                <a:lnTo>
                  <a:pt x="34" y="811"/>
                </a:lnTo>
                <a:lnTo>
                  <a:pt x="32" y="817"/>
                </a:lnTo>
                <a:lnTo>
                  <a:pt x="26" y="826"/>
                </a:lnTo>
                <a:lnTo>
                  <a:pt x="21" y="841"/>
                </a:lnTo>
                <a:lnTo>
                  <a:pt x="11" y="867"/>
                </a:lnTo>
                <a:lnTo>
                  <a:pt x="4" y="893"/>
                </a:lnTo>
                <a:lnTo>
                  <a:pt x="2" y="920"/>
                </a:lnTo>
                <a:lnTo>
                  <a:pt x="0" y="946"/>
                </a:lnTo>
                <a:lnTo>
                  <a:pt x="0" y="1006"/>
                </a:lnTo>
                <a:lnTo>
                  <a:pt x="590" y="1006"/>
                </a:lnTo>
                <a:close/>
                <a:moveTo>
                  <a:pt x="462" y="602"/>
                </a:moveTo>
                <a:lnTo>
                  <a:pt x="462" y="602"/>
                </a:lnTo>
                <a:close/>
                <a:moveTo>
                  <a:pt x="456" y="598"/>
                </a:moveTo>
                <a:lnTo>
                  <a:pt x="456" y="598"/>
                </a:lnTo>
                <a:lnTo>
                  <a:pt x="458" y="598"/>
                </a:lnTo>
                <a:lnTo>
                  <a:pt x="456" y="600"/>
                </a:lnTo>
                <a:lnTo>
                  <a:pt x="456" y="598"/>
                </a:lnTo>
                <a:close/>
                <a:moveTo>
                  <a:pt x="448" y="615"/>
                </a:moveTo>
                <a:lnTo>
                  <a:pt x="448" y="615"/>
                </a:lnTo>
                <a:lnTo>
                  <a:pt x="450" y="613"/>
                </a:lnTo>
                <a:lnTo>
                  <a:pt x="452" y="615"/>
                </a:lnTo>
                <a:lnTo>
                  <a:pt x="452" y="613"/>
                </a:lnTo>
                <a:lnTo>
                  <a:pt x="454" y="615"/>
                </a:lnTo>
                <a:lnTo>
                  <a:pt x="450" y="615"/>
                </a:lnTo>
                <a:lnTo>
                  <a:pt x="448" y="617"/>
                </a:lnTo>
                <a:lnTo>
                  <a:pt x="447" y="617"/>
                </a:lnTo>
                <a:lnTo>
                  <a:pt x="445" y="615"/>
                </a:lnTo>
                <a:lnTo>
                  <a:pt x="448" y="615"/>
                </a:lnTo>
                <a:close/>
                <a:moveTo>
                  <a:pt x="570" y="150"/>
                </a:moveTo>
                <a:lnTo>
                  <a:pt x="570" y="150"/>
                </a:lnTo>
                <a:close/>
                <a:moveTo>
                  <a:pt x="553" y="131"/>
                </a:moveTo>
                <a:lnTo>
                  <a:pt x="553" y="131"/>
                </a:lnTo>
                <a:lnTo>
                  <a:pt x="553" y="129"/>
                </a:lnTo>
                <a:lnTo>
                  <a:pt x="553" y="131"/>
                </a:lnTo>
                <a:lnTo>
                  <a:pt x="555" y="131"/>
                </a:lnTo>
                <a:lnTo>
                  <a:pt x="555" y="133"/>
                </a:lnTo>
                <a:lnTo>
                  <a:pt x="555" y="135"/>
                </a:lnTo>
                <a:lnTo>
                  <a:pt x="557" y="137"/>
                </a:lnTo>
                <a:lnTo>
                  <a:pt x="557" y="142"/>
                </a:lnTo>
                <a:lnTo>
                  <a:pt x="559" y="146"/>
                </a:lnTo>
                <a:lnTo>
                  <a:pt x="557" y="146"/>
                </a:lnTo>
                <a:lnTo>
                  <a:pt x="557" y="144"/>
                </a:lnTo>
                <a:lnTo>
                  <a:pt x="555" y="144"/>
                </a:lnTo>
                <a:lnTo>
                  <a:pt x="555" y="142"/>
                </a:lnTo>
                <a:lnTo>
                  <a:pt x="555" y="140"/>
                </a:lnTo>
                <a:lnTo>
                  <a:pt x="555" y="139"/>
                </a:lnTo>
                <a:lnTo>
                  <a:pt x="553" y="137"/>
                </a:lnTo>
                <a:lnTo>
                  <a:pt x="553" y="135"/>
                </a:lnTo>
                <a:lnTo>
                  <a:pt x="553" y="133"/>
                </a:lnTo>
                <a:lnTo>
                  <a:pt x="553" y="131"/>
                </a:lnTo>
                <a:close/>
                <a:moveTo>
                  <a:pt x="538" y="200"/>
                </a:moveTo>
                <a:lnTo>
                  <a:pt x="538" y="193"/>
                </a:lnTo>
                <a:lnTo>
                  <a:pt x="540" y="183"/>
                </a:lnTo>
                <a:lnTo>
                  <a:pt x="540" y="182"/>
                </a:lnTo>
                <a:lnTo>
                  <a:pt x="540" y="180"/>
                </a:lnTo>
                <a:lnTo>
                  <a:pt x="542" y="180"/>
                </a:lnTo>
                <a:lnTo>
                  <a:pt x="542" y="176"/>
                </a:lnTo>
                <a:lnTo>
                  <a:pt x="542" y="170"/>
                </a:lnTo>
                <a:lnTo>
                  <a:pt x="544" y="168"/>
                </a:lnTo>
                <a:lnTo>
                  <a:pt x="544" y="167"/>
                </a:lnTo>
                <a:lnTo>
                  <a:pt x="544" y="168"/>
                </a:lnTo>
                <a:lnTo>
                  <a:pt x="544" y="170"/>
                </a:lnTo>
                <a:lnTo>
                  <a:pt x="546" y="174"/>
                </a:lnTo>
                <a:lnTo>
                  <a:pt x="546" y="180"/>
                </a:lnTo>
                <a:lnTo>
                  <a:pt x="546" y="187"/>
                </a:lnTo>
                <a:lnTo>
                  <a:pt x="544" y="195"/>
                </a:lnTo>
                <a:lnTo>
                  <a:pt x="544" y="200"/>
                </a:lnTo>
                <a:lnTo>
                  <a:pt x="542" y="202"/>
                </a:lnTo>
                <a:lnTo>
                  <a:pt x="542" y="204"/>
                </a:lnTo>
                <a:lnTo>
                  <a:pt x="542" y="208"/>
                </a:lnTo>
                <a:lnTo>
                  <a:pt x="540" y="213"/>
                </a:lnTo>
                <a:lnTo>
                  <a:pt x="536" y="219"/>
                </a:lnTo>
                <a:lnTo>
                  <a:pt x="534" y="215"/>
                </a:lnTo>
                <a:lnTo>
                  <a:pt x="534" y="210"/>
                </a:lnTo>
                <a:lnTo>
                  <a:pt x="538" y="200"/>
                </a:lnTo>
                <a:close/>
                <a:moveTo>
                  <a:pt x="443" y="617"/>
                </a:moveTo>
                <a:lnTo>
                  <a:pt x="443" y="617"/>
                </a:lnTo>
                <a:lnTo>
                  <a:pt x="445" y="617"/>
                </a:lnTo>
                <a:lnTo>
                  <a:pt x="443" y="617"/>
                </a:lnTo>
                <a:lnTo>
                  <a:pt x="445" y="615"/>
                </a:lnTo>
                <a:lnTo>
                  <a:pt x="445" y="617"/>
                </a:lnTo>
                <a:lnTo>
                  <a:pt x="443" y="617"/>
                </a:lnTo>
                <a:lnTo>
                  <a:pt x="441" y="617"/>
                </a:lnTo>
                <a:lnTo>
                  <a:pt x="443" y="617"/>
                </a:lnTo>
                <a:close/>
                <a:moveTo>
                  <a:pt x="73" y="333"/>
                </a:moveTo>
                <a:lnTo>
                  <a:pt x="73" y="333"/>
                </a:lnTo>
                <a:lnTo>
                  <a:pt x="71" y="333"/>
                </a:lnTo>
                <a:lnTo>
                  <a:pt x="73" y="333"/>
                </a:lnTo>
                <a:close/>
                <a:moveTo>
                  <a:pt x="75" y="348"/>
                </a:moveTo>
                <a:lnTo>
                  <a:pt x="75" y="348"/>
                </a:lnTo>
                <a:lnTo>
                  <a:pt x="75" y="350"/>
                </a:lnTo>
                <a:lnTo>
                  <a:pt x="73" y="348"/>
                </a:lnTo>
                <a:lnTo>
                  <a:pt x="73" y="346"/>
                </a:lnTo>
                <a:lnTo>
                  <a:pt x="73" y="344"/>
                </a:lnTo>
                <a:lnTo>
                  <a:pt x="73" y="346"/>
                </a:lnTo>
                <a:lnTo>
                  <a:pt x="73" y="342"/>
                </a:lnTo>
                <a:lnTo>
                  <a:pt x="71" y="342"/>
                </a:lnTo>
                <a:lnTo>
                  <a:pt x="73" y="342"/>
                </a:lnTo>
                <a:lnTo>
                  <a:pt x="71" y="342"/>
                </a:lnTo>
                <a:lnTo>
                  <a:pt x="73" y="339"/>
                </a:lnTo>
                <a:lnTo>
                  <a:pt x="73" y="337"/>
                </a:lnTo>
                <a:lnTo>
                  <a:pt x="71" y="339"/>
                </a:lnTo>
                <a:lnTo>
                  <a:pt x="71" y="337"/>
                </a:lnTo>
                <a:lnTo>
                  <a:pt x="75" y="335"/>
                </a:lnTo>
                <a:lnTo>
                  <a:pt x="77" y="342"/>
                </a:lnTo>
                <a:lnTo>
                  <a:pt x="77" y="348"/>
                </a:lnTo>
                <a:lnTo>
                  <a:pt x="77" y="350"/>
                </a:lnTo>
                <a:lnTo>
                  <a:pt x="75" y="348"/>
                </a:lnTo>
                <a:close/>
                <a:moveTo>
                  <a:pt x="106" y="626"/>
                </a:moveTo>
                <a:lnTo>
                  <a:pt x="106" y="626"/>
                </a:lnTo>
                <a:close/>
                <a:moveTo>
                  <a:pt x="114" y="623"/>
                </a:moveTo>
                <a:lnTo>
                  <a:pt x="114" y="623"/>
                </a:lnTo>
                <a:lnTo>
                  <a:pt x="116" y="624"/>
                </a:lnTo>
                <a:lnTo>
                  <a:pt x="110" y="626"/>
                </a:lnTo>
                <a:lnTo>
                  <a:pt x="108" y="626"/>
                </a:lnTo>
                <a:lnTo>
                  <a:pt x="108" y="624"/>
                </a:lnTo>
                <a:lnTo>
                  <a:pt x="108" y="621"/>
                </a:lnTo>
                <a:lnTo>
                  <a:pt x="106" y="621"/>
                </a:lnTo>
                <a:lnTo>
                  <a:pt x="101" y="608"/>
                </a:lnTo>
                <a:lnTo>
                  <a:pt x="101" y="606"/>
                </a:lnTo>
                <a:lnTo>
                  <a:pt x="101" y="604"/>
                </a:lnTo>
                <a:lnTo>
                  <a:pt x="99" y="602"/>
                </a:lnTo>
                <a:lnTo>
                  <a:pt x="101" y="600"/>
                </a:lnTo>
                <a:lnTo>
                  <a:pt x="99" y="598"/>
                </a:lnTo>
                <a:lnTo>
                  <a:pt x="101" y="596"/>
                </a:lnTo>
                <a:lnTo>
                  <a:pt x="99" y="595"/>
                </a:lnTo>
                <a:lnTo>
                  <a:pt x="101" y="587"/>
                </a:lnTo>
                <a:lnTo>
                  <a:pt x="103" y="587"/>
                </a:lnTo>
                <a:lnTo>
                  <a:pt x="103" y="585"/>
                </a:lnTo>
                <a:lnTo>
                  <a:pt x="103" y="583"/>
                </a:lnTo>
                <a:lnTo>
                  <a:pt x="105" y="585"/>
                </a:lnTo>
                <a:lnTo>
                  <a:pt x="105" y="593"/>
                </a:lnTo>
                <a:lnTo>
                  <a:pt x="108" y="600"/>
                </a:lnTo>
                <a:lnTo>
                  <a:pt x="106" y="600"/>
                </a:lnTo>
                <a:lnTo>
                  <a:pt x="106" y="602"/>
                </a:lnTo>
                <a:lnTo>
                  <a:pt x="108" y="604"/>
                </a:lnTo>
                <a:lnTo>
                  <a:pt x="108" y="606"/>
                </a:lnTo>
                <a:lnTo>
                  <a:pt x="110" y="606"/>
                </a:lnTo>
                <a:lnTo>
                  <a:pt x="110" y="609"/>
                </a:lnTo>
                <a:lnTo>
                  <a:pt x="110" y="613"/>
                </a:lnTo>
                <a:lnTo>
                  <a:pt x="112" y="615"/>
                </a:lnTo>
                <a:lnTo>
                  <a:pt x="114" y="619"/>
                </a:lnTo>
                <a:lnTo>
                  <a:pt x="114" y="621"/>
                </a:lnTo>
                <a:lnTo>
                  <a:pt x="116" y="623"/>
                </a:lnTo>
                <a:lnTo>
                  <a:pt x="114" y="62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9"/>
          <p:cNvSpPr>
            <a:spLocks noChangeArrowheads="1"/>
          </p:cNvSpPr>
          <p:nvPr/>
        </p:nvSpPr>
        <p:spPr bwMode="auto">
          <a:xfrm>
            <a:off x="0" y="0"/>
            <a:ext cx="9144000" cy="6884988"/>
          </a:xfrm>
          <a:prstGeom prst="rect">
            <a:avLst/>
          </a:prstGeom>
          <a:solidFill>
            <a:srgbClr val="FCDF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ea typeface="MS PGothic" panose="020B0600070205080204" pitchFamily="34" charset="-128"/>
            </a:endParaRPr>
          </a:p>
        </p:txBody>
      </p:sp>
      <p:sp>
        <p:nvSpPr>
          <p:cNvPr id="9219" name="Freeform 11"/>
          <p:cNvSpPr>
            <a:spLocks noEditPoints="1"/>
          </p:cNvSpPr>
          <p:nvPr/>
        </p:nvSpPr>
        <p:spPr bwMode="auto">
          <a:xfrm>
            <a:off x="1219200" y="1049338"/>
            <a:ext cx="3495675" cy="5849937"/>
          </a:xfrm>
          <a:custGeom>
            <a:avLst/>
            <a:gdLst>
              <a:gd name="T0" fmla="*/ 3481388 w 2202"/>
              <a:gd name="T1" fmla="*/ 5545753 h 3654"/>
              <a:gd name="T2" fmla="*/ 3157538 w 2202"/>
              <a:gd name="T3" fmla="*/ 4541946 h 3654"/>
              <a:gd name="T4" fmla="*/ 2651125 w 2202"/>
              <a:gd name="T5" fmla="*/ 3616587 h 3654"/>
              <a:gd name="T6" fmla="*/ 2647950 w 2202"/>
              <a:gd name="T7" fmla="*/ 3597375 h 3654"/>
              <a:gd name="T8" fmla="*/ 2697163 w 2202"/>
              <a:gd name="T9" fmla="*/ 3490110 h 3654"/>
              <a:gd name="T10" fmla="*/ 2716213 w 2202"/>
              <a:gd name="T11" fmla="*/ 3416466 h 3654"/>
              <a:gd name="T12" fmla="*/ 2693988 w 2202"/>
              <a:gd name="T13" fmla="*/ 3205138 h 3654"/>
              <a:gd name="T14" fmla="*/ 2655888 w 2202"/>
              <a:gd name="T15" fmla="*/ 3051445 h 3654"/>
              <a:gd name="T16" fmla="*/ 2881313 w 2202"/>
              <a:gd name="T17" fmla="*/ 2511919 h 3654"/>
              <a:gd name="T18" fmla="*/ 3081338 w 2202"/>
              <a:gd name="T19" fmla="*/ 2182119 h 3654"/>
              <a:gd name="T20" fmla="*/ 3090863 w 2202"/>
              <a:gd name="T21" fmla="*/ 1978796 h 3654"/>
              <a:gd name="T22" fmla="*/ 3136900 w 2202"/>
              <a:gd name="T23" fmla="*/ 1725843 h 3654"/>
              <a:gd name="T24" fmla="*/ 3116263 w 2202"/>
              <a:gd name="T25" fmla="*/ 1407251 h 3654"/>
              <a:gd name="T26" fmla="*/ 2941638 w 2202"/>
              <a:gd name="T27" fmla="*/ 782873 h 3654"/>
              <a:gd name="T28" fmla="*/ 2868613 w 2202"/>
              <a:gd name="T29" fmla="*/ 403444 h 3654"/>
              <a:gd name="T30" fmla="*/ 2503488 w 2202"/>
              <a:gd name="T31" fmla="*/ 67241 h 3654"/>
              <a:gd name="T32" fmla="*/ 1874838 w 2202"/>
              <a:gd name="T33" fmla="*/ 6404 h 3654"/>
              <a:gd name="T34" fmla="*/ 1098550 w 2202"/>
              <a:gd name="T35" fmla="*/ 168102 h 3654"/>
              <a:gd name="T36" fmla="*/ 777875 w 2202"/>
              <a:gd name="T37" fmla="*/ 568344 h 3654"/>
              <a:gd name="T38" fmla="*/ 776288 w 2202"/>
              <a:gd name="T39" fmla="*/ 598762 h 3654"/>
              <a:gd name="T40" fmla="*/ 731838 w 2202"/>
              <a:gd name="T41" fmla="*/ 696421 h 3654"/>
              <a:gd name="T42" fmla="*/ 646113 w 2202"/>
              <a:gd name="T43" fmla="*/ 752455 h 3654"/>
              <a:gd name="T44" fmla="*/ 574675 w 2202"/>
              <a:gd name="T45" fmla="*/ 795681 h 3654"/>
              <a:gd name="T46" fmla="*/ 549275 w 2202"/>
              <a:gd name="T47" fmla="*/ 882133 h 3654"/>
              <a:gd name="T48" fmla="*/ 485775 w 2202"/>
              <a:gd name="T49" fmla="*/ 989398 h 3654"/>
              <a:gd name="T50" fmla="*/ 436563 w 2202"/>
              <a:gd name="T51" fmla="*/ 1042230 h 3654"/>
              <a:gd name="T52" fmla="*/ 384175 w 2202"/>
              <a:gd name="T53" fmla="*/ 1024620 h 3654"/>
              <a:gd name="T54" fmla="*/ 341313 w 2202"/>
              <a:gd name="T55" fmla="*/ 1107870 h 3654"/>
              <a:gd name="T56" fmla="*/ 320675 w 2202"/>
              <a:gd name="T57" fmla="*/ 1167106 h 3654"/>
              <a:gd name="T58" fmla="*/ 323850 w 2202"/>
              <a:gd name="T59" fmla="*/ 1195923 h 3654"/>
              <a:gd name="T60" fmla="*/ 266700 w 2202"/>
              <a:gd name="T61" fmla="*/ 1293582 h 3654"/>
              <a:gd name="T62" fmla="*/ 227013 w 2202"/>
              <a:gd name="T63" fmla="*/ 1429664 h 3654"/>
              <a:gd name="T64" fmla="*/ 228600 w 2202"/>
              <a:gd name="T65" fmla="*/ 1511314 h 3654"/>
              <a:gd name="T66" fmla="*/ 182563 w 2202"/>
              <a:gd name="T67" fmla="*/ 1668209 h 3654"/>
              <a:gd name="T68" fmla="*/ 106363 w 2202"/>
              <a:gd name="T69" fmla="*/ 1836310 h 3654"/>
              <a:gd name="T70" fmla="*/ 139700 w 2202"/>
              <a:gd name="T71" fmla="*/ 1921162 h 3654"/>
              <a:gd name="T72" fmla="*/ 177800 w 2202"/>
              <a:gd name="T73" fmla="*/ 1993205 h 3654"/>
              <a:gd name="T74" fmla="*/ 180975 w 2202"/>
              <a:gd name="T75" fmla="*/ 2039633 h 3654"/>
              <a:gd name="T76" fmla="*/ 188913 w 2202"/>
              <a:gd name="T77" fmla="*/ 2137292 h 3654"/>
              <a:gd name="T78" fmla="*/ 188913 w 2202"/>
              <a:gd name="T79" fmla="*/ 2196528 h 3654"/>
              <a:gd name="T80" fmla="*/ 188913 w 2202"/>
              <a:gd name="T81" fmla="*/ 2233350 h 3654"/>
              <a:gd name="T82" fmla="*/ 214313 w 2202"/>
              <a:gd name="T83" fmla="*/ 2276576 h 3654"/>
              <a:gd name="T84" fmla="*/ 153988 w 2202"/>
              <a:gd name="T85" fmla="*/ 2364630 h 3654"/>
              <a:gd name="T86" fmla="*/ 122238 w 2202"/>
              <a:gd name="T87" fmla="*/ 2494308 h 3654"/>
              <a:gd name="T88" fmla="*/ 85725 w 2202"/>
              <a:gd name="T89" fmla="*/ 2636794 h 3654"/>
              <a:gd name="T90" fmla="*/ 39688 w 2202"/>
              <a:gd name="T91" fmla="*/ 2673617 h 3654"/>
              <a:gd name="T92" fmla="*/ 14288 w 2202"/>
              <a:gd name="T93" fmla="*/ 2784083 h 3654"/>
              <a:gd name="T94" fmla="*/ 14288 w 2202"/>
              <a:gd name="T95" fmla="*/ 2883343 h 3654"/>
              <a:gd name="T96" fmla="*/ 25400 w 2202"/>
              <a:gd name="T97" fmla="*/ 2976199 h 3654"/>
              <a:gd name="T98" fmla="*/ 71438 w 2202"/>
              <a:gd name="T99" fmla="*/ 3101075 h 3654"/>
              <a:gd name="T100" fmla="*/ 22225 w 2202"/>
              <a:gd name="T101" fmla="*/ 3179522 h 3654"/>
              <a:gd name="T102" fmla="*/ 82550 w 2202"/>
              <a:gd name="T103" fmla="*/ 3233955 h 3654"/>
              <a:gd name="T104" fmla="*/ 139700 w 2202"/>
              <a:gd name="T105" fmla="*/ 3265975 h 3654"/>
              <a:gd name="T106" fmla="*/ 68263 w 2202"/>
              <a:gd name="T107" fmla="*/ 3344422 h 3654"/>
              <a:gd name="T108" fmla="*/ 39688 w 2202"/>
              <a:gd name="T109" fmla="*/ 3422870 h 3654"/>
              <a:gd name="T110" fmla="*/ 74613 w 2202"/>
              <a:gd name="T111" fmla="*/ 3486908 h 3654"/>
              <a:gd name="T112" fmla="*/ 76200 w 2202"/>
              <a:gd name="T113" fmla="*/ 3506120 h 3654"/>
              <a:gd name="T114" fmla="*/ 57150 w 2202"/>
              <a:gd name="T115" fmla="*/ 3627793 h 3654"/>
              <a:gd name="T116" fmla="*/ 149225 w 2202"/>
              <a:gd name="T117" fmla="*/ 3666217 h 3654"/>
              <a:gd name="T118" fmla="*/ 93663 w 2202"/>
              <a:gd name="T119" fmla="*/ 3751068 h 3654"/>
              <a:gd name="T120" fmla="*/ 192088 w 2202"/>
              <a:gd name="T121" fmla="*/ 3855131 h 3654"/>
              <a:gd name="T122" fmla="*/ 68263 w 2202"/>
              <a:gd name="T123" fmla="*/ 4887755 h 3654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2202"/>
              <a:gd name="T187" fmla="*/ 0 h 3654"/>
              <a:gd name="T188" fmla="*/ 2202 w 2202"/>
              <a:gd name="T189" fmla="*/ 3654 h 3654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2202" h="3654">
                <a:moveTo>
                  <a:pt x="43" y="3053"/>
                </a:moveTo>
                <a:lnTo>
                  <a:pt x="43" y="3053"/>
                </a:lnTo>
                <a:lnTo>
                  <a:pt x="41" y="3098"/>
                </a:lnTo>
                <a:lnTo>
                  <a:pt x="41" y="3163"/>
                </a:lnTo>
                <a:lnTo>
                  <a:pt x="45" y="3330"/>
                </a:lnTo>
                <a:lnTo>
                  <a:pt x="50" y="3504"/>
                </a:lnTo>
                <a:lnTo>
                  <a:pt x="56" y="3640"/>
                </a:lnTo>
                <a:lnTo>
                  <a:pt x="58" y="3641"/>
                </a:lnTo>
                <a:lnTo>
                  <a:pt x="61" y="3643"/>
                </a:lnTo>
                <a:lnTo>
                  <a:pt x="76" y="3647"/>
                </a:lnTo>
                <a:lnTo>
                  <a:pt x="134" y="3654"/>
                </a:lnTo>
                <a:lnTo>
                  <a:pt x="2124" y="3654"/>
                </a:lnTo>
                <a:lnTo>
                  <a:pt x="2141" y="3616"/>
                </a:lnTo>
                <a:lnTo>
                  <a:pt x="2157" y="3578"/>
                </a:lnTo>
                <a:lnTo>
                  <a:pt x="2171" y="3542"/>
                </a:lnTo>
                <a:lnTo>
                  <a:pt x="2184" y="3502"/>
                </a:lnTo>
                <a:lnTo>
                  <a:pt x="2193" y="3464"/>
                </a:lnTo>
                <a:lnTo>
                  <a:pt x="2199" y="3424"/>
                </a:lnTo>
                <a:lnTo>
                  <a:pt x="2202" y="3384"/>
                </a:lnTo>
                <a:lnTo>
                  <a:pt x="2202" y="3342"/>
                </a:lnTo>
                <a:lnTo>
                  <a:pt x="2200" y="3301"/>
                </a:lnTo>
                <a:lnTo>
                  <a:pt x="2195" y="3261"/>
                </a:lnTo>
                <a:lnTo>
                  <a:pt x="2188" y="3221"/>
                </a:lnTo>
                <a:lnTo>
                  <a:pt x="2177" y="3183"/>
                </a:lnTo>
                <a:lnTo>
                  <a:pt x="2168" y="3156"/>
                </a:lnTo>
                <a:lnTo>
                  <a:pt x="2157" y="3116"/>
                </a:lnTo>
                <a:lnTo>
                  <a:pt x="2144" y="3078"/>
                </a:lnTo>
                <a:lnTo>
                  <a:pt x="2126" y="3042"/>
                </a:lnTo>
                <a:lnTo>
                  <a:pt x="2108" y="3006"/>
                </a:lnTo>
                <a:lnTo>
                  <a:pt x="2086" y="2969"/>
                </a:lnTo>
                <a:lnTo>
                  <a:pt x="2065" y="2935"/>
                </a:lnTo>
                <a:lnTo>
                  <a:pt x="2039" y="2902"/>
                </a:lnTo>
                <a:lnTo>
                  <a:pt x="2014" y="2871"/>
                </a:lnTo>
                <a:lnTo>
                  <a:pt x="1989" y="2837"/>
                </a:lnTo>
                <a:lnTo>
                  <a:pt x="1963" y="2803"/>
                </a:lnTo>
                <a:lnTo>
                  <a:pt x="1940" y="2768"/>
                </a:lnTo>
                <a:lnTo>
                  <a:pt x="1918" y="2732"/>
                </a:lnTo>
                <a:lnTo>
                  <a:pt x="1874" y="2660"/>
                </a:lnTo>
                <a:lnTo>
                  <a:pt x="1835" y="2585"/>
                </a:lnTo>
                <a:lnTo>
                  <a:pt x="1789" y="2500"/>
                </a:lnTo>
                <a:lnTo>
                  <a:pt x="1748" y="2413"/>
                </a:lnTo>
                <a:lnTo>
                  <a:pt x="1728" y="2370"/>
                </a:lnTo>
                <a:lnTo>
                  <a:pt x="1708" y="2328"/>
                </a:lnTo>
                <a:lnTo>
                  <a:pt x="1690" y="2294"/>
                </a:lnTo>
                <a:lnTo>
                  <a:pt x="1684" y="2279"/>
                </a:lnTo>
                <a:lnTo>
                  <a:pt x="1681" y="2274"/>
                </a:lnTo>
                <a:lnTo>
                  <a:pt x="1679" y="2272"/>
                </a:lnTo>
                <a:lnTo>
                  <a:pt x="1679" y="2274"/>
                </a:lnTo>
                <a:lnTo>
                  <a:pt x="1670" y="2259"/>
                </a:lnTo>
                <a:lnTo>
                  <a:pt x="1670" y="2256"/>
                </a:lnTo>
                <a:lnTo>
                  <a:pt x="1670" y="2254"/>
                </a:lnTo>
                <a:lnTo>
                  <a:pt x="1668" y="2250"/>
                </a:lnTo>
                <a:lnTo>
                  <a:pt x="1664" y="2247"/>
                </a:lnTo>
                <a:lnTo>
                  <a:pt x="1661" y="2243"/>
                </a:lnTo>
                <a:lnTo>
                  <a:pt x="1657" y="2232"/>
                </a:lnTo>
                <a:lnTo>
                  <a:pt x="1655" y="2223"/>
                </a:lnTo>
                <a:lnTo>
                  <a:pt x="1659" y="2216"/>
                </a:lnTo>
                <a:lnTo>
                  <a:pt x="1662" y="2205"/>
                </a:lnTo>
                <a:lnTo>
                  <a:pt x="1666" y="2210"/>
                </a:lnTo>
                <a:lnTo>
                  <a:pt x="1666" y="2216"/>
                </a:lnTo>
                <a:lnTo>
                  <a:pt x="1664" y="2227"/>
                </a:lnTo>
                <a:lnTo>
                  <a:pt x="1662" y="2237"/>
                </a:lnTo>
                <a:lnTo>
                  <a:pt x="1664" y="2243"/>
                </a:lnTo>
                <a:lnTo>
                  <a:pt x="1668" y="2247"/>
                </a:lnTo>
                <a:lnTo>
                  <a:pt x="1672" y="2232"/>
                </a:lnTo>
                <a:lnTo>
                  <a:pt x="1677" y="2216"/>
                </a:lnTo>
                <a:lnTo>
                  <a:pt x="1679" y="2219"/>
                </a:lnTo>
                <a:lnTo>
                  <a:pt x="1684" y="2221"/>
                </a:lnTo>
                <a:lnTo>
                  <a:pt x="1688" y="2216"/>
                </a:lnTo>
                <a:lnTo>
                  <a:pt x="1690" y="2214"/>
                </a:lnTo>
                <a:lnTo>
                  <a:pt x="1688" y="2210"/>
                </a:lnTo>
                <a:lnTo>
                  <a:pt x="1686" y="2208"/>
                </a:lnTo>
                <a:lnTo>
                  <a:pt x="1684" y="2205"/>
                </a:lnTo>
                <a:lnTo>
                  <a:pt x="1684" y="2198"/>
                </a:lnTo>
                <a:lnTo>
                  <a:pt x="1686" y="2183"/>
                </a:lnTo>
                <a:lnTo>
                  <a:pt x="1690" y="2187"/>
                </a:lnTo>
                <a:lnTo>
                  <a:pt x="1693" y="2185"/>
                </a:lnTo>
                <a:lnTo>
                  <a:pt x="1695" y="2181"/>
                </a:lnTo>
                <a:lnTo>
                  <a:pt x="1699" y="2180"/>
                </a:lnTo>
                <a:lnTo>
                  <a:pt x="1693" y="2192"/>
                </a:lnTo>
                <a:lnTo>
                  <a:pt x="1693" y="2198"/>
                </a:lnTo>
                <a:lnTo>
                  <a:pt x="1695" y="2201"/>
                </a:lnTo>
                <a:lnTo>
                  <a:pt x="1697" y="2203"/>
                </a:lnTo>
                <a:lnTo>
                  <a:pt x="1700" y="2189"/>
                </a:lnTo>
                <a:lnTo>
                  <a:pt x="1704" y="2183"/>
                </a:lnTo>
                <a:lnTo>
                  <a:pt x="1706" y="2183"/>
                </a:lnTo>
                <a:lnTo>
                  <a:pt x="1710" y="2185"/>
                </a:lnTo>
                <a:lnTo>
                  <a:pt x="1702" y="2161"/>
                </a:lnTo>
                <a:lnTo>
                  <a:pt x="1699" y="2149"/>
                </a:lnTo>
                <a:lnTo>
                  <a:pt x="1699" y="2143"/>
                </a:lnTo>
                <a:lnTo>
                  <a:pt x="1700" y="2138"/>
                </a:lnTo>
                <a:lnTo>
                  <a:pt x="1704" y="2131"/>
                </a:lnTo>
                <a:lnTo>
                  <a:pt x="1706" y="2129"/>
                </a:lnTo>
                <a:lnTo>
                  <a:pt x="1708" y="2131"/>
                </a:lnTo>
                <a:lnTo>
                  <a:pt x="1711" y="2134"/>
                </a:lnTo>
                <a:lnTo>
                  <a:pt x="1717" y="2138"/>
                </a:lnTo>
                <a:lnTo>
                  <a:pt x="1715" y="2129"/>
                </a:lnTo>
                <a:lnTo>
                  <a:pt x="1713" y="2122"/>
                </a:lnTo>
                <a:lnTo>
                  <a:pt x="1710" y="2105"/>
                </a:lnTo>
                <a:lnTo>
                  <a:pt x="1711" y="2105"/>
                </a:lnTo>
                <a:lnTo>
                  <a:pt x="1713" y="2103"/>
                </a:lnTo>
                <a:lnTo>
                  <a:pt x="1717" y="2098"/>
                </a:lnTo>
                <a:lnTo>
                  <a:pt x="1719" y="2074"/>
                </a:lnTo>
                <a:lnTo>
                  <a:pt x="1719" y="2053"/>
                </a:lnTo>
                <a:lnTo>
                  <a:pt x="1717" y="2047"/>
                </a:lnTo>
                <a:lnTo>
                  <a:pt x="1717" y="2045"/>
                </a:lnTo>
                <a:lnTo>
                  <a:pt x="1710" y="2036"/>
                </a:lnTo>
                <a:lnTo>
                  <a:pt x="1704" y="2027"/>
                </a:lnTo>
                <a:lnTo>
                  <a:pt x="1697" y="2006"/>
                </a:lnTo>
                <a:lnTo>
                  <a:pt x="1699" y="2006"/>
                </a:lnTo>
                <a:lnTo>
                  <a:pt x="1697" y="2002"/>
                </a:lnTo>
                <a:lnTo>
                  <a:pt x="1695" y="1993"/>
                </a:lnTo>
                <a:lnTo>
                  <a:pt x="1688" y="1980"/>
                </a:lnTo>
                <a:lnTo>
                  <a:pt x="1686" y="1975"/>
                </a:lnTo>
                <a:lnTo>
                  <a:pt x="1682" y="1969"/>
                </a:lnTo>
                <a:lnTo>
                  <a:pt x="1679" y="1951"/>
                </a:lnTo>
                <a:lnTo>
                  <a:pt x="1679" y="1944"/>
                </a:lnTo>
                <a:lnTo>
                  <a:pt x="1679" y="1939"/>
                </a:lnTo>
                <a:lnTo>
                  <a:pt x="1682" y="1935"/>
                </a:lnTo>
                <a:lnTo>
                  <a:pt x="1679" y="1933"/>
                </a:lnTo>
                <a:lnTo>
                  <a:pt x="1677" y="1931"/>
                </a:lnTo>
                <a:lnTo>
                  <a:pt x="1679" y="1928"/>
                </a:lnTo>
                <a:lnTo>
                  <a:pt x="1681" y="1922"/>
                </a:lnTo>
                <a:lnTo>
                  <a:pt x="1682" y="1919"/>
                </a:lnTo>
                <a:lnTo>
                  <a:pt x="1681" y="1913"/>
                </a:lnTo>
                <a:lnTo>
                  <a:pt x="1679" y="1910"/>
                </a:lnTo>
                <a:lnTo>
                  <a:pt x="1673" y="1906"/>
                </a:lnTo>
                <a:lnTo>
                  <a:pt x="1666" y="1901"/>
                </a:lnTo>
                <a:lnTo>
                  <a:pt x="1661" y="1895"/>
                </a:lnTo>
                <a:lnTo>
                  <a:pt x="1657" y="1888"/>
                </a:lnTo>
                <a:lnTo>
                  <a:pt x="1657" y="1879"/>
                </a:lnTo>
                <a:lnTo>
                  <a:pt x="1657" y="1848"/>
                </a:lnTo>
                <a:lnTo>
                  <a:pt x="1662" y="1806"/>
                </a:lnTo>
                <a:lnTo>
                  <a:pt x="1672" y="1761"/>
                </a:lnTo>
                <a:lnTo>
                  <a:pt x="1677" y="1738"/>
                </a:lnTo>
                <a:lnTo>
                  <a:pt x="1684" y="1712"/>
                </a:lnTo>
                <a:lnTo>
                  <a:pt x="1691" y="1690"/>
                </a:lnTo>
                <a:lnTo>
                  <a:pt x="1702" y="1669"/>
                </a:lnTo>
                <a:lnTo>
                  <a:pt x="1711" y="1649"/>
                </a:lnTo>
                <a:lnTo>
                  <a:pt x="1724" y="1631"/>
                </a:lnTo>
                <a:lnTo>
                  <a:pt x="1737" y="1616"/>
                </a:lnTo>
                <a:lnTo>
                  <a:pt x="1751" y="1607"/>
                </a:lnTo>
                <a:lnTo>
                  <a:pt x="1782" y="1587"/>
                </a:lnTo>
                <a:lnTo>
                  <a:pt x="1798" y="1576"/>
                </a:lnTo>
                <a:lnTo>
                  <a:pt x="1815" y="1569"/>
                </a:lnTo>
                <a:lnTo>
                  <a:pt x="1853" y="1553"/>
                </a:lnTo>
                <a:lnTo>
                  <a:pt x="1891" y="1538"/>
                </a:lnTo>
                <a:lnTo>
                  <a:pt x="1907" y="1529"/>
                </a:lnTo>
                <a:lnTo>
                  <a:pt x="1921" y="1520"/>
                </a:lnTo>
                <a:lnTo>
                  <a:pt x="1936" y="1507"/>
                </a:lnTo>
                <a:lnTo>
                  <a:pt x="1947" y="1495"/>
                </a:lnTo>
                <a:lnTo>
                  <a:pt x="1958" y="1480"/>
                </a:lnTo>
                <a:lnTo>
                  <a:pt x="1965" y="1464"/>
                </a:lnTo>
                <a:lnTo>
                  <a:pt x="1970" y="1448"/>
                </a:lnTo>
                <a:lnTo>
                  <a:pt x="1972" y="1430"/>
                </a:lnTo>
                <a:lnTo>
                  <a:pt x="1972" y="1419"/>
                </a:lnTo>
                <a:lnTo>
                  <a:pt x="1970" y="1410"/>
                </a:lnTo>
                <a:lnTo>
                  <a:pt x="1967" y="1401"/>
                </a:lnTo>
                <a:lnTo>
                  <a:pt x="1963" y="1393"/>
                </a:lnTo>
                <a:lnTo>
                  <a:pt x="1952" y="1379"/>
                </a:lnTo>
                <a:lnTo>
                  <a:pt x="1941" y="1363"/>
                </a:lnTo>
                <a:lnTo>
                  <a:pt x="1936" y="1355"/>
                </a:lnTo>
                <a:lnTo>
                  <a:pt x="1934" y="1348"/>
                </a:lnTo>
                <a:lnTo>
                  <a:pt x="1932" y="1339"/>
                </a:lnTo>
                <a:lnTo>
                  <a:pt x="1934" y="1332"/>
                </a:lnTo>
                <a:lnTo>
                  <a:pt x="1936" y="1326"/>
                </a:lnTo>
                <a:lnTo>
                  <a:pt x="1941" y="1319"/>
                </a:lnTo>
                <a:lnTo>
                  <a:pt x="1947" y="1314"/>
                </a:lnTo>
                <a:lnTo>
                  <a:pt x="1954" y="1306"/>
                </a:lnTo>
                <a:lnTo>
                  <a:pt x="1960" y="1301"/>
                </a:lnTo>
                <a:lnTo>
                  <a:pt x="1965" y="1294"/>
                </a:lnTo>
                <a:lnTo>
                  <a:pt x="1969" y="1286"/>
                </a:lnTo>
                <a:lnTo>
                  <a:pt x="1969" y="1277"/>
                </a:lnTo>
                <a:lnTo>
                  <a:pt x="1969" y="1267"/>
                </a:lnTo>
                <a:lnTo>
                  <a:pt x="1967" y="1259"/>
                </a:lnTo>
                <a:lnTo>
                  <a:pt x="1963" y="1250"/>
                </a:lnTo>
                <a:lnTo>
                  <a:pt x="1958" y="1245"/>
                </a:lnTo>
                <a:lnTo>
                  <a:pt x="1949" y="1239"/>
                </a:lnTo>
                <a:lnTo>
                  <a:pt x="1947" y="1236"/>
                </a:lnTo>
                <a:lnTo>
                  <a:pt x="1947" y="1234"/>
                </a:lnTo>
                <a:lnTo>
                  <a:pt x="1950" y="1227"/>
                </a:lnTo>
                <a:lnTo>
                  <a:pt x="1956" y="1218"/>
                </a:lnTo>
                <a:lnTo>
                  <a:pt x="1961" y="1212"/>
                </a:lnTo>
                <a:lnTo>
                  <a:pt x="1963" y="1203"/>
                </a:lnTo>
                <a:lnTo>
                  <a:pt x="1963" y="1196"/>
                </a:lnTo>
                <a:lnTo>
                  <a:pt x="1961" y="1187"/>
                </a:lnTo>
                <a:lnTo>
                  <a:pt x="1954" y="1171"/>
                </a:lnTo>
                <a:lnTo>
                  <a:pt x="1947" y="1156"/>
                </a:lnTo>
                <a:lnTo>
                  <a:pt x="1943" y="1140"/>
                </a:lnTo>
                <a:lnTo>
                  <a:pt x="1941" y="1131"/>
                </a:lnTo>
                <a:lnTo>
                  <a:pt x="1941" y="1122"/>
                </a:lnTo>
                <a:lnTo>
                  <a:pt x="1943" y="1113"/>
                </a:lnTo>
                <a:lnTo>
                  <a:pt x="1947" y="1104"/>
                </a:lnTo>
                <a:lnTo>
                  <a:pt x="1952" y="1096"/>
                </a:lnTo>
                <a:lnTo>
                  <a:pt x="1960" y="1091"/>
                </a:lnTo>
                <a:lnTo>
                  <a:pt x="1976" y="1078"/>
                </a:lnTo>
                <a:lnTo>
                  <a:pt x="1992" y="1067"/>
                </a:lnTo>
                <a:lnTo>
                  <a:pt x="2007" y="1056"/>
                </a:lnTo>
                <a:lnTo>
                  <a:pt x="2021" y="1044"/>
                </a:lnTo>
                <a:lnTo>
                  <a:pt x="2036" y="1029"/>
                </a:lnTo>
                <a:lnTo>
                  <a:pt x="2045" y="1015"/>
                </a:lnTo>
                <a:lnTo>
                  <a:pt x="2050" y="1006"/>
                </a:lnTo>
                <a:lnTo>
                  <a:pt x="2052" y="998"/>
                </a:lnTo>
                <a:lnTo>
                  <a:pt x="2054" y="989"/>
                </a:lnTo>
                <a:lnTo>
                  <a:pt x="2054" y="982"/>
                </a:lnTo>
                <a:lnTo>
                  <a:pt x="2054" y="973"/>
                </a:lnTo>
                <a:lnTo>
                  <a:pt x="2050" y="964"/>
                </a:lnTo>
                <a:lnTo>
                  <a:pt x="2046" y="955"/>
                </a:lnTo>
                <a:lnTo>
                  <a:pt x="2039" y="944"/>
                </a:lnTo>
                <a:lnTo>
                  <a:pt x="2027" y="930"/>
                </a:lnTo>
                <a:lnTo>
                  <a:pt x="2010" y="917"/>
                </a:lnTo>
                <a:lnTo>
                  <a:pt x="1978" y="892"/>
                </a:lnTo>
                <a:lnTo>
                  <a:pt x="1963" y="879"/>
                </a:lnTo>
                <a:lnTo>
                  <a:pt x="1947" y="864"/>
                </a:lnTo>
                <a:lnTo>
                  <a:pt x="1918" y="834"/>
                </a:lnTo>
                <a:lnTo>
                  <a:pt x="1905" y="819"/>
                </a:lnTo>
                <a:lnTo>
                  <a:pt x="1896" y="803"/>
                </a:lnTo>
                <a:lnTo>
                  <a:pt x="1891" y="787"/>
                </a:lnTo>
                <a:lnTo>
                  <a:pt x="1889" y="770"/>
                </a:lnTo>
                <a:lnTo>
                  <a:pt x="1889" y="754"/>
                </a:lnTo>
                <a:lnTo>
                  <a:pt x="1891" y="736"/>
                </a:lnTo>
                <a:lnTo>
                  <a:pt x="1898" y="700"/>
                </a:lnTo>
                <a:lnTo>
                  <a:pt x="1900" y="678"/>
                </a:lnTo>
                <a:lnTo>
                  <a:pt x="1900" y="660"/>
                </a:lnTo>
                <a:lnTo>
                  <a:pt x="1896" y="640"/>
                </a:lnTo>
                <a:lnTo>
                  <a:pt x="1893" y="620"/>
                </a:lnTo>
                <a:lnTo>
                  <a:pt x="1880" y="582"/>
                </a:lnTo>
                <a:lnTo>
                  <a:pt x="1867" y="544"/>
                </a:lnTo>
                <a:lnTo>
                  <a:pt x="1858" y="508"/>
                </a:lnTo>
                <a:lnTo>
                  <a:pt x="1853" y="489"/>
                </a:lnTo>
                <a:lnTo>
                  <a:pt x="1845" y="473"/>
                </a:lnTo>
                <a:lnTo>
                  <a:pt x="1835" y="455"/>
                </a:lnTo>
                <a:lnTo>
                  <a:pt x="1824" y="437"/>
                </a:lnTo>
                <a:lnTo>
                  <a:pt x="1813" y="421"/>
                </a:lnTo>
                <a:lnTo>
                  <a:pt x="1800" y="404"/>
                </a:lnTo>
                <a:lnTo>
                  <a:pt x="1795" y="397"/>
                </a:lnTo>
                <a:lnTo>
                  <a:pt x="1791" y="388"/>
                </a:lnTo>
                <a:lnTo>
                  <a:pt x="1789" y="379"/>
                </a:lnTo>
                <a:lnTo>
                  <a:pt x="1787" y="368"/>
                </a:lnTo>
                <a:lnTo>
                  <a:pt x="1787" y="359"/>
                </a:lnTo>
                <a:lnTo>
                  <a:pt x="1789" y="348"/>
                </a:lnTo>
                <a:lnTo>
                  <a:pt x="1791" y="339"/>
                </a:lnTo>
                <a:lnTo>
                  <a:pt x="1795" y="330"/>
                </a:lnTo>
                <a:lnTo>
                  <a:pt x="1802" y="312"/>
                </a:lnTo>
                <a:lnTo>
                  <a:pt x="1807" y="292"/>
                </a:lnTo>
                <a:lnTo>
                  <a:pt x="1809" y="270"/>
                </a:lnTo>
                <a:lnTo>
                  <a:pt x="1807" y="252"/>
                </a:lnTo>
                <a:lnTo>
                  <a:pt x="1802" y="234"/>
                </a:lnTo>
                <a:lnTo>
                  <a:pt x="1795" y="218"/>
                </a:lnTo>
                <a:lnTo>
                  <a:pt x="1784" y="203"/>
                </a:lnTo>
                <a:lnTo>
                  <a:pt x="1773" y="189"/>
                </a:lnTo>
                <a:lnTo>
                  <a:pt x="1758" y="174"/>
                </a:lnTo>
                <a:lnTo>
                  <a:pt x="1744" y="162"/>
                </a:lnTo>
                <a:lnTo>
                  <a:pt x="1717" y="142"/>
                </a:lnTo>
                <a:lnTo>
                  <a:pt x="1702" y="129"/>
                </a:lnTo>
                <a:lnTo>
                  <a:pt x="1690" y="114"/>
                </a:lnTo>
                <a:lnTo>
                  <a:pt x="1677" y="100"/>
                </a:lnTo>
                <a:lnTo>
                  <a:pt x="1662" y="87"/>
                </a:lnTo>
                <a:lnTo>
                  <a:pt x="1646" y="76"/>
                </a:lnTo>
                <a:lnTo>
                  <a:pt x="1630" y="66"/>
                </a:lnTo>
                <a:lnTo>
                  <a:pt x="1612" y="57"/>
                </a:lnTo>
                <a:lnTo>
                  <a:pt x="1594" y="47"/>
                </a:lnTo>
                <a:lnTo>
                  <a:pt x="1577" y="42"/>
                </a:lnTo>
                <a:lnTo>
                  <a:pt x="1559" y="38"/>
                </a:lnTo>
                <a:lnTo>
                  <a:pt x="1541" y="35"/>
                </a:lnTo>
                <a:lnTo>
                  <a:pt x="1523" y="33"/>
                </a:lnTo>
                <a:lnTo>
                  <a:pt x="1507" y="33"/>
                </a:lnTo>
                <a:lnTo>
                  <a:pt x="1489" y="37"/>
                </a:lnTo>
                <a:lnTo>
                  <a:pt x="1472" y="38"/>
                </a:lnTo>
                <a:lnTo>
                  <a:pt x="1454" y="38"/>
                </a:lnTo>
                <a:lnTo>
                  <a:pt x="1418" y="37"/>
                </a:lnTo>
                <a:lnTo>
                  <a:pt x="1382" y="35"/>
                </a:lnTo>
                <a:lnTo>
                  <a:pt x="1329" y="31"/>
                </a:lnTo>
                <a:lnTo>
                  <a:pt x="1320" y="29"/>
                </a:lnTo>
                <a:lnTo>
                  <a:pt x="1253" y="17"/>
                </a:lnTo>
                <a:lnTo>
                  <a:pt x="1188" y="6"/>
                </a:lnTo>
                <a:lnTo>
                  <a:pt x="1181" y="4"/>
                </a:lnTo>
                <a:lnTo>
                  <a:pt x="1173" y="0"/>
                </a:lnTo>
                <a:lnTo>
                  <a:pt x="1139" y="0"/>
                </a:lnTo>
                <a:lnTo>
                  <a:pt x="1085" y="0"/>
                </a:lnTo>
                <a:lnTo>
                  <a:pt x="1045" y="4"/>
                </a:lnTo>
                <a:lnTo>
                  <a:pt x="1003" y="9"/>
                </a:lnTo>
                <a:lnTo>
                  <a:pt x="963" y="17"/>
                </a:lnTo>
                <a:lnTo>
                  <a:pt x="923" y="26"/>
                </a:lnTo>
                <a:lnTo>
                  <a:pt x="903" y="31"/>
                </a:lnTo>
                <a:lnTo>
                  <a:pt x="884" y="33"/>
                </a:lnTo>
                <a:lnTo>
                  <a:pt x="864" y="37"/>
                </a:lnTo>
                <a:lnTo>
                  <a:pt x="844" y="40"/>
                </a:lnTo>
                <a:lnTo>
                  <a:pt x="804" y="53"/>
                </a:lnTo>
                <a:lnTo>
                  <a:pt x="764" y="66"/>
                </a:lnTo>
                <a:lnTo>
                  <a:pt x="728" y="84"/>
                </a:lnTo>
                <a:lnTo>
                  <a:pt x="692" y="105"/>
                </a:lnTo>
                <a:lnTo>
                  <a:pt x="659" y="131"/>
                </a:lnTo>
                <a:lnTo>
                  <a:pt x="644" y="145"/>
                </a:lnTo>
                <a:lnTo>
                  <a:pt x="630" y="158"/>
                </a:lnTo>
                <a:lnTo>
                  <a:pt x="608" y="183"/>
                </a:lnTo>
                <a:lnTo>
                  <a:pt x="588" y="207"/>
                </a:lnTo>
                <a:lnTo>
                  <a:pt x="568" y="232"/>
                </a:lnTo>
                <a:lnTo>
                  <a:pt x="552" y="259"/>
                </a:lnTo>
                <a:lnTo>
                  <a:pt x="527" y="299"/>
                </a:lnTo>
                <a:lnTo>
                  <a:pt x="512" y="321"/>
                </a:lnTo>
                <a:lnTo>
                  <a:pt x="505" y="332"/>
                </a:lnTo>
                <a:lnTo>
                  <a:pt x="498" y="337"/>
                </a:lnTo>
                <a:lnTo>
                  <a:pt x="492" y="345"/>
                </a:lnTo>
                <a:lnTo>
                  <a:pt x="490" y="352"/>
                </a:lnTo>
                <a:lnTo>
                  <a:pt x="492" y="354"/>
                </a:lnTo>
                <a:lnTo>
                  <a:pt x="492" y="357"/>
                </a:lnTo>
                <a:lnTo>
                  <a:pt x="490" y="355"/>
                </a:lnTo>
                <a:lnTo>
                  <a:pt x="489" y="355"/>
                </a:lnTo>
                <a:lnTo>
                  <a:pt x="485" y="357"/>
                </a:lnTo>
                <a:lnTo>
                  <a:pt x="483" y="363"/>
                </a:lnTo>
                <a:lnTo>
                  <a:pt x="483" y="368"/>
                </a:lnTo>
                <a:lnTo>
                  <a:pt x="485" y="370"/>
                </a:lnTo>
                <a:lnTo>
                  <a:pt x="487" y="370"/>
                </a:lnTo>
                <a:lnTo>
                  <a:pt x="490" y="366"/>
                </a:lnTo>
                <a:lnTo>
                  <a:pt x="492" y="361"/>
                </a:lnTo>
                <a:lnTo>
                  <a:pt x="494" y="359"/>
                </a:lnTo>
                <a:lnTo>
                  <a:pt x="496" y="361"/>
                </a:lnTo>
                <a:lnTo>
                  <a:pt x="496" y="366"/>
                </a:lnTo>
                <a:lnTo>
                  <a:pt x="496" y="372"/>
                </a:lnTo>
                <a:lnTo>
                  <a:pt x="494" y="375"/>
                </a:lnTo>
                <a:lnTo>
                  <a:pt x="492" y="375"/>
                </a:lnTo>
                <a:lnTo>
                  <a:pt x="490" y="375"/>
                </a:lnTo>
                <a:lnTo>
                  <a:pt x="489" y="374"/>
                </a:lnTo>
                <a:lnTo>
                  <a:pt x="485" y="375"/>
                </a:lnTo>
                <a:lnTo>
                  <a:pt x="483" y="377"/>
                </a:lnTo>
                <a:lnTo>
                  <a:pt x="481" y="388"/>
                </a:lnTo>
                <a:lnTo>
                  <a:pt x="481" y="397"/>
                </a:lnTo>
                <a:lnTo>
                  <a:pt x="483" y="404"/>
                </a:lnTo>
                <a:lnTo>
                  <a:pt x="485" y="401"/>
                </a:lnTo>
                <a:lnTo>
                  <a:pt x="490" y="399"/>
                </a:lnTo>
                <a:lnTo>
                  <a:pt x="489" y="406"/>
                </a:lnTo>
                <a:lnTo>
                  <a:pt x="487" y="412"/>
                </a:lnTo>
                <a:lnTo>
                  <a:pt x="487" y="413"/>
                </a:lnTo>
                <a:lnTo>
                  <a:pt x="485" y="415"/>
                </a:lnTo>
                <a:lnTo>
                  <a:pt x="483" y="413"/>
                </a:lnTo>
                <a:lnTo>
                  <a:pt x="480" y="410"/>
                </a:lnTo>
                <a:lnTo>
                  <a:pt x="476" y="419"/>
                </a:lnTo>
                <a:lnTo>
                  <a:pt x="471" y="430"/>
                </a:lnTo>
                <a:lnTo>
                  <a:pt x="467" y="433"/>
                </a:lnTo>
                <a:lnTo>
                  <a:pt x="461" y="435"/>
                </a:lnTo>
                <a:lnTo>
                  <a:pt x="458" y="437"/>
                </a:lnTo>
                <a:lnTo>
                  <a:pt x="454" y="435"/>
                </a:lnTo>
                <a:lnTo>
                  <a:pt x="454" y="439"/>
                </a:lnTo>
                <a:lnTo>
                  <a:pt x="451" y="442"/>
                </a:lnTo>
                <a:lnTo>
                  <a:pt x="447" y="444"/>
                </a:lnTo>
                <a:lnTo>
                  <a:pt x="443" y="444"/>
                </a:lnTo>
                <a:lnTo>
                  <a:pt x="436" y="444"/>
                </a:lnTo>
                <a:lnTo>
                  <a:pt x="431" y="446"/>
                </a:lnTo>
                <a:lnTo>
                  <a:pt x="422" y="455"/>
                </a:lnTo>
                <a:lnTo>
                  <a:pt x="418" y="459"/>
                </a:lnTo>
                <a:lnTo>
                  <a:pt x="413" y="460"/>
                </a:lnTo>
                <a:lnTo>
                  <a:pt x="409" y="462"/>
                </a:lnTo>
                <a:lnTo>
                  <a:pt x="407" y="464"/>
                </a:lnTo>
                <a:lnTo>
                  <a:pt x="409" y="466"/>
                </a:lnTo>
                <a:lnTo>
                  <a:pt x="407" y="470"/>
                </a:lnTo>
                <a:lnTo>
                  <a:pt x="402" y="477"/>
                </a:lnTo>
                <a:lnTo>
                  <a:pt x="400" y="479"/>
                </a:lnTo>
                <a:lnTo>
                  <a:pt x="394" y="479"/>
                </a:lnTo>
                <a:lnTo>
                  <a:pt x="394" y="471"/>
                </a:lnTo>
                <a:lnTo>
                  <a:pt x="398" y="466"/>
                </a:lnTo>
                <a:lnTo>
                  <a:pt x="402" y="462"/>
                </a:lnTo>
                <a:lnTo>
                  <a:pt x="407" y="459"/>
                </a:lnTo>
                <a:lnTo>
                  <a:pt x="403" y="457"/>
                </a:lnTo>
                <a:lnTo>
                  <a:pt x="400" y="457"/>
                </a:lnTo>
                <a:lnTo>
                  <a:pt x="393" y="462"/>
                </a:lnTo>
                <a:lnTo>
                  <a:pt x="380" y="473"/>
                </a:lnTo>
                <a:lnTo>
                  <a:pt x="378" y="473"/>
                </a:lnTo>
                <a:lnTo>
                  <a:pt x="375" y="477"/>
                </a:lnTo>
                <a:lnTo>
                  <a:pt x="365" y="484"/>
                </a:lnTo>
                <a:lnTo>
                  <a:pt x="362" y="489"/>
                </a:lnTo>
                <a:lnTo>
                  <a:pt x="362" y="493"/>
                </a:lnTo>
                <a:lnTo>
                  <a:pt x="362" y="497"/>
                </a:lnTo>
                <a:lnTo>
                  <a:pt x="369" y="498"/>
                </a:lnTo>
                <a:lnTo>
                  <a:pt x="371" y="495"/>
                </a:lnTo>
                <a:lnTo>
                  <a:pt x="375" y="489"/>
                </a:lnTo>
                <a:lnTo>
                  <a:pt x="378" y="488"/>
                </a:lnTo>
                <a:lnTo>
                  <a:pt x="380" y="488"/>
                </a:lnTo>
                <a:lnTo>
                  <a:pt x="382" y="491"/>
                </a:lnTo>
                <a:lnTo>
                  <a:pt x="382" y="493"/>
                </a:lnTo>
                <a:lnTo>
                  <a:pt x="378" y="497"/>
                </a:lnTo>
                <a:lnTo>
                  <a:pt x="369" y="506"/>
                </a:lnTo>
                <a:lnTo>
                  <a:pt x="355" y="518"/>
                </a:lnTo>
                <a:lnTo>
                  <a:pt x="349" y="524"/>
                </a:lnTo>
                <a:lnTo>
                  <a:pt x="347" y="527"/>
                </a:lnTo>
                <a:lnTo>
                  <a:pt x="347" y="540"/>
                </a:lnTo>
                <a:lnTo>
                  <a:pt x="349" y="544"/>
                </a:lnTo>
                <a:lnTo>
                  <a:pt x="349" y="547"/>
                </a:lnTo>
                <a:lnTo>
                  <a:pt x="346" y="551"/>
                </a:lnTo>
                <a:lnTo>
                  <a:pt x="340" y="556"/>
                </a:lnTo>
                <a:lnTo>
                  <a:pt x="336" y="562"/>
                </a:lnTo>
                <a:lnTo>
                  <a:pt x="335" y="560"/>
                </a:lnTo>
                <a:lnTo>
                  <a:pt x="333" y="560"/>
                </a:lnTo>
                <a:lnTo>
                  <a:pt x="327" y="569"/>
                </a:lnTo>
                <a:lnTo>
                  <a:pt x="322" y="576"/>
                </a:lnTo>
                <a:lnTo>
                  <a:pt x="317" y="582"/>
                </a:lnTo>
                <a:lnTo>
                  <a:pt x="307" y="587"/>
                </a:lnTo>
                <a:lnTo>
                  <a:pt x="297" y="591"/>
                </a:lnTo>
                <a:lnTo>
                  <a:pt x="304" y="595"/>
                </a:lnTo>
                <a:lnTo>
                  <a:pt x="309" y="600"/>
                </a:lnTo>
                <a:lnTo>
                  <a:pt x="307" y="600"/>
                </a:lnTo>
                <a:lnTo>
                  <a:pt x="304" y="602"/>
                </a:lnTo>
                <a:lnTo>
                  <a:pt x="304" y="607"/>
                </a:lnTo>
                <a:lnTo>
                  <a:pt x="304" y="613"/>
                </a:lnTo>
                <a:lnTo>
                  <a:pt x="306" y="618"/>
                </a:lnTo>
                <a:lnTo>
                  <a:pt x="300" y="618"/>
                </a:lnTo>
                <a:lnTo>
                  <a:pt x="298" y="616"/>
                </a:lnTo>
                <a:lnTo>
                  <a:pt x="297" y="613"/>
                </a:lnTo>
                <a:lnTo>
                  <a:pt x="293" y="611"/>
                </a:lnTo>
                <a:lnTo>
                  <a:pt x="293" y="618"/>
                </a:lnTo>
                <a:lnTo>
                  <a:pt x="291" y="625"/>
                </a:lnTo>
                <a:lnTo>
                  <a:pt x="289" y="629"/>
                </a:lnTo>
                <a:lnTo>
                  <a:pt x="288" y="629"/>
                </a:lnTo>
                <a:lnTo>
                  <a:pt x="284" y="627"/>
                </a:lnTo>
                <a:lnTo>
                  <a:pt x="280" y="623"/>
                </a:lnTo>
                <a:lnTo>
                  <a:pt x="278" y="627"/>
                </a:lnTo>
                <a:lnTo>
                  <a:pt x="277" y="629"/>
                </a:lnTo>
                <a:lnTo>
                  <a:pt x="277" y="636"/>
                </a:lnTo>
                <a:lnTo>
                  <a:pt x="278" y="642"/>
                </a:lnTo>
                <a:lnTo>
                  <a:pt x="282" y="649"/>
                </a:lnTo>
                <a:lnTo>
                  <a:pt x="275" y="651"/>
                </a:lnTo>
                <a:lnTo>
                  <a:pt x="273" y="651"/>
                </a:lnTo>
                <a:lnTo>
                  <a:pt x="273" y="649"/>
                </a:lnTo>
                <a:lnTo>
                  <a:pt x="271" y="643"/>
                </a:lnTo>
                <a:lnTo>
                  <a:pt x="268" y="638"/>
                </a:lnTo>
                <a:lnTo>
                  <a:pt x="266" y="636"/>
                </a:lnTo>
                <a:lnTo>
                  <a:pt x="264" y="636"/>
                </a:lnTo>
                <a:lnTo>
                  <a:pt x="262" y="638"/>
                </a:lnTo>
                <a:lnTo>
                  <a:pt x="262" y="642"/>
                </a:lnTo>
                <a:lnTo>
                  <a:pt x="259" y="642"/>
                </a:lnTo>
                <a:lnTo>
                  <a:pt x="257" y="640"/>
                </a:lnTo>
                <a:lnTo>
                  <a:pt x="253" y="634"/>
                </a:lnTo>
                <a:lnTo>
                  <a:pt x="250" y="629"/>
                </a:lnTo>
                <a:lnTo>
                  <a:pt x="246" y="625"/>
                </a:lnTo>
                <a:lnTo>
                  <a:pt x="244" y="623"/>
                </a:lnTo>
                <a:lnTo>
                  <a:pt x="240" y="633"/>
                </a:lnTo>
                <a:lnTo>
                  <a:pt x="240" y="636"/>
                </a:lnTo>
                <a:lnTo>
                  <a:pt x="242" y="640"/>
                </a:lnTo>
                <a:lnTo>
                  <a:pt x="248" y="645"/>
                </a:lnTo>
                <a:lnTo>
                  <a:pt x="250" y="652"/>
                </a:lnTo>
                <a:lnTo>
                  <a:pt x="248" y="662"/>
                </a:lnTo>
                <a:lnTo>
                  <a:pt x="248" y="665"/>
                </a:lnTo>
                <a:lnTo>
                  <a:pt x="250" y="671"/>
                </a:lnTo>
                <a:lnTo>
                  <a:pt x="246" y="669"/>
                </a:lnTo>
                <a:lnTo>
                  <a:pt x="244" y="669"/>
                </a:lnTo>
                <a:lnTo>
                  <a:pt x="239" y="671"/>
                </a:lnTo>
                <a:lnTo>
                  <a:pt x="233" y="674"/>
                </a:lnTo>
                <a:lnTo>
                  <a:pt x="231" y="674"/>
                </a:lnTo>
                <a:lnTo>
                  <a:pt x="228" y="674"/>
                </a:lnTo>
                <a:lnTo>
                  <a:pt x="226" y="678"/>
                </a:lnTo>
                <a:lnTo>
                  <a:pt x="224" y="681"/>
                </a:lnTo>
                <a:lnTo>
                  <a:pt x="219" y="687"/>
                </a:lnTo>
                <a:lnTo>
                  <a:pt x="213" y="692"/>
                </a:lnTo>
                <a:lnTo>
                  <a:pt x="215" y="692"/>
                </a:lnTo>
                <a:lnTo>
                  <a:pt x="219" y="692"/>
                </a:lnTo>
                <a:lnTo>
                  <a:pt x="219" y="696"/>
                </a:lnTo>
                <a:lnTo>
                  <a:pt x="217" y="701"/>
                </a:lnTo>
                <a:lnTo>
                  <a:pt x="215" y="703"/>
                </a:lnTo>
                <a:lnTo>
                  <a:pt x="213" y="703"/>
                </a:lnTo>
                <a:lnTo>
                  <a:pt x="210" y="700"/>
                </a:lnTo>
                <a:lnTo>
                  <a:pt x="206" y="692"/>
                </a:lnTo>
                <a:lnTo>
                  <a:pt x="204" y="696"/>
                </a:lnTo>
                <a:lnTo>
                  <a:pt x="202" y="698"/>
                </a:lnTo>
                <a:lnTo>
                  <a:pt x="197" y="700"/>
                </a:lnTo>
                <a:lnTo>
                  <a:pt x="201" y="701"/>
                </a:lnTo>
                <a:lnTo>
                  <a:pt x="202" y="705"/>
                </a:lnTo>
                <a:lnTo>
                  <a:pt x="206" y="712"/>
                </a:lnTo>
                <a:lnTo>
                  <a:pt x="204" y="721"/>
                </a:lnTo>
                <a:lnTo>
                  <a:pt x="202" y="729"/>
                </a:lnTo>
                <a:lnTo>
                  <a:pt x="211" y="729"/>
                </a:lnTo>
                <a:lnTo>
                  <a:pt x="222" y="734"/>
                </a:lnTo>
                <a:lnTo>
                  <a:pt x="231" y="739"/>
                </a:lnTo>
                <a:lnTo>
                  <a:pt x="235" y="741"/>
                </a:lnTo>
                <a:lnTo>
                  <a:pt x="237" y="745"/>
                </a:lnTo>
                <a:lnTo>
                  <a:pt x="239" y="748"/>
                </a:lnTo>
                <a:lnTo>
                  <a:pt x="237" y="752"/>
                </a:lnTo>
                <a:lnTo>
                  <a:pt x="233" y="752"/>
                </a:lnTo>
                <a:lnTo>
                  <a:pt x="230" y="750"/>
                </a:lnTo>
                <a:lnTo>
                  <a:pt x="219" y="748"/>
                </a:lnTo>
                <a:lnTo>
                  <a:pt x="215" y="747"/>
                </a:lnTo>
                <a:lnTo>
                  <a:pt x="211" y="748"/>
                </a:lnTo>
                <a:lnTo>
                  <a:pt x="211" y="745"/>
                </a:lnTo>
                <a:lnTo>
                  <a:pt x="211" y="741"/>
                </a:lnTo>
                <a:lnTo>
                  <a:pt x="206" y="734"/>
                </a:lnTo>
                <a:lnTo>
                  <a:pt x="206" y="741"/>
                </a:lnTo>
                <a:lnTo>
                  <a:pt x="204" y="747"/>
                </a:lnTo>
                <a:lnTo>
                  <a:pt x="197" y="756"/>
                </a:lnTo>
                <a:lnTo>
                  <a:pt x="199" y="759"/>
                </a:lnTo>
                <a:lnTo>
                  <a:pt x="201" y="765"/>
                </a:lnTo>
                <a:lnTo>
                  <a:pt x="201" y="776"/>
                </a:lnTo>
                <a:lnTo>
                  <a:pt x="197" y="772"/>
                </a:lnTo>
                <a:lnTo>
                  <a:pt x="193" y="770"/>
                </a:lnTo>
                <a:lnTo>
                  <a:pt x="195" y="781"/>
                </a:lnTo>
                <a:lnTo>
                  <a:pt x="195" y="787"/>
                </a:lnTo>
                <a:lnTo>
                  <a:pt x="193" y="792"/>
                </a:lnTo>
                <a:lnTo>
                  <a:pt x="186" y="788"/>
                </a:lnTo>
                <a:lnTo>
                  <a:pt x="181" y="787"/>
                </a:lnTo>
                <a:lnTo>
                  <a:pt x="175" y="787"/>
                </a:lnTo>
                <a:lnTo>
                  <a:pt x="172" y="790"/>
                </a:lnTo>
                <a:lnTo>
                  <a:pt x="170" y="794"/>
                </a:lnTo>
                <a:lnTo>
                  <a:pt x="168" y="801"/>
                </a:lnTo>
                <a:lnTo>
                  <a:pt x="168" y="808"/>
                </a:lnTo>
                <a:lnTo>
                  <a:pt x="170" y="819"/>
                </a:lnTo>
                <a:lnTo>
                  <a:pt x="175" y="815"/>
                </a:lnTo>
                <a:lnTo>
                  <a:pt x="175" y="817"/>
                </a:lnTo>
                <a:lnTo>
                  <a:pt x="166" y="835"/>
                </a:lnTo>
                <a:lnTo>
                  <a:pt x="164" y="843"/>
                </a:lnTo>
                <a:lnTo>
                  <a:pt x="164" y="854"/>
                </a:lnTo>
                <a:lnTo>
                  <a:pt x="164" y="864"/>
                </a:lnTo>
                <a:lnTo>
                  <a:pt x="166" y="872"/>
                </a:lnTo>
                <a:lnTo>
                  <a:pt x="163" y="873"/>
                </a:lnTo>
                <a:lnTo>
                  <a:pt x="157" y="873"/>
                </a:lnTo>
                <a:lnTo>
                  <a:pt x="152" y="873"/>
                </a:lnTo>
                <a:lnTo>
                  <a:pt x="150" y="873"/>
                </a:lnTo>
                <a:lnTo>
                  <a:pt x="146" y="883"/>
                </a:lnTo>
                <a:lnTo>
                  <a:pt x="143" y="893"/>
                </a:lnTo>
                <a:lnTo>
                  <a:pt x="146" y="895"/>
                </a:lnTo>
                <a:lnTo>
                  <a:pt x="148" y="895"/>
                </a:lnTo>
                <a:lnTo>
                  <a:pt x="150" y="901"/>
                </a:lnTo>
                <a:lnTo>
                  <a:pt x="148" y="906"/>
                </a:lnTo>
                <a:lnTo>
                  <a:pt x="148" y="910"/>
                </a:lnTo>
                <a:lnTo>
                  <a:pt x="150" y="908"/>
                </a:lnTo>
                <a:lnTo>
                  <a:pt x="154" y="908"/>
                </a:lnTo>
                <a:lnTo>
                  <a:pt x="155" y="908"/>
                </a:lnTo>
                <a:lnTo>
                  <a:pt x="155" y="912"/>
                </a:lnTo>
                <a:lnTo>
                  <a:pt x="157" y="917"/>
                </a:lnTo>
                <a:lnTo>
                  <a:pt x="155" y="922"/>
                </a:lnTo>
                <a:lnTo>
                  <a:pt x="152" y="919"/>
                </a:lnTo>
                <a:lnTo>
                  <a:pt x="150" y="915"/>
                </a:lnTo>
                <a:lnTo>
                  <a:pt x="146" y="924"/>
                </a:lnTo>
                <a:lnTo>
                  <a:pt x="143" y="937"/>
                </a:lnTo>
                <a:lnTo>
                  <a:pt x="143" y="940"/>
                </a:lnTo>
                <a:lnTo>
                  <a:pt x="144" y="944"/>
                </a:lnTo>
                <a:lnTo>
                  <a:pt x="150" y="944"/>
                </a:lnTo>
                <a:lnTo>
                  <a:pt x="155" y="939"/>
                </a:lnTo>
                <a:lnTo>
                  <a:pt x="155" y="946"/>
                </a:lnTo>
                <a:lnTo>
                  <a:pt x="154" y="953"/>
                </a:lnTo>
                <a:lnTo>
                  <a:pt x="154" y="960"/>
                </a:lnTo>
                <a:lnTo>
                  <a:pt x="150" y="966"/>
                </a:lnTo>
                <a:lnTo>
                  <a:pt x="150" y="971"/>
                </a:lnTo>
                <a:lnTo>
                  <a:pt x="152" y="980"/>
                </a:lnTo>
                <a:lnTo>
                  <a:pt x="154" y="989"/>
                </a:lnTo>
                <a:lnTo>
                  <a:pt x="154" y="997"/>
                </a:lnTo>
                <a:lnTo>
                  <a:pt x="150" y="1011"/>
                </a:lnTo>
                <a:lnTo>
                  <a:pt x="143" y="1026"/>
                </a:lnTo>
                <a:lnTo>
                  <a:pt x="137" y="1031"/>
                </a:lnTo>
                <a:lnTo>
                  <a:pt x="130" y="1036"/>
                </a:lnTo>
                <a:lnTo>
                  <a:pt x="125" y="1040"/>
                </a:lnTo>
                <a:lnTo>
                  <a:pt x="115" y="1042"/>
                </a:lnTo>
                <a:lnTo>
                  <a:pt x="115" y="1047"/>
                </a:lnTo>
                <a:lnTo>
                  <a:pt x="114" y="1053"/>
                </a:lnTo>
                <a:lnTo>
                  <a:pt x="112" y="1056"/>
                </a:lnTo>
                <a:lnTo>
                  <a:pt x="114" y="1062"/>
                </a:lnTo>
                <a:lnTo>
                  <a:pt x="105" y="1065"/>
                </a:lnTo>
                <a:lnTo>
                  <a:pt x="97" y="1069"/>
                </a:lnTo>
                <a:lnTo>
                  <a:pt x="90" y="1076"/>
                </a:lnTo>
                <a:lnTo>
                  <a:pt x="83" y="1084"/>
                </a:lnTo>
                <a:lnTo>
                  <a:pt x="77" y="1096"/>
                </a:lnTo>
                <a:lnTo>
                  <a:pt x="74" y="1111"/>
                </a:lnTo>
                <a:lnTo>
                  <a:pt x="70" y="1134"/>
                </a:lnTo>
                <a:lnTo>
                  <a:pt x="70" y="1136"/>
                </a:lnTo>
                <a:lnTo>
                  <a:pt x="68" y="1138"/>
                </a:lnTo>
                <a:lnTo>
                  <a:pt x="63" y="1136"/>
                </a:lnTo>
                <a:lnTo>
                  <a:pt x="65" y="1142"/>
                </a:lnTo>
                <a:lnTo>
                  <a:pt x="67" y="1147"/>
                </a:lnTo>
                <a:lnTo>
                  <a:pt x="70" y="1149"/>
                </a:lnTo>
                <a:lnTo>
                  <a:pt x="76" y="1149"/>
                </a:lnTo>
                <a:lnTo>
                  <a:pt x="74" y="1143"/>
                </a:lnTo>
                <a:lnTo>
                  <a:pt x="74" y="1142"/>
                </a:lnTo>
                <a:lnTo>
                  <a:pt x="77" y="1142"/>
                </a:lnTo>
                <a:lnTo>
                  <a:pt x="86" y="1152"/>
                </a:lnTo>
                <a:lnTo>
                  <a:pt x="92" y="1165"/>
                </a:lnTo>
                <a:lnTo>
                  <a:pt x="94" y="1172"/>
                </a:lnTo>
                <a:lnTo>
                  <a:pt x="94" y="1178"/>
                </a:lnTo>
                <a:lnTo>
                  <a:pt x="92" y="1183"/>
                </a:lnTo>
                <a:lnTo>
                  <a:pt x="88" y="1189"/>
                </a:lnTo>
                <a:lnTo>
                  <a:pt x="79" y="1200"/>
                </a:lnTo>
                <a:lnTo>
                  <a:pt x="68" y="1205"/>
                </a:lnTo>
                <a:lnTo>
                  <a:pt x="79" y="1203"/>
                </a:lnTo>
                <a:lnTo>
                  <a:pt x="88" y="1200"/>
                </a:lnTo>
                <a:lnTo>
                  <a:pt x="90" y="1201"/>
                </a:lnTo>
                <a:lnTo>
                  <a:pt x="86" y="1207"/>
                </a:lnTo>
                <a:lnTo>
                  <a:pt x="85" y="1214"/>
                </a:lnTo>
                <a:lnTo>
                  <a:pt x="83" y="1223"/>
                </a:lnTo>
                <a:lnTo>
                  <a:pt x="83" y="1234"/>
                </a:lnTo>
                <a:lnTo>
                  <a:pt x="85" y="1241"/>
                </a:lnTo>
                <a:lnTo>
                  <a:pt x="88" y="1248"/>
                </a:lnTo>
                <a:lnTo>
                  <a:pt x="94" y="1254"/>
                </a:lnTo>
                <a:lnTo>
                  <a:pt x="103" y="1254"/>
                </a:lnTo>
                <a:lnTo>
                  <a:pt x="97" y="1252"/>
                </a:lnTo>
                <a:lnTo>
                  <a:pt x="96" y="1250"/>
                </a:lnTo>
                <a:lnTo>
                  <a:pt x="96" y="1247"/>
                </a:lnTo>
                <a:lnTo>
                  <a:pt x="99" y="1245"/>
                </a:lnTo>
                <a:lnTo>
                  <a:pt x="103" y="1245"/>
                </a:lnTo>
                <a:lnTo>
                  <a:pt x="105" y="1247"/>
                </a:lnTo>
                <a:lnTo>
                  <a:pt x="108" y="1248"/>
                </a:lnTo>
                <a:lnTo>
                  <a:pt x="112" y="1245"/>
                </a:lnTo>
                <a:lnTo>
                  <a:pt x="114" y="1257"/>
                </a:lnTo>
                <a:lnTo>
                  <a:pt x="114" y="1259"/>
                </a:lnTo>
                <a:lnTo>
                  <a:pt x="112" y="1261"/>
                </a:lnTo>
                <a:lnTo>
                  <a:pt x="106" y="1257"/>
                </a:lnTo>
                <a:lnTo>
                  <a:pt x="108" y="1263"/>
                </a:lnTo>
                <a:lnTo>
                  <a:pt x="106" y="1268"/>
                </a:lnTo>
                <a:lnTo>
                  <a:pt x="105" y="1268"/>
                </a:lnTo>
                <a:lnTo>
                  <a:pt x="103" y="1268"/>
                </a:lnTo>
                <a:lnTo>
                  <a:pt x="97" y="1267"/>
                </a:lnTo>
                <a:lnTo>
                  <a:pt x="96" y="1272"/>
                </a:lnTo>
                <a:lnTo>
                  <a:pt x="92" y="1276"/>
                </a:lnTo>
                <a:lnTo>
                  <a:pt x="85" y="1285"/>
                </a:lnTo>
                <a:lnTo>
                  <a:pt x="88" y="1286"/>
                </a:lnTo>
                <a:lnTo>
                  <a:pt x="92" y="1286"/>
                </a:lnTo>
                <a:lnTo>
                  <a:pt x="99" y="1283"/>
                </a:lnTo>
                <a:lnTo>
                  <a:pt x="114" y="1274"/>
                </a:lnTo>
                <a:lnTo>
                  <a:pt x="117" y="1281"/>
                </a:lnTo>
                <a:lnTo>
                  <a:pt x="121" y="1290"/>
                </a:lnTo>
                <a:lnTo>
                  <a:pt x="125" y="1286"/>
                </a:lnTo>
                <a:lnTo>
                  <a:pt x="126" y="1283"/>
                </a:lnTo>
                <a:lnTo>
                  <a:pt x="128" y="1290"/>
                </a:lnTo>
                <a:lnTo>
                  <a:pt x="128" y="1299"/>
                </a:lnTo>
                <a:lnTo>
                  <a:pt x="125" y="1306"/>
                </a:lnTo>
                <a:lnTo>
                  <a:pt x="119" y="1312"/>
                </a:lnTo>
                <a:lnTo>
                  <a:pt x="112" y="1315"/>
                </a:lnTo>
                <a:lnTo>
                  <a:pt x="105" y="1319"/>
                </a:lnTo>
                <a:lnTo>
                  <a:pt x="96" y="1321"/>
                </a:lnTo>
                <a:lnTo>
                  <a:pt x="88" y="1323"/>
                </a:lnTo>
                <a:lnTo>
                  <a:pt x="92" y="1326"/>
                </a:lnTo>
                <a:lnTo>
                  <a:pt x="99" y="1328"/>
                </a:lnTo>
                <a:lnTo>
                  <a:pt x="114" y="1334"/>
                </a:lnTo>
                <a:lnTo>
                  <a:pt x="119" y="1335"/>
                </a:lnTo>
                <a:lnTo>
                  <a:pt x="123" y="1339"/>
                </a:lnTo>
                <a:lnTo>
                  <a:pt x="123" y="1341"/>
                </a:lnTo>
                <a:lnTo>
                  <a:pt x="121" y="1344"/>
                </a:lnTo>
                <a:lnTo>
                  <a:pt x="115" y="1348"/>
                </a:lnTo>
                <a:lnTo>
                  <a:pt x="119" y="1352"/>
                </a:lnTo>
                <a:lnTo>
                  <a:pt x="123" y="1357"/>
                </a:lnTo>
                <a:lnTo>
                  <a:pt x="126" y="1366"/>
                </a:lnTo>
                <a:lnTo>
                  <a:pt x="112" y="1366"/>
                </a:lnTo>
                <a:lnTo>
                  <a:pt x="103" y="1366"/>
                </a:lnTo>
                <a:lnTo>
                  <a:pt x="97" y="1364"/>
                </a:lnTo>
                <a:lnTo>
                  <a:pt x="101" y="1368"/>
                </a:lnTo>
                <a:lnTo>
                  <a:pt x="103" y="1373"/>
                </a:lnTo>
                <a:lnTo>
                  <a:pt x="105" y="1377"/>
                </a:lnTo>
                <a:lnTo>
                  <a:pt x="106" y="1377"/>
                </a:lnTo>
                <a:lnTo>
                  <a:pt x="108" y="1377"/>
                </a:lnTo>
                <a:lnTo>
                  <a:pt x="119" y="1372"/>
                </a:lnTo>
                <a:lnTo>
                  <a:pt x="123" y="1370"/>
                </a:lnTo>
                <a:lnTo>
                  <a:pt x="128" y="1372"/>
                </a:lnTo>
                <a:lnTo>
                  <a:pt x="121" y="1379"/>
                </a:lnTo>
                <a:lnTo>
                  <a:pt x="117" y="1384"/>
                </a:lnTo>
                <a:lnTo>
                  <a:pt x="117" y="1388"/>
                </a:lnTo>
                <a:lnTo>
                  <a:pt x="112" y="1382"/>
                </a:lnTo>
                <a:lnTo>
                  <a:pt x="106" y="1379"/>
                </a:lnTo>
                <a:lnTo>
                  <a:pt x="105" y="1390"/>
                </a:lnTo>
                <a:lnTo>
                  <a:pt x="101" y="1399"/>
                </a:lnTo>
                <a:lnTo>
                  <a:pt x="97" y="1408"/>
                </a:lnTo>
                <a:lnTo>
                  <a:pt x="94" y="1419"/>
                </a:lnTo>
                <a:lnTo>
                  <a:pt x="99" y="1417"/>
                </a:lnTo>
                <a:lnTo>
                  <a:pt x="103" y="1415"/>
                </a:lnTo>
                <a:lnTo>
                  <a:pt x="108" y="1410"/>
                </a:lnTo>
                <a:lnTo>
                  <a:pt x="119" y="1395"/>
                </a:lnTo>
                <a:lnTo>
                  <a:pt x="115" y="1395"/>
                </a:lnTo>
                <a:lnTo>
                  <a:pt x="112" y="1395"/>
                </a:lnTo>
                <a:lnTo>
                  <a:pt x="108" y="1393"/>
                </a:lnTo>
                <a:lnTo>
                  <a:pt x="108" y="1390"/>
                </a:lnTo>
                <a:lnTo>
                  <a:pt x="117" y="1392"/>
                </a:lnTo>
                <a:lnTo>
                  <a:pt x="126" y="1393"/>
                </a:lnTo>
                <a:lnTo>
                  <a:pt x="135" y="1395"/>
                </a:lnTo>
                <a:lnTo>
                  <a:pt x="139" y="1395"/>
                </a:lnTo>
                <a:lnTo>
                  <a:pt x="139" y="1399"/>
                </a:lnTo>
                <a:lnTo>
                  <a:pt x="134" y="1397"/>
                </a:lnTo>
                <a:lnTo>
                  <a:pt x="128" y="1399"/>
                </a:lnTo>
                <a:lnTo>
                  <a:pt x="126" y="1401"/>
                </a:lnTo>
                <a:lnTo>
                  <a:pt x="126" y="1406"/>
                </a:lnTo>
                <a:lnTo>
                  <a:pt x="126" y="1411"/>
                </a:lnTo>
                <a:lnTo>
                  <a:pt x="128" y="1415"/>
                </a:lnTo>
                <a:lnTo>
                  <a:pt x="130" y="1421"/>
                </a:lnTo>
                <a:lnTo>
                  <a:pt x="135" y="1422"/>
                </a:lnTo>
                <a:lnTo>
                  <a:pt x="134" y="1415"/>
                </a:lnTo>
                <a:lnTo>
                  <a:pt x="134" y="1413"/>
                </a:lnTo>
                <a:lnTo>
                  <a:pt x="135" y="1410"/>
                </a:lnTo>
                <a:lnTo>
                  <a:pt x="139" y="1424"/>
                </a:lnTo>
                <a:lnTo>
                  <a:pt x="137" y="1428"/>
                </a:lnTo>
                <a:lnTo>
                  <a:pt x="134" y="1430"/>
                </a:lnTo>
                <a:lnTo>
                  <a:pt x="130" y="1433"/>
                </a:lnTo>
                <a:lnTo>
                  <a:pt x="126" y="1437"/>
                </a:lnTo>
                <a:lnTo>
                  <a:pt x="123" y="1446"/>
                </a:lnTo>
                <a:lnTo>
                  <a:pt x="119" y="1455"/>
                </a:lnTo>
                <a:lnTo>
                  <a:pt x="115" y="1464"/>
                </a:lnTo>
                <a:lnTo>
                  <a:pt x="110" y="1471"/>
                </a:lnTo>
                <a:lnTo>
                  <a:pt x="105" y="1469"/>
                </a:lnTo>
                <a:lnTo>
                  <a:pt x="103" y="1469"/>
                </a:lnTo>
                <a:lnTo>
                  <a:pt x="101" y="1473"/>
                </a:lnTo>
                <a:lnTo>
                  <a:pt x="97" y="1477"/>
                </a:lnTo>
                <a:lnTo>
                  <a:pt x="94" y="1491"/>
                </a:lnTo>
                <a:lnTo>
                  <a:pt x="88" y="1498"/>
                </a:lnTo>
                <a:lnTo>
                  <a:pt x="83" y="1507"/>
                </a:lnTo>
                <a:lnTo>
                  <a:pt x="86" y="1507"/>
                </a:lnTo>
                <a:lnTo>
                  <a:pt x="88" y="1509"/>
                </a:lnTo>
                <a:lnTo>
                  <a:pt x="90" y="1511"/>
                </a:lnTo>
                <a:lnTo>
                  <a:pt x="90" y="1513"/>
                </a:lnTo>
                <a:lnTo>
                  <a:pt x="86" y="1517"/>
                </a:lnTo>
                <a:lnTo>
                  <a:pt x="81" y="1518"/>
                </a:lnTo>
                <a:lnTo>
                  <a:pt x="85" y="1524"/>
                </a:lnTo>
                <a:lnTo>
                  <a:pt x="88" y="1527"/>
                </a:lnTo>
                <a:lnTo>
                  <a:pt x="88" y="1533"/>
                </a:lnTo>
                <a:lnTo>
                  <a:pt x="88" y="1538"/>
                </a:lnTo>
                <a:lnTo>
                  <a:pt x="83" y="1549"/>
                </a:lnTo>
                <a:lnTo>
                  <a:pt x="79" y="1560"/>
                </a:lnTo>
                <a:lnTo>
                  <a:pt x="77" y="1558"/>
                </a:lnTo>
                <a:lnTo>
                  <a:pt x="76" y="1569"/>
                </a:lnTo>
                <a:lnTo>
                  <a:pt x="74" y="1578"/>
                </a:lnTo>
                <a:lnTo>
                  <a:pt x="65" y="1596"/>
                </a:lnTo>
                <a:lnTo>
                  <a:pt x="65" y="1603"/>
                </a:lnTo>
                <a:lnTo>
                  <a:pt x="65" y="1613"/>
                </a:lnTo>
                <a:lnTo>
                  <a:pt x="65" y="1614"/>
                </a:lnTo>
                <a:lnTo>
                  <a:pt x="67" y="1616"/>
                </a:lnTo>
                <a:lnTo>
                  <a:pt x="68" y="1616"/>
                </a:lnTo>
                <a:lnTo>
                  <a:pt x="72" y="1611"/>
                </a:lnTo>
                <a:lnTo>
                  <a:pt x="72" y="1623"/>
                </a:lnTo>
                <a:lnTo>
                  <a:pt x="70" y="1632"/>
                </a:lnTo>
                <a:lnTo>
                  <a:pt x="68" y="1636"/>
                </a:lnTo>
                <a:lnTo>
                  <a:pt x="65" y="1638"/>
                </a:lnTo>
                <a:lnTo>
                  <a:pt x="59" y="1638"/>
                </a:lnTo>
                <a:lnTo>
                  <a:pt x="52" y="1636"/>
                </a:lnTo>
                <a:lnTo>
                  <a:pt x="54" y="1647"/>
                </a:lnTo>
                <a:lnTo>
                  <a:pt x="48" y="1647"/>
                </a:lnTo>
                <a:lnTo>
                  <a:pt x="45" y="1651"/>
                </a:lnTo>
                <a:lnTo>
                  <a:pt x="41" y="1652"/>
                </a:lnTo>
                <a:lnTo>
                  <a:pt x="36" y="1654"/>
                </a:lnTo>
                <a:lnTo>
                  <a:pt x="38" y="1651"/>
                </a:lnTo>
                <a:lnTo>
                  <a:pt x="36" y="1647"/>
                </a:lnTo>
                <a:lnTo>
                  <a:pt x="34" y="1645"/>
                </a:lnTo>
                <a:lnTo>
                  <a:pt x="29" y="1645"/>
                </a:lnTo>
                <a:lnTo>
                  <a:pt x="30" y="1660"/>
                </a:lnTo>
                <a:lnTo>
                  <a:pt x="34" y="1667"/>
                </a:lnTo>
                <a:lnTo>
                  <a:pt x="38" y="1672"/>
                </a:lnTo>
                <a:lnTo>
                  <a:pt x="34" y="1672"/>
                </a:lnTo>
                <a:lnTo>
                  <a:pt x="32" y="1674"/>
                </a:lnTo>
                <a:lnTo>
                  <a:pt x="29" y="1676"/>
                </a:lnTo>
                <a:lnTo>
                  <a:pt x="27" y="1674"/>
                </a:lnTo>
                <a:lnTo>
                  <a:pt x="25" y="1670"/>
                </a:lnTo>
                <a:lnTo>
                  <a:pt x="21" y="1667"/>
                </a:lnTo>
                <a:lnTo>
                  <a:pt x="18" y="1663"/>
                </a:lnTo>
                <a:lnTo>
                  <a:pt x="16" y="1670"/>
                </a:lnTo>
                <a:lnTo>
                  <a:pt x="16" y="1676"/>
                </a:lnTo>
                <a:lnTo>
                  <a:pt x="18" y="1681"/>
                </a:lnTo>
                <a:lnTo>
                  <a:pt x="14" y="1687"/>
                </a:lnTo>
                <a:lnTo>
                  <a:pt x="16" y="1689"/>
                </a:lnTo>
                <a:lnTo>
                  <a:pt x="18" y="1690"/>
                </a:lnTo>
                <a:lnTo>
                  <a:pt x="21" y="1694"/>
                </a:lnTo>
                <a:lnTo>
                  <a:pt x="23" y="1698"/>
                </a:lnTo>
                <a:lnTo>
                  <a:pt x="23" y="1707"/>
                </a:lnTo>
                <a:lnTo>
                  <a:pt x="21" y="1707"/>
                </a:lnTo>
                <a:lnTo>
                  <a:pt x="18" y="1709"/>
                </a:lnTo>
                <a:lnTo>
                  <a:pt x="14" y="1714"/>
                </a:lnTo>
                <a:lnTo>
                  <a:pt x="10" y="1725"/>
                </a:lnTo>
                <a:lnTo>
                  <a:pt x="9" y="1739"/>
                </a:lnTo>
                <a:lnTo>
                  <a:pt x="9" y="1754"/>
                </a:lnTo>
                <a:lnTo>
                  <a:pt x="10" y="1766"/>
                </a:lnTo>
                <a:lnTo>
                  <a:pt x="12" y="1779"/>
                </a:lnTo>
                <a:lnTo>
                  <a:pt x="16" y="1786"/>
                </a:lnTo>
                <a:lnTo>
                  <a:pt x="19" y="1785"/>
                </a:lnTo>
                <a:lnTo>
                  <a:pt x="23" y="1786"/>
                </a:lnTo>
                <a:lnTo>
                  <a:pt x="27" y="1794"/>
                </a:lnTo>
                <a:lnTo>
                  <a:pt x="21" y="1794"/>
                </a:lnTo>
                <a:lnTo>
                  <a:pt x="16" y="1792"/>
                </a:lnTo>
                <a:lnTo>
                  <a:pt x="18" y="1794"/>
                </a:lnTo>
                <a:lnTo>
                  <a:pt x="19" y="1797"/>
                </a:lnTo>
                <a:lnTo>
                  <a:pt x="21" y="1799"/>
                </a:lnTo>
                <a:lnTo>
                  <a:pt x="19" y="1801"/>
                </a:lnTo>
                <a:lnTo>
                  <a:pt x="14" y="1801"/>
                </a:lnTo>
                <a:lnTo>
                  <a:pt x="12" y="1799"/>
                </a:lnTo>
                <a:lnTo>
                  <a:pt x="9" y="1801"/>
                </a:lnTo>
                <a:lnTo>
                  <a:pt x="9" y="1803"/>
                </a:lnTo>
                <a:lnTo>
                  <a:pt x="9" y="1805"/>
                </a:lnTo>
                <a:lnTo>
                  <a:pt x="9" y="1806"/>
                </a:lnTo>
                <a:lnTo>
                  <a:pt x="9" y="1808"/>
                </a:lnTo>
                <a:lnTo>
                  <a:pt x="0" y="1821"/>
                </a:lnTo>
                <a:lnTo>
                  <a:pt x="0" y="1824"/>
                </a:lnTo>
                <a:lnTo>
                  <a:pt x="3" y="1826"/>
                </a:lnTo>
                <a:lnTo>
                  <a:pt x="7" y="1826"/>
                </a:lnTo>
                <a:lnTo>
                  <a:pt x="10" y="1826"/>
                </a:lnTo>
                <a:lnTo>
                  <a:pt x="14" y="1830"/>
                </a:lnTo>
                <a:lnTo>
                  <a:pt x="16" y="1834"/>
                </a:lnTo>
                <a:lnTo>
                  <a:pt x="16" y="1843"/>
                </a:lnTo>
                <a:lnTo>
                  <a:pt x="14" y="1852"/>
                </a:lnTo>
                <a:lnTo>
                  <a:pt x="14" y="1855"/>
                </a:lnTo>
                <a:lnTo>
                  <a:pt x="16" y="1859"/>
                </a:lnTo>
                <a:lnTo>
                  <a:pt x="21" y="1877"/>
                </a:lnTo>
                <a:lnTo>
                  <a:pt x="23" y="1886"/>
                </a:lnTo>
                <a:lnTo>
                  <a:pt x="23" y="1897"/>
                </a:lnTo>
                <a:lnTo>
                  <a:pt x="21" y="1917"/>
                </a:lnTo>
                <a:lnTo>
                  <a:pt x="21" y="1928"/>
                </a:lnTo>
                <a:lnTo>
                  <a:pt x="21" y="1939"/>
                </a:lnTo>
                <a:lnTo>
                  <a:pt x="23" y="1946"/>
                </a:lnTo>
                <a:lnTo>
                  <a:pt x="27" y="1949"/>
                </a:lnTo>
                <a:lnTo>
                  <a:pt x="30" y="1949"/>
                </a:lnTo>
                <a:lnTo>
                  <a:pt x="36" y="1946"/>
                </a:lnTo>
                <a:lnTo>
                  <a:pt x="39" y="1942"/>
                </a:lnTo>
                <a:lnTo>
                  <a:pt x="39" y="1940"/>
                </a:lnTo>
                <a:lnTo>
                  <a:pt x="36" y="1935"/>
                </a:lnTo>
                <a:lnTo>
                  <a:pt x="43" y="1935"/>
                </a:lnTo>
                <a:lnTo>
                  <a:pt x="45" y="1937"/>
                </a:lnTo>
                <a:lnTo>
                  <a:pt x="45" y="1939"/>
                </a:lnTo>
                <a:lnTo>
                  <a:pt x="43" y="1942"/>
                </a:lnTo>
                <a:lnTo>
                  <a:pt x="36" y="1949"/>
                </a:lnTo>
                <a:lnTo>
                  <a:pt x="34" y="1953"/>
                </a:lnTo>
                <a:lnTo>
                  <a:pt x="34" y="1959"/>
                </a:lnTo>
                <a:lnTo>
                  <a:pt x="30" y="1957"/>
                </a:lnTo>
                <a:lnTo>
                  <a:pt x="27" y="1957"/>
                </a:lnTo>
                <a:lnTo>
                  <a:pt x="25" y="1959"/>
                </a:lnTo>
                <a:lnTo>
                  <a:pt x="21" y="1960"/>
                </a:lnTo>
                <a:lnTo>
                  <a:pt x="25" y="1964"/>
                </a:lnTo>
                <a:lnTo>
                  <a:pt x="29" y="1968"/>
                </a:lnTo>
                <a:lnTo>
                  <a:pt x="29" y="1971"/>
                </a:lnTo>
                <a:lnTo>
                  <a:pt x="30" y="1975"/>
                </a:lnTo>
                <a:lnTo>
                  <a:pt x="18" y="1977"/>
                </a:lnTo>
                <a:lnTo>
                  <a:pt x="14" y="1980"/>
                </a:lnTo>
                <a:lnTo>
                  <a:pt x="14" y="1986"/>
                </a:lnTo>
                <a:lnTo>
                  <a:pt x="16" y="1993"/>
                </a:lnTo>
                <a:lnTo>
                  <a:pt x="16" y="2000"/>
                </a:lnTo>
                <a:lnTo>
                  <a:pt x="18" y="2002"/>
                </a:lnTo>
                <a:lnTo>
                  <a:pt x="19" y="2004"/>
                </a:lnTo>
                <a:lnTo>
                  <a:pt x="23" y="2002"/>
                </a:lnTo>
                <a:lnTo>
                  <a:pt x="29" y="2002"/>
                </a:lnTo>
                <a:lnTo>
                  <a:pt x="25" y="2006"/>
                </a:lnTo>
                <a:lnTo>
                  <a:pt x="21" y="2007"/>
                </a:lnTo>
                <a:lnTo>
                  <a:pt x="19" y="2009"/>
                </a:lnTo>
                <a:lnTo>
                  <a:pt x="21" y="2011"/>
                </a:lnTo>
                <a:lnTo>
                  <a:pt x="25" y="2016"/>
                </a:lnTo>
                <a:lnTo>
                  <a:pt x="34" y="2024"/>
                </a:lnTo>
                <a:lnTo>
                  <a:pt x="36" y="2020"/>
                </a:lnTo>
                <a:lnTo>
                  <a:pt x="39" y="2018"/>
                </a:lnTo>
                <a:lnTo>
                  <a:pt x="41" y="2018"/>
                </a:lnTo>
                <a:lnTo>
                  <a:pt x="45" y="2018"/>
                </a:lnTo>
                <a:lnTo>
                  <a:pt x="52" y="2020"/>
                </a:lnTo>
                <a:lnTo>
                  <a:pt x="56" y="2022"/>
                </a:lnTo>
                <a:lnTo>
                  <a:pt x="58" y="2020"/>
                </a:lnTo>
                <a:lnTo>
                  <a:pt x="52" y="2020"/>
                </a:lnTo>
                <a:lnTo>
                  <a:pt x="52" y="2018"/>
                </a:lnTo>
                <a:lnTo>
                  <a:pt x="56" y="2015"/>
                </a:lnTo>
                <a:lnTo>
                  <a:pt x="58" y="2015"/>
                </a:lnTo>
                <a:lnTo>
                  <a:pt x="68" y="2026"/>
                </a:lnTo>
                <a:lnTo>
                  <a:pt x="76" y="2031"/>
                </a:lnTo>
                <a:lnTo>
                  <a:pt x="83" y="2035"/>
                </a:lnTo>
                <a:lnTo>
                  <a:pt x="83" y="2027"/>
                </a:lnTo>
                <a:lnTo>
                  <a:pt x="85" y="2026"/>
                </a:lnTo>
                <a:lnTo>
                  <a:pt x="86" y="2027"/>
                </a:lnTo>
                <a:lnTo>
                  <a:pt x="88" y="2033"/>
                </a:lnTo>
                <a:lnTo>
                  <a:pt x="88" y="2040"/>
                </a:lnTo>
                <a:lnTo>
                  <a:pt x="86" y="2047"/>
                </a:lnTo>
                <a:lnTo>
                  <a:pt x="83" y="2053"/>
                </a:lnTo>
                <a:lnTo>
                  <a:pt x="79" y="2058"/>
                </a:lnTo>
                <a:lnTo>
                  <a:pt x="70" y="2064"/>
                </a:lnTo>
                <a:lnTo>
                  <a:pt x="63" y="2065"/>
                </a:lnTo>
                <a:lnTo>
                  <a:pt x="58" y="2067"/>
                </a:lnTo>
                <a:lnTo>
                  <a:pt x="54" y="2069"/>
                </a:lnTo>
                <a:lnTo>
                  <a:pt x="50" y="2073"/>
                </a:lnTo>
                <a:lnTo>
                  <a:pt x="48" y="2069"/>
                </a:lnTo>
                <a:lnTo>
                  <a:pt x="47" y="2065"/>
                </a:lnTo>
                <a:lnTo>
                  <a:pt x="43" y="2065"/>
                </a:lnTo>
                <a:lnTo>
                  <a:pt x="39" y="2065"/>
                </a:lnTo>
                <a:lnTo>
                  <a:pt x="45" y="2073"/>
                </a:lnTo>
                <a:lnTo>
                  <a:pt x="47" y="2080"/>
                </a:lnTo>
                <a:lnTo>
                  <a:pt x="47" y="2083"/>
                </a:lnTo>
                <a:lnTo>
                  <a:pt x="45" y="2085"/>
                </a:lnTo>
                <a:lnTo>
                  <a:pt x="43" y="2089"/>
                </a:lnTo>
                <a:lnTo>
                  <a:pt x="39" y="2091"/>
                </a:lnTo>
                <a:lnTo>
                  <a:pt x="32" y="2094"/>
                </a:lnTo>
                <a:lnTo>
                  <a:pt x="29" y="2100"/>
                </a:lnTo>
                <a:lnTo>
                  <a:pt x="29" y="2102"/>
                </a:lnTo>
                <a:lnTo>
                  <a:pt x="29" y="2103"/>
                </a:lnTo>
                <a:lnTo>
                  <a:pt x="32" y="2103"/>
                </a:lnTo>
                <a:lnTo>
                  <a:pt x="36" y="2103"/>
                </a:lnTo>
                <a:lnTo>
                  <a:pt x="30" y="2111"/>
                </a:lnTo>
                <a:lnTo>
                  <a:pt x="27" y="2118"/>
                </a:lnTo>
                <a:lnTo>
                  <a:pt x="25" y="2122"/>
                </a:lnTo>
                <a:lnTo>
                  <a:pt x="25" y="2127"/>
                </a:lnTo>
                <a:lnTo>
                  <a:pt x="25" y="2131"/>
                </a:lnTo>
                <a:lnTo>
                  <a:pt x="29" y="2134"/>
                </a:lnTo>
                <a:lnTo>
                  <a:pt x="25" y="2134"/>
                </a:lnTo>
                <a:lnTo>
                  <a:pt x="25" y="2136"/>
                </a:lnTo>
                <a:lnTo>
                  <a:pt x="25" y="2138"/>
                </a:lnTo>
                <a:lnTo>
                  <a:pt x="29" y="2136"/>
                </a:lnTo>
                <a:lnTo>
                  <a:pt x="32" y="2134"/>
                </a:lnTo>
                <a:lnTo>
                  <a:pt x="41" y="2136"/>
                </a:lnTo>
                <a:lnTo>
                  <a:pt x="45" y="2138"/>
                </a:lnTo>
                <a:lnTo>
                  <a:pt x="47" y="2141"/>
                </a:lnTo>
                <a:lnTo>
                  <a:pt x="48" y="2145"/>
                </a:lnTo>
                <a:lnTo>
                  <a:pt x="47" y="2151"/>
                </a:lnTo>
                <a:lnTo>
                  <a:pt x="47" y="2156"/>
                </a:lnTo>
                <a:lnTo>
                  <a:pt x="43" y="2161"/>
                </a:lnTo>
                <a:lnTo>
                  <a:pt x="34" y="2167"/>
                </a:lnTo>
                <a:lnTo>
                  <a:pt x="29" y="2170"/>
                </a:lnTo>
                <a:lnTo>
                  <a:pt x="30" y="2170"/>
                </a:lnTo>
                <a:lnTo>
                  <a:pt x="38" y="2169"/>
                </a:lnTo>
                <a:lnTo>
                  <a:pt x="43" y="2170"/>
                </a:lnTo>
                <a:lnTo>
                  <a:pt x="47" y="2172"/>
                </a:lnTo>
                <a:lnTo>
                  <a:pt x="48" y="2176"/>
                </a:lnTo>
                <a:lnTo>
                  <a:pt x="47" y="2178"/>
                </a:lnTo>
                <a:lnTo>
                  <a:pt x="50" y="2174"/>
                </a:lnTo>
                <a:lnTo>
                  <a:pt x="50" y="2170"/>
                </a:lnTo>
                <a:lnTo>
                  <a:pt x="52" y="2169"/>
                </a:lnTo>
                <a:lnTo>
                  <a:pt x="56" y="2170"/>
                </a:lnTo>
                <a:lnTo>
                  <a:pt x="58" y="2174"/>
                </a:lnTo>
                <a:lnTo>
                  <a:pt x="61" y="2178"/>
                </a:lnTo>
                <a:lnTo>
                  <a:pt x="63" y="2183"/>
                </a:lnTo>
                <a:lnTo>
                  <a:pt x="61" y="2187"/>
                </a:lnTo>
                <a:lnTo>
                  <a:pt x="58" y="2187"/>
                </a:lnTo>
                <a:lnTo>
                  <a:pt x="54" y="2185"/>
                </a:lnTo>
                <a:lnTo>
                  <a:pt x="50" y="2183"/>
                </a:lnTo>
                <a:lnTo>
                  <a:pt x="48" y="2183"/>
                </a:lnTo>
                <a:lnTo>
                  <a:pt x="47" y="2185"/>
                </a:lnTo>
                <a:lnTo>
                  <a:pt x="47" y="2187"/>
                </a:lnTo>
                <a:lnTo>
                  <a:pt x="48" y="2190"/>
                </a:lnTo>
                <a:lnTo>
                  <a:pt x="50" y="2194"/>
                </a:lnTo>
                <a:lnTo>
                  <a:pt x="52" y="2196"/>
                </a:lnTo>
                <a:lnTo>
                  <a:pt x="50" y="2199"/>
                </a:lnTo>
                <a:lnTo>
                  <a:pt x="48" y="2205"/>
                </a:lnTo>
                <a:lnTo>
                  <a:pt x="47" y="2214"/>
                </a:lnTo>
                <a:lnTo>
                  <a:pt x="45" y="2219"/>
                </a:lnTo>
                <a:lnTo>
                  <a:pt x="43" y="2225"/>
                </a:lnTo>
                <a:lnTo>
                  <a:pt x="39" y="2227"/>
                </a:lnTo>
                <a:lnTo>
                  <a:pt x="36" y="2227"/>
                </a:lnTo>
                <a:lnTo>
                  <a:pt x="32" y="2228"/>
                </a:lnTo>
                <a:lnTo>
                  <a:pt x="29" y="2232"/>
                </a:lnTo>
                <a:lnTo>
                  <a:pt x="36" y="2241"/>
                </a:lnTo>
                <a:lnTo>
                  <a:pt x="34" y="2245"/>
                </a:lnTo>
                <a:lnTo>
                  <a:pt x="32" y="2252"/>
                </a:lnTo>
                <a:lnTo>
                  <a:pt x="36" y="2266"/>
                </a:lnTo>
                <a:lnTo>
                  <a:pt x="39" y="2277"/>
                </a:lnTo>
                <a:lnTo>
                  <a:pt x="43" y="2281"/>
                </a:lnTo>
                <a:lnTo>
                  <a:pt x="45" y="2281"/>
                </a:lnTo>
                <a:lnTo>
                  <a:pt x="48" y="2279"/>
                </a:lnTo>
                <a:lnTo>
                  <a:pt x="50" y="2277"/>
                </a:lnTo>
                <a:lnTo>
                  <a:pt x="52" y="2274"/>
                </a:lnTo>
                <a:lnTo>
                  <a:pt x="56" y="2274"/>
                </a:lnTo>
                <a:lnTo>
                  <a:pt x="61" y="2276"/>
                </a:lnTo>
                <a:lnTo>
                  <a:pt x="67" y="2279"/>
                </a:lnTo>
                <a:lnTo>
                  <a:pt x="70" y="2281"/>
                </a:lnTo>
                <a:lnTo>
                  <a:pt x="77" y="2285"/>
                </a:lnTo>
                <a:lnTo>
                  <a:pt x="85" y="2285"/>
                </a:lnTo>
                <a:lnTo>
                  <a:pt x="90" y="2285"/>
                </a:lnTo>
                <a:lnTo>
                  <a:pt x="90" y="2286"/>
                </a:lnTo>
                <a:lnTo>
                  <a:pt x="92" y="2288"/>
                </a:lnTo>
                <a:lnTo>
                  <a:pt x="94" y="2290"/>
                </a:lnTo>
                <a:lnTo>
                  <a:pt x="101" y="2297"/>
                </a:lnTo>
                <a:lnTo>
                  <a:pt x="105" y="2301"/>
                </a:lnTo>
                <a:lnTo>
                  <a:pt x="103" y="2306"/>
                </a:lnTo>
                <a:lnTo>
                  <a:pt x="99" y="2310"/>
                </a:lnTo>
                <a:lnTo>
                  <a:pt x="96" y="2312"/>
                </a:lnTo>
                <a:lnTo>
                  <a:pt x="90" y="2314"/>
                </a:lnTo>
                <a:lnTo>
                  <a:pt x="86" y="2317"/>
                </a:lnTo>
                <a:lnTo>
                  <a:pt x="85" y="2324"/>
                </a:lnTo>
                <a:lnTo>
                  <a:pt x="83" y="2332"/>
                </a:lnTo>
                <a:lnTo>
                  <a:pt x="79" y="2328"/>
                </a:lnTo>
                <a:lnTo>
                  <a:pt x="74" y="2328"/>
                </a:lnTo>
                <a:lnTo>
                  <a:pt x="68" y="2330"/>
                </a:lnTo>
                <a:lnTo>
                  <a:pt x="65" y="2333"/>
                </a:lnTo>
                <a:lnTo>
                  <a:pt x="61" y="2335"/>
                </a:lnTo>
                <a:lnTo>
                  <a:pt x="59" y="2339"/>
                </a:lnTo>
                <a:lnTo>
                  <a:pt x="59" y="2343"/>
                </a:lnTo>
                <a:lnTo>
                  <a:pt x="63" y="2346"/>
                </a:lnTo>
                <a:lnTo>
                  <a:pt x="58" y="2346"/>
                </a:lnTo>
                <a:lnTo>
                  <a:pt x="54" y="2348"/>
                </a:lnTo>
                <a:lnTo>
                  <a:pt x="50" y="2352"/>
                </a:lnTo>
                <a:lnTo>
                  <a:pt x="47" y="2355"/>
                </a:lnTo>
                <a:lnTo>
                  <a:pt x="43" y="2364"/>
                </a:lnTo>
                <a:lnTo>
                  <a:pt x="41" y="2372"/>
                </a:lnTo>
                <a:lnTo>
                  <a:pt x="43" y="2375"/>
                </a:lnTo>
                <a:lnTo>
                  <a:pt x="47" y="2379"/>
                </a:lnTo>
                <a:lnTo>
                  <a:pt x="50" y="2379"/>
                </a:lnTo>
                <a:lnTo>
                  <a:pt x="58" y="2379"/>
                </a:lnTo>
                <a:lnTo>
                  <a:pt x="68" y="2375"/>
                </a:lnTo>
                <a:lnTo>
                  <a:pt x="72" y="2373"/>
                </a:lnTo>
                <a:lnTo>
                  <a:pt x="76" y="2370"/>
                </a:lnTo>
                <a:lnTo>
                  <a:pt x="101" y="2386"/>
                </a:lnTo>
                <a:lnTo>
                  <a:pt x="112" y="2395"/>
                </a:lnTo>
                <a:lnTo>
                  <a:pt x="121" y="2408"/>
                </a:lnTo>
                <a:lnTo>
                  <a:pt x="125" y="2411"/>
                </a:lnTo>
                <a:lnTo>
                  <a:pt x="132" y="2413"/>
                </a:lnTo>
                <a:lnTo>
                  <a:pt x="150" y="2417"/>
                </a:lnTo>
                <a:lnTo>
                  <a:pt x="182" y="2419"/>
                </a:lnTo>
                <a:lnTo>
                  <a:pt x="164" y="2457"/>
                </a:lnTo>
                <a:lnTo>
                  <a:pt x="148" y="2495"/>
                </a:lnTo>
                <a:lnTo>
                  <a:pt x="134" y="2533"/>
                </a:lnTo>
                <a:lnTo>
                  <a:pt x="119" y="2573"/>
                </a:lnTo>
                <a:lnTo>
                  <a:pt x="94" y="2650"/>
                </a:lnTo>
                <a:lnTo>
                  <a:pt x="72" y="2730"/>
                </a:lnTo>
                <a:lnTo>
                  <a:pt x="61" y="2766"/>
                </a:lnTo>
                <a:lnTo>
                  <a:pt x="56" y="2799"/>
                </a:lnTo>
                <a:lnTo>
                  <a:pt x="52" y="2830"/>
                </a:lnTo>
                <a:lnTo>
                  <a:pt x="50" y="2861"/>
                </a:lnTo>
                <a:lnTo>
                  <a:pt x="48" y="2938"/>
                </a:lnTo>
                <a:lnTo>
                  <a:pt x="47" y="2989"/>
                </a:lnTo>
                <a:lnTo>
                  <a:pt x="43" y="3053"/>
                </a:lnTo>
                <a:close/>
                <a:moveTo>
                  <a:pt x="29" y="1794"/>
                </a:moveTo>
                <a:lnTo>
                  <a:pt x="29" y="1794"/>
                </a:lnTo>
                <a:close/>
                <a:moveTo>
                  <a:pt x="67" y="2276"/>
                </a:moveTo>
                <a:lnTo>
                  <a:pt x="67" y="2276"/>
                </a:lnTo>
                <a:lnTo>
                  <a:pt x="79" y="2277"/>
                </a:lnTo>
                <a:lnTo>
                  <a:pt x="86" y="2279"/>
                </a:lnTo>
                <a:lnTo>
                  <a:pt x="92" y="2283"/>
                </a:lnTo>
                <a:lnTo>
                  <a:pt x="79" y="2281"/>
                </a:lnTo>
                <a:lnTo>
                  <a:pt x="72" y="2279"/>
                </a:lnTo>
                <a:lnTo>
                  <a:pt x="67" y="227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0" name="Freeform 13"/>
          <p:cNvSpPr>
            <a:spLocks noEditPoints="1"/>
          </p:cNvSpPr>
          <p:nvPr/>
        </p:nvSpPr>
        <p:spPr bwMode="auto">
          <a:xfrm>
            <a:off x="5651500" y="2211388"/>
            <a:ext cx="2927350" cy="4673600"/>
          </a:xfrm>
          <a:custGeom>
            <a:avLst/>
            <a:gdLst>
              <a:gd name="T0" fmla="*/ 244475 w 1844"/>
              <a:gd name="T1" fmla="*/ 1065213 h 2944"/>
              <a:gd name="T2" fmla="*/ 276225 w 1844"/>
              <a:gd name="T3" fmla="*/ 1158875 h 2944"/>
              <a:gd name="T4" fmla="*/ 322263 w 1844"/>
              <a:gd name="T5" fmla="*/ 1254125 h 2944"/>
              <a:gd name="T6" fmla="*/ 188913 w 1844"/>
              <a:gd name="T7" fmla="*/ 1479550 h 2944"/>
              <a:gd name="T8" fmla="*/ 269875 w 1844"/>
              <a:gd name="T9" fmla="*/ 1600200 h 2944"/>
              <a:gd name="T10" fmla="*/ 301625 w 1844"/>
              <a:gd name="T11" fmla="*/ 1735138 h 2944"/>
              <a:gd name="T12" fmla="*/ 339725 w 1844"/>
              <a:gd name="T13" fmla="*/ 1803400 h 2944"/>
              <a:gd name="T14" fmla="*/ 344488 w 1844"/>
              <a:gd name="T15" fmla="*/ 1881188 h 2944"/>
              <a:gd name="T16" fmla="*/ 414338 w 1844"/>
              <a:gd name="T17" fmla="*/ 1941513 h 2944"/>
              <a:gd name="T18" fmla="*/ 439738 w 1844"/>
              <a:gd name="T19" fmla="*/ 2125663 h 2944"/>
              <a:gd name="T20" fmla="*/ 712788 w 1844"/>
              <a:gd name="T21" fmla="*/ 2189163 h 2944"/>
              <a:gd name="T22" fmla="*/ 917575 w 1844"/>
              <a:gd name="T23" fmla="*/ 2211388 h 2944"/>
              <a:gd name="T24" fmla="*/ 747713 w 1844"/>
              <a:gd name="T25" fmla="*/ 2482850 h 2944"/>
              <a:gd name="T26" fmla="*/ 585788 w 1844"/>
              <a:gd name="T27" fmla="*/ 2997200 h 2944"/>
              <a:gd name="T28" fmla="*/ 244475 w 1844"/>
              <a:gd name="T29" fmla="*/ 3692525 h 2944"/>
              <a:gd name="T30" fmla="*/ 192088 w 1844"/>
              <a:gd name="T31" fmla="*/ 4564063 h 2944"/>
              <a:gd name="T32" fmla="*/ 2274888 w 1844"/>
              <a:gd name="T33" fmla="*/ 4513263 h 2944"/>
              <a:gd name="T34" fmla="*/ 2343150 w 1844"/>
              <a:gd name="T35" fmla="*/ 4449763 h 2944"/>
              <a:gd name="T36" fmla="*/ 2366963 w 1844"/>
              <a:gd name="T37" fmla="*/ 4613275 h 2944"/>
              <a:gd name="T38" fmla="*/ 2513013 w 1844"/>
              <a:gd name="T39" fmla="*/ 4559300 h 2944"/>
              <a:gd name="T40" fmla="*/ 2562225 w 1844"/>
              <a:gd name="T41" fmla="*/ 4605338 h 2944"/>
              <a:gd name="T42" fmla="*/ 2763838 w 1844"/>
              <a:gd name="T43" fmla="*/ 4518025 h 2944"/>
              <a:gd name="T44" fmla="*/ 2870200 w 1844"/>
              <a:gd name="T45" fmla="*/ 4543425 h 2944"/>
              <a:gd name="T46" fmla="*/ 2852738 w 1844"/>
              <a:gd name="T47" fmla="*/ 4383088 h 2944"/>
              <a:gd name="T48" fmla="*/ 2889250 w 1844"/>
              <a:gd name="T49" fmla="*/ 4386263 h 2944"/>
              <a:gd name="T50" fmla="*/ 2921000 w 1844"/>
              <a:gd name="T51" fmla="*/ 4268788 h 2944"/>
              <a:gd name="T52" fmla="*/ 2820988 w 1844"/>
              <a:gd name="T53" fmla="*/ 4035425 h 2944"/>
              <a:gd name="T54" fmla="*/ 2749550 w 1844"/>
              <a:gd name="T55" fmla="*/ 3549650 h 2944"/>
              <a:gd name="T56" fmla="*/ 2746375 w 1844"/>
              <a:gd name="T57" fmla="*/ 3482975 h 2944"/>
              <a:gd name="T58" fmla="*/ 2633663 w 1844"/>
              <a:gd name="T59" fmla="*/ 3109913 h 2944"/>
              <a:gd name="T60" fmla="*/ 2605088 w 1844"/>
              <a:gd name="T61" fmla="*/ 2933700 h 2944"/>
              <a:gd name="T62" fmla="*/ 2555875 w 1844"/>
              <a:gd name="T63" fmla="*/ 2398713 h 2944"/>
              <a:gd name="T64" fmla="*/ 2339975 w 1844"/>
              <a:gd name="T65" fmla="*/ 1608138 h 2944"/>
              <a:gd name="T66" fmla="*/ 2201863 w 1844"/>
              <a:gd name="T67" fmla="*/ 771525 h 2944"/>
              <a:gd name="T68" fmla="*/ 1879600 w 1844"/>
              <a:gd name="T69" fmla="*/ 158750 h 2944"/>
              <a:gd name="T70" fmla="*/ 1644650 w 1844"/>
              <a:gd name="T71" fmla="*/ 55563 h 2944"/>
              <a:gd name="T72" fmla="*/ 1392238 w 1844"/>
              <a:gd name="T73" fmla="*/ 0 h 2944"/>
              <a:gd name="T74" fmla="*/ 1223963 w 1844"/>
              <a:gd name="T75" fmla="*/ 55563 h 2944"/>
              <a:gd name="T76" fmla="*/ 815975 w 1844"/>
              <a:gd name="T77" fmla="*/ 119063 h 2944"/>
              <a:gd name="T78" fmla="*/ 323850 w 1844"/>
              <a:gd name="T79" fmla="*/ 357188 h 2944"/>
              <a:gd name="T80" fmla="*/ 174625 w 1844"/>
              <a:gd name="T81" fmla="*/ 441325 h 2944"/>
              <a:gd name="T82" fmla="*/ 0 w 1844"/>
              <a:gd name="T83" fmla="*/ 558800 h 2944"/>
              <a:gd name="T84" fmla="*/ 34925 w 1844"/>
              <a:gd name="T85" fmla="*/ 658813 h 2944"/>
              <a:gd name="T86" fmla="*/ 120650 w 1844"/>
              <a:gd name="T87" fmla="*/ 774700 h 2944"/>
              <a:gd name="T88" fmla="*/ 2913063 w 1844"/>
              <a:gd name="T89" fmla="*/ 4241800 h 2944"/>
              <a:gd name="T90" fmla="*/ 2809875 w 1844"/>
              <a:gd name="T91" fmla="*/ 4121150 h 2944"/>
              <a:gd name="T92" fmla="*/ 2860675 w 1844"/>
              <a:gd name="T93" fmla="*/ 4208463 h 2944"/>
              <a:gd name="T94" fmla="*/ 2725738 w 1844"/>
              <a:gd name="T95" fmla="*/ 4333875 h 2944"/>
              <a:gd name="T96" fmla="*/ 1428750 w 1844"/>
              <a:gd name="T97" fmla="*/ 41275 h 2944"/>
              <a:gd name="T98" fmla="*/ 1374775 w 1844"/>
              <a:gd name="T99" fmla="*/ 44450 h 2944"/>
              <a:gd name="T100" fmla="*/ 261938 w 1844"/>
              <a:gd name="T101" fmla="*/ 1062038 h 2944"/>
              <a:gd name="T102" fmla="*/ 160338 w 1844"/>
              <a:gd name="T103" fmla="*/ 800100 h 2944"/>
              <a:gd name="T104" fmla="*/ 234950 w 1844"/>
              <a:gd name="T105" fmla="*/ 987425 h 2944"/>
              <a:gd name="T106" fmla="*/ 103188 w 1844"/>
              <a:gd name="T107" fmla="*/ 517525 h 2944"/>
              <a:gd name="T108" fmla="*/ 125413 w 1844"/>
              <a:gd name="T109" fmla="*/ 530225 h 2944"/>
              <a:gd name="T110" fmla="*/ 65088 w 1844"/>
              <a:gd name="T111" fmla="*/ 708025 h 2944"/>
              <a:gd name="T112" fmla="*/ 106363 w 1844"/>
              <a:gd name="T113" fmla="*/ 696913 h 2944"/>
              <a:gd name="T114" fmla="*/ 96838 w 1844"/>
              <a:gd name="T115" fmla="*/ 750888 h 2944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1844"/>
              <a:gd name="T175" fmla="*/ 0 h 2944"/>
              <a:gd name="T176" fmla="*/ 1844 w 1844"/>
              <a:gd name="T177" fmla="*/ 2944 h 2944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1844" h="2944">
                <a:moveTo>
                  <a:pt x="79" y="500"/>
                </a:moveTo>
                <a:lnTo>
                  <a:pt x="79" y="500"/>
                </a:lnTo>
                <a:lnTo>
                  <a:pt x="79" y="526"/>
                </a:lnTo>
                <a:lnTo>
                  <a:pt x="79" y="547"/>
                </a:lnTo>
                <a:lnTo>
                  <a:pt x="83" y="569"/>
                </a:lnTo>
                <a:lnTo>
                  <a:pt x="89" y="593"/>
                </a:lnTo>
                <a:lnTo>
                  <a:pt x="94" y="604"/>
                </a:lnTo>
                <a:lnTo>
                  <a:pt x="103" y="616"/>
                </a:lnTo>
                <a:lnTo>
                  <a:pt x="130" y="647"/>
                </a:lnTo>
                <a:lnTo>
                  <a:pt x="154" y="671"/>
                </a:lnTo>
                <a:lnTo>
                  <a:pt x="161" y="676"/>
                </a:lnTo>
                <a:lnTo>
                  <a:pt x="163" y="674"/>
                </a:lnTo>
                <a:lnTo>
                  <a:pt x="163" y="672"/>
                </a:lnTo>
                <a:lnTo>
                  <a:pt x="166" y="678"/>
                </a:lnTo>
                <a:lnTo>
                  <a:pt x="165" y="689"/>
                </a:lnTo>
                <a:lnTo>
                  <a:pt x="163" y="698"/>
                </a:lnTo>
                <a:lnTo>
                  <a:pt x="166" y="714"/>
                </a:lnTo>
                <a:lnTo>
                  <a:pt x="174" y="730"/>
                </a:lnTo>
                <a:lnTo>
                  <a:pt x="179" y="738"/>
                </a:lnTo>
                <a:lnTo>
                  <a:pt x="185" y="745"/>
                </a:lnTo>
                <a:lnTo>
                  <a:pt x="186" y="747"/>
                </a:lnTo>
                <a:lnTo>
                  <a:pt x="190" y="752"/>
                </a:lnTo>
                <a:lnTo>
                  <a:pt x="194" y="758"/>
                </a:lnTo>
                <a:lnTo>
                  <a:pt x="199" y="774"/>
                </a:lnTo>
                <a:lnTo>
                  <a:pt x="203" y="790"/>
                </a:lnTo>
                <a:lnTo>
                  <a:pt x="203" y="807"/>
                </a:lnTo>
                <a:lnTo>
                  <a:pt x="197" y="823"/>
                </a:lnTo>
                <a:lnTo>
                  <a:pt x="192" y="837"/>
                </a:lnTo>
                <a:lnTo>
                  <a:pt x="183" y="852"/>
                </a:lnTo>
                <a:lnTo>
                  <a:pt x="174" y="866"/>
                </a:lnTo>
                <a:lnTo>
                  <a:pt x="161" y="879"/>
                </a:lnTo>
                <a:lnTo>
                  <a:pt x="150" y="890"/>
                </a:lnTo>
                <a:lnTo>
                  <a:pt x="137" y="903"/>
                </a:lnTo>
                <a:lnTo>
                  <a:pt x="127" y="917"/>
                </a:lnTo>
                <a:lnTo>
                  <a:pt x="119" y="932"/>
                </a:lnTo>
                <a:lnTo>
                  <a:pt x="118" y="941"/>
                </a:lnTo>
                <a:lnTo>
                  <a:pt x="118" y="948"/>
                </a:lnTo>
                <a:lnTo>
                  <a:pt x="119" y="957"/>
                </a:lnTo>
                <a:lnTo>
                  <a:pt x="123" y="964"/>
                </a:lnTo>
                <a:lnTo>
                  <a:pt x="132" y="977"/>
                </a:lnTo>
                <a:lnTo>
                  <a:pt x="143" y="989"/>
                </a:lnTo>
                <a:lnTo>
                  <a:pt x="156" y="1000"/>
                </a:lnTo>
                <a:lnTo>
                  <a:pt x="170" y="1008"/>
                </a:lnTo>
                <a:lnTo>
                  <a:pt x="181" y="1013"/>
                </a:lnTo>
                <a:lnTo>
                  <a:pt x="188" y="1017"/>
                </a:lnTo>
                <a:lnTo>
                  <a:pt x="190" y="1020"/>
                </a:lnTo>
                <a:lnTo>
                  <a:pt x="195" y="1037"/>
                </a:lnTo>
                <a:lnTo>
                  <a:pt x="199" y="1053"/>
                </a:lnTo>
                <a:lnTo>
                  <a:pt x="197" y="1069"/>
                </a:lnTo>
                <a:lnTo>
                  <a:pt x="195" y="1085"/>
                </a:lnTo>
                <a:lnTo>
                  <a:pt x="194" y="1089"/>
                </a:lnTo>
                <a:lnTo>
                  <a:pt x="190" y="1093"/>
                </a:lnTo>
                <a:lnTo>
                  <a:pt x="188" y="1096"/>
                </a:lnTo>
                <a:lnTo>
                  <a:pt x="186" y="1100"/>
                </a:lnTo>
                <a:lnTo>
                  <a:pt x="186" y="1104"/>
                </a:lnTo>
                <a:lnTo>
                  <a:pt x="188" y="1107"/>
                </a:lnTo>
                <a:lnTo>
                  <a:pt x="192" y="1114"/>
                </a:lnTo>
                <a:lnTo>
                  <a:pt x="197" y="1124"/>
                </a:lnTo>
                <a:lnTo>
                  <a:pt x="206" y="1133"/>
                </a:lnTo>
                <a:lnTo>
                  <a:pt x="214" y="1136"/>
                </a:lnTo>
                <a:lnTo>
                  <a:pt x="215" y="1140"/>
                </a:lnTo>
                <a:lnTo>
                  <a:pt x="217" y="1142"/>
                </a:lnTo>
                <a:lnTo>
                  <a:pt x="214" y="1149"/>
                </a:lnTo>
                <a:lnTo>
                  <a:pt x="212" y="1158"/>
                </a:lnTo>
                <a:lnTo>
                  <a:pt x="212" y="1165"/>
                </a:lnTo>
                <a:lnTo>
                  <a:pt x="214" y="1174"/>
                </a:lnTo>
                <a:lnTo>
                  <a:pt x="215" y="1181"/>
                </a:lnTo>
                <a:lnTo>
                  <a:pt x="217" y="1185"/>
                </a:lnTo>
                <a:lnTo>
                  <a:pt x="223" y="1189"/>
                </a:lnTo>
                <a:lnTo>
                  <a:pt x="233" y="1194"/>
                </a:lnTo>
                <a:lnTo>
                  <a:pt x="244" y="1201"/>
                </a:lnTo>
                <a:lnTo>
                  <a:pt x="250" y="1205"/>
                </a:lnTo>
                <a:lnTo>
                  <a:pt x="253" y="1210"/>
                </a:lnTo>
                <a:lnTo>
                  <a:pt x="259" y="1216"/>
                </a:lnTo>
                <a:lnTo>
                  <a:pt x="261" y="1220"/>
                </a:lnTo>
                <a:lnTo>
                  <a:pt x="261" y="1223"/>
                </a:lnTo>
                <a:lnTo>
                  <a:pt x="257" y="1230"/>
                </a:lnTo>
                <a:lnTo>
                  <a:pt x="255" y="1239"/>
                </a:lnTo>
                <a:lnTo>
                  <a:pt x="252" y="1256"/>
                </a:lnTo>
                <a:lnTo>
                  <a:pt x="252" y="1270"/>
                </a:lnTo>
                <a:lnTo>
                  <a:pt x="252" y="1287"/>
                </a:lnTo>
                <a:lnTo>
                  <a:pt x="255" y="1301"/>
                </a:lnTo>
                <a:lnTo>
                  <a:pt x="261" y="1314"/>
                </a:lnTo>
                <a:lnTo>
                  <a:pt x="268" y="1326"/>
                </a:lnTo>
                <a:lnTo>
                  <a:pt x="277" y="1339"/>
                </a:lnTo>
                <a:lnTo>
                  <a:pt x="290" y="1348"/>
                </a:lnTo>
                <a:lnTo>
                  <a:pt x="302" y="1355"/>
                </a:lnTo>
                <a:lnTo>
                  <a:pt x="313" y="1359"/>
                </a:lnTo>
                <a:lnTo>
                  <a:pt x="324" y="1363"/>
                </a:lnTo>
                <a:lnTo>
                  <a:pt x="348" y="1364"/>
                </a:lnTo>
                <a:lnTo>
                  <a:pt x="371" y="1370"/>
                </a:lnTo>
                <a:lnTo>
                  <a:pt x="396" y="1373"/>
                </a:lnTo>
                <a:lnTo>
                  <a:pt x="449" y="1379"/>
                </a:lnTo>
                <a:lnTo>
                  <a:pt x="482" y="1381"/>
                </a:lnTo>
                <a:lnTo>
                  <a:pt x="514" y="1383"/>
                </a:lnTo>
                <a:lnTo>
                  <a:pt x="520" y="1384"/>
                </a:lnTo>
                <a:lnTo>
                  <a:pt x="540" y="1386"/>
                </a:lnTo>
                <a:lnTo>
                  <a:pt x="560" y="1392"/>
                </a:lnTo>
                <a:lnTo>
                  <a:pt x="558" y="1388"/>
                </a:lnTo>
                <a:lnTo>
                  <a:pt x="578" y="1393"/>
                </a:lnTo>
                <a:lnTo>
                  <a:pt x="550" y="1415"/>
                </a:lnTo>
                <a:lnTo>
                  <a:pt x="505" y="1448"/>
                </a:lnTo>
                <a:lnTo>
                  <a:pt x="485" y="1468"/>
                </a:lnTo>
                <a:lnTo>
                  <a:pt x="467" y="1486"/>
                </a:lnTo>
                <a:lnTo>
                  <a:pt x="462" y="1495"/>
                </a:lnTo>
                <a:lnTo>
                  <a:pt x="456" y="1502"/>
                </a:lnTo>
                <a:lnTo>
                  <a:pt x="454" y="1509"/>
                </a:lnTo>
                <a:lnTo>
                  <a:pt x="454" y="1517"/>
                </a:lnTo>
                <a:lnTo>
                  <a:pt x="462" y="1540"/>
                </a:lnTo>
                <a:lnTo>
                  <a:pt x="471" y="1564"/>
                </a:lnTo>
                <a:lnTo>
                  <a:pt x="480" y="1584"/>
                </a:lnTo>
                <a:lnTo>
                  <a:pt x="492" y="1604"/>
                </a:lnTo>
                <a:lnTo>
                  <a:pt x="507" y="1620"/>
                </a:lnTo>
                <a:lnTo>
                  <a:pt x="523" y="1634"/>
                </a:lnTo>
                <a:lnTo>
                  <a:pt x="543" y="1649"/>
                </a:lnTo>
                <a:lnTo>
                  <a:pt x="565" y="1660"/>
                </a:lnTo>
                <a:lnTo>
                  <a:pt x="516" y="1712"/>
                </a:lnTo>
                <a:lnTo>
                  <a:pt x="467" y="1768"/>
                </a:lnTo>
                <a:lnTo>
                  <a:pt x="418" y="1828"/>
                </a:lnTo>
                <a:lnTo>
                  <a:pt x="369" y="1888"/>
                </a:lnTo>
                <a:lnTo>
                  <a:pt x="324" y="1951"/>
                </a:lnTo>
                <a:lnTo>
                  <a:pt x="282" y="2015"/>
                </a:lnTo>
                <a:lnTo>
                  <a:pt x="243" y="2078"/>
                </a:lnTo>
                <a:lnTo>
                  <a:pt x="226" y="2111"/>
                </a:lnTo>
                <a:lnTo>
                  <a:pt x="210" y="2142"/>
                </a:lnTo>
                <a:lnTo>
                  <a:pt x="194" y="2176"/>
                </a:lnTo>
                <a:lnTo>
                  <a:pt x="181" y="2212"/>
                </a:lnTo>
                <a:lnTo>
                  <a:pt x="170" y="2250"/>
                </a:lnTo>
                <a:lnTo>
                  <a:pt x="161" y="2286"/>
                </a:lnTo>
                <a:lnTo>
                  <a:pt x="154" y="2326"/>
                </a:lnTo>
                <a:lnTo>
                  <a:pt x="146" y="2364"/>
                </a:lnTo>
                <a:lnTo>
                  <a:pt x="143" y="2404"/>
                </a:lnTo>
                <a:lnTo>
                  <a:pt x="139" y="2444"/>
                </a:lnTo>
                <a:lnTo>
                  <a:pt x="136" y="2524"/>
                </a:lnTo>
                <a:lnTo>
                  <a:pt x="132" y="2603"/>
                </a:lnTo>
                <a:lnTo>
                  <a:pt x="130" y="2683"/>
                </a:lnTo>
                <a:lnTo>
                  <a:pt x="125" y="2757"/>
                </a:lnTo>
                <a:lnTo>
                  <a:pt x="123" y="2785"/>
                </a:lnTo>
                <a:lnTo>
                  <a:pt x="121" y="2814"/>
                </a:lnTo>
                <a:lnTo>
                  <a:pt x="121" y="2875"/>
                </a:lnTo>
                <a:lnTo>
                  <a:pt x="123" y="2924"/>
                </a:lnTo>
                <a:lnTo>
                  <a:pt x="125" y="2944"/>
                </a:lnTo>
                <a:lnTo>
                  <a:pt x="1396" y="2944"/>
                </a:lnTo>
                <a:lnTo>
                  <a:pt x="1402" y="2940"/>
                </a:lnTo>
                <a:lnTo>
                  <a:pt x="1407" y="2935"/>
                </a:lnTo>
                <a:lnTo>
                  <a:pt x="1411" y="2928"/>
                </a:lnTo>
                <a:lnTo>
                  <a:pt x="1415" y="2920"/>
                </a:lnTo>
                <a:lnTo>
                  <a:pt x="1420" y="2902"/>
                </a:lnTo>
                <a:lnTo>
                  <a:pt x="1424" y="2882"/>
                </a:lnTo>
                <a:lnTo>
                  <a:pt x="1433" y="2843"/>
                </a:lnTo>
                <a:lnTo>
                  <a:pt x="1438" y="2824"/>
                </a:lnTo>
                <a:lnTo>
                  <a:pt x="1442" y="2817"/>
                </a:lnTo>
                <a:lnTo>
                  <a:pt x="1445" y="2810"/>
                </a:lnTo>
                <a:lnTo>
                  <a:pt x="1453" y="2805"/>
                </a:lnTo>
                <a:lnTo>
                  <a:pt x="1458" y="2803"/>
                </a:lnTo>
                <a:lnTo>
                  <a:pt x="1462" y="2805"/>
                </a:lnTo>
                <a:lnTo>
                  <a:pt x="1467" y="2806"/>
                </a:lnTo>
                <a:lnTo>
                  <a:pt x="1472" y="2808"/>
                </a:lnTo>
                <a:lnTo>
                  <a:pt x="1474" y="2808"/>
                </a:lnTo>
                <a:lnTo>
                  <a:pt x="1476" y="2803"/>
                </a:lnTo>
                <a:lnTo>
                  <a:pt x="1480" y="2806"/>
                </a:lnTo>
                <a:lnTo>
                  <a:pt x="1482" y="2812"/>
                </a:lnTo>
                <a:lnTo>
                  <a:pt x="1485" y="2823"/>
                </a:lnTo>
                <a:lnTo>
                  <a:pt x="1487" y="2835"/>
                </a:lnTo>
                <a:lnTo>
                  <a:pt x="1487" y="2850"/>
                </a:lnTo>
                <a:lnTo>
                  <a:pt x="1485" y="2877"/>
                </a:lnTo>
                <a:lnTo>
                  <a:pt x="1485" y="2890"/>
                </a:lnTo>
                <a:lnTo>
                  <a:pt x="1487" y="2901"/>
                </a:lnTo>
                <a:lnTo>
                  <a:pt x="1491" y="2906"/>
                </a:lnTo>
                <a:lnTo>
                  <a:pt x="1494" y="2908"/>
                </a:lnTo>
                <a:lnTo>
                  <a:pt x="1505" y="2911"/>
                </a:lnTo>
                <a:lnTo>
                  <a:pt x="1520" y="2913"/>
                </a:lnTo>
                <a:lnTo>
                  <a:pt x="1538" y="2911"/>
                </a:lnTo>
                <a:lnTo>
                  <a:pt x="1572" y="2908"/>
                </a:lnTo>
                <a:lnTo>
                  <a:pt x="1599" y="2904"/>
                </a:lnTo>
                <a:lnTo>
                  <a:pt x="1596" y="2897"/>
                </a:lnTo>
                <a:lnTo>
                  <a:pt x="1588" y="2884"/>
                </a:lnTo>
                <a:lnTo>
                  <a:pt x="1585" y="2877"/>
                </a:lnTo>
                <a:lnTo>
                  <a:pt x="1583" y="2872"/>
                </a:lnTo>
                <a:lnTo>
                  <a:pt x="1583" y="2868"/>
                </a:lnTo>
                <a:lnTo>
                  <a:pt x="1587" y="2866"/>
                </a:lnTo>
                <a:lnTo>
                  <a:pt x="1590" y="2866"/>
                </a:lnTo>
                <a:lnTo>
                  <a:pt x="1594" y="2870"/>
                </a:lnTo>
                <a:lnTo>
                  <a:pt x="1599" y="2877"/>
                </a:lnTo>
                <a:lnTo>
                  <a:pt x="1608" y="2899"/>
                </a:lnTo>
                <a:lnTo>
                  <a:pt x="1612" y="2906"/>
                </a:lnTo>
                <a:lnTo>
                  <a:pt x="1614" y="2908"/>
                </a:lnTo>
                <a:lnTo>
                  <a:pt x="1614" y="2901"/>
                </a:lnTo>
                <a:lnTo>
                  <a:pt x="1612" y="2881"/>
                </a:lnTo>
                <a:lnTo>
                  <a:pt x="1630" y="2886"/>
                </a:lnTo>
                <a:lnTo>
                  <a:pt x="1648" y="2891"/>
                </a:lnTo>
                <a:lnTo>
                  <a:pt x="1668" y="2893"/>
                </a:lnTo>
                <a:lnTo>
                  <a:pt x="1686" y="2895"/>
                </a:lnTo>
                <a:lnTo>
                  <a:pt x="1726" y="2893"/>
                </a:lnTo>
                <a:lnTo>
                  <a:pt x="1770" y="2891"/>
                </a:lnTo>
                <a:lnTo>
                  <a:pt x="1755" y="2872"/>
                </a:lnTo>
                <a:lnTo>
                  <a:pt x="1741" y="2846"/>
                </a:lnTo>
                <a:lnTo>
                  <a:pt x="1728" y="2817"/>
                </a:lnTo>
                <a:lnTo>
                  <a:pt x="1717" y="2792"/>
                </a:lnTo>
                <a:lnTo>
                  <a:pt x="1726" y="2799"/>
                </a:lnTo>
                <a:lnTo>
                  <a:pt x="1737" y="2810"/>
                </a:lnTo>
                <a:lnTo>
                  <a:pt x="1761" y="2837"/>
                </a:lnTo>
                <a:lnTo>
                  <a:pt x="1773" y="2850"/>
                </a:lnTo>
                <a:lnTo>
                  <a:pt x="1788" y="2859"/>
                </a:lnTo>
                <a:lnTo>
                  <a:pt x="1795" y="2862"/>
                </a:lnTo>
                <a:lnTo>
                  <a:pt x="1802" y="2862"/>
                </a:lnTo>
                <a:lnTo>
                  <a:pt x="1808" y="2862"/>
                </a:lnTo>
                <a:lnTo>
                  <a:pt x="1815" y="2861"/>
                </a:lnTo>
                <a:lnTo>
                  <a:pt x="1813" y="2857"/>
                </a:lnTo>
                <a:lnTo>
                  <a:pt x="1808" y="2848"/>
                </a:lnTo>
                <a:lnTo>
                  <a:pt x="1795" y="2815"/>
                </a:lnTo>
                <a:lnTo>
                  <a:pt x="1784" y="2781"/>
                </a:lnTo>
                <a:lnTo>
                  <a:pt x="1780" y="2766"/>
                </a:lnTo>
                <a:lnTo>
                  <a:pt x="1780" y="2757"/>
                </a:lnTo>
                <a:lnTo>
                  <a:pt x="1789" y="2759"/>
                </a:lnTo>
                <a:lnTo>
                  <a:pt x="1797" y="2761"/>
                </a:lnTo>
                <a:lnTo>
                  <a:pt x="1804" y="2766"/>
                </a:lnTo>
                <a:lnTo>
                  <a:pt x="1811" y="2776"/>
                </a:lnTo>
                <a:lnTo>
                  <a:pt x="1818" y="2786"/>
                </a:lnTo>
                <a:lnTo>
                  <a:pt x="1826" y="2803"/>
                </a:lnTo>
                <a:lnTo>
                  <a:pt x="1831" y="2824"/>
                </a:lnTo>
                <a:lnTo>
                  <a:pt x="1833" y="2819"/>
                </a:lnTo>
                <a:lnTo>
                  <a:pt x="1835" y="2814"/>
                </a:lnTo>
                <a:lnTo>
                  <a:pt x="1833" y="2799"/>
                </a:lnTo>
                <a:lnTo>
                  <a:pt x="1828" y="2781"/>
                </a:lnTo>
                <a:lnTo>
                  <a:pt x="1820" y="2763"/>
                </a:lnTo>
                <a:lnTo>
                  <a:pt x="1802" y="2725"/>
                </a:lnTo>
                <a:lnTo>
                  <a:pt x="1795" y="2707"/>
                </a:lnTo>
                <a:lnTo>
                  <a:pt x="1789" y="2692"/>
                </a:lnTo>
                <a:lnTo>
                  <a:pt x="1791" y="2696"/>
                </a:lnTo>
                <a:lnTo>
                  <a:pt x="1797" y="2698"/>
                </a:lnTo>
                <a:lnTo>
                  <a:pt x="1809" y="2698"/>
                </a:lnTo>
                <a:lnTo>
                  <a:pt x="1824" y="2696"/>
                </a:lnTo>
                <a:lnTo>
                  <a:pt x="1835" y="2692"/>
                </a:lnTo>
                <a:lnTo>
                  <a:pt x="1840" y="2689"/>
                </a:lnTo>
                <a:lnTo>
                  <a:pt x="1844" y="2681"/>
                </a:lnTo>
                <a:lnTo>
                  <a:pt x="1844" y="2674"/>
                </a:lnTo>
                <a:lnTo>
                  <a:pt x="1842" y="2665"/>
                </a:lnTo>
                <a:lnTo>
                  <a:pt x="1838" y="2654"/>
                </a:lnTo>
                <a:lnTo>
                  <a:pt x="1835" y="2641"/>
                </a:lnTo>
                <a:lnTo>
                  <a:pt x="1822" y="2616"/>
                </a:lnTo>
                <a:lnTo>
                  <a:pt x="1808" y="2593"/>
                </a:lnTo>
                <a:lnTo>
                  <a:pt x="1793" y="2569"/>
                </a:lnTo>
                <a:lnTo>
                  <a:pt x="1782" y="2553"/>
                </a:lnTo>
                <a:lnTo>
                  <a:pt x="1777" y="2542"/>
                </a:lnTo>
                <a:lnTo>
                  <a:pt x="1759" y="2482"/>
                </a:lnTo>
                <a:lnTo>
                  <a:pt x="1748" y="2435"/>
                </a:lnTo>
                <a:lnTo>
                  <a:pt x="1737" y="2384"/>
                </a:lnTo>
                <a:lnTo>
                  <a:pt x="1728" y="2335"/>
                </a:lnTo>
                <a:lnTo>
                  <a:pt x="1722" y="2290"/>
                </a:lnTo>
                <a:lnTo>
                  <a:pt x="1722" y="2272"/>
                </a:lnTo>
                <a:lnTo>
                  <a:pt x="1724" y="2256"/>
                </a:lnTo>
                <a:lnTo>
                  <a:pt x="1728" y="2243"/>
                </a:lnTo>
                <a:lnTo>
                  <a:pt x="1730" y="2239"/>
                </a:lnTo>
                <a:lnTo>
                  <a:pt x="1732" y="2236"/>
                </a:lnTo>
                <a:lnTo>
                  <a:pt x="1741" y="2248"/>
                </a:lnTo>
                <a:lnTo>
                  <a:pt x="1751" y="2261"/>
                </a:lnTo>
                <a:lnTo>
                  <a:pt x="1757" y="2265"/>
                </a:lnTo>
                <a:lnTo>
                  <a:pt x="1764" y="2270"/>
                </a:lnTo>
                <a:lnTo>
                  <a:pt x="1771" y="2270"/>
                </a:lnTo>
                <a:lnTo>
                  <a:pt x="1779" y="2270"/>
                </a:lnTo>
                <a:lnTo>
                  <a:pt x="1766" y="2254"/>
                </a:lnTo>
                <a:lnTo>
                  <a:pt x="1753" y="2236"/>
                </a:lnTo>
                <a:lnTo>
                  <a:pt x="1741" y="2216"/>
                </a:lnTo>
                <a:lnTo>
                  <a:pt x="1730" y="2194"/>
                </a:lnTo>
                <a:lnTo>
                  <a:pt x="1706" y="2147"/>
                </a:lnTo>
                <a:lnTo>
                  <a:pt x="1686" y="2096"/>
                </a:lnTo>
                <a:lnTo>
                  <a:pt x="1670" y="2044"/>
                </a:lnTo>
                <a:lnTo>
                  <a:pt x="1655" y="1993"/>
                </a:lnTo>
                <a:lnTo>
                  <a:pt x="1645" y="1946"/>
                </a:lnTo>
                <a:lnTo>
                  <a:pt x="1639" y="1904"/>
                </a:lnTo>
                <a:lnTo>
                  <a:pt x="1646" y="1917"/>
                </a:lnTo>
                <a:lnTo>
                  <a:pt x="1652" y="1930"/>
                </a:lnTo>
                <a:lnTo>
                  <a:pt x="1657" y="1944"/>
                </a:lnTo>
                <a:lnTo>
                  <a:pt x="1659" y="1959"/>
                </a:lnTo>
                <a:lnTo>
                  <a:pt x="1663" y="1959"/>
                </a:lnTo>
                <a:lnTo>
                  <a:pt x="1666" y="1955"/>
                </a:lnTo>
                <a:lnTo>
                  <a:pt x="1668" y="1950"/>
                </a:lnTo>
                <a:lnTo>
                  <a:pt x="1668" y="1944"/>
                </a:lnTo>
                <a:lnTo>
                  <a:pt x="1666" y="1930"/>
                </a:lnTo>
                <a:lnTo>
                  <a:pt x="1663" y="1915"/>
                </a:lnTo>
                <a:lnTo>
                  <a:pt x="1650" y="1883"/>
                </a:lnTo>
                <a:lnTo>
                  <a:pt x="1643" y="1863"/>
                </a:lnTo>
                <a:lnTo>
                  <a:pt x="1641" y="1848"/>
                </a:lnTo>
                <a:lnTo>
                  <a:pt x="1639" y="1830"/>
                </a:lnTo>
                <a:lnTo>
                  <a:pt x="1639" y="1788"/>
                </a:lnTo>
                <a:lnTo>
                  <a:pt x="1639" y="1752"/>
                </a:lnTo>
                <a:lnTo>
                  <a:pt x="1639" y="1734"/>
                </a:lnTo>
                <a:lnTo>
                  <a:pt x="1634" y="1689"/>
                </a:lnTo>
                <a:lnTo>
                  <a:pt x="1623" y="1613"/>
                </a:lnTo>
                <a:lnTo>
                  <a:pt x="1616" y="1542"/>
                </a:lnTo>
                <a:lnTo>
                  <a:pt x="1612" y="1518"/>
                </a:lnTo>
                <a:lnTo>
                  <a:pt x="1610" y="1511"/>
                </a:lnTo>
                <a:lnTo>
                  <a:pt x="1574" y="1390"/>
                </a:lnTo>
                <a:lnTo>
                  <a:pt x="1516" y="1194"/>
                </a:lnTo>
                <a:lnTo>
                  <a:pt x="1520" y="1201"/>
                </a:lnTo>
                <a:lnTo>
                  <a:pt x="1514" y="1192"/>
                </a:lnTo>
                <a:lnTo>
                  <a:pt x="1491" y="1116"/>
                </a:lnTo>
                <a:lnTo>
                  <a:pt x="1487" y="1104"/>
                </a:lnTo>
                <a:lnTo>
                  <a:pt x="1483" y="1080"/>
                </a:lnTo>
                <a:lnTo>
                  <a:pt x="1474" y="1013"/>
                </a:lnTo>
                <a:lnTo>
                  <a:pt x="1451" y="823"/>
                </a:lnTo>
                <a:lnTo>
                  <a:pt x="1438" y="720"/>
                </a:lnTo>
                <a:lnTo>
                  <a:pt x="1422" y="624"/>
                </a:lnTo>
                <a:lnTo>
                  <a:pt x="1415" y="580"/>
                </a:lnTo>
                <a:lnTo>
                  <a:pt x="1407" y="544"/>
                </a:lnTo>
                <a:lnTo>
                  <a:pt x="1398" y="513"/>
                </a:lnTo>
                <a:lnTo>
                  <a:pt x="1391" y="491"/>
                </a:lnTo>
                <a:lnTo>
                  <a:pt x="1391" y="493"/>
                </a:lnTo>
                <a:lnTo>
                  <a:pt x="1389" y="491"/>
                </a:lnTo>
                <a:lnTo>
                  <a:pt x="1387" y="486"/>
                </a:lnTo>
                <a:lnTo>
                  <a:pt x="1380" y="457"/>
                </a:lnTo>
                <a:lnTo>
                  <a:pt x="1367" y="410"/>
                </a:lnTo>
                <a:lnTo>
                  <a:pt x="1347" y="352"/>
                </a:lnTo>
                <a:lnTo>
                  <a:pt x="1335" y="319"/>
                </a:lnTo>
                <a:lnTo>
                  <a:pt x="1320" y="287"/>
                </a:lnTo>
                <a:lnTo>
                  <a:pt x="1304" y="252"/>
                </a:lnTo>
                <a:lnTo>
                  <a:pt x="1284" y="220"/>
                </a:lnTo>
                <a:lnTo>
                  <a:pt x="1262" y="187"/>
                </a:lnTo>
                <a:lnTo>
                  <a:pt x="1239" y="156"/>
                </a:lnTo>
                <a:lnTo>
                  <a:pt x="1213" y="125"/>
                </a:lnTo>
                <a:lnTo>
                  <a:pt x="1184" y="100"/>
                </a:lnTo>
                <a:lnTo>
                  <a:pt x="1184" y="98"/>
                </a:lnTo>
                <a:lnTo>
                  <a:pt x="1183" y="96"/>
                </a:lnTo>
                <a:lnTo>
                  <a:pt x="1170" y="89"/>
                </a:lnTo>
                <a:lnTo>
                  <a:pt x="1130" y="67"/>
                </a:lnTo>
                <a:lnTo>
                  <a:pt x="1105" y="57"/>
                </a:lnTo>
                <a:lnTo>
                  <a:pt x="1079" y="48"/>
                </a:lnTo>
                <a:lnTo>
                  <a:pt x="1058" y="38"/>
                </a:lnTo>
                <a:lnTo>
                  <a:pt x="1040" y="35"/>
                </a:lnTo>
                <a:lnTo>
                  <a:pt x="1036" y="35"/>
                </a:lnTo>
                <a:lnTo>
                  <a:pt x="1027" y="33"/>
                </a:lnTo>
                <a:lnTo>
                  <a:pt x="1002" y="31"/>
                </a:lnTo>
                <a:lnTo>
                  <a:pt x="974" y="29"/>
                </a:lnTo>
                <a:lnTo>
                  <a:pt x="963" y="28"/>
                </a:lnTo>
                <a:lnTo>
                  <a:pt x="960" y="24"/>
                </a:lnTo>
                <a:lnTo>
                  <a:pt x="951" y="22"/>
                </a:lnTo>
                <a:lnTo>
                  <a:pt x="936" y="17"/>
                </a:lnTo>
                <a:lnTo>
                  <a:pt x="916" y="11"/>
                </a:lnTo>
                <a:lnTo>
                  <a:pt x="896" y="4"/>
                </a:lnTo>
                <a:lnTo>
                  <a:pt x="877" y="0"/>
                </a:lnTo>
                <a:lnTo>
                  <a:pt x="867" y="0"/>
                </a:lnTo>
                <a:lnTo>
                  <a:pt x="858" y="2"/>
                </a:lnTo>
                <a:lnTo>
                  <a:pt x="853" y="6"/>
                </a:lnTo>
                <a:lnTo>
                  <a:pt x="848" y="9"/>
                </a:lnTo>
                <a:lnTo>
                  <a:pt x="846" y="17"/>
                </a:lnTo>
                <a:lnTo>
                  <a:pt x="844" y="26"/>
                </a:lnTo>
                <a:lnTo>
                  <a:pt x="835" y="26"/>
                </a:lnTo>
                <a:lnTo>
                  <a:pt x="824" y="26"/>
                </a:lnTo>
                <a:lnTo>
                  <a:pt x="799" y="29"/>
                </a:lnTo>
                <a:lnTo>
                  <a:pt x="771" y="35"/>
                </a:lnTo>
                <a:lnTo>
                  <a:pt x="752" y="40"/>
                </a:lnTo>
                <a:lnTo>
                  <a:pt x="726" y="48"/>
                </a:lnTo>
                <a:lnTo>
                  <a:pt x="699" y="53"/>
                </a:lnTo>
                <a:lnTo>
                  <a:pt x="670" y="55"/>
                </a:lnTo>
                <a:lnTo>
                  <a:pt x="641" y="57"/>
                </a:lnTo>
                <a:lnTo>
                  <a:pt x="587" y="62"/>
                </a:lnTo>
                <a:lnTo>
                  <a:pt x="561" y="66"/>
                </a:lnTo>
                <a:lnTo>
                  <a:pt x="538" y="71"/>
                </a:lnTo>
                <a:lnTo>
                  <a:pt x="514" y="75"/>
                </a:lnTo>
                <a:lnTo>
                  <a:pt x="462" y="87"/>
                </a:lnTo>
                <a:lnTo>
                  <a:pt x="404" y="104"/>
                </a:lnTo>
                <a:lnTo>
                  <a:pt x="380" y="111"/>
                </a:lnTo>
                <a:lnTo>
                  <a:pt x="366" y="116"/>
                </a:lnTo>
                <a:lnTo>
                  <a:pt x="342" y="131"/>
                </a:lnTo>
                <a:lnTo>
                  <a:pt x="319" y="147"/>
                </a:lnTo>
                <a:lnTo>
                  <a:pt x="268" y="185"/>
                </a:lnTo>
                <a:lnTo>
                  <a:pt x="243" y="203"/>
                </a:lnTo>
                <a:lnTo>
                  <a:pt x="217" y="220"/>
                </a:lnTo>
                <a:lnTo>
                  <a:pt x="204" y="225"/>
                </a:lnTo>
                <a:lnTo>
                  <a:pt x="190" y="230"/>
                </a:lnTo>
                <a:lnTo>
                  <a:pt x="177" y="232"/>
                </a:lnTo>
                <a:lnTo>
                  <a:pt x="165" y="234"/>
                </a:lnTo>
                <a:lnTo>
                  <a:pt x="152" y="236"/>
                </a:lnTo>
                <a:lnTo>
                  <a:pt x="145" y="241"/>
                </a:lnTo>
                <a:lnTo>
                  <a:pt x="139" y="247"/>
                </a:lnTo>
                <a:lnTo>
                  <a:pt x="134" y="254"/>
                </a:lnTo>
                <a:lnTo>
                  <a:pt x="130" y="261"/>
                </a:lnTo>
                <a:lnTo>
                  <a:pt x="123" y="270"/>
                </a:lnTo>
                <a:lnTo>
                  <a:pt x="110" y="278"/>
                </a:lnTo>
                <a:lnTo>
                  <a:pt x="94" y="287"/>
                </a:lnTo>
                <a:lnTo>
                  <a:pt x="61" y="298"/>
                </a:lnTo>
                <a:lnTo>
                  <a:pt x="43" y="305"/>
                </a:lnTo>
                <a:lnTo>
                  <a:pt x="25" y="312"/>
                </a:lnTo>
                <a:lnTo>
                  <a:pt x="18" y="317"/>
                </a:lnTo>
                <a:lnTo>
                  <a:pt x="12" y="323"/>
                </a:lnTo>
                <a:lnTo>
                  <a:pt x="7" y="328"/>
                </a:lnTo>
                <a:lnTo>
                  <a:pt x="3" y="336"/>
                </a:lnTo>
                <a:lnTo>
                  <a:pt x="0" y="343"/>
                </a:lnTo>
                <a:lnTo>
                  <a:pt x="0" y="352"/>
                </a:lnTo>
                <a:lnTo>
                  <a:pt x="0" y="363"/>
                </a:lnTo>
                <a:lnTo>
                  <a:pt x="3" y="374"/>
                </a:lnTo>
                <a:lnTo>
                  <a:pt x="9" y="386"/>
                </a:lnTo>
                <a:lnTo>
                  <a:pt x="14" y="395"/>
                </a:lnTo>
                <a:lnTo>
                  <a:pt x="18" y="399"/>
                </a:lnTo>
                <a:lnTo>
                  <a:pt x="22" y="403"/>
                </a:lnTo>
                <a:lnTo>
                  <a:pt x="23" y="403"/>
                </a:lnTo>
                <a:lnTo>
                  <a:pt x="23" y="404"/>
                </a:lnTo>
                <a:lnTo>
                  <a:pt x="22" y="415"/>
                </a:lnTo>
                <a:lnTo>
                  <a:pt x="20" y="426"/>
                </a:lnTo>
                <a:lnTo>
                  <a:pt x="20" y="435"/>
                </a:lnTo>
                <a:lnTo>
                  <a:pt x="22" y="442"/>
                </a:lnTo>
                <a:lnTo>
                  <a:pt x="23" y="450"/>
                </a:lnTo>
                <a:lnTo>
                  <a:pt x="29" y="455"/>
                </a:lnTo>
                <a:lnTo>
                  <a:pt x="32" y="459"/>
                </a:lnTo>
                <a:lnTo>
                  <a:pt x="45" y="466"/>
                </a:lnTo>
                <a:lnTo>
                  <a:pt x="58" y="473"/>
                </a:lnTo>
                <a:lnTo>
                  <a:pt x="69" y="479"/>
                </a:lnTo>
                <a:lnTo>
                  <a:pt x="72" y="484"/>
                </a:lnTo>
                <a:lnTo>
                  <a:pt x="76" y="488"/>
                </a:lnTo>
                <a:lnTo>
                  <a:pt x="78" y="493"/>
                </a:lnTo>
                <a:lnTo>
                  <a:pt x="79" y="500"/>
                </a:lnTo>
                <a:close/>
                <a:moveTo>
                  <a:pt x="1824" y="2674"/>
                </a:moveTo>
                <a:lnTo>
                  <a:pt x="1824" y="2674"/>
                </a:lnTo>
                <a:lnTo>
                  <a:pt x="1818" y="2656"/>
                </a:lnTo>
                <a:lnTo>
                  <a:pt x="1824" y="2660"/>
                </a:lnTo>
                <a:lnTo>
                  <a:pt x="1831" y="2667"/>
                </a:lnTo>
                <a:lnTo>
                  <a:pt x="1835" y="2670"/>
                </a:lnTo>
                <a:lnTo>
                  <a:pt x="1835" y="2672"/>
                </a:lnTo>
                <a:lnTo>
                  <a:pt x="1831" y="2674"/>
                </a:lnTo>
                <a:lnTo>
                  <a:pt x="1824" y="2674"/>
                </a:lnTo>
                <a:close/>
                <a:moveTo>
                  <a:pt x="1802" y="2651"/>
                </a:moveTo>
                <a:lnTo>
                  <a:pt x="1802" y="2651"/>
                </a:lnTo>
                <a:lnTo>
                  <a:pt x="1784" y="2632"/>
                </a:lnTo>
                <a:lnTo>
                  <a:pt x="1773" y="2618"/>
                </a:lnTo>
                <a:lnTo>
                  <a:pt x="1766" y="2607"/>
                </a:lnTo>
                <a:lnTo>
                  <a:pt x="1764" y="2602"/>
                </a:lnTo>
                <a:lnTo>
                  <a:pt x="1766" y="2598"/>
                </a:lnTo>
                <a:lnTo>
                  <a:pt x="1770" y="2596"/>
                </a:lnTo>
                <a:lnTo>
                  <a:pt x="1777" y="2598"/>
                </a:lnTo>
                <a:lnTo>
                  <a:pt x="1784" y="2602"/>
                </a:lnTo>
                <a:lnTo>
                  <a:pt x="1793" y="2607"/>
                </a:lnTo>
                <a:lnTo>
                  <a:pt x="1800" y="2613"/>
                </a:lnTo>
                <a:lnTo>
                  <a:pt x="1808" y="2620"/>
                </a:lnTo>
                <a:lnTo>
                  <a:pt x="1813" y="2627"/>
                </a:lnTo>
                <a:lnTo>
                  <a:pt x="1817" y="2634"/>
                </a:lnTo>
                <a:lnTo>
                  <a:pt x="1817" y="2641"/>
                </a:lnTo>
                <a:lnTo>
                  <a:pt x="1811" y="2647"/>
                </a:lnTo>
                <a:lnTo>
                  <a:pt x="1802" y="2651"/>
                </a:lnTo>
                <a:close/>
                <a:moveTo>
                  <a:pt x="1704" y="2710"/>
                </a:moveTo>
                <a:lnTo>
                  <a:pt x="1704" y="2710"/>
                </a:lnTo>
                <a:lnTo>
                  <a:pt x="1715" y="2721"/>
                </a:lnTo>
                <a:lnTo>
                  <a:pt x="1722" y="2732"/>
                </a:lnTo>
                <a:lnTo>
                  <a:pt x="1728" y="2745"/>
                </a:lnTo>
                <a:lnTo>
                  <a:pt x="1730" y="2759"/>
                </a:lnTo>
                <a:lnTo>
                  <a:pt x="1722" y="2754"/>
                </a:lnTo>
                <a:lnTo>
                  <a:pt x="1717" y="2748"/>
                </a:lnTo>
                <a:lnTo>
                  <a:pt x="1715" y="2739"/>
                </a:lnTo>
                <a:lnTo>
                  <a:pt x="1717" y="2730"/>
                </a:lnTo>
                <a:lnTo>
                  <a:pt x="1708" y="2728"/>
                </a:lnTo>
                <a:lnTo>
                  <a:pt x="1704" y="2725"/>
                </a:lnTo>
                <a:lnTo>
                  <a:pt x="1703" y="2718"/>
                </a:lnTo>
                <a:lnTo>
                  <a:pt x="1704" y="2710"/>
                </a:lnTo>
                <a:close/>
                <a:moveTo>
                  <a:pt x="898" y="20"/>
                </a:moveTo>
                <a:lnTo>
                  <a:pt x="898" y="20"/>
                </a:lnTo>
                <a:lnTo>
                  <a:pt x="902" y="22"/>
                </a:lnTo>
                <a:lnTo>
                  <a:pt x="900" y="26"/>
                </a:lnTo>
                <a:lnTo>
                  <a:pt x="898" y="26"/>
                </a:lnTo>
                <a:lnTo>
                  <a:pt x="898" y="24"/>
                </a:lnTo>
                <a:lnTo>
                  <a:pt x="898" y="20"/>
                </a:lnTo>
                <a:close/>
                <a:moveTo>
                  <a:pt x="889" y="19"/>
                </a:moveTo>
                <a:lnTo>
                  <a:pt x="889" y="19"/>
                </a:lnTo>
                <a:lnTo>
                  <a:pt x="886" y="22"/>
                </a:lnTo>
                <a:lnTo>
                  <a:pt x="877" y="28"/>
                </a:lnTo>
                <a:lnTo>
                  <a:pt x="873" y="29"/>
                </a:lnTo>
                <a:lnTo>
                  <a:pt x="869" y="29"/>
                </a:lnTo>
                <a:lnTo>
                  <a:pt x="866" y="28"/>
                </a:lnTo>
                <a:lnTo>
                  <a:pt x="864" y="24"/>
                </a:lnTo>
                <a:lnTo>
                  <a:pt x="889" y="19"/>
                </a:lnTo>
                <a:close/>
                <a:moveTo>
                  <a:pt x="159" y="629"/>
                </a:moveTo>
                <a:lnTo>
                  <a:pt x="159" y="629"/>
                </a:lnTo>
                <a:lnTo>
                  <a:pt x="163" y="620"/>
                </a:lnTo>
                <a:lnTo>
                  <a:pt x="163" y="611"/>
                </a:lnTo>
                <a:lnTo>
                  <a:pt x="166" y="640"/>
                </a:lnTo>
                <a:lnTo>
                  <a:pt x="165" y="669"/>
                </a:lnTo>
                <a:lnTo>
                  <a:pt x="150" y="653"/>
                </a:lnTo>
                <a:lnTo>
                  <a:pt x="136" y="634"/>
                </a:lnTo>
                <a:lnTo>
                  <a:pt x="123" y="615"/>
                </a:lnTo>
                <a:lnTo>
                  <a:pt x="112" y="595"/>
                </a:lnTo>
                <a:lnTo>
                  <a:pt x="103" y="573"/>
                </a:lnTo>
                <a:lnTo>
                  <a:pt x="98" y="549"/>
                </a:lnTo>
                <a:lnTo>
                  <a:pt x="98" y="538"/>
                </a:lnTo>
                <a:lnTo>
                  <a:pt x="98" y="528"/>
                </a:lnTo>
                <a:lnTo>
                  <a:pt x="98" y="517"/>
                </a:lnTo>
                <a:lnTo>
                  <a:pt x="101" y="504"/>
                </a:lnTo>
                <a:lnTo>
                  <a:pt x="107" y="509"/>
                </a:lnTo>
                <a:lnTo>
                  <a:pt x="114" y="517"/>
                </a:lnTo>
                <a:lnTo>
                  <a:pt x="118" y="524"/>
                </a:lnTo>
                <a:lnTo>
                  <a:pt x="121" y="533"/>
                </a:lnTo>
                <a:lnTo>
                  <a:pt x="127" y="551"/>
                </a:lnTo>
                <a:lnTo>
                  <a:pt x="130" y="573"/>
                </a:lnTo>
                <a:lnTo>
                  <a:pt x="136" y="591"/>
                </a:lnTo>
                <a:lnTo>
                  <a:pt x="139" y="609"/>
                </a:lnTo>
                <a:lnTo>
                  <a:pt x="143" y="616"/>
                </a:lnTo>
                <a:lnTo>
                  <a:pt x="148" y="622"/>
                </a:lnTo>
                <a:lnTo>
                  <a:pt x="154" y="625"/>
                </a:lnTo>
                <a:lnTo>
                  <a:pt x="159" y="629"/>
                </a:lnTo>
                <a:close/>
                <a:moveTo>
                  <a:pt x="22" y="336"/>
                </a:moveTo>
                <a:lnTo>
                  <a:pt x="22" y="336"/>
                </a:lnTo>
                <a:lnTo>
                  <a:pt x="22" y="332"/>
                </a:lnTo>
                <a:lnTo>
                  <a:pt x="23" y="330"/>
                </a:lnTo>
                <a:lnTo>
                  <a:pt x="29" y="328"/>
                </a:lnTo>
                <a:lnTo>
                  <a:pt x="38" y="326"/>
                </a:lnTo>
                <a:lnTo>
                  <a:pt x="47" y="326"/>
                </a:lnTo>
                <a:lnTo>
                  <a:pt x="65" y="326"/>
                </a:lnTo>
                <a:lnTo>
                  <a:pt x="72" y="325"/>
                </a:lnTo>
                <a:lnTo>
                  <a:pt x="74" y="323"/>
                </a:lnTo>
                <a:lnTo>
                  <a:pt x="76" y="319"/>
                </a:lnTo>
                <a:lnTo>
                  <a:pt x="83" y="317"/>
                </a:lnTo>
                <a:lnTo>
                  <a:pt x="79" y="321"/>
                </a:lnTo>
                <a:lnTo>
                  <a:pt x="78" y="323"/>
                </a:lnTo>
                <a:lnTo>
                  <a:pt x="76" y="326"/>
                </a:lnTo>
                <a:lnTo>
                  <a:pt x="76" y="330"/>
                </a:lnTo>
                <a:lnTo>
                  <a:pt x="79" y="334"/>
                </a:lnTo>
                <a:lnTo>
                  <a:pt x="65" y="334"/>
                </a:lnTo>
                <a:lnTo>
                  <a:pt x="47" y="332"/>
                </a:lnTo>
                <a:lnTo>
                  <a:pt x="31" y="332"/>
                </a:lnTo>
                <a:lnTo>
                  <a:pt x="25" y="334"/>
                </a:lnTo>
                <a:lnTo>
                  <a:pt x="22" y="336"/>
                </a:lnTo>
                <a:close/>
                <a:moveTo>
                  <a:pt x="63" y="471"/>
                </a:moveTo>
                <a:lnTo>
                  <a:pt x="49" y="450"/>
                </a:lnTo>
                <a:lnTo>
                  <a:pt x="43" y="450"/>
                </a:lnTo>
                <a:lnTo>
                  <a:pt x="41" y="446"/>
                </a:lnTo>
                <a:lnTo>
                  <a:pt x="40" y="441"/>
                </a:lnTo>
                <a:lnTo>
                  <a:pt x="40" y="435"/>
                </a:lnTo>
                <a:lnTo>
                  <a:pt x="41" y="430"/>
                </a:lnTo>
                <a:lnTo>
                  <a:pt x="45" y="426"/>
                </a:lnTo>
                <a:lnTo>
                  <a:pt x="47" y="422"/>
                </a:lnTo>
                <a:lnTo>
                  <a:pt x="50" y="421"/>
                </a:lnTo>
                <a:lnTo>
                  <a:pt x="50" y="428"/>
                </a:lnTo>
                <a:lnTo>
                  <a:pt x="52" y="432"/>
                </a:lnTo>
                <a:lnTo>
                  <a:pt x="60" y="435"/>
                </a:lnTo>
                <a:lnTo>
                  <a:pt x="67" y="439"/>
                </a:lnTo>
                <a:lnTo>
                  <a:pt x="81" y="442"/>
                </a:lnTo>
                <a:lnTo>
                  <a:pt x="90" y="444"/>
                </a:lnTo>
                <a:lnTo>
                  <a:pt x="96" y="446"/>
                </a:lnTo>
                <a:lnTo>
                  <a:pt x="99" y="448"/>
                </a:lnTo>
                <a:lnTo>
                  <a:pt x="99" y="451"/>
                </a:lnTo>
                <a:lnTo>
                  <a:pt x="99" y="455"/>
                </a:lnTo>
                <a:lnTo>
                  <a:pt x="94" y="461"/>
                </a:lnTo>
                <a:lnTo>
                  <a:pt x="85" y="466"/>
                </a:lnTo>
                <a:lnTo>
                  <a:pt x="67" y="471"/>
                </a:lnTo>
                <a:lnTo>
                  <a:pt x="61" y="473"/>
                </a:lnTo>
                <a:lnTo>
                  <a:pt x="63" y="47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165</Words>
  <Application>Microsoft Office PowerPoint</Application>
  <PresentationFormat>On-screen Show (4:3)</PresentationFormat>
  <Paragraphs>21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MS PGothic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Cameo Silhouette</dc:title>
  <dc:creator>Presentation Magazine</dc:creator>
  <cp:lastModifiedBy>Jonty Pearce</cp:lastModifiedBy>
  <cp:revision>6</cp:revision>
  <dcterms:created xsi:type="dcterms:W3CDTF">2009-11-03T13:35:13Z</dcterms:created>
  <dcterms:modified xsi:type="dcterms:W3CDTF">2015-02-22T11:12:32Z</dcterms:modified>
</cp:coreProperties>
</file>