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4" r:id="rId17"/>
    <p:sldId id="275" r:id="rId18"/>
    <p:sldId id="273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E81D22"/>
    <a:srgbClr val="BBE0E3"/>
    <a:srgbClr val="FFFFFF"/>
    <a:srgbClr val="0080FF"/>
    <a:srgbClr val="FFFF66"/>
    <a:srgbClr val="F0E5A1"/>
    <a:srgbClr val="CBB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4BEBDA-E4BC-49CE-A97C-580176B12F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1564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5FC093-9680-417D-BEF3-CB0A93CCFCDF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428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832AD-2521-46D7-8FAC-AD75408A9C55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9644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223F-7BD7-40A6-9265-2DECB8A9D8DC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8089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DD23FE-A9AB-405D-99B6-8A5C23C7BCF9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242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3734FE-05CD-4357-A46C-65C1FB0F7AAC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6972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EFA864-9A3E-457B-98C0-2D4C2854290B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6328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2D4C5E-2515-4DB3-A4E4-0C34B15ECB50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91536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8D5B31-038F-4C40-A0C8-04214B8D480F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54906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0B6861-B379-402B-A0BD-DA293A78C12F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22641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DA329A-DB67-40E2-812E-183092AE2E33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3589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BAC54-836F-4492-BBFF-CCB878B56ABD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8585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E262F6-57AF-4583-BFF3-0F85F67958E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419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A3B24C-0760-42F1-B726-86F649C8503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694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E08A01-DAD4-4BA8-89E0-D19B9AB81801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926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97B281-6450-4202-A65D-4E4B990860BF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3330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AD52D-103D-4C35-8B76-CE09AC562F78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721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43ADC0-5E27-418F-A647-FF1E1E1F221B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3382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797754-3E14-44D9-8A30-1167A5BD2556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757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EA5C-1D6D-4D17-BC72-DADBBC4B79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845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A88FA-F247-4431-8E9C-0C80C6BBDF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31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12853-EFBC-4406-B75B-A8A69CBE66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103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B2D81-11F3-41B2-982E-510AB31F58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90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FEF3F-BEEB-4E9D-A338-EC39223ADE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6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BE51A-2148-4D0F-9BD5-73D0E685E0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76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2ACE-EBB7-44CD-963C-7FC2FDF41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72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933FF-E856-400E-B520-CE55D020F2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A7370-E9CD-46F8-91E2-1CE006164E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97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FD6E9-5648-4325-9D88-16CA0B20B0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36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0420-D3C8-4C9A-B03B-5AA88C0361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06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32F4083-A130-4240-8F77-37F85FD3B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98500" y="28289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mtClean="0"/>
              <a:t>Star Clip Art - Set 2</a:t>
            </a:r>
            <a:br>
              <a:rPr lang="en-GB" altLang="en-US" smtClean="0"/>
            </a:br>
            <a:r>
              <a:rPr lang="en-GB" altLang="en-US" sz="4000" smtClean="0"/>
              <a:t>Can be coloured in, magnified and cut out</a:t>
            </a:r>
          </a:p>
        </p:txBody>
      </p:sp>
      <p:grpSp>
        <p:nvGrpSpPr>
          <p:cNvPr id="3075" name="Group 117"/>
          <p:cNvGrpSpPr>
            <a:grpSpLocks/>
          </p:cNvGrpSpPr>
          <p:nvPr/>
        </p:nvGrpSpPr>
        <p:grpSpPr bwMode="auto">
          <a:xfrm>
            <a:off x="7248525" y="293688"/>
            <a:ext cx="1587500" cy="1509712"/>
            <a:chOff x="4566" y="185"/>
            <a:chExt cx="1000" cy="951"/>
          </a:xfrm>
        </p:grpSpPr>
        <p:sp>
          <p:nvSpPr>
            <p:cNvPr id="3126" name="Freeform 18"/>
            <p:cNvSpPr>
              <a:spLocks/>
            </p:cNvSpPr>
            <p:nvPr/>
          </p:nvSpPr>
          <p:spPr bwMode="auto">
            <a:xfrm>
              <a:off x="4566" y="185"/>
              <a:ext cx="1000" cy="951"/>
            </a:xfrm>
            <a:custGeom>
              <a:avLst/>
              <a:gdLst>
                <a:gd name="T0" fmla="*/ 501 w 694"/>
                <a:gd name="T1" fmla="*/ 0 h 660"/>
                <a:gd name="T2" fmla="*/ 654 w 694"/>
                <a:gd name="T3" fmla="*/ 311 h 660"/>
                <a:gd name="T4" fmla="*/ 1000 w 694"/>
                <a:gd name="T5" fmla="*/ 363 h 660"/>
                <a:gd name="T6" fmla="*/ 749 w 694"/>
                <a:gd name="T7" fmla="*/ 605 h 660"/>
                <a:gd name="T8" fmla="*/ 810 w 694"/>
                <a:gd name="T9" fmla="*/ 951 h 660"/>
                <a:gd name="T10" fmla="*/ 501 w 694"/>
                <a:gd name="T11" fmla="*/ 790 h 660"/>
                <a:gd name="T12" fmla="*/ 190 w 694"/>
                <a:gd name="T13" fmla="*/ 951 h 660"/>
                <a:gd name="T14" fmla="*/ 251 w 694"/>
                <a:gd name="T15" fmla="*/ 605 h 660"/>
                <a:gd name="T16" fmla="*/ 0 w 694"/>
                <a:gd name="T17" fmla="*/ 363 h 660"/>
                <a:gd name="T18" fmla="*/ 346 w 694"/>
                <a:gd name="T19" fmla="*/ 311 h 660"/>
                <a:gd name="T20" fmla="*/ 501 w 694"/>
                <a:gd name="T21" fmla="*/ 0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660">
                  <a:moveTo>
                    <a:pt x="348" y="0"/>
                  </a:moveTo>
                  <a:lnTo>
                    <a:pt x="454" y="216"/>
                  </a:lnTo>
                  <a:lnTo>
                    <a:pt x="694" y="252"/>
                  </a:lnTo>
                  <a:lnTo>
                    <a:pt x="520" y="420"/>
                  </a:lnTo>
                  <a:lnTo>
                    <a:pt x="562" y="660"/>
                  </a:lnTo>
                  <a:lnTo>
                    <a:pt x="348" y="548"/>
                  </a:lnTo>
                  <a:lnTo>
                    <a:pt x="132" y="660"/>
                  </a:lnTo>
                  <a:lnTo>
                    <a:pt x="174" y="420"/>
                  </a:lnTo>
                  <a:lnTo>
                    <a:pt x="0" y="252"/>
                  </a:lnTo>
                  <a:lnTo>
                    <a:pt x="240" y="216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Line 19"/>
            <p:cNvSpPr>
              <a:spLocks noChangeShapeType="1"/>
            </p:cNvSpPr>
            <p:nvPr/>
          </p:nvSpPr>
          <p:spPr bwMode="auto">
            <a:xfrm flipH="1" flipV="1">
              <a:off x="5160" y="481"/>
              <a:ext cx="63" cy="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Line 20"/>
            <p:cNvSpPr>
              <a:spLocks noChangeShapeType="1"/>
            </p:cNvSpPr>
            <p:nvPr/>
          </p:nvSpPr>
          <p:spPr bwMode="auto">
            <a:xfrm>
              <a:off x="5304" y="715"/>
              <a:ext cx="11" cy="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Line 21"/>
            <p:cNvSpPr>
              <a:spLocks noChangeShapeType="1"/>
            </p:cNvSpPr>
            <p:nvPr/>
          </p:nvSpPr>
          <p:spPr bwMode="auto">
            <a:xfrm flipV="1">
              <a:off x="5055" y="936"/>
              <a:ext cx="54" cy="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Line 22"/>
            <p:cNvSpPr>
              <a:spLocks noChangeShapeType="1"/>
            </p:cNvSpPr>
            <p:nvPr/>
          </p:nvSpPr>
          <p:spPr bwMode="auto">
            <a:xfrm>
              <a:off x="4817" y="790"/>
              <a:ext cx="37" cy="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Line 23"/>
            <p:cNvSpPr>
              <a:spLocks noChangeShapeType="1"/>
            </p:cNvSpPr>
            <p:nvPr/>
          </p:nvSpPr>
          <p:spPr bwMode="auto">
            <a:xfrm flipV="1">
              <a:off x="4886" y="496"/>
              <a:ext cx="26" cy="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Freeform 54"/>
          <p:cNvSpPr>
            <a:spLocks/>
          </p:cNvSpPr>
          <p:nvPr/>
        </p:nvSpPr>
        <p:spPr bwMode="auto">
          <a:xfrm>
            <a:off x="4651375" y="4787900"/>
            <a:ext cx="1609725" cy="1646238"/>
          </a:xfrm>
          <a:custGeom>
            <a:avLst/>
            <a:gdLst>
              <a:gd name="T0" fmla="*/ 804863 w 600"/>
              <a:gd name="T1" fmla="*/ 0 h 614"/>
              <a:gd name="T2" fmla="*/ 692182 w 600"/>
              <a:gd name="T3" fmla="*/ 691742 h 614"/>
              <a:gd name="T4" fmla="*/ 0 w 600"/>
              <a:gd name="T5" fmla="*/ 611307 h 614"/>
              <a:gd name="T6" fmla="*/ 633159 w 600"/>
              <a:gd name="T7" fmla="*/ 900873 h 614"/>
              <a:gd name="T8" fmla="*/ 21463 w 600"/>
              <a:gd name="T9" fmla="*/ 1646238 h 614"/>
              <a:gd name="T10" fmla="*/ 815594 w 600"/>
              <a:gd name="T11" fmla="*/ 1072468 h 614"/>
              <a:gd name="T12" fmla="*/ 1588262 w 600"/>
              <a:gd name="T13" fmla="*/ 1635513 h 614"/>
              <a:gd name="T14" fmla="*/ 1024858 w 600"/>
              <a:gd name="T15" fmla="*/ 900873 h 614"/>
              <a:gd name="T16" fmla="*/ 1609725 w 600"/>
              <a:gd name="T17" fmla="*/ 611307 h 614"/>
              <a:gd name="T18" fmla="*/ 976567 w 600"/>
              <a:gd name="T19" fmla="*/ 681017 h 614"/>
              <a:gd name="T20" fmla="*/ 804863 w 600"/>
              <a:gd name="T21" fmla="*/ 0 h 6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0" h="614">
                <a:moveTo>
                  <a:pt x="300" y="0"/>
                </a:moveTo>
                <a:lnTo>
                  <a:pt x="258" y="258"/>
                </a:lnTo>
                <a:lnTo>
                  <a:pt x="0" y="228"/>
                </a:lnTo>
                <a:lnTo>
                  <a:pt x="236" y="336"/>
                </a:lnTo>
                <a:lnTo>
                  <a:pt x="8" y="614"/>
                </a:lnTo>
                <a:lnTo>
                  <a:pt x="304" y="400"/>
                </a:lnTo>
                <a:lnTo>
                  <a:pt x="592" y="610"/>
                </a:lnTo>
                <a:lnTo>
                  <a:pt x="382" y="336"/>
                </a:lnTo>
                <a:lnTo>
                  <a:pt x="600" y="228"/>
                </a:lnTo>
                <a:lnTo>
                  <a:pt x="364" y="254"/>
                </a:lnTo>
                <a:lnTo>
                  <a:pt x="30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7" name="Group 58"/>
          <p:cNvGrpSpPr>
            <a:grpSpLocks/>
          </p:cNvGrpSpPr>
          <p:nvPr/>
        </p:nvGrpSpPr>
        <p:grpSpPr bwMode="auto">
          <a:xfrm>
            <a:off x="2330450" y="411163"/>
            <a:ext cx="2266950" cy="1420812"/>
            <a:chOff x="1584" y="346"/>
            <a:chExt cx="1152" cy="722"/>
          </a:xfrm>
        </p:grpSpPr>
        <p:sp>
          <p:nvSpPr>
            <p:cNvPr id="3122" name="Freeform 59"/>
            <p:cNvSpPr>
              <a:spLocks/>
            </p:cNvSpPr>
            <p:nvPr/>
          </p:nvSpPr>
          <p:spPr bwMode="auto">
            <a:xfrm rot="144894">
              <a:off x="1584" y="768"/>
              <a:ext cx="316" cy="300"/>
            </a:xfrm>
            <a:custGeom>
              <a:avLst/>
              <a:gdLst>
                <a:gd name="T0" fmla="*/ 256 w 316"/>
                <a:gd name="T1" fmla="*/ 0 h 300"/>
                <a:gd name="T2" fmla="*/ 158 w 316"/>
                <a:gd name="T3" fmla="*/ 50 h 300"/>
                <a:gd name="T4" fmla="*/ 60 w 316"/>
                <a:gd name="T5" fmla="*/ 0 h 300"/>
                <a:gd name="T6" fmla="*/ 80 w 316"/>
                <a:gd name="T7" fmla="*/ 108 h 300"/>
                <a:gd name="T8" fmla="*/ 0 w 316"/>
                <a:gd name="T9" fmla="*/ 184 h 300"/>
                <a:gd name="T10" fmla="*/ 110 w 316"/>
                <a:gd name="T11" fmla="*/ 202 h 300"/>
                <a:gd name="T12" fmla="*/ 158 w 316"/>
                <a:gd name="T13" fmla="*/ 300 h 300"/>
                <a:gd name="T14" fmla="*/ 206 w 316"/>
                <a:gd name="T15" fmla="*/ 202 h 300"/>
                <a:gd name="T16" fmla="*/ 316 w 316"/>
                <a:gd name="T17" fmla="*/ 186 h 300"/>
                <a:gd name="T18" fmla="*/ 238 w 316"/>
                <a:gd name="T19" fmla="*/ 108 h 300"/>
                <a:gd name="T20" fmla="*/ 256 w 316"/>
                <a:gd name="T21" fmla="*/ 0 h 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6" h="300">
                  <a:moveTo>
                    <a:pt x="256" y="0"/>
                  </a:moveTo>
                  <a:lnTo>
                    <a:pt x="158" y="50"/>
                  </a:lnTo>
                  <a:lnTo>
                    <a:pt x="60" y="0"/>
                  </a:lnTo>
                  <a:lnTo>
                    <a:pt x="80" y="108"/>
                  </a:lnTo>
                  <a:lnTo>
                    <a:pt x="0" y="184"/>
                  </a:lnTo>
                  <a:lnTo>
                    <a:pt x="110" y="202"/>
                  </a:lnTo>
                  <a:lnTo>
                    <a:pt x="158" y="300"/>
                  </a:lnTo>
                  <a:lnTo>
                    <a:pt x="206" y="202"/>
                  </a:lnTo>
                  <a:lnTo>
                    <a:pt x="316" y="186"/>
                  </a:lnTo>
                  <a:lnTo>
                    <a:pt x="238" y="10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 w="444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60"/>
            <p:cNvSpPr>
              <a:spLocks/>
            </p:cNvSpPr>
            <p:nvPr/>
          </p:nvSpPr>
          <p:spPr bwMode="auto">
            <a:xfrm rot="63682">
              <a:off x="1728" y="632"/>
              <a:ext cx="378" cy="376"/>
            </a:xfrm>
            <a:custGeom>
              <a:avLst/>
              <a:gdLst>
                <a:gd name="T0" fmla="*/ 334 w 378"/>
                <a:gd name="T1" fmla="*/ 30 h 376"/>
                <a:gd name="T2" fmla="*/ 210 w 378"/>
                <a:gd name="T3" fmla="*/ 78 h 376"/>
                <a:gd name="T4" fmla="*/ 100 w 378"/>
                <a:gd name="T5" fmla="*/ 0 h 376"/>
                <a:gd name="T6" fmla="*/ 106 w 378"/>
                <a:gd name="T7" fmla="*/ 134 h 376"/>
                <a:gd name="T8" fmla="*/ 0 w 378"/>
                <a:gd name="T9" fmla="*/ 214 h 376"/>
                <a:gd name="T10" fmla="*/ 128 w 378"/>
                <a:gd name="T11" fmla="*/ 250 h 376"/>
                <a:gd name="T12" fmla="*/ 172 w 378"/>
                <a:gd name="T13" fmla="*/ 376 h 376"/>
                <a:gd name="T14" fmla="*/ 246 w 378"/>
                <a:gd name="T15" fmla="*/ 264 h 376"/>
                <a:gd name="T16" fmla="*/ 378 w 378"/>
                <a:gd name="T17" fmla="*/ 262 h 376"/>
                <a:gd name="T18" fmla="*/ 296 w 378"/>
                <a:gd name="T19" fmla="*/ 158 h 376"/>
                <a:gd name="T20" fmla="*/ 334 w 378"/>
                <a:gd name="T21" fmla="*/ 30 h 3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8" h="376">
                  <a:moveTo>
                    <a:pt x="334" y="30"/>
                  </a:moveTo>
                  <a:lnTo>
                    <a:pt x="210" y="78"/>
                  </a:lnTo>
                  <a:lnTo>
                    <a:pt x="100" y="0"/>
                  </a:lnTo>
                  <a:lnTo>
                    <a:pt x="106" y="134"/>
                  </a:lnTo>
                  <a:lnTo>
                    <a:pt x="0" y="214"/>
                  </a:lnTo>
                  <a:lnTo>
                    <a:pt x="128" y="250"/>
                  </a:lnTo>
                  <a:lnTo>
                    <a:pt x="172" y="376"/>
                  </a:lnTo>
                  <a:lnTo>
                    <a:pt x="246" y="264"/>
                  </a:lnTo>
                  <a:lnTo>
                    <a:pt x="378" y="262"/>
                  </a:lnTo>
                  <a:lnTo>
                    <a:pt x="296" y="158"/>
                  </a:lnTo>
                  <a:lnTo>
                    <a:pt x="334" y="30"/>
                  </a:lnTo>
                  <a:close/>
                </a:path>
              </a:pathLst>
            </a:custGeom>
            <a:solidFill>
              <a:schemeClr val="bg1"/>
            </a:solidFill>
            <a:ln w="508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61"/>
            <p:cNvSpPr>
              <a:spLocks/>
            </p:cNvSpPr>
            <p:nvPr/>
          </p:nvSpPr>
          <p:spPr bwMode="auto">
            <a:xfrm rot="204670">
              <a:off x="1872" y="528"/>
              <a:ext cx="442" cy="462"/>
            </a:xfrm>
            <a:custGeom>
              <a:avLst/>
              <a:gdLst>
                <a:gd name="T0" fmla="*/ 434 w 442"/>
                <a:gd name="T1" fmla="*/ 80 h 462"/>
                <a:gd name="T2" fmla="*/ 276 w 442"/>
                <a:gd name="T3" fmla="*/ 112 h 462"/>
                <a:gd name="T4" fmla="*/ 160 w 442"/>
                <a:gd name="T5" fmla="*/ 0 h 462"/>
                <a:gd name="T6" fmla="*/ 142 w 442"/>
                <a:gd name="T7" fmla="*/ 160 h 462"/>
                <a:gd name="T8" fmla="*/ 0 w 442"/>
                <a:gd name="T9" fmla="*/ 236 h 462"/>
                <a:gd name="T10" fmla="*/ 146 w 442"/>
                <a:gd name="T11" fmla="*/ 302 h 462"/>
                <a:gd name="T12" fmla="*/ 174 w 442"/>
                <a:gd name="T13" fmla="*/ 462 h 462"/>
                <a:gd name="T14" fmla="*/ 282 w 442"/>
                <a:gd name="T15" fmla="*/ 342 h 462"/>
                <a:gd name="T16" fmla="*/ 442 w 442"/>
                <a:gd name="T17" fmla="*/ 366 h 462"/>
                <a:gd name="T18" fmla="*/ 362 w 442"/>
                <a:gd name="T19" fmla="*/ 226 h 462"/>
                <a:gd name="T20" fmla="*/ 434 w 442"/>
                <a:gd name="T21" fmla="*/ 80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2" h="462">
                  <a:moveTo>
                    <a:pt x="434" y="80"/>
                  </a:moveTo>
                  <a:lnTo>
                    <a:pt x="276" y="112"/>
                  </a:lnTo>
                  <a:lnTo>
                    <a:pt x="160" y="0"/>
                  </a:lnTo>
                  <a:lnTo>
                    <a:pt x="142" y="160"/>
                  </a:lnTo>
                  <a:lnTo>
                    <a:pt x="0" y="236"/>
                  </a:lnTo>
                  <a:lnTo>
                    <a:pt x="146" y="302"/>
                  </a:lnTo>
                  <a:lnTo>
                    <a:pt x="174" y="462"/>
                  </a:lnTo>
                  <a:lnTo>
                    <a:pt x="282" y="342"/>
                  </a:lnTo>
                  <a:lnTo>
                    <a:pt x="442" y="366"/>
                  </a:lnTo>
                  <a:lnTo>
                    <a:pt x="362" y="226"/>
                  </a:lnTo>
                  <a:lnTo>
                    <a:pt x="434" y="80"/>
                  </a:lnTo>
                  <a:close/>
                </a:path>
              </a:pathLst>
            </a:custGeom>
            <a:solidFill>
              <a:schemeClr val="bg1"/>
            </a:solidFill>
            <a:ln w="635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62"/>
            <p:cNvSpPr>
              <a:spLocks/>
            </p:cNvSpPr>
            <p:nvPr/>
          </p:nvSpPr>
          <p:spPr bwMode="auto">
            <a:xfrm rot="218146">
              <a:off x="2072" y="346"/>
              <a:ext cx="664" cy="662"/>
            </a:xfrm>
            <a:custGeom>
              <a:avLst/>
              <a:gdLst>
                <a:gd name="T0" fmla="*/ 664 w 664"/>
                <a:gd name="T1" fmla="*/ 188 h 662"/>
                <a:gd name="T2" fmla="*/ 428 w 664"/>
                <a:gd name="T3" fmla="*/ 190 h 662"/>
                <a:gd name="T4" fmla="*/ 294 w 664"/>
                <a:gd name="T5" fmla="*/ 0 h 662"/>
                <a:gd name="T6" fmla="*/ 224 w 664"/>
                <a:gd name="T7" fmla="*/ 224 h 662"/>
                <a:gd name="T8" fmla="*/ 0 w 664"/>
                <a:gd name="T9" fmla="*/ 292 h 662"/>
                <a:gd name="T10" fmla="*/ 192 w 664"/>
                <a:gd name="T11" fmla="*/ 428 h 662"/>
                <a:gd name="T12" fmla="*/ 188 w 664"/>
                <a:gd name="T13" fmla="*/ 662 h 662"/>
                <a:gd name="T14" fmla="*/ 376 w 664"/>
                <a:gd name="T15" fmla="*/ 522 h 662"/>
                <a:gd name="T16" fmla="*/ 598 w 664"/>
                <a:gd name="T17" fmla="*/ 598 h 662"/>
                <a:gd name="T18" fmla="*/ 522 w 664"/>
                <a:gd name="T19" fmla="*/ 376 h 662"/>
                <a:gd name="T20" fmla="*/ 664 w 664"/>
                <a:gd name="T21" fmla="*/ 18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762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73"/>
          <p:cNvGrpSpPr>
            <a:grpSpLocks/>
          </p:cNvGrpSpPr>
          <p:nvPr/>
        </p:nvGrpSpPr>
        <p:grpSpPr bwMode="auto">
          <a:xfrm>
            <a:off x="384175" y="4643438"/>
            <a:ext cx="1885950" cy="1903412"/>
            <a:chOff x="1416" y="288"/>
            <a:chExt cx="3696" cy="3728"/>
          </a:xfrm>
        </p:grpSpPr>
        <p:sp>
          <p:nvSpPr>
            <p:cNvPr id="3109" name="Freeform 74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75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76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77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78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Oval 79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5" name="Oval 80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6" name="Oval 81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7" name="Oval 82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8" name="Oval 83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9" name="Oval 84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0" name="Oval 85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1" name="Oval 86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9" name="Group 87"/>
          <p:cNvGrpSpPr>
            <a:grpSpLocks/>
          </p:cNvGrpSpPr>
          <p:nvPr/>
        </p:nvGrpSpPr>
        <p:grpSpPr bwMode="auto">
          <a:xfrm>
            <a:off x="330200" y="355600"/>
            <a:ext cx="1668463" cy="1689100"/>
            <a:chOff x="1008" y="264"/>
            <a:chExt cx="3704" cy="3752"/>
          </a:xfrm>
        </p:grpSpPr>
        <p:sp>
          <p:nvSpPr>
            <p:cNvPr id="3092" name="Line 88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Line 89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Line 90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Line 91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Line 92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Line 93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Line 94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Line 95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Oval 96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1" name="Oval 97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2" name="Oval 98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3" name="Oval 99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4" name="Oval 100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5" name="Oval 101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6" name="Oval 102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7" name="Oval 103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8" name="Oval 104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80" name="Group 105"/>
          <p:cNvGrpSpPr>
            <a:grpSpLocks/>
          </p:cNvGrpSpPr>
          <p:nvPr/>
        </p:nvGrpSpPr>
        <p:grpSpPr bwMode="auto">
          <a:xfrm>
            <a:off x="6716713" y="4652963"/>
            <a:ext cx="2092325" cy="1822450"/>
            <a:chOff x="1959" y="1043"/>
            <a:chExt cx="1318" cy="1148"/>
          </a:xfrm>
        </p:grpSpPr>
        <p:sp>
          <p:nvSpPr>
            <p:cNvPr id="3083" name="Freeform 106"/>
            <p:cNvSpPr>
              <a:spLocks/>
            </p:cNvSpPr>
            <p:nvPr/>
          </p:nvSpPr>
          <p:spPr bwMode="auto">
            <a:xfrm rot="293490">
              <a:off x="2454" y="1408"/>
              <a:ext cx="823" cy="783"/>
            </a:xfrm>
            <a:custGeom>
              <a:avLst/>
              <a:gdLst>
                <a:gd name="T0" fmla="*/ 413 w 3984"/>
                <a:gd name="T1" fmla="*/ 0 h 3791"/>
                <a:gd name="T2" fmla="*/ 413 w 3984"/>
                <a:gd name="T3" fmla="*/ 0 h 3791"/>
                <a:gd name="T4" fmla="*/ 526 w 3984"/>
                <a:gd name="T5" fmla="*/ 246 h 3791"/>
                <a:gd name="T6" fmla="*/ 823 w 3984"/>
                <a:gd name="T7" fmla="*/ 300 h 3791"/>
                <a:gd name="T8" fmla="*/ 823 w 3984"/>
                <a:gd name="T9" fmla="*/ 300 h 3791"/>
                <a:gd name="T10" fmla="*/ 625 w 3984"/>
                <a:gd name="T11" fmla="*/ 483 h 3791"/>
                <a:gd name="T12" fmla="*/ 667 w 3984"/>
                <a:gd name="T13" fmla="*/ 783 h 3791"/>
                <a:gd name="T14" fmla="*/ 667 w 3984"/>
                <a:gd name="T15" fmla="*/ 783 h 3791"/>
                <a:gd name="T16" fmla="*/ 417 w 3984"/>
                <a:gd name="T17" fmla="*/ 652 h 3791"/>
                <a:gd name="T18" fmla="*/ 158 w 3984"/>
                <a:gd name="T19" fmla="*/ 783 h 3791"/>
                <a:gd name="T20" fmla="*/ 158 w 3984"/>
                <a:gd name="T21" fmla="*/ 783 h 3791"/>
                <a:gd name="T22" fmla="*/ 204 w 3984"/>
                <a:gd name="T23" fmla="*/ 486 h 3791"/>
                <a:gd name="T24" fmla="*/ 0 w 3984"/>
                <a:gd name="T25" fmla="*/ 300 h 3791"/>
                <a:gd name="T26" fmla="*/ 0 w 3984"/>
                <a:gd name="T27" fmla="*/ 300 h 3791"/>
                <a:gd name="T28" fmla="*/ 297 w 3984"/>
                <a:gd name="T29" fmla="*/ 246 h 3791"/>
                <a:gd name="T30" fmla="*/ 413 w 3984"/>
                <a:gd name="T31" fmla="*/ 0 h 3791"/>
                <a:gd name="T32" fmla="*/ 4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107"/>
            <p:cNvSpPr>
              <a:spLocks/>
            </p:cNvSpPr>
            <p:nvPr/>
          </p:nvSpPr>
          <p:spPr bwMode="auto">
            <a:xfrm rot="20185633" flipH="1">
              <a:off x="2211" y="1664"/>
              <a:ext cx="226" cy="215"/>
            </a:xfrm>
            <a:custGeom>
              <a:avLst/>
              <a:gdLst>
                <a:gd name="T0" fmla="*/ 113 w 3984"/>
                <a:gd name="T1" fmla="*/ 0 h 3791"/>
                <a:gd name="T2" fmla="*/ 113 w 3984"/>
                <a:gd name="T3" fmla="*/ 0 h 3791"/>
                <a:gd name="T4" fmla="*/ 144 w 3984"/>
                <a:gd name="T5" fmla="*/ 68 h 3791"/>
                <a:gd name="T6" fmla="*/ 226 w 3984"/>
                <a:gd name="T7" fmla="*/ 82 h 3791"/>
                <a:gd name="T8" fmla="*/ 226 w 3984"/>
                <a:gd name="T9" fmla="*/ 82 h 3791"/>
                <a:gd name="T10" fmla="*/ 172 w 3984"/>
                <a:gd name="T11" fmla="*/ 133 h 3791"/>
                <a:gd name="T12" fmla="*/ 183 w 3984"/>
                <a:gd name="T13" fmla="*/ 215 h 3791"/>
                <a:gd name="T14" fmla="*/ 183 w 3984"/>
                <a:gd name="T15" fmla="*/ 215 h 3791"/>
                <a:gd name="T16" fmla="*/ 114 w 3984"/>
                <a:gd name="T17" fmla="*/ 179 h 3791"/>
                <a:gd name="T18" fmla="*/ 44 w 3984"/>
                <a:gd name="T19" fmla="*/ 215 h 3791"/>
                <a:gd name="T20" fmla="*/ 44 w 3984"/>
                <a:gd name="T21" fmla="*/ 215 h 3791"/>
                <a:gd name="T22" fmla="*/ 56 w 3984"/>
                <a:gd name="T23" fmla="*/ 134 h 3791"/>
                <a:gd name="T24" fmla="*/ 0 w 3984"/>
                <a:gd name="T25" fmla="*/ 82 h 3791"/>
                <a:gd name="T26" fmla="*/ 0 w 3984"/>
                <a:gd name="T27" fmla="*/ 82 h 3791"/>
                <a:gd name="T28" fmla="*/ 82 w 3984"/>
                <a:gd name="T29" fmla="*/ 68 h 3791"/>
                <a:gd name="T30" fmla="*/ 113 w 3984"/>
                <a:gd name="T31" fmla="*/ 0 h 3791"/>
                <a:gd name="T32" fmla="*/ 1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108"/>
            <p:cNvSpPr>
              <a:spLocks/>
            </p:cNvSpPr>
            <p:nvPr/>
          </p:nvSpPr>
          <p:spPr bwMode="auto">
            <a:xfrm rot="21530715" flipH="1">
              <a:off x="2265" y="1407"/>
              <a:ext cx="198" cy="188"/>
            </a:xfrm>
            <a:custGeom>
              <a:avLst/>
              <a:gdLst>
                <a:gd name="T0" fmla="*/ 99 w 3984"/>
                <a:gd name="T1" fmla="*/ 0 h 3791"/>
                <a:gd name="T2" fmla="*/ 99 w 3984"/>
                <a:gd name="T3" fmla="*/ 0 h 3791"/>
                <a:gd name="T4" fmla="*/ 127 w 3984"/>
                <a:gd name="T5" fmla="*/ 59 h 3791"/>
                <a:gd name="T6" fmla="*/ 198 w 3984"/>
                <a:gd name="T7" fmla="*/ 72 h 3791"/>
                <a:gd name="T8" fmla="*/ 198 w 3984"/>
                <a:gd name="T9" fmla="*/ 72 h 3791"/>
                <a:gd name="T10" fmla="*/ 150 w 3984"/>
                <a:gd name="T11" fmla="*/ 116 h 3791"/>
                <a:gd name="T12" fmla="*/ 161 w 3984"/>
                <a:gd name="T13" fmla="*/ 188 h 3791"/>
                <a:gd name="T14" fmla="*/ 161 w 3984"/>
                <a:gd name="T15" fmla="*/ 188 h 3791"/>
                <a:gd name="T16" fmla="*/ 100 w 3984"/>
                <a:gd name="T17" fmla="*/ 157 h 3791"/>
                <a:gd name="T18" fmla="*/ 38 w 3984"/>
                <a:gd name="T19" fmla="*/ 188 h 3791"/>
                <a:gd name="T20" fmla="*/ 38 w 3984"/>
                <a:gd name="T21" fmla="*/ 188 h 3791"/>
                <a:gd name="T22" fmla="*/ 49 w 3984"/>
                <a:gd name="T23" fmla="*/ 117 h 3791"/>
                <a:gd name="T24" fmla="*/ 0 w 3984"/>
                <a:gd name="T25" fmla="*/ 72 h 3791"/>
                <a:gd name="T26" fmla="*/ 0 w 3984"/>
                <a:gd name="T27" fmla="*/ 72 h 3791"/>
                <a:gd name="T28" fmla="*/ 71 w 3984"/>
                <a:gd name="T29" fmla="*/ 59 h 3791"/>
                <a:gd name="T30" fmla="*/ 99 w 3984"/>
                <a:gd name="T31" fmla="*/ 0 h 3791"/>
                <a:gd name="T32" fmla="*/ 99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109"/>
            <p:cNvSpPr>
              <a:spLocks/>
            </p:cNvSpPr>
            <p:nvPr/>
          </p:nvSpPr>
          <p:spPr bwMode="auto">
            <a:xfrm rot="1405981" flipH="1">
              <a:off x="2113" y="1194"/>
              <a:ext cx="180" cy="171"/>
            </a:xfrm>
            <a:custGeom>
              <a:avLst/>
              <a:gdLst>
                <a:gd name="T0" fmla="*/ 90 w 3984"/>
                <a:gd name="T1" fmla="*/ 0 h 3791"/>
                <a:gd name="T2" fmla="*/ 90 w 3984"/>
                <a:gd name="T3" fmla="*/ 0 h 3791"/>
                <a:gd name="T4" fmla="*/ 115 w 3984"/>
                <a:gd name="T5" fmla="*/ 54 h 3791"/>
                <a:gd name="T6" fmla="*/ 180 w 3984"/>
                <a:gd name="T7" fmla="*/ 65 h 3791"/>
                <a:gd name="T8" fmla="*/ 180 w 3984"/>
                <a:gd name="T9" fmla="*/ 65 h 3791"/>
                <a:gd name="T10" fmla="*/ 137 w 3984"/>
                <a:gd name="T11" fmla="*/ 106 h 3791"/>
                <a:gd name="T12" fmla="*/ 146 w 3984"/>
                <a:gd name="T13" fmla="*/ 171 h 3791"/>
                <a:gd name="T14" fmla="*/ 146 w 3984"/>
                <a:gd name="T15" fmla="*/ 171 h 3791"/>
                <a:gd name="T16" fmla="*/ 91 w 3984"/>
                <a:gd name="T17" fmla="*/ 142 h 3791"/>
                <a:gd name="T18" fmla="*/ 35 w 3984"/>
                <a:gd name="T19" fmla="*/ 171 h 3791"/>
                <a:gd name="T20" fmla="*/ 35 w 3984"/>
                <a:gd name="T21" fmla="*/ 171 h 3791"/>
                <a:gd name="T22" fmla="*/ 45 w 3984"/>
                <a:gd name="T23" fmla="*/ 106 h 3791"/>
                <a:gd name="T24" fmla="*/ 0 w 3984"/>
                <a:gd name="T25" fmla="*/ 65 h 3791"/>
                <a:gd name="T26" fmla="*/ 0 w 3984"/>
                <a:gd name="T27" fmla="*/ 65 h 3791"/>
                <a:gd name="T28" fmla="*/ 65 w 3984"/>
                <a:gd name="T29" fmla="*/ 54 h 3791"/>
                <a:gd name="T30" fmla="*/ 90 w 3984"/>
                <a:gd name="T31" fmla="*/ 0 h 3791"/>
                <a:gd name="T32" fmla="*/ 90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110"/>
            <p:cNvSpPr>
              <a:spLocks/>
            </p:cNvSpPr>
            <p:nvPr/>
          </p:nvSpPr>
          <p:spPr bwMode="auto">
            <a:xfrm rot="20185633" flipH="1">
              <a:off x="1959" y="1043"/>
              <a:ext cx="146" cy="139"/>
            </a:xfrm>
            <a:custGeom>
              <a:avLst/>
              <a:gdLst>
                <a:gd name="T0" fmla="*/ 73 w 3984"/>
                <a:gd name="T1" fmla="*/ 0 h 3791"/>
                <a:gd name="T2" fmla="*/ 73 w 3984"/>
                <a:gd name="T3" fmla="*/ 0 h 3791"/>
                <a:gd name="T4" fmla="*/ 93 w 3984"/>
                <a:gd name="T5" fmla="*/ 44 h 3791"/>
                <a:gd name="T6" fmla="*/ 146 w 3984"/>
                <a:gd name="T7" fmla="*/ 53 h 3791"/>
                <a:gd name="T8" fmla="*/ 146 w 3984"/>
                <a:gd name="T9" fmla="*/ 53 h 3791"/>
                <a:gd name="T10" fmla="*/ 111 w 3984"/>
                <a:gd name="T11" fmla="*/ 86 h 3791"/>
                <a:gd name="T12" fmla="*/ 118 w 3984"/>
                <a:gd name="T13" fmla="*/ 139 h 3791"/>
                <a:gd name="T14" fmla="*/ 118 w 3984"/>
                <a:gd name="T15" fmla="*/ 139 h 3791"/>
                <a:gd name="T16" fmla="*/ 74 w 3984"/>
                <a:gd name="T17" fmla="*/ 116 h 3791"/>
                <a:gd name="T18" fmla="*/ 28 w 3984"/>
                <a:gd name="T19" fmla="*/ 139 h 3791"/>
                <a:gd name="T20" fmla="*/ 28 w 3984"/>
                <a:gd name="T21" fmla="*/ 139 h 3791"/>
                <a:gd name="T22" fmla="*/ 36 w 3984"/>
                <a:gd name="T23" fmla="*/ 86 h 3791"/>
                <a:gd name="T24" fmla="*/ 0 w 3984"/>
                <a:gd name="T25" fmla="*/ 53 h 3791"/>
                <a:gd name="T26" fmla="*/ 0 w 3984"/>
                <a:gd name="T27" fmla="*/ 53 h 3791"/>
                <a:gd name="T28" fmla="*/ 53 w 3984"/>
                <a:gd name="T29" fmla="*/ 44 h 3791"/>
                <a:gd name="T30" fmla="*/ 73 w 3984"/>
                <a:gd name="T31" fmla="*/ 0 h 3791"/>
                <a:gd name="T32" fmla="*/ 7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111"/>
            <p:cNvSpPr>
              <a:spLocks/>
            </p:cNvSpPr>
            <p:nvPr/>
          </p:nvSpPr>
          <p:spPr bwMode="auto">
            <a:xfrm rot="20185633" flipH="1">
              <a:off x="2093" y="1442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112"/>
            <p:cNvSpPr>
              <a:spLocks/>
            </p:cNvSpPr>
            <p:nvPr/>
          </p:nvSpPr>
          <p:spPr bwMode="auto">
            <a:xfrm rot="20185633" flipH="1">
              <a:off x="2453" y="1890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113"/>
            <p:cNvSpPr>
              <a:spLocks/>
            </p:cNvSpPr>
            <p:nvPr/>
          </p:nvSpPr>
          <p:spPr bwMode="auto">
            <a:xfrm rot="20185633" flipH="1">
              <a:off x="2593" y="1449"/>
              <a:ext cx="92" cy="92"/>
            </a:xfrm>
            <a:custGeom>
              <a:avLst/>
              <a:gdLst>
                <a:gd name="T0" fmla="*/ 46 w 3984"/>
                <a:gd name="T1" fmla="*/ 0 h 3791"/>
                <a:gd name="T2" fmla="*/ 46 w 3984"/>
                <a:gd name="T3" fmla="*/ 0 h 3791"/>
                <a:gd name="T4" fmla="*/ 59 w 3984"/>
                <a:gd name="T5" fmla="*/ 29 h 3791"/>
                <a:gd name="T6" fmla="*/ 92 w 3984"/>
                <a:gd name="T7" fmla="*/ 35 h 3791"/>
                <a:gd name="T8" fmla="*/ 92 w 3984"/>
                <a:gd name="T9" fmla="*/ 35 h 3791"/>
                <a:gd name="T10" fmla="*/ 70 w 3984"/>
                <a:gd name="T11" fmla="*/ 57 h 3791"/>
                <a:gd name="T12" fmla="*/ 75 w 3984"/>
                <a:gd name="T13" fmla="*/ 92 h 3791"/>
                <a:gd name="T14" fmla="*/ 75 w 3984"/>
                <a:gd name="T15" fmla="*/ 92 h 3791"/>
                <a:gd name="T16" fmla="*/ 47 w 3984"/>
                <a:gd name="T17" fmla="*/ 77 h 3791"/>
                <a:gd name="T18" fmla="*/ 18 w 3984"/>
                <a:gd name="T19" fmla="*/ 92 h 3791"/>
                <a:gd name="T20" fmla="*/ 18 w 3984"/>
                <a:gd name="T21" fmla="*/ 92 h 3791"/>
                <a:gd name="T22" fmla="*/ 23 w 3984"/>
                <a:gd name="T23" fmla="*/ 57 h 3791"/>
                <a:gd name="T24" fmla="*/ 0 w 3984"/>
                <a:gd name="T25" fmla="*/ 35 h 3791"/>
                <a:gd name="T26" fmla="*/ 0 w 3984"/>
                <a:gd name="T27" fmla="*/ 35 h 3791"/>
                <a:gd name="T28" fmla="*/ 33 w 3984"/>
                <a:gd name="T29" fmla="*/ 29 h 3791"/>
                <a:gd name="T30" fmla="*/ 46 w 3984"/>
                <a:gd name="T31" fmla="*/ 0 h 3791"/>
                <a:gd name="T32" fmla="*/ 46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14"/>
            <p:cNvSpPr>
              <a:spLocks/>
            </p:cNvSpPr>
            <p:nvPr/>
          </p:nvSpPr>
          <p:spPr bwMode="auto">
            <a:xfrm rot="20185633" flipH="1">
              <a:off x="2413" y="1266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1" name="Freeform 115"/>
          <p:cNvSpPr>
            <a:spLocks/>
          </p:cNvSpPr>
          <p:nvPr/>
        </p:nvSpPr>
        <p:spPr bwMode="auto">
          <a:xfrm>
            <a:off x="2870200" y="4741863"/>
            <a:ext cx="1217613" cy="1900237"/>
          </a:xfrm>
          <a:custGeom>
            <a:avLst/>
            <a:gdLst>
              <a:gd name="T0" fmla="*/ 600736 w 2414"/>
              <a:gd name="T1" fmla="*/ 0 h 3769"/>
              <a:gd name="T2" fmla="*/ 600736 w 2414"/>
              <a:gd name="T3" fmla="*/ 0 h 3769"/>
              <a:gd name="T4" fmla="*/ 445382 w 2414"/>
              <a:gd name="T5" fmla="*/ 617111 h 3769"/>
              <a:gd name="T6" fmla="*/ 0 w 2414"/>
              <a:gd name="T7" fmla="*/ 852561 h 3769"/>
              <a:gd name="T8" fmla="*/ 390403 w 2414"/>
              <a:gd name="T9" fmla="*/ 1074902 h 3769"/>
              <a:gd name="T10" fmla="*/ 617381 w 2414"/>
              <a:gd name="T11" fmla="*/ 1900237 h 3769"/>
              <a:gd name="T12" fmla="*/ 617381 w 2414"/>
              <a:gd name="T13" fmla="*/ 1900237 h 3769"/>
              <a:gd name="T14" fmla="*/ 801486 w 2414"/>
              <a:gd name="T15" fmla="*/ 1080448 h 3769"/>
              <a:gd name="T16" fmla="*/ 1217613 w 2414"/>
              <a:gd name="T17" fmla="*/ 849031 h 3769"/>
              <a:gd name="T18" fmla="*/ 793920 w 2414"/>
              <a:gd name="T19" fmla="*/ 596439 h 3769"/>
              <a:gd name="T20" fmla="*/ 600736 w 2414"/>
              <a:gd name="T21" fmla="*/ 0 h 3769"/>
              <a:gd name="T22" fmla="*/ 600736 w 2414"/>
              <a:gd name="T23" fmla="*/ 0 h 37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14" h="3769">
                <a:moveTo>
                  <a:pt x="1191" y="0"/>
                </a:moveTo>
                <a:lnTo>
                  <a:pt x="1191" y="0"/>
                </a:lnTo>
                <a:cubicBezTo>
                  <a:pt x="1140" y="204"/>
                  <a:pt x="1081" y="942"/>
                  <a:pt x="883" y="1224"/>
                </a:cubicBezTo>
                <a:cubicBezTo>
                  <a:pt x="685" y="1506"/>
                  <a:pt x="192" y="1591"/>
                  <a:pt x="0" y="1691"/>
                </a:cubicBezTo>
                <a:cubicBezTo>
                  <a:pt x="185" y="1770"/>
                  <a:pt x="570" y="1786"/>
                  <a:pt x="774" y="2132"/>
                </a:cubicBezTo>
                <a:cubicBezTo>
                  <a:pt x="978" y="2478"/>
                  <a:pt x="1149" y="3496"/>
                  <a:pt x="1224" y="3769"/>
                </a:cubicBezTo>
                <a:cubicBezTo>
                  <a:pt x="1285" y="3498"/>
                  <a:pt x="1391" y="2490"/>
                  <a:pt x="1589" y="2143"/>
                </a:cubicBezTo>
                <a:cubicBezTo>
                  <a:pt x="1787" y="1800"/>
                  <a:pt x="2100" y="1791"/>
                  <a:pt x="2414" y="1684"/>
                </a:cubicBezTo>
                <a:cubicBezTo>
                  <a:pt x="2142" y="1591"/>
                  <a:pt x="1778" y="1464"/>
                  <a:pt x="1574" y="1183"/>
                </a:cubicBezTo>
                <a:cubicBezTo>
                  <a:pt x="1370" y="898"/>
                  <a:pt x="1255" y="197"/>
                  <a:pt x="1191" y="0"/>
                </a:cubicBezTo>
                <a:close/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116"/>
          <p:cNvSpPr>
            <a:spLocks/>
          </p:cNvSpPr>
          <p:nvPr/>
        </p:nvSpPr>
        <p:spPr bwMode="auto">
          <a:xfrm>
            <a:off x="5178425" y="282575"/>
            <a:ext cx="1582738" cy="1509713"/>
          </a:xfrm>
          <a:custGeom>
            <a:avLst/>
            <a:gdLst>
              <a:gd name="T0" fmla="*/ 858697 w 3773"/>
              <a:gd name="T1" fmla="*/ 263707 h 3601"/>
              <a:gd name="T2" fmla="*/ 1020201 w 3773"/>
              <a:gd name="T3" fmla="*/ 532445 h 3601"/>
              <a:gd name="T4" fmla="*/ 1020201 w 3773"/>
              <a:gd name="T5" fmla="*/ 532445 h 3601"/>
              <a:gd name="T6" fmla="*/ 1235400 w 3773"/>
              <a:gd name="T7" fmla="*/ 532445 h 3601"/>
              <a:gd name="T8" fmla="*/ 1567636 w 3773"/>
              <a:gd name="T9" fmla="*/ 577305 h 3601"/>
              <a:gd name="T10" fmla="*/ 1325171 w 3773"/>
              <a:gd name="T11" fmla="*/ 765547 h 3601"/>
              <a:gd name="T12" fmla="*/ 1163667 w 3773"/>
              <a:gd name="T13" fmla="*/ 965110 h 3601"/>
              <a:gd name="T14" fmla="*/ 1231205 w 3773"/>
              <a:gd name="T15" fmla="*/ 1171380 h 3601"/>
              <a:gd name="T16" fmla="*/ 1284900 w 3773"/>
              <a:gd name="T17" fmla="*/ 1503005 h 3601"/>
              <a:gd name="T18" fmla="*/ 791159 w 3773"/>
              <a:gd name="T19" fmla="*/ 1234267 h 3601"/>
              <a:gd name="T20" fmla="*/ 283995 w 3773"/>
              <a:gd name="T21" fmla="*/ 1498393 h 3601"/>
              <a:gd name="T22" fmla="*/ 348177 w 3773"/>
              <a:gd name="T23" fmla="*/ 1186473 h 3601"/>
              <a:gd name="T24" fmla="*/ 417393 w 3773"/>
              <a:gd name="T25" fmla="*/ 949597 h 3601"/>
              <a:gd name="T26" fmla="*/ 222330 w 3773"/>
              <a:gd name="T27" fmla="*/ 749197 h 3601"/>
              <a:gd name="T28" fmla="*/ 78445 w 3773"/>
              <a:gd name="T29" fmla="*/ 641031 h 3601"/>
              <a:gd name="T30" fmla="*/ 27686 w 3773"/>
              <a:gd name="T31" fmla="*/ 584432 h 3601"/>
              <a:gd name="T32" fmla="*/ 243724 w 3773"/>
              <a:gd name="T33" fmla="*/ 550473 h 3601"/>
              <a:gd name="T34" fmla="*/ 562537 w 3773"/>
              <a:gd name="T35" fmla="*/ 532445 h 3601"/>
              <a:gd name="T36" fmla="*/ 562537 w 3773"/>
              <a:gd name="T37" fmla="*/ 532445 h 3601"/>
              <a:gd name="T38" fmla="*/ 611617 w 3773"/>
              <a:gd name="T39" fmla="*/ 313178 h 3601"/>
              <a:gd name="T40" fmla="*/ 759697 w 3773"/>
              <a:gd name="T41" fmla="*/ 8385 h 3601"/>
              <a:gd name="T42" fmla="*/ 858697 w 3773"/>
              <a:gd name="T43" fmla="*/ 263707 h 36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73" h="3601">
                <a:moveTo>
                  <a:pt x="2047" y="629"/>
                </a:moveTo>
                <a:cubicBezTo>
                  <a:pt x="2150" y="837"/>
                  <a:pt x="2368" y="1163"/>
                  <a:pt x="2432" y="1270"/>
                </a:cubicBezTo>
                <a:cubicBezTo>
                  <a:pt x="2432" y="1270"/>
                  <a:pt x="2728" y="1252"/>
                  <a:pt x="2945" y="1270"/>
                </a:cubicBezTo>
                <a:cubicBezTo>
                  <a:pt x="3162" y="1288"/>
                  <a:pt x="3701" y="1284"/>
                  <a:pt x="3737" y="1377"/>
                </a:cubicBezTo>
                <a:cubicBezTo>
                  <a:pt x="3773" y="1470"/>
                  <a:pt x="3320" y="1672"/>
                  <a:pt x="3159" y="1826"/>
                </a:cubicBezTo>
                <a:cubicBezTo>
                  <a:pt x="2998" y="1980"/>
                  <a:pt x="2811" y="2141"/>
                  <a:pt x="2774" y="2302"/>
                </a:cubicBezTo>
                <a:cubicBezTo>
                  <a:pt x="2788" y="2344"/>
                  <a:pt x="2887" y="2580"/>
                  <a:pt x="2935" y="2794"/>
                </a:cubicBezTo>
                <a:cubicBezTo>
                  <a:pt x="2983" y="3008"/>
                  <a:pt x="3123" y="3580"/>
                  <a:pt x="3063" y="3585"/>
                </a:cubicBezTo>
                <a:cubicBezTo>
                  <a:pt x="3003" y="3590"/>
                  <a:pt x="2309" y="3058"/>
                  <a:pt x="1886" y="2944"/>
                </a:cubicBezTo>
                <a:cubicBezTo>
                  <a:pt x="1673" y="3030"/>
                  <a:pt x="745" y="3601"/>
                  <a:pt x="677" y="3574"/>
                </a:cubicBezTo>
                <a:cubicBezTo>
                  <a:pt x="609" y="3547"/>
                  <a:pt x="737" y="3102"/>
                  <a:pt x="830" y="2830"/>
                </a:cubicBezTo>
                <a:cubicBezTo>
                  <a:pt x="923" y="2558"/>
                  <a:pt x="1002" y="2330"/>
                  <a:pt x="995" y="2265"/>
                </a:cubicBezTo>
                <a:cubicBezTo>
                  <a:pt x="873" y="2108"/>
                  <a:pt x="823" y="2001"/>
                  <a:pt x="530" y="1787"/>
                </a:cubicBezTo>
                <a:cubicBezTo>
                  <a:pt x="390" y="1664"/>
                  <a:pt x="264" y="1595"/>
                  <a:pt x="187" y="1529"/>
                </a:cubicBezTo>
                <a:cubicBezTo>
                  <a:pt x="110" y="1463"/>
                  <a:pt x="0" y="1430"/>
                  <a:pt x="66" y="1394"/>
                </a:cubicBezTo>
                <a:cubicBezTo>
                  <a:pt x="132" y="1358"/>
                  <a:pt x="369" y="1334"/>
                  <a:pt x="581" y="1313"/>
                </a:cubicBezTo>
                <a:cubicBezTo>
                  <a:pt x="795" y="1290"/>
                  <a:pt x="1214" y="1277"/>
                  <a:pt x="1341" y="1270"/>
                </a:cubicBezTo>
                <a:cubicBezTo>
                  <a:pt x="1341" y="1270"/>
                  <a:pt x="1458" y="747"/>
                  <a:pt x="1458" y="747"/>
                </a:cubicBezTo>
                <a:cubicBezTo>
                  <a:pt x="1458" y="747"/>
                  <a:pt x="1713" y="40"/>
                  <a:pt x="1811" y="20"/>
                </a:cubicBezTo>
                <a:cubicBezTo>
                  <a:pt x="1909" y="0"/>
                  <a:pt x="1944" y="421"/>
                  <a:pt x="2047" y="629"/>
                </a:cubicBezTo>
                <a:close/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3"/>
          <p:cNvSpPr>
            <a:spLocks/>
          </p:cNvSpPr>
          <p:nvPr/>
        </p:nvSpPr>
        <p:spPr bwMode="auto">
          <a:xfrm>
            <a:off x="2551113" y="420688"/>
            <a:ext cx="3832225" cy="5983287"/>
          </a:xfrm>
          <a:custGeom>
            <a:avLst/>
            <a:gdLst>
              <a:gd name="T0" fmla="*/ 1890713 w 2414"/>
              <a:gd name="T1" fmla="*/ 0 h 3769"/>
              <a:gd name="T2" fmla="*/ 1890713 w 2414"/>
              <a:gd name="T3" fmla="*/ 0 h 3769"/>
              <a:gd name="T4" fmla="*/ 1401763 w 2414"/>
              <a:gd name="T5" fmla="*/ 1943100 h 3769"/>
              <a:gd name="T6" fmla="*/ 0 w 2414"/>
              <a:gd name="T7" fmla="*/ 2684462 h 3769"/>
              <a:gd name="T8" fmla="*/ 1228725 w 2414"/>
              <a:gd name="T9" fmla="*/ 3384550 h 3769"/>
              <a:gd name="T10" fmla="*/ 1943100 w 2414"/>
              <a:gd name="T11" fmla="*/ 5983287 h 3769"/>
              <a:gd name="T12" fmla="*/ 1943100 w 2414"/>
              <a:gd name="T13" fmla="*/ 5983287 h 3769"/>
              <a:gd name="T14" fmla="*/ 2522538 w 2414"/>
              <a:gd name="T15" fmla="*/ 3402012 h 3769"/>
              <a:gd name="T16" fmla="*/ 3832225 w 2414"/>
              <a:gd name="T17" fmla="*/ 2673350 h 3769"/>
              <a:gd name="T18" fmla="*/ 2498725 w 2414"/>
              <a:gd name="T19" fmla="*/ 1878012 h 3769"/>
              <a:gd name="T20" fmla="*/ 1890713 w 2414"/>
              <a:gd name="T21" fmla="*/ 0 h 3769"/>
              <a:gd name="T22" fmla="*/ 1890713 w 2414"/>
              <a:gd name="T23" fmla="*/ 0 h 37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14" h="3769">
                <a:moveTo>
                  <a:pt x="1191" y="0"/>
                </a:moveTo>
                <a:lnTo>
                  <a:pt x="1191" y="0"/>
                </a:lnTo>
                <a:cubicBezTo>
                  <a:pt x="1140" y="204"/>
                  <a:pt x="1081" y="942"/>
                  <a:pt x="883" y="1224"/>
                </a:cubicBezTo>
                <a:cubicBezTo>
                  <a:pt x="685" y="1506"/>
                  <a:pt x="192" y="1591"/>
                  <a:pt x="0" y="1691"/>
                </a:cubicBezTo>
                <a:cubicBezTo>
                  <a:pt x="185" y="1770"/>
                  <a:pt x="570" y="1786"/>
                  <a:pt x="774" y="2132"/>
                </a:cubicBezTo>
                <a:cubicBezTo>
                  <a:pt x="978" y="2478"/>
                  <a:pt x="1149" y="3496"/>
                  <a:pt x="1224" y="3769"/>
                </a:cubicBezTo>
                <a:cubicBezTo>
                  <a:pt x="1285" y="3498"/>
                  <a:pt x="1391" y="2490"/>
                  <a:pt x="1589" y="2143"/>
                </a:cubicBezTo>
                <a:cubicBezTo>
                  <a:pt x="1787" y="1800"/>
                  <a:pt x="2100" y="1791"/>
                  <a:pt x="2414" y="1684"/>
                </a:cubicBezTo>
                <a:cubicBezTo>
                  <a:pt x="2142" y="1591"/>
                  <a:pt x="1778" y="1464"/>
                  <a:pt x="1574" y="1183"/>
                </a:cubicBezTo>
                <a:cubicBezTo>
                  <a:pt x="1370" y="898"/>
                  <a:pt x="1255" y="197"/>
                  <a:pt x="1191" y="0"/>
                </a:cubicBezTo>
                <a:close/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"/>
          <p:cNvGrpSpPr>
            <a:grpSpLocks/>
          </p:cNvGrpSpPr>
          <p:nvPr/>
        </p:nvGrpSpPr>
        <p:grpSpPr bwMode="auto">
          <a:xfrm>
            <a:off x="1778000" y="579438"/>
            <a:ext cx="5761038" cy="5737225"/>
            <a:chOff x="798" y="406"/>
            <a:chExt cx="674" cy="671"/>
          </a:xfrm>
        </p:grpSpPr>
        <p:sp>
          <p:nvSpPr>
            <p:cNvPr id="23555" name="Freeform 4"/>
            <p:cNvSpPr>
              <a:spLocks/>
            </p:cNvSpPr>
            <p:nvPr/>
          </p:nvSpPr>
          <p:spPr bwMode="auto">
            <a:xfrm>
              <a:off x="1064" y="406"/>
              <a:ext cx="142" cy="336"/>
            </a:xfrm>
            <a:custGeom>
              <a:avLst/>
              <a:gdLst>
                <a:gd name="T0" fmla="*/ 70 w 142"/>
                <a:gd name="T1" fmla="*/ 0 h 336"/>
                <a:gd name="T2" fmla="*/ 142 w 142"/>
                <a:gd name="T3" fmla="*/ 168 h 336"/>
                <a:gd name="T4" fmla="*/ 70 w 142"/>
                <a:gd name="T5" fmla="*/ 336 h 336"/>
                <a:gd name="T6" fmla="*/ 0 w 142"/>
                <a:gd name="T7" fmla="*/ 168 h 336"/>
                <a:gd name="T8" fmla="*/ 70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56" name="Freeform 5"/>
            <p:cNvSpPr>
              <a:spLocks/>
            </p:cNvSpPr>
            <p:nvPr/>
          </p:nvSpPr>
          <p:spPr bwMode="auto">
            <a:xfrm>
              <a:off x="918" y="484"/>
              <a:ext cx="216" cy="258"/>
            </a:xfrm>
            <a:custGeom>
              <a:avLst/>
              <a:gdLst>
                <a:gd name="T0" fmla="*/ 54 w 216"/>
                <a:gd name="T1" fmla="*/ 174 h 258"/>
                <a:gd name="T2" fmla="*/ 216 w 216"/>
                <a:gd name="T3" fmla="*/ 258 h 258"/>
                <a:gd name="T4" fmla="*/ 146 w 216"/>
                <a:gd name="T5" fmla="*/ 90 h 258"/>
                <a:gd name="T6" fmla="*/ 0 w 216"/>
                <a:gd name="T7" fmla="*/ 0 h 258"/>
                <a:gd name="T8" fmla="*/ 54 w 216"/>
                <a:gd name="T9" fmla="*/ 174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57" name="Freeform 6"/>
            <p:cNvSpPr>
              <a:spLocks/>
            </p:cNvSpPr>
            <p:nvPr/>
          </p:nvSpPr>
          <p:spPr bwMode="auto">
            <a:xfrm>
              <a:off x="1134" y="676"/>
              <a:ext cx="338" cy="142"/>
            </a:xfrm>
            <a:custGeom>
              <a:avLst/>
              <a:gdLst>
                <a:gd name="T0" fmla="*/ 172 w 338"/>
                <a:gd name="T1" fmla="*/ 0 h 142"/>
                <a:gd name="T2" fmla="*/ 0 w 338"/>
                <a:gd name="T3" fmla="*/ 66 h 142"/>
                <a:gd name="T4" fmla="*/ 168 w 338"/>
                <a:gd name="T5" fmla="*/ 142 h 142"/>
                <a:gd name="T6" fmla="*/ 338 w 338"/>
                <a:gd name="T7" fmla="*/ 76 h 142"/>
                <a:gd name="T8" fmla="*/ 172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58" name="Freeform 7"/>
            <p:cNvSpPr>
              <a:spLocks/>
            </p:cNvSpPr>
            <p:nvPr/>
          </p:nvSpPr>
          <p:spPr bwMode="auto">
            <a:xfrm>
              <a:off x="1134" y="742"/>
              <a:ext cx="228" cy="247"/>
            </a:xfrm>
            <a:custGeom>
              <a:avLst/>
              <a:gdLst>
                <a:gd name="T0" fmla="*/ 166 w 228"/>
                <a:gd name="T1" fmla="*/ 76 h 247"/>
                <a:gd name="T2" fmla="*/ 0 w 228"/>
                <a:gd name="T3" fmla="*/ 0 h 247"/>
                <a:gd name="T4" fmla="*/ 62 w 228"/>
                <a:gd name="T5" fmla="*/ 171 h 247"/>
                <a:gd name="T6" fmla="*/ 228 w 228"/>
                <a:gd name="T7" fmla="*/ 247 h 247"/>
                <a:gd name="T8" fmla="*/ 166 w 228"/>
                <a:gd name="T9" fmla="*/ 76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59" name="Freeform 8"/>
            <p:cNvSpPr>
              <a:spLocks/>
            </p:cNvSpPr>
            <p:nvPr/>
          </p:nvSpPr>
          <p:spPr bwMode="auto">
            <a:xfrm>
              <a:off x="1054" y="742"/>
              <a:ext cx="142" cy="335"/>
            </a:xfrm>
            <a:custGeom>
              <a:avLst/>
              <a:gdLst>
                <a:gd name="T0" fmla="*/ 142 w 142"/>
                <a:gd name="T1" fmla="*/ 171 h 335"/>
                <a:gd name="T2" fmla="*/ 80 w 142"/>
                <a:gd name="T3" fmla="*/ 0 h 335"/>
                <a:gd name="T4" fmla="*/ 0 w 142"/>
                <a:gd name="T5" fmla="*/ 163 h 335"/>
                <a:gd name="T6" fmla="*/ 62 w 142"/>
                <a:gd name="T7" fmla="*/ 335 h 335"/>
                <a:gd name="T8" fmla="*/ 142 w 142"/>
                <a:gd name="T9" fmla="*/ 171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60" name="Freeform 9"/>
            <p:cNvSpPr>
              <a:spLocks/>
            </p:cNvSpPr>
            <p:nvPr/>
          </p:nvSpPr>
          <p:spPr bwMode="auto">
            <a:xfrm>
              <a:off x="882" y="742"/>
              <a:ext cx="252" cy="219"/>
            </a:xfrm>
            <a:custGeom>
              <a:avLst/>
              <a:gdLst>
                <a:gd name="T0" fmla="*/ 172 w 252"/>
                <a:gd name="T1" fmla="*/ 163 h 219"/>
                <a:gd name="T2" fmla="*/ 252 w 252"/>
                <a:gd name="T3" fmla="*/ 0 h 219"/>
                <a:gd name="T4" fmla="*/ 80 w 252"/>
                <a:gd name="T5" fmla="*/ 56 h 219"/>
                <a:gd name="T6" fmla="*/ 0 w 252"/>
                <a:gd name="T7" fmla="*/ 219 h 219"/>
                <a:gd name="T8" fmla="*/ 172 w 252"/>
                <a:gd name="T9" fmla="*/ 16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61" name="Freeform 10"/>
            <p:cNvSpPr>
              <a:spLocks/>
            </p:cNvSpPr>
            <p:nvPr/>
          </p:nvSpPr>
          <p:spPr bwMode="auto">
            <a:xfrm>
              <a:off x="798" y="658"/>
              <a:ext cx="336" cy="140"/>
            </a:xfrm>
            <a:custGeom>
              <a:avLst/>
              <a:gdLst>
                <a:gd name="T0" fmla="*/ 162 w 336"/>
                <a:gd name="T1" fmla="*/ 140 h 140"/>
                <a:gd name="T2" fmla="*/ 336 w 336"/>
                <a:gd name="T3" fmla="*/ 84 h 140"/>
                <a:gd name="T4" fmla="*/ 174 w 336"/>
                <a:gd name="T5" fmla="*/ 0 h 140"/>
                <a:gd name="T6" fmla="*/ 0 w 336"/>
                <a:gd name="T7" fmla="*/ 56 h 140"/>
                <a:gd name="T8" fmla="*/ 162 w 336"/>
                <a:gd name="T9" fmla="*/ 14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62" name="Freeform 11"/>
            <p:cNvSpPr>
              <a:spLocks/>
            </p:cNvSpPr>
            <p:nvPr/>
          </p:nvSpPr>
          <p:spPr bwMode="auto">
            <a:xfrm>
              <a:off x="1134" y="508"/>
              <a:ext cx="242" cy="234"/>
            </a:xfrm>
            <a:custGeom>
              <a:avLst/>
              <a:gdLst>
                <a:gd name="T0" fmla="*/ 72 w 242"/>
                <a:gd name="T1" fmla="*/ 66 h 234"/>
                <a:gd name="T2" fmla="*/ 0 w 242"/>
                <a:gd name="T3" fmla="*/ 234 h 234"/>
                <a:gd name="T4" fmla="*/ 170 w 242"/>
                <a:gd name="T5" fmla="*/ 168 h 234"/>
                <a:gd name="T6" fmla="*/ 242 w 242"/>
                <a:gd name="T7" fmla="*/ 0 h 234"/>
                <a:gd name="T8" fmla="*/ 72 w 242"/>
                <a:gd name="T9" fmla="*/ 66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noFill/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3"/>
          <p:cNvSpPr>
            <a:spLocks/>
          </p:cNvSpPr>
          <p:nvPr/>
        </p:nvSpPr>
        <p:spPr bwMode="auto">
          <a:xfrm>
            <a:off x="1562100" y="611188"/>
            <a:ext cx="5989638" cy="5716587"/>
          </a:xfrm>
          <a:custGeom>
            <a:avLst/>
            <a:gdLst>
              <a:gd name="T0" fmla="*/ 3249613 w 3773"/>
              <a:gd name="T1" fmla="*/ 998537 h 3601"/>
              <a:gd name="T2" fmla="*/ 3860800 w 3773"/>
              <a:gd name="T3" fmla="*/ 2016125 h 3601"/>
              <a:gd name="T4" fmla="*/ 3860800 w 3773"/>
              <a:gd name="T5" fmla="*/ 2016125 h 3601"/>
              <a:gd name="T6" fmla="*/ 4675188 w 3773"/>
              <a:gd name="T7" fmla="*/ 2016125 h 3601"/>
              <a:gd name="T8" fmla="*/ 5932488 w 3773"/>
              <a:gd name="T9" fmla="*/ 2185987 h 3601"/>
              <a:gd name="T10" fmla="*/ 5014913 w 3773"/>
              <a:gd name="T11" fmla="*/ 2898775 h 3601"/>
              <a:gd name="T12" fmla="*/ 4403725 w 3773"/>
              <a:gd name="T13" fmla="*/ 3654425 h 3601"/>
              <a:gd name="T14" fmla="*/ 4659313 w 3773"/>
              <a:gd name="T15" fmla="*/ 4435475 h 3601"/>
              <a:gd name="T16" fmla="*/ 4862513 w 3773"/>
              <a:gd name="T17" fmla="*/ 5691187 h 3601"/>
              <a:gd name="T18" fmla="*/ 2994025 w 3773"/>
              <a:gd name="T19" fmla="*/ 4673600 h 3601"/>
              <a:gd name="T20" fmla="*/ 1074738 w 3773"/>
              <a:gd name="T21" fmla="*/ 5673725 h 3601"/>
              <a:gd name="T22" fmla="*/ 1317625 w 3773"/>
              <a:gd name="T23" fmla="*/ 4492625 h 3601"/>
              <a:gd name="T24" fmla="*/ 1579563 w 3773"/>
              <a:gd name="T25" fmla="*/ 3595687 h 3601"/>
              <a:gd name="T26" fmla="*/ 841375 w 3773"/>
              <a:gd name="T27" fmla="*/ 2836862 h 3601"/>
              <a:gd name="T28" fmla="*/ 296863 w 3773"/>
              <a:gd name="T29" fmla="*/ 2427287 h 3601"/>
              <a:gd name="T30" fmla="*/ 104775 w 3773"/>
              <a:gd name="T31" fmla="*/ 2212975 h 3601"/>
              <a:gd name="T32" fmla="*/ 922338 w 3773"/>
              <a:gd name="T33" fmla="*/ 2084387 h 3601"/>
              <a:gd name="T34" fmla="*/ 2128838 w 3773"/>
              <a:gd name="T35" fmla="*/ 2016125 h 3601"/>
              <a:gd name="T36" fmla="*/ 2128838 w 3773"/>
              <a:gd name="T37" fmla="*/ 2016125 h 3601"/>
              <a:gd name="T38" fmla="*/ 2314575 w 3773"/>
              <a:gd name="T39" fmla="*/ 1185862 h 3601"/>
              <a:gd name="T40" fmla="*/ 2874963 w 3773"/>
              <a:gd name="T41" fmla="*/ 31750 h 3601"/>
              <a:gd name="T42" fmla="*/ 3249613 w 3773"/>
              <a:gd name="T43" fmla="*/ 998537 h 36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73" h="3601">
                <a:moveTo>
                  <a:pt x="2047" y="629"/>
                </a:moveTo>
                <a:cubicBezTo>
                  <a:pt x="2150" y="837"/>
                  <a:pt x="2368" y="1163"/>
                  <a:pt x="2432" y="1270"/>
                </a:cubicBezTo>
                <a:cubicBezTo>
                  <a:pt x="2432" y="1270"/>
                  <a:pt x="2728" y="1252"/>
                  <a:pt x="2945" y="1270"/>
                </a:cubicBezTo>
                <a:cubicBezTo>
                  <a:pt x="3162" y="1288"/>
                  <a:pt x="3701" y="1284"/>
                  <a:pt x="3737" y="1377"/>
                </a:cubicBezTo>
                <a:cubicBezTo>
                  <a:pt x="3773" y="1470"/>
                  <a:pt x="3320" y="1672"/>
                  <a:pt x="3159" y="1826"/>
                </a:cubicBezTo>
                <a:cubicBezTo>
                  <a:pt x="2998" y="1980"/>
                  <a:pt x="2811" y="2141"/>
                  <a:pt x="2774" y="2302"/>
                </a:cubicBezTo>
                <a:cubicBezTo>
                  <a:pt x="2788" y="2344"/>
                  <a:pt x="2887" y="2580"/>
                  <a:pt x="2935" y="2794"/>
                </a:cubicBezTo>
                <a:cubicBezTo>
                  <a:pt x="2983" y="3008"/>
                  <a:pt x="3123" y="3580"/>
                  <a:pt x="3063" y="3585"/>
                </a:cubicBezTo>
                <a:cubicBezTo>
                  <a:pt x="3003" y="3590"/>
                  <a:pt x="2309" y="3058"/>
                  <a:pt x="1886" y="2944"/>
                </a:cubicBezTo>
                <a:cubicBezTo>
                  <a:pt x="1673" y="3030"/>
                  <a:pt x="745" y="3601"/>
                  <a:pt x="677" y="3574"/>
                </a:cubicBezTo>
                <a:cubicBezTo>
                  <a:pt x="609" y="3547"/>
                  <a:pt x="737" y="3102"/>
                  <a:pt x="830" y="2830"/>
                </a:cubicBezTo>
                <a:cubicBezTo>
                  <a:pt x="923" y="2558"/>
                  <a:pt x="1002" y="2330"/>
                  <a:pt x="995" y="2265"/>
                </a:cubicBezTo>
                <a:cubicBezTo>
                  <a:pt x="873" y="2108"/>
                  <a:pt x="823" y="2001"/>
                  <a:pt x="530" y="1787"/>
                </a:cubicBezTo>
                <a:cubicBezTo>
                  <a:pt x="390" y="1664"/>
                  <a:pt x="264" y="1595"/>
                  <a:pt x="187" y="1529"/>
                </a:cubicBezTo>
                <a:cubicBezTo>
                  <a:pt x="110" y="1463"/>
                  <a:pt x="0" y="1430"/>
                  <a:pt x="66" y="1394"/>
                </a:cubicBezTo>
                <a:cubicBezTo>
                  <a:pt x="132" y="1358"/>
                  <a:pt x="369" y="1334"/>
                  <a:pt x="581" y="1313"/>
                </a:cubicBezTo>
                <a:cubicBezTo>
                  <a:pt x="795" y="1290"/>
                  <a:pt x="1214" y="1277"/>
                  <a:pt x="1341" y="1270"/>
                </a:cubicBezTo>
                <a:cubicBezTo>
                  <a:pt x="1341" y="1270"/>
                  <a:pt x="1458" y="747"/>
                  <a:pt x="1458" y="747"/>
                </a:cubicBezTo>
                <a:cubicBezTo>
                  <a:pt x="1458" y="747"/>
                  <a:pt x="1713" y="40"/>
                  <a:pt x="1811" y="20"/>
                </a:cubicBezTo>
                <a:cubicBezTo>
                  <a:pt x="1909" y="0"/>
                  <a:pt x="1944" y="421"/>
                  <a:pt x="2047" y="629"/>
                </a:cubicBezTo>
                <a:close/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3"/>
          <p:cNvSpPr>
            <a:spLocks/>
          </p:cNvSpPr>
          <p:nvPr/>
        </p:nvSpPr>
        <p:spPr bwMode="auto">
          <a:xfrm>
            <a:off x="1393825" y="381000"/>
            <a:ext cx="6324600" cy="6018213"/>
          </a:xfrm>
          <a:custGeom>
            <a:avLst/>
            <a:gdLst>
              <a:gd name="T0" fmla="*/ 3173413 w 3984"/>
              <a:gd name="T1" fmla="*/ 0 h 3791"/>
              <a:gd name="T2" fmla="*/ 3173413 w 3984"/>
              <a:gd name="T3" fmla="*/ 0 h 3791"/>
              <a:gd name="T4" fmla="*/ 4041775 w 3984"/>
              <a:gd name="T5" fmla="*/ 1890713 h 3791"/>
              <a:gd name="T6" fmla="*/ 6324600 w 3984"/>
              <a:gd name="T7" fmla="*/ 2303463 h 3791"/>
              <a:gd name="T8" fmla="*/ 6324600 w 3984"/>
              <a:gd name="T9" fmla="*/ 2303463 h 3791"/>
              <a:gd name="T10" fmla="*/ 4803775 w 3984"/>
              <a:gd name="T11" fmla="*/ 3714750 h 3791"/>
              <a:gd name="T12" fmla="*/ 5129213 w 3984"/>
              <a:gd name="T13" fmla="*/ 6018213 h 3791"/>
              <a:gd name="T14" fmla="*/ 5129213 w 3984"/>
              <a:gd name="T15" fmla="*/ 6018213 h 3791"/>
              <a:gd name="T16" fmla="*/ 3203575 w 3984"/>
              <a:gd name="T17" fmla="*/ 5010150 h 3791"/>
              <a:gd name="T18" fmla="*/ 1217613 w 3984"/>
              <a:gd name="T19" fmla="*/ 6018213 h 3791"/>
              <a:gd name="T20" fmla="*/ 1217613 w 3984"/>
              <a:gd name="T21" fmla="*/ 6018213 h 3791"/>
              <a:gd name="T22" fmla="*/ 1565275 w 3984"/>
              <a:gd name="T23" fmla="*/ 3736975 h 3791"/>
              <a:gd name="T24" fmla="*/ 0 w 3984"/>
              <a:gd name="T25" fmla="*/ 2303463 h 3791"/>
              <a:gd name="T26" fmla="*/ 0 w 3984"/>
              <a:gd name="T27" fmla="*/ 2303463 h 3791"/>
              <a:gd name="T28" fmla="*/ 2282825 w 3984"/>
              <a:gd name="T29" fmla="*/ 1890713 h 3791"/>
              <a:gd name="T30" fmla="*/ 3173413 w 3984"/>
              <a:gd name="T31" fmla="*/ 0 h 3791"/>
              <a:gd name="T32" fmla="*/ 3173413 w 3984"/>
              <a:gd name="T33" fmla="*/ 0 h 37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84" h="3791">
                <a:moveTo>
                  <a:pt x="1999" y="0"/>
                </a:moveTo>
                <a:lnTo>
                  <a:pt x="1999" y="0"/>
                </a:lnTo>
                <a:cubicBezTo>
                  <a:pt x="2090" y="198"/>
                  <a:pt x="2134" y="906"/>
                  <a:pt x="2546" y="1191"/>
                </a:cubicBezTo>
                <a:cubicBezTo>
                  <a:pt x="2958" y="1476"/>
                  <a:pt x="3744" y="1408"/>
                  <a:pt x="3984" y="1451"/>
                </a:cubicBezTo>
                <a:cubicBezTo>
                  <a:pt x="3824" y="1599"/>
                  <a:pt x="3151" y="1950"/>
                  <a:pt x="3026" y="2340"/>
                </a:cubicBezTo>
                <a:cubicBezTo>
                  <a:pt x="2901" y="2730"/>
                  <a:pt x="3197" y="3549"/>
                  <a:pt x="3231" y="3791"/>
                </a:cubicBezTo>
                <a:cubicBezTo>
                  <a:pt x="3029" y="3685"/>
                  <a:pt x="2429" y="3156"/>
                  <a:pt x="2018" y="3156"/>
                </a:cubicBezTo>
                <a:cubicBezTo>
                  <a:pt x="1607" y="3156"/>
                  <a:pt x="972" y="3684"/>
                  <a:pt x="767" y="3791"/>
                </a:cubicBezTo>
                <a:cubicBezTo>
                  <a:pt x="803" y="3552"/>
                  <a:pt x="1114" y="2744"/>
                  <a:pt x="986" y="2354"/>
                </a:cubicBezTo>
                <a:cubicBezTo>
                  <a:pt x="858" y="1964"/>
                  <a:pt x="164" y="1601"/>
                  <a:pt x="0" y="1451"/>
                </a:cubicBezTo>
                <a:cubicBezTo>
                  <a:pt x="240" y="1408"/>
                  <a:pt x="1082" y="1462"/>
                  <a:pt x="1438" y="1191"/>
                </a:cubicBezTo>
                <a:cubicBezTo>
                  <a:pt x="1794" y="920"/>
                  <a:pt x="1906" y="198"/>
                  <a:pt x="1999" y="0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0"/>
          <p:cNvGrpSpPr>
            <a:grpSpLocks/>
          </p:cNvGrpSpPr>
          <p:nvPr/>
        </p:nvGrpSpPr>
        <p:grpSpPr bwMode="auto">
          <a:xfrm>
            <a:off x="1085850" y="260350"/>
            <a:ext cx="6429375" cy="6113463"/>
            <a:chOff x="684" y="164"/>
            <a:chExt cx="4050" cy="3851"/>
          </a:xfrm>
        </p:grpSpPr>
        <p:sp>
          <p:nvSpPr>
            <p:cNvPr id="29699" name="Freeform 4"/>
            <p:cNvSpPr>
              <a:spLocks/>
            </p:cNvSpPr>
            <p:nvPr/>
          </p:nvSpPr>
          <p:spPr bwMode="auto">
            <a:xfrm>
              <a:off x="684" y="164"/>
              <a:ext cx="4050" cy="3851"/>
            </a:xfrm>
            <a:custGeom>
              <a:avLst/>
              <a:gdLst>
                <a:gd name="T0" fmla="*/ 2031 w 694"/>
                <a:gd name="T1" fmla="*/ 0 h 660"/>
                <a:gd name="T2" fmla="*/ 2649 w 694"/>
                <a:gd name="T3" fmla="*/ 1260 h 660"/>
                <a:gd name="T4" fmla="*/ 4050 w 694"/>
                <a:gd name="T5" fmla="*/ 1470 h 660"/>
                <a:gd name="T6" fmla="*/ 3035 w 694"/>
                <a:gd name="T7" fmla="*/ 2451 h 660"/>
                <a:gd name="T8" fmla="*/ 3280 w 694"/>
                <a:gd name="T9" fmla="*/ 3851 h 660"/>
                <a:gd name="T10" fmla="*/ 2031 w 694"/>
                <a:gd name="T11" fmla="*/ 3197 h 660"/>
                <a:gd name="T12" fmla="*/ 770 w 694"/>
                <a:gd name="T13" fmla="*/ 3851 h 660"/>
                <a:gd name="T14" fmla="*/ 1015 w 694"/>
                <a:gd name="T15" fmla="*/ 2451 h 660"/>
                <a:gd name="T16" fmla="*/ 0 w 694"/>
                <a:gd name="T17" fmla="*/ 1470 h 660"/>
                <a:gd name="T18" fmla="*/ 1401 w 694"/>
                <a:gd name="T19" fmla="*/ 1260 h 660"/>
                <a:gd name="T20" fmla="*/ 2031 w 694"/>
                <a:gd name="T21" fmla="*/ 0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660">
                  <a:moveTo>
                    <a:pt x="348" y="0"/>
                  </a:moveTo>
                  <a:lnTo>
                    <a:pt x="454" y="216"/>
                  </a:lnTo>
                  <a:lnTo>
                    <a:pt x="694" y="252"/>
                  </a:lnTo>
                  <a:lnTo>
                    <a:pt x="520" y="420"/>
                  </a:lnTo>
                  <a:lnTo>
                    <a:pt x="562" y="660"/>
                  </a:lnTo>
                  <a:lnTo>
                    <a:pt x="348" y="548"/>
                  </a:lnTo>
                  <a:lnTo>
                    <a:pt x="132" y="660"/>
                  </a:lnTo>
                  <a:lnTo>
                    <a:pt x="174" y="420"/>
                  </a:lnTo>
                  <a:lnTo>
                    <a:pt x="0" y="252"/>
                  </a:lnTo>
                  <a:lnTo>
                    <a:pt x="240" y="216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00" name="Line 5"/>
            <p:cNvSpPr>
              <a:spLocks noChangeShapeType="1"/>
            </p:cNvSpPr>
            <p:nvPr/>
          </p:nvSpPr>
          <p:spPr bwMode="auto">
            <a:xfrm flipH="1" flipV="1">
              <a:off x="3088" y="1389"/>
              <a:ext cx="271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1" name="Line 6"/>
            <p:cNvSpPr>
              <a:spLocks noChangeShapeType="1"/>
            </p:cNvSpPr>
            <p:nvPr/>
          </p:nvSpPr>
          <p:spPr bwMode="auto">
            <a:xfrm>
              <a:off x="3672" y="2311"/>
              <a:ext cx="47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2" name="Line 7"/>
            <p:cNvSpPr>
              <a:spLocks noChangeShapeType="1"/>
            </p:cNvSpPr>
            <p:nvPr/>
          </p:nvSpPr>
          <p:spPr bwMode="auto">
            <a:xfrm flipV="1">
              <a:off x="2691" y="3233"/>
              <a:ext cx="222" cy="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3" name="Line 8"/>
            <p:cNvSpPr>
              <a:spLocks noChangeShapeType="1"/>
            </p:cNvSpPr>
            <p:nvPr/>
          </p:nvSpPr>
          <p:spPr bwMode="auto">
            <a:xfrm>
              <a:off x="1699" y="2615"/>
              <a:ext cx="152" cy="1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4" name="Line 9"/>
            <p:cNvSpPr>
              <a:spLocks noChangeShapeType="1"/>
            </p:cNvSpPr>
            <p:nvPr/>
          </p:nvSpPr>
          <p:spPr bwMode="auto">
            <a:xfrm flipV="1">
              <a:off x="1980" y="1424"/>
              <a:ext cx="105" cy="2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3"/>
          <p:cNvSpPr>
            <a:spLocks/>
          </p:cNvSpPr>
          <p:nvPr/>
        </p:nvSpPr>
        <p:spPr bwMode="auto">
          <a:xfrm>
            <a:off x="1789113" y="371475"/>
            <a:ext cx="5810250" cy="5943600"/>
          </a:xfrm>
          <a:custGeom>
            <a:avLst/>
            <a:gdLst>
              <a:gd name="T0" fmla="*/ 2905125 w 600"/>
              <a:gd name="T1" fmla="*/ 0 h 614"/>
              <a:gd name="T2" fmla="*/ 2498408 w 600"/>
              <a:gd name="T3" fmla="*/ 2497474 h 614"/>
              <a:gd name="T4" fmla="*/ 0 w 600"/>
              <a:gd name="T5" fmla="*/ 2207070 h 614"/>
              <a:gd name="T6" fmla="*/ 2285365 w 600"/>
              <a:gd name="T7" fmla="*/ 3252524 h 614"/>
              <a:gd name="T8" fmla="*/ 77470 w 600"/>
              <a:gd name="T9" fmla="*/ 5943600 h 614"/>
              <a:gd name="T10" fmla="*/ 2943860 w 600"/>
              <a:gd name="T11" fmla="*/ 3872052 h 614"/>
              <a:gd name="T12" fmla="*/ 5732780 w 600"/>
              <a:gd name="T13" fmla="*/ 5904879 h 614"/>
              <a:gd name="T14" fmla="*/ 3699193 w 600"/>
              <a:gd name="T15" fmla="*/ 3252524 h 614"/>
              <a:gd name="T16" fmla="*/ 5810250 w 600"/>
              <a:gd name="T17" fmla="*/ 2207070 h 614"/>
              <a:gd name="T18" fmla="*/ 3524885 w 600"/>
              <a:gd name="T19" fmla="*/ 2458753 h 614"/>
              <a:gd name="T20" fmla="*/ 2905125 w 600"/>
              <a:gd name="T21" fmla="*/ 0 h 6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0" h="614">
                <a:moveTo>
                  <a:pt x="300" y="0"/>
                </a:moveTo>
                <a:lnTo>
                  <a:pt x="258" y="258"/>
                </a:lnTo>
                <a:lnTo>
                  <a:pt x="0" y="228"/>
                </a:lnTo>
                <a:lnTo>
                  <a:pt x="236" y="336"/>
                </a:lnTo>
                <a:lnTo>
                  <a:pt x="8" y="614"/>
                </a:lnTo>
                <a:lnTo>
                  <a:pt x="304" y="400"/>
                </a:lnTo>
                <a:lnTo>
                  <a:pt x="592" y="610"/>
                </a:lnTo>
                <a:lnTo>
                  <a:pt x="382" y="336"/>
                </a:lnTo>
                <a:lnTo>
                  <a:pt x="600" y="228"/>
                </a:lnTo>
                <a:lnTo>
                  <a:pt x="364" y="254"/>
                </a:lnTo>
                <a:lnTo>
                  <a:pt x="300" y="0"/>
                </a:lnTo>
                <a:close/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61"/>
          <p:cNvGrpSpPr>
            <a:grpSpLocks/>
          </p:cNvGrpSpPr>
          <p:nvPr/>
        </p:nvGrpSpPr>
        <p:grpSpPr bwMode="auto">
          <a:xfrm>
            <a:off x="1933575" y="369888"/>
            <a:ext cx="2081213" cy="1304925"/>
            <a:chOff x="3894" y="366"/>
            <a:chExt cx="1428" cy="895"/>
          </a:xfrm>
        </p:grpSpPr>
        <p:sp>
          <p:nvSpPr>
            <p:cNvPr id="33869" name="Freeform 20"/>
            <p:cNvSpPr>
              <a:spLocks/>
            </p:cNvSpPr>
            <p:nvPr/>
          </p:nvSpPr>
          <p:spPr bwMode="auto">
            <a:xfrm rot="144894">
              <a:off x="3894" y="889"/>
              <a:ext cx="392" cy="372"/>
            </a:xfrm>
            <a:custGeom>
              <a:avLst/>
              <a:gdLst>
                <a:gd name="T0" fmla="*/ 318 w 316"/>
                <a:gd name="T1" fmla="*/ 0 h 300"/>
                <a:gd name="T2" fmla="*/ 196 w 316"/>
                <a:gd name="T3" fmla="*/ 62 h 300"/>
                <a:gd name="T4" fmla="*/ 74 w 316"/>
                <a:gd name="T5" fmla="*/ 0 h 300"/>
                <a:gd name="T6" fmla="*/ 99 w 316"/>
                <a:gd name="T7" fmla="*/ 134 h 300"/>
                <a:gd name="T8" fmla="*/ 0 w 316"/>
                <a:gd name="T9" fmla="*/ 228 h 300"/>
                <a:gd name="T10" fmla="*/ 136 w 316"/>
                <a:gd name="T11" fmla="*/ 250 h 300"/>
                <a:gd name="T12" fmla="*/ 196 w 316"/>
                <a:gd name="T13" fmla="*/ 372 h 300"/>
                <a:gd name="T14" fmla="*/ 256 w 316"/>
                <a:gd name="T15" fmla="*/ 250 h 300"/>
                <a:gd name="T16" fmla="*/ 392 w 316"/>
                <a:gd name="T17" fmla="*/ 231 h 300"/>
                <a:gd name="T18" fmla="*/ 295 w 316"/>
                <a:gd name="T19" fmla="*/ 134 h 300"/>
                <a:gd name="T20" fmla="*/ 318 w 316"/>
                <a:gd name="T21" fmla="*/ 0 h 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6" h="300">
                  <a:moveTo>
                    <a:pt x="256" y="0"/>
                  </a:moveTo>
                  <a:lnTo>
                    <a:pt x="158" y="50"/>
                  </a:lnTo>
                  <a:lnTo>
                    <a:pt x="60" y="0"/>
                  </a:lnTo>
                  <a:lnTo>
                    <a:pt x="80" y="108"/>
                  </a:lnTo>
                  <a:lnTo>
                    <a:pt x="0" y="184"/>
                  </a:lnTo>
                  <a:lnTo>
                    <a:pt x="110" y="202"/>
                  </a:lnTo>
                  <a:lnTo>
                    <a:pt x="158" y="300"/>
                  </a:lnTo>
                  <a:lnTo>
                    <a:pt x="206" y="202"/>
                  </a:lnTo>
                  <a:lnTo>
                    <a:pt x="316" y="186"/>
                  </a:lnTo>
                  <a:lnTo>
                    <a:pt x="238" y="10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CCFF66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3870" name="Group 21"/>
            <p:cNvGrpSpPr>
              <a:grpSpLocks/>
            </p:cNvGrpSpPr>
            <p:nvPr/>
          </p:nvGrpSpPr>
          <p:grpSpPr bwMode="auto">
            <a:xfrm>
              <a:off x="4073" y="366"/>
              <a:ext cx="1249" cy="821"/>
              <a:chOff x="4073" y="366"/>
              <a:chExt cx="1249" cy="821"/>
            </a:xfrm>
          </p:grpSpPr>
          <p:sp>
            <p:nvSpPr>
              <p:cNvPr id="33871" name="Freeform 22"/>
              <p:cNvSpPr>
                <a:spLocks/>
              </p:cNvSpPr>
              <p:nvPr/>
            </p:nvSpPr>
            <p:spPr bwMode="auto">
              <a:xfrm rot="63682">
                <a:off x="4073" y="721"/>
                <a:ext cx="468" cy="466"/>
              </a:xfrm>
              <a:custGeom>
                <a:avLst/>
                <a:gdLst>
                  <a:gd name="T0" fmla="*/ 414 w 378"/>
                  <a:gd name="T1" fmla="*/ 37 h 376"/>
                  <a:gd name="T2" fmla="*/ 260 w 378"/>
                  <a:gd name="T3" fmla="*/ 97 h 376"/>
                  <a:gd name="T4" fmla="*/ 124 w 378"/>
                  <a:gd name="T5" fmla="*/ 0 h 376"/>
                  <a:gd name="T6" fmla="*/ 131 w 378"/>
                  <a:gd name="T7" fmla="*/ 166 h 376"/>
                  <a:gd name="T8" fmla="*/ 0 w 378"/>
                  <a:gd name="T9" fmla="*/ 265 h 376"/>
                  <a:gd name="T10" fmla="*/ 158 w 378"/>
                  <a:gd name="T11" fmla="*/ 310 h 376"/>
                  <a:gd name="T12" fmla="*/ 213 w 378"/>
                  <a:gd name="T13" fmla="*/ 466 h 376"/>
                  <a:gd name="T14" fmla="*/ 305 w 378"/>
                  <a:gd name="T15" fmla="*/ 327 h 376"/>
                  <a:gd name="T16" fmla="*/ 468 w 378"/>
                  <a:gd name="T17" fmla="*/ 325 h 376"/>
                  <a:gd name="T18" fmla="*/ 366 w 378"/>
                  <a:gd name="T19" fmla="*/ 196 h 376"/>
                  <a:gd name="T20" fmla="*/ 414 w 378"/>
                  <a:gd name="T21" fmla="*/ 37 h 37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376">
                    <a:moveTo>
                      <a:pt x="334" y="30"/>
                    </a:moveTo>
                    <a:lnTo>
                      <a:pt x="210" y="78"/>
                    </a:lnTo>
                    <a:lnTo>
                      <a:pt x="100" y="0"/>
                    </a:lnTo>
                    <a:lnTo>
                      <a:pt x="106" y="134"/>
                    </a:lnTo>
                    <a:lnTo>
                      <a:pt x="0" y="214"/>
                    </a:lnTo>
                    <a:lnTo>
                      <a:pt x="128" y="250"/>
                    </a:lnTo>
                    <a:lnTo>
                      <a:pt x="172" y="376"/>
                    </a:lnTo>
                    <a:lnTo>
                      <a:pt x="246" y="264"/>
                    </a:lnTo>
                    <a:lnTo>
                      <a:pt x="378" y="262"/>
                    </a:lnTo>
                    <a:lnTo>
                      <a:pt x="296" y="158"/>
                    </a:lnTo>
                    <a:lnTo>
                      <a:pt x="334" y="30"/>
                    </a:lnTo>
                    <a:close/>
                  </a:path>
                </a:pathLst>
              </a:custGeom>
              <a:solidFill>
                <a:srgbClr val="0080FF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72" name="Freeform 23"/>
              <p:cNvSpPr>
                <a:spLocks/>
              </p:cNvSpPr>
              <p:nvPr/>
            </p:nvSpPr>
            <p:spPr bwMode="auto">
              <a:xfrm rot="204670">
                <a:off x="4251" y="592"/>
                <a:ext cx="548" cy="572"/>
              </a:xfrm>
              <a:custGeom>
                <a:avLst/>
                <a:gdLst>
                  <a:gd name="T0" fmla="*/ 538 w 442"/>
                  <a:gd name="T1" fmla="*/ 99 h 462"/>
                  <a:gd name="T2" fmla="*/ 342 w 442"/>
                  <a:gd name="T3" fmla="*/ 139 h 462"/>
                  <a:gd name="T4" fmla="*/ 198 w 442"/>
                  <a:gd name="T5" fmla="*/ 0 h 462"/>
                  <a:gd name="T6" fmla="*/ 176 w 442"/>
                  <a:gd name="T7" fmla="*/ 198 h 462"/>
                  <a:gd name="T8" fmla="*/ 0 w 442"/>
                  <a:gd name="T9" fmla="*/ 292 h 462"/>
                  <a:gd name="T10" fmla="*/ 181 w 442"/>
                  <a:gd name="T11" fmla="*/ 374 h 462"/>
                  <a:gd name="T12" fmla="*/ 216 w 442"/>
                  <a:gd name="T13" fmla="*/ 572 h 462"/>
                  <a:gd name="T14" fmla="*/ 350 w 442"/>
                  <a:gd name="T15" fmla="*/ 423 h 462"/>
                  <a:gd name="T16" fmla="*/ 548 w 442"/>
                  <a:gd name="T17" fmla="*/ 453 h 462"/>
                  <a:gd name="T18" fmla="*/ 449 w 442"/>
                  <a:gd name="T19" fmla="*/ 280 h 462"/>
                  <a:gd name="T20" fmla="*/ 538 w 442"/>
                  <a:gd name="T21" fmla="*/ 99 h 4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42" h="462">
                    <a:moveTo>
                      <a:pt x="434" y="80"/>
                    </a:moveTo>
                    <a:lnTo>
                      <a:pt x="276" y="112"/>
                    </a:lnTo>
                    <a:lnTo>
                      <a:pt x="160" y="0"/>
                    </a:lnTo>
                    <a:lnTo>
                      <a:pt x="142" y="160"/>
                    </a:lnTo>
                    <a:lnTo>
                      <a:pt x="0" y="236"/>
                    </a:lnTo>
                    <a:lnTo>
                      <a:pt x="146" y="302"/>
                    </a:lnTo>
                    <a:lnTo>
                      <a:pt x="174" y="462"/>
                    </a:lnTo>
                    <a:lnTo>
                      <a:pt x="282" y="342"/>
                    </a:lnTo>
                    <a:lnTo>
                      <a:pt x="442" y="366"/>
                    </a:lnTo>
                    <a:lnTo>
                      <a:pt x="362" y="226"/>
                    </a:lnTo>
                    <a:lnTo>
                      <a:pt x="434" y="80"/>
                    </a:lnTo>
                    <a:close/>
                  </a:path>
                </a:pathLst>
              </a:custGeom>
              <a:solidFill>
                <a:srgbClr val="FF8000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73" name="Freeform 24"/>
              <p:cNvSpPr>
                <a:spLocks/>
              </p:cNvSpPr>
              <p:nvPr/>
            </p:nvSpPr>
            <p:spPr bwMode="auto">
              <a:xfrm rot="218146">
                <a:off x="4499" y="366"/>
                <a:ext cx="823" cy="821"/>
              </a:xfrm>
              <a:custGeom>
                <a:avLst/>
                <a:gdLst>
                  <a:gd name="T0" fmla="*/ 823 w 664"/>
                  <a:gd name="T1" fmla="*/ 233 h 662"/>
                  <a:gd name="T2" fmla="*/ 530 w 664"/>
                  <a:gd name="T3" fmla="*/ 236 h 662"/>
                  <a:gd name="T4" fmla="*/ 364 w 664"/>
                  <a:gd name="T5" fmla="*/ 0 h 662"/>
                  <a:gd name="T6" fmla="*/ 278 w 664"/>
                  <a:gd name="T7" fmla="*/ 278 h 662"/>
                  <a:gd name="T8" fmla="*/ 0 w 664"/>
                  <a:gd name="T9" fmla="*/ 362 h 662"/>
                  <a:gd name="T10" fmla="*/ 238 w 664"/>
                  <a:gd name="T11" fmla="*/ 531 h 662"/>
                  <a:gd name="T12" fmla="*/ 233 w 664"/>
                  <a:gd name="T13" fmla="*/ 821 h 662"/>
                  <a:gd name="T14" fmla="*/ 466 w 664"/>
                  <a:gd name="T15" fmla="*/ 647 h 662"/>
                  <a:gd name="T16" fmla="*/ 741 w 664"/>
                  <a:gd name="T17" fmla="*/ 742 h 662"/>
                  <a:gd name="T18" fmla="*/ 647 w 664"/>
                  <a:gd name="T19" fmla="*/ 466 h 662"/>
                  <a:gd name="T20" fmla="*/ 823 w 664"/>
                  <a:gd name="T21" fmla="*/ 233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E6D42A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3795" name="Group 55"/>
          <p:cNvGrpSpPr>
            <a:grpSpLocks/>
          </p:cNvGrpSpPr>
          <p:nvPr/>
        </p:nvGrpSpPr>
        <p:grpSpPr bwMode="auto">
          <a:xfrm>
            <a:off x="4794250" y="1827213"/>
            <a:ext cx="1295400" cy="2609850"/>
            <a:chOff x="679" y="2122"/>
            <a:chExt cx="889" cy="1792"/>
          </a:xfrm>
        </p:grpSpPr>
        <p:sp>
          <p:nvSpPr>
            <p:cNvPr id="33864" name="Freeform 56"/>
            <p:cNvSpPr>
              <a:spLocks/>
            </p:cNvSpPr>
            <p:nvPr/>
          </p:nvSpPr>
          <p:spPr bwMode="auto">
            <a:xfrm>
              <a:off x="684" y="2122"/>
              <a:ext cx="884" cy="1287"/>
            </a:xfrm>
            <a:custGeom>
              <a:avLst/>
              <a:gdLst>
                <a:gd name="T0" fmla="*/ 0 w 626"/>
                <a:gd name="T1" fmla="*/ 1287 h 879"/>
                <a:gd name="T2" fmla="*/ 25 w 626"/>
                <a:gd name="T3" fmla="*/ 1252 h 879"/>
                <a:gd name="T4" fmla="*/ 51 w 626"/>
                <a:gd name="T5" fmla="*/ 1217 h 879"/>
                <a:gd name="T6" fmla="*/ 73 w 626"/>
                <a:gd name="T7" fmla="*/ 1179 h 879"/>
                <a:gd name="T8" fmla="*/ 96 w 626"/>
                <a:gd name="T9" fmla="*/ 1138 h 879"/>
                <a:gd name="T10" fmla="*/ 113 w 626"/>
                <a:gd name="T11" fmla="*/ 1097 h 879"/>
                <a:gd name="T12" fmla="*/ 130 w 626"/>
                <a:gd name="T13" fmla="*/ 1056 h 879"/>
                <a:gd name="T14" fmla="*/ 138 w 626"/>
                <a:gd name="T15" fmla="*/ 1012 h 879"/>
                <a:gd name="T16" fmla="*/ 147 w 626"/>
                <a:gd name="T17" fmla="*/ 971 h 879"/>
                <a:gd name="T18" fmla="*/ 155 w 626"/>
                <a:gd name="T19" fmla="*/ 789 h 879"/>
                <a:gd name="T20" fmla="*/ 169 w 626"/>
                <a:gd name="T21" fmla="*/ 488 h 879"/>
                <a:gd name="T22" fmla="*/ 189 w 626"/>
                <a:gd name="T23" fmla="*/ 79 h 879"/>
                <a:gd name="T24" fmla="*/ 222 w 626"/>
                <a:gd name="T25" fmla="*/ 70 h 879"/>
                <a:gd name="T26" fmla="*/ 230 w 626"/>
                <a:gd name="T27" fmla="*/ 0 h 879"/>
                <a:gd name="T28" fmla="*/ 270 w 626"/>
                <a:gd name="T29" fmla="*/ 59 h 879"/>
                <a:gd name="T30" fmla="*/ 304 w 626"/>
                <a:gd name="T31" fmla="*/ 50 h 879"/>
                <a:gd name="T32" fmla="*/ 326 w 626"/>
                <a:gd name="T33" fmla="*/ 120 h 879"/>
                <a:gd name="T34" fmla="*/ 357 w 626"/>
                <a:gd name="T35" fmla="*/ 202 h 879"/>
                <a:gd name="T36" fmla="*/ 397 w 626"/>
                <a:gd name="T37" fmla="*/ 307 h 879"/>
                <a:gd name="T38" fmla="*/ 448 w 626"/>
                <a:gd name="T39" fmla="*/ 433 h 879"/>
                <a:gd name="T40" fmla="*/ 513 w 626"/>
                <a:gd name="T41" fmla="*/ 578 h 879"/>
                <a:gd name="T42" fmla="*/ 586 w 626"/>
                <a:gd name="T43" fmla="*/ 736 h 879"/>
                <a:gd name="T44" fmla="*/ 628 w 626"/>
                <a:gd name="T45" fmla="*/ 818 h 879"/>
                <a:gd name="T46" fmla="*/ 671 w 626"/>
                <a:gd name="T47" fmla="*/ 900 h 879"/>
                <a:gd name="T48" fmla="*/ 686 w 626"/>
                <a:gd name="T49" fmla="*/ 927 h 879"/>
                <a:gd name="T50" fmla="*/ 700 w 626"/>
                <a:gd name="T51" fmla="*/ 947 h 879"/>
                <a:gd name="T52" fmla="*/ 717 w 626"/>
                <a:gd name="T53" fmla="*/ 968 h 879"/>
                <a:gd name="T54" fmla="*/ 734 w 626"/>
                <a:gd name="T55" fmla="*/ 985 h 879"/>
                <a:gd name="T56" fmla="*/ 771 w 626"/>
                <a:gd name="T57" fmla="*/ 1015 h 879"/>
                <a:gd name="T58" fmla="*/ 805 w 626"/>
                <a:gd name="T59" fmla="*/ 1035 h 879"/>
                <a:gd name="T60" fmla="*/ 836 w 626"/>
                <a:gd name="T61" fmla="*/ 1050 h 879"/>
                <a:gd name="T62" fmla="*/ 861 w 626"/>
                <a:gd name="T63" fmla="*/ 1059 h 879"/>
                <a:gd name="T64" fmla="*/ 884 w 626"/>
                <a:gd name="T65" fmla="*/ 1067 h 879"/>
                <a:gd name="T66" fmla="*/ 0 w 626"/>
                <a:gd name="T67" fmla="*/ 1287 h 87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6" h="879">
                  <a:moveTo>
                    <a:pt x="0" y="879"/>
                  </a:moveTo>
                  <a:lnTo>
                    <a:pt x="18" y="855"/>
                  </a:lnTo>
                  <a:lnTo>
                    <a:pt x="36" y="831"/>
                  </a:lnTo>
                  <a:lnTo>
                    <a:pt x="52" y="805"/>
                  </a:lnTo>
                  <a:lnTo>
                    <a:pt x="68" y="777"/>
                  </a:lnTo>
                  <a:lnTo>
                    <a:pt x="80" y="749"/>
                  </a:lnTo>
                  <a:lnTo>
                    <a:pt x="92" y="721"/>
                  </a:lnTo>
                  <a:lnTo>
                    <a:pt x="98" y="691"/>
                  </a:lnTo>
                  <a:lnTo>
                    <a:pt x="104" y="663"/>
                  </a:lnTo>
                  <a:lnTo>
                    <a:pt x="110" y="539"/>
                  </a:lnTo>
                  <a:lnTo>
                    <a:pt x="120" y="333"/>
                  </a:lnTo>
                  <a:lnTo>
                    <a:pt x="134" y="54"/>
                  </a:lnTo>
                  <a:lnTo>
                    <a:pt x="157" y="48"/>
                  </a:lnTo>
                  <a:lnTo>
                    <a:pt x="163" y="0"/>
                  </a:lnTo>
                  <a:lnTo>
                    <a:pt x="191" y="40"/>
                  </a:lnTo>
                  <a:lnTo>
                    <a:pt x="215" y="34"/>
                  </a:lnTo>
                  <a:lnTo>
                    <a:pt x="231" y="82"/>
                  </a:lnTo>
                  <a:lnTo>
                    <a:pt x="253" y="138"/>
                  </a:lnTo>
                  <a:lnTo>
                    <a:pt x="281" y="210"/>
                  </a:lnTo>
                  <a:lnTo>
                    <a:pt x="317" y="296"/>
                  </a:lnTo>
                  <a:lnTo>
                    <a:pt x="363" y="395"/>
                  </a:lnTo>
                  <a:lnTo>
                    <a:pt x="415" y="503"/>
                  </a:lnTo>
                  <a:lnTo>
                    <a:pt x="445" y="559"/>
                  </a:lnTo>
                  <a:lnTo>
                    <a:pt x="475" y="615"/>
                  </a:lnTo>
                  <a:lnTo>
                    <a:pt x="486" y="633"/>
                  </a:lnTo>
                  <a:lnTo>
                    <a:pt x="496" y="647"/>
                  </a:lnTo>
                  <a:lnTo>
                    <a:pt x="508" y="661"/>
                  </a:lnTo>
                  <a:lnTo>
                    <a:pt x="520" y="673"/>
                  </a:lnTo>
                  <a:lnTo>
                    <a:pt x="546" y="693"/>
                  </a:lnTo>
                  <a:lnTo>
                    <a:pt x="570" y="707"/>
                  </a:lnTo>
                  <a:lnTo>
                    <a:pt x="592" y="717"/>
                  </a:lnTo>
                  <a:lnTo>
                    <a:pt x="610" y="723"/>
                  </a:lnTo>
                  <a:lnTo>
                    <a:pt x="626" y="729"/>
                  </a:lnTo>
                  <a:lnTo>
                    <a:pt x="0" y="879"/>
                  </a:lnTo>
                  <a:close/>
                </a:path>
              </a:pathLst>
            </a:custGeom>
            <a:solidFill>
              <a:srgbClr val="FF8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5" name="Freeform 57"/>
            <p:cNvSpPr>
              <a:spLocks/>
            </p:cNvSpPr>
            <p:nvPr/>
          </p:nvSpPr>
          <p:spPr bwMode="auto">
            <a:xfrm>
              <a:off x="920" y="2136"/>
              <a:ext cx="124" cy="828"/>
            </a:xfrm>
            <a:custGeom>
              <a:avLst/>
              <a:gdLst>
                <a:gd name="T0" fmla="*/ 124 w 88"/>
                <a:gd name="T1" fmla="*/ 828 h 565"/>
                <a:gd name="T2" fmla="*/ 0 w 88"/>
                <a:gd name="T3" fmla="*/ 0 h 565"/>
                <a:gd name="T4" fmla="*/ 124 w 88"/>
                <a:gd name="T5" fmla="*/ 828 h 5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565">
                  <a:moveTo>
                    <a:pt x="88" y="565"/>
                  </a:moveTo>
                  <a:lnTo>
                    <a:pt x="0" y="0"/>
                  </a:lnTo>
                  <a:lnTo>
                    <a:pt x="88" y="56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6" name="Freeform 58"/>
            <p:cNvSpPr>
              <a:spLocks/>
            </p:cNvSpPr>
            <p:nvPr/>
          </p:nvSpPr>
          <p:spPr bwMode="auto">
            <a:xfrm>
              <a:off x="948" y="2172"/>
              <a:ext cx="293" cy="1035"/>
            </a:xfrm>
            <a:custGeom>
              <a:avLst/>
              <a:gdLst>
                <a:gd name="T0" fmla="*/ 293 w 208"/>
                <a:gd name="T1" fmla="*/ 1035 h 707"/>
                <a:gd name="T2" fmla="*/ 293 w 208"/>
                <a:gd name="T3" fmla="*/ 1035 h 707"/>
                <a:gd name="T4" fmla="*/ 256 w 208"/>
                <a:gd name="T5" fmla="*/ 938 h 707"/>
                <a:gd name="T6" fmla="*/ 220 w 208"/>
                <a:gd name="T7" fmla="*/ 839 h 707"/>
                <a:gd name="T8" fmla="*/ 186 w 208"/>
                <a:gd name="T9" fmla="*/ 725 h 707"/>
                <a:gd name="T10" fmla="*/ 186 w 208"/>
                <a:gd name="T11" fmla="*/ 725 h 707"/>
                <a:gd name="T12" fmla="*/ 138 w 208"/>
                <a:gd name="T13" fmla="*/ 546 h 707"/>
                <a:gd name="T14" fmla="*/ 76 w 208"/>
                <a:gd name="T15" fmla="*/ 304 h 707"/>
                <a:gd name="T16" fmla="*/ 0 w 208"/>
                <a:gd name="T17" fmla="*/ 0 h 7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707">
                  <a:moveTo>
                    <a:pt x="208" y="707"/>
                  </a:moveTo>
                  <a:lnTo>
                    <a:pt x="208" y="707"/>
                  </a:lnTo>
                  <a:lnTo>
                    <a:pt x="182" y="641"/>
                  </a:lnTo>
                  <a:lnTo>
                    <a:pt x="156" y="573"/>
                  </a:lnTo>
                  <a:lnTo>
                    <a:pt x="132" y="495"/>
                  </a:lnTo>
                  <a:lnTo>
                    <a:pt x="98" y="373"/>
                  </a:lnTo>
                  <a:lnTo>
                    <a:pt x="54" y="208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8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67" name="Freeform 59"/>
            <p:cNvSpPr>
              <a:spLocks/>
            </p:cNvSpPr>
            <p:nvPr/>
          </p:nvSpPr>
          <p:spPr bwMode="auto">
            <a:xfrm>
              <a:off x="903" y="2198"/>
              <a:ext cx="71" cy="1091"/>
            </a:xfrm>
            <a:custGeom>
              <a:avLst/>
              <a:gdLst>
                <a:gd name="T0" fmla="*/ 71 w 50"/>
                <a:gd name="T1" fmla="*/ 1091 h 745"/>
                <a:gd name="T2" fmla="*/ 0 w 50"/>
                <a:gd name="T3" fmla="*/ 0 h 745"/>
                <a:gd name="T4" fmla="*/ 71 w 50"/>
                <a:gd name="T5" fmla="*/ 1091 h 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745">
                  <a:moveTo>
                    <a:pt x="50" y="745"/>
                  </a:moveTo>
                  <a:lnTo>
                    <a:pt x="0" y="0"/>
                  </a:lnTo>
                  <a:lnTo>
                    <a:pt x="50" y="74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8" name="Freeform 60"/>
            <p:cNvSpPr>
              <a:spLocks/>
            </p:cNvSpPr>
            <p:nvPr/>
          </p:nvSpPr>
          <p:spPr bwMode="auto">
            <a:xfrm>
              <a:off x="679" y="2964"/>
              <a:ext cx="889" cy="950"/>
            </a:xfrm>
            <a:custGeom>
              <a:avLst/>
              <a:gdLst>
                <a:gd name="T0" fmla="*/ 365 w 630"/>
                <a:gd name="T1" fmla="*/ 0 h 649"/>
                <a:gd name="T2" fmla="*/ 572 w 630"/>
                <a:gd name="T3" fmla="*/ 255 h 649"/>
                <a:gd name="T4" fmla="*/ 889 w 630"/>
                <a:gd name="T5" fmla="*/ 225 h 649"/>
                <a:gd name="T6" fmla="*/ 720 w 630"/>
                <a:gd name="T7" fmla="*/ 506 h 649"/>
                <a:gd name="T8" fmla="*/ 847 w 630"/>
                <a:gd name="T9" fmla="*/ 809 h 649"/>
                <a:gd name="T10" fmla="*/ 538 w 630"/>
                <a:gd name="T11" fmla="*/ 730 h 649"/>
                <a:gd name="T12" fmla="*/ 298 w 630"/>
                <a:gd name="T13" fmla="*/ 950 h 649"/>
                <a:gd name="T14" fmla="*/ 275 w 630"/>
                <a:gd name="T15" fmla="*/ 619 h 649"/>
                <a:gd name="T16" fmla="*/ 0 w 630"/>
                <a:gd name="T17" fmla="*/ 451 h 649"/>
                <a:gd name="T18" fmla="*/ 295 w 630"/>
                <a:gd name="T19" fmla="*/ 325 h 649"/>
                <a:gd name="T20" fmla="*/ 365 w 630"/>
                <a:gd name="T21" fmla="*/ 0 h 6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" h="649">
                  <a:moveTo>
                    <a:pt x="259" y="0"/>
                  </a:moveTo>
                  <a:lnTo>
                    <a:pt x="405" y="174"/>
                  </a:lnTo>
                  <a:lnTo>
                    <a:pt x="630" y="154"/>
                  </a:lnTo>
                  <a:lnTo>
                    <a:pt x="510" y="346"/>
                  </a:lnTo>
                  <a:lnTo>
                    <a:pt x="600" y="553"/>
                  </a:lnTo>
                  <a:lnTo>
                    <a:pt x="381" y="499"/>
                  </a:lnTo>
                  <a:lnTo>
                    <a:pt x="211" y="649"/>
                  </a:lnTo>
                  <a:lnTo>
                    <a:pt x="195" y="423"/>
                  </a:lnTo>
                  <a:lnTo>
                    <a:pt x="0" y="308"/>
                  </a:lnTo>
                  <a:lnTo>
                    <a:pt x="209" y="222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E81D22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796" name="Group 62"/>
          <p:cNvGrpSpPr>
            <a:grpSpLocks/>
          </p:cNvGrpSpPr>
          <p:nvPr/>
        </p:nvGrpSpPr>
        <p:grpSpPr bwMode="auto">
          <a:xfrm>
            <a:off x="7019925" y="2524125"/>
            <a:ext cx="1476375" cy="1468438"/>
            <a:chOff x="798" y="406"/>
            <a:chExt cx="674" cy="671"/>
          </a:xfrm>
        </p:grpSpPr>
        <p:sp>
          <p:nvSpPr>
            <p:cNvPr id="33856" name="Freeform 63"/>
            <p:cNvSpPr>
              <a:spLocks/>
            </p:cNvSpPr>
            <p:nvPr/>
          </p:nvSpPr>
          <p:spPr bwMode="auto">
            <a:xfrm>
              <a:off x="1064" y="406"/>
              <a:ext cx="142" cy="336"/>
            </a:xfrm>
            <a:custGeom>
              <a:avLst/>
              <a:gdLst>
                <a:gd name="T0" fmla="*/ 70 w 142"/>
                <a:gd name="T1" fmla="*/ 0 h 336"/>
                <a:gd name="T2" fmla="*/ 142 w 142"/>
                <a:gd name="T3" fmla="*/ 168 h 336"/>
                <a:gd name="T4" fmla="*/ 70 w 142"/>
                <a:gd name="T5" fmla="*/ 336 h 336"/>
                <a:gd name="T6" fmla="*/ 0 w 142"/>
                <a:gd name="T7" fmla="*/ 168 h 336"/>
                <a:gd name="T8" fmla="*/ 70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57" name="Freeform 64"/>
            <p:cNvSpPr>
              <a:spLocks/>
            </p:cNvSpPr>
            <p:nvPr/>
          </p:nvSpPr>
          <p:spPr bwMode="auto">
            <a:xfrm>
              <a:off x="918" y="484"/>
              <a:ext cx="216" cy="258"/>
            </a:xfrm>
            <a:custGeom>
              <a:avLst/>
              <a:gdLst>
                <a:gd name="T0" fmla="*/ 54 w 216"/>
                <a:gd name="T1" fmla="*/ 174 h 258"/>
                <a:gd name="T2" fmla="*/ 216 w 216"/>
                <a:gd name="T3" fmla="*/ 258 h 258"/>
                <a:gd name="T4" fmla="*/ 146 w 216"/>
                <a:gd name="T5" fmla="*/ 90 h 258"/>
                <a:gd name="T6" fmla="*/ 0 w 216"/>
                <a:gd name="T7" fmla="*/ 0 h 258"/>
                <a:gd name="T8" fmla="*/ 54 w 216"/>
                <a:gd name="T9" fmla="*/ 174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58" name="Freeform 65"/>
            <p:cNvSpPr>
              <a:spLocks/>
            </p:cNvSpPr>
            <p:nvPr/>
          </p:nvSpPr>
          <p:spPr bwMode="auto">
            <a:xfrm>
              <a:off x="1134" y="676"/>
              <a:ext cx="338" cy="142"/>
            </a:xfrm>
            <a:custGeom>
              <a:avLst/>
              <a:gdLst>
                <a:gd name="T0" fmla="*/ 172 w 338"/>
                <a:gd name="T1" fmla="*/ 0 h 142"/>
                <a:gd name="T2" fmla="*/ 0 w 338"/>
                <a:gd name="T3" fmla="*/ 66 h 142"/>
                <a:gd name="T4" fmla="*/ 168 w 338"/>
                <a:gd name="T5" fmla="*/ 142 h 142"/>
                <a:gd name="T6" fmla="*/ 338 w 338"/>
                <a:gd name="T7" fmla="*/ 76 h 142"/>
                <a:gd name="T8" fmla="*/ 172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59" name="Freeform 66"/>
            <p:cNvSpPr>
              <a:spLocks/>
            </p:cNvSpPr>
            <p:nvPr/>
          </p:nvSpPr>
          <p:spPr bwMode="auto">
            <a:xfrm>
              <a:off x="1134" y="742"/>
              <a:ext cx="228" cy="247"/>
            </a:xfrm>
            <a:custGeom>
              <a:avLst/>
              <a:gdLst>
                <a:gd name="T0" fmla="*/ 166 w 228"/>
                <a:gd name="T1" fmla="*/ 76 h 247"/>
                <a:gd name="T2" fmla="*/ 0 w 228"/>
                <a:gd name="T3" fmla="*/ 0 h 247"/>
                <a:gd name="T4" fmla="*/ 62 w 228"/>
                <a:gd name="T5" fmla="*/ 171 h 247"/>
                <a:gd name="T6" fmla="*/ 228 w 228"/>
                <a:gd name="T7" fmla="*/ 247 h 247"/>
                <a:gd name="T8" fmla="*/ 166 w 228"/>
                <a:gd name="T9" fmla="*/ 76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0" name="Freeform 67"/>
            <p:cNvSpPr>
              <a:spLocks/>
            </p:cNvSpPr>
            <p:nvPr/>
          </p:nvSpPr>
          <p:spPr bwMode="auto">
            <a:xfrm>
              <a:off x="1054" y="742"/>
              <a:ext cx="142" cy="335"/>
            </a:xfrm>
            <a:custGeom>
              <a:avLst/>
              <a:gdLst>
                <a:gd name="T0" fmla="*/ 142 w 142"/>
                <a:gd name="T1" fmla="*/ 171 h 335"/>
                <a:gd name="T2" fmla="*/ 80 w 142"/>
                <a:gd name="T3" fmla="*/ 0 h 335"/>
                <a:gd name="T4" fmla="*/ 0 w 142"/>
                <a:gd name="T5" fmla="*/ 163 h 335"/>
                <a:gd name="T6" fmla="*/ 62 w 142"/>
                <a:gd name="T7" fmla="*/ 335 h 335"/>
                <a:gd name="T8" fmla="*/ 142 w 142"/>
                <a:gd name="T9" fmla="*/ 171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1" name="Freeform 68"/>
            <p:cNvSpPr>
              <a:spLocks/>
            </p:cNvSpPr>
            <p:nvPr/>
          </p:nvSpPr>
          <p:spPr bwMode="auto">
            <a:xfrm>
              <a:off x="882" y="742"/>
              <a:ext cx="252" cy="219"/>
            </a:xfrm>
            <a:custGeom>
              <a:avLst/>
              <a:gdLst>
                <a:gd name="T0" fmla="*/ 172 w 252"/>
                <a:gd name="T1" fmla="*/ 163 h 219"/>
                <a:gd name="T2" fmla="*/ 252 w 252"/>
                <a:gd name="T3" fmla="*/ 0 h 219"/>
                <a:gd name="T4" fmla="*/ 80 w 252"/>
                <a:gd name="T5" fmla="*/ 56 h 219"/>
                <a:gd name="T6" fmla="*/ 0 w 252"/>
                <a:gd name="T7" fmla="*/ 219 h 219"/>
                <a:gd name="T8" fmla="*/ 172 w 252"/>
                <a:gd name="T9" fmla="*/ 16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2" name="Freeform 69"/>
            <p:cNvSpPr>
              <a:spLocks/>
            </p:cNvSpPr>
            <p:nvPr/>
          </p:nvSpPr>
          <p:spPr bwMode="auto">
            <a:xfrm>
              <a:off x="798" y="658"/>
              <a:ext cx="336" cy="140"/>
            </a:xfrm>
            <a:custGeom>
              <a:avLst/>
              <a:gdLst>
                <a:gd name="T0" fmla="*/ 162 w 336"/>
                <a:gd name="T1" fmla="*/ 140 h 140"/>
                <a:gd name="T2" fmla="*/ 336 w 336"/>
                <a:gd name="T3" fmla="*/ 84 h 140"/>
                <a:gd name="T4" fmla="*/ 174 w 336"/>
                <a:gd name="T5" fmla="*/ 0 h 140"/>
                <a:gd name="T6" fmla="*/ 0 w 336"/>
                <a:gd name="T7" fmla="*/ 56 h 140"/>
                <a:gd name="T8" fmla="*/ 162 w 336"/>
                <a:gd name="T9" fmla="*/ 14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3" name="Freeform 70"/>
            <p:cNvSpPr>
              <a:spLocks/>
            </p:cNvSpPr>
            <p:nvPr/>
          </p:nvSpPr>
          <p:spPr bwMode="auto">
            <a:xfrm>
              <a:off x="1134" y="508"/>
              <a:ext cx="242" cy="234"/>
            </a:xfrm>
            <a:custGeom>
              <a:avLst/>
              <a:gdLst>
                <a:gd name="T0" fmla="*/ 72 w 242"/>
                <a:gd name="T1" fmla="*/ 66 h 234"/>
                <a:gd name="T2" fmla="*/ 0 w 242"/>
                <a:gd name="T3" fmla="*/ 234 h 234"/>
                <a:gd name="T4" fmla="*/ 170 w 242"/>
                <a:gd name="T5" fmla="*/ 168 h 234"/>
                <a:gd name="T6" fmla="*/ 242 w 242"/>
                <a:gd name="T7" fmla="*/ 0 h 234"/>
                <a:gd name="T8" fmla="*/ 72 w 242"/>
                <a:gd name="T9" fmla="*/ 66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797" name="Group 71"/>
          <p:cNvGrpSpPr>
            <a:grpSpLocks/>
          </p:cNvGrpSpPr>
          <p:nvPr/>
        </p:nvGrpSpPr>
        <p:grpSpPr bwMode="auto">
          <a:xfrm>
            <a:off x="2876550" y="4892675"/>
            <a:ext cx="1530350" cy="1455738"/>
            <a:chOff x="731" y="3140"/>
            <a:chExt cx="694" cy="660"/>
          </a:xfrm>
        </p:grpSpPr>
        <p:sp>
          <p:nvSpPr>
            <p:cNvPr id="33850" name="Freeform 72"/>
            <p:cNvSpPr>
              <a:spLocks/>
            </p:cNvSpPr>
            <p:nvPr/>
          </p:nvSpPr>
          <p:spPr bwMode="auto">
            <a:xfrm>
              <a:off x="731" y="3140"/>
              <a:ext cx="694" cy="660"/>
            </a:xfrm>
            <a:custGeom>
              <a:avLst/>
              <a:gdLst>
                <a:gd name="T0" fmla="*/ 348 w 694"/>
                <a:gd name="T1" fmla="*/ 0 h 660"/>
                <a:gd name="T2" fmla="*/ 454 w 694"/>
                <a:gd name="T3" fmla="*/ 216 h 660"/>
                <a:gd name="T4" fmla="*/ 694 w 694"/>
                <a:gd name="T5" fmla="*/ 252 h 660"/>
                <a:gd name="T6" fmla="*/ 520 w 694"/>
                <a:gd name="T7" fmla="*/ 420 h 660"/>
                <a:gd name="T8" fmla="*/ 562 w 694"/>
                <a:gd name="T9" fmla="*/ 660 h 660"/>
                <a:gd name="T10" fmla="*/ 348 w 694"/>
                <a:gd name="T11" fmla="*/ 548 h 660"/>
                <a:gd name="T12" fmla="*/ 132 w 694"/>
                <a:gd name="T13" fmla="*/ 660 h 660"/>
                <a:gd name="T14" fmla="*/ 174 w 694"/>
                <a:gd name="T15" fmla="*/ 420 h 660"/>
                <a:gd name="T16" fmla="*/ 0 w 694"/>
                <a:gd name="T17" fmla="*/ 252 h 660"/>
                <a:gd name="T18" fmla="*/ 240 w 694"/>
                <a:gd name="T19" fmla="*/ 216 h 660"/>
                <a:gd name="T20" fmla="*/ 348 w 694"/>
                <a:gd name="T21" fmla="*/ 0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660">
                  <a:moveTo>
                    <a:pt x="348" y="0"/>
                  </a:moveTo>
                  <a:lnTo>
                    <a:pt x="454" y="216"/>
                  </a:lnTo>
                  <a:lnTo>
                    <a:pt x="694" y="252"/>
                  </a:lnTo>
                  <a:lnTo>
                    <a:pt x="520" y="420"/>
                  </a:lnTo>
                  <a:lnTo>
                    <a:pt x="562" y="660"/>
                  </a:lnTo>
                  <a:lnTo>
                    <a:pt x="348" y="548"/>
                  </a:lnTo>
                  <a:lnTo>
                    <a:pt x="132" y="660"/>
                  </a:lnTo>
                  <a:lnTo>
                    <a:pt x="174" y="420"/>
                  </a:lnTo>
                  <a:lnTo>
                    <a:pt x="0" y="252"/>
                  </a:lnTo>
                  <a:lnTo>
                    <a:pt x="240" y="216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FF8000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51" name="Line 73"/>
            <p:cNvSpPr>
              <a:spLocks noChangeShapeType="1"/>
            </p:cNvSpPr>
            <p:nvPr/>
          </p:nvSpPr>
          <p:spPr bwMode="auto">
            <a:xfrm flipH="1" flipV="1">
              <a:off x="1143" y="3350"/>
              <a:ext cx="44" cy="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2" name="Line 74"/>
            <p:cNvSpPr>
              <a:spLocks noChangeShapeType="1"/>
            </p:cNvSpPr>
            <p:nvPr/>
          </p:nvSpPr>
          <p:spPr bwMode="auto">
            <a:xfrm>
              <a:off x="1243" y="3508"/>
              <a:ext cx="8" cy="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3" name="Line 75"/>
            <p:cNvSpPr>
              <a:spLocks noChangeShapeType="1"/>
            </p:cNvSpPr>
            <p:nvPr/>
          </p:nvSpPr>
          <p:spPr bwMode="auto">
            <a:xfrm flipV="1">
              <a:off x="1075" y="3666"/>
              <a:ext cx="38" cy="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4" name="Line 76"/>
            <p:cNvSpPr>
              <a:spLocks noChangeShapeType="1"/>
            </p:cNvSpPr>
            <p:nvPr/>
          </p:nvSpPr>
          <p:spPr bwMode="auto">
            <a:xfrm>
              <a:off x="905" y="3560"/>
              <a:ext cx="26" cy="2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5" name="Line 77"/>
            <p:cNvSpPr>
              <a:spLocks noChangeShapeType="1"/>
            </p:cNvSpPr>
            <p:nvPr/>
          </p:nvSpPr>
          <p:spPr bwMode="auto">
            <a:xfrm flipV="1">
              <a:off x="953" y="3356"/>
              <a:ext cx="18" cy="3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798" name="Freeform 78"/>
          <p:cNvSpPr>
            <a:spLocks/>
          </p:cNvSpPr>
          <p:nvPr/>
        </p:nvSpPr>
        <p:spPr bwMode="auto">
          <a:xfrm>
            <a:off x="2846388" y="2582863"/>
            <a:ext cx="1323975" cy="1355725"/>
          </a:xfrm>
          <a:custGeom>
            <a:avLst/>
            <a:gdLst>
              <a:gd name="T0" fmla="*/ 661988 w 600"/>
              <a:gd name="T1" fmla="*/ 0 h 614"/>
              <a:gd name="T2" fmla="*/ 569309 w 600"/>
              <a:gd name="T3" fmla="*/ 569669 h 614"/>
              <a:gd name="T4" fmla="*/ 0 w 600"/>
              <a:gd name="T5" fmla="*/ 503429 h 614"/>
              <a:gd name="T6" fmla="*/ 520764 w 600"/>
              <a:gd name="T7" fmla="*/ 741895 h 614"/>
              <a:gd name="T8" fmla="*/ 17653 w 600"/>
              <a:gd name="T9" fmla="*/ 1355725 h 614"/>
              <a:gd name="T10" fmla="*/ 670814 w 600"/>
              <a:gd name="T11" fmla="*/ 883208 h 614"/>
              <a:gd name="T12" fmla="*/ 1306322 w 600"/>
              <a:gd name="T13" fmla="*/ 1346893 h 614"/>
              <a:gd name="T14" fmla="*/ 842931 w 600"/>
              <a:gd name="T15" fmla="*/ 741895 h 614"/>
              <a:gd name="T16" fmla="*/ 1323975 w 600"/>
              <a:gd name="T17" fmla="*/ 503429 h 614"/>
              <a:gd name="T18" fmla="*/ 803212 w 600"/>
              <a:gd name="T19" fmla="*/ 560837 h 614"/>
              <a:gd name="T20" fmla="*/ 661988 w 600"/>
              <a:gd name="T21" fmla="*/ 0 h 6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0" h="614">
                <a:moveTo>
                  <a:pt x="300" y="0"/>
                </a:moveTo>
                <a:lnTo>
                  <a:pt x="258" y="258"/>
                </a:lnTo>
                <a:lnTo>
                  <a:pt x="0" y="228"/>
                </a:lnTo>
                <a:lnTo>
                  <a:pt x="236" y="336"/>
                </a:lnTo>
                <a:lnTo>
                  <a:pt x="8" y="614"/>
                </a:lnTo>
                <a:lnTo>
                  <a:pt x="304" y="400"/>
                </a:lnTo>
                <a:lnTo>
                  <a:pt x="592" y="610"/>
                </a:lnTo>
                <a:lnTo>
                  <a:pt x="382" y="336"/>
                </a:lnTo>
                <a:lnTo>
                  <a:pt x="600" y="228"/>
                </a:lnTo>
                <a:lnTo>
                  <a:pt x="364" y="254"/>
                </a:lnTo>
                <a:lnTo>
                  <a:pt x="300" y="0"/>
                </a:lnTo>
                <a:close/>
              </a:path>
            </a:pathLst>
          </a:custGeom>
          <a:solidFill>
            <a:srgbClr val="E6E6E6"/>
          </a:solidFill>
          <a:ln w="1905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3799" name="Group 82"/>
          <p:cNvGrpSpPr>
            <a:grpSpLocks/>
          </p:cNvGrpSpPr>
          <p:nvPr/>
        </p:nvGrpSpPr>
        <p:grpSpPr bwMode="auto">
          <a:xfrm>
            <a:off x="4841875" y="228600"/>
            <a:ext cx="1670050" cy="1684338"/>
            <a:chOff x="1416" y="288"/>
            <a:chExt cx="3696" cy="3728"/>
          </a:xfrm>
        </p:grpSpPr>
        <p:sp>
          <p:nvSpPr>
            <p:cNvPr id="33837" name="Freeform 83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8" name="Freeform 84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9" name="Freeform 85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0" name="Freeform 86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1" name="Freeform 87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2" name="Oval 88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3" name="Oval 89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4" name="Oval 90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5" name="Oval 91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6" name="Oval 92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7" name="Oval 93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8" name="Oval 94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9" name="Oval 95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3800" name="Group 96"/>
          <p:cNvGrpSpPr>
            <a:grpSpLocks/>
          </p:cNvGrpSpPr>
          <p:nvPr/>
        </p:nvGrpSpPr>
        <p:grpSpPr bwMode="auto">
          <a:xfrm>
            <a:off x="7046913" y="4670425"/>
            <a:ext cx="1677987" cy="1462088"/>
            <a:chOff x="1959" y="1043"/>
            <a:chExt cx="1318" cy="1148"/>
          </a:xfrm>
        </p:grpSpPr>
        <p:sp>
          <p:nvSpPr>
            <p:cNvPr id="33828" name="Freeform 97"/>
            <p:cNvSpPr>
              <a:spLocks/>
            </p:cNvSpPr>
            <p:nvPr/>
          </p:nvSpPr>
          <p:spPr bwMode="auto">
            <a:xfrm rot="293490">
              <a:off x="2454" y="1408"/>
              <a:ext cx="823" cy="783"/>
            </a:xfrm>
            <a:custGeom>
              <a:avLst/>
              <a:gdLst>
                <a:gd name="T0" fmla="*/ 413 w 3984"/>
                <a:gd name="T1" fmla="*/ 0 h 3791"/>
                <a:gd name="T2" fmla="*/ 413 w 3984"/>
                <a:gd name="T3" fmla="*/ 0 h 3791"/>
                <a:gd name="T4" fmla="*/ 526 w 3984"/>
                <a:gd name="T5" fmla="*/ 246 h 3791"/>
                <a:gd name="T6" fmla="*/ 823 w 3984"/>
                <a:gd name="T7" fmla="*/ 300 h 3791"/>
                <a:gd name="T8" fmla="*/ 823 w 3984"/>
                <a:gd name="T9" fmla="*/ 300 h 3791"/>
                <a:gd name="T10" fmla="*/ 625 w 3984"/>
                <a:gd name="T11" fmla="*/ 483 h 3791"/>
                <a:gd name="T12" fmla="*/ 667 w 3984"/>
                <a:gd name="T13" fmla="*/ 783 h 3791"/>
                <a:gd name="T14" fmla="*/ 667 w 3984"/>
                <a:gd name="T15" fmla="*/ 783 h 3791"/>
                <a:gd name="T16" fmla="*/ 417 w 3984"/>
                <a:gd name="T17" fmla="*/ 652 h 3791"/>
                <a:gd name="T18" fmla="*/ 158 w 3984"/>
                <a:gd name="T19" fmla="*/ 783 h 3791"/>
                <a:gd name="T20" fmla="*/ 158 w 3984"/>
                <a:gd name="T21" fmla="*/ 783 h 3791"/>
                <a:gd name="T22" fmla="*/ 204 w 3984"/>
                <a:gd name="T23" fmla="*/ 486 h 3791"/>
                <a:gd name="T24" fmla="*/ 0 w 3984"/>
                <a:gd name="T25" fmla="*/ 300 h 3791"/>
                <a:gd name="T26" fmla="*/ 0 w 3984"/>
                <a:gd name="T27" fmla="*/ 300 h 3791"/>
                <a:gd name="T28" fmla="*/ 297 w 3984"/>
                <a:gd name="T29" fmla="*/ 246 h 3791"/>
                <a:gd name="T30" fmla="*/ 413 w 3984"/>
                <a:gd name="T31" fmla="*/ 0 h 3791"/>
                <a:gd name="T32" fmla="*/ 4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9" name="Freeform 98"/>
            <p:cNvSpPr>
              <a:spLocks/>
            </p:cNvSpPr>
            <p:nvPr/>
          </p:nvSpPr>
          <p:spPr bwMode="auto">
            <a:xfrm rot="20185633" flipH="1">
              <a:off x="2211" y="1664"/>
              <a:ext cx="226" cy="215"/>
            </a:xfrm>
            <a:custGeom>
              <a:avLst/>
              <a:gdLst>
                <a:gd name="T0" fmla="*/ 113 w 3984"/>
                <a:gd name="T1" fmla="*/ 0 h 3791"/>
                <a:gd name="T2" fmla="*/ 113 w 3984"/>
                <a:gd name="T3" fmla="*/ 0 h 3791"/>
                <a:gd name="T4" fmla="*/ 144 w 3984"/>
                <a:gd name="T5" fmla="*/ 68 h 3791"/>
                <a:gd name="T6" fmla="*/ 226 w 3984"/>
                <a:gd name="T7" fmla="*/ 82 h 3791"/>
                <a:gd name="T8" fmla="*/ 226 w 3984"/>
                <a:gd name="T9" fmla="*/ 82 h 3791"/>
                <a:gd name="T10" fmla="*/ 172 w 3984"/>
                <a:gd name="T11" fmla="*/ 133 h 3791"/>
                <a:gd name="T12" fmla="*/ 183 w 3984"/>
                <a:gd name="T13" fmla="*/ 215 h 3791"/>
                <a:gd name="T14" fmla="*/ 183 w 3984"/>
                <a:gd name="T15" fmla="*/ 215 h 3791"/>
                <a:gd name="T16" fmla="*/ 114 w 3984"/>
                <a:gd name="T17" fmla="*/ 179 h 3791"/>
                <a:gd name="T18" fmla="*/ 44 w 3984"/>
                <a:gd name="T19" fmla="*/ 215 h 3791"/>
                <a:gd name="T20" fmla="*/ 44 w 3984"/>
                <a:gd name="T21" fmla="*/ 215 h 3791"/>
                <a:gd name="T22" fmla="*/ 56 w 3984"/>
                <a:gd name="T23" fmla="*/ 134 h 3791"/>
                <a:gd name="T24" fmla="*/ 0 w 3984"/>
                <a:gd name="T25" fmla="*/ 82 h 3791"/>
                <a:gd name="T26" fmla="*/ 0 w 3984"/>
                <a:gd name="T27" fmla="*/ 82 h 3791"/>
                <a:gd name="T28" fmla="*/ 82 w 3984"/>
                <a:gd name="T29" fmla="*/ 68 h 3791"/>
                <a:gd name="T30" fmla="*/ 113 w 3984"/>
                <a:gd name="T31" fmla="*/ 0 h 3791"/>
                <a:gd name="T32" fmla="*/ 1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0" name="Freeform 99"/>
            <p:cNvSpPr>
              <a:spLocks/>
            </p:cNvSpPr>
            <p:nvPr/>
          </p:nvSpPr>
          <p:spPr bwMode="auto">
            <a:xfrm rot="21530715" flipH="1">
              <a:off x="2265" y="1407"/>
              <a:ext cx="198" cy="188"/>
            </a:xfrm>
            <a:custGeom>
              <a:avLst/>
              <a:gdLst>
                <a:gd name="T0" fmla="*/ 99 w 3984"/>
                <a:gd name="T1" fmla="*/ 0 h 3791"/>
                <a:gd name="T2" fmla="*/ 99 w 3984"/>
                <a:gd name="T3" fmla="*/ 0 h 3791"/>
                <a:gd name="T4" fmla="*/ 127 w 3984"/>
                <a:gd name="T5" fmla="*/ 59 h 3791"/>
                <a:gd name="T6" fmla="*/ 198 w 3984"/>
                <a:gd name="T7" fmla="*/ 72 h 3791"/>
                <a:gd name="T8" fmla="*/ 198 w 3984"/>
                <a:gd name="T9" fmla="*/ 72 h 3791"/>
                <a:gd name="T10" fmla="*/ 150 w 3984"/>
                <a:gd name="T11" fmla="*/ 116 h 3791"/>
                <a:gd name="T12" fmla="*/ 161 w 3984"/>
                <a:gd name="T13" fmla="*/ 188 h 3791"/>
                <a:gd name="T14" fmla="*/ 161 w 3984"/>
                <a:gd name="T15" fmla="*/ 188 h 3791"/>
                <a:gd name="T16" fmla="*/ 100 w 3984"/>
                <a:gd name="T17" fmla="*/ 157 h 3791"/>
                <a:gd name="T18" fmla="*/ 38 w 3984"/>
                <a:gd name="T19" fmla="*/ 188 h 3791"/>
                <a:gd name="T20" fmla="*/ 38 w 3984"/>
                <a:gd name="T21" fmla="*/ 188 h 3791"/>
                <a:gd name="T22" fmla="*/ 49 w 3984"/>
                <a:gd name="T23" fmla="*/ 117 h 3791"/>
                <a:gd name="T24" fmla="*/ 0 w 3984"/>
                <a:gd name="T25" fmla="*/ 72 h 3791"/>
                <a:gd name="T26" fmla="*/ 0 w 3984"/>
                <a:gd name="T27" fmla="*/ 72 h 3791"/>
                <a:gd name="T28" fmla="*/ 71 w 3984"/>
                <a:gd name="T29" fmla="*/ 59 h 3791"/>
                <a:gd name="T30" fmla="*/ 99 w 3984"/>
                <a:gd name="T31" fmla="*/ 0 h 3791"/>
                <a:gd name="T32" fmla="*/ 99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1" name="Freeform 100"/>
            <p:cNvSpPr>
              <a:spLocks/>
            </p:cNvSpPr>
            <p:nvPr/>
          </p:nvSpPr>
          <p:spPr bwMode="auto">
            <a:xfrm rot="1405981" flipH="1">
              <a:off x="2113" y="1194"/>
              <a:ext cx="180" cy="171"/>
            </a:xfrm>
            <a:custGeom>
              <a:avLst/>
              <a:gdLst>
                <a:gd name="T0" fmla="*/ 90 w 3984"/>
                <a:gd name="T1" fmla="*/ 0 h 3791"/>
                <a:gd name="T2" fmla="*/ 90 w 3984"/>
                <a:gd name="T3" fmla="*/ 0 h 3791"/>
                <a:gd name="T4" fmla="*/ 115 w 3984"/>
                <a:gd name="T5" fmla="*/ 54 h 3791"/>
                <a:gd name="T6" fmla="*/ 180 w 3984"/>
                <a:gd name="T7" fmla="*/ 65 h 3791"/>
                <a:gd name="T8" fmla="*/ 180 w 3984"/>
                <a:gd name="T9" fmla="*/ 65 h 3791"/>
                <a:gd name="T10" fmla="*/ 137 w 3984"/>
                <a:gd name="T11" fmla="*/ 106 h 3791"/>
                <a:gd name="T12" fmla="*/ 146 w 3984"/>
                <a:gd name="T13" fmla="*/ 171 h 3791"/>
                <a:gd name="T14" fmla="*/ 146 w 3984"/>
                <a:gd name="T15" fmla="*/ 171 h 3791"/>
                <a:gd name="T16" fmla="*/ 91 w 3984"/>
                <a:gd name="T17" fmla="*/ 142 h 3791"/>
                <a:gd name="T18" fmla="*/ 35 w 3984"/>
                <a:gd name="T19" fmla="*/ 171 h 3791"/>
                <a:gd name="T20" fmla="*/ 35 w 3984"/>
                <a:gd name="T21" fmla="*/ 171 h 3791"/>
                <a:gd name="T22" fmla="*/ 45 w 3984"/>
                <a:gd name="T23" fmla="*/ 106 h 3791"/>
                <a:gd name="T24" fmla="*/ 0 w 3984"/>
                <a:gd name="T25" fmla="*/ 65 h 3791"/>
                <a:gd name="T26" fmla="*/ 0 w 3984"/>
                <a:gd name="T27" fmla="*/ 65 h 3791"/>
                <a:gd name="T28" fmla="*/ 65 w 3984"/>
                <a:gd name="T29" fmla="*/ 54 h 3791"/>
                <a:gd name="T30" fmla="*/ 90 w 3984"/>
                <a:gd name="T31" fmla="*/ 0 h 3791"/>
                <a:gd name="T32" fmla="*/ 90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2" name="Freeform 101"/>
            <p:cNvSpPr>
              <a:spLocks/>
            </p:cNvSpPr>
            <p:nvPr/>
          </p:nvSpPr>
          <p:spPr bwMode="auto">
            <a:xfrm rot="20185633" flipH="1">
              <a:off x="1959" y="1043"/>
              <a:ext cx="146" cy="139"/>
            </a:xfrm>
            <a:custGeom>
              <a:avLst/>
              <a:gdLst>
                <a:gd name="T0" fmla="*/ 73 w 3984"/>
                <a:gd name="T1" fmla="*/ 0 h 3791"/>
                <a:gd name="T2" fmla="*/ 73 w 3984"/>
                <a:gd name="T3" fmla="*/ 0 h 3791"/>
                <a:gd name="T4" fmla="*/ 93 w 3984"/>
                <a:gd name="T5" fmla="*/ 44 h 3791"/>
                <a:gd name="T6" fmla="*/ 146 w 3984"/>
                <a:gd name="T7" fmla="*/ 53 h 3791"/>
                <a:gd name="T8" fmla="*/ 146 w 3984"/>
                <a:gd name="T9" fmla="*/ 53 h 3791"/>
                <a:gd name="T10" fmla="*/ 111 w 3984"/>
                <a:gd name="T11" fmla="*/ 86 h 3791"/>
                <a:gd name="T12" fmla="*/ 118 w 3984"/>
                <a:gd name="T13" fmla="*/ 139 h 3791"/>
                <a:gd name="T14" fmla="*/ 118 w 3984"/>
                <a:gd name="T15" fmla="*/ 139 h 3791"/>
                <a:gd name="T16" fmla="*/ 74 w 3984"/>
                <a:gd name="T17" fmla="*/ 116 h 3791"/>
                <a:gd name="T18" fmla="*/ 28 w 3984"/>
                <a:gd name="T19" fmla="*/ 139 h 3791"/>
                <a:gd name="T20" fmla="*/ 28 w 3984"/>
                <a:gd name="T21" fmla="*/ 139 h 3791"/>
                <a:gd name="T22" fmla="*/ 36 w 3984"/>
                <a:gd name="T23" fmla="*/ 86 h 3791"/>
                <a:gd name="T24" fmla="*/ 0 w 3984"/>
                <a:gd name="T25" fmla="*/ 53 h 3791"/>
                <a:gd name="T26" fmla="*/ 0 w 3984"/>
                <a:gd name="T27" fmla="*/ 53 h 3791"/>
                <a:gd name="T28" fmla="*/ 53 w 3984"/>
                <a:gd name="T29" fmla="*/ 44 h 3791"/>
                <a:gd name="T30" fmla="*/ 73 w 3984"/>
                <a:gd name="T31" fmla="*/ 0 h 3791"/>
                <a:gd name="T32" fmla="*/ 7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3" name="Freeform 102"/>
            <p:cNvSpPr>
              <a:spLocks/>
            </p:cNvSpPr>
            <p:nvPr/>
          </p:nvSpPr>
          <p:spPr bwMode="auto">
            <a:xfrm rot="20185633" flipH="1">
              <a:off x="2093" y="1442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4" name="Freeform 103"/>
            <p:cNvSpPr>
              <a:spLocks/>
            </p:cNvSpPr>
            <p:nvPr/>
          </p:nvSpPr>
          <p:spPr bwMode="auto">
            <a:xfrm rot="20185633" flipH="1">
              <a:off x="2453" y="1890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5" name="Freeform 104"/>
            <p:cNvSpPr>
              <a:spLocks/>
            </p:cNvSpPr>
            <p:nvPr/>
          </p:nvSpPr>
          <p:spPr bwMode="auto">
            <a:xfrm rot="20185633" flipH="1">
              <a:off x="2593" y="1449"/>
              <a:ext cx="92" cy="92"/>
            </a:xfrm>
            <a:custGeom>
              <a:avLst/>
              <a:gdLst>
                <a:gd name="T0" fmla="*/ 46 w 3984"/>
                <a:gd name="T1" fmla="*/ 0 h 3791"/>
                <a:gd name="T2" fmla="*/ 46 w 3984"/>
                <a:gd name="T3" fmla="*/ 0 h 3791"/>
                <a:gd name="T4" fmla="*/ 59 w 3984"/>
                <a:gd name="T5" fmla="*/ 29 h 3791"/>
                <a:gd name="T6" fmla="*/ 92 w 3984"/>
                <a:gd name="T7" fmla="*/ 35 h 3791"/>
                <a:gd name="T8" fmla="*/ 92 w 3984"/>
                <a:gd name="T9" fmla="*/ 35 h 3791"/>
                <a:gd name="T10" fmla="*/ 70 w 3984"/>
                <a:gd name="T11" fmla="*/ 57 h 3791"/>
                <a:gd name="T12" fmla="*/ 75 w 3984"/>
                <a:gd name="T13" fmla="*/ 92 h 3791"/>
                <a:gd name="T14" fmla="*/ 75 w 3984"/>
                <a:gd name="T15" fmla="*/ 92 h 3791"/>
                <a:gd name="T16" fmla="*/ 47 w 3984"/>
                <a:gd name="T17" fmla="*/ 77 h 3791"/>
                <a:gd name="T18" fmla="*/ 18 w 3984"/>
                <a:gd name="T19" fmla="*/ 92 h 3791"/>
                <a:gd name="T20" fmla="*/ 18 w 3984"/>
                <a:gd name="T21" fmla="*/ 92 h 3791"/>
                <a:gd name="T22" fmla="*/ 23 w 3984"/>
                <a:gd name="T23" fmla="*/ 57 h 3791"/>
                <a:gd name="T24" fmla="*/ 0 w 3984"/>
                <a:gd name="T25" fmla="*/ 35 h 3791"/>
                <a:gd name="T26" fmla="*/ 0 w 3984"/>
                <a:gd name="T27" fmla="*/ 35 h 3791"/>
                <a:gd name="T28" fmla="*/ 33 w 3984"/>
                <a:gd name="T29" fmla="*/ 29 h 3791"/>
                <a:gd name="T30" fmla="*/ 46 w 3984"/>
                <a:gd name="T31" fmla="*/ 0 h 3791"/>
                <a:gd name="T32" fmla="*/ 46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6" name="Freeform 105"/>
            <p:cNvSpPr>
              <a:spLocks/>
            </p:cNvSpPr>
            <p:nvPr/>
          </p:nvSpPr>
          <p:spPr bwMode="auto">
            <a:xfrm rot="20185633" flipH="1">
              <a:off x="2413" y="1266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801" name="Group 106"/>
          <p:cNvGrpSpPr>
            <a:grpSpLocks/>
          </p:cNvGrpSpPr>
          <p:nvPr/>
        </p:nvGrpSpPr>
        <p:grpSpPr bwMode="auto">
          <a:xfrm>
            <a:off x="355600" y="2519363"/>
            <a:ext cx="1685925" cy="1708150"/>
            <a:chOff x="1008" y="264"/>
            <a:chExt cx="3704" cy="3752"/>
          </a:xfrm>
        </p:grpSpPr>
        <p:sp>
          <p:nvSpPr>
            <p:cNvPr id="33811" name="Line 107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2" name="Line 108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3" name="Line 109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4" name="Line 110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5" name="Line 111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6" name="Line 112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7" name="Line 113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8" name="Line 114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9" name="Oval 115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0" name="Oval 116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1" name="Oval 117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2" name="Oval 118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3" name="Oval 119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4" name="Oval 120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5" name="Oval 121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6" name="Oval 122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7" name="Oval 123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3802" name="Group 124"/>
          <p:cNvGrpSpPr>
            <a:grpSpLocks/>
          </p:cNvGrpSpPr>
          <p:nvPr/>
        </p:nvGrpSpPr>
        <p:grpSpPr bwMode="auto">
          <a:xfrm>
            <a:off x="273050" y="5151438"/>
            <a:ext cx="1941513" cy="1301750"/>
            <a:chOff x="346" y="336"/>
            <a:chExt cx="4803" cy="3221"/>
          </a:xfrm>
        </p:grpSpPr>
        <p:sp>
          <p:nvSpPr>
            <p:cNvPr id="33806" name="Freeform 125"/>
            <p:cNvSpPr>
              <a:spLocks/>
            </p:cNvSpPr>
            <p:nvPr/>
          </p:nvSpPr>
          <p:spPr bwMode="auto">
            <a:xfrm>
              <a:off x="346" y="336"/>
              <a:ext cx="3206" cy="3155"/>
            </a:xfrm>
            <a:custGeom>
              <a:avLst/>
              <a:gdLst>
                <a:gd name="T0" fmla="*/ 2020 w 3206"/>
                <a:gd name="T1" fmla="*/ 3110 h 3155"/>
                <a:gd name="T2" fmla="*/ 1118 w 3206"/>
                <a:gd name="T3" fmla="*/ 2472 h 3155"/>
                <a:gd name="T4" fmla="*/ 466 w 3206"/>
                <a:gd name="T5" fmla="*/ 2411 h 3155"/>
                <a:gd name="T6" fmla="*/ 466 w 3206"/>
                <a:gd name="T7" fmla="*/ 2411 h 3155"/>
                <a:gd name="T8" fmla="*/ 426 w 3206"/>
                <a:gd name="T9" fmla="*/ 1955 h 3155"/>
                <a:gd name="T10" fmla="*/ 0 w 3206"/>
                <a:gd name="T11" fmla="*/ 1707 h 3155"/>
                <a:gd name="T12" fmla="*/ 466 w 3206"/>
                <a:gd name="T13" fmla="*/ 1479 h 3155"/>
                <a:gd name="T14" fmla="*/ 565 w 3206"/>
                <a:gd name="T15" fmla="*/ 1032 h 3155"/>
                <a:gd name="T16" fmla="*/ 565 w 3206"/>
                <a:gd name="T17" fmla="*/ 1022 h 3155"/>
                <a:gd name="T18" fmla="*/ 565 w 3206"/>
                <a:gd name="T19" fmla="*/ 1022 h 3155"/>
                <a:gd name="T20" fmla="*/ 1616 w 3206"/>
                <a:gd name="T21" fmla="*/ 398 h 3155"/>
                <a:gd name="T22" fmla="*/ 3206 w 3206"/>
                <a:gd name="T23" fmla="*/ 0 h 3155"/>
                <a:gd name="T24" fmla="*/ 2648 w 3206"/>
                <a:gd name="T25" fmla="*/ 1013 h 3155"/>
                <a:gd name="T26" fmla="*/ 1488 w 3206"/>
                <a:gd name="T27" fmla="*/ 1122 h 3155"/>
                <a:gd name="T28" fmla="*/ 2271 w 3206"/>
                <a:gd name="T29" fmla="*/ 1984 h 3155"/>
                <a:gd name="T30" fmla="*/ 2020 w 3206"/>
                <a:gd name="T31" fmla="*/ 3110 h 31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06" h="3155">
                  <a:moveTo>
                    <a:pt x="2020" y="3110"/>
                  </a:moveTo>
                  <a:cubicBezTo>
                    <a:pt x="1985" y="3155"/>
                    <a:pt x="1558" y="2560"/>
                    <a:pt x="1118" y="2472"/>
                  </a:cubicBezTo>
                  <a:cubicBezTo>
                    <a:pt x="678" y="2384"/>
                    <a:pt x="600" y="2426"/>
                    <a:pt x="466" y="2411"/>
                  </a:cubicBezTo>
                  <a:lnTo>
                    <a:pt x="426" y="1955"/>
                  </a:lnTo>
                  <a:lnTo>
                    <a:pt x="0" y="1707"/>
                  </a:lnTo>
                  <a:lnTo>
                    <a:pt x="466" y="1479"/>
                  </a:lnTo>
                  <a:lnTo>
                    <a:pt x="565" y="1032"/>
                  </a:lnTo>
                  <a:lnTo>
                    <a:pt x="565" y="1022"/>
                  </a:lnTo>
                  <a:cubicBezTo>
                    <a:pt x="740" y="918"/>
                    <a:pt x="1176" y="568"/>
                    <a:pt x="1616" y="398"/>
                  </a:cubicBezTo>
                  <a:cubicBezTo>
                    <a:pt x="1982" y="248"/>
                    <a:pt x="2879" y="23"/>
                    <a:pt x="3206" y="0"/>
                  </a:cubicBezTo>
                  <a:cubicBezTo>
                    <a:pt x="2923" y="506"/>
                    <a:pt x="2648" y="1013"/>
                    <a:pt x="2648" y="1013"/>
                  </a:cubicBezTo>
                  <a:lnTo>
                    <a:pt x="1488" y="1122"/>
                  </a:lnTo>
                  <a:lnTo>
                    <a:pt x="2271" y="1984"/>
                  </a:lnTo>
                  <a:cubicBezTo>
                    <a:pt x="2360" y="2315"/>
                    <a:pt x="2020" y="3110"/>
                    <a:pt x="2020" y="3110"/>
                  </a:cubicBez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7" name="Freeform 126"/>
            <p:cNvSpPr>
              <a:spLocks/>
            </p:cNvSpPr>
            <p:nvPr/>
          </p:nvSpPr>
          <p:spPr bwMode="auto">
            <a:xfrm>
              <a:off x="1827" y="344"/>
              <a:ext cx="3322" cy="3213"/>
            </a:xfrm>
            <a:custGeom>
              <a:avLst/>
              <a:gdLst>
                <a:gd name="T0" fmla="*/ 3322 w 670"/>
                <a:gd name="T1" fmla="*/ 1289 h 648"/>
                <a:gd name="T2" fmla="*/ 2182 w 670"/>
                <a:gd name="T3" fmla="*/ 1061 h 648"/>
                <a:gd name="T4" fmla="*/ 1725 w 670"/>
                <a:gd name="T5" fmla="*/ 0 h 648"/>
                <a:gd name="T6" fmla="*/ 1160 w 670"/>
                <a:gd name="T7" fmla="*/ 1011 h 648"/>
                <a:gd name="T8" fmla="*/ 0 w 670"/>
                <a:gd name="T9" fmla="*/ 1121 h 648"/>
                <a:gd name="T10" fmla="*/ 793 w 670"/>
                <a:gd name="T11" fmla="*/ 1973 h 648"/>
                <a:gd name="T12" fmla="*/ 535 w 670"/>
                <a:gd name="T13" fmla="*/ 3104 h 648"/>
                <a:gd name="T14" fmla="*/ 1587 w 670"/>
                <a:gd name="T15" fmla="*/ 2618 h 648"/>
                <a:gd name="T16" fmla="*/ 2588 w 670"/>
                <a:gd name="T17" fmla="*/ 3213 h 648"/>
                <a:gd name="T18" fmla="*/ 2449 w 670"/>
                <a:gd name="T19" fmla="*/ 2063 h 648"/>
                <a:gd name="T20" fmla="*/ 3322 w 670"/>
                <a:gd name="T21" fmla="*/ 1289 h 6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648">
                  <a:moveTo>
                    <a:pt x="670" y="260"/>
                  </a:moveTo>
                  <a:lnTo>
                    <a:pt x="440" y="214"/>
                  </a:lnTo>
                  <a:lnTo>
                    <a:pt x="348" y="0"/>
                  </a:lnTo>
                  <a:lnTo>
                    <a:pt x="234" y="204"/>
                  </a:lnTo>
                  <a:lnTo>
                    <a:pt x="0" y="226"/>
                  </a:lnTo>
                  <a:lnTo>
                    <a:pt x="160" y="398"/>
                  </a:lnTo>
                  <a:lnTo>
                    <a:pt x="108" y="626"/>
                  </a:lnTo>
                  <a:lnTo>
                    <a:pt x="320" y="528"/>
                  </a:lnTo>
                  <a:lnTo>
                    <a:pt x="522" y="648"/>
                  </a:lnTo>
                  <a:lnTo>
                    <a:pt x="494" y="416"/>
                  </a:lnTo>
                  <a:lnTo>
                    <a:pt x="670" y="260"/>
                  </a:ln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8" name="Line 127"/>
            <p:cNvSpPr>
              <a:spLocks noChangeShapeType="1"/>
            </p:cNvSpPr>
            <p:nvPr/>
          </p:nvSpPr>
          <p:spPr bwMode="auto">
            <a:xfrm>
              <a:off x="2994" y="1349"/>
              <a:ext cx="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9" name="Line 128"/>
            <p:cNvSpPr>
              <a:spLocks noChangeShapeType="1"/>
            </p:cNvSpPr>
            <p:nvPr/>
          </p:nvSpPr>
          <p:spPr bwMode="auto">
            <a:xfrm>
              <a:off x="812" y="1815"/>
              <a:ext cx="5" cy="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0" name="Freeform 129"/>
            <p:cNvSpPr>
              <a:spLocks/>
            </p:cNvSpPr>
            <p:nvPr/>
          </p:nvSpPr>
          <p:spPr bwMode="auto">
            <a:xfrm>
              <a:off x="346" y="1458"/>
              <a:ext cx="2271" cy="862"/>
            </a:xfrm>
            <a:custGeom>
              <a:avLst/>
              <a:gdLst>
                <a:gd name="T0" fmla="*/ 426 w 2271"/>
                <a:gd name="T1" fmla="*/ 842 h 862"/>
                <a:gd name="T2" fmla="*/ 426 w 2271"/>
                <a:gd name="T3" fmla="*/ 842 h 862"/>
                <a:gd name="T4" fmla="*/ 1150 w 2271"/>
                <a:gd name="T5" fmla="*/ 743 h 862"/>
                <a:gd name="T6" fmla="*/ 2271 w 2271"/>
                <a:gd name="T7" fmla="*/ 862 h 862"/>
                <a:gd name="T8" fmla="*/ 1488 w 2271"/>
                <a:gd name="T9" fmla="*/ 0 h 862"/>
                <a:gd name="T10" fmla="*/ 1488 w 2271"/>
                <a:gd name="T11" fmla="*/ 0 h 862"/>
                <a:gd name="T12" fmla="*/ 622 w 2271"/>
                <a:gd name="T13" fmla="*/ 262 h 862"/>
                <a:gd name="T14" fmla="*/ 0 w 2271"/>
                <a:gd name="T15" fmla="*/ 585 h 862"/>
                <a:gd name="T16" fmla="*/ 426 w 2271"/>
                <a:gd name="T17" fmla="*/ 842 h 8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1" h="862">
                  <a:moveTo>
                    <a:pt x="426" y="842"/>
                  </a:moveTo>
                  <a:lnTo>
                    <a:pt x="426" y="842"/>
                  </a:lnTo>
                  <a:cubicBezTo>
                    <a:pt x="547" y="826"/>
                    <a:pt x="843" y="740"/>
                    <a:pt x="1150" y="743"/>
                  </a:cubicBezTo>
                  <a:cubicBezTo>
                    <a:pt x="1457" y="746"/>
                    <a:pt x="2230" y="838"/>
                    <a:pt x="2271" y="862"/>
                  </a:cubicBezTo>
                  <a:cubicBezTo>
                    <a:pt x="1879" y="431"/>
                    <a:pt x="1488" y="0"/>
                    <a:pt x="1488" y="0"/>
                  </a:cubicBezTo>
                  <a:cubicBezTo>
                    <a:pt x="1344" y="44"/>
                    <a:pt x="870" y="165"/>
                    <a:pt x="622" y="262"/>
                  </a:cubicBezTo>
                  <a:cubicBezTo>
                    <a:pt x="374" y="359"/>
                    <a:pt x="14" y="566"/>
                    <a:pt x="0" y="585"/>
                  </a:cubicBezTo>
                  <a:cubicBezTo>
                    <a:pt x="213" y="713"/>
                    <a:pt x="426" y="842"/>
                    <a:pt x="426" y="842"/>
                  </a:cubicBez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803" name="Freeform 130"/>
          <p:cNvSpPr>
            <a:spLocks/>
          </p:cNvSpPr>
          <p:nvPr/>
        </p:nvSpPr>
        <p:spPr bwMode="auto">
          <a:xfrm>
            <a:off x="7142163" y="382588"/>
            <a:ext cx="1322387" cy="1258887"/>
          </a:xfrm>
          <a:custGeom>
            <a:avLst/>
            <a:gdLst>
              <a:gd name="T0" fmla="*/ 663517 w 3984"/>
              <a:gd name="T1" fmla="*/ 0 h 3791"/>
              <a:gd name="T2" fmla="*/ 663517 w 3984"/>
              <a:gd name="T3" fmla="*/ 0 h 3791"/>
              <a:gd name="T4" fmla="*/ 845080 w 3984"/>
              <a:gd name="T5" fmla="*/ 395498 h 3791"/>
              <a:gd name="T6" fmla="*/ 1322387 w 3984"/>
              <a:gd name="T7" fmla="*/ 481837 h 3791"/>
              <a:gd name="T8" fmla="*/ 1322387 w 3984"/>
              <a:gd name="T9" fmla="*/ 481837 h 3791"/>
              <a:gd name="T10" fmla="*/ 1004403 w 3984"/>
              <a:gd name="T11" fmla="*/ 777050 h 3791"/>
              <a:gd name="T12" fmla="*/ 1072448 w 3984"/>
              <a:gd name="T13" fmla="*/ 1258887 h 3791"/>
              <a:gd name="T14" fmla="*/ 1072448 w 3984"/>
              <a:gd name="T15" fmla="*/ 1258887 h 3791"/>
              <a:gd name="T16" fmla="*/ 669824 w 3984"/>
              <a:gd name="T17" fmla="*/ 1048021 h 3791"/>
              <a:gd name="T18" fmla="*/ 254586 w 3984"/>
              <a:gd name="T19" fmla="*/ 1258887 h 3791"/>
              <a:gd name="T20" fmla="*/ 254586 w 3984"/>
              <a:gd name="T21" fmla="*/ 1258887 h 3791"/>
              <a:gd name="T22" fmla="*/ 327278 w 3984"/>
              <a:gd name="T23" fmla="*/ 781699 h 3791"/>
              <a:gd name="T24" fmla="*/ 0 w 3984"/>
              <a:gd name="T25" fmla="*/ 481837 h 3791"/>
              <a:gd name="T26" fmla="*/ 0 w 3984"/>
              <a:gd name="T27" fmla="*/ 481837 h 3791"/>
              <a:gd name="T28" fmla="*/ 477307 w 3984"/>
              <a:gd name="T29" fmla="*/ 395498 h 3791"/>
              <a:gd name="T30" fmla="*/ 663517 w 3984"/>
              <a:gd name="T31" fmla="*/ 0 h 3791"/>
              <a:gd name="T32" fmla="*/ 663517 w 3984"/>
              <a:gd name="T33" fmla="*/ 0 h 37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84" h="3791">
                <a:moveTo>
                  <a:pt x="1999" y="0"/>
                </a:moveTo>
                <a:lnTo>
                  <a:pt x="1999" y="0"/>
                </a:lnTo>
                <a:cubicBezTo>
                  <a:pt x="2090" y="198"/>
                  <a:pt x="2134" y="906"/>
                  <a:pt x="2546" y="1191"/>
                </a:cubicBezTo>
                <a:cubicBezTo>
                  <a:pt x="2958" y="1476"/>
                  <a:pt x="3744" y="1408"/>
                  <a:pt x="3984" y="1451"/>
                </a:cubicBezTo>
                <a:cubicBezTo>
                  <a:pt x="3824" y="1599"/>
                  <a:pt x="3151" y="1950"/>
                  <a:pt x="3026" y="2340"/>
                </a:cubicBezTo>
                <a:cubicBezTo>
                  <a:pt x="2901" y="2730"/>
                  <a:pt x="3197" y="3549"/>
                  <a:pt x="3231" y="3791"/>
                </a:cubicBezTo>
                <a:cubicBezTo>
                  <a:pt x="3029" y="3685"/>
                  <a:pt x="2429" y="3156"/>
                  <a:pt x="2018" y="3156"/>
                </a:cubicBezTo>
                <a:cubicBezTo>
                  <a:pt x="1607" y="3156"/>
                  <a:pt x="972" y="3684"/>
                  <a:pt x="767" y="3791"/>
                </a:cubicBezTo>
                <a:cubicBezTo>
                  <a:pt x="803" y="3552"/>
                  <a:pt x="1114" y="2744"/>
                  <a:pt x="986" y="2354"/>
                </a:cubicBezTo>
                <a:cubicBezTo>
                  <a:pt x="858" y="1964"/>
                  <a:pt x="164" y="1601"/>
                  <a:pt x="0" y="1451"/>
                </a:cubicBezTo>
                <a:cubicBezTo>
                  <a:pt x="240" y="1408"/>
                  <a:pt x="1082" y="1462"/>
                  <a:pt x="1438" y="1191"/>
                </a:cubicBezTo>
                <a:cubicBezTo>
                  <a:pt x="1794" y="920"/>
                  <a:pt x="1906" y="198"/>
                  <a:pt x="1999" y="0"/>
                </a:cubicBezTo>
                <a:close/>
              </a:path>
            </a:pathLst>
          </a:custGeom>
          <a:solidFill>
            <a:srgbClr val="CBB023"/>
          </a:solidFill>
          <a:ln w="19050" cap="flat" cmpd="sng">
            <a:solidFill>
              <a:srgbClr val="FFCC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804" name="Freeform 131"/>
          <p:cNvSpPr>
            <a:spLocks/>
          </p:cNvSpPr>
          <p:nvPr/>
        </p:nvSpPr>
        <p:spPr bwMode="auto">
          <a:xfrm>
            <a:off x="298450" y="273050"/>
            <a:ext cx="1042988" cy="1628775"/>
          </a:xfrm>
          <a:custGeom>
            <a:avLst/>
            <a:gdLst>
              <a:gd name="T0" fmla="*/ 514581 w 2414"/>
              <a:gd name="T1" fmla="*/ 0 h 3769"/>
              <a:gd name="T2" fmla="*/ 514581 w 2414"/>
              <a:gd name="T3" fmla="*/ 0 h 3769"/>
              <a:gd name="T4" fmla="*/ 381507 w 2414"/>
              <a:gd name="T5" fmla="*/ 528952 h 3769"/>
              <a:gd name="T6" fmla="*/ 0 w 2414"/>
              <a:gd name="T7" fmla="*/ 730766 h 3769"/>
              <a:gd name="T8" fmla="*/ 334413 w 2414"/>
              <a:gd name="T9" fmla="*/ 921345 h 3769"/>
              <a:gd name="T10" fmla="*/ 528839 w 2414"/>
              <a:gd name="T11" fmla="*/ 1628775 h 3769"/>
              <a:gd name="T12" fmla="*/ 528839 w 2414"/>
              <a:gd name="T13" fmla="*/ 1628775 h 3769"/>
              <a:gd name="T14" fmla="*/ 686540 w 2414"/>
              <a:gd name="T15" fmla="*/ 926098 h 3769"/>
              <a:gd name="T16" fmla="*/ 1042988 w 2414"/>
              <a:gd name="T17" fmla="*/ 727741 h 3769"/>
              <a:gd name="T18" fmla="*/ 680059 w 2414"/>
              <a:gd name="T19" fmla="*/ 511234 h 3769"/>
              <a:gd name="T20" fmla="*/ 514581 w 2414"/>
              <a:gd name="T21" fmla="*/ 0 h 3769"/>
              <a:gd name="T22" fmla="*/ 514581 w 2414"/>
              <a:gd name="T23" fmla="*/ 0 h 37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14" h="3769">
                <a:moveTo>
                  <a:pt x="1191" y="0"/>
                </a:moveTo>
                <a:lnTo>
                  <a:pt x="1191" y="0"/>
                </a:lnTo>
                <a:cubicBezTo>
                  <a:pt x="1140" y="204"/>
                  <a:pt x="1081" y="942"/>
                  <a:pt x="883" y="1224"/>
                </a:cubicBezTo>
                <a:cubicBezTo>
                  <a:pt x="685" y="1506"/>
                  <a:pt x="192" y="1591"/>
                  <a:pt x="0" y="1691"/>
                </a:cubicBezTo>
                <a:cubicBezTo>
                  <a:pt x="185" y="1770"/>
                  <a:pt x="570" y="1786"/>
                  <a:pt x="774" y="2132"/>
                </a:cubicBezTo>
                <a:cubicBezTo>
                  <a:pt x="978" y="2478"/>
                  <a:pt x="1149" y="3496"/>
                  <a:pt x="1224" y="3769"/>
                </a:cubicBezTo>
                <a:cubicBezTo>
                  <a:pt x="1285" y="3498"/>
                  <a:pt x="1391" y="2490"/>
                  <a:pt x="1589" y="2143"/>
                </a:cubicBezTo>
                <a:cubicBezTo>
                  <a:pt x="1787" y="1800"/>
                  <a:pt x="2100" y="1791"/>
                  <a:pt x="2414" y="1684"/>
                </a:cubicBezTo>
                <a:cubicBezTo>
                  <a:pt x="2142" y="1591"/>
                  <a:pt x="1778" y="1464"/>
                  <a:pt x="1574" y="1183"/>
                </a:cubicBezTo>
                <a:cubicBezTo>
                  <a:pt x="1370" y="898"/>
                  <a:pt x="1255" y="197"/>
                  <a:pt x="1191" y="0"/>
                </a:cubicBezTo>
                <a:close/>
              </a:path>
            </a:pathLst>
          </a:custGeom>
          <a:solidFill>
            <a:srgbClr val="BBE0E3"/>
          </a:solidFill>
          <a:ln w="1905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805" name="Freeform 132"/>
          <p:cNvSpPr>
            <a:spLocks/>
          </p:cNvSpPr>
          <p:nvPr/>
        </p:nvSpPr>
        <p:spPr bwMode="auto">
          <a:xfrm>
            <a:off x="5006975" y="4894263"/>
            <a:ext cx="1404938" cy="1339850"/>
          </a:xfrm>
          <a:custGeom>
            <a:avLst/>
            <a:gdLst>
              <a:gd name="T0" fmla="*/ 762234 w 3773"/>
              <a:gd name="T1" fmla="*/ 234037 h 3601"/>
              <a:gd name="T2" fmla="*/ 905595 w 3773"/>
              <a:gd name="T3" fmla="*/ 472538 h 3601"/>
              <a:gd name="T4" fmla="*/ 905595 w 3773"/>
              <a:gd name="T5" fmla="*/ 472538 h 3601"/>
              <a:gd name="T6" fmla="*/ 1096619 w 3773"/>
              <a:gd name="T7" fmla="*/ 472538 h 3601"/>
              <a:gd name="T8" fmla="*/ 1391533 w 3773"/>
              <a:gd name="T9" fmla="*/ 512350 h 3601"/>
              <a:gd name="T10" fmla="*/ 1176305 w 3773"/>
              <a:gd name="T11" fmla="*/ 679413 h 3601"/>
              <a:gd name="T12" fmla="*/ 1032944 w 3773"/>
              <a:gd name="T13" fmla="*/ 856522 h 3601"/>
              <a:gd name="T14" fmla="*/ 1092895 w 3773"/>
              <a:gd name="T15" fmla="*/ 1039584 h 3601"/>
              <a:gd name="T16" fmla="*/ 1140558 w 3773"/>
              <a:gd name="T17" fmla="*/ 1333897 h 3601"/>
              <a:gd name="T18" fmla="*/ 702283 w 3773"/>
              <a:gd name="T19" fmla="*/ 1095395 h 3601"/>
              <a:gd name="T20" fmla="*/ 252092 w 3773"/>
              <a:gd name="T21" fmla="*/ 1329804 h 3601"/>
              <a:gd name="T22" fmla="*/ 309064 w 3773"/>
              <a:gd name="T23" fmla="*/ 1052978 h 3601"/>
              <a:gd name="T24" fmla="*/ 370504 w 3773"/>
              <a:gd name="T25" fmla="*/ 842755 h 3601"/>
              <a:gd name="T26" fmla="*/ 197354 w 3773"/>
              <a:gd name="T27" fmla="*/ 664902 h 3601"/>
              <a:gd name="T28" fmla="*/ 69632 w 3773"/>
              <a:gd name="T29" fmla="*/ 568906 h 3601"/>
              <a:gd name="T30" fmla="*/ 24576 w 3773"/>
              <a:gd name="T31" fmla="*/ 518676 h 3601"/>
              <a:gd name="T32" fmla="*/ 216345 w 3773"/>
              <a:gd name="T33" fmla="*/ 488537 h 3601"/>
              <a:gd name="T34" fmla="*/ 499343 w 3773"/>
              <a:gd name="T35" fmla="*/ 472538 h 3601"/>
              <a:gd name="T36" fmla="*/ 499343 w 3773"/>
              <a:gd name="T37" fmla="*/ 472538 h 3601"/>
              <a:gd name="T38" fmla="*/ 542910 w 3773"/>
              <a:gd name="T39" fmla="*/ 277942 h 3601"/>
              <a:gd name="T40" fmla="*/ 674355 w 3773"/>
              <a:gd name="T41" fmla="*/ 7442 h 3601"/>
              <a:gd name="T42" fmla="*/ 762234 w 3773"/>
              <a:gd name="T43" fmla="*/ 234037 h 36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73" h="3601">
                <a:moveTo>
                  <a:pt x="2047" y="629"/>
                </a:moveTo>
                <a:cubicBezTo>
                  <a:pt x="2150" y="837"/>
                  <a:pt x="2368" y="1163"/>
                  <a:pt x="2432" y="1270"/>
                </a:cubicBezTo>
                <a:cubicBezTo>
                  <a:pt x="2432" y="1270"/>
                  <a:pt x="2728" y="1252"/>
                  <a:pt x="2945" y="1270"/>
                </a:cubicBezTo>
                <a:cubicBezTo>
                  <a:pt x="3162" y="1288"/>
                  <a:pt x="3701" y="1284"/>
                  <a:pt x="3737" y="1377"/>
                </a:cubicBezTo>
                <a:cubicBezTo>
                  <a:pt x="3773" y="1470"/>
                  <a:pt x="3320" y="1672"/>
                  <a:pt x="3159" y="1826"/>
                </a:cubicBezTo>
                <a:cubicBezTo>
                  <a:pt x="2998" y="1980"/>
                  <a:pt x="2811" y="2141"/>
                  <a:pt x="2774" y="2302"/>
                </a:cubicBezTo>
                <a:cubicBezTo>
                  <a:pt x="2788" y="2344"/>
                  <a:pt x="2887" y="2580"/>
                  <a:pt x="2935" y="2794"/>
                </a:cubicBezTo>
                <a:cubicBezTo>
                  <a:pt x="2983" y="3008"/>
                  <a:pt x="3123" y="3580"/>
                  <a:pt x="3063" y="3585"/>
                </a:cubicBezTo>
                <a:cubicBezTo>
                  <a:pt x="3003" y="3590"/>
                  <a:pt x="2309" y="3058"/>
                  <a:pt x="1886" y="2944"/>
                </a:cubicBezTo>
                <a:cubicBezTo>
                  <a:pt x="1673" y="3030"/>
                  <a:pt x="745" y="3601"/>
                  <a:pt x="677" y="3574"/>
                </a:cubicBezTo>
                <a:cubicBezTo>
                  <a:pt x="609" y="3547"/>
                  <a:pt x="737" y="3102"/>
                  <a:pt x="830" y="2830"/>
                </a:cubicBezTo>
                <a:cubicBezTo>
                  <a:pt x="923" y="2558"/>
                  <a:pt x="1002" y="2330"/>
                  <a:pt x="995" y="2265"/>
                </a:cubicBezTo>
                <a:cubicBezTo>
                  <a:pt x="873" y="2108"/>
                  <a:pt x="823" y="2001"/>
                  <a:pt x="530" y="1787"/>
                </a:cubicBezTo>
                <a:cubicBezTo>
                  <a:pt x="390" y="1664"/>
                  <a:pt x="264" y="1595"/>
                  <a:pt x="187" y="1529"/>
                </a:cubicBezTo>
                <a:cubicBezTo>
                  <a:pt x="110" y="1463"/>
                  <a:pt x="0" y="1430"/>
                  <a:pt x="66" y="1394"/>
                </a:cubicBezTo>
                <a:cubicBezTo>
                  <a:pt x="132" y="1358"/>
                  <a:pt x="369" y="1334"/>
                  <a:pt x="581" y="1313"/>
                </a:cubicBezTo>
                <a:cubicBezTo>
                  <a:pt x="795" y="1290"/>
                  <a:pt x="1214" y="1277"/>
                  <a:pt x="1341" y="1270"/>
                </a:cubicBezTo>
                <a:cubicBezTo>
                  <a:pt x="1341" y="1270"/>
                  <a:pt x="1458" y="747"/>
                  <a:pt x="1458" y="747"/>
                </a:cubicBezTo>
                <a:cubicBezTo>
                  <a:pt x="1458" y="747"/>
                  <a:pt x="1713" y="40"/>
                  <a:pt x="1811" y="20"/>
                </a:cubicBezTo>
                <a:cubicBezTo>
                  <a:pt x="1909" y="0"/>
                  <a:pt x="1944" y="421"/>
                  <a:pt x="2047" y="629"/>
                </a:cubicBezTo>
                <a:close/>
              </a:path>
            </a:pathLst>
          </a:custGeom>
          <a:solidFill>
            <a:srgbClr val="FFFF66"/>
          </a:solidFill>
          <a:ln w="19050" cmpd="sng">
            <a:solidFill>
              <a:srgbClr val="CBB02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82"/>
          <p:cNvGrpSpPr>
            <a:grpSpLocks/>
          </p:cNvGrpSpPr>
          <p:nvPr/>
        </p:nvGrpSpPr>
        <p:grpSpPr bwMode="auto">
          <a:xfrm>
            <a:off x="1933575" y="369888"/>
            <a:ext cx="2081213" cy="1304925"/>
            <a:chOff x="3894" y="366"/>
            <a:chExt cx="1428" cy="895"/>
          </a:xfrm>
        </p:grpSpPr>
        <p:sp>
          <p:nvSpPr>
            <p:cNvPr id="35917" name="Freeform 83"/>
            <p:cNvSpPr>
              <a:spLocks/>
            </p:cNvSpPr>
            <p:nvPr/>
          </p:nvSpPr>
          <p:spPr bwMode="auto">
            <a:xfrm rot="144894">
              <a:off x="3894" y="889"/>
              <a:ext cx="392" cy="372"/>
            </a:xfrm>
            <a:custGeom>
              <a:avLst/>
              <a:gdLst>
                <a:gd name="T0" fmla="*/ 318 w 316"/>
                <a:gd name="T1" fmla="*/ 0 h 300"/>
                <a:gd name="T2" fmla="*/ 196 w 316"/>
                <a:gd name="T3" fmla="*/ 62 h 300"/>
                <a:gd name="T4" fmla="*/ 74 w 316"/>
                <a:gd name="T5" fmla="*/ 0 h 300"/>
                <a:gd name="T6" fmla="*/ 99 w 316"/>
                <a:gd name="T7" fmla="*/ 134 h 300"/>
                <a:gd name="T8" fmla="*/ 0 w 316"/>
                <a:gd name="T9" fmla="*/ 228 h 300"/>
                <a:gd name="T10" fmla="*/ 136 w 316"/>
                <a:gd name="T11" fmla="*/ 250 h 300"/>
                <a:gd name="T12" fmla="*/ 196 w 316"/>
                <a:gd name="T13" fmla="*/ 372 h 300"/>
                <a:gd name="T14" fmla="*/ 256 w 316"/>
                <a:gd name="T15" fmla="*/ 250 h 300"/>
                <a:gd name="T16" fmla="*/ 392 w 316"/>
                <a:gd name="T17" fmla="*/ 231 h 300"/>
                <a:gd name="T18" fmla="*/ 295 w 316"/>
                <a:gd name="T19" fmla="*/ 134 h 300"/>
                <a:gd name="T20" fmla="*/ 318 w 316"/>
                <a:gd name="T21" fmla="*/ 0 h 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6" h="300">
                  <a:moveTo>
                    <a:pt x="256" y="0"/>
                  </a:moveTo>
                  <a:lnTo>
                    <a:pt x="158" y="50"/>
                  </a:lnTo>
                  <a:lnTo>
                    <a:pt x="60" y="0"/>
                  </a:lnTo>
                  <a:lnTo>
                    <a:pt x="80" y="108"/>
                  </a:lnTo>
                  <a:lnTo>
                    <a:pt x="0" y="184"/>
                  </a:lnTo>
                  <a:lnTo>
                    <a:pt x="110" y="202"/>
                  </a:lnTo>
                  <a:lnTo>
                    <a:pt x="158" y="300"/>
                  </a:lnTo>
                  <a:lnTo>
                    <a:pt x="206" y="202"/>
                  </a:lnTo>
                  <a:lnTo>
                    <a:pt x="316" y="186"/>
                  </a:lnTo>
                  <a:lnTo>
                    <a:pt x="238" y="10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5918" name="Group 84"/>
            <p:cNvGrpSpPr>
              <a:grpSpLocks/>
            </p:cNvGrpSpPr>
            <p:nvPr/>
          </p:nvGrpSpPr>
          <p:grpSpPr bwMode="auto">
            <a:xfrm>
              <a:off x="4073" y="366"/>
              <a:ext cx="1249" cy="821"/>
              <a:chOff x="4073" y="366"/>
              <a:chExt cx="1249" cy="821"/>
            </a:xfrm>
          </p:grpSpPr>
          <p:sp>
            <p:nvSpPr>
              <p:cNvPr id="35919" name="Freeform 85"/>
              <p:cNvSpPr>
                <a:spLocks/>
              </p:cNvSpPr>
              <p:nvPr/>
            </p:nvSpPr>
            <p:spPr bwMode="auto">
              <a:xfrm rot="63682">
                <a:off x="4073" y="721"/>
                <a:ext cx="468" cy="466"/>
              </a:xfrm>
              <a:custGeom>
                <a:avLst/>
                <a:gdLst>
                  <a:gd name="T0" fmla="*/ 414 w 378"/>
                  <a:gd name="T1" fmla="*/ 37 h 376"/>
                  <a:gd name="T2" fmla="*/ 260 w 378"/>
                  <a:gd name="T3" fmla="*/ 97 h 376"/>
                  <a:gd name="T4" fmla="*/ 124 w 378"/>
                  <a:gd name="T5" fmla="*/ 0 h 376"/>
                  <a:gd name="T6" fmla="*/ 131 w 378"/>
                  <a:gd name="T7" fmla="*/ 166 h 376"/>
                  <a:gd name="T8" fmla="*/ 0 w 378"/>
                  <a:gd name="T9" fmla="*/ 265 h 376"/>
                  <a:gd name="T10" fmla="*/ 158 w 378"/>
                  <a:gd name="T11" fmla="*/ 310 h 376"/>
                  <a:gd name="T12" fmla="*/ 213 w 378"/>
                  <a:gd name="T13" fmla="*/ 466 h 376"/>
                  <a:gd name="T14" fmla="*/ 305 w 378"/>
                  <a:gd name="T15" fmla="*/ 327 h 376"/>
                  <a:gd name="T16" fmla="*/ 468 w 378"/>
                  <a:gd name="T17" fmla="*/ 325 h 376"/>
                  <a:gd name="T18" fmla="*/ 366 w 378"/>
                  <a:gd name="T19" fmla="*/ 196 h 376"/>
                  <a:gd name="T20" fmla="*/ 414 w 378"/>
                  <a:gd name="T21" fmla="*/ 37 h 37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376">
                    <a:moveTo>
                      <a:pt x="334" y="30"/>
                    </a:moveTo>
                    <a:lnTo>
                      <a:pt x="210" y="78"/>
                    </a:lnTo>
                    <a:lnTo>
                      <a:pt x="100" y="0"/>
                    </a:lnTo>
                    <a:lnTo>
                      <a:pt x="106" y="134"/>
                    </a:lnTo>
                    <a:lnTo>
                      <a:pt x="0" y="214"/>
                    </a:lnTo>
                    <a:lnTo>
                      <a:pt x="128" y="250"/>
                    </a:lnTo>
                    <a:lnTo>
                      <a:pt x="172" y="376"/>
                    </a:lnTo>
                    <a:lnTo>
                      <a:pt x="246" y="264"/>
                    </a:lnTo>
                    <a:lnTo>
                      <a:pt x="378" y="262"/>
                    </a:lnTo>
                    <a:lnTo>
                      <a:pt x="296" y="158"/>
                    </a:lnTo>
                    <a:lnTo>
                      <a:pt x="334" y="3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20" name="Freeform 86"/>
              <p:cNvSpPr>
                <a:spLocks/>
              </p:cNvSpPr>
              <p:nvPr/>
            </p:nvSpPr>
            <p:spPr bwMode="auto">
              <a:xfrm rot="204670">
                <a:off x="4251" y="592"/>
                <a:ext cx="548" cy="572"/>
              </a:xfrm>
              <a:custGeom>
                <a:avLst/>
                <a:gdLst>
                  <a:gd name="T0" fmla="*/ 538 w 442"/>
                  <a:gd name="T1" fmla="*/ 99 h 462"/>
                  <a:gd name="T2" fmla="*/ 342 w 442"/>
                  <a:gd name="T3" fmla="*/ 139 h 462"/>
                  <a:gd name="T4" fmla="*/ 198 w 442"/>
                  <a:gd name="T5" fmla="*/ 0 h 462"/>
                  <a:gd name="T6" fmla="*/ 176 w 442"/>
                  <a:gd name="T7" fmla="*/ 198 h 462"/>
                  <a:gd name="T8" fmla="*/ 0 w 442"/>
                  <a:gd name="T9" fmla="*/ 292 h 462"/>
                  <a:gd name="T10" fmla="*/ 181 w 442"/>
                  <a:gd name="T11" fmla="*/ 374 h 462"/>
                  <a:gd name="T12" fmla="*/ 216 w 442"/>
                  <a:gd name="T13" fmla="*/ 572 h 462"/>
                  <a:gd name="T14" fmla="*/ 350 w 442"/>
                  <a:gd name="T15" fmla="*/ 423 h 462"/>
                  <a:gd name="T16" fmla="*/ 548 w 442"/>
                  <a:gd name="T17" fmla="*/ 453 h 462"/>
                  <a:gd name="T18" fmla="*/ 449 w 442"/>
                  <a:gd name="T19" fmla="*/ 280 h 462"/>
                  <a:gd name="T20" fmla="*/ 538 w 442"/>
                  <a:gd name="T21" fmla="*/ 99 h 4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42" h="462">
                    <a:moveTo>
                      <a:pt x="434" y="80"/>
                    </a:moveTo>
                    <a:lnTo>
                      <a:pt x="276" y="112"/>
                    </a:lnTo>
                    <a:lnTo>
                      <a:pt x="160" y="0"/>
                    </a:lnTo>
                    <a:lnTo>
                      <a:pt x="142" y="160"/>
                    </a:lnTo>
                    <a:lnTo>
                      <a:pt x="0" y="236"/>
                    </a:lnTo>
                    <a:lnTo>
                      <a:pt x="146" y="302"/>
                    </a:lnTo>
                    <a:lnTo>
                      <a:pt x="174" y="462"/>
                    </a:lnTo>
                    <a:lnTo>
                      <a:pt x="282" y="342"/>
                    </a:lnTo>
                    <a:lnTo>
                      <a:pt x="442" y="366"/>
                    </a:lnTo>
                    <a:lnTo>
                      <a:pt x="362" y="226"/>
                    </a:lnTo>
                    <a:lnTo>
                      <a:pt x="434" y="8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21" name="Freeform 87"/>
              <p:cNvSpPr>
                <a:spLocks/>
              </p:cNvSpPr>
              <p:nvPr/>
            </p:nvSpPr>
            <p:spPr bwMode="auto">
              <a:xfrm rot="218146">
                <a:off x="4499" y="366"/>
                <a:ext cx="823" cy="821"/>
              </a:xfrm>
              <a:custGeom>
                <a:avLst/>
                <a:gdLst>
                  <a:gd name="T0" fmla="*/ 823 w 664"/>
                  <a:gd name="T1" fmla="*/ 233 h 662"/>
                  <a:gd name="T2" fmla="*/ 530 w 664"/>
                  <a:gd name="T3" fmla="*/ 236 h 662"/>
                  <a:gd name="T4" fmla="*/ 364 w 664"/>
                  <a:gd name="T5" fmla="*/ 0 h 662"/>
                  <a:gd name="T6" fmla="*/ 278 w 664"/>
                  <a:gd name="T7" fmla="*/ 278 h 662"/>
                  <a:gd name="T8" fmla="*/ 0 w 664"/>
                  <a:gd name="T9" fmla="*/ 362 h 662"/>
                  <a:gd name="T10" fmla="*/ 238 w 664"/>
                  <a:gd name="T11" fmla="*/ 531 h 662"/>
                  <a:gd name="T12" fmla="*/ 233 w 664"/>
                  <a:gd name="T13" fmla="*/ 821 h 662"/>
                  <a:gd name="T14" fmla="*/ 466 w 664"/>
                  <a:gd name="T15" fmla="*/ 647 h 662"/>
                  <a:gd name="T16" fmla="*/ 741 w 664"/>
                  <a:gd name="T17" fmla="*/ 742 h 662"/>
                  <a:gd name="T18" fmla="*/ 647 w 664"/>
                  <a:gd name="T19" fmla="*/ 466 h 662"/>
                  <a:gd name="T20" fmla="*/ 823 w 664"/>
                  <a:gd name="T21" fmla="*/ 233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5843" name="Group 88"/>
          <p:cNvGrpSpPr>
            <a:grpSpLocks/>
          </p:cNvGrpSpPr>
          <p:nvPr/>
        </p:nvGrpSpPr>
        <p:grpSpPr bwMode="auto">
          <a:xfrm>
            <a:off x="4794250" y="1827213"/>
            <a:ext cx="1295400" cy="2609850"/>
            <a:chOff x="679" y="2122"/>
            <a:chExt cx="889" cy="1792"/>
          </a:xfrm>
        </p:grpSpPr>
        <p:sp>
          <p:nvSpPr>
            <p:cNvPr id="35912" name="Freeform 89"/>
            <p:cNvSpPr>
              <a:spLocks/>
            </p:cNvSpPr>
            <p:nvPr/>
          </p:nvSpPr>
          <p:spPr bwMode="auto">
            <a:xfrm>
              <a:off x="684" y="2122"/>
              <a:ext cx="884" cy="1287"/>
            </a:xfrm>
            <a:custGeom>
              <a:avLst/>
              <a:gdLst>
                <a:gd name="T0" fmla="*/ 0 w 626"/>
                <a:gd name="T1" fmla="*/ 1287 h 879"/>
                <a:gd name="T2" fmla="*/ 25 w 626"/>
                <a:gd name="T3" fmla="*/ 1252 h 879"/>
                <a:gd name="T4" fmla="*/ 51 w 626"/>
                <a:gd name="T5" fmla="*/ 1217 h 879"/>
                <a:gd name="T6" fmla="*/ 73 w 626"/>
                <a:gd name="T7" fmla="*/ 1179 h 879"/>
                <a:gd name="T8" fmla="*/ 96 w 626"/>
                <a:gd name="T9" fmla="*/ 1138 h 879"/>
                <a:gd name="T10" fmla="*/ 113 w 626"/>
                <a:gd name="T11" fmla="*/ 1097 h 879"/>
                <a:gd name="T12" fmla="*/ 130 w 626"/>
                <a:gd name="T13" fmla="*/ 1056 h 879"/>
                <a:gd name="T14" fmla="*/ 138 w 626"/>
                <a:gd name="T15" fmla="*/ 1012 h 879"/>
                <a:gd name="T16" fmla="*/ 147 w 626"/>
                <a:gd name="T17" fmla="*/ 971 h 879"/>
                <a:gd name="T18" fmla="*/ 155 w 626"/>
                <a:gd name="T19" fmla="*/ 789 h 879"/>
                <a:gd name="T20" fmla="*/ 169 w 626"/>
                <a:gd name="T21" fmla="*/ 488 h 879"/>
                <a:gd name="T22" fmla="*/ 189 w 626"/>
                <a:gd name="T23" fmla="*/ 79 h 879"/>
                <a:gd name="T24" fmla="*/ 222 w 626"/>
                <a:gd name="T25" fmla="*/ 70 h 879"/>
                <a:gd name="T26" fmla="*/ 230 w 626"/>
                <a:gd name="T27" fmla="*/ 0 h 879"/>
                <a:gd name="T28" fmla="*/ 270 w 626"/>
                <a:gd name="T29" fmla="*/ 59 h 879"/>
                <a:gd name="T30" fmla="*/ 304 w 626"/>
                <a:gd name="T31" fmla="*/ 50 h 879"/>
                <a:gd name="T32" fmla="*/ 326 w 626"/>
                <a:gd name="T33" fmla="*/ 120 h 879"/>
                <a:gd name="T34" fmla="*/ 357 w 626"/>
                <a:gd name="T35" fmla="*/ 202 h 879"/>
                <a:gd name="T36" fmla="*/ 397 w 626"/>
                <a:gd name="T37" fmla="*/ 307 h 879"/>
                <a:gd name="T38" fmla="*/ 448 w 626"/>
                <a:gd name="T39" fmla="*/ 433 h 879"/>
                <a:gd name="T40" fmla="*/ 513 w 626"/>
                <a:gd name="T41" fmla="*/ 578 h 879"/>
                <a:gd name="T42" fmla="*/ 586 w 626"/>
                <a:gd name="T43" fmla="*/ 736 h 879"/>
                <a:gd name="T44" fmla="*/ 628 w 626"/>
                <a:gd name="T45" fmla="*/ 818 h 879"/>
                <a:gd name="T46" fmla="*/ 671 w 626"/>
                <a:gd name="T47" fmla="*/ 900 h 879"/>
                <a:gd name="T48" fmla="*/ 686 w 626"/>
                <a:gd name="T49" fmla="*/ 927 h 879"/>
                <a:gd name="T50" fmla="*/ 700 w 626"/>
                <a:gd name="T51" fmla="*/ 947 h 879"/>
                <a:gd name="T52" fmla="*/ 717 w 626"/>
                <a:gd name="T53" fmla="*/ 968 h 879"/>
                <a:gd name="T54" fmla="*/ 734 w 626"/>
                <a:gd name="T55" fmla="*/ 985 h 879"/>
                <a:gd name="T56" fmla="*/ 771 w 626"/>
                <a:gd name="T57" fmla="*/ 1015 h 879"/>
                <a:gd name="T58" fmla="*/ 805 w 626"/>
                <a:gd name="T59" fmla="*/ 1035 h 879"/>
                <a:gd name="T60" fmla="*/ 836 w 626"/>
                <a:gd name="T61" fmla="*/ 1050 h 879"/>
                <a:gd name="T62" fmla="*/ 861 w 626"/>
                <a:gd name="T63" fmla="*/ 1059 h 879"/>
                <a:gd name="T64" fmla="*/ 884 w 626"/>
                <a:gd name="T65" fmla="*/ 1067 h 879"/>
                <a:gd name="T66" fmla="*/ 0 w 626"/>
                <a:gd name="T67" fmla="*/ 1287 h 87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6" h="879">
                  <a:moveTo>
                    <a:pt x="0" y="879"/>
                  </a:moveTo>
                  <a:lnTo>
                    <a:pt x="18" y="855"/>
                  </a:lnTo>
                  <a:lnTo>
                    <a:pt x="36" y="831"/>
                  </a:lnTo>
                  <a:lnTo>
                    <a:pt x="52" y="805"/>
                  </a:lnTo>
                  <a:lnTo>
                    <a:pt x="68" y="777"/>
                  </a:lnTo>
                  <a:lnTo>
                    <a:pt x="80" y="749"/>
                  </a:lnTo>
                  <a:lnTo>
                    <a:pt x="92" y="721"/>
                  </a:lnTo>
                  <a:lnTo>
                    <a:pt x="98" y="691"/>
                  </a:lnTo>
                  <a:lnTo>
                    <a:pt x="104" y="663"/>
                  </a:lnTo>
                  <a:lnTo>
                    <a:pt x="110" y="539"/>
                  </a:lnTo>
                  <a:lnTo>
                    <a:pt x="120" y="333"/>
                  </a:lnTo>
                  <a:lnTo>
                    <a:pt x="134" y="54"/>
                  </a:lnTo>
                  <a:lnTo>
                    <a:pt x="157" y="48"/>
                  </a:lnTo>
                  <a:lnTo>
                    <a:pt x="163" y="0"/>
                  </a:lnTo>
                  <a:lnTo>
                    <a:pt x="191" y="40"/>
                  </a:lnTo>
                  <a:lnTo>
                    <a:pt x="215" y="34"/>
                  </a:lnTo>
                  <a:lnTo>
                    <a:pt x="231" y="82"/>
                  </a:lnTo>
                  <a:lnTo>
                    <a:pt x="253" y="138"/>
                  </a:lnTo>
                  <a:lnTo>
                    <a:pt x="281" y="210"/>
                  </a:lnTo>
                  <a:lnTo>
                    <a:pt x="317" y="296"/>
                  </a:lnTo>
                  <a:lnTo>
                    <a:pt x="363" y="395"/>
                  </a:lnTo>
                  <a:lnTo>
                    <a:pt x="415" y="503"/>
                  </a:lnTo>
                  <a:lnTo>
                    <a:pt x="445" y="559"/>
                  </a:lnTo>
                  <a:lnTo>
                    <a:pt x="475" y="615"/>
                  </a:lnTo>
                  <a:lnTo>
                    <a:pt x="486" y="633"/>
                  </a:lnTo>
                  <a:lnTo>
                    <a:pt x="496" y="647"/>
                  </a:lnTo>
                  <a:lnTo>
                    <a:pt x="508" y="661"/>
                  </a:lnTo>
                  <a:lnTo>
                    <a:pt x="520" y="673"/>
                  </a:lnTo>
                  <a:lnTo>
                    <a:pt x="546" y="693"/>
                  </a:lnTo>
                  <a:lnTo>
                    <a:pt x="570" y="707"/>
                  </a:lnTo>
                  <a:lnTo>
                    <a:pt x="592" y="717"/>
                  </a:lnTo>
                  <a:lnTo>
                    <a:pt x="610" y="723"/>
                  </a:lnTo>
                  <a:lnTo>
                    <a:pt x="626" y="729"/>
                  </a:lnTo>
                  <a:lnTo>
                    <a:pt x="0" y="879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3" name="Freeform 90"/>
            <p:cNvSpPr>
              <a:spLocks/>
            </p:cNvSpPr>
            <p:nvPr/>
          </p:nvSpPr>
          <p:spPr bwMode="auto">
            <a:xfrm>
              <a:off x="920" y="2136"/>
              <a:ext cx="124" cy="828"/>
            </a:xfrm>
            <a:custGeom>
              <a:avLst/>
              <a:gdLst>
                <a:gd name="T0" fmla="*/ 124 w 88"/>
                <a:gd name="T1" fmla="*/ 828 h 565"/>
                <a:gd name="T2" fmla="*/ 0 w 88"/>
                <a:gd name="T3" fmla="*/ 0 h 565"/>
                <a:gd name="T4" fmla="*/ 124 w 88"/>
                <a:gd name="T5" fmla="*/ 828 h 5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565">
                  <a:moveTo>
                    <a:pt x="88" y="565"/>
                  </a:moveTo>
                  <a:lnTo>
                    <a:pt x="0" y="0"/>
                  </a:lnTo>
                  <a:lnTo>
                    <a:pt x="88" y="56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4" name="Freeform 91"/>
            <p:cNvSpPr>
              <a:spLocks/>
            </p:cNvSpPr>
            <p:nvPr/>
          </p:nvSpPr>
          <p:spPr bwMode="auto">
            <a:xfrm>
              <a:off x="948" y="2172"/>
              <a:ext cx="293" cy="1035"/>
            </a:xfrm>
            <a:custGeom>
              <a:avLst/>
              <a:gdLst>
                <a:gd name="T0" fmla="*/ 293 w 208"/>
                <a:gd name="T1" fmla="*/ 1035 h 707"/>
                <a:gd name="T2" fmla="*/ 293 w 208"/>
                <a:gd name="T3" fmla="*/ 1035 h 707"/>
                <a:gd name="T4" fmla="*/ 256 w 208"/>
                <a:gd name="T5" fmla="*/ 938 h 707"/>
                <a:gd name="T6" fmla="*/ 220 w 208"/>
                <a:gd name="T7" fmla="*/ 839 h 707"/>
                <a:gd name="T8" fmla="*/ 186 w 208"/>
                <a:gd name="T9" fmla="*/ 725 h 707"/>
                <a:gd name="T10" fmla="*/ 186 w 208"/>
                <a:gd name="T11" fmla="*/ 725 h 707"/>
                <a:gd name="T12" fmla="*/ 138 w 208"/>
                <a:gd name="T13" fmla="*/ 546 h 707"/>
                <a:gd name="T14" fmla="*/ 76 w 208"/>
                <a:gd name="T15" fmla="*/ 304 h 707"/>
                <a:gd name="T16" fmla="*/ 0 w 208"/>
                <a:gd name="T17" fmla="*/ 0 h 7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707">
                  <a:moveTo>
                    <a:pt x="208" y="707"/>
                  </a:moveTo>
                  <a:lnTo>
                    <a:pt x="208" y="707"/>
                  </a:lnTo>
                  <a:lnTo>
                    <a:pt x="182" y="641"/>
                  </a:lnTo>
                  <a:lnTo>
                    <a:pt x="156" y="573"/>
                  </a:lnTo>
                  <a:lnTo>
                    <a:pt x="132" y="495"/>
                  </a:lnTo>
                  <a:lnTo>
                    <a:pt x="98" y="373"/>
                  </a:lnTo>
                  <a:lnTo>
                    <a:pt x="54" y="20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5" name="Freeform 92"/>
            <p:cNvSpPr>
              <a:spLocks/>
            </p:cNvSpPr>
            <p:nvPr/>
          </p:nvSpPr>
          <p:spPr bwMode="auto">
            <a:xfrm>
              <a:off x="903" y="2198"/>
              <a:ext cx="71" cy="1091"/>
            </a:xfrm>
            <a:custGeom>
              <a:avLst/>
              <a:gdLst>
                <a:gd name="T0" fmla="*/ 71 w 50"/>
                <a:gd name="T1" fmla="*/ 1091 h 745"/>
                <a:gd name="T2" fmla="*/ 0 w 50"/>
                <a:gd name="T3" fmla="*/ 0 h 745"/>
                <a:gd name="T4" fmla="*/ 71 w 50"/>
                <a:gd name="T5" fmla="*/ 1091 h 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745">
                  <a:moveTo>
                    <a:pt x="50" y="745"/>
                  </a:moveTo>
                  <a:lnTo>
                    <a:pt x="0" y="0"/>
                  </a:lnTo>
                  <a:lnTo>
                    <a:pt x="50" y="74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6" name="Freeform 93"/>
            <p:cNvSpPr>
              <a:spLocks/>
            </p:cNvSpPr>
            <p:nvPr/>
          </p:nvSpPr>
          <p:spPr bwMode="auto">
            <a:xfrm>
              <a:off x="679" y="2964"/>
              <a:ext cx="889" cy="950"/>
            </a:xfrm>
            <a:custGeom>
              <a:avLst/>
              <a:gdLst>
                <a:gd name="T0" fmla="*/ 365 w 630"/>
                <a:gd name="T1" fmla="*/ 0 h 649"/>
                <a:gd name="T2" fmla="*/ 572 w 630"/>
                <a:gd name="T3" fmla="*/ 255 h 649"/>
                <a:gd name="T4" fmla="*/ 889 w 630"/>
                <a:gd name="T5" fmla="*/ 225 h 649"/>
                <a:gd name="T6" fmla="*/ 720 w 630"/>
                <a:gd name="T7" fmla="*/ 506 h 649"/>
                <a:gd name="T8" fmla="*/ 847 w 630"/>
                <a:gd name="T9" fmla="*/ 809 h 649"/>
                <a:gd name="T10" fmla="*/ 538 w 630"/>
                <a:gd name="T11" fmla="*/ 730 h 649"/>
                <a:gd name="T12" fmla="*/ 298 w 630"/>
                <a:gd name="T13" fmla="*/ 950 h 649"/>
                <a:gd name="T14" fmla="*/ 275 w 630"/>
                <a:gd name="T15" fmla="*/ 619 h 649"/>
                <a:gd name="T16" fmla="*/ 0 w 630"/>
                <a:gd name="T17" fmla="*/ 451 h 649"/>
                <a:gd name="T18" fmla="*/ 295 w 630"/>
                <a:gd name="T19" fmla="*/ 325 h 649"/>
                <a:gd name="T20" fmla="*/ 365 w 630"/>
                <a:gd name="T21" fmla="*/ 0 h 6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" h="649">
                  <a:moveTo>
                    <a:pt x="259" y="0"/>
                  </a:moveTo>
                  <a:lnTo>
                    <a:pt x="405" y="174"/>
                  </a:lnTo>
                  <a:lnTo>
                    <a:pt x="630" y="154"/>
                  </a:lnTo>
                  <a:lnTo>
                    <a:pt x="510" y="346"/>
                  </a:lnTo>
                  <a:lnTo>
                    <a:pt x="600" y="553"/>
                  </a:lnTo>
                  <a:lnTo>
                    <a:pt x="381" y="499"/>
                  </a:lnTo>
                  <a:lnTo>
                    <a:pt x="211" y="649"/>
                  </a:lnTo>
                  <a:lnTo>
                    <a:pt x="195" y="423"/>
                  </a:lnTo>
                  <a:lnTo>
                    <a:pt x="0" y="308"/>
                  </a:lnTo>
                  <a:lnTo>
                    <a:pt x="209" y="222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4" name="Group 94"/>
          <p:cNvGrpSpPr>
            <a:grpSpLocks/>
          </p:cNvGrpSpPr>
          <p:nvPr/>
        </p:nvGrpSpPr>
        <p:grpSpPr bwMode="auto">
          <a:xfrm>
            <a:off x="7019925" y="2524125"/>
            <a:ext cx="1476375" cy="1468438"/>
            <a:chOff x="798" y="406"/>
            <a:chExt cx="674" cy="671"/>
          </a:xfrm>
        </p:grpSpPr>
        <p:sp>
          <p:nvSpPr>
            <p:cNvPr id="35904" name="Freeform 95"/>
            <p:cNvSpPr>
              <a:spLocks/>
            </p:cNvSpPr>
            <p:nvPr/>
          </p:nvSpPr>
          <p:spPr bwMode="auto">
            <a:xfrm>
              <a:off x="1064" y="406"/>
              <a:ext cx="142" cy="336"/>
            </a:xfrm>
            <a:custGeom>
              <a:avLst/>
              <a:gdLst>
                <a:gd name="T0" fmla="*/ 70 w 142"/>
                <a:gd name="T1" fmla="*/ 0 h 336"/>
                <a:gd name="T2" fmla="*/ 142 w 142"/>
                <a:gd name="T3" fmla="*/ 168 h 336"/>
                <a:gd name="T4" fmla="*/ 70 w 142"/>
                <a:gd name="T5" fmla="*/ 336 h 336"/>
                <a:gd name="T6" fmla="*/ 0 w 142"/>
                <a:gd name="T7" fmla="*/ 168 h 336"/>
                <a:gd name="T8" fmla="*/ 70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05" name="Freeform 96"/>
            <p:cNvSpPr>
              <a:spLocks/>
            </p:cNvSpPr>
            <p:nvPr/>
          </p:nvSpPr>
          <p:spPr bwMode="auto">
            <a:xfrm>
              <a:off x="918" y="484"/>
              <a:ext cx="216" cy="258"/>
            </a:xfrm>
            <a:custGeom>
              <a:avLst/>
              <a:gdLst>
                <a:gd name="T0" fmla="*/ 54 w 216"/>
                <a:gd name="T1" fmla="*/ 174 h 258"/>
                <a:gd name="T2" fmla="*/ 216 w 216"/>
                <a:gd name="T3" fmla="*/ 258 h 258"/>
                <a:gd name="T4" fmla="*/ 146 w 216"/>
                <a:gd name="T5" fmla="*/ 90 h 258"/>
                <a:gd name="T6" fmla="*/ 0 w 216"/>
                <a:gd name="T7" fmla="*/ 0 h 258"/>
                <a:gd name="T8" fmla="*/ 54 w 216"/>
                <a:gd name="T9" fmla="*/ 174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06" name="Freeform 97"/>
            <p:cNvSpPr>
              <a:spLocks/>
            </p:cNvSpPr>
            <p:nvPr/>
          </p:nvSpPr>
          <p:spPr bwMode="auto">
            <a:xfrm>
              <a:off x="1134" y="676"/>
              <a:ext cx="338" cy="142"/>
            </a:xfrm>
            <a:custGeom>
              <a:avLst/>
              <a:gdLst>
                <a:gd name="T0" fmla="*/ 172 w 338"/>
                <a:gd name="T1" fmla="*/ 0 h 142"/>
                <a:gd name="T2" fmla="*/ 0 w 338"/>
                <a:gd name="T3" fmla="*/ 66 h 142"/>
                <a:gd name="T4" fmla="*/ 168 w 338"/>
                <a:gd name="T5" fmla="*/ 142 h 142"/>
                <a:gd name="T6" fmla="*/ 338 w 338"/>
                <a:gd name="T7" fmla="*/ 76 h 142"/>
                <a:gd name="T8" fmla="*/ 172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07" name="Freeform 98"/>
            <p:cNvSpPr>
              <a:spLocks/>
            </p:cNvSpPr>
            <p:nvPr/>
          </p:nvSpPr>
          <p:spPr bwMode="auto">
            <a:xfrm>
              <a:off x="1134" y="742"/>
              <a:ext cx="228" cy="247"/>
            </a:xfrm>
            <a:custGeom>
              <a:avLst/>
              <a:gdLst>
                <a:gd name="T0" fmla="*/ 166 w 228"/>
                <a:gd name="T1" fmla="*/ 76 h 247"/>
                <a:gd name="T2" fmla="*/ 0 w 228"/>
                <a:gd name="T3" fmla="*/ 0 h 247"/>
                <a:gd name="T4" fmla="*/ 62 w 228"/>
                <a:gd name="T5" fmla="*/ 171 h 247"/>
                <a:gd name="T6" fmla="*/ 228 w 228"/>
                <a:gd name="T7" fmla="*/ 247 h 247"/>
                <a:gd name="T8" fmla="*/ 166 w 228"/>
                <a:gd name="T9" fmla="*/ 76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08" name="Freeform 99"/>
            <p:cNvSpPr>
              <a:spLocks/>
            </p:cNvSpPr>
            <p:nvPr/>
          </p:nvSpPr>
          <p:spPr bwMode="auto">
            <a:xfrm>
              <a:off x="1054" y="742"/>
              <a:ext cx="142" cy="335"/>
            </a:xfrm>
            <a:custGeom>
              <a:avLst/>
              <a:gdLst>
                <a:gd name="T0" fmla="*/ 142 w 142"/>
                <a:gd name="T1" fmla="*/ 171 h 335"/>
                <a:gd name="T2" fmla="*/ 80 w 142"/>
                <a:gd name="T3" fmla="*/ 0 h 335"/>
                <a:gd name="T4" fmla="*/ 0 w 142"/>
                <a:gd name="T5" fmla="*/ 163 h 335"/>
                <a:gd name="T6" fmla="*/ 62 w 142"/>
                <a:gd name="T7" fmla="*/ 335 h 335"/>
                <a:gd name="T8" fmla="*/ 142 w 142"/>
                <a:gd name="T9" fmla="*/ 171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09" name="Freeform 100"/>
            <p:cNvSpPr>
              <a:spLocks/>
            </p:cNvSpPr>
            <p:nvPr/>
          </p:nvSpPr>
          <p:spPr bwMode="auto">
            <a:xfrm>
              <a:off x="882" y="742"/>
              <a:ext cx="252" cy="219"/>
            </a:xfrm>
            <a:custGeom>
              <a:avLst/>
              <a:gdLst>
                <a:gd name="T0" fmla="*/ 172 w 252"/>
                <a:gd name="T1" fmla="*/ 163 h 219"/>
                <a:gd name="T2" fmla="*/ 252 w 252"/>
                <a:gd name="T3" fmla="*/ 0 h 219"/>
                <a:gd name="T4" fmla="*/ 80 w 252"/>
                <a:gd name="T5" fmla="*/ 56 h 219"/>
                <a:gd name="T6" fmla="*/ 0 w 252"/>
                <a:gd name="T7" fmla="*/ 219 h 219"/>
                <a:gd name="T8" fmla="*/ 172 w 252"/>
                <a:gd name="T9" fmla="*/ 16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0" name="Freeform 101"/>
            <p:cNvSpPr>
              <a:spLocks/>
            </p:cNvSpPr>
            <p:nvPr/>
          </p:nvSpPr>
          <p:spPr bwMode="auto">
            <a:xfrm>
              <a:off x="798" y="658"/>
              <a:ext cx="336" cy="140"/>
            </a:xfrm>
            <a:custGeom>
              <a:avLst/>
              <a:gdLst>
                <a:gd name="T0" fmla="*/ 162 w 336"/>
                <a:gd name="T1" fmla="*/ 140 h 140"/>
                <a:gd name="T2" fmla="*/ 336 w 336"/>
                <a:gd name="T3" fmla="*/ 84 h 140"/>
                <a:gd name="T4" fmla="*/ 174 w 336"/>
                <a:gd name="T5" fmla="*/ 0 h 140"/>
                <a:gd name="T6" fmla="*/ 0 w 336"/>
                <a:gd name="T7" fmla="*/ 56 h 140"/>
                <a:gd name="T8" fmla="*/ 162 w 336"/>
                <a:gd name="T9" fmla="*/ 14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11" name="Freeform 102"/>
            <p:cNvSpPr>
              <a:spLocks/>
            </p:cNvSpPr>
            <p:nvPr/>
          </p:nvSpPr>
          <p:spPr bwMode="auto">
            <a:xfrm>
              <a:off x="1134" y="508"/>
              <a:ext cx="242" cy="234"/>
            </a:xfrm>
            <a:custGeom>
              <a:avLst/>
              <a:gdLst>
                <a:gd name="T0" fmla="*/ 72 w 242"/>
                <a:gd name="T1" fmla="*/ 66 h 234"/>
                <a:gd name="T2" fmla="*/ 0 w 242"/>
                <a:gd name="T3" fmla="*/ 234 h 234"/>
                <a:gd name="T4" fmla="*/ 170 w 242"/>
                <a:gd name="T5" fmla="*/ 168 h 234"/>
                <a:gd name="T6" fmla="*/ 242 w 242"/>
                <a:gd name="T7" fmla="*/ 0 h 234"/>
                <a:gd name="T8" fmla="*/ 72 w 242"/>
                <a:gd name="T9" fmla="*/ 66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5" name="Group 103"/>
          <p:cNvGrpSpPr>
            <a:grpSpLocks/>
          </p:cNvGrpSpPr>
          <p:nvPr/>
        </p:nvGrpSpPr>
        <p:grpSpPr bwMode="auto">
          <a:xfrm>
            <a:off x="2876550" y="4892675"/>
            <a:ext cx="1530350" cy="1455738"/>
            <a:chOff x="731" y="3140"/>
            <a:chExt cx="694" cy="660"/>
          </a:xfrm>
        </p:grpSpPr>
        <p:sp>
          <p:nvSpPr>
            <p:cNvPr id="35898" name="Freeform 104"/>
            <p:cNvSpPr>
              <a:spLocks/>
            </p:cNvSpPr>
            <p:nvPr/>
          </p:nvSpPr>
          <p:spPr bwMode="auto">
            <a:xfrm>
              <a:off x="731" y="3140"/>
              <a:ext cx="694" cy="660"/>
            </a:xfrm>
            <a:custGeom>
              <a:avLst/>
              <a:gdLst>
                <a:gd name="T0" fmla="*/ 348 w 694"/>
                <a:gd name="T1" fmla="*/ 0 h 660"/>
                <a:gd name="T2" fmla="*/ 454 w 694"/>
                <a:gd name="T3" fmla="*/ 216 h 660"/>
                <a:gd name="T4" fmla="*/ 694 w 694"/>
                <a:gd name="T5" fmla="*/ 252 h 660"/>
                <a:gd name="T6" fmla="*/ 520 w 694"/>
                <a:gd name="T7" fmla="*/ 420 h 660"/>
                <a:gd name="T8" fmla="*/ 562 w 694"/>
                <a:gd name="T9" fmla="*/ 660 h 660"/>
                <a:gd name="T10" fmla="*/ 348 w 694"/>
                <a:gd name="T11" fmla="*/ 548 h 660"/>
                <a:gd name="T12" fmla="*/ 132 w 694"/>
                <a:gd name="T13" fmla="*/ 660 h 660"/>
                <a:gd name="T14" fmla="*/ 174 w 694"/>
                <a:gd name="T15" fmla="*/ 420 h 660"/>
                <a:gd name="T16" fmla="*/ 0 w 694"/>
                <a:gd name="T17" fmla="*/ 252 h 660"/>
                <a:gd name="T18" fmla="*/ 240 w 694"/>
                <a:gd name="T19" fmla="*/ 216 h 660"/>
                <a:gd name="T20" fmla="*/ 348 w 694"/>
                <a:gd name="T21" fmla="*/ 0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660">
                  <a:moveTo>
                    <a:pt x="348" y="0"/>
                  </a:moveTo>
                  <a:lnTo>
                    <a:pt x="454" y="216"/>
                  </a:lnTo>
                  <a:lnTo>
                    <a:pt x="694" y="252"/>
                  </a:lnTo>
                  <a:lnTo>
                    <a:pt x="520" y="420"/>
                  </a:lnTo>
                  <a:lnTo>
                    <a:pt x="562" y="660"/>
                  </a:lnTo>
                  <a:lnTo>
                    <a:pt x="348" y="548"/>
                  </a:lnTo>
                  <a:lnTo>
                    <a:pt x="132" y="660"/>
                  </a:lnTo>
                  <a:lnTo>
                    <a:pt x="174" y="420"/>
                  </a:lnTo>
                  <a:lnTo>
                    <a:pt x="0" y="252"/>
                  </a:lnTo>
                  <a:lnTo>
                    <a:pt x="240" y="216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9" name="Line 105"/>
            <p:cNvSpPr>
              <a:spLocks noChangeShapeType="1"/>
            </p:cNvSpPr>
            <p:nvPr/>
          </p:nvSpPr>
          <p:spPr bwMode="auto">
            <a:xfrm flipH="1" flipV="1">
              <a:off x="1143" y="3350"/>
              <a:ext cx="44" cy="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00" name="Line 106"/>
            <p:cNvSpPr>
              <a:spLocks noChangeShapeType="1"/>
            </p:cNvSpPr>
            <p:nvPr/>
          </p:nvSpPr>
          <p:spPr bwMode="auto">
            <a:xfrm>
              <a:off x="1243" y="3508"/>
              <a:ext cx="8" cy="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01" name="Line 107"/>
            <p:cNvSpPr>
              <a:spLocks noChangeShapeType="1"/>
            </p:cNvSpPr>
            <p:nvPr/>
          </p:nvSpPr>
          <p:spPr bwMode="auto">
            <a:xfrm flipV="1">
              <a:off x="1075" y="3666"/>
              <a:ext cx="38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02" name="Line 108"/>
            <p:cNvSpPr>
              <a:spLocks noChangeShapeType="1"/>
            </p:cNvSpPr>
            <p:nvPr/>
          </p:nvSpPr>
          <p:spPr bwMode="auto">
            <a:xfrm>
              <a:off x="905" y="3560"/>
              <a:ext cx="26" cy="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03" name="Line 109"/>
            <p:cNvSpPr>
              <a:spLocks noChangeShapeType="1"/>
            </p:cNvSpPr>
            <p:nvPr/>
          </p:nvSpPr>
          <p:spPr bwMode="auto">
            <a:xfrm flipV="1">
              <a:off x="953" y="3356"/>
              <a:ext cx="18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846" name="Freeform 110"/>
          <p:cNvSpPr>
            <a:spLocks/>
          </p:cNvSpPr>
          <p:nvPr/>
        </p:nvSpPr>
        <p:spPr bwMode="auto">
          <a:xfrm>
            <a:off x="2846388" y="2582863"/>
            <a:ext cx="1323975" cy="1355725"/>
          </a:xfrm>
          <a:custGeom>
            <a:avLst/>
            <a:gdLst>
              <a:gd name="T0" fmla="*/ 661988 w 600"/>
              <a:gd name="T1" fmla="*/ 0 h 614"/>
              <a:gd name="T2" fmla="*/ 569309 w 600"/>
              <a:gd name="T3" fmla="*/ 569669 h 614"/>
              <a:gd name="T4" fmla="*/ 0 w 600"/>
              <a:gd name="T5" fmla="*/ 503429 h 614"/>
              <a:gd name="T6" fmla="*/ 520764 w 600"/>
              <a:gd name="T7" fmla="*/ 741895 h 614"/>
              <a:gd name="T8" fmla="*/ 17653 w 600"/>
              <a:gd name="T9" fmla="*/ 1355725 h 614"/>
              <a:gd name="T10" fmla="*/ 670814 w 600"/>
              <a:gd name="T11" fmla="*/ 883208 h 614"/>
              <a:gd name="T12" fmla="*/ 1306322 w 600"/>
              <a:gd name="T13" fmla="*/ 1346893 h 614"/>
              <a:gd name="T14" fmla="*/ 842931 w 600"/>
              <a:gd name="T15" fmla="*/ 741895 h 614"/>
              <a:gd name="T16" fmla="*/ 1323975 w 600"/>
              <a:gd name="T17" fmla="*/ 503429 h 614"/>
              <a:gd name="T18" fmla="*/ 803212 w 600"/>
              <a:gd name="T19" fmla="*/ 560837 h 614"/>
              <a:gd name="T20" fmla="*/ 661988 w 600"/>
              <a:gd name="T21" fmla="*/ 0 h 6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0" h="614">
                <a:moveTo>
                  <a:pt x="300" y="0"/>
                </a:moveTo>
                <a:lnTo>
                  <a:pt x="258" y="258"/>
                </a:lnTo>
                <a:lnTo>
                  <a:pt x="0" y="228"/>
                </a:lnTo>
                <a:lnTo>
                  <a:pt x="236" y="336"/>
                </a:lnTo>
                <a:lnTo>
                  <a:pt x="8" y="614"/>
                </a:lnTo>
                <a:lnTo>
                  <a:pt x="304" y="400"/>
                </a:lnTo>
                <a:lnTo>
                  <a:pt x="592" y="610"/>
                </a:lnTo>
                <a:lnTo>
                  <a:pt x="382" y="336"/>
                </a:lnTo>
                <a:lnTo>
                  <a:pt x="600" y="228"/>
                </a:lnTo>
                <a:lnTo>
                  <a:pt x="364" y="254"/>
                </a:lnTo>
                <a:lnTo>
                  <a:pt x="300" y="0"/>
                </a:lnTo>
                <a:close/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5847" name="Group 111"/>
          <p:cNvGrpSpPr>
            <a:grpSpLocks/>
          </p:cNvGrpSpPr>
          <p:nvPr/>
        </p:nvGrpSpPr>
        <p:grpSpPr bwMode="auto">
          <a:xfrm>
            <a:off x="4841875" y="228600"/>
            <a:ext cx="1670050" cy="1684338"/>
            <a:chOff x="1416" y="288"/>
            <a:chExt cx="3696" cy="3728"/>
          </a:xfrm>
        </p:grpSpPr>
        <p:sp>
          <p:nvSpPr>
            <p:cNvPr id="35885" name="Freeform 112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6" name="Freeform 113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7" name="Freeform 114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8" name="Freeform 115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9" name="Freeform 116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0" name="Oval 117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1" name="Oval 118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2" name="Oval 119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3" name="Oval 120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4" name="Oval 121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5" name="Oval 122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6" name="Oval 123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97" name="Oval 124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5848" name="Group 125"/>
          <p:cNvGrpSpPr>
            <a:grpSpLocks/>
          </p:cNvGrpSpPr>
          <p:nvPr/>
        </p:nvGrpSpPr>
        <p:grpSpPr bwMode="auto">
          <a:xfrm>
            <a:off x="7046913" y="4670425"/>
            <a:ext cx="1677987" cy="1462088"/>
            <a:chOff x="1959" y="1043"/>
            <a:chExt cx="1318" cy="1148"/>
          </a:xfrm>
        </p:grpSpPr>
        <p:sp>
          <p:nvSpPr>
            <p:cNvPr id="35876" name="Freeform 126"/>
            <p:cNvSpPr>
              <a:spLocks/>
            </p:cNvSpPr>
            <p:nvPr/>
          </p:nvSpPr>
          <p:spPr bwMode="auto">
            <a:xfrm rot="293490">
              <a:off x="2454" y="1408"/>
              <a:ext cx="823" cy="783"/>
            </a:xfrm>
            <a:custGeom>
              <a:avLst/>
              <a:gdLst>
                <a:gd name="T0" fmla="*/ 413 w 3984"/>
                <a:gd name="T1" fmla="*/ 0 h 3791"/>
                <a:gd name="T2" fmla="*/ 413 w 3984"/>
                <a:gd name="T3" fmla="*/ 0 h 3791"/>
                <a:gd name="T4" fmla="*/ 526 w 3984"/>
                <a:gd name="T5" fmla="*/ 246 h 3791"/>
                <a:gd name="T6" fmla="*/ 823 w 3984"/>
                <a:gd name="T7" fmla="*/ 300 h 3791"/>
                <a:gd name="T8" fmla="*/ 823 w 3984"/>
                <a:gd name="T9" fmla="*/ 300 h 3791"/>
                <a:gd name="T10" fmla="*/ 625 w 3984"/>
                <a:gd name="T11" fmla="*/ 483 h 3791"/>
                <a:gd name="T12" fmla="*/ 667 w 3984"/>
                <a:gd name="T13" fmla="*/ 783 h 3791"/>
                <a:gd name="T14" fmla="*/ 667 w 3984"/>
                <a:gd name="T15" fmla="*/ 783 h 3791"/>
                <a:gd name="T16" fmla="*/ 417 w 3984"/>
                <a:gd name="T17" fmla="*/ 652 h 3791"/>
                <a:gd name="T18" fmla="*/ 158 w 3984"/>
                <a:gd name="T19" fmla="*/ 783 h 3791"/>
                <a:gd name="T20" fmla="*/ 158 w 3984"/>
                <a:gd name="T21" fmla="*/ 783 h 3791"/>
                <a:gd name="T22" fmla="*/ 204 w 3984"/>
                <a:gd name="T23" fmla="*/ 486 h 3791"/>
                <a:gd name="T24" fmla="*/ 0 w 3984"/>
                <a:gd name="T25" fmla="*/ 300 h 3791"/>
                <a:gd name="T26" fmla="*/ 0 w 3984"/>
                <a:gd name="T27" fmla="*/ 300 h 3791"/>
                <a:gd name="T28" fmla="*/ 297 w 3984"/>
                <a:gd name="T29" fmla="*/ 246 h 3791"/>
                <a:gd name="T30" fmla="*/ 413 w 3984"/>
                <a:gd name="T31" fmla="*/ 0 h 3791"/>
                <a:gd name="T32" fmla="*/ 4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77" name="Freeform 127"/>
            <p:cNvSpPr>
              <a:spLocks/>
            </p:cNvSpPr>
            <p:nvPr/>
          </p:nvSpPr>
          <p:spPr bwMode="auto">
            <a:xfrm rot="20185633" flipH="1">
              <a:off x="2211" y="1664"/>
              <a:ext cx="226" cy="215"/>
            </a:xfrm>
            <a:custGeom>
              <a:avLst/>
              <a:gdLst>
                <a:gd name="T0" fmla="*/ 113 w 3984"/>
                <a:gd name="T1" fmla="*/ 0 h 3791"/>
                <a:gd name="T2" fmla="*/ 113 w 3984"/>
                <a:gd name="T3" fmla="*/ 0 h 3791"/>
                <a:gd name="T4" fmla="*/ 144 w 3984"/>
                <a:gd name="T5" fmla="*/ 68 h 3791"/>
                <a:gd name="T6" fmla="*/ 226 w 3984"/>
                <a:gd name="T7" fmla="*/ 82 h 3791"/>
                <a:gd name="T8" fmla="*/ 226 w 3984"/>
                <a:gd name="T9" fmla="*/ 82 h 3791"/>
                <a:gd name="T10" fmla="*/ 172 w 3984"/>
                <a:gd name="T11" fmla="*/ 133 h 3791"/>
                <a:gd name="T12" fmla="*/ 183 w 3984"/>
                <a:gd name="T13" fmla="*/ 215 h 3791"/>
                <a:gd name="T14" fmla="*/ 183 w 3984"/>
                <a:gd name="T15" fmla="*/ 215 h 3791"/>
                <a:gd name="T16" fmla="*/ 114 w 3984"/>
                <a:gd name="T17" fmla="*/ 179 h 3791"/>
                <a:gd name="T18" fmla="*/ 44 w 3984"/>
                <a:gd name="T19" fmla="*/ 215 h 3791"/>
                <a:gd name="T20" fmla="*/ 44 w 3984"/>
                <a:gd name="T21" fmla="*/ 215 h 3791"/>
                <a:gd name="T22" fmla="*/ 56 w 3984"/>
                <a:gd name="T23" fmla="*/ 134 h 3791"/>
                <a:gd name="T24" fmla="*/ 0 w 3984"/>
                <a:gd name="T25" fmla="*/ 82 h 3791"/>
                <a:gd name="T26" fmla="*/ 0 w 3984"/>
                <a:gd name="T27" fmla="*/ 82 h 3791"/>
                <a:gd name="T28" fmla="*/ 82 w 3984"/>
                <a:gd name="T29" fmla="*/ 68 h 3791"/>
                <a:gd name="T30" fmla="*/ 113 w 3984"/>
                <a:gd name="T31" fmla="*/ 0 h 3791"/>
                <a:gd name="T32" fmla="*/ 1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78" name="Freeform 128"/>
            <p:cNvSpPr>
              <a:spLocks/>
            </p:cNvSpPr>
            <p:nvPr/>
          </p:nvSpPr>
          <p:spPr bwMode="auto">
            <a:xfrm rot="21530715" flipH="1">
              <a:off x="2265" y="1407"/>
              <a:ext cx="198" cy="188"/>
            </a:xfrm>
            <a:custGeom>
              <a:avLst/>
              <a:gdLst>
                <a:gd name="T0" fmla="*/ 99 w 3984"/>
                <a:gd name="T1" fmla="*/ 0 h 3791"/>
                <a:gd name="T2" fmla="*/ 99 w 3984"/>
                <a:gd name="T3" fmla="*/ 0 h 3791"/>
                <a:gd name="T4" fmla="*/ 127 w 3984"/>
                <a:gd name="T5" fmla="*/ 59 h 3791"/>
                <a:gd name="T6" fmla="*/ 198 w 3984"/>
                <a:gd name="T7" fmla="*/ 72 h 3791"/>
                <a:gd name="T8" fmla="*/ 198 w 3984"/>
                <a:gd name="T9" fmla="*/ 72 h 3791"/>
                <a:gd name="T10" fmla="*/ 150 w 3984"/>
                <a:gd name="T11" fmla="*/ 116 h 3791"/>
                <a:gd name="T12" fmla="*/ 161 w 3984"/>
                <a:gd name="T13" fmla="*/ 188 h 3791"/>
                <a:gd name="T14" fmla="*/ 161 w 3984"/>
                <a:gd name="T15" fmla="*/ 188 h 3791"/>
                <a:gd name="T16" fmla="*/ 100 w 3984"/>
                <a:gd name="T17" fmla="*/ 157 h 3791"/>
                <a:gd name="T18" fmla="*/ 38 w 3984"/>
                <a:gd name="T19" fmla="*/ 188 h 3791"/>
                <a:gd name="T20" fmla="*/ 38 w 3984"/>
                <a:gd name="T21" fmla="*/ 188 h 3791"/>
                <a:gd name="T22" fmla="*/ 49 w 3984"/>
                <a:gd name="T23" fmla="*/ 117 h 3791"/>
                <a:gd name="T24" fmla="*/ 0 w 3984"/>
                <a:gd name="T25" fmla="*/ 72 h 3791"/>
                <a:gd name="T26" fmla="*/ 0 w 3984"/>
                <a:gd name="T27" fmla="*/ 72 h 3791"/>
                <a:gd name="T28" fmla="*/ 71 w 3984"/>
                <a:gd name="T29" fmla="*/ 59 h 3791"/>
                <a:gd name="T30" fmla="*/ 99 w 3984"/>
                <a:gd name="T31" fmla="*/ 0 h 3791"/>
                <a:gd name="T32" fmla="*/ 99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79" name="Freeform 129"/>
            <p:cNvSpPr>
              <a:spLocks/>
            </p:cNvSpPr>
            <p:nvPr/>
          </p:nvSpPr>
          <p:spPr bwMode="auto">
            <a:xfrm rot="1405981" flipH="1">
              <a:off x="2113" y="1194"/>
              <a:ext cx="180" cy="171"/>
            </a:xfrm>
            <a:custGeom>
              <a:avLst/>
              <a:gdLst>
                <a:gd name="T0" fmla="*/ 90 w 3984"/>
                <a:gd name="T1" fmla="*/ 0 h 3791"/>
                <a:gd name="T2" fmla="*/ 90 w 3984"/>
                <a:gd name="T3" fmla="*/ 0 h 3791"/>
                <a:gd name="T4" fmla="*/ 115 w 3984"/>
                <a:gd name="T5" fmla="*/ 54 h 3791"/>
                <a:gd name="T6" fmla="*/ 180 w 3984"/>
                <a:gd name="T7" fmla="*/ 65 h 3791"/>
                <a:gd name="T8" fmla="*/ 180 w 3984"/>
                <a:gd name="T9" fmla="*/ 65 h 3791"/>
                <a:gd name="T10" fmla="*/ 137 w 3984"/>
                <a:gd name="T11" fmla="*/ 106 h 3791"/>
                <a:gd name="T12" fmla="*/ 146 w 3984"/>
                <a:gd name="T13" fmla="*/ 171 h 3791"/>
                <a:gd name="T14" fmla="*/ 146 w 3984"/>
                <a:gd name="T15" fmla="*/ 171 h 3791"/>
                <a:gd name="T16" fmla="*/ 91 w 3984"/>
                <a:gd name="T17" fmla="*/ 142 h 3791"/>
                <a:gd name="T18" fmla="*/ 35 w 3984"/>
                <a:gd name="T19" fmla="*/ 171 h 3791"/>
                <a:gd name="T20" fmla="*/ 35 w 3984"/>
                <a:gd name="T21" fmla="*/ 171 h 3791"/>
                <a:gd name="T22" fmla="*/ 45 w 3984"/>
                <a:gd name="T23" fmla="*/ 106 h 3791"/>
                <a:gd name="T24" fmla="*/ 0 w 3984"/>
                <a:gd name="T25" fmla="*/ 65 h 3791"/>
                <a:gd name="T26" fmla="*/ 0 w 3984"/>
                <a:gd name="T27" fmla="*/ 65 h 3791"/>
                <a:gd name="T28" fmla="*/ 65 w 3984"/>
                <a:gd name="T29" fmla="*/ 54 h 3791"/>
                <a:gd name="T30" fmla="*/ 90 w 3984"/>
                <a:gd name="T31" fmla="*/ 0 h 3791"/>
                <a:gd name="T32" fmla="*/ 90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0" name="Freeform 130"/>
            <p:cNvSpPr>
              <a:spLocks/>
            </p:cNvSpPr>
            <p:nvPr/>
          </p:nvSpPr>
          <p:spPr bwMode="auto">
            <a:xfrm rot="20185633" flipH="1">
              <a:off x="1959" y="1043"/>
              <a:ext cx="146" cy="139"/>
            </a:xfrm>
            <a:custGeom>
              <a:avLst/>
              <a:gdLst>
                <a:gd name="T0" fmla="*/ 73 w 3984"/>
                <a:gd name="T1" fmla="*/ 0 h 3791"/>
                <a:gd name="T2" fmla="*/ 73 w 3984"/>
                <a:gd name="T3" fmla="*/ 0 h 3791"/>
                <a:gd name="T4" fmla="*/ 93 w 3984"/>
                <a:gd name="T5" fmla="*/ 44 h 3791"/>
                <a:gd name="T6" fmla="*/ 146 w 3984"/>
                <a:gd name="T7" fmla="*/ 53 h 3791"/>
                <a:gd name="T8" fmla="*/ 146 w 3984"/>
                <a:gd name="T9" fmla="*/ 53 h 3791"/>
                <a:gd name="T10" fmla="*/ 111 w 3984"/>
                <a:gd name="T11" fmla="*/ 86 h 3791"/>
                <a:gd name="T12" fmla="*/ 118 w 3984"/>
                <a:gd name="T13" fmla="*/ 139 h 3791"/>
                <a:gd name="T14" fmla="*/ 118 w 3984"/>
                <a:gd name="T15" fmla="*/ 139 h 3791"/>
                <a:gd name="T16" fmla="*/ 74 w 3984"/>
                <a:gd name="T17" fmla="*/ 116 h 3791"/>
                <a:gd name="T18" fmla="*/ 28 w 3984"/>
                <a:gd name="T19" fmla="*/ 139 h 3791"/>
                <a:gd name="T20" fmla="*/ 28 w 3984"/>
                <a:gd name="T21" fmla="*/ 139 h 3791"/>
                <a:gd name="T22" fmla="*/ 36 w 3984"/>
                <a:gd name="T23" fmla="*/ 86 h 3791"/>
                <a:gd name="T24" fmla="*/ 0 w 3984"/>
                <a:gd name="T25" fmla="*/ 53 h 3791"/>
                <a:gd name="T26" fmla="*/ 0 w 3984"/>
                <a:gd name="T27" fmla="*/ 53 h 3791"/>
                <a:gd name="T28" fmla="*/ 53 w 3984"/>
                <a:gd name="T29" fmla="*/ 44 h 3791"/>
                <a:gd name="T30" fmla="*/ 73 w 3984"/>
                <a:gd name="T31" fmla="*/ 0 h 3791"/>
                <a:gd name="T32" fmla="*/ 7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1" name="Freeform 131"/>
            <p:cNvSpPr>
              <a:spLocks/>
            </p:cNvSpPr>
            <p:nvPr/>
          </p:nvSpPr>
          <p:spPr bwMode="auto">
            <a:xfrm rot="20185633" flipH="1">
              <a:off x="2093" y="1442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2" name="Freeform 132"/>
            <p:cNvSpPr>
              <a:spLocks/>
            </p:cNvSpPr>
            <p:nvPr/>
          </p:nvSpPr>
          <p:spPr bwMode="auto">
            <a:xfrm rot="20185633" flipH="1">
              <a:off x="2453" y="1890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3" name="Freeform 133"/>
            <p:cNvSpPr>
              <a:spLocks/>
            </p:cNvSpPr>
            <p:nvPr/>
          </p:nvSpPr>
          <p:spPr bwMode="auto">
            <a:xfrm rot="20185633" flipH="1">
              <a:off x="2593" y="1449"/>
              <a:ext cx="92" cy="92"/>
            </a:xfrm>
            <a:custGeom>
              <a:avLst/>
              <a:gdLst>
                <a:gd name="T0" fmla="*/ 46 w 3984"/>
                <a:gd name="T1" fmla="*/ 0 h 3791"/>
                <a:gd name="T2" fmla="*/ 46 w 3984"/>
                <a:gd name="T3" fmla="*/ 0 h 3791"/>
                <a:gd name="T4" fmla="*/ 59 w 3984"/>
                <a:gd name="T5" fmla="*/ 29 h 3791"/>
                <a:gd name="T6" fmla="*/ 92 w 3984"/>
                <a:gd name="T7" fmla="*/ 35 h 3791"/>
                <a:gd name="T8" fmla="*/ 92 w 3984"/>
                <a:gd name="T9" fmla="*/ 35 h 3791"/>
                <a:gd name="T10" fmla="*/ 70 w 3984"/>
                <a:gd name="T11" fmla="*/ 57 h 3791"/>
                <a:gd name="T12" fmla="*/ 75 w 3984"/>
                <a:gd name="T13" fmla="*/ 92 h 3791"/>
                <a:gd name="T14" fmla="*/ 75 w 3984"/>
                <a:gd name="T15" fmla="*/ 92 h 3791"/>
                <a:gd name="T16" fmla="*/ 47 w 3984"/>
                <a:gd name="T17" fmla="*/ 77 h 3791"/>
                <a:gd name="T18" fmla="*/ 18 w 3984"/>
                <a:gd name="T19" fmla="*/ 92 h 3791"/>
                <a:gd name="T20" fmla="*/ 18 w 3984"/>
                <a:gd name="T21" fmla="*/ 92 h 3791"/>
                <a:gd name="T22" fmla="*/ 23 w 3984"/>
                <a:gd name="T23" fmla="*/ 57 h 3791"/>
                <a:gd name="T24" fmla="*/ 0 w 3984"/>
                <a:gd name="T25" fmla="*/ 35 h 3791"/>
                <a:gd name="T26" fmla="*/ 0 w 3984"/>
                <a:gd name="T27" fmla="*/ 35 h 3791"/>
                <a:gd name="T28" fmla="*/ 33 w 3984"/>
                <a:gd name="T29" fmla="*/ 29 h 3791"/>
                <a:gd name="T30" fmla="*/ 46 w 3984"/>
                <a:gd name="T31" fmla="*/ 0 h 3791"/>
                <a:gd name="T32" fmla="*/ 46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4" name="Freeform 134"/>
            <p:cNvSpPr>
              <a:spLocks/>
            </p:cNvSpPr>
            <p:nvPr/>
          </p:nvSpPr>
          <p:spPr bwMode="auto">
            <a:xfrm rot="20185633" flipH="1">
              <a:off x="2413" y="1266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9" name="Group 135"/>
          <p:cNvGrpSpPr>
            <a:grpSpLocks/>
          </p:cNvGrpSpPr>
          <p:nvPr/>
        </p:nvGrpSpPr>
        <p:grpSpPr bwMode="auto">
          <a:xfrm>
            <a:off x="355600" y="2519363"/>
            <a:ext cx="1685925" cy="1708150"/>
            <a:chOff x="1008" y="264"/>
            <a:chExt cx="3704" cy="3752"/>
          </a:xfrm>
        </p:grpSpPr>
        <p:sp>
          <p:nvSpPr>
            <p:cNvPr id="35859" name="Line 136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0" name="Line 137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1" name="Line 138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2" name="Line 139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3" name="Line 140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4" name="Line 141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5" name="Line 142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6" name="Line 143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7" name="Oval 144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8" name="Oval 145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9" name="Oval 146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0" name="Oval 147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1" name="Oval 148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2" name="Oval 149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3" name="Oval 150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4" name="Oval 151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75" name="Oval 152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5850" name="Group 153"/>
          <p:cNvGrpSpPr>
            <a:grpSpLocks/>
          </p:cNvGrpSpPr>
          <p:nvPr/>
        </p:nvGrpSpPr>
        <p:grpSpPr bwMode="auto">
          <a:xfrm>
            <a:off x="273050" y="5151438"/>
            <a:ext cx="1941513" cy="1301750"/>
            <a:chOff x="346" y="336"/>
            <a:chExt cx="4803" cy="3221"/>
          </a:xfrm>
        </p:grpSpPr>
        <p:sp>
          <p:nvSpPr>
            <p:cNvPr id="35854" name="Freeform 154"/>
            <p:cNvSpPr>
              <a:spLocks/>
            </p:cNvSpPr>
            <p:nvPr/>
          </p:nvSpPr>
          <p:spPr bwMode="auto">
            <a:xfrm>
              <a:off x="346" y="336"/>
              <a:ext cx="3206" cy="3155"/>
            </a:xfrm>
            <a:custGeom>
              <a:avLst/>
              <a:gdLst>
                <a:gd name="T0" fmla="*/ 2020 w 3206"/>
                <a:gd name="T1" fmla="*/ 3110 h 3155"/>
                <a:gd name="T2" fmla="*/ 1118 w 3206"/>
                <a:gd name="T3" fmla="*/ 2472 h 3155"/>
                <a:gd name="T4" fmla="*/ 466 w 3206"/>
                <a:gd name="T5" fmla="*/ 2411 h 3155"/>
                <a:gd name="T6" fmla="*/ 466 w 3206"/>
                <a:gd name="T7" fmla="*/ 2411 h 3155"/>
                <a:gd name="T8" fmla="*/ 426 w 3206"/>
                <a:gd name="T9" fmla="*/ 1955 h 3155"/>
                <a:gd name="T10" fmla="*/ 0 w 3206"/>
                <a:gd name="T11" fmla="*/ 1707 h 3155"/>
                <a:gd name="T12" fmla="*/ 466 w 3206"/>
                <a:gd name="T13" fmla="*/ 1479 h 3155"/>
                <a:gd name="T14" fmla="*/ 565 w 3206"/>
                <a:gd name="T15" fmla="*/ 1032 h 3155"/>
                <a:gd name="T16" fmla="*/ 565 w 3206"/>
                <a:gd name="T17" fmla="*/ 1022 h 3155"/>
                <a:gd name="T18" fmla="*/ 565 w 3206"/>
                <a:gd name="T19" fmla="*/ 1022 h 3155"/>
                <a:gd name="T20" fmla="*/ 1616 w 3206"/>
                <a:gd name="T21" fmla="*/ 398 h 3155"/>
                <a:gd name="T22" fmla="*/ 3206 w 3206"/>
                <a:gd name="T23" fmla="*/ 0 h 3155"/>
                <a:gd name="T24" fmla="*/ 2648 w 3206"/>
                <a:gd name="T25" fmla="*/ 1013 h 3155"/>
                <a:gd name="T26" fmla="*/ 1488 w 3206"/>
                <a:gd name="T27" fmla="*/ 1122 h 3155"/>
                <a:gd name="T28" fmla="*/ 2271 w 3206"/>
                <a:gd name="T29" fmla="*/ 1984 h 3155"/>
                <a:gd name="T30" fmla="*/ 2020 w 3206"/>
                <a:gd name="T31" fmla="*/ 3110 h 31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06" h="3155">
                  <a:moveTo>
                    <a:pt x="2020" y="3110"/>
                  </a:moveTo>
                  <a:cubicBezTo>
                    <a:pt x="1985" y="3155"/>
                    <a:pt x="1558" y="2560"/>
                    <a:pt x="1118" y="2472"/>
                  </a:cubicBezTo>
                  <a:cubicBezTo>
                    <a:pt x="678" y="2384"/>
                    <a:pt x="600" y="2426"/>
                    <a:pt x="466" y="2411"/>
                  </a:cubicBezTo>
                  <a:lnTo>
                    <a:pt x="426" y="1955"/>
                  </a:lnTo>
                  <a:lnTo>
                    <a:pt x="0" y="1707"/>
                  </a:lnTo>
                  <a:lnTo>
                    <a:pt x="466" y="1479"/>
                  </a:lnTo>
                  <a:lnTo>
                    <a:pt x="565" y="1032"/>
                  </a:lnTo>
                  <a:lnTo>
                    <a:pt x="565" y="1022"/>
                  </a:lnTo>
                  <a:cubicBezTo>
                    <a:pt x="740" y="918"/>
                    <a:pt x="1176" y="568"/>
                    <a:pt x="1616" y="398"/>
                  </a:cubicBezTo>
                  <a:cubicBezTo>
                    <a:pt x="1982" y="248"/>
                    <a:pt x="2879" y="23"/>
                    <a:pt x="3206" y="0"/>
                  </a:cubicBezTo>
                  <a:cubicBezTo>
                    <a:pt x="2923" y="506"/>
                    <a:pt x="2648" y="1013"/>
                    <a:pt x="2648" y="1013"/>
                  </a:cubicBezTo>
                  <a:lnTo>
                    <a:pt x="1488" y="1122"/>
                  </a:lnTo>
                  <a:lnTo>
                    <a:pt x="2271" y="1984"/>
                  </a:lnTo>
                  <a:cubicBezTo>
                    <a:pt x="2360" y="2315"/>
                    <a:pt x="2020" y="3110"/>
                    <a:pt x="2020" y="3110"/>
                  </a:cubicBez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5" name="Freeform 155"/>
            <p:cNvSpPr>
              <a:spLocks/>
            </p:cNvSpPr>
            <p:nvPr/>
          </p:nvSpPr>
          <p:spPr bwMode="auto">
            <a:xfrm>
              <a:off x="1827" y="344"/>
              <a:ext cx="3322" cy="3213"/>
            </a:xfrm>
            <a:custGeom>
              <a:avLst/>
              <a:gdLst>
                <a:gd name="T0" fmla="*/ 3322 w 670"/>
                <a:gd name="T1" fmla="*/ 1289 h 648"/>
                <a:gd name="T2" fmla="*/ 2182 w 670"/>
                <a:gd name="T3" fmla="*/ 1061 h 648"/>
                <a:gd name="T4" fmla="*/ 1725 w 670"/>
                <a:gd name="T5" fmla="*/ 0 h 648"/>
                <a:gd name="T6" fmla="*/ 1160 w 670"/>
                <a:gd name="T7" fmla="*/ 1011 h 648"/>
                <a:gd name="T8" fmla="*/ 0 w 670"/>
                <a:gd name="T9" fmla="*/ 1121 h 648"/>
                <a:gd name="T10" fmla="*/ 793 w 670"/>
                <a:gd name="T11" fmla="*/ 1973 h 648"/>
                <a:gd name="T12" fmla="*/ 535 w 670"/>
                <a:gd name="T13" fmla="*/ 3104 h 648"/>
                <a:gd name="T14" fmla="*/ 1587 w 670"/>
                <a:gd name="T15" fmla="*/ 2618 h 648"/>
                <a:gd name="T16" fmla="*/ 2588 w 670"/>
                <a:gd name="T17" fmla="*/ 3213 h 648"/>
                <a:gd name="T18" fmla="*/ 2449 w 670"/>
                <a:gd name="T19" fmla="*/ 2063 h 648"/>
                <a:gd name="T20" fmla="*/ 3322 w 670"/>
                <a:gd name="T21" fmla="*/ 1289 h 6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648">
                  <a:moveTo>
                    <a:pt x="670" y="260"/>
                  </a:moveTo>
                  <a:lnTo>
                    <a:pt x="440" y="214"/>
                  </a:lnTo>
                  <a:lnTo>
                    <a:pt x="348" y="0"/>
                  </a:lnTo>
                  <a:lnTo>
                    <a:pt x="234" y="204"/>
                  </a:lnTo>
                  <a:lnTo>
                    <a:pt x="0" y="226"/>
                  </a:lnTo>
                  <a:lnTo>
                    <a:pt x="160" y="398"/>
                  </a:lnTo>
                  <a:lnTo>
                    <a:pt x="108" y="626"/>
                  </a:lnTo>
                  <a:lnTo>
                    <a:pt x="320" y="528"/>
                  </a:lnTo>
                  <a:lnTo>
                    <a:pt x="522" y="648"/>
                  </a:lnTo>
                  <a:lnTo>
                    <a:pt x="494" y="416"/>
                  </a:lnTo>
                  <a:lnTo>
                    <a:pt x="670" y="26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6" name="Line 156"/>
            <p:cNvSpPr>
              <a:spLocks noChangeShapeType="1"/>
            </p:cNvSpPr>
            <p:nvPr/>
          </p:nvSpPr>
          <p:spPr bwMode="auto">
            <a:xfrm>
              <a:off x="2994" y="1349"/>
              <a:ext cx="5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7" name="Line 157"/>
            <p:cNvSpPr>
              <a:spLocks noChangeShapeType="1"/>
            </p:cNvSpPr>
            <p:nvPr/>
          </p:nvSpPr>
          <p:spPr bwMode="auto">
            <a:xfrm>
              <a:off x="812" y="1815"/>
              <a:ext cx="5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8" name="Freeform 158"/>
            <p:cNvSpPr>
              <a:spLocks/>
            </p:cNvSpPr>
            <p:nvPr/>
          </p:nvSpPr>
          <p:spPr bwMode="auto">
            <a:xfrm>
              <a:off x="346" y="1458"/>
              <a:ext cx="2271" cy="862"/>
            </a:xfrm>
            <a:custGeom>
              <a:avLst/>
              <a:gdLst>
                <a:gd name="T0" fmla="*/ 426 w 2271"/>
                <a:gd name="T1" fmla="*/ 842 h 862"/>
                <a:gd name="T2" fmla="*/ 426 w 2271"/>
                <a:gd name="T3" fmla="*/ 842 h 862"/>
                <a:gd name="T4" fmla="*/ 1150 w 2271"/>
                <a:gd name="T5" fmla="*/ 743 h 862"/>
                <a:gd name="T6" fmla="*/ 2271 w 2271"/>
                <a:gd name="T7" fmla="*/ 862 h 862"/>
                <a:gd name="T8" fmla="*/ 1488 w 2271"/>
                <a:gd name="T9" fmla="*/ 0 h 862"/>
                <a:gd name="T10" fmla="*/ 1488 w 2271"/>
                <a:gd name="T11" fmla="*/ 0 h 862"/>
                <a:gd name="T12" fmla="*/ 622 w 2271"/>
                <a:gd name="T13" fmla="*/ 262 h 862"/>
                <a:gd name="T14" fmla="*/ 0 w 2271"/>
                <a:gd name="T15" fmla="*/ 585 h 862"/>
                <a:gd name="T16" fmla="*/ 426 w 2271"/>
                <a:gd name="T17" fmla="*/ 842 h 8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1" h="862">
                  <a:moveTo>
                    <a:pt x="426" y="842"/>
                  </a:moveTo>
                  <a:lnTo>
                    <a:pt x="426" y="842"/>
                  </a:lnTo>
                  <a:cubicBezTo>
                    <a:pt x="547" y="826"/>
                    <a:pt x="843" y="740"/>
                    <a:pt x="1150" y="743"/>
                  </a:cubicBezTo>
                  <a:cubicBezTo>
                    <a:pt x="1457" y="746"/>
                    <a:pt x="2230" y="838"/>
                    <a:pt x="2271" y="862"/>
                  </a:cubicBezTo>
                  <a:cubicBezTo>
                    <a:pt x="1879" y="431"/>
                    <a:pt x="1488" y="0"/>
                    <a:pt x="1488" y="0"/>
                  </a:cubicBezTo>
                  <a:cubicBezTo>
                    <a:pt x="1344" y="44"/>
                    <a:pt x="870" y="165"/>
                    <a:pt x="622" y="262"/>
                  </a:cubicBezTo>
                  <a:cubicBezTo>
                    <a:pt x="374" y="359"/>
                    <a:pt x="14" y="566"/>
                    <a:pt x="0" y="585"/>
                  </a:cubicBezTo>
                  <a:cubicBezTo>
                    <a:pt x="213" y="713"/>
                    <a:pt x="426" y="842"/>
                    <a:pt x="426" y="842"/>
                  </a:cubicBez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851" name="Freeform 159"/>
          <p:cNvSpPr>
            <a:spLocks/>
          </p:cNvSpPr>
          <p:nvPr/>
        </p:nvSpPr>
        <p:spPr bwMode="auto">
          <a:xfrm>
            <a:off x="7142163" y="382588"/>
            <a:ext cx="1322387" cy="1258887"/>
          </a:xfrm>
          <a:custGeom>
            <a:avLst/>
            <a:gdLst>
              <a:gd name="T0" fmla="*/ 663517 w 3984"/>
              <a:gd name="T1" fmla="*/ 0 h 3791"/>
              <a:gd name="T2" fmla="*/ 663517 w 3984"/>
              <a:gd name="T3" fmla="*/ 0 h 3791"/>
              <a:gd name="T4" fmla="*/ 845080 w 3984"/>
              <a:gd name="T5" fmla="*/ 395498 h 3791"/>
              <a:gd name="T6" fmla="*/ 1322387 w 3984"/>
              <a:gd name="T7" fmla="*/ 481837 h 3791"/>
              <a:gd name="T8" fmla="*/ 1322387 w 3984"/>
              <a:gd name="T9" fmla="*/ 481837 h 3791"/>
              <a:gd name="T10" fmla="*/ 1004403 w 3984"/>
              <a:gd name="T11" fmla="*/ 777050 h 3791"/>
              <a:gd name="T12" fmla="*/ 1072448 w 3984"/>
              <a:gd name="T13" fmla="*/ 1258887 h 3791"/>
              <a:gd name="T14" fmla="*/ 1072448 w 3984"/>
              <a:gd name="T15" fmla="*/ 1258887 h 3791"/>
              <a:gd name="T16" fmla="*/ 669824 w 3984"/>
              <a:gd name="T17" fmla="*/ 1048021 h 3791"/>
              <a:gd name="T18" fmla="*/ 254586 w 3984"/>
              <a:gd name="T19" fmla="*/ 1258887 h 3791"/>
              <a:gd name="T20" fmla="*/ 254586 w 3984"/>
              <a:gd name="T21" fmla="*/ 1258887 h 3791"/>
              <a:gd name="T22" fmla="*/ 327278 w 3984"/>
              <a:gd name="T23" fmla="*/ 781699 h 3791"/>
              <a:gd name="T24" fmla="*/ 0 w 3984"/>
              <a:gd name="T25" fmla="*/ 481837 h 3791"/>
              <a:gd name="T26" fmla="*/ 0 w 3984"/>
              <a:gd name="T27" fmla="*/ 481837 h 3791"/>
              <a:gd name="T28" fmla="*/ 477307 w 3984"/>
              <a:gd name="T29" fmla="*/ 395498 h 3791"/>
              <a:gd name="T30" fmla="*/ 663517 w 3984"/>
              <a:gd name="T31" fmla="*/ 0 h 3791"/>
              <a:gd name="T32" fmla="*/ 663517 w 3984"/>
              <a:gd name="T33" fmla="*/ 0 h 37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84" h="3791">
                <a:moveTo>
                  <a:pt x="1999" y="0"/>
                </a:moveTo>
                <a:lnTo>
                  <a:pt x="1999" y="0"/>
                </a:lnTo>
                <a:cubicBezTo>
                  <a:pt x="2090" y="198"/>
                  <a:pt x="2134" y="906"/>
                  <a:pt x="2546" y="1191"/>
                </a:cubicBezTo>
                <a:cubicBezTo>
                  <a:pt x="2958" y="1476"/>
                  <a:pt x="3744" y="1408"/>
                  <a:pt x="3984" y="1451"/>
                </a:cubicBezTo>
                <a:cubicBezTo>
                  <a:pt x="3824" y="1599"/>
                  <a:pt x="3151" y="1950"/>
                  <a:pt x="3026" y="2340"/>
                </a:cubicBezTo>
                <a:cubicBezTo>
                  <a:pt x="2901" y="2730"/>
                  <a:pt x="3197" y="3549"/>
                  <a:pt x="3231" y="3791"/>
                </a:cubicBezTo>
                <a:cubicBezTo>
                  <a:pt x="3029" y="3685"/>
                  <a:pt x="2429" y="3156"/>
                  <a:pt x="2018" y="3156"/>
                </a:cubicBezTo>
                <a:cubicBezTo>
                  <a:pt x="1607" y="3156"/>
                  <a:pt x="972" y="3684"/>
                  <a:pt x="767" y="3791"/>
                </a:cubicBezTo>
                <a:cubicBezTo>
                  <a:pt x="803" y="3552"/>
                  <a:pt x="1114" y="2744"/>
                  <a:pt x="986" y="2354"/>
                </a:cubicBezTo>
                <a:cubicBezTo>
                  <a:pt x="858" y="1964"/>
                  <a:pt x="164" y="1601"/>
                  <a:pt x="0" y="1451"/>
                </a:cubicBezTo>
                <a:cubicBezTo>
                  <a:pt x="240" y="1408"/>
                  <a:pt x="1082" y="1462"/>
                  <a:pt x="1438" y="1191"/>
                </a:cubicBezTo>
                <a:cubicBezTo>
                  <a:pt x="1794" y="920"/>
                  <a:pt x="1906" y="198"/>
                  <a:pt x="1999" y="0"/>
                </a:cubicBez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852" name="Freeform 160"/>
          <p:cNvSpPr>
            <a:spLocks/>
          </p:cNvSpPr>
          <p:nvPr/>
        </p:nvSpPr>
        <p:spPr bwMode="auto">
          <a:xfrm>
            <a:off x="298450" y="273050"/>
            <a:ext cx="1042988" cy="1628775"/>
          </a:xfrm>
          <a:custGeom>
            <a:avLst/>
            <a:gdLst>
              <a:gd name="T0" fmla="*/ 514581 w 2414"/>
              <a:gd name="T1" fmla="*/ 0 h 3769"/>
              <a:gd name="T2" fmla="*/ 514581 w 2414"/>
              <a:gd name="T3" fmla="*/ 0 h 3769"/>
              <a:gd name="T4" fmla="*/ 381507 w 2414"/>
              <a:gd name="T5" fmla="*/ 528952 h 3769"/>
              <a:gd name="T6" fmla="*/ 0 w 2414"/>
              <a:gd name="T7" fmla="*/ 730766 h 3769"/>
              <a:gd name="T8" fmla="*/ 334413 w 2414"/>
              <a:gd name="T9" fmla="*/ 921345 h 3769"/>
              <a:gd name="T10" fmla="*/ 528839 w 2414"/>
              <a:gd name="T11" fmla="*/ 1628775 h 3769"/>
              <a:gd name="T12" fmla="*/ 528839 w 2414"/>
              <a:gd name="T13" fmla="*/ 1628775 h 3769"/>
              <a:gd name="T14" fmla="*/ 686540 w 2414"/>
              <a:gd name="T15" fmla="*/ 926098 h 3769"/>
              <a:gd name="T16" fmla="*/ 1042988 w 2414"/>
              <a:gd name="T17" fmla="*/ 727741 h 3769"/>
              <a:gd name="T18" fmla="*/ 680059 w 2414"/>
              <a:gd name="T19" fmla="*/ 511234 h 3769"/>
              <a:gd name="T20" fmla="*/ 514581 w 2414"/>
              <a:gd name="T21" fmla="*/ 0 h 3769"/>
              <a:gd name="T22" fmla="*/ 514581 w 2414"/>
              <a:gd name="T23" fmla="*/ 0 h 37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14" h="3769">
                <a:moveTo>
                  <a:pt x="1191" y="0"/>
                </a:moveTo>
                <a:lnTo>
                  <a:pt x="1191" y="0"/>
                </a:lnTo>
                <a:cubicBezTo>
                  <a:pt x="1140" y="204"/>
                  <a:pt x="1081" y="942"/>
                  <a:pt x="883" y="1224"/>
                </a:cubicBezTo>
                <a:cubicBezTo>
                  <a:pt x="685" y="1506"/>
                  <a:pt x="192" y="1591"/>
                  <a:pt x="0" y="1691"/>
                </a:cubicBezTo>
                <a:cubicBezTo>
                  <a:pt x="185" y="1770"/>
                  <a:pt x="570" y="1786"/>
                  <a:pt x="774" y="2132"/>
                </a:cubicBezTo>
                <a:cubicBezTo>
                  <a:pt x="978" y="2478"/>
                  <a:pt x="1149" y="3496"/>
                  <a:pt x="1224" y="3769"/>
                </a:cubicBezTo>
                <a:cubicBezTo>
                  <a:pt x="1285" y="3498"/>
                  <a:pt x="1391" y="2490"/>
                  <a:pt x="1589" y="2143"/>
                </a:cubicBezTo>
                <a:cubicBezTo>
                  <a:pt x="1787" y="1800"/>
                  <a:pt x="2100" y="1791"/>
                  <a:pt x="2414" y="1684"/>
                </a:cubicBezTo>
                <a:cubicBezTo>
                  <a:pt x="2142" y="1591"/>
                  <a:pt x="1778" y="1464"/>
                  <a:pt x="1574" y="1183"/>
                </a:cubicBezTo>
                <a:cubicBezTo>
                  <a:pt x="1370" y="898"/>
                  <a:pt x="1255" y="197"/>
                  <a:pt x="1191" y="0"/>
                </a:cubicBezTo>
                <a:close/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853" name="Freeform 161"/>
          <p:cNvSpPr>
            <a:spLocks/>
          </p:cNvSpPr>
          <p:nvPr/>
        </p:nvSpPr>
        <p:spPr bwMode="auto">
          <a:xfrm>
            <a:off x="5006975" y="4894263"/>
            <a:ext cx="1404938" cy="1339850"/>
          </a:xfrm>
          <a:custGeom>
            <a:avLst/>
            <a:gdLst>
              <a:gd name="T0" fmla="*/ 762234 w 3773"/>
              <a:gd name="T1" fmla="*/ 234037 h 3601"/>
              <a:gd name="T2" fmla="*/ 905595 w 3773"/>
              <a:gd name="T3" fmla="*/ 472538 h 3601"/>
              <a:gd name="T4" fmla="*/ 905595 w 3773"/>
              <a:gd name="T5" fmla="*/ 472538 h 3601"/>
              <a:gd name="T6" fmla="*/ 1096619 w 3773"/>
              <a:gd name="T7" fmla="*/ 472538 h 3601"/>
              <a:gd name="T8" fmla="*/ 1391533 w 3773"/>
              <a:gd name="T9" fmla="*/ 512350 h 3601"/>
              <a:gd name="T10" fmla="*/ 1176305 w 3773"/>
              <a:gd name="T11" fmla="*/ 679413 h 3601"/>
              <a:gd name="T12" fmla="*/ 1032944 w 3773"/>
              <a:gd name="T13" fmla="*/ 856522 h 3601"/>
              <a:gd name="T14" fmla="*/ 1092895 w 3773"/>
              <a:gd name="T15" fmla="*/ 1039584 h 3601"/>
              <a:gd name="T16" fmla="*/ 1140558 w 3773"/>
              <a:gd name="T17" fmla="*/ 1333897 h 3601"/>
              <a:gd name="T18" fmla="*/ 702283 w 3773"/>
              <a:gd name="T19" fmla="*/ 1095395 h 3601"/>
              <a:gd name="T20" fmla="*/ 252092 w 3773"/>
              <a:gd name="T21" fmla="*/ 1329804 h 3601"/>
              <a:gd name="T22" fmla="*/ 309064 w 3773"/>
              <a:gd name="T23" fmla="*/ 1052978 h 3601"/>
              <a:gd name="T24" fmla="*/ 370504 w 3773"/>
              <a:gd name="T25" fmla="*/ 842755 h 3601"/>
              <a:gd name="T26" fmla="*/ 197354 w 3773"/>
              <a:gd name="T27" fmla="*/ 664902 h 3601"/>
              <a:gd name="T28" fmla="*/ 69632 w 3773"/>
              <a:gd name="T29" fmla="*/ 568906 h 3601"/>
              <a:gd name="T30" fmla="*/ 24576 w 3773"/>
              <a:gd name="T31" fmla="*/ 518676 h 3601"/>
              <a:gd name="T32" fmla="*/ 216345 w 3773"/>
              <a:gd name="T33" fmla="*/ 488537 h 3601"/>
              <a:gd name="T34" fmla="*/ 499343 w 3773"/>
              <a:gd name="T35" fmla="*/ 472538 h 3601"/>
              <a:gd name="T36" fmla="*/ 499343 w 3773"/>
              <a:gd name="T37" fmla="*/ 472538 h 3601"/>
              <a:gd name="T38" fmla="*/ 542910 w 3773"/>
              <a:gd name="T39" fmla="*/ 277942 h 3601"/>
              <a:gd name="T40" fmla="*/ 674355 w 3773"/>
              <a:gd name="T41" fmla="*/ 7442 h 3601"/>
              <a:gd name="T42" fmla="*/ 762234 w 3773"/>
              <a:gd name="T43" fmla="*/ 234037 h 36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73" h="3601">
                <a:moveTo>
                  <a:pt x="2047" y="629"/>
                </a:moveTo>
                <a:cubicBezTo>
                  <a:pt x="2150" y="837"/>
                  <a:pt x="2368" y="1163"/>
                  <a:pt x="2432" y="1270"/>
                </a:cubicBezTo>
                <a:cubicBezTo>
                  <a:pt x="2432" y="1270"/>
                  <a:pt x="2728" y="1252"/>
                  <a:pt x="2945" y="1270"/>
                </a:cubicBezTo>
                <a:cubicBezTo>
                  <a:pt x="3162" y="1288"/>
                  <a:pt x="3701" y="1284"/>
                  <a:pt x="3737" y="1377"/>
                </a:cubicBezTo>
                <a:cubicBezTo>
                  <a:pt x="3773" y="1470"/>
                  <a:pt x="3320" y="1672"/>
                  <a:pt x="3159" y="1826"/>
                </a:cubicBezTo>
                <a:cubicBezTo>
                  <a:pt x="2998" y="1980"/>
                  <a:pt x="2811" y="2141"/>
                  <a:pt x="2774" y="2302"/>
                </a:cubicBezTo>
                <a:cubicBezTo>
                  <a:pt x="2788" y="2344"/>
                  <a:pt x="2887" y="2580"/>
                  <a:pt x="2935" y="2794"/>
                </a:cubicBezTo>
                <a:cubicBezTo>
                  <a:pt x="2983" y="3008"/>
                  <a:pt x="3123" y="3580"/>
                  <a:pt x="3063" y="3585"/>
                </a:cubicBezTo>
                <a:cubicBezTo>
                  <a:pt x="3003" y="3590"/>
                  <a:pt x="2309" y="3058"/>
                  <a:pt x="1886" y="2944"/>
                </a:cubicBezTo>
                <a:cubicBezTo>
                  <a:pt x="1673" y="3030"/>
                  <a:pt x="745" y="3601"/>
                  <a:pt x="677" y="3574"/>
                </a:cubicBezTo>
                <a:cubicBezTo>
                  <a:pt x="609" y="3547"/>
                  <a:pt x="737" y="3102"/>
                  <a:pt x="830" y="2830"/>
                </a:cubicBezTo>
                <a:cubicBezTo>
                  <a:pt x="923" y="2558"/>
                  <a:pt x="1002" y="2330"/>
                  <a:pt x="995" y="2265"/>
                </a:cubicBezTo>
                <a:cubicBezTo>
                  <a:pt x="873" y="2108"/>
                  <a:pt x="823" y="2001"/>
                  <a:pt x="530" y="1787"/>
                </a:cubicBezTo>
                <a:cubicBezTo>
                  <a:pt x="390" y="1664"/>
                  <a:pt x="264" y="1595"/>
                  <a:pt x="187" y="1529"/>
                </a:cubicBezTo>
                <a:cubicBezTo>
                  <a:pt x="110" y="1463"/>
                  <a:pt x="0" y="1430"/>
                  <a:pt x="66" y="1394"/>
                </a:cubicBezTo>
                <a:cubicBezTo>
                  <a:pt x="132" y="1358"/>
                  <a:pt x="369" y="1334"/>
                  <a:pt x="581" y="1313"/>
                </a:cubicBezTo>
                <a:cubicBezTo>
                  <a:pt x="795" y="1290"/>
                  <a:pt x="1214" y="1277"/>
                  <a:pt x="1341" y="1270"/>
                </a:cubicBezTo>
                <a:cubicBezTo>
                  <a:pt x="1341" y="1270"/>
                  <a:pt x="1458" y="747"/>
                  <a:pt x="1458" y="747"/>
                </a:cubicBezTo>
                <a:cubicBezTo>
                  <a:pt x="1458" y="747"/>
                  <a:pt x="1713" y="40"/>
                  <a:pt x="1811" y="20"/>
                </a:cubicBezTo>
                <a:cubicBezTo>
                  <a:pt x="1909" y="0"/>
                  <a:pt x="1944" y="421"/>
                  <a:pt x="2047" y="629"/>
                </a:cubicBezTo>
                <a:close/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95"/>
          <p:cNvSpPr>
            <a:spLocks/>
          </p:cNvSpPr>
          <p:nvPr/>
        </p:nvSpPr>
        <p:spPr bwMode="auto">
          <a:xfrm rot="144894">
            <a:off x="6181725" y="1411288"/>
            <a:ext cx="622300" cy="590550"/>
          </a:xfrm>
          <a:custGeom>
            <a:avLst/>
            <a:gdLst>
              <a:gd name="T0" fmla="*/ 504142 w 316"/>
              <a:gd name="T1" fmla="*/ 0 h 300"/>
              <a:gd name="T2" fmla="*/ 311150 w 316"/>
              <a:gd name="T3" fmla="*/ 98425 h 300"/>
              <a:gd name="T4" fmla="*/ 118158 w 316"/>
              <a:gd name="T5" fmla="*/ 0 h 300"/>
              <a:gd name="T6" fmla="*/ 157544 w 316"/>
              <a:gd name="T7" fmla="*/ 212598 h 300"/>
              <a:gd name="T8" fmla="*/ 0 w 316"/>
              <a:gd name="T9" fmla="*/ 362204 h 300"/>
              <a:gd name="T10" fmla="*/ 216623 w 316"/>
              <a:gd name="T11" fmla="*/ 397637 h 300"/>
              <a:gd name="T12" fmla="*/ 311150 w 316"/>
              <a:gd name="T13" fmla="*/ 590550 h 300"/>
              <a:gd name="T14" fmla="*/ 405677 w 316"/>
              <a:gd name="T15" fmla="*/ 397637 h 300"/>
              <a:gd name="T16" fmla="*/ 622300 w 316"/>
              <a:gd name="T17" fmla="*/ 366141 h 300"/>
              <a:gd name="T18" fmla="*/ 468694 w 316"/>
              <a:gd name="T19" fmla="*/ 212598 h 300"/>
              <a:gd name="T20" fmla="*/ 504142 w 316"/>
              <a:gd name="T21" fmla="*/ 0 h 3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16" h="300">
                <a:moveTo>
                  <a:pt x="256" y="0"/>
                </a:moveTo>
                <a:lnTo>
                  <a:pt x="158" y="50"/>
                </a:lnTo>
                <a:lnTo>
                  <a:pt x="60" y="0"/>
                </a:lnTo>
                <a:lnTo>
                  <a:pt x="80" y="108"/>
                </a:lnTo>
                <a:lnTo>
                  <a:pt x="0" y="184"/>
                </a:lnTo>
                <a:lnTo>
                  <a:pt x="110" y="202"/>
                </a:lnTo>
                <a:lnTo>
                  <a:pt x="158" y="300"/>
                </a:lnTo>
                <a:lnTo>
                  <a:pt x="206" y="202"/>
                </a:lnTo>
                <a:lnTo>
                  <a:pt x="316" y="186"/>
                </a:lnTo>
                <a:lnTo>
                  <a:pt x="238" y="108"/>
                </a:lnTo>
                <a:lnTo>
                  <a:pt x="256" y="0"/>
                </a:lnTo>
                <a:close/>
              </a:path>
            </a:pathLst>
          </a:custGeom>
          <a:solidFill>
            <a:srgbClr val="CCFF66"/>
          </a:solidFill>
          <a:ln w="1905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23" name="Group 329"/>
          <p:cNvGrpSpPr>
            <a:grpSpLocks/>
          </p:cNvGrpSpPr>
          <p:nvPr/>
        </p:nvGrpSpPr>
        <p:grpSpPr bwMode="auto">
          <a:xfrm>
            <a:off x="6465888" y="581025"/>
            <a:ext cx="1982787" cy="1303338"/>
            <a:chOff x="4073" y="366"/>
            <a:chExt cx="1249" cy="821"/>
          </a:xfrm>
        </p:grpSpPr>
        <p:sp>
          <p:nvSpPr>
            <p:cNvPr id="5178" name="Freeform 296"/>
            <p:cNvSpPr>
              <a:spLocks/>
            </p:cNvSpPr>
            <p:nvPr/>
          </p:nvSpPr>
          <p:spPr bwMode="auto">
            <a:xfrm rot="63682">
              <a:off x="4073" y="721"/>
              <a:ext cx="468" cy="466"/>
            </a:xfrm>
            <a:custGeom>
              <a:avLst/>
              <a:gdLst>
                <a:gd name="T0" fmla="*/ 414 w 378"/>
                <a:gd name="T1" fmla="*/ 37 h 376"/>
                <a:gd name="T2" fmla="*/ 260 w 378"/>
                <a:gd name="T3" fmla="*/ 97 h 376"/>
                <a:gd name="T4" fmla="*/ 124 w 378"/>
                <a:gd name="T5" fmla="*/ 0 h 376"/>
                <a:gd name="T6" fmla="*/ 131 w 378"/>
                <a:gd name="T7" fmla="*/ 166 h 376"/>
                <a:gd name="T8" fmla="*/ 0 w 378"/>
                <a:gd name="T9" fmla="*/ 265 h 376"/>
                <a:gd name="T10" fmla="*/ 158 w 378"/>
                <a:gd name="T11" fmla="*/ 310 h 376"/>
                <a:gd name="T12" fmla="*/ 213 w 378"/>
                <a:gd name="T13" fmla="*/ 466 h 376"/>
                <a:gd name="T14" fmla="*/ 305 w 378"/>
                <a:gd name="T15" fmla="*/ 327 h 376"/>
                <a:gd name="T16" fmla="*/ 468 w 378"/>
                <a:gd name="T17" fmla="*/ 325 h 376"/>
                <a:gd name="T18" fmla="*/ 366 w 378"/>
                <a:gd name="T19" fmla="*/ 196 h 376"/>
                <a:gd name="T20" fmla="*/ 414 w 378"/>
                <a:gd name="T21" fmla="*/ 37 h 3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8" h="376">
                  <a:moveTo>
                    <a:pt x="334" y="30"/>
                  </a:moveTo>
                  <a:lnTo>
                    <a:pt x="210" y="78"/>
                  </a:lnTo>
                  <a:lnTo>
                    <a:pt x="100" y="0"/>
                  </a:lnTo>
                  <a:lnTo>
                    <a:pt x="106" y="134"/>
                  </a:lnTo>
                  <a:lnTo>
                    <a:pt x="0" y="214"/>
                  </a:lnTo>
                  <a:lnTo>
                    <a:pt x="128" y="250"/>
                  </a:lnTo>
                  <a:lnTo>
                    <a:pt x="172" y="376"/>
                  </a:lnTo>
                  <a:lnTo>
                    <a:pt x="246" y="264"/>
                  </a:lnTo>
                  <a:lnTo>
                    <a:pt x="378" y="262"/>
                  </a:lnTo>
                  <a:lnTo>
                    <a:pt x="296" y="158"/>
                  </a:lnTo>
                  <a:lnTo>
                    <a:pt x="334" y="30"/>
                  </a:lnTo>
                  <a:close/>
                </a:path>
              </a:pathLst>
            </a:custGeom>
            <a:solidFill>
              <a:srgbClr val="0080FF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297"/>
            <p:cNvSpPr>
              <a:spLocks/>
            </p:cNvSpPr>
            <p:nvPr/>
          </p:nvSpPr>
          <p:spPr bwMode="auto">
            <a:xfrm rot="204670">
              <a:off x="4251" y="592"/>
              <a:ext cx="548" cy="572"/>
            </a:xfrm>
            <a:custGeom>
              <a:avLst/>
              <a:gdLst>
                <a:gd name="T0" fmla="*/ 538 w 442"/>
                <a:gd name="T1" fmla="*/ 99 h 462"/>
                <a:gd name="T2" fmla="*/ 342 w 442"/>
                <a:gd name="T3" fmla="*/ 139 h 462"/>
                <a:gd name="T4" fmla="*/ 198 w 442"/>
                <a:gd name="T5" fmla="*/ 0 h 462"/>
                <a:gd name="T6" fmla="*/ 176 w 442"/>
                <a:gd name="T7" fmla="*/ 198 h 462"/>
                <a:gd name="T8" fmla="*/ 0 w 442"/>
                <a:gd name="T9" fmla="*/ 292 h 462"/>
                <a:gd name="T10" fmla="*/ 181 w 442"/>
                <a:gd name="T11" fmla="*/ 374 h 462"/>
                <a:gd name="T12" fmla="*/ 216 w 442"/>
                <a:gd name="T13" fmla="*/ 572 h 462"/>
                <a:gd name="T14" fmla="*/ 350 w 442"/>
                <a:gd name="T15" fmla="*/ 423 h 462"/>
                <a:gd name="T16" fmla="*/ 548 w 442"/>
                <a:gd name="T17" fmla="*/ 453 h 462"/>
                <a:gd name="T18" fmla="*/ 449 w 442"/>
                <a:gd name="T19" fmla="*/ 280 h 462"/>
                <a:gd name="T20" fmla="*/ 538 w 442"/>
                <a:gd name="T21" fmla="*/ 99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2" h="462">
                  <a:moveTo>
                    <a:pt x="434" y="80"/>
                  </a:moveTo>
                  <a:lnTo>
                    <a:pt x="276" y="112"/>
                  </a:lnTo>
                  <a:lnTo>
                    <a:pt x="160" y="0"/>
                  </a:lnTo>
                  <a:lnTo>
                    <a:pt x="142" y="160"/>
                  </a:lnTo>
                  <a:lnTo>
                    <a:pt x="0" y="236"/>
                  </a:lnTo>
                  <a:lnTo>
                    <a:pt x="146" y="302"/>
                  </a:lnTo>
                  <a:lnTo>
                    <a:pt x="174" y="462"/>
                  </a:lnTo>
                  <a:lnTo>
                    <a:pt x="282" y="342"/>
                  </a:lnTo>
                  <a:lnTo>
                    <a:pt x="442" y="366"/>
                  </a:lnTo>
                  <a:lnTo>
                    <a:pt x="362" y="226"/>
                  </a:lnTo>
                  <a:lnTo>
                    <a:pt x="434" y="80"/>
                  </a:lnTo>
                  <a:close/>
                </a:path>
              </a:pathLst>
            </a:custGeom>
            <a:solidFill>
              <a:srgbClr val="FF8000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298"/>
            <p:cNvSpPr>
              <a:spLocks/>
            </p:cNvSpPr>
            <p:nvPr/>
          </p:nvSpPr>
          <p:spPr bwMode="auto">
            <a:xfrm rot="218146">
              <a:off x="4499" y="366"/>
              <a:ext cx="823" cy="821"/>
            </a:xfrm>
            <a:custGeom>
              <a:avLst/>
              <a:gdLst>
                <a:gd name="T0" fmla="*/ 823 w 664"/>
                <a:gd name="T1" fmla="*/ 233 h 662"/>
                <a:gd name="T2" fmla="*/ 530 w 664"/>
                <a:gd name="T3" fmla="*/ 236 h 662"/>
                <a:gd name="T4" fmla="*/ 364 w 664"/>
                <a:gd name="T5" fmla="*/ 0 h 662"/>
                <a:gd name="T6" fmla="*/ 278 w 664"/>
                <a:gd name="T7" fmla="*/ 278 h 662"/>
                <a:gd name="T8" fmla="*/ 0 w 664"/>
                <a:gd name="T9" fmla="*/ 362 h 662"/>
                <a:gd name="T10" fmla="*/ 238 w 664"/>
                <a:gd name="T11" fmla="*/ 531 h 662"/>
                <a:gd name="T12" fmla="*/ 233 w 664"/>
                <a:gd name="T13" fmla="*/ 821 h 662"/>
                <a:gd name="T14" fmla="*/ 466 w 664"/>
                <a:gd name="T15" fmla="*/ 647 h 662"/>
                <a:gd name="T16" fmla="*/ 741 w 664"/>
                <a:gd name="T17" fmla="*/ 742 h 662"/>
                <a:gd name="T18" fmla="*/ 647 w 664"/>
                <a:gd name="T19" fmla="*/ 466 h 662"/>
                <a:gd name="T20" fmla="*/ 823 w 664"/>
                <a:gd name="T21" fmla="*/ 233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337"/>
          <p:cNvGrpSpPr>
            <a:grpSpLocks/>
          </p:cNvGrpSpPr>
          <p:nvPr/>
        </p:nvGrpSpPr>
        <p:grpSpPr bwMode="auto">
          <a:xfrm>
            <a:off x="1077913" y="3368675"/>
            <a:ext cx="1411287" cy="2844800"/>
            <a:chOff x="679" y="2122"/>
            <a:chExt cx="889" cy="1792"/>
          </a:xfrm>
        </p:grpSpPr>
        <p:sp>
          <p:nvSpPr>
            <p:cNvPr id="5173" name="Freeform 332"/>
            <p:cNvSpPr>
              <a:spLocks/>
            </p:cNvSpPr>
            <p:nvPr/>
          </p:nvSpPr>
          <p:spPr bwMode="auto">
            <a:xfrm>
              <a:off x="684" y="2122"/>
              <a:ext cx="884" cy="1287"/>
            </a:xfrm>
            <a:custGeom>
              <a:avLst/>
              <a:gdLst>
                <a:gd name="T0" fmla="*/ 0 w 626"/>
                <a:gd name="T1" fmla="*/ 1287 h 879"/>
                <a:gd name="T2" fmla="*/ 25 w 626"/>
                <a:gd name="T3" fmla="*/ 1252 h 879"/>
                <a:gd name="T4" fmla="*/ 51 w 626"/>
                <a:gd name="T5" fmla="*/ 1217 h 879"/>
                <a:gd name="T6" fmla="*/ 73 w 626"/>
                <a:gd name="T7" fmla="*/ 1179 h 879"/>
                <a:gd name="T8" fmla="*/ 96 w 626"/>
                <a:gd name="T9" fmla="*/ 1138 h 879"/>
                <a:gd name="T10" fmla="*/ 113 w 626"/>
                <a:gd name="T11" fmla="*/ 1097 h 879"/>
                <a:gd name="T12" fmla="*/ 130 w 626"/>
                <a:gd name="T13" fmla="*/ 1056 h 879"/>
                <a:gd name="T14" fmla="*/ 138 w 626"/>
                <a:gd name="T15" fmla="*/ 1012 h 879"/>
                <a:gd name="T16" fmla="*/ 147 w 626"/>
                <a:gd name="T17" fmla="*/ 971 h 879"/>
                <a:gd name="T18" fmla="*/ 155 w 626"/>
                <a:gd name="T19" fmla="*/ 789 h 879"/>
                <a:gd name="T20" fmla="*/ 169 w 626"/>
                <a:gd name="T21" fmla="*/ 488 h 879"/>
                <a:gd name="T22" fmla="*/ 189 w 626"/>
                <a:gd name="T23" fmla="*/ 79 h 879"/>
                <a:gd name="T24" fmla="*/ 222 w 626"/>
                <a:gd name="T25" fmla="*/ 70 h 879"/>
                <a:gd name="T26" fmla="*/ 230 w 626"/>
                <a:gd name="T27" fmla="*/ 0 h 879"/>
                <a:gd name="T28" fmla="*/ 270 w 626"/>
                <a:gd name="T29" fmla="*/ 59 h 879"/>
                <a:gd name="T30" fmla="*/ 304 w 626"/>
                <a:gd name="T31" fmla="*/ 50 h 879"/>
                <a:gd name="T32" fmla="*/ 326 w 626"/>
                <a:gd name="T33" fmla="*/ 120 h 879"/>
                <a:gd name="T34" fmla="*/ 357 w 626"/>
                <a:gd name="T35" fmla="*/ 202 h 879"/>
                <a:gd name="T36" fmla="*/ 397 w 626"/>
                <a:gd name="T37" fmla="*/ 307 h 879"/>
                <a:gd name="T38" fmla="*/ 448 w 626"/>
                <a:gd name="T39" fmla="*/ 433 h 879"/>
                <a:gd name="T40" fmla="*/ 513 w 626"/>
                <a:gd name="T41" fmla="*/ 578 h 879"/>
                <a:gd name="T42" fmla="*/ 586 w 626"/>
                <a:gd name="T43" fmla="*/ 736 h 879"/>
                <a:gd name="T44" fmla="*/ 628 w 626"/>
                <a:gd name="T45" fmla="*/ 818 h 879"/>
                <a:gd name="T46" fmla="*/ 671 w 626"/>
                <a:gd name="T47" fmla="*/ 900 h 879"/>
                <a:gd name="T48" fmla="*/ 686 w 626"/>
                <a:gd name="T49" fmla="*/ 927 h 879"/>
                <a:gd name="T50" fmla="*/ 700 w 626"/>
                <a:gd name="T51" fmla="*/ 947 h 879"/>
                <a:gd name="T52" fmla="*/ 717 w 626"/>
                <a:gd name="T53" fmla="*/ 968 h 879"/>
                <a:gd name="T54" fmla="*/ 734 w 626"/>
                <a:gd name="T55" fmla="*/ 985 h 879"/>
                <a:gd name="T56" fmla="*/ 771 w 626"/>
                <a:gd name="T57" fmla="*/ 1015 h 879"/>
                <a:gd name="T58" fmla="*/ 805 w 626"/>
                <a:gd name="T59" fmla="*/ 1035 h 879"/>
                <a:gd name="T60" fmla="*/ 836 w 626"/>
                <a:gd name="T61" fmla="*/ 1050 h 879"/>
                <a:gd name="T62" fmla="*/ 861 w 626"/>
                <a:gd name="T63" fmla="*/ 1059 h 879"/>
                <a:gd name="T64" fmla="*/ 884 w 626"/>
                <a:gd name="T65" fmla="*/ 1067 h 879"/>
                <a:gd name="T66" fmla="*/ 0 w 626"/>
                <a:gd name="T67" fmla="*/ 1287 h 87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6" h="879">
                  <a:moveTo>
                    <a:pt x="0" y="879"/>
                  </a:moveTo>
                  <a:lnTo>
                    <a:pt x="18" y="855"/>
                  </a:lnTo>
                  <a:lnTo>
                    <a:pt x="36" y="831"/>
                  </a:lnTo>
                  <a:lnTo>
                    <a:pt x="52" y="805"/>
                  </a:lnTo>
                  <a:lnTo>
                    <a:pt x="68" y="777"/>
                  </a:lnTo>
                  <a:lnTo>
                    <a:pt x="80" y="749"/>
                  </a:lnTo>
                  <a:lnTo>
                    <a:pt x="92" y="721"/>
                  </a:lnTo>
                  <a:lnTo>
                    <a:pt x="98" y="691"/>
                  </a:lnTo>
                  <a:lnTo>
                    <a:pt x="104" y="663"/>
                  </a:lnTo>
                  <a:lnTo>
                    <a:pt x="110" y="539"/>
                  </a:lnTo>
                  <a:lnTo>
                    <a:pt x="120" y="333"/>
                  </a:lnTo>
                  <a:lnTo>
                    <a:pt x="134" y="54"/>
                  </a:lnTo>
                  <a:lnTo>
                    <a:pt x="157" y="48"/>
                  </a:lnTo>
                  <a:lnTo>
                    <a:pt x="163" y="0"/>
                  </a:lnTo>
                  <a:lnTo>
                    <a:pt x="191" y="40"/>
                  </a:lnTo>
                  <a:lnTo>
                    <a:pt x="215" y="34"/>
                  </a:lnTo>
                  <a:lnTo>
                    <a:pt x="231" y="82"/>
                  </a:lnTo>
                  <a:lnTo>
                    <a:pt x="253" y="138"/>
                  </a:lnTo>
                  <a:lnTo>
                    <a:pt x="281" y="210"/>
                  </a:lnTo>
                  <a:lnTo>
                    <a:pt x="317" y="296"/>
                  </a:lnTo>
                  <a:lnTo>
                    <a:pt x="363" y="395"/>
                  </a:lnTo>
                  <a:lnTo>
                    <a:pt x="415" y="503"/>
                  </a:lnTo>
                  <a:lnTo>
                    <a:pt x="445" y="559"/>
                  </a:lnTo>
                  <a:lnTo>
                    <a:pt x="475" y="615"/>
                  </a:lnTo>
                  <a:lnTo>
                    <a:pt x="486" y="633"/>
                  </a:lnTo>
                  <a:lnTo>
                    <a:pt x="496" y="647"/>
                  </a:lnTo>
                  <a:lnTo>
                    <a:pt x="508" y="661"/>
                  </a:lnTo>
                  <a:lnTo>
                    <a:pt x="520" y="673"/>
                  </a:lnTo>
                  <a:lnTo>
                    <a:pt x="546" y="693"/>
                  </a:lnTo>
                  <a:lnTo>
                    <a:pt x="570" y="707"/>
                  </a:lnTo>
                  <a:lnTo>
                    <a:pt x="592" y="717"/>
                  </a:lnTo>
                  <a:lnTo>
                    <a:pt x="610" y="723"/>
                  </a:lnTo>
                  <a:lnTo>
                    <a:pt x="626" y="729"/>
                  </a:lnTo>
                  <a:lnTo>
                    <a:pt x="0" y="879"/>
                  </a:lnTo>
                  <a:close/>
                </a:path>
              </a:pathLst>
            </a:custGeom>
            <a:solidFill>
              <a:srgbClr val="FF8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333"/>
            <p:cNvSpPr>
              <a:spLocks/>
            </p:cNvSpPr>
            <p:nvPr/>
          </p:nvSpPr>
          <p:spPr bwMode="auto">
            <a:xfrm>
              <a:off x="920" y="2136"/>
              <a:ext cx="124" cy="828"/>
            </a:xfrm>
            <a:custGeom>
              <a:avLst/>
              <a:gdLst>
                <a:gd name="T0" fmla="*/ 124 w 88"/>
                <a:gd name="T1" fmla="*/ 828 h 565"/>
                <a:gd name="T2" fmla="*/ 0 w 88"/>
                <a:gd name="T3" fmla="*/ 0 h 565"/>
                <a:gd name="T4" fmla="*/ 124 w 88"/>
                <a:gd name="T5" fmla="*/ 828 h 5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565">
                  <a:moveTo>
                    <a:pt x="88" y="565"/>
                  </a:moveTo>
                  <a:lnTo>
                    <a:pt x="0" y="0"/>
                  </a:lnTo>
                  <a:lnTo>
                    <a:pt x="88" y="56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334"/>
            <p:cNvSpPr>
              <a:spLocks/>
            </p:cNvSpPr>
            <p:nvPr/>
          </p:nvSpPr>
          <p:spPr bwMode="auto">
            <a:xfrm>
              <a:off x="948" y="2172"/>
              <a:ext cx="293" cy="1035"/>
            </a:xfrm>
            <a:custGeom>
              <a:avLst/>
              <a:gdLst>
                <a:gd name="T0" fmla="*/ 293 w 208"/>
                <a:gd name="T1" fmla="*/ 1035 h 707"/>
                <a:gd name="T2" fmla="*/ 293 w 208"/>
                <a:gd name="T3" fmla="*/ 1035 h 707"/>
                <a:gd name="T4" fmla="*/ 256 w 208"/>
                <a:gd name="T5" fmla="*/ 938 h 707"/>
                <a:gd name="T6" fmla="*/ 220 w 208"/>
                <a:gd name="T7" fmla="*/ 839 h 707"/>
                <a:gd name="T8" fmla="*/ 186 w 208"/>
                <a:gd name="T9" fmla="*/ 725 h 707"/>
                <a:gd name="T10" fmla="*/ 186 w 208"/>
                <a:gd name="T11" fmla="*/ 725 h 707"/>
                <a:gd name="T12" fmla="*/ 138 w 208"/>
                <a:gd name="T13" fmla="*/ 546 h 707"/>
                <a:gd name="T14" fmla="*/ 76 w 208"/>
                <a:gd name="T15" fmla="*/ 304 h 707"/>
                <a:gd name="T16" fmla="*/ 0 w 208"/>
                <a:gd name="T17" fmla="*/ 0 h 7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707">
                  <a:moveTo>
                    <a:pt x="208" y="707"/>
                  </a:moveTo>
                  <a:lnTo>
                    <a:pt x="208" y="707"/>
                  </a:lnTo>
                  <a:lnTo>
                    <a:pt x="182" y="641"/>
                  </a:lnTo>
                  <a:lnTo>
                    <a:pt x="156" y="573"/>
                  </a:lnTo>
                  <a:lnTo>
                    <a:pt x="132" y="495"/>
                  </a:lnTo>
                  <a:lnTo>
                    <a:pt x="98" y="373"/>
                  </a:lnTo>
                  <a:lnTo>
                    <a:pt x="54" y="208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8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335"/>
            <p:cNvSpPr>
              <a:spLocks/>
            </p:cNvSpPr>
            <p:nvPr/>
          </p:nvSpPr>
          <p:spPr bwMode="auto">
            <a:xfrm>
              <a:off x="903" y="2198"/>
              <a:ext cx="71" cy="1091"/>
            </a:xfrm>
            <a:custGeom>
              <a:avLst/>
              <a:gdLst>
                <a:gd name="T0" fmla="*/ 71 w 50"/>
                <a:gd name="T1" fmla="*/ 1091 h 745"/>
                <a:gd name="T2" fmla="*/ 0 w 50"/>
                <a:gd name="T3" fmla="*/ 0 h 745"/>
                <a:gd name="T4" fmla="*/ 71 w 50"/>
                <a:gd name="T5" fmla="*/ 1091 h 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745">
                  <a:moveTo>
                    <a:pt x="50" y="745"/>
                  </a:moveTo>
                  <a:lnTo>
                    <a:pt x="0" y="0"/>
                  </a:lnTo>
                  <a:lnTo>
                    <a:pt x="50" y="745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336"/>
            <p:cNvSpPr>
              <a:spLocks/>
            </p:cNvSpPr>
            <p:nvPr/>
          </p:nvSpPr>
          <p:spPr bwMode="auto">
            <a:xfrm>
              <a:off x="679" y="2964"/>
              <a:ext cx="889" cy="950"/>
            </a:xfrm>
            <a:custGeom>
              <a:avLst/>
              <a:gdLst>
                <a:gd name="T0" fmla="*/ 365 w 630"/>
                <a:gd name="T1" fmla="*/ 0 h 649"/>
                <a:gd name="T2" fmla="*/ 572 w 630"/>
                <a:gd name="T3" fmla="*/ 255 h 649"/>
                <a:gd name="T4" fmla="*/ 889 w 630"/>
                <a:gd name="T5" fmla="*/ 225 h 649"/>
                <a:gd name="T6" fmla="*/ 720 w 630"/>
                <a:gd name="T7" fmla="*/ 506 h 649"/>
                <a:gd name="T8" fmla="*/ 847 w 630"/>
                <a:gd name="T9" fmla="*/ 809 h 649"/>
                <a:gd name="T10" fmla="*/ 538 w 630"/>
                <a:gd name="T11" fmla="*/ 730 h 649"/>
                <a:gd name="T12" fmla="*/ 298 w 630"/>
                <a:gd name="T13" fmla="*/ 950 h 649"/>
                <a:gd name="T14" fmla="*/ 275 w 630"/>
                <a:gd name="T15" fmla="*/ 619 h 649"/>
                <a:gd name="T16" fmla="*/ 0 w 630"/>
                <a:gd name="T17" fmla="*/ 451 h 649"/>
                <a:gd name="T18" fmla="*/ 295 w 630"/>
                <a:gd name="T19" fmla="*/ 325 h 649"/>
                <a:gd name="T20" fmla="*/ 365 w 630"/>
                <a:gd name="T21" fmla="*/ 0 h 6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" h="649">
                  <a:moveTo>
                    <a:pt x="259" y="0"/>
                  </a:moveTo>
                  <a:lnTo>
                    <a:pt x="405" y="174"/>
                  </a:lnTo>
                  <a:lnTo>
                    <a:pt x="630" y="154"/>
                  </a:lnTo>
                  <a:lnTo>
                    <a:pt x="510" y="346"/>
                  </a:lnTo>
                  <a:lnTo>
                    <a:pt x="600" y="553"/>
                  </a:lnTo>
                  <a:lnTo>
                    <a:pt x="381" y="499"/>
                  </a:lnTo>
                  <a:lnTo>
                    <a:pt x="211" y="649"/>
                  </a:lnTo>
                  <a:lnTo>
                    <a:pt x="195" y="423"/>
                  </a:lnTo>
                  <a:lnTo>
                    <a:pt x="0" y="308"/>
                  </a:lnTo>
                  <a:lnTo>
                    <a:pt x="209" y="222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E81D22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338"/>
          <p:cNvGrpSpPr>
            <a:grpSpLocks/>
          </p:cNvGrpSpPr>
          <p:nvPr/>
        </p:nvGrpSpPr>
        <p:grpSpPr bwMode="auto">
          <a:xfrm>
            <a:off x="6418263" y="4060825"/>
            <a:ext cx="1962150" cy="1979613"/>
            <a:chOff x="1416" y="288"/>
            <a:chExt cx="3696" cy="3728"/>
          </a:xfrm>
        </p:grpSpPr>
        <p:sp>
          <p:nvSpPr>
            <p:cNvPr id="5160" name="Freeform 339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340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341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342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343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Oval 344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6" name="Oval 345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7" name="Oval 346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8" name="Oval 347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9" name="Oval 348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0" name="Oval 349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1" name="Oval 350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2" name="Oval 351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rgbClr val="E6D42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26" name="Group 362"/>
          <p:cNvGrpSpPr>
            <a:grpSpLocks/>
          </p:cNvGrpSpPr>
          <p:nvPr/>
        </p:nvGrpSpPr>
        <p:grpSpPr bwMode="auto">
          <a:xfrm>
            <a:off x="3338513" y="500063"/>
            <a:ext cx="2092325" cy="1822450"/>
            <a:chOff x="1959" y="1043"/>
            <a:chExt cx="1318" cy="1148"/>
          </a:xfrm>
        </p:grpSpPr>
        <p:sp>
          <p:nvSpPr>
            <p:cNvPr id="5151" name="Freeform 352"/>
            <p:cNvSpPr>
              <a:spLocks/>
            </p:cNvSpPr>
            <p:nvPr/>
          </p:nvSpPr>
          <p:spPr bwMode="auto">
            <a:xfrm rot="293490">
              <a:off x="2454" y="1408"/>
              <a:ext cx="823" cy="783"/>
            </a:xfrm>
            <a:custGeom>
              <a:avLst/>
              <a:gdLst>
                <a:gd name="T0" fmla="*/ 413 w 3984"/>
                <a:gd name="T1" fmla="*/ 0 h 3791"/>
                <a:gd name="T2" fmla="*/ 413 w 3984"/>
                <a:gd name="T3" fmla="*/ 0 h 3791"/>
                <a:gd name="T4" fmla="*/ 526 w 3984"/>
                <a:gd name="T5" fmla="*/ 246 h 3791"/>
                <a:gd name="T6" fmla="*/ 823 w 3984"/>
                <a:gd name="T7" fmla="*/ 300 h 3791"/>
                <a:gd name="T8" fmla="*/ 823 w 3984"/>
                <a:gd name="T9" fmla="*/ 300 h 3791"/>
                <a:gd name="T10" fmla="*/ 625 w 3984"/>
                <a:gd name="T11" fmla="*/ 483 h 3791"/>
                <a:gd name="T12" fmla="*/ 667 w 3984"/>
                <a:gd name="T13" fmla="*/ 783 h 3791"/>
                <a:gd name="T14" fmla="*/ 667 w 3984"/>
                <a:gd name="T15" fmla="*/ 783 h 3791"/>
                <a:gd name="T16" fmla="*/ 417 w 3984"/>
                <a:gd name="T17" fmla="*/ 652 h 3791"/>
                <a:gd name="T18" fmla="*/ 158 w 3984"/>
                <a:gd name="T19" fmla="*/ 783 h 3791"/>
                <a:gd name="T20" fmla="*/ 158 w 3984"/>
                <a:gd name="T21" fmla="*/ 783 h 3791"/>
                <a:gd name="T22" fmla="*/ 204 w 3984"/>
                <a:gd name="T23" fmla="*/ 486 h 3791"/>
                <a:gd name="T24" fmla="*/ 0 w 3984"/>
                <a:gd name="T25" fmla="*/ 300 h 3791"/>
                <a:gd name="T26" fmla="*/ 0 w 3984"/>
                <a:gd name="T27" fmla="*/ 300 h 3791"/>
                <a:gd name="T28" fmla="*/ 297 w 3984"/>
                <a:gd name="T29" fmla="*/ 246 h 3791"/>
                <a:gd name="T30" fmla="*/ 413 w 3984"/>
                <a:gd name="T31" fmla="*/ 0 h 3791"/>
                <a:gd name="T32" fmla="*/ 4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353"/>
            <p:cNvSpPr>
              <a:spLocks/>
            </p:cNvSpPr>
            <p:nvPr/>
          </p:nvSpPr>
          <p:spPr bwMode="auto">
            <a:xfrm rot="20185633" flipH="1">
              <a:off x="2211" y="1664"/>
              <a:ext cx="226" cy="215"/>
            </a:xfrm>
            <a:custGeom>
              <a:avLst/>
              <a:gdLst>
                <a:gd name="T0" fmla="*/ 113 w 3984"/>
                <a:gd name="T1" fmla="*/ 0 h 3791"/>
                <a:gd name="T2" fmla="*/ 113 w 3984"/>
                <a:gd name="T3" fmla="*/ 0 h 3791"/>
                <a:gd name="T4" fmla="*/ 144 w 3984"/>
                <a:gd name="T5" fmla="*/ 68 h 3791"/>
                <a:gd name="T6" fmla="*/ 226 w 3984"/>
                <a:gd name="T7" fmla="*/ 82 h 3791"/>
                <a:gd name="T8" fmla="*/ 226 w 3984"/>
                <a:gd name="T9" fmla="*/ 82 h 3791"/>
                <a:gd name="T10" fmla="*/ 172 w 3984"/>
                <a:gd name="T11" fmla="*/ 133 h 3791"/>
                <a:gd name="T12" fmla="*/ 183 w 3984"/>
                <a:gd name="T13" fmla="*/ 215 h 3791"/>
                <a:gd name="T14" fmla="*/ 183 w 3984"/>
                <a:gd name="T15" fmla="*/ 215 h 3791"/>
                <a:gd name="T16" fmla="*/ 114 w 3984"/>
                <a:gd name="T17" fmla="*/ 179 h 3791"/>
                <a:gd name="T18" fmla="*/ 44 w 3984"/>
                <a:gd name="T19" fmla="*/ 215 h 3791"/>
                <a:gd name="T20" fmla="*/ 44 w 3984"/>
                <a:gd name="T21" fmla="*/ 215 h 3791"/>
                <a:gd name="T22" fmla="*/ 56 w 3984"/>
                <a:gd name="T23" fmla="*/ 134 h 3791"/>
                <a:gd name="T24" fmla="*/ 0 w 3984"/>
                <a:gd name="T25" fmla="*/ 82 h 3791"/>
                <a:gd name="T26" fmla="*/ 0 w 3984"/>
                <a:gd name="T27" fmla="*/ 82 h 3791"/>
                <a:gd name="T28" fmla="*/ 82 w 3984"/>
                <a:gd name="T29" fmla="*/ 68 h 3791"/>
                <a:gd name="T30" fmla="*/ 113 w 3984"/>
                <a:gd name="T31" fmla="*/ 0 h 3791"/>
                <a:gd name="T32" fmla="*/ 1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55"/>
            <p:cNvSpPr>
              <a:spLocks/>
            </p:cNvSpPr>
            <p:nvPr/>
          </p:nvSpPr>
          <p:spPr bwMode="auto">
            <a:xfrm rot="21530715" flipH="1">
              <a:off x="2265" y="1407"/>
              <a:ext cx="198" cy="188"/>
            </a:xfrm>
            <a:custGeom>
              <a:avLst/>
              <a:gdLst>
                <a:gd name="T0" fmla="*/ 99 w 3984"/>
                <a:gd name="T1" fmla="*/ 0 h 3791"/>
                <a:gd name="T2" fmla="*/ 99 w 3984"/>
                <a:gd name="T3" fmla="*/ 0 h 3791"/>
                <a:gd name="T4" fmla="*/ 127 w 3984"/>
                <a:gd name="T5" fmla="*/ 59 h 3791"/>
                <a:gd name="T6" fmla="*/ 198 w 3984"/>
                <a:gd name="T7" fmla="*/ 72 h 3791"/>
                <a:gd name="T8" fmla="*/ 198 w 3984"/>
                <a:gd name="T9" fmla="*/ 72 h 3791"/>
                <a:gd name="T10" fmla="*/ 150 w 3984"/>
                <a:gd name="T11" fmla="*/ 116 h 3791"/>
                <a:gd name="T12" fmla="*/ 161 w 3984"/>
                <a:gd name="T13" fmla="*/ 188 h 3791"/>
                <a:gd name="T14" fmla="*/ 161 w 3984"/>
                <a:gd name="T15" fmla="*/ 188 h 3791"/>
                <a:gd name="T16" fmla="*/ 100 w 3984"/>
                <a:gd name="T17" fmla="*/ 157 h 3791"/>
                <a:gd name="T18" fmla="*/ 38 w 3984"/>
                <a:gd name="T19" fmla="*/ 188 h 3791"/>
                <a:gd name="T20" fmla="*/ 38 w 3984"/>
                <a:gd name="T21" fmla="*/ 188 h 3791"/>
                <a:gd name="T22" fmla="*/ 49 w 3984"/>
                <a:gd name="T23" fmla="*/ 117 h 3791"/>
                <a:gd name="T24" fmla="*/ 0 w 3984"/>
                <a:gd name="T25" fmla="*/ 72 h 3791"/>
                <a:gd name="T26" fmla="*/ 0 w 3984"/>
                <a:gd name="T27" fmla="*/ 72 h 3791"/>
                <a:gd name="T28" fmla="*/ 71 w 3984"/>
                <a:gd name="T29" fmla="*/ 59 h 3791"/>
                <a:gd name="T30" fmla="*/ 99 w 3984"/>
                <a:gd name="T31" fmla="*/ 0 h 3791"/>
                <a:gd name="T32" fmla="*/ 99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56"/>
            <p:cNvSpPr>
              <a:spLocks/>
            </p:cNvSpPr>
            <p:nvPr/>
          </p:nvSpPr>
          <p:spPr bwMode="auto">
            <a:xfrm rot="1405981" flipH="1">
              <a:off x="2113" y="1194"/>
              <a:ext cx="180" cy="171"/>
            </a:xfrm>
            <a:custGeom>
              <a:avLst/>
              <a:gdLst>
                <a:gd name="T0" fmla="*/ 90 w 3984"/>
                <a:gd name="T1" fmla="*/ 0 h 3791"/>
                <a:gd name="T2" fmla="*/ 90 w 3984"/>
                <a:gd name="T3" fmla="*/ 0 h 3791"/>
                <a:gd name="T4" fmla="*/ 115 w 3984"/>
                <a:gd name="T5" fmla="*/ 54 h 3791"/>
                <a:gd name="T6" fmla="*/ 180 w 3984"/>
                <a:gd name="T7" fmla="*/ 65 h 3791"/>
                <a:gd name="T8" fmla="*/ 180 w 3984"/>
                <a:gd name="T9" fmla="*/ 65 h 3791"/>
                <a:gd name="T10" fmla="*/ 137 w 3984"/>
                <a:gd name="T11" fmla="*/ 106 h 3791"/>
                <a:gd name="T12" fmla="*/ 146 w 3984"/>
                <a:gd name="T13" fmla="*/ 171 h 3791"/>
                <a:gd name="T14" fmla="*/ 146 w 3984"/>
                <a:gd name="T15" fmla="*/ 171 h 3791"/>
                <a:gd name="T16" fmla="*/ 91 w 3984"/>
                <a:gd name="T17" fmla="*/ 142 h 3791"/>
                <a:gd name="T18" fmla="*/ 35 w 3984"/>
                <a:gd name="T19" fmla="*/ 171 h 3791"/>
                <a:gd name="T20" fmla="*/ 35 w 3984"/>
                <a:gd name="T21" fmla="*/ 171 h 3791"/>
                <a:gd name="T22" fmla="*/ 45 w 3984"/>
                <a:gd name="T23" fmla="*/ 106 h 3791"/>
                <a:gd name="T24" fmla="*/ 0 w 3984"/>
                <a:gd name="T25" fmla="*/ 65 h 3791"/>
                <a:gd name="T26" fmla="*/ 0 w 3984"/>
                <a:gd name="T27" fmla="*/ 65 h 3791"/>
                <a:gd name="T28" fmla="*/ 65 w 3984"/>
                <a:gd name="T29" fmla="*/ 54 h 3791"/>
                <a:gd name="T30" fmla="*/ 90 w 3984"/>
                <a:gd name="T31" fmla="*/ 0 h 3791"/>
                <a:gd name="T32" fmla="*/ 90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357"/>
            <p:cNvSpPr>
              <a:spLocks/>
            </p:cNvSpPr>
            <p:nvPr/>
          </p:nvSpPr>
          <p:spPr bwMode="auto">
            <a:xfrm rot="20185633" flipH="1">
              <a:off x="1959" y="1043"/>
              <a:ext cx="146" cy="139"/>
            </a:xfrm>
            <a:custGeom>
              <a:avLst/>
              <a:gdLst>
                <a:gd name="T0" fmla="*/ 73 w 3984"/>
                <a:gd name="T1" fmla="*/ 0 h 3791"/>
                <a:gd name="T2" fmla="*/ 73 w 3984"/>
                <a:gd name="T3" fmla="*/ 0 h 3791"/>
                <a:gd name="T4" fmla="*/ 93 w 3984"/>
                <a:gd name="T5" fmla="*/ 44 h 3791"/>
                <a:gd name="T6" fmla="*/ 146 w 3984"/>
                <a:gd name="T7" fmla="*/ 53 h 3791"/>
                <a:gd name="T8" fmla="*/ 146 w 3984"/>
                <a:gd name="T9" fmla="*/ 53 h 3791"/>
                <a:gd name="T10" fmla="*/ 111 w 3984"/>
                <a:gd name="T11" fmla="*/ 86 h 3791"/>
                <a:gd name="T12" fmla="*/ 118 w 3984"/>
                <a:gd name="T13" fmla="*/ 139 h 3791"/>
                <a:gd name="T14" fmla="*/ 118 w 3984"/>
                <a:gd name="T15" fmla="*/ 139 h 3791"/>
                <a:gd name="T16" fmla="*/ 74 w 3984"/>
                <a:gd name="T17" fmla="*/ 116 h 3791"/>
                <a:gd name="T18" fmla="*/ 28 w 3984"/>
                <a:gd name="T19" fmla="*/ 139 h 3791"/>
                <a:gd name="T20" fmla="*/ 28 w 3984"/>
                <a:gd name="T21" fmla="*/ 139 h 3791"/>
                <a:gd name="T22" fmla="*/ 36 w 3984"/>
                <a:gd name="T23" fmla="*/ 86 h 3791"/>
                <a:gd name="T24" fmla="*/ 0 w 3984"/>
                <a:gd name="T25" fmla="*/ 53 h 3791"/>
                <a:gd name="T26" fmla="*/ 0 w 3984"/>
                <a:gd name="T27" fmla="*/ 53 h 3791"/>
                <a:gd name="T28" fmla="*/ 53 w 3984"/>
                <a:gd name="T29" fmla="*/ 44 h 3791"/>
                <a:gd name="T30" fmla="*/ 73 w 3984"/>
                <a:gd name="T31" fmla="*/ 0 h 3791"/>
                <a:gd name="T32" fmla="*/ 7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358"/>
            <p:cNvSpPr>
              <a:spLocks/>
            </p:cNvSpPr>
            <p:nvPr/>
          </p:nvSpPr>
          <p:spPr bwMode="auto">
            <a:xfrm rot="20185633" flipH="1">
              <a:off x="2093" y="1442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359"/>
            <p:cNvSpPr>
              <a:spLocks/>
            </p:cNvSpPr>
            <p:nvPr/>
          </p:nvSpPr>
          <p:spPr bwMode="auto">
            <a:xfrm rot="20185633" flipH="1">
              <a:off x="2453" y="1890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360"/>
            <p:cNvSpPr>
              <a:spLocks/>
            </p:cNvSpPr>
            <p:nvPr/>
          </p:nvSpPr>
          <p:spPr bwMode="auto">
            <a:xfrm rot="20185633" flipH="1">
              <a:off x="2593" y="1449"/>
              <a:ext cx="92" cy="92"/>
            </a:xfrm>
            <a:custGeom>
              <a:avLst/>
              <a:gdLst>
                <a:gd name="T0" fmla="*/ 46 w 3984"/>
                <a:gd name="T1" fmla="*/ 0 h 3791"/>
                <a:gd name="T2" fmla="*/ 46 w 3984"/>
                <a:gd name="T3" fmla="*/ 0 h 3791"/>
                <a:gd name="T4" fmla="*/ 59 w 3984"/>
                <a:gd name="T5" fmla="*/ 29 h 3791"/>
                <a:gd name="T6" fmla="*/ 92 w 3984"/>
                <a:gd name="T7" fmla="*/ 35 h 3791"/>
                <a:gd name="T8" fmla="*/ 92 w 3984"/>
                <a:gd name="T9" fmla="*/ 35 h 3791"/>
                <a:gd name="T10" fmla="*/ 70 w 3984"/>
                <a:gd name="T11" fmla="*/ 57 h 3791"/>
                <a:gd name="T12" fmla="*/ 75 w 3984"/>
                <a:gd name="T13" fmla="*/ 92 h 3791"/>
                <a:gd name="T14" fmla="*/ 75 w 3984"/>
                <a:gd name="T15" fmla="*/ 92 h 3791"/>
                <a:gd name="T16" fmla="*/ 47 w 3984"/>
                <a:gd name="T17" fmla="*/ 77 h 3791"/>
                <a:gd name="T18" fmla="*/ 18 w 3984"/>
                <a:gd name="T19" fmla="*/ 92 h 3791"/>
                <a:gd name="T20" fmla="*/ 18 w 3984"/>
                <a:gd name="T21" fmla="*/ 92 h 3791"/>
                <a:gd name="T22" fmla="*/ 23 w 3984"/>
                <a:gd name="T23" fmla="*/ 57 h 3791"/>
                <a:gd name="T24" fmla="*/ 0 w 3984"/>
                <a:gd name="T25" fmla="*/ 35 h 3791"/>
                <a:gd name="T26" fmla="*/ 0 w 3984"/>
                <a:gd name="T27" fmla="*/ 35 h 3791"/>
                <a:gd name="T28" fmla="*/ 33 w 3984"/>
                <a:gd name="T29" fmla="*/ 29 h 3791"/>
                <a:gd name="T30" fmla="*/ 46 w 3984"/>
                <a:gd name="T31" fmla="*/ 0 h 3791"/>
                <a:gd name="T32" fmla="*/ 46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361"/>
            <p:cNvSpPr>
              <a:spLocks/>
            </p:cNvSpPr>
            <p:nvPr/>
          </p:nvSpPr>
          <p:spPr bwMode="auto">
            <a:xfrm rot="20185633" flipH="1">
              <a:off x="2413" y="1266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0E5A1"/>
                </a:gs>
                <a:gs pos="100000">
                  <a:srgbClr val="FFFFFF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7" name="Group 363"/>
          <p:cNvGrpSpPr>
            <a:grpSpLocks/>
          </p:cNvGrpSpPr>
          <p:nvPr/>
        </p:nvGrpSpPr>
        <p:grpSpPr bwMode="auto">
          <a:xfrm>
            <a:off x="3632200" y="4140200"/>
            <a:ext cx="1855788" cy="1879600"/>
            <a:chOff x="1008" y="264"/>
            <a:chExt cx="3704" cy="3752"/>
          </a:xfrm>
        </p:grpSpPr>
        <p:sp>
          <p:nvSpPr>
            <p:cNvPr id="5134" name="Line 364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Line 365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Line 366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367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368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Line 369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Line 370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371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Oval 372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3" name="Oval 373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4" name="Oval 374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Oval 375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6" name="Oval 376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7" name="Oval 377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8" name="Oval 378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9" name="Oval 379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0" name="Oval 380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rgbClr val="008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28" name="Group 381"/>
          <p:cNvGrpSpPr>
            <a:grpSpLocks/>
          </p:cNvGrpSpPr>
          <p:nvPr/>
        </p:nvGrpSpPr>
        <p:grpSpPr bwMode="auto">
          <a:xfrm>
            <a:off x="612775" y="658813"/>
            <a:ext cx="2078038" cy="1393825"/>
            <a:chOff x="346" y="336"/>
            <a:chExt cx="4803" cy="3221"/>
          </a:xfrm>
        </p:grpSpPr>
        <p:sp>
          <p:nvSpPr>
            <p:cNvPr id="5129" name="Freeform 382"/>
            <p:cNvSpPr>
              <a:spLocks/>
            </p:cNvSpPr>
            <p:nvPr/>
          </p:nvSpPr>
          <p:spPr bwMode="auto">
            <a:xfrm>
              <a:off x="346" y="336"/>
              <a:ext cx="3206" cy="3155"/>
            </a:xfrm>
            <a:custGeom>
              <a:avLst/>
              <a:gdLst>
                <a:gd name="T0" fmla="*/ 2020 w 3206"/>
                <a:gd name="T1" fmla="*/ 3110 h 3155"/>
                <a:gd name="T2" fmla="*/ 1118 w 3206"/>
                <a:gd name="T3" fmla="*/ 2472 h 3155"/>
                <a:gd name="T4" fmla="*/ 466 w 3206"/>
                <a:gd name="T5" fmla="*/ 2411 h 3155"/>
                <a:gd name="T6" fmla="*/ 466 w 3206"/>
                <a:gd name="T7" fmla="*/ 2411 h 3155"/>
                <a:gd name="T8" fmla="*/ 426 w 3206"/>
                <a:gd name="T9" fmla="*/ 1955 h 3155"/>
                <a:gd name="T10" fmla="*/ 0 w 3206"/>
                <a:gd name="T11" fmla="*/ 1707 h 3155"/>
                <a:gd name="T12" fmla="*/ 466 w 3206"/>
                <a:gd name="T13" fmla="*/ 1479 h 3155"/>
                <a:gd name="T14" fmla="*/ 565 w 3206"/>
                <a:gd name="T15" fmla="*/ 1032 h 3155"/>
                <a:gd name="T16" fmla="*/ 565 w 3206"/>
                <a:gd name="T17" fmla="*/ 1022 h 3155"/>
                <a:gd name="T18" fmla="*/ 565 w 3206"/>
                <a:gd name="T19" fmla="*/ 1022 h 3155"/>
                <a:gd name="T20" fmla="*/ 1616 w 3206"/>
                <a:gd name="T21" fmla="*/ 398 h 3155"/>
                <a:gd name="T22" fmla="*/ 3206 w 3206"/>
                <a:gd name="T23" fmla="*/ 0 h 3155"/>
                <a:gd name="T24" fmla="*/ 2648 w 3206"/>
                <a:gd name="T25" fmla="*/ 1013 h 3155"/>
                <a:gd name="T26" fmla="*/ 1488 w 3206"/>
                <a:gd name="T27" fmla="*/ 1122 h 3155"/>
                <a:gd name="T28" fmla="*/ 2271 w 3206"/>
                <a:gd name="T29" fmla="*/ 1984 h 3155"/>
                <a:gd name="T30" fmla="*/ 2020 w 3206"/>
                <a:gd name="T31" fmla="*/ 3110 h 31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06" h="3155">
                  <a:moveTo>
                    <a:pt x="2020" y="3110"/>
                  </a:moveTo>
                  <a:cubicBezTo>
                    <a:pt x="1985" y="3155"/>
                    <a:pt x="1558" y="2560"/>
                    <a:pt x="1118" y="2472"/>
                  </a:cubicBezTo>
                  <a:cubicBezTo>
                    <a:pt x="678" y="2384"/>
                    <a:pt x="600" y="2426"/>
                    <a:pt x="466" y="2411"/>
                  </a:cubicBezTo>
                  <a:lnTo>
                    <a:pt x="426" y="1955"/>
                  </a:lnTo>
                  <a:lnTo>
                    <a:pt x="0" y="1707"/>
                  </a:lnTo>
                  <a:lnTo>
                    <a:pt x="466" y="1479"/>
                  </a:lnTo>
                  <a:lnTo>
                    <a:pt x="565" y="1032"/>
                  </a:lnTo>
                  <a:lnTo>
                    <a:pt x="565" y="1022"/>
                  </a:lnTo>
                  <a:cubicBezTo>
                    <a:pt x="740" y="918"/>
                    <a:pt x="1176" y="568"/>
                    <a:pt x="1616" y="398"/>
                  </a:cubicBezTo>
                  <a:cubicBezTo>
                    <a:pt x="1982" y="248"/>
                    <a:pt x="2879" y="23"/>
                    <a:pt x="3206" y="0"/>
                  </a:cubicBezTo>
                  <a:cubicBezTo>
                    <a:pt x="2923" y="506"/>
                    <a:pt x="2648" y="1013"/>
                    <a:pt x="2648" y="1013"/>
                  </a:cubicBezTo>
                  <a:lnTo>
                    <a:pt x="1488" y="1122"/>
                  </a:lnTo>
                  <a:lnTo>
                    <a:pt x="2271" y="1984"/>
                  </a:lnTo>
                  <a:cubicBezTo>
                    <a:pt x="2360" y="2315"/>
                    <a:pt x="2020" y="3110"/>
                    <a:pt x="2020" y="3110"/>
                  </a:cubicBez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383"/>
            <p:cNvSpPr>
              <a:spLocks/>
            </p:cNvSpPr>
            <p:nvPr/>
          </p:nvSpPr>
          <p:spPr bwMode="auto">
            <a:xfrm>
              <a:off x="1827" y="344"/>
              <a:ext cx="3322" cy="3213"/>
            </a:xfrm>
            <a:custGeom>
              <a:avLst/>
              <a:gdLst>
                <a:gd name="T0" fmla="*/ 3322 w 670"/>
                <a:gd name="T1" fmla="*/ 1289 h 648"/>
                <a:gd name="T2" fmla="*/ 2182 w 670"/>
                <a:gd name="T3" fmla="*/ 1061 h 648"/>
                <a:gd name="T4" fmla="*/ 1725 w 670"/>
                <a:gd name="T5" fmla="*/ 0 h 648"/>
                <a:gd name="T6" fmla="*/ 1160 w 670"/>
                <a:gd name="T7" fmla="*/ 1011 h 648"/>
                <a:gd name="T8" fmla="*/ 0 w 670"/>
                <a:gd name="T9" fmla="*/ 1121 h 648"/>
                <a:gd name="T10" fmla="*/ 793 w 670"/>
                <a:gd name="T11" fmla="*/ 1973 h 648"/>
                <a:gd name="T12" fmla="*/ 535 w 670"/>
                <a:gd name="T13" fmla="*/ 3104 h 648"/>
                <a:gd name="T14" fmla="*/ 1587 w 670"/>
                <a:gd name="T15" fmla="*/ 2618 h 648"/>
                <a:gd name="T16" fmla="*/ 2588 w 670"/>
                <a:gd name="T17" fmla="*/ 3213 h 648"/>
                <a:gd name="T18" fmla="*/ 2449 w 670"/>
                <a:gd name="T19" fmla="*/ 2063 h 648"/>
                <a:gd name="T20" fmla="*/ 3322 w 670"/>
                <a:gd name="T21" fmla="*/ 1289 h 6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648">
                  <a:moveTo>
                    <a:pt x="670" y="260"/>
                  </a:moveTo>
                  <a:lnTo>
                    <a:pt x="440" y="214"/>
                  </a:lnTo>
                  <a:lnTo>
                    <a:pt x="348" y="0"/>
                  </a:lnTo>
                  <a:lnTo>
                    <a:pt x="234" y="204"/>
                  </a:lnTo>
                  <a:lnTo>
                    <a:pt x="0" y="226"/>
                  </a:lnTo>
                  <a:lnTo>
                    <a:pt x="160" y="398"/>
                  </a:lnTo>
                  <a:lnTo>
                    <a:pt x="108" y="626"/>
                  </a:lnTo>
                  <a:lnTo>
                    <a:pt x="320" y="528"/>
                  </a:lnTo>
                  <a:lnTo>
                    <a:pt x="522" y="648"/>
                  </a:lnTo>
                  <a:lnTo>
                    <a:pt x="494" y="416"/>
                  </a:lnTo>
                  <a:lnTo>
                    <a:pt x="670" y="260"/>
                  </a:ln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Line 384"/>
            <p:cNvSpPr>
              <a:spLocks noChangeShapeType="1"/>
            </p:cNvSpPr>
            <p:nvPr/>
          </p:nvSpPr>
          <p:spPr bwMode="auto">
            <a:xfrm>
              <a:off x="2994" y="1349"/>
              <a:ext cx="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Line 385"/>
            <p:cNvSpPr>
              <a:spLocks noChangeShapeType="1"/>
            </p:cNvSpPr>
            <p:nvPr/>
          </p:nvSpPr>
          <p:spPr bwMode="auto">
            <a:xfrm>
              <a:off x="812" y="1815"/>
              <a:ext cx="5" cy="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386"/>
            <p:cNvSpPr>
              <a:spLocks/>
            </p:cNvSpPr>
            <p:nvPr/>
          </p:nvSpPr>
          <p:spPr bwMode="auto">
            <a:xfrm>
              <a:off x="346" y="1458"/>
              <a:ext cx="2271" cy="862"/>
            </a:xfrm>
            <a:custGeom>
              <a:avLst/>
              <a:gdLst>
                <a:gd name="T0" fmla="*/ 426 w 2271"/>
                <a:gd name="T1" fmla="*/ 842 h 862"/>
                <a:gd name="T2" fmla="*/ 426 w 2271"/>
                <a:gd name="T3" fmla="*/ 842 h 862"/>
                <a:gd name="T4" fmla="*/ 1150 w 2271"/>
                <a:gd name="T5" fmla="*/ 743 h 862"/>
                <a:gd name="T6" fmla="*/ 2271 w 2271"/>
                <a:gd name="T7" fmla="*/ 862 h 862"/>
                <a:gd name="T8" fmla="*/ 1488 w 2271"/>
                <a:gd name="T9" fmla="*/ 0 h 862"/>
                <a:gd name="T10" fmla="*/ 1488 w 2271"/>
                <a:gd name="T11" fmla="*/ 0 h 862"/>
                <a:gd name="T12" fmla="*/ 622 w 2271"/>
                <a:gd name="T13" fmla="*/ 262 h 862"/>
                <a:gd name="T14" fmla="*/ 0 w 2271"/>
                <a:gd name="T15" fmla="*/ 585 h 862"/>
                <a:gd name="T16" fmla="*/ 426 w 2271"/>
                <a:gd name="T17" fmla="*/ 842 h 8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1" h="862">
                  <a:moveTo>
                    <a:pt x="426" y="842"/>
                  </a:moveTo>
                  <a:lnTo>
                    <a:pt x="426" y="842"/>
                  </a:lnTo>
                  <a:cubicBezTo>
                    <a:pt x="547" y="826"/>
                    <a:pt x="843" y="740"/>
                    <a:pt x="1150" y="743"/>
                  </a:cubicBezTo>
                  <a:cubicBezTo>
                    <a:pt x="1457" y="746"/>
                    <a:pt x="2230" y="838"/>
                    <a:pt x="2271" y="862"/>
                  </a:cubicBezTo>
                  <a:cubicBezTo>
                    <a:pt x="1879" y="431"/>
                    <a:pt x="1488" y="0"/>
                    <a:pt x="1488" y="0"/>
                  </a:cubicBezTo>
                  <a:cubicBezTo>
                    <a:pt x="1344" y="44"/>
                    <a:pt x="870" y="165"/>
                    <a:pt x="622" y="262"/>
                  </a:cubicBezTo>
                  <a:cubicBezTo>
                    <a:pt x="374" y="359"/>
                    <a:pt x="14" y="566"/>
                    <a:pt x="0" y="585"/>
                  </a:cubicBezTo>
                  <a:cubicBezTo>
                    <a:pt x="213" y="713"/>
                    <a:pt x="426" y="842"/>
                    <a:pt x="426" y="842"/>
                  </a:cubicBezTo>
                  <a:close/>
                </a:path>
              </a:pathLst>
            </a:custGeom>
            <a:solidFill>
              <a:srgbClr val="FFFF66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45"/>
          <p:cNvGrpSpPr>
            <a:grpSpLocks/>
          </p:cNvGrpSpPr>
          <p:nvPr/>
        </p:nvGrpSpPr>
        <p:grpSpPr bwMode="auto">
          <a:xfrm>
            <a:off x="3717925" y="855663"/>
            <a:ext cx="1824038" cy="1816100"/>
            <a:chOff x="798" y="406"/>
            <a:chExt cx="674" cy="671"/>
          </a:xfrm>
        </p:grpSpPr>
        <p:sp>
          <p:nvSpPr>
            <p:cNvPr id="7182" name="Freeform 146"/>
            <p:cNvSpPr>
              <a:spLocks/>
            </p:cNvSpPr>
            <p:nvPr/>
          </p:nvSpPr>
          <p:spPr bwMode="auto">
            <a:xfrm>
              <a:off x="1064" y="406"/>
              <a:ext cx="142" cy="336"/>
            </a:xfrm>
            <a:custGeom>
              <a:avLst/>
              <a:gdLst>
                <a:gd name="T0" fmla="*/ 70 w 142"/>
                <a:gd name="T1" fmla="*/ 0 h 336"/>
                <a:gd name="T2" fmla="*/ 142 w 142"/>
                <a:gd name="T3" fmla="*/ 168 h 336"/>
                <a:gd name="T4" fmla="*/ 70 w 142"/>
                <a:gd name="T5" fmla="*/ 336 h 336"/>
                <a:gd name="T6" fmla="*/ 0 w 142"/>
                <a:gd name="T7" fmla="*/ 168 h 336"/>
                <a:gd name="T8" fmla="*/ 70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47"/>
            <p:cNvSpPr>
              <a:spLocks/>
            </p:cNvSpPr>
            <p:nvPr/>
          </p:nvSpPr>
          <p:spPr bwMode="auto">
            <a:xfrm>
              <a:off x="918" y="484"/>
              <a:ext cx="216" cy="258"/>
            </a:xfrm>
            <a:custGeom>
              <a:avLst/>
              <a:gdLst>
                <a:gd name="T0" fmla="*/ 54 w 216"/>
                <a:gd name="T1" fmla="*/ 174 h 258"/>
                <a:gd name="T2" fmla="*/ 216 w 216"/>
                <a:gd name="T3" fmla="*/ 258 h 258"/>
                <a:gd name="T4" fmla="*/ 146 w 216"/>
                <a:gd name="T5" fmla="*/ 90 h 258"/>
                <a:gd name="T6" fmla="*/ 0 w 216"/>
                <a:gd name="T7" fmla="*/ 0 h 258"/>
                <a:gd name="T8" fmla="*/ 54 w 216"/>
                <a:gd name="T9" fmla="*/ 174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48"/>
            <p:cNvSpPr>
              <a:spLocks/>
            </p:cNvSpPr>
            <p:nvPr/>
          </p:nvSpPr>
          <p:spPr bwMode="auto">
            <a:xfrm>
              <a:off x="1134" y="676"/>
              <a:ext cx="338" cy="142"/>
            </a:xfrm>
            <a:custGeom>
              <a:avLst/>
              <a:gdLst>
                <a:gd name="T0" fmla="*/ 172 w 338"/>
                <a:gd name="T1" fmla="*/ 0 h 142"/>
                <a:gd name="T2" fmla="*/ 0 w 338"/>
                <a:gd name="T3" fmla="*/ 66 h 142"/>
                <a:gd name="T4" fmla="*/ 168 w 338"/>
                <a:gd name="T5" fmla="*/ 142 h 142"/>
                <a:gd name="T6" fmla="*/ 338 w 338"/>
                <a:gd name="T7" fmla="*/ 76 h 142"/>
                <a:gd name="T8" fmla="*/ 172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49"/>
            <p:cNvSpPr>
              <a:spLocks/>
            </p:cNvSpPr>
            <p:nvPr/>
          </p:nvSpPr>
          <p:spPr bwMode="auto">
            <a:xfrm>
              <a:off x="1134" y="742"/>
              <a:ext cx="228" cy="247"/>
            </a:xfrm>
            <a:custGeom>
              <a:avLst/>
              <a:gdLst>
                <a:gd name="T0" fmla="*/ 166 w 228"/>
                <a:gd name="T1" fmla="*/ 76 h 247"/>
                <a:gd name="T2" fmla="*/ 0 w 228"/>
                <a:gd name="T3" fmla="*/ 0 h 247"/>
                <a:gd name="T4" fmla="*/ 62 w 228"/>
                <a:gd name="T5" fmla="*/ 171 h 247"/>
                <a:gd name="T6" fmla="*/ 228 w 228"/>
                <a:gd name="T7" fmla="*/ 247 h 247"/>
                <a:gd name="T8" fmla="*/ 166 w 228"/>
                <a:gd name="T9" fmla="*/ 76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50"/>
            <p:cNvSpPr>
              <a:spLocks/>
            </p:cNvSpPr>
            <p:nvPr/>
          </p:nvSpPr>
          <p:spPr bwMode="auto">
            <a:xfrm>
              <a:off x="1054" y="742"/>
              <a:ext cx="142" cy="335"/>
            </a:xfrm>
            <a:custGeom>
              <a:avLst/>
              <a:gdLst>
                <a:gd name="T0" fmla="*/ 142 w 142"/>
                <a:gd name="T1" fmla="*/ 171 h 335"/>
                <a:gd name="T2" fmla="*/ 80 w 142"/>
                <a:gd name="T3" fmla="*/ 0 h 335"/>
                <a:gd name="T4" fmla="*/ 0 w 142"/>
                <a:gd name="T5" fmla="*/ 163 h 335"/>
                <a:gd name="T6" fmla="*/ 62 w 142"/>
                <a:gd name="T7" fmla="*/ 335 h 335"/>
                <a:gd name="T8" fmla="*/ 142 w 142"/>
                <a:gd name="T9" fmla="*/ 171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51"/>
            <p:cNvSpPr>
              <a:spLocks/>
            </p:cNvSpPr>
            <p:nvPr/>
          </p:nvSpPr>
          <p:spPr bwMode="auto">
            <a:xfrm>
              <a:off x="882" y="742"/>
              <a:ext cx="252" cy="219"/>
            </a:xfrm>
            <a:custGeom>
              <a:avLst/>
              <a:gdLst>
                <a:gd name="T0" fmla="*/ 172 w 252"/>
                <a:gd name="T1" fmla="*/ 163 h 219"/>
                <a:gd name="T2" fmla="*/ 252 w 252"/>
                <a:gd name="T3" fmla="*/ 0 h 219"/>
                <a:gd name="T4" fmla="*/ 80 w 252"/>
                <a:gd name="T5" fmla="*/ 56 h 219"/>
                <a:gd name="T6" fmla="*/ 0 w 252"/>
                <a:gd name="T7" fmla="*/ 219 h 219"/>
                <a:gd name="T8" fmla="*/ 172 w 252"/>
                <a:gd name="T9" fmla="*/ 16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52"/>
            <p:cNvSpPr>
              <a:spLocks/>
            </p:cNvSpPr>
            <p:nvPr/>
          </p:nvSpPr>
          <p:spPr bwMode="auto">
            <a:xfrm>
              <a:off x="798" y="658"/>
              <a:ext cx="336" cy="140"/>
            </a:xfrm>
            <a:custGeom>
              <a:avLst/>
              <a:gdLst>
                <a:gd name="T0" fmla="*/ 162 w 336"/>
                <a:gd name="T1" fmla="*/ 140 h 140"/>
                <a:gd name="T2" fmla="*/ 336 w 336"/>
                <a:gd name="T3" fmla="*/ 84 h 140"/>
                <a:gd name="T4" fmla="*/ 174 w 336"/>
                <a:gd name="T5" fmla="*/ 0 h 140"/>
                <a:gd name="T6" fmla="*/ 0 w 336"/>
                <a:gd name="T7" fmla="*/ 56 h 140"/>
                <a:gd name="T8" fmla="*/ 162 w 336"/>
                <a:gd name="T9" fmla="*/ 14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53"/>
            <p:cNvSpPr>
              <a:spLocks/>
            </p:cNvSpPr>
            <p:nvPr/>
          </p:nvSpPr>
          <p:spPr bwMode="auto">
            <a:xfrm>
              <a:off x="1134" y="508"/>
              <a:ext cx="242" cy="234"/>
            </a:xfrm>
            <a:custGeom>
              <a:avLst/>
              <a:gdLst>
                <a:gd name="T0" fmla="*/ 72 w 242"/>
                <a:gd name="T1" fmla="*/ 66 h 234"/>
                <a:gd name="T2" fmla="*/ 0 w 242"/>
                <a:gd name="T3" fmla="*/ 234 h 234"/>
                <a:gd name="T4" fmla="*/ 170 w 242"/>
                <a:gd name="T5" fmla="*/ 168 h 234"/>
                <a:gd name="T6" fmla="*/ 242 w 242"/>
                <a:gd name="T7" fmla="*/ 0 h 234"/>
                <a:gd name="T8" fmla="*/ 72 w 242"/>
                <a:gd name="T9" fmla="*/ 66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rgbClr val="E6D42A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170"/>
          <p:cNvGrpSpPr>
            <a:grpSpLocks/>
          </p:cNvGrpSpPr>
          <p:nvPr/>
        </p:nvGrpSpPr>
        <p:grpSpPr bwMode="auto">
          <a:xfrm>
            <a:off x="3749675" y="4149725"/>
            <a:ext cx="1893888" cy="1801813"/>
            <a:chOff x="731" y="3140"/>
            <a:chExt cx="694" cy="660"/>
          </a:xfrm>
        </p:grpSpPr>
        <p:sp>
          <p:nvSpPr>
            <p:cNvPr id="7176" name="Freeform 171"/>
            <p:cNvSpPr>
              <a:spLocks/>
            </p:cNvSpPr>
            <p:nvPr/>
          </p:nvSpPr>
          <p:spPr bwMode="auto">
            <a:xfrm>
              <a:off x="731" y="3140"/>
              <a:ext cx="694" cy="660"/>
            </a:xfrm>
            <a:custGeom>
              <a:avLst/>
              <a:gdLst>
                <a:gd name="T0" fmla="*/ 348 w 694"/>
                <a:gd name="T1" fmla="*/ 0 h 660"/>
                <a:gd name="T2" fmla="*/ 454 w 694"/>
                <a:gd name="T3" fmla="*/ 216 h 660"/>
                <a:gd name="T4" fmla="*/ 694 w 694"/>
                <a:gd name="T5" fmla="*/ 252 h 660"/>
                <a:gd name="T6" fmla="*/ 520 w 694"/>
                <a:gd name="T7" fmla="*/ 420 h 660"/>
                <a:gd name="T8" fmla="*/ 562 w 694"/>
                <a:gd name="T9" fmla="*/ 660 h 660"/>
                <a:gd name="T10" fmla="*/ 348 w 694"/>
                <a:gd name="T11" fmla="*/ 548 h 660"/>
                <a:gd name="T12" fmla="*/ 132 w 694"/>
                <a:gd name="T13" fmla="*/ 660 h 660"/>
                <a:gd name="T14" fmla="*/ 174 w 694"/>
                <a:gd name="T15" fmla="*/ 420 h 660"/>
                <a:gd name="T16" fmla="*/ 0 w 694"/>
                <a:gd name="T17" fmla="*/ 252 h 660"/>
                <a:gd name="T18" fmla="*/ 240 w 694"/>
                <a:gd name="T19" fmla="*/ 216 h 660"/>
                <a:gd name="T20" fmla="*/ 348 w 694"/>
                <a:gd name="T21" fmla="*/ 0 h 6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660">
                  <a:moveTo>
                    <a:pt x="348" y="0"/>
                  </a:moveTo>
                  <a:lnTo>
                    <a:pt x="454" y="216"/>
                  </a:lnTo>
                  <a:lnTo>
                    <a:pt x="694" y="252"/>
                  </a:lnTo>
                  <a:lnTo>
                    <a:pt x="520" y="420"/>
                  </a:lnTo>
                  <a:lnTo>
                    <a:pt x="562" y="660"/>
                  </a:lnTo>
                  <a:lnTo>
                    <a:pt x="348" y="548"/>
                  </a:lnTo>
                  <a:lnTo>
                    <a:pt x="132" y="660"/>
                  </a:lnTo>
                  <a:lnTo>
                    <a:pt x="174" y="420"/>
                  </a:lnTo>
                  <a:lnTo>
                    <a:pt x="0" y="252"/>
                  </a:lnTo>
                  <a:lnTo>
                    <a:pt x="240" y="216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FF8000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Line 172"/>
            <p:cNvSpPr>
              <a:spLocks noChangeShapeType="1"/>
            </p:cNvSpPr>
            <p:nvPr/>
          </p:nvSpPr>
          <p:spPr bwMode="auto">
            <a:xfrm flipH="1" flipV="1">
              <a:off x="1143" y="3350"/>
              <a:ext cx="44" cy="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Line 173"/>
            <p:cNvSpPr>
              <a:spLocks noChangeShapeType="1"/>
            </p:cNvSpPr>
            <p:nvPr/>
          </p:nvSpPr>
          <p:spPr bwMode="auto">
            <a:xfrm>
              <a:off x="1243" y="3508"/>
              <a:ext cx="8" cy="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Line 174"/>
            <p:cNvSpPr>
              <a:spLocks noChangeShapeType="1"/>
            </p:cNvSpPr>
            <p:nvPr/>
          </p:nvSpPr>
          <p:spPr bwMode="auto">
            <a:xfrm flipV="1">
              <a:off x="1075" y="3666"/>
              <a:ext cx="38" cy="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Line 175"/>
            <p:cNvSpPr>
              <a:spLocks noChangeShapeType="1"/>
            </p:cNvSpPr>
            <p:nvPr/>
          </p:nvSpPr>
          <p:spPr bwMode="auto">
            <a:xfrm>
              <a:off x="905" y="3560"/>
              <a:ext cx="26" cy="2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176"/>
            <p:cNvSpPr>
              <a:spLocks noChangeShapeType="1"/>
            </p:cNvSpPr>
            <p:nvPr/>
          </p:nvSpPr>
          <p:spPr bwMode="auto">
            <a:xfrm flipV="1">
              <a:off x="953" y="3356"/>
              <a:ext cx="18" cy="3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2" name="Freeform 207"/>
          <p:cNvSpPr>
            <a:spLocks/>
          </p:cNvSpPr>
          <p:nvPr/>
        </p:nvSpPr>
        <p:spPr bwMode="auto">
          <a:xfrm>
            <a:off x="6816725" y="4121150"/>
            <a:ext cx="1638300" cy="1676400"/>
          </a:xfrm>
          <a:custGeom>
            <a:avLst/>
            <a:gdLst>
              <a:gd name="T0" fmla="*/ 819150 w 600"/>
              <a:gd name="T1" fmla="*/ 0 h 614"/>
              <a:gd name="T2" fmla="*/ 704469 w 600"/>
              <a:gd name="T3" fmla="*/ 704416 h 614"/>
              <a:gd name="T4" fmla="*/ 0 w 600"/>
              <a:gd name="T5" fmla="*/ 622507 h 614"/>
              <a:gd name="T6" fmla="*/ 644398 w 600"/>
              <a:gd name="T7" fmla="*/ 917379 h 614"/>
              <a:gd name="T8" fmla="*/ 21844 w 600"/>
              <a:gd name="T9" fmla="*/ 1676400 h 614"/>
              <a:gd name="T10" fmla="*/ 830072 w 600"/>
              <a:gd name="T11" fmla="*/ 1092117 h 614"/>
              <a:gd name="T12" fmla="*/ 1616456 w 600"/>
              <a:gd name="T13" fmla="*/ 1665479 h 614"/>
              <a:gd name="T14" fmla="*/ 1043051 w 600"/>
              <a:gd name="T15" fmla="*/ 917379 h 614"/>
              <a:gd name="T16" fmla="*/ 1638300 w 600"/>
              <a:gd name="T17" fmla="*/ 622507 h 614"/>
              <a:gd name="T18" fmla="*/ 993902 w 600"/>
              <a:gd name="T19" fmla="*/ 693494 h 614"/>
              <a:gd name="T20" fmla="*/ 819150 w 600"/>
              <a:gd name="T21" fmla="*/ 0 h 6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0" h="614">
                <a:moveTo>
                  <a:pt x="300" y="0"/>
                </a:moveTo>
                <a:lnTo>
                  <a:pt x="258" y="258"/>
                </a:lnTo>
                <a:lnTo>
                  <a:pt x="0" y="228"/>
                </a:lnTo>
                <a:lnTo>
                  <a:pt x="236" y="336"/>
                </a:lnTo>
                <a:lnTo>
                  <a:pt x="8" y="614"/>
                </a:lnTo>
                <a:lnTo>
                  <a:pt x="304" y="400"/>
                </a:lnTo>
                <a:lnTo>
                  <a:pt x="592" y="610"/>
                </a:lnTo>
                <a:lnTo>
                  <a:pt x="382" y="336"/>
                </a:lnTo>
                <a:lnTo>
                  <a:pt x="600" y="228"/>
                </a:lnTo>
                <a:lnTo>
                  <a:pt x="364" y="254"/>
                </a:lnTo>
                <a:lnTo>
                  <a:pt x="300" y="0"/>
                </a:lnTo>
                <a:close/>
              </a:path>
            </a:pathLst>
          </a:custGeom>
          <a:solidFill>
            <a:srgbClr val="E6E6E6"/>
          </a:solidFill>
          <a:ln w="1905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217"/>
          <p:cNvSpPr>
            <a:spLocks/>
          </p:cNvSpPr>
          <p:nvPr/>
        </p:nvSpPr>
        <p:spPr bwMode="auto">
          <a:xfrm>
            <a:off x="746125" y="4216400"/>
            <a:ext cx="1800225" cy="1712913"/>
          </a:xfrm>
          <a:custGeom>
            <a:avLst/>
            <a:gdLst>
              <a:gd name="T0" fmla="*/ 903276 w 3984"/>
              <a:gd name="T1" fmla="*/ 0 h 3791"/>
              <a:gd name="T2" fmla="*/ 903276 w 3984"/>
              <a:gd name="T3" fmla="*/ 0 h 3791"/>
              <a:gd name="T4" fmla="*/ 1150445 w 3984"/>
              <a:gd name="T5" fmla="*/ 538138 h 3791"/>
              <a:gd name="T6" fmla="*/ 1800225 w 3984"/>
              <a:gd name="T7" fmla="*/ 655615 h 3791"/>
              <a:gd name="T8" fmla="*/ 1800225 w 3984"/>
              <a:gd name="T9" fmla="*/ 655615 h 3791"/>
              <a:gd name="T10" fmla="*/ 1367340 w 3984"/>
              <a:gd name="T11" fmla="*/ 1057298 h 3791"/>
              <a:gd name="T12" fmla="*/ 1459972 w 3984"/>
              <a:gd name="T13" fmla="*/ 1712913 h 3791"/>
              <a:gd name="T14" fmla="*/ 1459972 w 3984"/>
              <a:gd name="T15" fmla="*/ 1712913 h 3791"/>
              <a:gd name="T16" fmla="*/ 911861 w 3984"/>
              <a:gd name="T17" fmla="*/ 1425997 h 3791"/>
              <a:gd name="T18" fmla="*/ 346579 w 3984"/>
              <a:gd name="T19" fmla="*/ 1712913 h 3791"/>
              <a:gd name="T20" fmla="*/ 346579 w 3984"/>
              <a:gd name="T21" fmla="*/ 1712913 h 3791"/>
              <a:gd name="T22" fmla="*/ 445538 w 3984"/>
              <a:gd name="T23" fmla="*/ 1063624 h 3791"/>
              <a:gd name="T24" fmla="*/ 0 w 3984"/>
              <a:gd name="T25" fmla="*/ 655615 h 3791"/>
              <a:gd name="T26" fmla="*/ 0 w 3984"/>
              <a:gd name="T27" fmla="*/ 655615 h 3791"/>
              <a:gd name="T28" fmla="*/ 649780 w 3984"/>
              <a:gd name="T29" fmla="*/ 538138 h 3791"/>
              <a:gd name="T30" fmla="*/ 903276 w 3984"/>
              <a:gd name="T31" fmla="*/ 0 h 3791"/>
              <a:gd name="T32" fmla="*/ 903276 w 3984"/>
              <a:gd name="T33" fmla="*/ 0 h 37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84" h="3791">
                <a:moveTo>
                  <a:pt x="1999" y="0"/>
                </a:moveTo>
                <a:lnTo>
                  <a:pt x="1999" y="0"/>
                </a:lnTo>
                <a:cubicBezTo>
                  <a:pt x="2090" y="198"/>
                  <a:pt x="2134" y="906"/>
                  <a:pt x="2546" y="1191"/>
                </a:cubicBezTo>
                <a:cubicBezTo>
                  <a:pt x="2958" y="1476"/>
                  <a:pt x="3744" y="1408"/>
                  <a:pt x="3984" y="1451"/>
                </a:cubicBezTo>
                <a:cubicBezTo>
                  <a:pt x="3824" y="1599"/>
                  <a:pt x="3151" y="1950"/>
                  <a:pt x="3026" y="2340"/>
                </a:cubicBezTo>
                <a:cubicBezTo>
                  <a:pt x="2901" y="2730"/>
                  <a:pt x="3197" y="3549"/>
                  <a:pt x="3231" y="3791"/>
                </a:cubicBezTo>
                <a:cubicBezTo>
                  <a:pt x="3029" y="3685"/>
                  <a:pt x="2429" y="3156"/>
                  <a:pt x="2018" y="3156"/>
                </a:cubicBezTo>
                <a:cubicBezTo>
                  <a:pt x="1607" y="3156"/>
                  <a:pt x="972" y="3684"/>
                  <a:pt x="767" y="3791"/>
                </a:cubicBezTo>
                <a:cubicBezTo>
                  <a:pt x="803" y="3552"/>
                  <a:pt x="1114" y="2744"/>
                  <a:pt x="986" y="2354"/>
                </a:cubicBezTo>
                <a:cubicBezTo>
                  <a:pt x="858" y="1964"/>
                  <a:pt x="164" y="1601"/>
                  <a:pt x="0" y="1451"/>
                </a:cubicBezTo>
                <a:cubicBezTo>
                  <a:pt x="240" y="1408"/>
                  <a:pt x="1082" y="1462"/>
                  <a:pt x="1438" y="1191"/>
                </a:cubicBezTo>
                <a:cubicBezTo>
                  <a:pt x="1794" y="920"/>
                  <a:pt x="1906" y="198"/>
                  <a:pt x="1999" y="0"/>
                </a:cubicBezTo>
                <a:close/>
              </a:path>
            </a:pathLst>
          </a:custGeom>
          <a:solidFill>
            <a:srgbClr val="CBB023"/>
          </a:solidFill>
          <a:ln w="19050" cap="flat" cmpd="sng">
            <a:solidFill>
              <a:srgbClr val="FFCC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4" name="Freeform 218"/>
          <p:cNvSpPr>
            <a:spLocks/>
          </p:cNvSpPr>
          <p:nvPr/>
        </p:nvSpPr>
        <p:spPr bwMode="auto">
          <a:xfrm>
            <a:off x="1000125" y="636588"/>
            <a:ext cx="1217613" cy="1900237"/>
          </a:xfrm>
          <a:custGeom>
            <a:avLst/>
            <a:gdLst>
              <a:gd name="T0" fmla="*/ 600736 w 2414"/>
              <a:gd name="T1" fmla="*/ 0 h 3769"/>
              <a:gd name="T2" fmla="*/ 600736 w 2414"/>
              <a:gd name="T3" fmla="*/ 0 h 3769"/>
              <a:gd name="T4" fmla="*/ 445382 w 2414"/>
              <a:gd name="T5" fmla="*/ 617111 h 3769"/>
              <a:gd name="T6" fmla="*/ 0 w 2414"/>
              <a:gd name="T7" fmla="*/ 852561 h 3769"/>
              <a:gd name="T8" fmla="*/ 390403 w 2414"/>
              <a:gd name="T9" fmla="*/ 1074902 h 3769"/>
              <a:gd name="T10" fmla="*/ 617381 w 2414"/>
              <a:gd name="T11" fmla="*/ 1900237 h 3769"/>
              <a:gd name="T12" fmla="*/ 617381 w 2414"/>
              <a:gd name="T13" fmla="*/ 1900237 h 3769"/>
              <a:gd name="T14" fmla="*/ 801486 w 2414"/>
              <a:gd name="T15" fmla="*/ 1080448 h 3769"/>
              <a:gd name="T16" fmla="*/ 1217613 w 2414"/>
              <a:gd name="T17" fmla="*/ 849031 h 3769"/>
              <a:gd name="T18" fmla="*/ 793920 w 2414"/>
              <a:gd name="T19" fmla="*/ 596439 h 3769"/>
              <a:gd name="T20" fmla="*/ 600736 w 2414"/>
              <a:gd name="T21" fmla="*/ 0 h 3769"/>
              <a:gd name="T22" fmla="*/ 600736 w 2414"/>
              <a:gd name="T23" fmla="*/ 0 h 37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14" h="3769">
                <a:moveTo>
                  <a:pt x="1191" y="0"/>
                </a:moveTo>
                <a:lnTo>
                  <a:pt x="1191" y="0"/>
                </a:lnTo>
                <a:cubicBezTo>
                  <a:pt x="1140" y="204"/>
                  <a:pt x="1081" y="942"/>
                  <a:pt x="883" y="1224"/>
                </a:cubicBezTo>
                <a:cubicBezTo>
                  <a:pt x="685" y="1506"/>
                  <a:pt x="192" y="1591"/>
                  <a:pt x="0" y="1691"/>
                </a:cubicBezTo>
                <a:cubicBezTo>
                  <a:pt x="185" y="1770"/>
                  <a:pt x="570" y="1786"/>
                  <a:pt x="774" y="2132"/>
                </a:cubicBezTo>
                <a:cubicBezTo>
                  <a:pt x="978" y="2478"/>
                  <a:pt x="1149" y="3496"/>
                  <a:pt x="1224" y="3769"/>
                </a:cubicBezTo>
                <a:cubicBezTo>
                  <a:pt x="1285" y="3498"/>
                  <a:pt x="1391" y="2490"/>
                  <a:pt x="1589" y="2143"/>
                </a:cubicBezTo>
                <a:cubicBezTo>
                  <a:pt x="1787" y="1800"/>
                  <a:pt x="2100" y="1791"/>
                  <a:pt x="2414" y="1684"/>
                </a:cubicBezTo>
                <a:cubicBezTo>
                  <a:pt x="2142" y="1591"/>
                  <a:pt x="1778" y="1464"/>
                  <a:pt x="1574" y="1183"/>
                </a:cubicBezTo>
                <a:cubicBezTo>
                  <a:pt x="1370" y="898"/>
                  <a:pt x="1255" y="197"/>
                  <a:pt x="1191" y="0"/>
                </a:cubicBezTo>
                <a:close/>
              </a:path>
            </a:pathLst>
          </a:custGeom>
          <a:solidFill>
            <a:srgbClr val="BBE0E3"/>
          </a:solidFill>
          <a:ln w="1905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Freeform 219"/>
          <p:cNvSpPr>
            <a:spLocks/>
          </p:cNvSpPr>
          <p:nvPr/>
        </p:nvSpPr>
        <p:spPr bwMode="auto">
          <a:xfrm>
            <a:off x="6753225" y="836613"/>
            <a:ext cx="1582738" cy="1509712"/>
          </a:xfrm>
          <a:custGeom>
            <a:avLst/>
            <a:gdLst>
              <a:gd name="T0" fmla="*/ 858697 w 3773"/>
              <a:gd name="T1" fmla="*/ 263707 h 3601"/>
              <a:gd name="T2" fmla="*/ 1020201 w 3773"/>
              <a:gd name="T3" fmla="*/ 532445 h 3601"/>
              <a:gd name="T4" fmla="*/ 1020201 w 3773"/>
              <a:gd name="T5" fmla="*/ 532445 h 3601"/>
              <a:gd name="T6" fmla="*/ 1235400 w 3773"/>
              <a:gd name="T7" fmla="*/ 532445 h 3601"/>
              <a:gd name="T8" fmla="*/ 1567636 w 3773"/>
              <a:gd name="T9" fmla="*/ 577304 h 3601"/>
              <a:gd name="T10" fmla="*/ 1325171 w 3773"/>
              <a:gd name="T11" fmla="*/ 765547 h 3601"/>
              <a:gd name="T12" fmla="*/ 1163667 w 3773"/>
              <a:gd name="T13" fmla="*/ 965109 h 3601"/>
              <a:gd name="T14" fmla="*/ 1231205 w 3773"/>
              <a:gd name="T15" fmla="*/ 1171379 h 3601"/>
              <a:gd name="T16" fmla="*/ 1284900 w 3773"/>
              <a:gd name="T17" fmla="*/ 1503004 h 3601"/>
              <a:gd name="T18" fmla="*/ 791159 w 3773"/>
              <a:gd name="T19" fmla="*/ 1234266 h 3601"/>
              <a:gd name="T20" fmla="*/ 283995 w 3773"/>
              <a:gd name="T21" fmla="*/ 1498392 h 3601"/>
              <a:gd name="T22" fmla="*/ 348177 w 3773"/>
              <a:gd name="T23" fmla="*/ 1186472 h 3601"/>
              <a:gd name="T24" fmla="*/ 417393 w 3773"/>
              <a:gd name="T25" fmla="*/ 949597 h 3601"/>
              <a:gd name="T26" fmla="*/ 222330 w 3773"/>
              <a:gd name="T27" fmla="*/ 749196 h 3601"/>
              <a:gd name="T28" fmla="*/ 78445 w 3773"/>
              <a:gd name="T29" fmla="*/ 641030 h 3601"/>
              <a:gd name="T30" fmla="*/ 27686 w 3773"/>
              <a:gd name="T31" fmla="*/ 584432 h 3601"/>
              <a:gd name="T32" fmla="*/ 243724 w 3773"/>
              <a:gd name="T33" fmla="*/ 550473 h 3601"/>
              <a:gd name="T34" fmla="*/ 562537 w 3773"/>
              <a:gd name="T35" fmla="*/ 532445 h 3601"/>
              <a:gd name="T36" fmla="*/ 562537 w 3773"/>
              <a:gd name="T37" fmla="*/ 532445 h 3601"/>
              <a:gd name="T38" fmla="*/ 611617 w 3773"/>
              <a:gd name="T39" fmla="*/ 313178 h 3601"/>
              <a:gd name="T40" fmla="*/ 759697 w 3773"/>
              <a:gd name="T41" fmla="*/ 8385 h 3601"/>
              <a:gd name="T42" fmla="*/ 858697 w 3773"/>
              <a:gd name="T43" fmla="*/ 263707 h 36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73" h="3601">
                <a:moveTo>
                  <a:pt x="2047" y="629"/>
                </a:moveTo>
                <a:cubicBezTo>
                  <a:pt x="2150" y="837"/>
                  <a:pt x="2368" y="1163"/>
                  <a:pt x="2432" y="1270"/>
                </a:cubicBezTo>
                <a:cubicBezTo>
                  <a:pt x="2432" y="1270"/>
                  <a:pt x="2728" y="1252"/>
                  <a:pt x="2945" y="1270"/>
                </a:cubicBezTo>
                <a:cubicBezTo>
                  <a:pt x="3162" y="1288"/>
                  <a:pt x="3701" y="1284"/>
                  <a:pt x="3737" y="1377"/>
                </a:cubicBezTo>
                <a:cubicBezTo>
                  <a:pt x="3773" y="1470"/>
                  <a:pt x="3320" y="1672"/>
                  <a:pt x="3159" y="1826"/>
                </a:cubicBezTo>
                <a:cubicBezTo>
                  <a:pt x="2998" y="1980"/>
                  <a:pt x="2811" y="2141"/>
                  <a:pt x="2774" y="2302"/>
                </a:cubicBezTo>
                <a:cubicBezTo>
                  <a:pt x="2788" y="2344"/>
                  <a:pt x="2887" y="2580"/>
                  <a:pt x="2935" y="2794"/>
                </a:cubicBezTo>
                <a:cubicBezTo>
                  <a:pt x="2983" y="3008"/>
                  <a:pt x="3123" y="3580"/>
                  <a:pt x="3063" y="3585"/>
                </a:cubicBezTo>
                <a:cubicBezTo>
                  <a:pt x="3003" y="3590"/>
                  <a:pt x="2309" y="3058"/>
                  <a:pt x="1886" y="2944"/>
                </a:cubicBezTo>
                <a:cubicBezTo>
                  <a:pt x="1673" y="3030"/>
                  <a:pt x="745" y="3601"/>
                  <a:pt x="677" y="3574"/>
                </a:cubicBezTo>
                <a:cubicBezTo>
                  <a:pt x="609" y="3547"/>
                  <a:pt x="737" y="3102"/>
                  <a:pt x="830" y="2830"/>
                </a:cubicBezTo>
                <a:cubicBezTo>
                  <a:pt x="923" y="2558"/>
                  <a:pt x="1002" y="2330"/>
                  <a:pt x="995" y="2265"/>
                </a:cubicBezTo>
                <a:cubicBezTo>
                  <a:pt x="873" y="2108"/>
                  <a:pt x="823" y="2001"/>
                  <a:pt x="530" y="1787"/>
                </a:cubicBezTo>
                <a:cubicBezTo>
                  <a:pt x="390" y="1664"/>
                  <a:pt x="264" y="1595"/>
                  <a:pt x="187" y="1529"/>
                </a:cubicBezTo>
                <a:cubicBezTo>
                  <a:pt x="110" y="1463"/>
                  <a:pt x="0" y="1430"/>
                  <a:pt x="66" y="1394"/>
                </a:cubicBezTo>
                <a:cubicBezTo>
                  <a:pt x="132" y="1358"/>
                  <a:pt x="369" y="1334"/>
                  <a:pt x="581" y="1313"/>
                </a:cubicBezTo>
                <a:cubicBezTo>
                  <a:pt x="795" y="1290"/>
                  <a:pt x="1214" y="1277"/>
                  <a:pt x="1341" y="1270"/>
                </a:cubicBezTo>
                <a:cubicBezTo>
                  <a:pt x="1341" y="1270"/>
                  <a:pt x="1458" y="747"/>
                  <a:pt x="1458" y="747"/>
                </a:cubicBezTo>
                <a:cubicBezTo>
                  <a:pt x="1458" y="747"/>
                  <a:pt x="1713" y="40"/>
                  <a:pt x="1811" y="20"/>
                </a:cubicBezTo>
                <a:cubicBezTo>
                  <a:pt x="1909" y="0"/>
                  <a:pt x="1944" y="421"/>
                  <a:pt x="2047" y="629"/>
                </a:cubicBezTo>
                <a:close/>
              </a:path>
            </a:pathLst>
          </a:custGeom>
          <a:solidFill>
            <a:srgbClr val="FFFF66"/>
          </a:solidFill>
          <a:ln w="19050" cmpd="sng">
            <a:solidFill>
              <a:srgbClr val="CBB02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8"/>
          <p:cNvGrpSpPr>
            <a:grpSpLocks/>
          </p:cNvGrpSpPr>
          <p:nvPr/>
        </p:nvGrpSpPr>
        <p:grpSpPr bwMode="auto">
          <a:xfrm>
            <a:off x="549275" y="533400"/>
            <a:ext cx="7624763" cy="5113338"/>
            <a:chOff x="346" y="336"/>
            <a:chExt cx="4803" cy="3221"/>
          </a:xfrm>
        </p:grpSpPr>
        <p:sp>
          <p:nvSpPr>
            <p:cNvPr id="9219" name="Freeform 32"/>
            <p:cNvSpPr>
              <a:spLocks/>
            </p:cNvSpPr>
            <p:nvPr/>
          </p:nvSpPr>
          <p:spPr bwMode="auto">
            <a:xfrm>
              <a:off x="346" y="336"/>
              <a:ext cx="3206" cy="3155"/>
            </a:xfrm>
            <a:custGeom>
              <a:avLst/>
              <a:gdLst>
                <a:gd name="T0" fmla="*/ 2020 w 3206"/>
                <a:gd name="T1" fmla="*/ 3110 h 3155"/>
                <a:gd name="T2" fmla="*/ 1118 w 3206"/>
                <a:gd name="T3" fmla="*/ 2472 h 3155"/>
                <a:gd name="T4" fmla="*/ 466 w 3206"/>
                <a:gd name="T5" fmla="*/ 2411 h 3155"/>
                <a:gd name="T6" fmla="*/ 466 w 3206"/>
                <a:gd name="T7" fmla="*/ 2411 h 3155"/>
                <a:gd name="T8" fmla="*/ 426 w 3206"/>
                <a:gd name="T9" fmla="*/ 1955 h 3155"/>
                <a:gd name="T10" fmla="*/ 0 w 3206"/>
                <a:gd name="T11" fmla="*/ 1707 h 3155"/>
                <a:gd name="T12" fmla="*/ 466 w 3206"/>
                <a:gd name="T13" fmla="*/ 1479 h 3155"/>
                <a:gd name="T14" fmla="*/ 565 w 3206"/>
                <a:gd name="T15" fmla="*/ 1032 h 3155"/>
                <a:gd name="T16" fmla="*/ 565 w 3206"/>
                <a:gd name="T17" fmla="*/ 1022 h 3155"/>
                <a:gd name="T18" fmla="*/ 565 w 3206"/>
                <a:gd name="T19" fmla="*/ 1022 h 3155"/>
                <a:gd name="T20" fmla="*/ 1616 w 3206"/>
                <a:gd name="T21" fmla="*/ 398 h 3155"/>
                <a:gd name="T22" fmla="*/ 3206 w 3206"/>
                <a:gd name="T23" fmla="*/ 0 h 3155"/>
                <a:gd name="T24" fmla="*/ 2648 w 3206"/>
                <a:gd name="T25" fmla="*/ 1013 h 3155"/>
                <a:gd name="T26" fmla="*/ 1488 w 3206"/>
                <a:gd name="T27" fmla="*/ 1122 h 3155"/>
                <a:gd name="T28" fmla="*/ 2271 w 3206"/>
                <a:gd name="T29" fmla="*/ 1984 h 3155"/>
                <a:gd name="T30" fmla="*/ 2020 w 3206"/>
                <a:gd name="T31" fmla="*/ 3110 h 31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06" h="3155">
                  <a:moveTo>
                    <a:pt x="2020" y="3110"/>
                  </a:moveTo>
                  <a:cubicBezTo>
                    <a:pt x="1985" y="3155"/>
                    <a:pt x="1558" y="2560"/>
                    <a:pt x="1118" y="2472"/>
                  </a:cubicBezTo>
                  <a:cubicBezTo>
                    <a:pt x="678" y="2384"/>
                    <a:pt x="600" y="2426"/>
                    <a:pt x="466" y="2411"/>
                  </a:cubicBezTo>
                  <a:lnTo>
                    <a:pt x="426" y="1955"/>
                  </a:lnTo>
                  <a:lnTo>
                    <a:pt x="0" y="1707"/>
                  </a:lnTo>
                  <a:lnTo>
                    <a:pt x="466" y="1479"/>
                  </a:lnTo>
                  <a:lnTo>
                    <a:pt x="565" y="1032"/>
                  </a:lnTo>
                  <a:lnTo>
                    <a:pt x="565" y="1022"/>
                  </a:lnTo>
                  <a:cubicBezTo>
                    <a:pt x="740" y="918"/>
                    <a:pt x="1176" y="568"/>
                    <a:pt x="1616" y="398"/>
                  </a:cubicBezTo>
                  <a:cubicBezTo>
                    <a:pt x="1982" y="248"/>
                    <a:pt x="2879" y="23"/>
                    <a:pt x="3206" y="0"/>
                  </a:cubicBezTo>
                  <a:cubicBezTo>
                    <a:pt x="2923" y="506"/>
                    <a:pt x="2648" y="1013"/>
                    <a:pt x="2648" y="1013"/>
                  </a:cubicBezTo>
                  <a:lnTo>
                    <a:pt x="1488" y="1122"/>
                  </a:lnTo>
                  <a:lnTo>
                    <a:pt x="2271" y="1984"/>
                  </a:lnTo>
                  <a:cubicBezTo>
                    <a:pt x="2360" y="2315"/>
                    <a:pt x="2020" y="3110"/>
                    <a:pt x="2020" y="3110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0" name="Freeform 33"/>
            <p:cNvSpPr>
              <a:spLocks/>
            </p:cNvSpPr>
            <p:nvPr/>
          </p:nvSpPr>
          <p:spPr bwMode="auto">
            <a:xfrm>
              <a:off x="1827" y="344"/>
              <a:ext cx="3322" cy="3213"/>
            </a:xfrm>
            <a:custGeom>
              <a:avLst/>
              <a:gdLst>
                <a:gd name="T0" fmla="*/ 3322 w 670"/>
                <a:gd name="T1" fmla="*/ 1289 h 648"/>
                <a:gd name="T2" fmla="*/ 2182 w 670"/>
                <a:gd name="T3" fmla="*/ 1061 h 648"/>
                <a:gd name="T4" fmla="*/ 1725 w 670"/>
                <a:gd name="T5" fmla="*/ 0 h 648"/>
                <a:gd name="T6" fmla="*/ 1160 w 670"/>
                <a:gd name="T7" fmla="*/ 1011 h 648"/>
                <a:gd name="T8" fmla="*/ 0 w 670"/>
                <a:gd name="T9" fmla="*/ 1121 h 648"/>
                <a:gd name="T10" fmla="*/ 793 w 670"/>
                <a:gd name="T11" fmla="*/ 1973 h 648"/>
                <a:gd name="T12" fmla="*/ 535 w 670"/>
                <a:gd name="T13" fmla="*/ 3104 h 648"/>
                <a:gd name="T14" fmla="*/ 1587 w 670"/>
                <a:gd name="T15" fmla="*/ 2618 h 648"/>
                <a:gd name="T16" fmla="*/ 2588 w 670"/>
                <a:gd name="T17" fmla="*/ 3213 h 648"/>
                <a:gd name="T18" fmla="*/ 2449 w 670"/>
                <a:gd name="T19" fmla="*/ 2063 h 648"/>
                <a:gd name="T20" fmla="*/ 3322 w 670"/>
                <a:gd name="T21" fmla="*/ 1289 h 6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648">
                  <a:moveTo>
                    <a:pt x="670" y="260"/>
                  </a:moveTo>
                  <a:lnTo>
                    <a:pt x="440" y="214"/>
                  </a:lnTo>
                  <a:lnTo>
                    <a:pt x="348" y="0"/>
                  </a:lnTo>
                  <a:lnTo>
                    <a:pt x="234" y="204"/>
                  </a:lnTo>
                  <a:lnTo>
                    <a:pt x="0" y="226"/>
                  </a:lnTo>
                  <a:lnTo>
                    <a:pt x="160" y="398"/>
                  </a:lnTo>
                  <a:lnTo>
                    <a:pt x="108" y="626"/>
                  </a:lnTo>
                  <a:lnTo>
                    <a:pt x="320" y="528"/>
                  </a:lnTo>
                  <a:lnTo>
                    <a:pt x="522" y="648"/>
                  </a:lnTo>
                  <a:lnTo>
                    <a:pt x="494" y="416"/>
                  </a:lnTo>
                  <a:lnTo>
                    <a:pt x="670" y="26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1" name="Line 34"/>
            <p:cNvSpPr>
              <a:spLocks noChangeShapeType="1"/>
            </p:cNvSpPr>
            <p:nvPr/>
          </p:nvSpPr>
          <p:spPr bwMode="auto">
            <a:xfrm>
              <a:off x="2994" y="1349"/>
              <a:ext cx="5" cy="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Line 35"/>
            <p:cNvSpPr>
              <a:spLocks noChangeShapeType="1"/>
            </p:cNvSpPr>
            <p:nvPr/>
          </p:nvSpPr>
          <p:spPr bwMode="auto">
            <a:xfrm>
              <a:off x="812" y="1815"/>
              <a:ext cx="5" cy="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36"/>
            <p:cNvSpPr>
              <a:spLocks/>
            </p:cNvSpPr>
            <p:nvPr/>
          </p:nvSpPr>
          <p:spPr bwMode="auto">
            <a:xfrm>
              <a:off x="346" y="1458"/>
              <a:ext cx="2271" cy="862"/>
            </a:xfrm>
            <a:custGeom>
              <a:avLst/>
              <a:gdLst>
                <a:gd name="T0" fmla="*/ 426 w 2271"/>
                <a:gd name="T1" fmla="*/ 842 h 862"/>
                <a:gd name="T2" fmla="*/ 426 w 2271"/>
                <a:gd name="T3" fmla="*/ 842 h 862"/>
                <a:gd name="T4" fmla="*/ 1150 w 2271"/>
                <a:gd name="T5" fmla="*/ 743 h 862"/>
                <a:gd name="T6" fmla="*/ 2271 w 2271"/>
                <a:gd name="T7" fmla="*/ 862 h 862"/>
                <a:gd name="T8" fmla="*/ 1488 w 2271"/>
                <a:gd name="T9" fmla="*/ 0 h 862"/>
                <a:gd name="T10" fmla="*/ 1488 w 2271"/>
                <a:gd name="T11" fmla="*/ 0 h 862"/>
                <a:gd name="T12" fmla="*/ 622 w 2271"/>
                <a:gd name="T13" fmla="*/ 262 h 862"/>
                <a:gd name="T14" fmla="*/ 0 w 2271"/>
                <a:gd name="T15" fmla="*/ 585 h 862"/>
                <a:gd name="T16" fmla="*/ 426 w 2271"/>
                <a:gd name="T17" fmla="*/ 842 h 8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1" h="862">
                  <a:moveTo>
                    <a:pt x="426" y="842"/>
                  </a:moveTo>
                  <a:lnTo>
                    <a:pt x="426" y="842"/>
                  </a:lnTo>
                  <a:cubicBezTo>
                    <a:pt x="547" y="826"/>
                    <a:pt x="843" y="740"/>
                    <a:pt x="1150" y="743"/>
                  </a:cubicBezTo>
                  <a:cubicBezTo>
                    <a:pt x="1457" y="746"/>
                    <a:pt x="2230" y="838"/>
                    <a:pt x="2271" y="862"/>
                  </a:cubicBezTo>
                  <a:cubicBezTo>
                    <a:pt x="1879" y="431"/>
                    <a:pt x="1488" y="0"/>
                    <a:pt x="1488" y="0"/>
                  </a:cubicBezTo>
                  <a:cubicBezTo>
                    <a:pt x="1344" y="44"/>
                    <a:pt x="870" y="165"/>
                    <a:pt x="622" y="262"/>
                  </a:cubicBezTo>
                  <a:cubicBezTo>
                    <a:pt x="374" y="359"/>
                    <a:pt x="14" y="566"/>
                    <a:pt x="0" y="585"/>
                  </a:cubicBezTo>
                  <a:cubicBezTo>
                    <a:pt x="213" y="713"/>
                    <a:pt x="426" y="842"/>
                    <a:pt x="426" y="842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3"/>
          <p:cNvGrpSpPr>
            <a:grpSpLocks/>
          </p:cNvGrpSpPr>
          <p:nvPr/>
        </p:nvGrpSpPr>
        <p:grpSpPr bwMode="auto">
          <a:xfrm>
            <a:off x="862013" y="195263"/>
            <a:ext cx="7143750" cy="6223000"/>
            <a:chOff x="1959" y="1043"/>
            <a:chExt cx="1318" cy="1148"/>
          </a:xfrm>
        </p:grpSpPr>
        <p:sp>
          <p:nvSpPr>
            <p:cNvPr id="11267" name="Freeform 14"/>
            <p:cNvSpPr>
              <a:spLocks/>
            </p:cNvSpPr>
            <p:nvPr/>
          </p:nvSpPr>
          <p:spPr bwMode="auto">
            <a:xfrm rot="293490">
              <a:off x="2454" y="1408"/>
              <a:ext cx="823" cy="783"/>
            </a:xfrm>
            <a:custGeom>
              <a:avLst/>
              <a:gdLst>
                <a:gd name="T0" fmla="*/ 413 w 3984"/>
                <a:gd name="T1" fmla="*/ 0 h 3791"/>
                <a:gd name="T2" fmla="*/ 413 w 3984"/>
                <a:gd name="T3" fmla="*/ 0 h 3791"/>
                <a:gd name="T4" fmla="*/ 526 w 3984"/>
                <a:gd name="T5" fmla="*/ 246 h 3791"/>
                <a:gd name="T6" fmla="*/ 823 w 3984"/>
                <a:gd name="T7" fmla="*/ 300 h 3791"/>
                <a:gd name="T8" fmla="*/ 823 w 3984"/>
                <a:gd name="T9" fmla="*/ 300 h 3791"/>
                <a:gd name="T10" fmla="*/ 625 w 3984"/>
                <a:gd name="T11" fmla="*/ 483 h 3791"/>
                <a:gd name="T12" fmla="*/ 667 w 3984"/>
                <a:gd name="T13" fmla="*/ 783 h 3791"/>
                <a:gd name="T14" fmla="*/ 667 w 3984"/>
                <a:gd name="T15" fmla="*/ 783 h 3791"/>
                <a:gd name="T16" fmla="*/ 417 w 3984"/>
                <a:gd name="T17" fmla="*/ 652 h 3791"/>
                <a:gd name="T18" fmla="*/ 158 w 3984"/>
                <a:gd name="T19" fmla="*/ 783 h 3791"/>
                <a:gd name="T20" fmla="*/ 158 w 3984"/>
                <a:gd name="T21" fmla="*/ 783 h 3791"/>
                <a:gd name="T22" fmla="*/ 204 w 3984"/>
                <a:gd name="T23" fmla="*/ 486 h 3791"/>
                <a:gd name="T24" fmla="*/ 0 w 3984"/>
                <a:gd name="T25" fmla="*/ 300 h 3791"/>
                <a:gd name="T26" fmla="*/ 0 w 3984"/>
                <a:gd name="T27" fmla="*/ 300 h 3791"/>
                <a:gd name="T28" fmla="*/ 297 w 3984"/>
                <a:gd name="T29" fmla="*/ 246 h 3791"/>
                <a:gd name="T30" fmla="*/ 413 w 3984"/>
                <a:gd name="T31" fmla="*/ 0 h 3791"/>
                <a:gd name="T32" fmla="*/ 4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15"/>
            <p:cNvSpPr>
              <a:spLocks/>
            </p:cNvSpPr>
            <p:nvPr/>
          </p:nvSpPr>
          <p:spPr bwMode="auto">
            <a:xfrm rot="20185633" flipH="1">
              <a:off x="2211" y="1664"/>
              <a:ext cx="226" cy="215"/>
            </a:xfrm>
            <a:custGeom>
              <a:avLst/>
              <a:gdLst>
                <a:gd name="T0" fmla="*/ 113 w 3984"/>
                <a:gd name="T1" fmla="*/ 0 h 3791"/>
                <a:gd name="T2" fmla="*/ 113 w 3984"/>
                <a:gd name="T3" fmla="*/ 0 h 3791"/>
                <a:gd name="T4" fmla="*/ 144 w 3984"/>
                <a:gd name="T5" fmla="*/ 68 h 3791"/>
                <a:gd name="T6" fmla="*/ 226 w 3984"/>
                <a:gd name="T7" fmla="*/ 82 h 3791"/>
                <a:gd name="T8" fmla="*/ 226 w 3984"/>
                <a:gd name="T9" fmla="*/ 82 h 3791"/>
                <a:gd name="T10" fmla="*/ 172 w 3984"/>
                <a:gd name="T11" fmla="*/ 133 h 3791"/>
                <a:gd name="T12" fmla="*/ 183 w 3984"/>
                <a:gd name="T13" fmla="*/ 215 h 3791"/>
                <a:gd name="T14" fmla="*/ 183 w 3984"/>
                <a:gd name="T15" fmla="*/ 215 h 3791"/>
                <a:gd name="T16" fmla="*/ 114 w 3984"/>
                <a:gd name="T17" fmla="*/ 179 h 3791"/>
                <a:gd name="T18" fmla="*/ 44 w 3984"/>
                <a:gd name="T19" fmla="*/ 215 h 3791"/>
                <a:gd name="T20" fmla="*/ 44 w 3984"/>
                <a:gd name="T21" fmla="*/ 215 h 3791"/>
                <a:gd name="T22" fmla="*/ 56 w 3984"/>
                <a:gd name="T23" fmla="*/ 134 h 3791"/>
                <a:gd name="T24" fmla="*/ 0 w 3984"/>
                <a:gd name="T25" fmla="*/ 82 h 3791"/>
                <a:gd name="T26" fmla="*/ 0 w 3984"/>
                <a:gd name="T27" fmla="*/ 82 h 3791"/>
                <a:gd name="T28" fmla="*/ 82 w 3984"/>
                <a:gd name="T29" fmla="*/ 68 h 3791"/>
                <a:gd name="T30" fmla="*/ 113 w 3984"/>
                <a:gd name="T31" fmla="*/ 0 h 3791"/>
                <a:gd name="T32" fmla="*/ 11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16"/>
            <p:cNvSpPr>
              <a:spLocks/>
            </p:cNvSpPr>
            <p:nvPr/>
          </p:nvSpPr>
          <p:spPr bwMode="auto">
            <a:xfrm rot="21530715" flipH="1">
              <a:off x="2265" y="1407"/>
              <a:ext cx="198" cy="188"/>
            </a:xfrm>
            <a:custGeom>
              <a:avLst/>
              <a:gdLst>
                <a:gd name="T0" fmla="*/ 99 w 3984"/>
                <a:gd name="T1" fmla="*/ 0 h 3791"/>
                <a:gd name="T2" fmla="*/ 99 w 3984"/>
                <a:gd name="T3" fmla="*/ 0 h 3791"/>
                <a:gd name="T4" fmla="*/ 127 w 3984"/>
                <a:gd name="T5" fmla="*/ 59 h 3791"/>
                <a:gd name="T6" fmla="*/ 198 w 3984"/>
                <a:gd name="T7" fmla="*/ 72 h 3791"/>
                <a:gd name="T8" fmla="*/ 198 w 3984"/>
                <a:gd name="T9" fmla="*/ 72 h 3791"/>
                <a:gd name="T10" fmla="*/ 150 w 3984"/>
                <a:gd name="T11" fmla="*/ 116 h 3791"/>
                <a:gd name="T12" fmla="*/ 161 w 3984"/>
                <a:gd name="T13" fmla="*/ 188 h 3791"/>
                <a:gd name="T14" fmla="*/ 161 w 3984"/>
                <a:gd name="T15" fmla="*/ 188 h 3791"/>
                <a:gd name="T16" fmla="*/ 100 w 3984"/>
                <a:gd name="T17" fmla="*/ 157 h 3791"/>
                <a:gd name="T18" fmla="*/ 38 w 3984"/>
                <a:gd name="T19" fmla="*/ 188 h 3791"/>
                <a:gd name="T20" fmla="*/ 38 w 3984"/>
                <a:gd name="T21" fmla="*/ 188 h 3791"/>
                <a:gd name="T22" fmla="*/ 49 w 3984"/>
                <a:gd name="T23" fmla="*/ 117 h 3791"/>
                <a:gd name="T24" fmla="*/ 0 w 3984"/>
                <a:gd name="T25" fmla="*/ 72 h 3791"/>
                <a:gd name="T26" fmla="*/ 0 w 3984"/>
                <a:gd name="T27" fmla="*/ 72 h 3791"/>
                <a:gd name="T28" fmla="*/ 71 w 3984"/>
                <a:gd name="T29" fmla="*/ 59 h 3791"/>
                <a:gd name="T30" fmla="*/ 99 w 3984"/>
                <a:gd name="T31" fmla="*/ 0 h 3791"/>
                <a:gd name="T32" fmla="*/ 99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17"/>
            <p:cNvSpPr>
              <a:spLocks/>
            </p:cNvSpPr>
            <p:nvPr/>
          </p:nvSpPr>
          <p:spPr bwMode="auto">
            <a:xfrm rot="1405981" flipH="1">
              <a:off x="2113" y="1194"/>
              <a:ext cx="180" cy="171"/>
            </a:xfrm>
            <a:custGeom>
              <a:avLst/>
              <a:gdLst>
                <a:gd name="T0" fmla="*/ 90 w 3984"/>
                <a:gd name="T1" fmla="*/ 0 h 3791"/>
                <a:gd name="T2" fmla="*/ 90 w 3984"/>
                <a:gd name="T3" fmla="*/ 0 h 3791"/>
                <a:gd name="T4" fmla="*/ 115 w 3984"/>
                <a:gd name="T5" fmla="*/ 54 h 3791"/>
                <a:gd name="T6" fmla="*/ 180 w 3984"/>
                <a:gd name="T7" fmla="*/ 65 h 3791"/>
                <a:gd name="T8" fmla="*/ 180 w 3984"/>
                <a:gd name="T9" fmla="*/ 65 h 3791"/>
                <a:gd name="T10" fmla="*/ 137 w 3984"/>
                <a:gd name="T11" fmla="*/ 106 h 3791"/>
                <a:gd name="T12" fmla="*/ 146 w 3984"/>
                <a:gd name="T13" fmla="*/ 171 h 3791"/>
                <a:gd name="T14" fmla="*/ 146 w 3984"/>
                <a:gd name="T15" fmla="*/ 171 h 3791"/>
                <a:gd name="T16" fmla="*/ 91 w 3984"/>
                <a:gd name="T17" fmla="*/ 142 h 3791"/>
                <a:gd name="T18" fmla="*/ 35 w 3984"/>
                <a:gd name="T19" fmla="*/ 171 h 3791"/>
                <a:gd name="T20" fmla="*/ 35 w 3984"/>
                <a:gd name="T21" fmla="*/ 171 h 3791"/>
                <a:gd name="T22" fmla="*/ 45 w 3984"/>
                <a:gd name="T23" fmla="*/ 106 h 3791"/>
                <a:gd name="T24" fmla="*/ 0 w 3984"/>
                <a:gd name="T25" fmla="*/ 65 h 3791"/>
                <a:gd name="T26" fmla="*/ 0 w 3984"/>
                <a:gd name="T27" fmla="*/ 65 h 3791"/>
                <a:gd name="T28" fmla="*/ 65 w 3984"/>
                <a:gd name="T29" fmla="*/ 54 h 3791"/>
                <a:gd name="T30" fmla="*/ 90 w 3984"/>
                <a:gd name="T31" fmla="*/ 0 h 3791"/>
                <a:gd name="T32" fmla="*/ 90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18"/>
            <p:cNvSpPr>
              <a:spLocks/>
            </p:cNvSpPr>
            <p:nvPr/>
          </p:nvSpPr>
          <p:spPr bwMode="auto">
            <a:xfrm rot="20185633" flipH="1">
              <a:off x="1959" y="1043"/>
              <a:ext cx="146" cy="139"/>
            </a:xfrm>
            <a:custGeom>
              <a:avLst/>
              <a:gdLst>
                <a:gd name="T0" fmla="*/ 73 w 3984"/>
                <a:gd name="T1" fmla="*/ 0 h 3791"/>
                <a:gd name="T2" fmla="*/ 73 w 3984"/>
                <a:gd name="T3" fmla="*/ 0 h 3791"/>
                <a:gd name="T4" fmla="*/ 93 w 3984"/>
                <a:gd name="T5" fmla="*/ 44 h 3791"/>
                <a:gd name="T6" fmla="*/ 146 w 3984"/>
                <a:gd name="T7" fmla="*/ 53 h 3791"/>
                <a:gd name="T8" fmla="*/ 146 w 3984"/>
                <a:gd name="T9" fmla="*/ 53 h 3791"/>
                <a:gd name="T10" fmla="*/ 111 w 3984"/>
                <a:gd name="T11" fmla="*/ 86 h 3791"/>
                <a:gd name="T12" fmla="*/ 118 w 3984"/>
                <a:gd name="T13" fmla="*/ 139 h 3791"/>
                <a:gd name="T14" fmla="*/ 118 w 3984"/>
                <a:gd name="T15" fmla="*/ 139 h 3791"/>
                <a:gd name="T16" fmla="*/ 74 w 3984"/>
                <a:gd name="T17" fmla="*/ 116 h 3791"/>
                <a:gd name="T18" fmla="*/ 28 w 3984"/>
                <a:gd name="T19" fmla="*/ 139 h 3791"/>
                <a:gd name="T20" fmla="*/ 28 w 3984"/>
                <a:gd name="T21" fmla="*/ 139 h 3791"/>
                <a:gd name="T22" fmla="*/ 36 w 3984"/>
                <a:gd name="T23" fmla="*/ 86 h 3791"/>
                <a:gd name="T24" fmla="*/ 0 w 3984"/>
                <a:gd name="T25" fmla="*/ 53 h 3791"/>
                <a:gd name="T26" fmla="*/ 0 w 3984"/>
                <a:gd name="T27" fmla="*/ 53 h 3791"/>
                <a:gd name="T28" fmla="*/ 53 w 3984"/>
                <a:gd name="T29" fmla="*/ 44 h 3791"/>
                <a:gd name="T30" fmla="*/ 73 w 3984"/>
                <a:gd name="T31" fmla="*/ 0 h 3791"/>
                <a:gd name="T32" fmla="*/ 73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19"/>
            <p:cNvSpPr>
              <a:spLocks/>
            </p:cNvSpPr>
            <p:nvPr/>
          </p:nvSpPr>
          <p:spPr bwMode="auto">
            <a:xfrm rot="20185633" flipH="1">
              <a:off x="2093" y="1442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20"/>
            <p:cNvSpPr>
              <a:spLocks/>
            </p:cNvSpPr>
            <p:nvPr/>
          </p:nvSpPr>
          <p:spPr bwMode="auto">
            <a:xfrm rot="20185633" flipH="1">
              <a:off x="2453" y="1890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21"/>
            <p:cNvSpPr>
              <a:spLocks/>
            </p:cNvSpPr>
            <p:nvPr/>
          </p:nvSpPr>
          <p:spPr bwMode="auto">
            <a:xfrm rot="20185633" flipH="1">
              <a:off x="2593" y="1449"/>
              <a:ext cx="92" cy="92"/>
            </a:xfrm>
            <a:custGeom>
              <a:avLst/>
              <a:gdLst>
                <a:gd name="T0" fmla="*/ 46 w 3984"/>
                <a:gd name="T1" fmla="*/ 0 h 3791"/>
                <a:gd name="T2" fmla="*/ 46 w 3984"/>
                <a:gd name="T3" fmla="*/ 0 h 3791"/>
                <a:gd name="T4" fmla="*/ 59 w 3984"/>
                <a:gd name="T5" fmla="*/ 29 h 3791"/>
                <a:gd name="T6" fmla="*/ 92 w 3984"/>
                <a:gd name="T7" fmla="*/ 35 h 3791"/>
                <a:gd name="T8" fmla="*/ 92 w 3984"/>
                <a:gd name="T9" fmla="*/ 35 h 3791"/>
                <a:gd name="T10" fmla="*/ 70 w 3984"/>
                <a:gd name="T11" fmla="*/ 57 h 3791"/>
                <a:gd name="T12" fmla="*/ 75 w 3984"/>
                <a:gd name="T13" fmla="*/ 92 h 3791"/>
                <a:gd name="T14" fmla="*/ 75 w 3984"/>
                <a:gd name="T15" fmla="*/ 92 h 3791"/>
                <a:gd name="T16" fmla="*/ 47 w 3984"/>
                <a:gd name="T17" fmla="*/ 77 h 3791"/>
                <a:gd name="T18" fmla="*/ 18 w 3984"/>
                <a:gd name="T19" fmla="*/ 92 h 3791"/>
                <a:gd name="T20" fmla="*/ 18 w 3984"/>
                <a:gd name="T21" fmla="*/ 92 h 3791"/>
                <a:gd name="T22" fmla="*/ 23 w 3984"/>
                <a:gd name="T23" fmla="*/ 57 h 3791"/>
                <a:gd name="T24" fmla="*/ 0 w 3984"/>
                <a:gd name="T25" fmla="*/ 35 h 3791"/>
                <a:gd name="T26" fmla="*/ 0 w 3984"/>
                <a:gd name="T27" fmla="*/ 35 h 3791"/>
                <a:gd name="T28" fmla="*/ 33 w 3984"/>
                <a:gd name="T29" fmla="*/ 29 h 3791"/>
                <a:gd name="T30" fmla="*/ 46 w 3984"/>
                <a:gd name="T31" fmla="*/ 0 h 3791"/>
                <a:gd name="T32" fmla="*/ 46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22"/>
            <p:cNvSpPr>
              <a:spLocks/>
            </p:cNvSpPr>
            <p:nvPr/>
          </p:nvSpPr>
          <p:spPr bwMode="auto">
            <a:xfrm rot="20185633" flipH="1">
              <a:off x="2413" y="1266"/>
              <a:ext cx="82" cy="78"/>
            </a:xfrm>
            <a:custGeom>
              <a:avLst/>
              <a:gdLst>
                <a:gd name="T0" fmla="*/ 41 w 3984"/>
                <a:gd name="T1" fmla="*/ 0 h 3791"/>
                <a:gd name="T2" fmla="*/ 41 w 3984"/>
                <a:gd name="T3" fmla="*/ 0 h 3791"/>
                <a:gd name="T4" fmla="*/ 52 w 3984"/>
                <a:gd name="T5" fmla="*/ 25 h 3791"/>
                <a:gd name="T6" fmla="*/ 82 w 3984"/>
                <a:gd name="T7" fmla="*/ 30 h 3791"/>
                <a:gd name="T8" fmla="*/ 82 w 3984"/>
                <a:gd name="T9" fmla="*/ 30 h 3791"/>
                <a:gd name="T10" fmla="*/ 62 w 3984"/>
                <a:gd name="T11" fmla="*/ 48 h 3791"/>
                <a:gd name="T12" fmla="*/ 67 w 3984"/>
                <a:gd name="T13" fmla="*/ 78 h 3791"/>
                <a:gd name="T14" fmla="*/ 67 w 3984"/>
                <a:gd name="T15" fmla="*/ 78 h 3791"/>
                <a:gd name="T16" fmla="*/ 42 w 3984"/>
                <a:gd name="T17" fmla="*/ 65 h 3791"/>
                <a:gd name="T18" fmla="*/ 16 w 3984"/>
                <a:gd name="T19" fmla="*/ 78 h 3791"/>
                <a:gd name="T20" fmla="*/ 16 w 3984"/>
                <a:gd name="T21" fmla="*/ 78 h 3791"/>
                <a:gd name="T22" fmla="*/ 20 w 3984"/>
                <a:gd name="T23" fmla="*/ 48 h 3791"/>
                <a:gd name="T24" fmla="*/ 0 w 3984"/>
                <a:gd name="T25" fmla="*/ 30 h 3791"/>
                <a:gd name="T26" fmla="*/ 0 w 3984"/>
                <a:gd name="T27" fmla="*/ 30 h 3791"/>
                <a:gd name="T28" fmla="*/ 30 w 3984"/>
                <a:gd name="T29" fmla="*/ 25 h 3791"/>
                <a:gd name="T30" fmla="*/ 41 w 3984"/>
                <a:gd name="T31" fmla="*/ 0 h 3791"/>
                <a:gd name="T32" fmla="*/ 41 w 3984"/>
                <a:gd name="T33" fmla="*/ 0 h 3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84" h="3791">
                  <a:moveTo>
                    <a:pt x="1999" y="0"/>
                  </a:moveTo>
                  <a:lnTo>
                    <a:pt x="1999" y="0"/>
                  </a:lnTo>
                  <a:cubicBezTo>
                    <a:pt x="2090" y="198"/>
                    <a:pt x="2134" y="906"/>
                    <a:pt x="2546" y="1191"/>
                  </a:cubicBezTo>
                  <a:cubicBezTo>
                    <a:pt x="2958" y="1476"/>
                    <a:pt x="3744" y="1408"/>
                    <a:pt x="3984" y="1451"/>
                  </a:cubicBezTo>
                  <a:cubicBezTo>
                    <a:pt x="3824" y="1599"/>
                    <a:pt x="3151" y="1950"/>
                    <a:pt x="3026" y="2340"/>
                  </a:cubicBezTo>
                  <a:cubicBezTo>
                    <a:pt x="2901" y="2730"/>
                    <a:pt x="3197" y="3549"/>
                    <a:pt x="3231" y="3791"/>
                  </a:cubicBezTo>
                  <a:cubicBezTo>
                    <a:pt x="3029" y="3685"/>
                    <a:pt x="2429" y="3156"/>
                    <a:pt x="2018" y="3156"/>
                  </a:cubicBezTo>
                  <a:cubicBezTo>
                    <a:pt x="1607" y="3156"/>
                    <a:pt x="972" y="3684"/>
                    <a:pt x="767" y="3791"/>
                  </a:cubicBezTo>
                  <a:cubicBezTo>
                    <a:pt x="803" y="3552"/>
                    <a:pt x="1114" y="2744"/>
                    <a:pt x="986" y="2354"/>
                  </a:cubicBezTo>
                  <a:cubicBezTo>
                    <a:pt x="858" y="1964"/>
                    <a:pt x="164" y="1601"/>
                    <a:pt x="0" y="1451"/>
                  </a:cubicBezTo>
                  <a:cubicBezTo>
                    <a:pt x="240" y="1408"/>
                    <a:pt x="1082" y="1462"/>
                    <a:pt x="1438" y="1191"/>
                  </a:cubicBezTo>
                  <a:cubicBezTo>
                    <a:pt x="1794" y="920"/>
                    <a:pt x="1906" y="198"/>
                    <a:pt x="1999" y="0"/>
                  </a:cubicBezTo>
                  <a:close/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"/>
          <p:cNvGrpSpPr>
            <a:grpSpLocks/>
          </p:cNvGrpSpPr>
          <p:nvPr/>
        </p:nvGrpSpPr>
        <p:grpSpPr bwMode="auto">
          <a:xfrm>
            <a:off x="354013" y="484188"/>
            <a:ext cx="8455025" cy="5299075"/>
            <a:chOff x="1584" y="346"/>
            <a:chExt cx="1152" cy="722"/>
          </a:xfrm>
        </p:grpSpPr>
        <p:sp>
          <p:nvSpPr>
            <p:cNvPr id="13315" name="Freeform 4"/>
            <p:cNvSpPr>
              <a:spLocks/>
            </p:cNvSpPr>
            <p:nvPr/>
          </p:nvSpPr>
          <p:spPr bwMode="auto">
            <a:xfrm rot="144894">
              <a:off x="1584" y="768"/>
              <a:ext cx="316" cy="300"/>
            </a:xfrm>
            <a:custGeom>
              <a:avLst/>
              <a:gdLst>
                <a:gd name="T0" fmla="*/ 256 w 316"/>
                <a:gd name="T1" fmla="*/ 0 h 300"/>
                <a:gd name="T2" fmla="*/ 158 w 316"/>
                <a:gd name="T3" fmla="*/ 50 h 300"/>
                <a:gd name="T4" fmla="*/ 60 w 316"/>
                <a:gd name="T5" fmla="*/ 0 h 300"/>
                <a:gd name="T6" fmla="*/ 80 w 316"/>
                <a:gd name="T7" fmla="*/ 108 h 300"/>
                <a:gd name="T8" fmla="*/ 0 w 316"/>
                <a:gd name="T9" fmla="*/ 184 h 300"/>
                <a:gd name="T10" fmla="*/ 110 w 316"/>
                <a:gd name="T11" fmla="*/ 202 h 300"/>
                <a:gd name="T12" fmla="*/ 158 w 316"/>
                <a:gd name="T13" fmla="*/ 300 h 300"/>
                <a:gd name="T14" fmla="*/ 206 w 316"/>
                <a:gd name="T15" fmla="*/ 202 h 300"/>
                <a:gd name="T16" fmla="*/ 316 w 316"/>
                <a:gd name="T17" fmla="*/ 186 h 300"/>
                <a:gd name="T18" fmla="*/ 238 w 316"/>
                <a:gd name="T19" fmla="*/ 108 h 300"/>
                <a:gd name="T20" fmla="*/ 256 w 316"/>
                <a:gd name="T21" fmla="*/ 0 h 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6" h="300">
                  <a:moveTo>
                    <a:pt x="256" y="0"/>
                  </a:moveTo>
                  <a:lnTo>
                    <a:pt x="158" y="50"/>
                  </a:lnTo>
                  <a:lnTo>
                    <a:pt x="60" y="0"/>
                  </a:lnTo>
                  <a:lnTo>
                    <a:pt x="80" y="108"/>
                  </a:lnTo>
                  <a:lnTo>
                    <a:pt x="0" y="184"/>
                  </a:lnTo>
                  <a:lnTo>
                    <a:pt x="110" y="202"/>
                  </a:lnTo>
                  <a:lnTo>
                    <a:pt x="158" y="300"/>
                  </a:lnTo>
                  <a:lnTo>
                    <a:pt x="206" y="202"/>
                  </a:lnTo>
                  <a:lnTo>
                    <a:pt x="316" y="186"/>
                  </a:lnTo>
                  <a:lnTo>
                    <a:pt x="238" y="10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6" name="Freeform 5"/>
            <p:cNvSpPr>
              <a:spLocks/>
            </p:cNvSpPr>
            <p:nvPr/>
          </p:nvSpPr>
          <p:spPr bwMode="auto">
            <a:xfrm rot="63682">
              <a:off x="1728" y="632"/>
              <a:ext cx="378" cy="376"/>
            </a:xfrm>
            <a:custGeom>
              <a:avLst/>
              <a:gdLst>
                <a:gd name="T0" fmla="*/ 334 w 378"/>
                <a:gd name="T1" fmla="*/ 30 h 376"/>
                <a:gd name="T2" fmla="*/ 210 w 378"/>
                <a:gd name="T3" fmla="*/ 78 h 376"/>
                <a:gd name="T4" fmla="*/ 100 w 378"/>
                <a:gd name="T5" fmla="*/ 0 h 376"/>
                <a:gd name="T6" fmla="*/ 106 w 378"/>
                <a:gd name="T7" fmla="*/ 134 h 376"/>
                <a:gd name="T8" fmla="*/ 0 w 378"/>
                <a:gd name="T9" fmla="*/ 214 h 376"/>
                <a:gd name="T10" fmla="*/ 128 w 378"/>
                <a:gd name="T11" fmla="*/ 250 h 376"/>
                <a:gd name="T12" fmla="*/ 172 w 378"/>
                <a:gd name="T13" fmla="*/ 376 h 376"/>
                <a:gd name="T14" fmla="*/ 246 w 378"/>
                <a:gd name="T15" fmla="*/ 264 h 376"/>
                <a:gd name="T16" fmla="*/ 378 w 378"/>
                <a:gd name="T17" fmla="*/ 262 h 376"/>
                <a:gd name="T18" fmla="*/ 296 w 378"/>
                <a:gd name="T19" fmla="*/ 158 h 376"/>
                <a:gd name="T20" fmla="*/ 334 w 378"/>
                <a:gd name="T21" fmla="*/ 30 h 3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8" h="376">
                  <a:moveTo>
                    <a:pt x="334" y="30"/>
                  </a:moveTo>
                  <a:lnTo>
                    <a:pt x="210" y="78"/>
                  </a:lnTo>
                  <a:lnTo>
                    <a:pt x="100" y="0"/>
                  </a:lnTo>
                  <a:lnTo>
                    <a:pt x="106" y="134"/>
                  </a:lnTo>
                  <a:lnTo>
                    <a:pt x="0" y="214"/>
                  </a:lnTo>
                  <a:lnTo>
                    <a:pt x="128" y="250"/>
                  </a:lnTo>
                  <a:lnTo>
                    <a:pt x="172" y="376"/>
                  </a:lnTo>
                  <a:lnTo>
                    <a:pt x="246" y="264"/>
                  </a:lnTo>
                  <a:lnTo>
                    <a:pt x="378" y="262"/>
                  </a:lnTo>
                  <a:lnTo>
                    <a:pt x="296" y="158"/>
                  </a:lnTo>
                  <a:lnTo>
                    <a:pt x="334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7" name="Freeform 6"/>
            <p:cNvSpPr>
              <a:spLocks/>
            </p:cNvSpPr>
            <p:nvPr/>
          </p:nvSpPr>
          <p:spPr bwMode="auto">
            <a:xfrm rot="204670">
              <a:off x="1872" y="528"/>
              <a:ext cx="442" cy="462"/>
            </a:xfrm>
            <a:custGeom>
              <a:avLst/>
              <a:gdLst>
                <a:gd name="T0" fmla="*/ 434 w 442"/>
                <a:gd name="T1" fmla="*/ 80 h 462"/>
                <a:gd name="T2" fmla="*/ 276 w 442"/>
                <a:gd name="T3" fmla="*/ 112 h 462"/>
                <a:gd name="T4" fmla="*/ 160 w 442"/>
                <a:gd name="T5" fmla="*/ 0 h 462"/>
                <a:gd name="T6" fmla="*/ 142 w 442"/>
                <a:gd name="T7" fmla="*/ 160 h 462"/>
                <a:gd name="T8" fmla="*/ 0 w 442"/>
                <a:gd name="T9" fmla="*/ 236 h 462"/>
                <a:gd name="T10" fmla="*/ 146 w 442"/>
                <a:gd name="T11" fmla="*/ 302 h 462"/>
                <a:gd name="T12" fmla="*/ 174 w 442"/>
                <a:gd name="T13" fmla="*/ 462 h 462"/>
                <a:gd name="T14" fmla="*/ 282 w 442"/>
                <a:gd name="T15" fmla="*/ 342 h 462"/>
                <a:gd name="T16" fmla="*/ 442 w 442"/>
                <a:gd name="T17" fmla="*/ 366 h 462"/>
                <a:gd name="T18" fmla="*/ 362 w 442"/>
                <a:gd name="T19" fmla="*/ 226 h 462"/>
                <a:gd name="T20" fmla="*/ 434 w 442"/>
                <a:gd name="T21" fmla="*/ 80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2" h="462">
                  <a:moveTo>
                    <a:pt x="434" y="80"/>
                  </a:moveTo>
                  <a:lnTo>
                    <a:pt x="276" y="112"/>
                  </a:lnTo>
                  <a:lnTo>
                    <a:pt x="160" y="0"/>
                  </a:lnTo>
                  <a:lnTo>
                    <a:pt x="142" y="160"/>
                  </a:lnTo>
                  <a:lnTo>
                    <a:pt x="0" y="236"/>
                  </a:lnTo>
                  <a:lnTo>
                    <a:pt x="146" y="302"/>
                  </a:lnTo>
                  <a:lnTo>
                    <a:pt x="174" y="462"/>
                  </a:lnTo>
                  <a:lnTo>
                    <a:pt x="282" y="342"/>
                  </a:lnTo>
                  <a:lnTo>
                    <a:pt x="442" y="366"/>
                  </a:lnTo>
                  <a:lnTo>
                    <a:pt x="362" y="226"/>
                  </a:lnTo>
                  <a:lnTo>
                    <a:pt x="434" y="8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8" name="Freeform 7"/>
            <p:cNvSpPr>
              <a:spLocks/>
            </p:cNvSpPr>
            <p:nvPr/>
          </p:nvSpPr>
          <p:spPr bwMode="auto">
            <a:xfrm rot="218146">
              <a:off x="2072" y="346"/>
              <a:ext cx="664" cy="662"/>
            </a:xfrm>
            <a:custGeom>
              <a:avLst/>
              <a:gdLst>
                <a:gd name="T0" fmla="*/ 664 w 664"/>
                <a:gd name="T1" fmla="*/ 188 h 662"/>
                <a:gd name="T2" fmla="*/ 428 w 664"/>
                <a:gd name="T3" fmla="*/ 190 h 662"/>
                <a:gd name="T4" fmla="*/ 294 w 664"/>
                <a:gd name="T5" fmla="*/ 0 h 662"/>
                <a:gd name="T6" fmla="*/ 224 w 664"/>
                <a:gd name="T7" fmla="*/ 224 h 662"/>
                <a:gd name="T8" fmla="*/ 0 w 664"/>
                <a:gd name="T9" fmla="*/ 292 h 662"/>
                <a:gd name="T10" fmla="*/ 192 w 664"/>
                <a:gd name="T11" fmla="*/ 428 h 662"/>
                <a:gd name="T12" fmla="*/ 188 w 664"/>
                <a:gd name="T13" fmla="*/ 662 h 662"/>
                <a:gd name="T14" fmla="*/ 376 w 664"/>
                <a:gd name="T15" fmla="*/ 522 h 662"/>
                <a:gd name="T16" fmla="*/ 598 w 664"/>
                <a:gd name="T17" fmla="*/ 598 h 662"/>
                <a:gd name="T18" fmla="*/ 522 w 664"/>
                <a:gd name="T19" fmla="*/ 376 h 662"/>
                <a:gd name="T20" fmla="*/ 664 w 664"/>
                <a:gd name="T21" fmla="*/ 18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4"/>
          <p:cNvGrpSpPr>
            <a:grpSpLocks/>
          </p:cNvGrpSpPr>
          <p:nvPr/>
        </p:nvGrpSpPr>
        <p:grpSpPr bwMode="auto">
          <a:xfrm>
            <a:off x="3086100" y="284163"/>
            <a:ext cx="3192463" cy="6202362"/>
            <a:chOff x="1944" y="179"/>
            <a:chExt cx="2011" cy="3907"/>
          </a:xfrm>
        </p:grpSpPr>
        <p:sp>
          <p:nvSpPr>
            <p:cNvPr id="15363" name="Freeform 4"/>
            <p:cNvSpPr>
              <a:spLocks/>
            </p:cNvSpPr>
            <p:nvPr/>
          </p:nvSpPr>
          <p:spPr bwMode="auto">
            <a:xfrm>
              <a:off x="1956" y="179"/>
              <a:ext cx="1999" cy="2806"/>
            </a:xfrm>
            <a:custGeom>
              <a:avLst/>
              <a:gdLst>
                <a:gd name="T0" fmla="*/ 0 w 626"/>
                <a:gd name="T1" fmla="*/ 2806 h 879"/>
                <a:gd name="T2" fmla="*/ 57 w 626"/>
                <a:gd name="T3" fmla="*/ 2729 h 879"/>
                <a:gd name="T4" fmla="*/ 115 w 626"/>
                <a:gd name="T5" fmla="*/ 2653 h 879"/>
                <a:gd name="T6" fmla="*/ 166 w 626"/>
                <a:gd name="T7" fmla="*/ 2570 h 879"/>
                <a:gd name="T8" fmla="*/ 217 w 626"/>
                <a:gd name="T9" fmla="*/ 2480 h 879"/>
                <a:gd name="T10" fmla="*/ 255 w 626"/>
                <a:gd name="T11" fmla="*/ 2391 h 879"/>
                <a:gd name="T12" fmla="*/ 294 w 626"/>
                <a:gd name="T13" fmla="*/ 2302 h 879"/>
                <a:gd name="T14" fmla="*/ 313 w 626"/>
                <a:gd name="T15" fmla="*/ 2206 h 879"/>
                <a:gd name="T16" fmla="*/ 332 w 626"/>
                <a:gd name="T17" fmla="*/ 2116 h 879"/>
                <a:gd name="T18" fmla="*/ 351 w 626"/>
                <a:gd name="T19" fmla="*/ 1721 h 879"/>
                <a:gd name="T20" fmla="*/ 383 w 626"/>
                <a:gd name="T21" fmla="*/ 1063 h 879"/>
                <a:gd name="T22" fmla="*/ 428 w 626"/>
                <a:gd name="T23" fmla="*/ 172 h 879"/>
                <a:gd name="T24" fmla="*/ 501 w 626"/>
                <a:gd name="T25" fmla="*/ 153 h 879"/>
                <a:gd name="T26" fmla="*/ 521 w 626"/>
                <a:gd name="T27" fmla="*/ 0 h 879"/>
                <a:gd name="T28" fmla="*/ 610 w 626"/>
                <a:gd name="T29" fmla="*/ 128 h 879"/>
                <a:gd name="T30" fmla="*/ 687 w 626"/>
                <a:gd name="T31" fmla="*/ 109 h 879"/>
                <a:gd name="T32" fmla="*/ 738 w 626"/>
                <a:gd name="T33" fmla="*/ 262 h 879"/>
                <a:gd name="T34" fmla="*/ 808 w 626"/>
                <a:gd name="T35" fmla="*/ 441 h 879"/>
                <a:gd name="T36" fmla="*/ 897 w 626"/>
                <a:gd name="T37" fmla="*/ 670 h 879"/>
                <a:gd name="T38" fmla="*/ 1012 w 626"/>
                <a:gd name="T39" fmla="*/ 945 h 879"/>
                <a:gd name="T40" fmla="*/ 1159 w 626"/>
                <a:gd name="T41" fmla="*/ 1261 h 879"/>
                <a:gd name="T42" fmla="*/ 1325 w 626"/>
                <a:gd name="T43" fmla="*/ 1606 h 879"/>
                <a:gd name="T44" fmla="*/ 1421 w 626"/>
                <a:gd name="T45" fmla="*/ 1784 h 879"/>
                <a:gd name="T46" fmla="*/ 1517 w 626"/>
                <a:gd name="T47" fmla="*/ 1963 h 879"/>
                <a:gd name="T48" fmla="*/ 1552 w 626"/>
                <a:gd name="T49" fmla="*/ 2021 h 879"/>
                <a:gd name="T50" fmla="*/ 1584 w 626"/>
                <a:gd name="T51" fmla="*/ 2065 h 879"/>
                <a:gd name="T52" fmla="*/ 1622 w 626"/>
                <a:gd name="T53" fmla="*/ 2110 h 879"/>
                <a:gd name="T54" fmla="*/ 1661 w 626"/>
                <a:gd name="T55" fmla="*/ 2148 h 879"/>
                <a:gd name="T56" fmla="*/ 1744 w 626"/>
                <a:gd name="T57" fmla="*/ 2212 h 879"/>
                <a:gd name="T58" fmla="*/ 1820 w 626"/>
                <a:gd name="T59" fmla="*/ 2257 h 879"/>
                <a:gd name="T60" fmla="*/ 1890 w 626"/>
                <a:gd name="T61" fmla="*/ 2289 h 879"/>
                <a:gd name="T62" fmla="*/ 1948 w 626"/>
                <a:gd name="T63" fmla="*/ 2308 h 879"/>
                <a:gd name="T64" fmla="*/ 1999 w 626"/>
                <a:gd name="T65" fmla="*/ 2327 h 879"/>
                <a:gd name="T66" fmla="*/ 0 w 626"/>
                <a:gd name="T67" fmla="*/ 2806 h 87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6" h="879">
                  <a:moveTo>
                    <a:pt x="0" y="879"/>
                  </a:moveTo>
                  <a:lnTo>
                    <a:pt x="18" y="855"/>
                  </a:lnTo>
                  <a:lnTo>
                    <a:pt x="36" y="831"/>
                  </a:lnTo>
                  <a:lnTo>
                    <a:pt x="52" y="805"/>
                  </a:lnTo>
                  <a:lnTo>
                    <a:pt x="68" y="777"/>
                  </a:lnTo>
                  <a:lnTo>
                    <a:pt x="80" y="749"/>
                  </a:lnTo>
                  <a:lnTo>
                    <a:pt x="92" y="721"/>
                  </a:lnTo>
                  <a:lnTo>
                    <a:pt x="98" y="691"/>
                  </a:lnTo>
                  <a:lnTo>
                    <a:pt x="104" y="663"/>
                  </a:lnTo>
                  <a:lnTo>
                    <a:pt x="110" y="539"/>
                  </a:lnTo>
                  <a:lnTo>
                    <a:pt x="120" y="333"/>
                  </a:lnTo>
                  <a:lnTo>
                    <a:pt x="134" y="54"/>
                  </a:lnTo>
                  <a:lnTo>
                    <a:pt x="157" y="48"/>
                  </a:lnTo>
                  <a:lnTo>
                    <a:pt x="163" y="0"/>
                  </a:lnTo>
                  <a:lnTo>
                    <a:pt x="191" y="40"/>
                  </a:lnTo>
                  <a:lnTo>
                    <a:pt x="215" y="34"/>
                  </a:lnTo>
                  <a:lnTo>
                    <a:pt x="231" y="82"/>
                  </a:lnTo>
                  <a:lnTo>
                    <a:pt x="253" y="138"/>
                  </a:lnTo>
                  <a:lnTo>
                    <a:pt x="281" y="210"/>
                  </a:lnTo>
                  <a:lnTo>
                    <a:pt x="317" y="296"/>
                  </a:lnTo>
                  <a:lnTo>
                    <a:pt x="363" y="395"/>
                  </a:lnTo>
                  <a:lnTo>
                    <a:pt x="415" y="503"/>
                  </a:lnTo>
                  <a:lnTo>
                    <a:pt x="445" y="559"/>
                  </a:lnTo>
                  <a:lnTo>
                    <a:pt x="475" y="615"/>
                  </a:lnTo>
                  <a:lnTo>
                    <a:pt x="486" y="633"/>
                  </a:lnTo>
                  <a:lnTo>
                    <a:pt x="496" y="647"/>
                  </a:lnTo>
                  <a:lnTo>
                    <a:pt x="508" y="661"/>
                  </a:lnTo>
                  <a:lnTo>
                    <a:pt x="520" y="673"/>
                  </a:lnTo>
                  <a:lnTo>
                    <a:pt x="546" y="693"/>
                  </a:lnTo>
                  <a:lnTo>
                    <a:pt x="570" y="707"/>
                  </a:lnTo>
                  <a:lnTo>
                    <a:pt x="592" y="717"/>
                  </a:lnTo>
                  <a:lnTo>
                    <a:pt x="610" y="723"/>
                  </a:lnTo>
                  <a:lnTo>
                    <a:pt x="626" y="729"/>
                  </a:lnTo>
                  <a:lnTo>
                    <a:pt x="0" y="879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4" name="Freeform 8"/>
            <p:cNvSpPr>
              <a:spLocks/>
            </p:cNvSpPr>
            <p:nvPr/>
          </p:nvSpPr>
          <p:spPr bwMode="auto">
            <a:xfrm>
              <a:off x="2490" y="210"/>
              <a:ext cx="280" cy="1804"/>
            </a:xfrm>
            <a:custGeom>
              <a:avLst/>
              <a:gdLst>
                <a:gd name="T0" fmla="*/ 280 w 88"/>
                <a:gd name="T1" fmla="*/ 1804 h 565"/>
                <a:gd name="T2" fmla="*/ 0 w 88"/>
                <a:gd name="T3" fmla="*/ 0 h 565"/>
                <a:gd name="T4" fmla="*/ 280 w 88"/>
                <a:gd name="T5" fmla="*/ 1804 h 5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565">
                  <a:moveTo>
                    <a:pt x="88" y="565"/>
                  </a:moveTo>
                  <a:lnTo>
                    <a:pt x="0" y="0"/>
                  </a:lnTo>
                  <a:lnTo>
                    <a:pt x="88" y="565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5" name="Freeform 11"/>
            <p:cNvSpPr>
              <a:spLocks/>
            </p:cNvSpPr>
            <p:nvPr/>
          </p:nvSpPr>
          <p:spPr bwMode="auto">
            <a:xfrm>
              <a:off x="2547" y="287"/>
              <a:ext cx="664" cy="2257"/>
            </a:xfrm>
            <a:custGeom>
              <a:avLst/>
              <a:gdLst>
                <a:gd name="T0" fmla="*/ 664 w 208"/>
                <a:gd name="T1" fmla="*/ 2257 h 707"/>
                <a:gd name="T2" fmla="*/ 664 w 208"/>
                <a:gd name="T3" fmla="*/ 2257 h 707"/>
                <a:gd name="T4" fmla="*/ 581 w 208"/>
                <a:gd name="T5" fmla="*/ 2046 h 707"/>
                <a:gd name="T6" fmla="*/ 498 w 208"/>
                <a:gd name="T7" fmla="*/ 1829 h 707"/>
                <a:gd name="T8" fmla="*/ 421 w 208"/>
                <a:gd name="T9" fmla="*/ 1580 h 707"/>
                <a:gd name="T10" fmla="*/ 421 w 208"/>
                <a:gd name="T11" fmla="*/ 1580 h 707"/>
                <a:gd name="T12" fmla="*/ 313 w 208"/>
                <a:gd name="T13" fmla="*/ 1191 h 707"/>
                <a:gd name="T14" fmla="*/ 172 w 208"/>
                <a:gd name="T15" fmla="*/ 664 h 707"/>
                <a:gd name="T16" fmla="*/ 0 w 208"/>
                <a:gd name="T17" fmla="*/ 0 h 7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707">
                  <a:moveTo>
                    <a:pt x="208" y="707"/>
                  </a:moveTo>
                  <a:lnTo>
                    <a:pt x="208" y="707"/>
                  </a:lnTo>
                  <a:lnTo>
                    <a:pt x="182" y="641"/>
                  </a:lnTo>
                  <a:lnTo>
                    <a:pt x="156" y="573"/>
                  </a:lnTo>
                  <a:lnTo>
                    <a:pt x="132" y="495"/>
                  </a:lnTo>
                  <a:lnTo>
                    <a:pt x="98" y="373"/>
                  </a:lnTo>
                  <a:lnTo>
                    <a:pt x="54" y="20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Freeform 12"/>
            <p:cNvSpPr>
              <a:spLocks/>
            </p:cNvSpPr>
            <p:nvPr/>
          </p:nvSpPr>
          <p:spPr bwMode="auto">
            <a:xfrm>
              <a:off x="2451" y="345"/>
              <a:ext cx="160" cy="2378"/>
            </a:xfrm>
            <a:custGeom>
              <a:avLst/>
              <a:gdLst>
                <a:gd name="T0" fmla="*/ 160 w 50"/>
                <a:gd name="T1" fmla="*/ 2378 h 745"/>
                <a:gd name="T2" fmla="*/ 0 w 50"/>
                <a:gd name="T3" fmla="*/ 0 h 745"/>
                <a:gd name="T4" fmla="*/ 160 w 50"/>
                <a:gd name="T5" fmla="*/ 2378 h 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745">
                  <a:moveTo>
                    <a:pt x="50" y="745"/>
                  </a:moveTo>
                  <a:lnTo>
                    <a:pt x="0" y="0"/>
                  </a:lnTo>
                  <a:lnTo>
                    <a:pt x="50" y="745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7" name="Freeform 5"/>
            <p:cNvSpPr>
              <a:spLocks/>
            </p:cNvSpPr>
            <p:nvPr/>
          </p:nvSpPr>
          <p:spPr bwMode="auto">
            <a:xfrm>
              <a:off x="1944" y="2014"/>
              <a:ext cx="2011" cy="2072"/>
            </a:xfrm>
            <a:custGeom>
              <a:avLst/>
              <a:gdLst>
                <a:gd name="T0" fmla="*/ 827 w 630"/>
                <a:gd name="T1" fmla="*/ 0 h 649"/>
                <a:gd name="T2" fmla="*/ 1293 w 630"/>
                <a:gd name="T3" fmla="*/ 556 h 649"/>
                <a:gd name="T4" fmla="*/ 2011 w 630"/>
                <a:gd name="T5" fmla="*/ 492 h 649"/>
                <a:gd name="T6" fmla="*/ 1628 w 630"/>
                <a:gd name="T7" fmla="*/ 1105 h 649"/>
                <a:gd name="T8" fmla="*/ 1915 w 630"/>
                <a:gd name="T9" fmla="*/ 1766 h 649"/>
                <a:gd name="T10" fmla="*/ 1216 w 630"/>
                <a:gd name="T11" fmla="*/ 1593 h 649"/>
                <a:gd name="T12" fmla="*/ 674 w 630"/>
                <a:gd name="T13" fmla="*/ 2072 h 649"/>
                <a:gd name="T14" fmla="*/ 622 w 630"/>
                <a:gd name="T15" fmla="*/ 1350 h 649"/>
                <a:gd name="T16" fmla="*/ 0 w 630"/>
                <a:gd name="T17" fmla="*/ 983 h 649"/>
                <a:gd name="T18" fmla="*/ 667 w 630"/>
                <a:gd name="T19" fmla="*/ 709 h 649"/>
                <a:gd name="T20" fmla="*/ 827 w 630"/>
                <a:gd name="T21" fmla="*/ 0 h 6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" h="649">
                  <a:moveTo>
                    <a:pt x="259" y="0"/>
                  </a:moveTo>
                  <a:lnTo>
                    <a:pt x="405" y="174"/>
                  </a:lnTo>
                  <a:lnTo>
                    <a:pt x="630" y="154"/>
                  </a:lnTo>
                  <a:lnTo>
                    <a:pt x="510" y="346"/>
                  </a:lnTo>
                  <a:lnTo>
                    <a:pt x="600" y="553"/>
                  </a:lnTo>
                  <a:lnTo>
                    <a:pt x="381" y="499"/>
                  </a:lnTo>
                  <a:lnTo>
                    <a:pt x="211" y="649"/>
                  </a:lnTo>
                  <a:lnTo>
                    <a:pt x="195" y="423"/>
                  </a:lnTo>
                  <a:lnTo>
                    <a:pt x="0" y="308"/>
                  </a:lnTo>
                  <a:lnTo>
                    <a:pt x="209" y="222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34"/>
          <p:cNvGrpSpPr>
            <a:grpSpLocks/>
          </p:cNvGrpSpPr>
          <p:nvPr/>
        </p:nvGrpSpPr>
        <p:grpSpPr bwMode="auto">
          <a:xfrm>
            <a:off x="1600200" y="419100"/>
            <a:ext cx="5880100" cy="5956300"/>
            <a:chOff x="1008" y="264"/>
            <a:chExt cx="3704" cy="3752"/>
          </a:xfrm>
        </p:grpSpPr>
        <p:sp>
          <p:nvSpPr>
            <p:cNvPr id="17411" name="Line 13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2" name="Line 14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3" name="Line 15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4" name="Line 16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5" name="Line 17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6" name="Line 18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7" name="Line 19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8" name="Line 20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9" name="Oval 23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0" name="Oval 24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1" name="Oval 25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2" name="Oval 27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3" name="Oval 28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4" name="Oval 29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5" name="Oval 31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6" name="Oval 32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7" name="Oval 33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9"/>
          <p:cNvGrpSpPr>
            <a:grpSpLocks/>
          </p:cNvGrpSpPr>
          <p:nvPr/>
        </p:nvGrpSpPr>
        <p:grpSpPr bwMode="auto">
          <a:xfrm>
            <a:off x="1579563" y="414338"/>
            <a:ext cx="5867400" cy="5918200"/>
            <a:chOff x="1416" y="288"/>
            <a:chExt cx="3696" cy="3728"/>
          </a:xfrm>
        </p:grpSpPr>
        <p:sp>
          <p:nvSpPr>
            <p:cNvPr id="19459" name="Freeform 20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0" name="Freeform 21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1" name="Freeform 22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2" name="Freeform 23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3" name="Freeform 24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4" name="Oval 25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5" name="Oval 26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6" name="Oval 27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7" name="Oval 28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8" name="Oval 29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9" name="Oval 30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0" name="Oval 31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1" name="Oval 32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179</Words>
  <Application>Microsoft Office PowerPoint</Application>
  <PresentationFormat>On-screen Show (4:3)</PresentationFormat>
  <Paragraphs>31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Default Design</vt:lpstr>
      <vt:lpstr>Star Clip Art - Set 2 Can be coloured in, magnified and cut 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Clip Art Set 2</dc:title>
  <dc:subject/>
  <dc:creator>Presentation Magazine</dc:creator>
  <cp:keywords/>
  <dc:description/>
  <cp:lastModifiedBy>Jonty Pearce</cp:lastModifiedBy>
  <cp:revision>24</cp:revision>
  <dcterms:created xsi:type="dcterms:W3CDTF">2009-09-19T05:31:48Z</dcterms:created>
  <dcterms:modified xsi:type="dcterms:W3CDTF">2015-02-22T11:12:32Z</dcterms:modified>
  <cp:category/>
</cp:coreProperties>
</file>