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4" r:id="rId17"/>
    <p:sldId id="275" r:id="rId18"/>
    <p:sldId id="273" r:id="rId1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E81D22"/>
    <a:srgbClr val="BBE0E3"/>
    <a:srgbClr val="FFFFFF"/>
    <a:srgbClr val="DFFFFC"/>
    <a:srgbClr val="B3C3FC"/>
    <a:srgbClr val="DCC3FD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832" autoAdjust="0"/>
  </p:normalViewPr>
  <p:slideViewPr>
    <p:cSldViewPr snapToGrid="0"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 smtClean="0"/>
            </a:lvl1pPr>
          </a:lstStyle>
          <a:p>
            <a:pPr>
              <a:defRPr/>
            </a:pPr>
            <a:fld id="{3292E954-69DD-4480-ABAE-0C24177819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8033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C94858-4964-4EAD-B8E0-8E25675C9372}" type="slidenum">
              <a:rPr lang="en-GB" altLang="en-US" baseline="0"/>
              <a:pPr/>
              <a:t>1</a:t>
            </a:fld>
            <a:endParaRPr lang="en-GB" altLang="en-US" baseline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8191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EEA185-167F-4663-AFC8-20C1DD53E977}" type="slidenum">
              <a:rPr lang="en-GB" altLang="en-US" baseline="0"/>
              <a:pPr/>
              <a:t>10</a:t>
            </a:fld>
            <a:endParaRPr lang="en-GB" altLang="en-US" baseline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9968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C01A85-F6A3-44F8-BCCB-371472651D89}" type="slidenum">
              <a:rPr lang="en-GB" altLang="en-US" baseline="0"/>
              <a:pPr/>
              <a:t>11</a:t>
            </a:fld>
            <a:endParaRPr lang="en-GB" altLang="en-US" baseline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4621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4EB68F-C1D8-4318-94D8-08F3A1C1C2C6}" type="slidenum">
              <a:rPr lang="en-GB" altLang="en-US" baseline="0"/>
              <a:pPr/>
              <a:t>12</a:t>
            </a:fld>
            <a:endParaRPr lang="en-GB" altLang="en-US" baseline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4455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CA9E88-4156-4E37-85BE-9C0E4D2AC8B9}" type="slidenum">
              <a:rPr lang="en-GB" altLang="en-US" baseline="0"/>
              <a:pPr/>
              <a:t>13</a:t>
            </a:fld>
            <a:endParaRPr lang="en-GB" altLang="en-US" baseline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8428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6E6A3B-E0B2-45F5-AEE4-7D29858CE686}" type="slidenum">
              <a:rPr lang="en-GB" altLang="en-US" baseline="0"/>
              <a:pPr/>
              <a:t>14</a:t>
            </a:fld>
            <a:endParaRPr lang="en-GB" altLang="en-US" baseline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75305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2C4F8D-2409-4FA9-8ABC-C0CF3543AC4D}" type="slidenum">
              <a:rPr lang="en-GB" altLang="en-US" baseline="0"/>
              <a:pPr/>
              <a:t>15</a:t>
            </a:fld>
            <a:endParaRPr lang="en-GB" altLang="en-US" baseline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43577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86CD5C-6203-45B0-A6D9-738DC182BF9F}" type="slidenum">
              <a:rPr lang="en-GB" altLang="en-US" baseline="0"/>
              <a:pPr/>
              <a:t>16</a:t>
            </a:fld>
            <a:endParaRPr lang="en-GB" altLang="en-US" baseline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768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D4CF5-1E43-4F8F-BB79-CF1BFCEA1C2A}" type="slidenum">
              <a:rPr lang="en-GB" altLang="en-US" baseline="0"/>
              <a:pPr/>
              <a:t>17</a:t>
            </a:fld>
            <a:endParaRPr lang="en-GB" altLang="en-US" baseline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90628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C696F0-70BA-4D74-AE4D-E954FF307D2F}" type="slidenum">
              <a:rPr lang="en-GB" altLang="en-US" baseline="0"/>
              <a:pPr/>
              <a:t>18</a:t>
            </a:fld>
            <a:endParaRPr lang="en-GB" altLang="en-US" baseline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9795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0CEF3B-8EC8-4FDF-92C3-C5E0996AB5B2}" type="slidenum">
              <a:rPr lang="en-GB" altLang="en-US" baseline="0"/>
              <a:pPr/>
              <a:t>2</a:t>
            </a:fld>
            <a:endParaRPr lang="en-GB" altLang="en-US" baseline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3708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B7F88D-9AC7-41D8-914B-DA85CDFBA7E7}" type="slidenum">
              <a:rPr lang="en-GB" altLang="en-US" baseline="0"/>
              <a:pPr/>
              <a:t>3</a:t>
            </a:fld>
            <a:endParaRPr lang="en-GB" altLang="en-US" baseline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96707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1B1EA5-74A6-4C7C-A10C-D8C797141C52}" type="slidenum">
              <a:rPr lang="en-GB" altLang="en-US" baseline="0"/>
              <a:pPr/>
              <a:t>4</a:t>
            </a:fld>
            <a:endParaRPr lang="en-GB" altLang="en-US" baseline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81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222F28-E550-4626-8C1B-31FECF800795}" type="slidenum">
              <a:rPr lang="en-GB" altLang="en-US" baseline="0"/>
              <a:pPr/>
              <a:t>5</a:t>
            </a:fld>
            <a:endParaRPr lang="en-GB" altLang="en-US" baseline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9848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64ECE0-8B2F-4ED2-BBD4-49C4E688849C}" type="slidenum">
              <a:rPr lang="en-GB" altLang="en-US" baseline="0"/>
              <a:pPr/>
              <a:t>6</a:t>
            </a:fld>
            <a:endParaRPr lang="en-GB" altLang="en-US" baseline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5858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24E015-E353-46FE-BFE8-81BC94BF5E88}" type="slidenum">
              <a:rPr lang="en-GB" altLang="en-US" baseline="0"/>
              <a:pPr/>
              <a:t>7</a:t>
            </a:fld>
            <a:endParaRPr lang="en-GB" altLang="en-US" baseline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9223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4E673F-E21F-420A-90C9-EFD1530B0510}" type="slidenum">
              <a:rPr lang="en-GB" altLang="en-US" baseline="0"/>
              <a:pPr/>
              <a:t>8</a:t>
            </a:fld>
            <a:endParaRPr lang="en-GB" altLang="en-US" baseline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5721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57DBDE-C484-4DA9-9006-54F5F4F20F5C}" type="slidenum">
              <a:rPr lang="en-GB" altLang="en-US" baseline="0"/>
              <a:pPr/>
              <a:t>9</a:t>
            </a:fld>
            <a:endParaRPr lang="en-GB" altLang="en-US" baseline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26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296A1-181F-47F9-BB20-D3D6B9CB65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6299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9B891-FF8C-444F-8A1A-F7F541AAB3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804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43F74-7B1A-4E59-B4FD-042E6632EF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485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2DC3D-E049-4CBF-80E7-C1B61E6F21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641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7278A-4B81-4794-874D-2584F1EA74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624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45F51-DB9C-480C-9D25-228B53957F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36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A5CA2-96F7-43DF-B35E-01773DD47A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66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BC1-9A85-48B7-B599-0399C68900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505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1874D-BCD9-4E1A-89BA-92A904518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408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57DCB-3875-4099-B841-6ED2D06904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22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AC8E9-0347-4920-9F1D-8532398055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400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aseline="0" smtClean="0"/>
            </a:lvl1pPr>
          </a:lstStyle>
          <a:p>
            <a:pPr>
              <a:defRPr/>
            </a:pPr>
            <a:fld id="{CDD23074-A207-42D2-8BD6-8DDF258FE3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98500" y="27400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mtClean="0"/>
              <a:t>Snowflakes Clip Art</a:t>
            </a:r>
            <a:br>
              <a:rPr lang="en-GB" altLang="en-US" smtClean="0"/>
            </a:br>
            <a:r>
              <a:rPr lang="en-GB" altLang="en-US" sz="4000" smtClean="0"/>
              <a:t>Can be coloured in, magnified and cut out</a:t>
            </a:r>
          </a:p>
        </p:txBody>
      </p:sp>
      <p:grpSp>
        <p:nvGrpSpPr>
          <p:cNvPr id="3075" name="Group 118"/>
          <p:cNvGrpSpPr>
            <a:grpSpLocks/>
          </p:cNvGrpSpPr>
          <p:nvPr/>
        </p:nvGrpSpPr>
        <p:grpSpPr bwMode="auto">
          <a:xfrm rot="1172991">
            <a:off x="288925" y="274638"/>
            <a:ext cx="1754188" cy="1717675"/>
            <a:chOff x="1005" y="337"/>
            <a:chExt cx="3723" cy="3646"/>
          </a:xfrm>
        </p:grpSpPr>
        <p:sp>
          <p:nvSpPr>
            <p:cNvPr id="3356" name="Oval 119"/>
            <p:cNvSpPr>
              <a:spLocks noChangeArrowheads="1"/>
            </p:cNvSpPr>
            <p:nvPr/>
          </p:nvSpPr>
          <p:spPr bwMode="auto">
            <a:xfrm>
              <a:off x="2576" y="1853"/>
              <a:ext cx="607" cy="60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357" name="Group 120"/>
            <p:cNvGrpSpPr>
              <a:grpSpLocks/>
            </p:cNvGrpSpPr>
            <p:nvPr/>
          </p:nvGrpSpPr>
          <p:grpSpPr bwMode="auto">
            <a:xfrm>
              <a:off x="2665" y="337"/>
              <a:ext cx="429" cy="1352"/>
              <a:chOff x="2665" y="337"/>
              <a:chExt cx="429" cy="1352"/>
            </a:xfrm>
          </p:grpSpPr>
          <p:sp>
            <p:nvSpPr>
              <p:cNvPr id="3386" name="Oval 121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7" name="Oval 122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88" name="Oval 123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58" name="Group 124"/>
            <p:cNvGrpSpPr>
              <a:grpSpLocks/>
            </p:cNvGrpSpPr>
            <p:nvPr/>
          </p:nvGrpSpPr>
          <p:grpSpPr bwMode="auto">
            <a:xfrm rot="10800000">
              <a:off x="2665" y="2631"/>
              <a:ext cx="429" cy="1352"/>
              <a:chOff x="2665" y="337"/>
              <a:chExt cx="429" cy="1352"/>
            </a:xfrm>
          </p:grpSpPr>
          <p:sp>
            <p:nvSpPr>
              <p:cNvPr id="3383" name="Oval 125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4" name="Oval 126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85" name="Oval 127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59" name="Group 128"/>
            <p:cNvGrpSpPr>
              <a:grpSpLocks/>
            </p:cNvGrpSpPr>
            <p:nvPr/>
          </p:nvGrpSpPr>
          <p:grpSpPr bwMode="auto">
            <a:xfrm rot="5400000">
              <a:off x="3837" y="1484"/>
              <a:ext cx="429" cy="1352"/>
              <a:chOff x="2665" y="337"/>
              <a:chExt cx="429" cy="1352"/>
            </a:xfrm>
          </p:grpSpPr>
          <p:sp>
            <p:nvSpPr>
              <p:cNvPr id="3380" name="Oval 129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1" name="Oval 130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82" name="Oval 131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60" name="Group 132"/>
            <p:cNvGrpSpPr>
              <a:grpSpLocks/>
            </p:cNvGrpSpPr>
            <p:nvPr/>
          </p:nvGrpSpPr>
          <p:grpSpPr bwMode="auto">
            <a:xfrm rot="-5400000">
              <a:off x="1466" y="1484"/>
              <a:ext cx="429" cy="1352"/>
              <a:chOff x="2665" y="337"/>
              <a:chExt cx="429" cy="1352"/>
            </a:xfrm>
          </p:grpSpPr>
          <p:sp>
            <p:nvSpPr>
              <p:cNvPr id="3377" name="Oval 133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78" name="Oval 134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79" name="Oval 135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61" name="Group 136"/>
            <p:cNvGrpSpPr>
              <a:grpSpLocks/>
            </p:cNvGrpSpPr>
            <p:nvPr/>
          </p:nvGrpSpPr>
          <p:grpSpPr bwMode="auto">
            <a:xfrm rot="-8100000">
              <a:off x="1983" y="2285"/>
              <a:ext cx="357" cy="1124"/>
              <a:chOff x="2665" y="337"/>
              <a:chExt cx="429" cy="1352"/>
            </a:xfrm>
          </p:grpSpPr>
          <p:sp>
            <p:nvSpPr>
              <p:cNvPr id="3374" name="Oval 137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75" name="Oval 138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76" name="Oval 139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62" name="Group 140"/>
            <p:cNvGrpSpPr>
              <a:grpSpLocks/>
            </p:cNvGrpSpPr>
            <p:nvPr/>
          </p:nvGrpSpPr>
          <p:grpSpPr bwMode="auto">
            <a:xfrm rot="2700000">
              <a:off x="3405" y="898"/>
              <a:ext cx="357" cy="1124"/>
              <a:chOff x="2665" y="337"/>
              <a:chExt cx="429" cy="1352"/>
            </a:xfrm>
          </p:grpSpPr>
          <p:sp>
            <p:nvSpPr>
              <p:cNvPr id="3371" name="Oval 141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72" name="Oval 142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73" name="Oval 143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63" name="Group 144"/>
            <p:cNvGrpSpPr>
              <a:grpSpLocks/>
            </p:cNvGrpSpPr>
            <p:nvPr/>
          </p:nvGrpSpPr>
          <p:grpSpPr bwMode="auto">
            <a:xfrm rot="8100000">
              <a:off x="3377" y="2277"/>
              <a:ext cx="357" cy="1124"/>
              <a:chOff x="2665" y="337"/>
              <a:chExt cx="429" cy="1352"/>
            </a:xfrm>
          </p:grpSpPr>
          <p:sp>
            <p:nvSpPr>
              <p:cNvPr id="3368" name="Oval 145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69" name="Oval 146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70" name="Oval 147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64" name="Group 148"/>
            <p:cNvGrpSpPr>
              <a:grpSpLocks/>
            </p:cNvGrpSpPr>
            <p:nvPr/>
          </p:nvGrpSpPr>
          <p:grpSpPr bwMode="auto">
            <a:xfrm rot="-2700000">
              <a:off x="1969" y="884"/>
              <a:ext cx="357" cy="1124"/>
              <a:chOff x="2665" y="337"/>
              <a:chExt cx="429" cy="1352"/>
            </a:xfrm>
          </p:grpSpPr>
          <p:sp>
            <p:nvSpPr>
              <p:cNvPr id="3365" name="Oval 149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66" name="Oval 150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67" name="Oval 151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</p:grpSp>
      <p:grpSp>
        <p:nvGrpSpPr>
          <p:cNvPr id="3076" name="Group 152"/>
          <p:cNvGrpSpPr>
            <a:grpSpLocks/>
          </p:cNvGrpSpPr>
          <p:nvPr/>
        </p:nvGrpSpPr>
        <p:grpSpPr bwMode="auto">
          <a:xfrm rot="-1046053">
            <a:off x="7081838" y="4646613"/>
            <a:ext cx="1808162" cy="1830387"/>
            <a:chOff x="340" y="2545"/>
            <a:chExt cx="1374" cy="1391"/>
          </a:xfrm>
        </p:grpSpPr>
        <p:sp>
          <p:nvSpPr>
            <p:cNvPr id="3331" name="Freeform 153"/>
            <p:cNvSpPr>
              <a:spLocks/>
            </p:cNvSpPr>
            <p:nvPr/>
          </p:nvSpPr>
          <p:spPr bwMode="auto">
            <a:xfrm>
              <a:off x="839" y="3056"/>
              <a:ext cx="372" cy="373"/>
            </a:xfrm>
            <a:custGeom>
              <a:avLst/>
              <a:gdLst>
                <a:gd name="T0" fmla="*/ 0 w 192"/>
                <a:gd name="T1" fmla="*/ 189 h 193"/>
                <a:gd name="T2" fmla="*/ 186 w 192"/>
                <a:gd name="T3" fmla="*/ 0 h 193"/>
                <a:gd name="T4" fmla="*/ 372 w 192"/>
                <a:gd name="T5" fmla="*/ 189 h 193"/>
                <a:gd name="T6" fmla="*/ 186 w 192"/>
                <a:gd name="T7" fmla="*/ 373 h 193"/>
                <a:gd name="T8" fmla="*/ 0 w 192"/>
                <a:gd name="T9" fmla="*/ 189 h 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2" h="193">
                  <a:moveTo>
                    <a:pt x="0" y="98"/>
                  </a:moveTo>
                  <a:lnTo>
                    <a:pt x="96" y="0"/>
                  </a:lnTo>
                  <a:lnTo>
                    <a:pt x="192" y="98"/>
                  </a:lnTo>
                  <a:lnTo>
                    <a:pt x="96" y="193"/>
                  </a:lnTo>
                  <a:lnTo>
                    <a:pt x="0" y="98"/>
                  </a:lnTo>
                  <a:close/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2" name="Line 154"/>
            <p:cNvSpPr>
              <a:spLocks noChangeShapeType="1"/>
            </p:cNvSpPr>
            <p:nvPr/>
          </p:nvSpPr>
          <p:spPr bwMode="auto">
            <a:xfrm flipV="1">
              <a:off x="1025" y="2545"/>
              <a:ext cx="2" cy="51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3" name="Freeform 155"/>
            <p:cNvSpPr>
              <a:spLocks/>
            </p:cNvSpPr>
            <p:nvPr/>
          </p:nvSpPr>
          <p:spPr bwMode="auto">
            <a:xfrm>
              <a:off x="882" y="2638"/>
              <a:ext cx="290" cy="178"/>
            </a:xfrm>
            <a:custGeom>
              <a:avLst/>
              <a:gdLst>
                <a:gd name="T0" fmla="*/ 0 w 150"/>
                <a:gd name="T1" fmla="*/ 4 h 92"/>
                <a:gd name="T2" fmla="*/ 143 w 150"/>
                <a:gd name="T3" fmla="*/ 178 h 92"/>
                <a:gd name="T4" fmla="*/ 290 w 150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0" y="2"/>
                  </a:moveTo>
                  <a:lnTo>
                    <a:pt x="74" y="92"/>
                  </a:lnTo>
                  <a:lnTo>
                    <a:pt x="150" y="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4" name="Freeform 156"/>
            <p:cNvSpPr>
              <a:spLocks/>
            </p:cNvSpPr>
            <p:nvPr/>
          </p:nvSpPr>
          <p:spPr bwMode="auto">
            <a:xfrm>
              <a:off x="882" y="2812"/>
              <a:ext cx="290" cy="178"/>
            </a:xfrm>
            <a:custGeom>
              <a:avLst/>
              <a:gdLst>
                <a:gd name="T0" fmla="*/ 0 w 150"/>
                <a:gd name="T1" fmla="*/ 0 h 92"/>
                <a:gd name="T2" fmla="*/ 143 w 150"/>
                <a:gd name="T3" fmla="*/ 178 h 92"/>
                <a:gd name="T4" fmla="*/ 290 w 150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0" y="0"/>
                  </a:moveTo>
                  <a:lnTo>
                    <a:pt x="74" y="92"/>
                  </a:lnTo>
                  <a:lnTo>
                    <a:pt x="150" y="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5" name="Line 157"/>
            <p:cNvSpPr>
              <a:spLocks noChangeShapeType="1"/>
            </p:cNvSpPr>
            <p:nvPr/>
          </p:nvSpPr>
          <p:spPr bwMode="auto">
            <a:xfrm>
              <a:off x="1029" y="3425"/>
              <a:ext cx="2" cy="51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6" name="Freeform 158"/>
            <p:cNvSpPr>
              <a:spLocks/>
            </p:cNvSpPr>
            <p:nvPr/>
          </p:nvSpPr>
          <p:spPr bwMode="auto">
            <a:xfrm>
              <a:off x="882" y="3665"/>
              <a:ext cx="290" cy="178"/>
            </a:xfrm>
            <a:custGeom>
              <a:avLst/>
              <a:gdLst>
                <a:gd name="T0" fmla="*/ 290 w 150"/>
                <a:gd name="T1" fmla="*/ 178 h 92"/>
                <a:gd name="T2" fmla="*/ 147 w 150"/>
                <a:gd name="T3" fmla="*/ 0 h 92"/>
                <a:gd name="T4" fmla="*/ 0 w 150"/>
                <a:gd name="T5" fmla="*/ 178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150" y="92"/>
                  </a:moveTo>
                  <a:lnTo>
                    <a:pt x="76" y="0"/>
                  </a:lnTo>
                  <a:lnTo>
                    <a:pt x="0" y="92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7" name="Freeform 159"/>
            <p:cNvSpPr>
              <a:spLocks/>
            </p:cNvSpPr>
            <p:nvPr/>
          </p:nvSpPr>
          <p:spPr bwMode="auto">
            <a:xfrm>
              <a:off x="882" y="3495"/>
              <a:ext cx="290" cy="178"/>
            </a:xfrm>
            <a:custGeom>
              <a:avLst/>
              <a:gdLst>
                <a:gd name="T0" fmla="*/ 290 w 150"/>
                <a:gd name="T1" fmla="*/ 174 h 92"/>
                <a:gd name="T2" fmla="*/ 147 w 150"/>
                <a:gd name="T3" fmla="*/ 0 h 92"/>
                <a:gd name="T4" fmla="*/ 0 w 150"/>
                <a:gd name="T5" fmla="*/ 178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150" y="90"/>
                  </a:moveTo>
                  <a:lnTo>
                    <a:pt x="76" y="0"/>
                  </a:lnTo>
                  <a:lnTo>
                    <a:pt x="0" y="92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8" name="Line 160"/>
            <p:cNvSpPr>
              <a:spLocks noChangeShapeType="1"/>
            </p:cNvSpPr>
            <p:nvPr/>
          </p:nvSpPr>
          <p:spPr bwMode="auto">
            <a:xfrm>
              <a:off x="1211" y="3238"/>
              <a:ext cx="50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9" name="Freeform 161"/>
            <p:cNvSpPr>
              <a:spLocks/>
            </p:cNvSpPr>
            <p:nvPr/>
          </p:nvSpPr>
          <p:spPr bwMode="auto">
            <a:xfrm>
              <a:off x="1451" y="3094"/>
              <a:ext cx="178" cy="291"/>
            </a:xfrm>
            <a:custGeom>
              <a:avLst/>
              <a:gdLst>
                <a:gd name="T0" fmla="*/ 174 w 92"/>
                <a:gd name="T1" fmla="*/ 0 h 150"/>
                <a:gd name="T2" fmla="*/ 0 w 92"/>
                <a:gd name="T3" fmla="*/ 144 h 150"/>
                <a:gd name="T4" fmla="*/ 178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90" y="0"/>
                  </a:moveTo>
                  <a:lnTo>
                    <a:pt x="0" y="74"/>
                  </a:lnTo>
                  <a:lnTo>
                    <a:pt x="92" y="15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0" name="Freeform 162"/>
            <p:cNvSpPr>
              <a:spLocks/>
            </p:cNvSpPr>
            <p:nvPr/>
          </p:nvSpPr>
          <p:spPr bwMode="auto">
            <a:xfrm>
              <a:off x="1281" y="3094"/>
              <a:ext cx="178" cy="291"/>
            </a:xfrm>
            <a:custGeom>
              <a:avLst/>
              <a:gdLst>
                <a:gd name="T0" fmla="*/ 174 w 92"/>
                <a:gd name="T1" fmla="*/ 0 h 150"/>
                <a:gd name="T2" fmla="*/ 0 w 92"/>
                <a:gd name="T3" fmla="*/ 144 h 150"/>
                <a:gd name="T4" fmla="*/ 178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90" y="0"/>
                  </a:moveTo>
                  <a:lnTo>
                    <a:pt x="0" y="74"/>
                  </a:lnTo>
                  <a:lnTo>
                    <a:pt x="92" y="15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1" name="Line 163"/>
            <p:cNvSpPr>
              <a:spLocks noChangeShapeType="1"/>
            </p:cNvSpPr>
            <p:nvPr/>
          </p:nvSpPr>
          <p:spPr bwMode="auto">
            <a:xfrm flipH="1">
              <a:off x="340" y="3238"/>
              <a:ext cx="499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2" name="Freeform 164"/>
            <p:cNvSpPr>
              <a:spLocks/>
            </p:cNvSpPr>
            <p:nvPr/>
          </p:nvSpPr>
          <p:spPr bwMode="auto">
            <a:xfrm>
              <a:off x="421" y="3094"/>
              <a:ext cx="178" cy="291"/>
            </a:xfrm>
            <a:custGeom>
              <a:avLst/>
              <a:gdLst>
                <a:gd name="T0" fmla="*/ 4 w 92"/>
                <a:gd name="T1" fmla="*/ 0 h 150"/>
                <a:gd name="T2" fmla="*/ 178 w 92"/>
                <a:gd name="T3" fmla="*/ 144 h 150"/>
                <a:gd name="T4" fmla="*/ 0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2" y="0"/>
                  </a:moveTo>
                  <a:lnTo>
                    <a:pt x="92" y="74"/>
                  </a:lnTo>
                  <a:lnTo>
                    <a:pt x="0" y="15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3" name="Freeform 165"/>
            <p:cNvSpPr>
              <a:spLocks/>
            </p:cNvSpPr>
            <p:nvPr/>
          </p:nvSpPr>
          <p:spPr bwMode="auto">
            <a:xfrm>
              <a:off x="595" y="3094"/>
              <a:ext cx="178" cy="291"/>
            </a:xfrm>
            <a:custGeom>
              <a:avLst/>
              <a:gdLst>
                <a:gd name="T0" fmla="*/ 0 w 92"/>
                <a:gd name="T1" fmla="*/ 0 h 150"/>
                <a:gd name="T2" fmla="*/ 178 w 92"/>
                <a:gd name="T3" fmla="*/ 144 h 150"/>
                <a:gd name="T4" fmla="*/ 0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0" y="0"/>
                  </a:moveTo>
                  <a:lnTo>
                    <a:pt x="92" y="74"/>
                  </a:lnTo>
                  <a:lnTo>
                    <a:pt x="0" y="15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4" name="Line 166"/>
            <p:cNvSpPr>
              <a:spLocks noChangeShapeType="1"/>
            </p:cNvSpPr>
            <p:nvPr/>
          </p:nvSpPr>
          <p:spPr bwMode="auto">
            <a:xfrm flipV="1">
              <a:off x="1118" y="2890"/>
              <a:ext cx="259" cy="2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5" name="Freeform 167"/>
            <p:cNvSpPr>
              <a:spLocks/>
            </p:cNvSpPr>
            <p:nvPr/>
          </p:nvSpPr>
          <p:spPr bwMode="auto">
            <a:xfrm>
              <a:off x="1269" y="2812"/>
              <a:ext cx="190" cy="190"/>
            </a:xfrm>
            <a:custGeom>
              <a:avLst/>
              <a:gdLst>
                <a:gd name="T0" fmla="*/ 19 w 98"/>
                <a:gd name="T1" fmla="*/ 0 h 98"/>
                <a:gd name="T2" fmla="*/ 0 w 98"/>
                <a:gd name="T3" fmla="*/ 190 h 98"/>
                <a:gd name="T4" fmla="*/ 190 w 98"/>
                <a:gd name="T5" fmla="*/ 171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10" y="0"/>
                  </a:moveTo>
                  <a:lnTo>
                    <a:pt x="0" y="98"/>
                  </a:lnTo>
                  <a:lnTo>
                    <a:pt x="98" y="88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6" name="Freeform 168"/>
            <p:cNvSpPr>
              <a:spLocks/>
            </p:cNvSpPr>
            <p:nvPr/>
          </p:nvSpPr>
          <p:spPr bwMode="auto">
            <a:xfrm>
              <a:off x="1168" y="2913"/>
              <a:ext cx="190" cy="189"/>
            </a:xfrm>
            <a:custGeom>
              <a:avLst/>
              <a:gdLst>
                <a:gd name="T0" fmla="*/ 16 w 98"/>
                <a:gd name="T1" fmla="*/ 0 h 98"/>
                <a:gd name="T2" fmla="*/ 0 w 98"/>
                <a:gd name="T3" fmla="*/ 189 h 98"/>
                <a:gd name="T4" fmla="*/ 190 w 98"/>
                <a:gd name="T5" fmla="*/ 170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8" y="0"/>
                  </a:moveTo>
                  <a:lnTo>
                    <a:pt x="0" y="98"/>
                  </a:lnTo>
                  <a:lnTo>
                    <a:pt x="98" y="88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7" name="Line 169"/>
            <p:cNvSpPr>
              <a:spLocks noChangeShapeType="1"/>
            </p:cNvSpPr>
            <p:nvPr/>
          </p:nvSpPr>
          <p:spPr bwMode="auto">
            <a:xfrm flipH="1">
              <a:off x="665" y="3334"/>
              <a:ext cx="264" cy="25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8" name="Freeform 170"/>
            <p:cNvSpPr>
              <a:spLocks/>
            </p:cNvSpPr>
            <p:nvPr/>
          </p:nvSpPr>
          <p:spPr bwMode="auto">
            <a:xfrm>
              <a:off x="588" y="3483"/>
              <a:ext cx="189" cy="190"/>
            </a:xfrm>
            <a:custGeom>
              <a:avLst/>
              <a:gdLst>
                <a:gd name="T0" fmla="*/ 174 w 98"/>
                <a:gd name="T1" fmla="*/ 190 h 98"/>
                <a:gd name="T2" fmla="*/ 189 w 98"/>
                <a:gd name="T3" fmla="*/ 0 h 98"/>
                <a:gd name="T4" fmla="*/ 0 w 98"/>
                <a:gd name="T5" fmla="*/ 19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90" y="98"/>
                  </a:moveTo>
                  <a:lnTo>
                    <a:pt x="98" y="0"/>
                  </a:lnTo>
                  <a:lnTo>
                    <a:pt x="0" y="1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9" name="Freeform 171"/>
            <p:cNvSpPr>
              <a:spLocks/>
            </p:cNvSpPr>
            <p:nvPr/>
          </p:nvSpPr>
          <p:spPr bwMode="auto">
            <a:xfrm>
              <a:off x="688" y="3385"/>
              <a:ext cx="190" cy="187"/>
            </a:xfrm>
            <a:custGeom>
              <a:avLst/>
              <a:gdLst>
                <a:gd name="T0" fmla="*/ 174 w 98"/>
                <a:gd name="T1" fmla="*/ 187 h 97"/>
                <a:gd name="T2" fmla="*/ 190 w 98"/>
                <a:gd name="T3" fmla="*/ 0 h 97"/>
                <a:gd name="T4" fmla="*/ 0 w 98"/>
                <a:gd name="T5" fmla="*/ 19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7">
                  <a:moveTo>
                    <a:pt x="90" y="97"/>
                  </a:moveTo>
                  <a:lnTo>
                    <a:pt x="98" y="0"/>
                  </a:lnTo>
                  <a:lnTo>
                    <a:pt x="0" y="1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0" name="Line 172"/>
            <p:cNvSpPr>
              <a:spLocks noChangeShapeType="1"/>
            </p:cNvSpPr>
            <p:nvPr/>
          </p:nvSpPr>
          <p:spPr bwMode="auto">
            <a:xfrm>
              <a:off x="1121" y="3326"/>
              <a:ext cx="263" cy="25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1" name="Freeform 173"/>
            <p:cNvSpPr>
              <a:spLocks/>
            </p:cNvSpPr>
            <p:nvPr/>
          </p:nvSpPr>
          <p:spPr bwMode="auto">
            <a:xfrm>
              <a:off x="1281" y="3483"/>
              <a:ext cx="189" cy="194"/>
            </a:xfrm>
            <a:custGeom>
              <a:avLst/>
              <a:gdLst>
                <a:gd name="T0" fmla="*/ 189 w 98"/>
                <a:gd name="T1" fmla="*/ 19 h 100"/>
                <a:gd name="T2" fmla="*/ 0 w 98"/>
                <a:gd name="T3" fmla="*/ 0 h 100"/>
                <a:gd name="T4" fmla="*/ 19 w 98"/>
                <a:gd name="T5" fmla="*/ 194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00">
                  <a:moveTo>
                    <a:pt x="98" y="10"/>
                  </a:moveTo>
                  <a:lnTo>
                    <a:pt x="0" y="0"/>
                  </a:lnTo>
                  <a:lnTo>
                    <a:pt x="10" y="10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2" name="Freeform 174"/>
            <p:cNvSpPr>
              <a:spLocks/>
            </p:cNvSpPr>
            <p:nvPr/>
          </p:nvSpPr>
          <p:spPr bwMode="auto">
            <a:xfrm>
              <a:off x="1180" y="3385"/>
              <a:ext cx="190" cy="187"/>
            </a:xfrm>
            <a:custGeom>
              <a:avLst/>
              <a:gdLst>
                <a:gd name="T0" fmla="*/ 190 w 98"/>
                <a:gd name="T1" fmla="*/ 15 h 97"/>
                <a:gd name="T2" fmla="*/ 0 w 98"/>
                <a:gd name="T3" fmla="*/ 0 h 97"/>
                <a:gd name="T4" fmla="*/ 16 w 98"/>
                <a:gd name="T5" fmla="*/ 187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7">
                  <a:moveTo>
                    <a:pt x="98" y="8"/>
                  </a:moveTo>
                  <a:lnTo>
                    <a:pt x="0" y="0"/>
                  </a:lnTo>
                  <a:lnTo>
                    <a:pt x="8" y="97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3" name="Line 175"/>
            <p:cNvSpPr>
              <a:spLocks noChangeShapeType="1"/>
            </p:cNvSpPr>
            <p:nvPr/>
          </p:nvSpPr>
          <p:spPr bwMode="auto">
            <a:xfrm flipH="1" flipV="1">
              <a:off x="669" y="2897"/>
              <a:ext cx="260" cy="2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4" name="Freeform 176"/>
            <p:cNvSpPr>
              <a:spLocks/>
            </p:cNvSpPr>
            <p:nvPr/>
          </p:nvSpPr>
          <p:spPr bwMode="auto">
            <a:xfrm>
              <a:off x="592" y="2812"/>
              <a:ext cx="185" cy="190"/>
            </a:xfrm>
            <a:custGeom>
              <a:avLst/>
              <a:gdLst>
                <a:gd name="T0" fmla="*/ 0 w 96"/>
                <a:gd name="T1" fmla="*/ 174 h 98"/>
                <a:gd name="T2" fmla="*/ 185 w 96"/>
                <a:gd name="T3" fmla="*/ 190 h 98"/>
                <a:gd name="T4" fmla="*/ 170 w 96"/>
                <a:gd name="T5" fmla="*/ 0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" h="98">
                  <a:moveTo>
                    <a:pt x="0" y="90"/>
                  </a:moveTo>
                  <a:lnTo>
                    <a:pt x="96" y="98"/>
                  </a:lnTo>
                  <a:lnTo>
                    <a:pt x="88" y="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5" name="Freeform 177"/>
            <p:cNvSpPr>
              <a:spLocks/>
            </p:cNvSpPr>
            <p:nvPr/>
          </p:nvSpPr>
          <p:spPr bwMode="auto">
            <a:xfrm>
              <a:off x="692" y="2913"/>
              <a:ext cx="190" cy="193"/>
            </a:xfrm>
            <a:custGeom>
              <a:avLst/>
              <a:gdLst>
                <a:gd name="T0" fmla="*/ 0 w 98"/>
                <a:gd name="T1" fmla="*/ 174 h 100"/>
                <a:gd name="T2" fmla="*/ 190 w 98"/>
                <a:gd name="T3" fmla="*/ 193 h 100"/>
                <a:gd name="T4" fmla="*/ 171 w 98"/>
                <a:gd name="T5" fmla="*/ 0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00">
                  <a:moveTo>
                    <a:pt x="0" y="90"/>
                  </a:moveTo>
                  <a:lnTo>
                    <a:pt x="98" y="100"/>
                  </a:lnTo>
                  <a:lnTo>
                    <a:pt x="88" y="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178"/>
          <p:cNvGrpSpPr>
            <a:grpSpLocks/>
          </p:cNvGrpSpPr>
          <p:nvPr/>
        </p:nvGrpSpPr>
        <p:grpSpPr bwMode="auto">
          <a:xfrm>
            <a:off x="4827588" y="206375"/>
            <a:ext cx="1817687" cy="1820863"/>
            <a:chOff x="1112" y="2542"/>
            <a:chExt cx="730" cy="731"/>
          </a:xfrm>
        </p:grpSpPr>
        <p:sp>
          <p:nvSpPr>
            <p:cNvPr id="3268" name="Freeform 179"/>
            <p:cNvSpPr>
              <a:spLocks/>
            </p:cNvSpPr>
            <p:nvPr/>
          </p:nvSpPr>
          <p:spPr bwMode="auto">
            <a:xfrm>
              <a:off x="1444" y="3009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69" name="Freeform 180"/>
            <p:cNvSpPr>
              <a:spLocks/>
            </p:cNvSpPr>
            <p:nvPr/>
          </p:nvSpPr>
          <p:spPr bwMode="auto">
            <a:xfrm>
              <a:off x="1444" y="3191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0" name="Freeform 181"/>
            <p:cNvSpPr>
              <a:spLocks/>
            </p:cNvSpPr>
            <p:nvPr/>
          </p:nvSpPr>
          <p:spPr bwMode="auto">
            <a:xfrm>
              <a:off x="1444" y="3009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1" name="Freeform 182"/>
            <p:cNvSpPr>
              <a:spLocks/>
            </p:cNvSpPr>
            <p:nvPr/>
          </p:nvSpPr>
          <p:spPr bwMode="auto">
            <a:xfrm>
              <a:off x="1444" y="3191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2" name="Freeform 183"/>
            <p:cNvSpPr>
              <a:spLocks/>
            </p:cNvSpPr>
            <p:nvPr/>
          </p:nvSpPr>
          <p:spPr bwMode="auto">
            <a:xfrm>
              <a:off x="1444" y="2634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3" name="Freeform 184"/>
            <p:cNvSpPr>
              <a:spLocks/>
            </p:cNvSpPr>
            <p:nvPr/>
          </p:nvSpPr>
          <p:spPr bwMode="auto">
            <a:xfrm>
              <a:off x="1614" y="2692"/>
              <a:ext cx="80" cy="82"/>
            </a:xfrm>
            <a:custGeom>
              <a:avLst/>
              <a:gdLst>
                <a:gd name="T0" fmla="*/ 0 w 80"/>
                <a:gd name="T1" fmla="*/ 82 h 82"/>
                <a:gd name="T2" fmla="*/ 34 w 80"/>
                <a:gd name="T3" fmla="*/ 0 h 82"/>
                <a:gd name="T4" fmla="*/ 80 w 80"/>
                <a:gd name="T5" fmla="*/ 46 h 82"/>
                <a:gd name="T6" fmla="*/ 0 w 80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4" name="Freeform 185"/>
            <p:cNvSpPr>
              <a:spLocks/>
            </p:cNvSpPr>
            <p:nvPr/>
          </p:nvSpPr>
          <p:spPr bwMode="auto">
            <a:xfrm>
              <a:off x="1444" y="2634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5" name="Freeform 186"/>
            <p:cNvSpPr>
              <a:spLocks/>
            </p:cNvSpPr>
            <p:nvPr/>
          </p:nvSpPr>
          <p:spPr bwMode="auto">
            <a:xfrm>
              <a:off x="1614" y="2692"/>
              <a:ext cx="80" cy="82"/>
            </a:xfrm>
            <a:custGeom>
              <a:avLst/>
              <a:gdLst>
                <a:gd name="T0" fmla="*/ 0 w 80"/>
                <a:gd name="T1" fmla="*/ 82 h 82"/>
                <a:gd name="T2" fmla="*/ 34 w 80"/>
                <a:gd name="T3" fmla="*/ 0 h 82"/>
                <a:gd name="T4" fmla="*/ 80 w 80"/>
                <a:gd name="T5" fmla="*/ 46 h 82"/>
                <a:gd name="T6" fmla="*/ 0 w 80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6" name="Freeform 187"/>
            <p:cNvSpPr>
              <a:spLocks/>
            </p:cNvSpPr>
            <p:nvPr/>
          </p:nvSpPr>
          <p:spPr bwMode="auto">
            <a:xfrm>
              <a:off x="1670" y="2877"/>
              <a:ext cx="82" cy="64"/>
            </a:xfrm>
            <a:custGeom>
              <a:avLst/>
              <a:gdLst>
                <a:gd name="T0" fmla="*/ 0 w 82"/>
                <a:gd name="T1" fmla="*/ 32 h 64"/>
                <a:gd name="T2" fmla="*/ 82 w 82"/>
                <a:gd name="T3" fmla="*/ 0 h 64"/>
                <a:gd name="T4" fmla="*/ 82 w 82"/>
                <a:gd name="T5" fmla="*/ 64 h 64"/>
                <a:gd name="T6" fmla="*/ 0 w 82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0" y="32"/>
                  </a:moveTo>
                  <a:lnTo>
                    <a:pt x="82" y="0"/>
                  </a:lnTo>
                  <a:lnTo>
                    <a:pt x="82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7" name="Freeform 188"/>
            <p:cNvSpPr>
              <a:spLocks/>
            </p:cNvSpPr>
            <p:nvPr/>
          </p:nvSpPr>
          <p:spPr bwMode="auto">
            <a:xfrm>
              <a:off x="1576" y="2877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78" name="Freeform 189"/>
            <p:cNvSpPr>
              <a:spLocks/>
            </p:cNvSpPr>
            <p:nvPr/>
          </p:nvSpPr>
          <p:spPr bwMode="auto">
            <a:xfrm>
              <a:off x="1670" y="2877"/>
              <a:ext cx="82" cy="64"/>
            </a:xfrm>
            <a:custGeom>
              <a:avLst/>
              <a:gdLst>
                <a:gd name="T0" fmla="*/ 0 w 82"/>
                <a:gd name="T1" fmla="*/ 32 h 64"/>
                <a:gd name="T2" fmla="*/ 82 w 82"/>
                <a:gd name="T3" fmla="*/ 0 h 64"/>
                <a:gd name="T4" fmla="*/ 82 w 82"/>
                <a:gd name="T5" fmla="*/ 64 h 64"/>
                <a:gd name="T6" fmla="*/ 0 w 82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0" y="32"/>
                  </a:moveTo>
                  <a:lnTo>
                    <a:pt x="82" y="0"/>
                  </a:lnTo>
                  <a:lnTo>
                    <a:pt x="82" y="6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9" name="Freeform 190"/>
            <p:cNvSpPr>
              <a:spLocks/>
            </p:cNvSpPr>
            <p:nvPr/>
          </p:nvSpPr>
          <p:spPr bwMode="auto">
            <a:xfrm>
              <a:off x="1576" y="2877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0" name="Freeform 191"/>
            <p:cNvSpPr>
              <a:spLocks/>
            </p:cNvSpPr>
            <p:nvPr/>
          </p:nvSpPr>
          <p:spPr bwMode="auto">
            <a:xfrm>
              <a:off x="1760" y="2877"/>
              <a:ext cx="82" cy="64"/>
            </a:xfrm>
            <a:custGeom>
              <a:avLst/>
              <a:gdLst>
                <a:gd name="T0" fmla="*/ 82 w 82"/>
                <a:gd name="T1" fmla="*/ 32 h 64"/>
                <a:gd name="T2" fmla="*/ 0 w 82"/>
                <a:gd name="T3" fmla="*/ 0 h 64"/>
                <a:gd name="T4" fmla="*/ 0 w 82"/>
                <a:gd name="T5" fmla="*/ 64 h 64"/>
                <a:gd name="T6" fmla="*/ 82 w 82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82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2" y="3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Freeform 192"/>
            <p:cNvSpPr>
              <a:spLocks/>
            </p:cNvSpPr>
            <p:nvPr/>
          </p:nvSpPr>
          <p:spPr bwMode="auto">
            <a:xfrm>
              <a:off x="1204" y="2875"/>
              <a:ext cx="82" cy="66"/>
            </a:xfrm>
            <a:custGeom>
              <a:avLst/>
              <a:gdLst>
                <a:gd name="T0" fmla="*/ 82 w 82"/>
                <a:gd name="T1" fmla="*/ 32 h 66"/>
                <a:gd name="T2" fmla="*/ 0 w 82"/>
                <a:gd name="T3" fmla="*/ 0 h 66"/>
                <a:gd name="T4" fmla="*/ 0 w 82"/>
                <a:gd name="T5" fmla="*/ 66 h 66"/>
                <a:gd name="T6" fmla="*/ 82 w 82"/>
                <a:gd name="T7" fmla="*/ 32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82" y="32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2" y="3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82" name="Freeform 193"/>
            <p:cNvSpPr>
              <a:spLocks/>
            </p:cNvSpPr>
            <p:nvPr/>
          </p:nvSpPr>
          <p:spPr bwMode="auto">
            <a:xfrm>
              <a:off x="1760" y="2877"/>
              <a:ext cx="82" cy="64"/>
            </a:xfrm>
            <a:custGeom>
              <a:avLst/>
              <a:gdLst>
                <a:gd name="T0" fmla="*/ 82 w 82"/>
                <a:gd name="T1" fmla="*/ 32 h 64"/>
                <a:gd name="T2" fmla="*/ 0 w 82"/>
                <a:gd name="T3" fmla="*/ 0 h 64"/>
                <a:gd name="T4" fmla="*/ 0 w 82"/>
                <a:gd name="T5" fmla="*/ 64 h 64"/>
                <a:gd name="T6" fmla="*/ 82 w 82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82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2" y="3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3" name="Freeform 194"/>
            <p:cNvSpPr>
              <a:spLocks/>
            </p:cNvSpPr>
            <p:nvPr/>
          </p:nvSpPr>
          <p:spPr bwMode="auto">
            <a:xfrm>
              <a:off x="1204" y="2875"/>
              <a:ext cx="82" cy="66"/>
            </a:xfrm>
            <a:custGeom>
              <a:avLst/>
              <a:gdLst>
                <a:gd name="T0" fmla="*/ 82 w 82"/>
                <a:gd name="T1" fmla="*/ 32 h 66"/>
                <a:gd name="T2" fmla="*/ 0 w 82"/>
                <a:gd name="T3" fmla="*/ 0 h 66"/>
                <a:gd name="T4" fmla="*/ 0 w 82"/>
                <a:gd name="T5" fmla="*/ 66 h 66"/>
                <a:gd name="T6" fmla="*/ 82 w 82"/>
                <a:gd name="T7" fmla="*/ 32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82" y="32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2" y="3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4" name="Freeform 195"/>
            <p:cNvSpPr>
              <a:spLocks/>
            </p:cNvSpPr>
            <p:nvPr/>
          </p:nvSpPr>
          <p:spPr bwMode="auto">
            <a:xfrm>
              <a:off x="1296" y="2875"/>
              <a:ext cx="82" cy="66"/>
            </a:xfrm>
            <a:custGeom>
              <a:avLst/>
              <a:gdLst>
                <a:gd name="T0" fmla="*/ 0 w 82"/>
                <a:gd name="T1" fmla="*/ 32 h 66"/>
                <a:gd name="T2" fmla="*/ 82 w 82"/>
                <a:gd name="T3" fmla="*/ 0 h 66"/>
                <a:gd name="T4" fmla="*/ 82 w 82"/>
                <a:gd name="T5" fmla="*/ 66 h 66"/>
                <a:gd name="T6" fmla="*/ 0 w 82"/>
                <a:gd name="T7" fmla="*/ 32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2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85" name="Freeform 196"/>
            <p:cNvSpPr>
              <a:spLocks/>
            </p:cNvSpPr>
            <p:nvPr/>
          </p:nvSpPr>
          <p:spPr bwMode="auto">
            <a:xfrm>
              <a:off x="1112" y="2875"/>
              <a:ext cx="84" cy="66"/>
            </a:xfrm>
            <a:custGeom>
              <a:avLst/>
              <a:gdLst>
                <a:gd name="T0" fmla="*/ 0 w 84"/>
                <a:gd name="T1" fmla="*/ 32 h 66"/>
                <a:gd name="T2" fmla="*/ 84 w 84"/>
                <a:gd name="T3" fmla="*/ 0 h 66"/>
                <a:gd name="T4" fmla="*/ 84 w 84"/>
                <a:gd name="T5" fmla="*/ 66 h 66"/>
                <a:gd name="T6" fmla="*/ 0 w 84"/>
                <a:gd name="T7" fmla="*/ 32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2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86" name="Freeform 197"/>
            <p:cNvSpPr>
              <a:spLocks/>
            </p:cNvSpPr>
            <p:nvPr/>
          </p:nvSpPr>
          <p:spPr bwMode="auto">
            <a:xfrm>
              <a:off x="1296" y="2875"/>
              <a:ext cx="82" cy="66"/>
            </a:xfrm>
            <a:custGeom>
              <a:avLst/>
              <a:gdLst>
                <a:gd name="T0" fmla="*/ 0 w 82"/>
                <a:gd name="T1" fmla="*/ 32 h 66"/>
                <a:gd name="T2" fmla="*/ 82 w 82"/>
                <a:gd name="T3" fmla="*/ 0 h 66"/>
                <a:gd name="T4" fmla="*/ 82 w 82"/>
                <a:gd name="T5" fmla="*/ 66 h 66"/>
                <a:gd name="T6" fmla="*/ 0 w 82"/>
                <a:gd name="T7" fmla="*/ 32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2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7" name="Freeform 198"/>
            <p:cNvSpPr>
              <a:spLocks/>
            </p:cNvSpPr>
            <p:nvPr/>
          </p:nvSpPr>
          <p:spPr bwMode="auto">
            <a:xfrm>
              <a:off x="1112" y="2875"/>
              <a:ext cx="84" cy="66"/>
            </a:xfrm>
            <a:custGeom>
              <a:avLst/>
              <a:gdLst>
                <a:gd name="T0" fmla="*/ 0 w 84"/>
                <a:gd name="T1" fmla="*/ 32 h 66"/>
                <a:gd name="T2" fmla="*/ 84 w 84"/>
                <a:gd name="T3" fmla="*/ 0 h 66"/>
                <a:gd name="T4" fmla="*/ 84 w 84"/>
                <a:gd name="T5" fmla="*/ 66 h 66"/>
                <a:gd name="T6" fmla="*/ 0 w 84"/>
                <a:gd name="T7" fmla="*/ 32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2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8" name="Freeform 199"/>
            <p:cNvSpPr>
              <a:spLocks/>
            </p:cNvSpPr>
            <p:nvPr/>
          </p:nvSpPr>
          <p:spPr bwMode="auto">
            <a:xfrm>
              <a:off x="1446" y="3101"/>
              <a:ext cx="64" cy="82"/>
            </a:xfrm>
            <a:custGeom>
              <a:avLst/>
              <a:gdLst>
                <a:gd name="T0" fmla="*/ 30 w 64"/>
                <a:gd name="T1" fmla="*/ 0 h 82"/>
                <a:gd name="T2" fmla="*/ 64 w 64"/>
                <a:gd name="T3" fmla="*/ 82 h 82"/>
                <a:gd name="T4" fmla="*/ 0 w 64"/>
                <a:gd name="T5" fmla="*/ 82 h 82"/>
                <a:gd name="T6" fmla="*/ 30 w 6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2">
                  <a:moveTo>
                    <a:pt x="30" y="0"/>
                  </a:moveTo>
                  <a:lnTo>
                    <a:pt x="64" y="82"/>
                  </a:lnTo>
                  <a:lnTo>
                    <a:pt x="0" y="8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89" name="Freeform 200"/>
            <p:cNvSpPr>
              <a:spLocks/>
            </p:cNvSpPr>
            <p:nvPr/>
          </p:nvSpPr>
          <p:spPr bwMode="auto">
            <a:xfrm>
              <a:off x="1444" y="2726"/>
              <a:ext cx="66" cy="82"/>
            </a:xfrm>
            <a:custGeom>
              <a:avLst/>
              <a:gdLst>
                <a:gd name="T0" fmla="*/ 34 w 66"/>
                <a:gd name="T1" fmla="*/ 0 h 82"/>
                <a:gd name="T2" fmla="*/ 66 w 66"/>
                <a:gd name="T3" fmla="*/ 82 h 82"/>
                <a:gd name="T4" fmla="*/ 0 w 66"/>
                <a:gd name="T5" fmla="*/ 82 h 82"/>
                <a:gd name="T6" fmla="*/ 34 w 66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0"/>
                  </a:moveTo>
                  <a:lnTo>
                    <a:pt x="66" y="82"/>
                  </a:lnTo>
                  <a:lnTo>
                    <a:pt x="0" y="8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90" name="Freeform 201"/>
            <p:cNvSpPr>
              <a:spLocks/>
            </p:cNvSpPr>
            <p:nvPr/>
          </p:nvSpPr>
          <p:spPr bwMode="auto">
            <a:xfrm>
              <a:off x="1446" y="3101"/>
              <a:ext cx="64" cy="82"/>
            </a:xfrm>
            <a:custGeom>
              <a:avLst/>
              <a:gdLst>
                <a:gd name="T0" fmla="*/ 30 w 64"/>
                <a:gd name="T1" fmla="*/ 0 h 82"/>
                <a:gd name="T2" fmla="*/ 64 w 64"/>
                <a:gd name="T3" fmla="*/ 82 h 82"/>
                <a:gd name="T4" fmla="*/ 0 w 64"/>
                <a:gd name="T5" fmla="*/ 82 h 82"/>
                <a:gd name="T6" fmla="*/ 30 w 6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2">
                  <a:moveTo>
                    <a:pt x="30" y="0"/>
                  </a:moveTo>
                  <a:lnTo>
                    <a:pt x="64" y="82"/>
                  </a:lnTo>
                  <a:lnTo>
                    <a:pt x="0" y="82"/>
                  </a:lnTo>
                  <a:lnTo>
                    <a:pt x="3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1" name="Freeform 202"/>
            <p:cNvSpPr>
              <a:spLocks/>
            </p:cNvSpPr>
            <p:nvPr/>
          </p:nvSpPr>
          <p:spPr bwMode="auto">
            <a:xfrm>
              <a:off x="1444" y="2726"/>
              <a:ext cx="66" cy="82"/>
            </a:xfrm>
            <a:custGeom>
              <a:avLst/>
              <a:gdLst>
                <a:gd name="T0" fmla="*/ 34 w 66"/>
                <a:gd name="T1" fmla="*/ 0 h 82"/>
                <a:gd name="T2" fmla="*/ 66 w 66"/>
                <a:gd name="T3" fmla="*/ 82 h 82"/>
                <a:gd name="T4" fmla="*/ 0 w 66"/>
                <a:gd name="T5" fmla="*/ 82 h 82"/>
                <a:gd name="T6" fmla="*/ 34 w 66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0"/>
                  </a:moveTo>
                  <a:lnTo>
                    <a:pt x="66" y="82"/>
                  </a:lnTo>
                  <a:lnTo>
                    <a:pt x="0" y="82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2" name="Freeform 203"/>
            <p:cNvSpPr>
              <a:spLocks/>
            </p:cNvSpPr>
            <p:nvPr/>
          </p:nvSpPr>
          <p:spPr bwMode="auto">
            <a:xfrm>
              <a:off x="1444" y="2542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3" name="Freeform 204"/>
            <p:cNvSpPr>
              <a:spLocks/>
            </p:cNvSpPr>
            <p:nvPr/>
          </p:nvSpPr>
          <p:spPr bwMode="auto">
            <a:xfrm>
              <a:off x="1524" y="2778"/>
              <a:ext cx="82" cy="79"/>
            </a:xfrm>
            <a:custGeom>
              <a:avLst/>
              <a:gdLst>
                <a:gd name="T0" fmla="*/ 82 w 82"/>
                <a:gd name="T1" fmla="*/ 0 h 79"/>
                <a:gd name="T2" fmla="*/ 46 w 82"/>
                <a:gd name="T3" fmla="*/ 79 h 79"/>
                <a:gd name="T4" fmla="*/ 0 w 82"/>
                <a:gd name="T5" fmla="*/ 36 h 79"/>
                <a:gd name="T6" fmla="*/ 82 w 82"/>
                <a:gd name="T7" fmla="*/ 0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79">
                  <a:moveTo>
                    <a:pt x="82" y="0"/>
                  </a:moveTo>
                  <a:lnTo>
                    <a:pt x="46" y="79"/>
                  </a:lnTo>
                  <a:lnTo>
                    <a:pt x="0" y="36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94" name="Freeform 205"/>
            <p:cNvSpPr>
              <a:spLocks/>
            </p:cNvSpPr>
            <p:nvPr/>
          </p:nvSpPr>
          <p:spPr bwMode="auto">
            <a:xfrm>
              <a:off x="1656" y="2650"/>
              <a:ext cx="80" cy="82"/>
            </a:xfrm>
            <a:custGeom>
              <a:avLst/>
              <a:gdLst>
                <a:gd name="T0" fmla="*/ 80 w 80"/>
                <a:gd name="T1" fmla="*/ 0 h 82"/>
                <a:gd name="T2" fmla="*/ 46 w 80"/>
                <a:gd name="T3" fmla="*/ 82 h 82"/>
                <a:gd name="T4" fmla="*/ 0 w 80"/>
                <a:gd name="T5" fmla="*/ 38 h 82"/>
                <a:gd name="T6" fmla="*/ 80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95" name="Freeform 206"/>
            <p:cNvSpPr>
              <a:spLocks/>
            </p:cNvSpPr>
            <p:nvPr/>
          </p:nvSpPr>
          <p:spPr bwMode="auto">
            <a:xfrm>
              <a:off x="1524" y="2778"/>
              <a:ext cx="82" cy="79"/>
            </a:xfrm>
            <a:custGeom>
              <a:avLst/>
              <a:gdLst>
                <a:gd name="T0" fmla="*/ 82 w 82"/>
                <a:gd name="T1" fmla="*/ 0 h 79"/>
                <a:gd name="T2" fmla="*/ 46 w 82"/>
                <a:gd name="T3" fmla="*/ 79 h 79"/>
                <a:gd name="T4" fmla="*/ 0 w 82"/>
                <a:gd name="T5" fmla="*/ 36 h 79"/>
                <a:gd name="T6" fmla="*/ 82 w 82"/>
                <a:gd name="T7" fmla="*/ 0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79">
                  <a:moveTo>
                    <a:pt x="82" y="0"/>
                  </a:moveTo>
                  <a:lnTo>
                    <a:pt x="46" y="79"/>
                  </a:lnTo>
                  <a:lnTo>
                    <a:pt x="0" y="36"/>
                  </a:lnTo>
                  <a:lnTo>
                    <a:pt x="82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6" name="Freeform 207"/>
            <p:cNvSpPr>
              <a:spLocks/>
            </p:cNvSpPr>
            <p:nvPr/>
          </p:nvSpPr>
          <p:spPr bwMode="auto">
            <a:xfrm>
              <a:off x="1656" y="2650"/>
              <a:ext cx="80" cy="82"/>
            </a:xfrm>
            <a:custGeom>
              <a:avLst/>
              <a:gdLst>
                <a:gd name="T0" fmla="*/ 80 w 80"/>
                <a:gd name="T1" fmla="*/ 0 h 82"/>
                <a:gd name="T2" fmla="*/ 46 w 80"/>
                <a:gd name="T3" fmla="*/ 82 h 82"/>
                <a:gd name="T4" fmla="*/ 0 w 80"/>
                <a:gd name="T5" fmla="*/ 38 h 82"/>
                <a:gd name="T6" fmla="*/ 80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7" name="Freeform 208"/>
            <p:cNvSpPr>
              <a:spLocks/>
            </p:cNvSpPr>
            <p:nvPr/>
          </p:nvSpPr>
          <p:spPr bwMode="auto">
            <a:xfrm>
              <a:off x="1264" y="3045"/>
              <a:ext cx="80" cy="82"/>
            </a:xfrm>
            <a:custGeom>
              <a:avLst/>
              <a:gdLst>
                <a:gd name="T0" fmla="*/ 80 w 80"/>
                <a:gd name="T1" fmla="*/ 0 h 82"/>
                <a:gd name="T2" fmla="*/ 46 w 80"/>
                <a:gd name="T3" fmla="*/ 82 h 82"/>
                <a:gd name="T4" fmla="*/ 0 w 80"/>
                <a:gd name="T5" fmla="*/ 38 h 82"/>
                <a:gd name="T6" fmla="*/ 80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98" name="Freeform 209"/>
            <p:cNvSpPr>
              <a:spLocks/>
            </p:cNvSpPr>
            <p:nvPr/>
          </p:nvSpPr>
          <p:spPr bwMode="auto">
            <a:xfrm>
              <a:off x="1352" y="2959"/>
              <a:ext cx="80" cy="82"/>
            </a:xfrm>
            <a:custGeom>
              <a:avLst/>
              <a:gdLst>
                <a:gd name="T0" fmla="*/ 0 w 80"/>
                <a:gd name="T1" fmla="*/ 82 h 82"/>
                <a:gd name="T2" fmla="*/ 34 w 80"/>
                <a:gd name="T3" fmla="*/ 0 h 82"/>
                <a:gd name="T4" fmla="*/ 80 w 80"/>
                <a:gd name="T5" fmla="*/ 44 h 82"/>
                <a:gd name="T6" fmla="*/ 0 w 80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99" name="Freeform 210"/>
            <p:cNvSpPr>
              <a:spLocks/>
            </p:cNvSpPr>
            <p:nvPr/>
          </p:nvSpPr>
          <p:spPr bwMode="auto">
            <a:xfrm>
              <a:off x="1264" y="3045"/>
              <a:ext cx="80" cy="82"/>
            </a:xfrm>
            <a:custGeom>
              <a:avLst/>
              <a:gdLst>
                <a:gd name="T0" fmla="*/ 80 w 80"/>
                <a:gd name="T1" fmla="*/ 0 h 82"/>
                <a:gd name="T2" fmla="*/ 46 w 80"/>
                <a:gd name="T3" fmla="*/ 82 h 82"/>
                <a:gd name="T4" fmla="*/ 0 w 80"/>
                <a:gd name="T5" fmla="*/ 38 h 82"/>
                <a:gd name="T6" fmla="*/ 80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0" name="Freeform 211"/>
            <p:cNvSpPr>
              <a:spLocks/>
            </p:cNvSpPr>
            <p:nvPr/>
          </p:nvSpPr>
          <p:spPr bwMode="auto">
            <a:xfrm>
              <a:off x="1352" y="2959"/>
              <a:ext cx="80" cy="82"/>
            </a:xfrm>
            <a:custGeom>
              <a:avLst/>
              <a:gdLst>
                <a:gd name="T0" fmla="*/ 0 w 80"/>
                <a:gd name="T1" fmla="*/ 82 h 82"/>
                <a:gd name="T2" fmla="*/ 34 w 80"/>
                <a:gd name="T3" fmla="*/ 0 h 82"/>
                <a:gd name="T4" fmla="*/ 80 w 80"/>
                <a:gd name="T5" fmla="*/ 44 h 82"/>
                <a:gd name="T6" fmla="*/ 0 w 80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1" name="Freeform 212"/>
            <p:cNvSpPr>
              <a:spLocks/>
            </p:cNvSpPr>
            <p:nvPr/>
          </p:nvSpPr>
          <p:spPr bwMode="auto">
            <a:xfrm>
              <a:off x="1224" y="3087"/>
              <a:ext cx="80" cy="82"/>
            </a:xfrm>
            <a:custGeom>
              <a:avLst/>
              <a:gdLst>
                <a:gd name="T0" fmla="*/ 0 w 80"/>
                <a:gd name="T1" fmla="*/ 82 h 82"/>
                <a:gd name="T2" fmla="*/ 34 w 80"/>
                <a:gd name="T3" fmla="*/ 0 h 82"/>
                <a:gd name="T4" fmla="*/ 80 w 80"/>
                <a:gd name="T5" fmla="*/ 44 h 82"/>
                <a:gd name="T6" fmla="*/ 0 w 80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02" name="Freeform 213"/>
            <p:cNvSpPr>
              <a:spLocks/>
            </p:cNvSpPr>
            <p:nvPr/>
          </p:nvSpPr>
          <p:spPr bwMode="auto">
            <a:xfrm>
              <a:off x="1260" y="2690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4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03" name="Freeform 214"/>
            <p:cNvSpPr>
              <a:spLocks/>
            </p:cNvSpPr>
            <p:nvPr/>
          </p:nvSpPr>
          <p:spPr bwMode="auto">
            <a:xfrm>
              <a:off x="1224" y="3087"/>
              <a:ext cx="80" cy="82"/>
            </a:xfrm>
            <a:custGeom>
              <a:avLst/>
              <a:gdLst>
                <a:gd name="T0" fmla="*/ 0 w 80"/>
                <a:gd name="T1" fmla="*/ 82 h 82"/>
                <a:gd name="T2" fmla="*/ 34 w 80"/>
                <a:gd name="T3" fmla="*/ 0 h 82"/>
                <a:gd name="T4" fmla="*/ 80 w 80"/>
                <a:gd name="T5" fmla="*/ 44 h 82"/>
                <a:gd name="T6" fmla="*/ 0 w 80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4" name="Freeform 215"/>
            <p:cNvSpPr>
              <a:spLocks/>
            </p:cNvSpPr>
            <p:nvPr/>
          </p:nvSpPr>
          <p:spPr bwMode="auto">
            <a:xfrm>
              <a:off x="1260" y="2690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4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5" name="Freeform 216"/>
            <p:cNvSpPr>
              <a:spLocks/>
            </p:cNvSpPr>
            <p:nvPr/>
          </p:nvSpPr>
          <p:spPr bwMode="auto">
            <a:xfrm>
              <a:off x="1346" y="2778"/>
              <a:ext cx="82" cy="81"/>
            </a:xfrm>
            <a:custGeom>
              <a:avLst/>
              <a:gdLst>
                <a:gd name="T0" fmla="*/ 0 w 82"/>
                <a:gd name="T1" fmla="*/ 0 h 81"/>
                <a:gd name="T2" fmla="*/ 82 w 82"/>
                <a:gd name="T3" fmla="*/ 34 h 81"/>
                <a:gd name="T4" fmla="*/ 38 w 82"/>
                <a:gd name="T5" fmla="*/ 81 h 81"/>
                <a:gd name="T6" fmla="*/ 0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0" y="0"/>
                  </a:moveTo>
                  <a:lnTo>
                    <a:pt x="82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06" name="Freeform 217"/>
            <p:cNvSpPr>
              <a:spLocks/>
            </p:cNvSpPr>
            <p:nvPr/>
          </p:nvSpPr>
          <p:spPr bwMode="auto">
            <a:xfrm>
              <a:off x="1218" y="2650"/>
              <a:ext cx="82" cy="80"/>
            </a:xfrm>
            <a:custGeom>
              <a:avLst/>
              <a:gdLst>
                <a:gd name="T0" fmla="*/ 0 w 82"/>
                <a:gd name="T1" fmla="*/ 0 h 80"/>
                <a:gd name="T2" fmla="*/ 82 w 82"/>
                <a:gd name="T3" fmla="*/ 34 h 80"/>
                <a:gd name="T4" fmla="*/ 38 w 82"/>
                <a:gd name="T5" fmla="*/ 80 h 80"/>
                <a:gd name="T6" fmla="*/ 0 w 82"/>
                <a:gd name="T7" fmla="*/ 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0" y="0"/>
                  </a:moveTo>
                  <a:lnTo>
                    <a:pt x="82" y="34"/>
                  </a:lnTo>
                  <a:lnTo>
                    <a:pt x="38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07" name="Freeform 218"/>
            <p:cNvSpPr>
              <a:spLocks/>
            </p:cNvSpPr>
            <p:nvPr/>
          </p:nvSpPr>
          <p:spPr bwMode="auto">
            <a:xfrm>
              <a:off x="1346" y="2778"/>
              <a:ext cx="82" cy="81"/>
            </a:xfrm>
            <a:custGeom>
              <a:avLst/>
              <a:gdLst>
                <a:gd name="T0" fmla="*/ 0 w 82"/>
                <a:gd name="T1" fmla="*/ 0 h 81"/>
                <a:gd name="T2" fmla="*/ 82 w 82"/>
                <a:gd name="T3" fmla="*/ 34 h 81"/>
                <a:gd name="T4" fmla="*/ 38 w 82"/>
                <a:gd name="T5" fmla="*/ 81 h 81"/>
                <a:gd name="T6" fmla="*/ 0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0" y="0"/>
                  </a:moveTo>
                  <a:lnTo>
                    <a:pt x="82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8" name="Freeform 219"/>
            <p:cNvSpPr>
              <a:spLocks/>
            </p:cNvSpPr>
            <p:nvPr/>
          </p:nvSpPr>
          <p:spPr bwMode="auto">
            <a:xfrm>
              <a:off x="1218" y="2650"/>
              <a:ext cx="82" cy="80"/>
            </a:xfrm>
            <a:custGeom>
              <a:avLst/>
              <a:gdLst>
                <a:gd name="T0" fmla="*/ 0 w 82"/>
                <a:gd name="T1" fmla="*/ 0 h 80"/>
                <a:gd name="T2" fmla="*/ 82 w 82"/>
                <a:gd name="T3" fmla="*/ 34 h 80"/>
                <a:gd name="T4" fmla="*/ 38 w 82"/>
                <a:gd name="T5" fmla="*/ 80 h 80"/>
                <a:gd name="T6" fmla="*/ 0 w 82"/>
                <a:gd name="T7" fmla="*/ 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0" y="0"/>
                  </a:moveTo>
                  <a:lnTo>
                    <a:pt x="82" y="34"/>
                  </a:lnTo>
                  <a:lnTo>
                    <a:pt x="38" y="8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9" name="Freeform 220"/>
            <p:cNvSpPr>
              <a:spLocks/>
            </p:cNvSpPr>
            <p:nvPr/>
          </p:nvSpPr>
          <p:spPr bwMode="auto">
            <a:xfrm>
              <a:off x="1612" y="3041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6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10" name="Freeform 221"/>
            <p:cNvSpPr>
              <a:spLocks/>
            </p:cNvSpPr>
            <p:nvPr/>
          </p:nvSpPr>
          <p:spPr bwMode="auto">
            <a:xfrm>
              <a:off x="1526" y="2953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6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11" name="Freeform 222"/>
            <p:cNvSpPr>
              <a:spLocks/>
            </p:cNvSpPr>
            <p:nvPr/>
          </p:nvSpPr>
          <p:spPr bwMode="auto">
            <a:xfrm>
              <a:off x="1612" y="3041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6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2" name="Freeform 223"/>
            <p:cNvSpPr>
              <a:spLocks/>
            </p:cNvSpPr>
            <p:nvPr/>
          </p:nvSpPr>
          <p:spPr bwMode="auto">
            <a:xfrm>
              <a:off x="1526" y="2953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6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3" name="Freeform 224"/>
            <p:cNvSpPr>
              <a:spLocks/>
            </p:cNvSpPr>
            <p:nvPr/>
          </p:nvSpPr>
          <p:spPr bwMode="auto">
            <a:xfrm>
              <a:off x="1654" y="3083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6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14" name="Freeform 225"/>
            <p:cNvSpPr>
              <a:spLocks/>
            </p:cNvSpPr>
            <p:nvPr/>
          </p:nvSpPr>
          <p:spPr bwMode="auto">
            <a:xfrm>
              <a:off x="1578" y="2826"/>
              <a:ext cx="84" cy="49"/>
            </a:xfrm>
            <a:custGeom>
              <a:avLst/>
              <a:gdLst>
                <a:gd name="T0" fmla="*/ 0 w 84"/>
                <a:gd name="T1" fmla="*/ 39 h 49"/>
                <a:gd name="T2" fmla="*/ 12 w 84"/>
                <a:gd name="T3" fmla="*/ 19 h 49"/>
                <a:gd name="T4" fmla="*/ 84 w 84"/>
                <a:gd name="T5" fmla="*/ 0 h 49"/>
                <a:gd name="T6" fmla="*/ 22 w 84"/>
                <a:gd name="T7" fmla="*/ 49 h 49"/>
                <a:gd name="T8" fmla="*/ 0 w 84"/>
                <a:gd name="T9" fmla="*/ 39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49">
                  <a:moveTo>
                    <a:pt x="0" y="39"/>
                  </a:moveTo>
                  <a:lnTo>
                    <a:pt x="12" y="19"/>
                  </a:lnTo>
                  <a:lnTo>
                    <a:pt x="84" y="0"/>
                  </a:lnTo>
                  <a:lnTo>
                    <a:pt x="22" y="4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15" name="Freeform 226"/>
            <p:cNvSpPr>
              <a:spLocks/>
            </p:cNvSpPr>
            <p:nvPr/>
          </p:nvSpPr>
          <p:spPr bwMode="auto">
            <a:xfrm>
              <a:off x="1654" y="3083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6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6" name="Freeform 227"/>
            <p:cNvSpPr>
              <a:spLocks/>
            </p:cNvSpPr>
            <p:nvPr/>
          </p:nvSpPr>
          <p:spPr bwMode="auto">
            <a:xfrm>
              <a:off x="1578" y="2826"/>
              <a:ext cx="84" cy="49"/>
            </a:xfrm>
            <a:custGeom>
              <a:avLst/>
              <a:gdLst>
                <a:gd name="T0" fmla="*/ 0 w 84"/>
                <a:gd name="T1" fmla="*/ 39 h 49"/>
                <a:gd name="T2" fmla="*/ 12 w 84"/>
                <a:gd name="T3" fmla="*/ 19 h 49"/>
                <a:gd name="T4" fmla="*/ 84 w 84"/>
                <a:gd name="T5" fmla="*/ 0 h 49"/>
                <a:gd name="T6" fmla="*/ 22 w 84"/>
                <a:gd name="T7" fmla="*/ 49 h 49"/>
                <a:gd name="T8" fmla="*/ 0 w 84"/>
                <a:gd name="T9" fmla="*/ 39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49">
                  <a:moveTo>
                    <a:pt x="0" y="39"/>
                  </a:moveTo>
                  <a:lnTo>
                    <a:pt x="12" y="19"/>
                  </a:lnTo>
                  <a:lnTo>
                    <a:pt x="84" y="0"/>
                  </a:lnTo>
                  <a:lnTo>
                    <a:pt x="22" y="49"/>
                  </a:lnTo>
                  <a:lnTo>
                    <a:pt x="0" y="39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7" name="Freeform 228"/>
            <p:cNvSpPr>
              <a:spLocks/>
            </p:cNvSpPr>
            <p:nvPr/>
          </p:nvSpPr>
          <p:spPr bwMode="auto">
            <a:xfrm>
              <a:off x="1578" y="2941"/>
              <a:ext cx="88" cy="38"/>
            </a:xfrm>
            <a:custGeom>
              <a:avLst/>
              <a:gdLst>
                <a:gd name="T0" fmla="*/ 0 w 88"/>
                <a:gd name="T1" fmla="*/ 6 h 38"/>
                <a:gd name="T2" fmla="*/ 22 w 88"/>
                <a:gd name="T3" fmla="*/ 0 h 38"/>
                <a:gd name="T4" fmla="*/ 88 w 88"/>
                <a:gd name="T5" fmla="*/ 38 h 38"/>
                <a:gd name="T6" fmla="*/ 10 w 88"/>
                <a:gd name="T7" fmla="*/ 30 h 38"/>
                <a:gd name="T8" fmla="*/ 0 w 88"/>
                <a:gd name="T9" fmla="*/ 6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38">
                  <a:moveTo>
                    <a:pt x="0" y="6"/>
                  </a:moveTo>
                  <a:lnTo>
                    <a:pt x="22" y="0"/>
                  </a:lnTo>
                  <a:lnTo>
                    <a:pt x="88" y="38"/>
                  </a:lnTo>
                  <a:lnTo>
                    <a:pt x="10" y="3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18" name="Freeform 229"/>
            <p:cNvSpPr>
              <a:spLocks/>
            </p:cNvSpPr>
            <p:nvPr/>
          </p:nvSpPr>
          <p:spPr bwMode="auto">
            <a:xfrm>
              <a:off x="1512" y="3007"/>
              <a:ext cx="50" cy="84"/>
            </a:xfrm>
            <a:custGeom>
              <a:avLst/>
              <a:gdLst>
                <a:gd name="T0" fmla="*/ 8 w 50"/>
                <a:gd name="T1" fmla="*/ 0 h 84"/>
                <a:gd name="T2" fmla="*/ 28 w 50"/>
                <a:gd name="T3" fmla="*/ 10 h 84"/>
                <a:gd name="T4" fmla="*/ 50 w 50"/>
                <a:gd name="T5" fmla="*/ 84 h 84"/>
                <a:gd name="T6" fmla="*/ 0 w 50"/>
                <a:gd name="T7" fmla="*/ 22 h 84"/>
                <a:gd name="T8" fmla="*/ 8 w 50"/>
                <a:gd name="T9" fmla="*/ 0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8" y="0"/>
                  </a:moveTo>
                  <a:lnTo>
                    <a:pt x="28" y="10"/>
                  </a:lnTo>
                  <a:lnTo>
                    <a:pt x="50" y="84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19" name="Freeform 230"/>
            <p:cNvSpPr>
              <a:spLocks/>
            </p:cNvSpPr>
            <p:nvPr/>
          </p:nvSpPr>
          <p:spPr bwMode="auto">
            <a:xfrm>
              <a:off x="1578" y="2941"/>
              <a:ext cx="88" cy="38"/>
            </a:xfrm>
            <a:custGeom>
              <a:avLst/>
              <a:gdLst>
                <a:gd name="T0" fmla="*/ 0 w 88"/>
                <a:gd name="T1" fmla="*/ 6 h 38"/>
                <a:gd name="T2" fmla="*/ 22 w 88"/>
                <a:gd name="T3" fmla="*/ 0 h 38"/>
                <a:gd name="T4" fmla="*/ 88 w 88"/>
                <a:gd name="T5" fmla="*/ 38 h 38"/>
                <a:gd name="T6" fmla="*/ 10 w 88"/>
                <a:gd name="T7" fmla="*/ 30 h 38"/>
                <a:gd name="T8" fmla="*/ 0 w 88"/>
                <a:gd name="T9" fmla="*/ 6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38">
                  <a:moveTo>
                    <a:pt x="0" y="6"/>
                  </a:moveTo>
                  <a:lnTo>
                    <a:pt x="22" y="0"/>
                  </a:lnTo>
                  <a:lnTo>
                    <a:pt x="88" y="38"/>
                  </a:lnTo>
                  <a:lnTo>
                    <a:pt x="10" y="30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0" name="Freeform 231"/>
            <p:cNvSpPr>
              <a:spLocks/>
            </p:cNvSpPr>
            <p:nvPr/>
          </p:nvSpPr>
          <p:spPr bwMode="auto">
            <a:xfrm>
              <a:off x="1512" y="3007"/>
              <a:ext cx="50" cy="84"/>
            </a:xfrm>
            <a:custGeom>
              <a:avLst/>
              <a:gdLst>
                <a:gd name="T0" fmla="*/ 8 w 50"/>
                <a:gd name="T1" fmla="*/ 0 h 84"/>
                <a:gd name="T2" fmla="*/ 28 w 50"/>
                <a:gd name="T3" fmla="*/ 10 h 84"/>
                <a:gd name="T4" fmla="*/ 50 w 50"/>
                <a:gd name="T5" fmla="*/ 84 h 84"/>
                <a:gd name="T6" fmla="*/ 0 w 50"/>
                <a:gd name="T7" fmla="*/ 22 h 84"/>
                <a:gd name="T8" fmla="*/ 8 w 50"/>
                <a:gd name="T9" fmla="*/ 0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8" y="0"/>
                  </a:moveTo>
                  <a:lnTo>
                    <a:pt x="28" y="10"/>
                  </a:lnTo>
                  <a:lnTo>
                    <a:pt x="50" y="84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1" name="Freeform 232"/>
            <p:cNvSpPr>
              <a:spLocks/>
            </p:cNvSpPr>
            <p:nvPr/>
          </p:nvSpPr>
          <p:spPr bwMode="auto">
            <a:xfrm>
              <a:off x="1406" y="3009"/>
              <a:ext cx="38" cy="90"/>
            </a:xfrm>
            <a:custGeom>
              <a:avLst/>
              <a:gdLst>
                <a:gd name="T0" fmla="*/ 32 w 38"/>
                <a:gd name="T1" fmla="*/ 0 h 90"/>
                <a:gd name="T2" fmla="*/ 38 w 38"/>
                <a:gd name="T3" fmla="*/ 22 h 90"/>
                <a:gd name="T4" fmla="*/ 0 w 38"/>
                <a:gd name="T5" fmla="*/ 90 h 90"/>
                <a:gd name="T6" fmla="*/ 10 w 38"/>
                <a:gd name="T7" fmla="*/ 10 h 90"/>
                <a:gd name="T8" fmla="*/ 32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22" name="Freeform 233"/>
            <p:cNvSpPr>
              <a:spLocks/>
            </p:cNvSpPr>
            <p:nvPr/>
          </p:nvSpPr>
          <p:spPr bwMode="auto">
            <a:xfrm>
              <a:off x="1296" y="2943"/>
              <a:ext cx="86" cy="50"/>
            </a:xfrm>
            <a:custGeom>
              <a:avLst/>
              <a:gdLst>
                <a:gd name="T0" fmla="*/ 86 w 86"/>
                <a:gd name="T1" fmla="*/ 10 h 50"/>
                <a:gd name="T2" fmla="*/ 74 w 86"/>
                <a:gd name="T3" fmla="*/ 30 h 50"/>
                <a:gd name="T4" fmla="*/ 0 w 86"/>
                <a:gd name="T5" fmla="*/ 50 h 50"/>
                <a:gd name="T6" fmla="*/ 62 w 86"/>
                <a:gd name="T7" fmla="*/ 0 h 50"/>
                <a:gd name="T8" fmla="*/ 86 w 86"/>
                <a:gd name="T9" fmla="*/ 1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86" y="10"/>
                  </a:moveTo>
                  <a:lnTo>
                    <a:pt x="74" y="30"/>
                  </a:lnTo>
                  <a:lnTo>
                    <a:pt x="0" y="50"/>
                  </a:lnTo>
                  <a:lnTo>
                    <a:pt x="62" y="0"/>
                  </a:lnTo>
                  <a:lnTo>
                    <a:pt x="86" y="1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23" name="Freeform 234"/>
            <p:cNvSpPr>
              <a:spLocks/>
            </p:cNvSpPr>
            <p:nvPr/>
          </p:nvSpPr>
          <p:spPr bwMode="auto">
            <a:xfrm>
              <a:off x="1406" y="3009"/>
              <a:ext cx="38" cy="90"/>
            </a:xfrm>
            <a:custGeom>
              <a:avLst/>
              <a:gdLst>
                <a:gd name="T0" fmla="*/ 32 w 38"/>
                <a:gd name="T1" fmla="*/ 0 h 90"/>
                <a:gd name="T2" fmla="*/ 38 w 38"/>
                <a:gd name="T3" fmla="*/ 22 h 90"/>
                <a:gd name="T4" fmla="*/ 0 w 38"/>
                <a:gd name="T5" fmla="*/ 90 h 90"/>
                <a:gd name="T6" fmla="*/ 10 w 38"/>
                <a:gd name="T7" fmla="*/ 10 h 90"/>
                <a:gd name="T8" fmla="*/ 32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4" name="Freeform 235"/>
            <p:cNvSpPr>
              <a:spLocks/>
            </p:cNvSpPr>
            <p:nvPr/>
          </p:nvSpPr>
          <p:spPr bwMode="auto">
            <a:xfrm>
              <a:off x="1296" y="2943"/>
              <a:ext cx="86" cy="50"/>
            </a:xfrm>
            <a:custGeom>
              <a:avLst/>
              <a:gdLst>
                <a:gd name="T0" fmla="*/ 86 w 86"/>
                <a:gd name="T1" fmla="*/ 10 h 50"/>
                <a:gd name="T2" fmla="*/ 74 w 86"/>
                <a:gd name="T3" fmla="*/ 30 h 50"/>
                <a:gd name="T4" fmla="*/ 0 w 86"/>
                <a:gd name="T5" fmla="*/ 50 h 50"/>
                <a:gd name="T6" fmla="*/ 62 w 86"/>
                <a:gd name="T7" fmla="*/ 0 h 50"/>
                <a:gd name="T8" fmla="*/ 86 w 86"/>
                <a:gd name="T9" fmla="*/ 1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86" y="10"/>
                  </a:moveTo>
                  <a:lnTo>
                    <a:pt x="74" y="30"/>
                  </a:lnTo>
                  <a:lnTo>
                    <a:pt x="0" y="50"/>
                  </a:lnTo>
                  <a:lnTo>
                    <a:pt x="62" y="0"/>
                  </a:lnTo>
                  <a:lnTo>
                    <a:pt x="86" y="1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5" name="Freeform 236"/>
            <p:cNvSpPr>
              <a:spLocks/>
            </p:cNvSpPr>
            <p:nvPr/>
          </p:nvSpPr>
          <p:spPr bwMode="auto">
            <a:xfrm>
              <a:off x="1288" y="2837"/>
              <a:ext cx="90" cy="36"/>
            </a:xfrm>
            <a:custGeom>
              <a:avLst/>
              <a:gdLst>
                <a:gd name="T0" fmla="*/ 90 w 90"/>
                <a:gd name="T1" fmla="*/ 30 h 36"/>
                <a:gd name="T2" fmla="*/ 66 w 90"/>
                <a:gd name="T3" fmla="*/ 36 h 36"/>
                <a:gd name="T4" fmla="*/ 0 w 90"/>
                <a:gd name="T5" fmla="*/ 0 h 36"/>
                <a:gd name="T6" fmla="*/ 78 w 90"/>
                <a:gd name="T7" fmla="*/ 8 h 36"/>
                <a:gd name="T8" fmla="*/ 90 w 90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6" y="36"/>
                  </a:lnTo>
                  <a:lnTo>
                    <a:pt x="0" y="0"/>
                  </a:lnTo>
                  <a:lnTo>
                    <a:pt x="78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26" name="Freeform 237"/>
            <p:cNvSpPr>
              <a:spLocks/>
            </p:cNvSpPr>
            <p:nvPr/>
          </p:nvSpPr>
          <p:spPr bwMode="auto">
            <a:xfrm>
              <a:off x="1394" y="2724"/>
              <a:ext cx="50" cy="84"/>
            </a:xfrm>
            <a:custGeom>
              <a:avLst/>
              <a:gdLst>
                <a:gd name="T0" fmla="*/ 40 w 50"/>
                <a:gd name="T1" fmla="*/ 84 h 84"/>
                <a:gd name="T2" fmla="*/ 20 w 50"/>
                <a:gd name="T3" fmla="*/ 72 h 84"/>
                <a:gd name="T4" fmla="*/ 0 w 50"/>
                <a:gd name="T5" fmla="*/ 0 h 84"/>
                <a:gd name="T6" fmla="*/ 50 w 50"/>
                <a:gd name="T7" fmla="*/ 62 h 84"/>
                <a:gd name="T8" fmla="*/ 40 w 50"/>
                <a:gd name="T9" fmla="*/ 84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40" y="84"/>
                  </a:moveTo>
                  <a:lnTo>
                    <a:pt x="20" y="72"/>
                  </a:lnTo>
                  <a:lnTo>
                    <a:pt x="0" y="0"/>
                  </a:lnTo>
                  <a:lnTo>
                    <a:pt x="50" y="62"/>
                  </a:lnTo>
                  <a:lnTo>
                    <a:pt x="40" y="84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27" name="Freeform 238"/>
            <p:cNvSpPr>
              <a:spLocks/>
            </p:cNvSpPr>
            <p:nvPr/>
          </p:nvSpPr>
          <p:spPr bwMode="auto">
            <a:xfrm>
              <a:off x="1288" y="2837"/>
              <a:ext cx="90" cy="36"/>
            </a:xfrm>
            <a:custGeom>
              <a:avLst/>
              <a:gdLst>
                <a:gd name="T0" fmla="*/ 90 w 90"/>
                <a:gd name="T1" fmla="*/ 30 h 36"/>
                <a:gd name="T2" fmla="*/ 66 w 90"/>
                <a:gd name="T3" fmla="*/ 36 h 36"/>
                <a:gd name="T4" fmla="*/ 0 w 90"/>
                <a:gd name="T5" fmla="*/ 0 h 36"/>
                <a:gd name="T6" fmla="*/ 78 w 90"/>
                <a:gd name="T7" fmla="*/ 8 h 36"/>
                <a:gd name="T8" fmla="*/ 90 w 90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6" y="36"/>
                  </a:lnTo>
                  <a:lnTo>
                    <a:pt x="0" y="0"/>
                  </a:lnTo>
                  <a:lnTo>
                    <a:pt x="78" y="8"/>
                  </a:lnTo>
                  <a:lnTo>
                    <a:pt x="90" y="3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8" name="Freeform 239"/>
            <p:cNvSpPr>
              <a:spLocks/>
            </p:cNvSpPr>
            <p:nvPr/>
          </p:nvSpPr>
          <p:spPr bwMode="auto">
            <a:xfrm>
              <a:off x="1394" y="2724"/>
              <a:ext cx="50" cy="84"/>
            </a:xfrm>
            <a:custGeom>
              <a:avLst/>
              <a:gdLst>
                <a:gd name="T0" fmla="*/ 40 w 50"/>
                <a:gd name="T1" fmla="*/ 84 h 84"/>
                <a:gd name="T2" fmla="*/ 20 w 50"/>
                <a:gd name="T3" fmla="*/ 72 h 84"/>
                <a:gd name="T4" fmla="*/ 0 w 50"/>
                <a:gd name="T5" fmla="*/ 0 h 84"/>
                <a:gd name="T6" fmla="*/ 50 w 50"/>
                <a:gd name="T7" fmla="*/ 62 h 84"/>
                <a:gd name="T8" fmla="*/ 40 w 50"/>
                <a:gd name="T9" fmla="*/ 84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40" y="84"/>
                  </a:moveTo>
                  <a:lnTo>
                    <a:pt x="20" y="72"/>
                  </a:lnTo>
                  <a:lnTo>
                    <a:pt x="0" y="0"/>
                  </a:lnTo>
                  <a:lnTo>
                    <a:pt x="50" y="62"/>
                  </a:lnTo>
                  <a:lnTo>
                    <a:pt x="40" y="84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9" name="Freeform 240"/>
            <p:cNvSpPr>
              <a:spLocks/>
            </p:cNvSpPr>
            <p:nvPr/>
          </p:nvSpPr>
          <p:spPr bwMode="auto">
            <a:xfrm>
              <a:off x="1512" y="2718"/>
              <a:ext cx="38" cy="90"/>
            </a:xfrm>
            <a:custGeom>
              <a:avLst/>
              <a:gdLst>
                <a:gd name="T0" fmla="*/ 6 w 38"/>
                <a:gd name="T1" fmla="*/ 90 h 90"/>
                <a:gd name="T2" fmla="*/ 0 w 38"/>
                <a:gd name="T3" fmla="*/ 66 h 90"/>
                <a:gd name="T4" fmla="*/ 38 w 38"/>
                <a:gd name="T5" fmla="*/ 0 h 90"/>
                <a:gd name="T6" fmla="*/ 28 w 38"/>
                <a:gd name="T7" fmla="*/ 78 h 90"/>
                <a:gd name="T8" fmla="*/ 6 w 38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6"/>
                  </a:lnTo>
                  <a:lnTo>
                    <a:pt x="38" y="0"/>
                  </a:lnTo>
                  <a:lnTo>
                    <a:pt x="28" y="78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30" name="Freeform 241"/>
            <p:cNvSpPr>
              <a:spLocks/>
            </p:cNvSpPr>
            <p:nvPr/>
          </p:nvSpPr>
          <p:spPr bwMode="auto">
            <a:xfrm>
              <a:off x="1512" y="2718"/>
              <a:ext cx="38" cy="90"/>
            </a:xfrm>
            <a:custGeom>
              <a:avLst/>
              <a:gdLst>
                <a:gd name="T0" fmla="*/ 6 w 38"/>
                <a:gd name="T1" fmla="*/ 90 h 90"/>
                <a:gd name="T2" fmla="*/ 0 w 38"/>
                <a:gd name="T3" fmla="*/ 66 h 90"/>
                <a:gd name="T4" fmla="*/ 38 w 38"/>
                <a:gd name="T5" fmla="*/ 0 h 90"/>
                <a:gd name="T6" fmla="*/ 28 w 38"/>
                <a:gd name="T7" fmla="*/ 78 h 90"/>
                <a:gd name="T8" fmla="*/ 6 w 38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6"/>
                  </a:lnTo>
                  <a:lnTo>
                    <a:pt x="38" y="0"/>
                  </a:lnTo>
                  <a:lnTo>
                    <a:pt x="28" y="78"/>
                  </a:lnTo>
                  <a:lnTo>
                    <a:pt x="6" y="9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252"/>
          <p:cNvGrpSpPr>
            <a:grpSpLocks/>
          </p:cNvGrpSpPr>
          <p:nvPr/>
        </p:nvGrpSpPr>
        <p:grpSpPr bwMode="auto">
          <a:xfrm rot="-820468">
            <a:off x="287338" y="4721225"/>
            <a:ext cx="1982787" cy="1900238"/>
            <a:chOff x="282" y="2505"/>
            <a:chExt cx="1431" cy="1372"/>
          </a:xfrm>
        </p:grpSpPr>
        <p:sp>
          <p:nvSpPr>
            <p:cNvPr id="3248" name="Freeform 253"/>
            <p:cNvSpPr>
              <a:spLocks/>
            </p:cNvSpPr>
            <p:nvPr/>
          </p:nvSpPr>
          <p:spPr bwMode="auto">
            <a:xfrm rot="-252138">
              <a:off x="676" y="2844"/>
              <a:ext cx="287" cy="344"/>
            </a:xfrm>
            <a:custGeom>
              <a:avLst/>
              <a:gdLst>
                <a:gd name="T0" fmla="*/ 72 w 216"/>
                <a:gd name="T1" fmla="*/ 232 h 258"/>
                <a:gd name="T2" fmla="*/ 287 w 216"/>
                <a:gd name="T3" fmla="*/ 344 h 258"/>
                <a:gd name="T4" fmla="*/ 194 w 216"/>
                <a:gd name="T5" fmla="*/ 120 h 258"/>
                <a:gd name="T6" fmla="*/ 0 w 216"/>
                <a:gd name="T7" fmla="*/ 0 h 258"/>
                <a:gd name="T8" fmla="*/ 72 w 216"/>
                <a:gd name="T9" fmla="*/ 232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9" name="Freeform 254"/>
            <p:cNvSpPr>
              <a:spLocks/>
            </p:cNvSpPr>
            <p:nvPr/>
          </p:nvSpPr>
          <p:spPr bwMode="auto">
            <a:xfrm rot="-163691">
              <a:off x="1015" y="3187"/>
              <a:ext cx="303" cy="328"/>
            </a:xfrm>
            <a:custGeom>
              <a:avLst/>
              <a:gdLst>
                <a:gd name="T0" fmla="*/ 221 w 228"/>
                <a:gd name="T1" fmla="*/ 101 h 247"/>
                <a:gd name="T2" fmla="*/ 0 w 228"/>
                <a:gd name="T3" fmla="*/ 0 h 247"/>
                <a:gd name="T4" fmla="*/ 82 w 228"/>
                <a:gd name="T5" fmla="*/ 227 h 247"/>
                <a:gd name="T6" fmla="*/ 303 w 228"/>
                <a:gd name="T7" fmla="*/ 328 h 247"/>
                <a:gd name="T8" fmla="*/ 221 w 228"/>
                <a:gd name="T9" fmla="*/ 10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50" name="Freeform 255"/>
            <p:cNvSpPr>
              <a:spLocks/>
            </p:cNvSpPr>
            <p:nvPr/>
          </p:nvSpPr>
          <p:spPr bwMode="auto">
            <a:xfrm rot="-208370">
              <a:off x="651" y="3217"/>
              <a:ext cx="336" cy="291"/>
            </a:xfrm>
            <a:custGeom>
              <a:avLst/>
              <a:gdLst>
                <a:gd name="T0" fmla="*/ 229 w 252"/>
                <a:gd name="T1" fmla="*/ 217 h 219"/>
                <a:gd name="T2" fmla="*/ 336 w 252"/>
                <a:gd name="T3" fmla="*/ 0 h 219"/>
                <a:gd name="T4" fmla="*/ 107 w 252"/>
                <a:gd name="T5" fmla="*/ 74 h 219"/>
                <a:gd name="T6" fmla="*/ 0 w 252"/>
                <a:gd name="T7" fmla="*/ 291 h 219"/>
                <a:gd name="T8" fmla="*/ 229 w 252"/>
                <a:gd name="T9" fmla="*/ 217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51" name="Freeform 256"/>
            <p:cNvSpPr>
              <a:spLocks/>
            </p:cNvSpPr>
            <p:nvPr/>
          </p:nvSpPr>
          <p:spPr bwMode="auto">
            <a:xfrm>
              <a:off x="1009" y="2868"/>
              <a:ext cx="322" cy="312"/>
            </a:xfrm>
            <a:custGeom>
              <a:avLst/>
              <a:gdLst>
                <a:gd name="T0" fmla="*/ 96 w 242"/>
                <a:gd name="T1" fmla="*/ 88 h 234"/>
                <a:gd name="T2" fmla="*/ 0 w 242"/>
                <a:gd name="T3" fmla="*/ 312 h 234"/>
                <a:gd name="T4" fmla="*/ 226 w 242"/>
                <a:gd name="T5" fmla="*/ 224 h 234"/>
                <a:gd name="T6" fmla="*/ 322 w 242"/>
                <a:gd name="T7" fmla="*/ 0 h 234"/>
                <a:gd name="T8" fmla="*/ 96 w 242"/>
                <a:gd name="T9" fmla="*/ 88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252" name="Group 257"/>
            <p:cNvGrpSpPr>
              <a:grpSpLocks/>
            </p:cNvGrpSpPr>
            <p:nvPr/>
          </p:nvGrpSpPr>
          <p:grpSpPr bwMode="auto">
            <a:xfrm>
              <a:off x="893" y="2505"/>
              <a:ext cx="188" cy="682"/>
              <a:chOff x="885" y="2485"/>
              <a:chExt cx="168" cy="606"/>
            </a:xfrm>
          </p:grpSpPr>
          <p:sp>
            <p:nvSpPr>
              <p:cNvPr id="3265" name="Freeform 258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6" name="Freeform 259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7" name="Freeform 260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253" name="Group 261"/>
            <p:cNvGrpSpPr>
              <a:grpSpLocks/>
            </p:cNvGrpSpPr>
            <p:nvPr/>
          </p:nvGrpSpPr>
          <p:grpSpPr bwMode="auto">
            <a:xfrm>
              <a:off x="900" y="3195"/>
              <a:ext cx="188" cy="682"/>
              <a:chOff x="885" y="2485"/>
              <a:chExt cx="168" cy="606"/>
            </a:xfrm>
          </p:grpSpPr>
          <p:sp>
            <p:nvSpPr>
              <p:cNvPr id="3262" name="Freeform 262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3" name="Freeform 263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4" name="Freeform 264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254" name="Group 265"/>
            <p:cNvGrpSpPr>
              <a:grpSpLocks/>
            </p:cNvGrpSpPr>
            <p:nvPr/>
          </p:nvGrpSpPr>
          <p:grpSpPr bwMode="auto">
            <a:xfrm rot="-5400000">
              <a:off x="528" y="2853"/>
              <a:ext cx="189" cy="681"/>
              <a:chOff x="885" y="2485"/>
              <a:chExt cx="168" cy="606"/>
            </a:xfrm>
          </p:grpSpPr>
          <p:sp>
            <p:nvSpPr>
              <p:cNvPr id="3259" name="Freeform 266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0" name="Freeform 267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1" name="Freeform 268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255" name="Group 269"/>
            <p:cNvGrpSpPr>
              <a:grpSpLocks/>
            </p:cNvGrpSpPr>
            <p:nvPr/>
          </p:nvGrpSpPr>
          <p:grpSpPr bwMode="auto">
            <a:xfrm rot="5400000">
              <a:off x="1278" y="2851"/>
              <a:ext cx="189" cy="681"/>
              <a:chOff x="885" y="2485"/>
              <a:chExt cx="168" cy="606"/>
            </a:xfrm>
          </p:grpSpPr>
          <p:sp>
            <p:nvSpPr>
              <p:cNvPr id="3256" name="Freeform 270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7" name="Freeform 271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8" name="Freeform 272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79" name="Group 273"/>
          <p:cNvGrpSpPr>
            <a:grpSpLocks/>
          </p:cNvGrpSpPr>
          <p:nvPr/>
        </p:nvGrpSpPr>
        <p:grpSpPr bwMode="auto">
          <a:xfrm rot="-906248">
            <a:off x="4868863" y="4633913"/>
            <a:ext cx="1908175" cy="1916112"/>
            <a:chOff x="1124" y="1665"/>
            <a:chExt cx="738" cy="741"/>
          </a:xfrm>
        </p:grpSpPr>
        <p:sp>
          <p:nvSpPr>
            <p:cNvPr id="3168" name="Freeform 274"/>
            <p:cNvSpPr>
              <a:spLocks/>
            </p:cNvSpPr>
            <p:nvPr/>
          </p:nvSpPr>
          <p:spPr bwMode="auto">
            <a:xfrm>
              <a:off x="1460" y="1943"/>
              <a:ext cx="66" cy="83"/>
            </a:xfrm>
            <a:custGeom>
              <a:avLst/>
              <a:gdLst>
                <a:gd name="T0" fmla="*/ 34 w 66"/>
                <a:gd name="T1" fmla="*/ 83 h 83"/>
                <a:gd name="T2" fmla="*/ 0 w 66"/>
                <a:gd name="T3" fmla="*/ 0 h 83"/>
                <a:gd name="T4" fmla="*/ 66 w 66"/>
                <a:gd name="T5" fmla="*/ 0 h 83"/>
                <a:gd name="T6" fmla="*/ 34 w 66"/>
                <a:gd name="T7" fmla="*/ 83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3">
                  <a:moveTo>
                    <a:pt x="34" y="83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3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275"/>
            <p:cNvSpPr>
              <a:spLocks/>
            </p:cNvSpPr>
            <p:nvPr/>
          </p:nvSpPr>
          <p:spPr bwMode="auto">
            <a:xfrm>
              <a:off x="1460" y="2136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276"/>
            <p:cNvSpPr>
              <a:spLocks/>
            </p:cNvSpPr>
            <p:nvPr/>
          </p:nvSpPr>
          <p:spPr bwMode="auto">
            <a:xfrm>
              <a:off x="1458" y="1941"/>
              <a:ext cx="66" cy="83"/>
            </a:xfrm>
            <a:custGeom>
              <a:avLst/>
              <a:gdLst>
                <a:gd name="T0" fmla="*/ 34 w 66"/>
                <a:gd name="T1" fmla="*/ 83 h 83"/>
                <a:gd name="T2" fmla="*/ 0 w 66"/>
                <a:gd name="T3" fmla="*/ 0 h 83"/>
                <a:gd name="T4" fmla="*/ 66 w 66"/>
                <a:gd name="T5" fmla="*/ 0 h 83"/>
                <a:gd name="T6" fmla="*/ 34 w 66"/>
                <a:gd name="T7" fmla="*/ 83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3">
                  <a:moveTo>
                    <a:pt x="34" y="83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3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277"/>
            <p:cNvSpPr>
              <a:spLocks/>
            </p:cNvSpPr>
            <p:nvPr/>
          </p:nvSpPr>
          <p:spPr bwMode="auto">
            <a:xfrm>
              <a:off x="1458" y="2134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Freeform 278"/>
            <p:cNvSpPr>
              <a:spLocks/>
            </p:cNvSpPr>
            <p:nvPr/>
          </p:nvSpPr>
          <p:spPr bwMode="auto">
            <a:xfrm>
              <a:off x="1460" y="2322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279"/>
            <p:cNvSpPr>
              <a:spLocks/>
            </p:cNvSpPr>
            <p:nvPr/>
          </p:nvSpPr>
          <p:spPr bwMode="auto">
            <a:xfrm>
              <a:off x="1460" y="1759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280"/>
            <p:cNvSpPr>
              <a:spLocks/>
            </p:cNvSpPr>
            <p:nvPr/>
          </p:nvSpPr>
          <p:spPr bwMode="auto">
            <a:xfrm>
              <a:off x="1458" y="2320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281"/>
            <p:cNvSpPr>
              <a:spLocks/>
            </p:cNvSpPr>
            <p:nvPr/>
          </p:nvSpPr>
          <p:spPr bwMode="auto">
            <a:xfrm>
              <a:off x="1458" y="1757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282"/>
            <p:cNvSpPr>
              <a:spLocks/>
            </p:cNvSpPr>
            <p:nvPr/>
          </p:nvSpPr>
          <p:spPr bwMode="auto">
            <a:xfrm>
              <a:off x="1502" y="1946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283"/>
            <p:cNvSpPr>
              <a:spLocks/>
            </p:cNvSpPr>
            <p:nvPr/>
          </p:nvSpPr>
          <p:spPr bwMode="auto">
            <a:xfrm>
              <a:off x="1632" y="1817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284"/>
            <p:cNvSpPr>
              <a:spLocks/>
            </p:cNvSpPr>
            <p:nvPr/>
          </p:nvSpPr>
          <p:spPr bwMode="auto">
            <a:xfrm>
              <a:off x="1500" y="1944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Freeform 285"/>
            <p:cNvSpPr>
              <a:spLocks/>
            </p:cNvSpPr>
            <p:nvPr/>
          </p:nvSpPr>
          <p:spPr bwMode="auto">
            <a:xfrm>
              <a:off x="1630" y="1815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0" name="Freeform 286"/>
            <p:cNvSpPr>
              <a:spLocks/>
            </p:cNvSpPr>
            <p:nvPr/>
          </p:nvSpPr>
          <p:spPr bwMode="auto">
            <a:xfrm>
              <a:off x="1502" y="2004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1" name="Freeform 287"/>
            <p:cNvSpPr>
              <a:spLocks/>
            </p:cNvSpPr>
            <p:nvPr/>
          </p:nvSpPr>
          <p:spPr bwMode="auto">
            <a:xfrm>
              <a:off x="1688" y="2004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Freeform 288"/>
            <p:cNvSpPr>
              <a:spLocks/>
            </p:cNvSpPr>
            <p:nvPr/>
          </p:nvSpPr>
          <p:spPr bwMode="auto">
            <a:xfrm>
              <a:off x="1500" y="2002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3" name="Freeform 289"/>
            <p:cNvSpPr>
              <a:spLocks/>
            </p:cNvSpPr>
            <p:nvPr/>
          </p:nvSpPr>
          <p:spPr bwMode="auto">
            <a:xfrm>
              <a:off x="1686" y="2002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4" name="Freeform 290"/>
            <p:cNvSpPr>
              <a:spLocks/>
            </p:cNvSpPr>
            <p:nvPr/>
          </p:nvSpPr>
          <p:spPr bwMode="auto">
            <a:xfrm>
              <a:off x="1404" y="1944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46 w 82"/>
                <a:gd name="T3" fmla="*/ 0 h 82"/>
                <a:gd name="T4" fmla="*/ 0 w 82"/>
                <a:gd name="T5" fmla="*/ 46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46" y="0"/>
                  </a:lnTo>
                  <a:lnTo>
                    <a:pt x="0" y="4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5" name="Freeform 291"/>
            <p:cNvSpPr>
              <a:spLocks/>
            </p:cNvSpPr>
            <p:nvPr/>
          </p:nvSpPr>
          <p:spPr bwMode="auto">
            <a:xfrm>
              <a:off x="1402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6" name="Freeform 292"/>
            <p:cNvSpPr>
              <a:spLocks/>
            </p:cNvSpPr>
            <p:nvPr/>
          </p:nvSpPr>
          <p:spPr bwMode="auto">
            <a:xfrm>
              <a:off x="1402" y="1943"/>
              <a:ext cx="82" cy="81"/>
            </a:xfrm>
            <a:custGeom>
              <a:avLst/>
              <a:gdLst>
                <a:gd name="T0" fmla="*/ 82 w 82"/>
                <a:gd name="T1" fmla="*/ 81 h 81"/>
                <a:gd name="T2" fmla="*/ 46 w 82"/>
                <a:gd name="T3" fmla="*/ 0 h 81"/>
                <a:gd name="T4" fmla="*/ 0 w 82"/>
                <a:gd name="T5" fmla="*/ 45 h 81"/>
                <a:gd name="T6" fmla="*/ 82 w 82"/>
                <a:gd name="T7" fmla="*/ 81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81"/>
                  </a:moveTo>
                  <a:lnTo>
                    <a:pt x="46" y="0"/>
                  </a:lnTo>
                  <a:lnTo>
                    <a:pt x="0" y="45"/>
                  </a:lnTo>
                  <a:lnTo>
                    <a:pt x="82" y="81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7" name="Freeform 293"/>
            <p:cNvSpPr>
              <a:spLocks/>
            </p:cNvSpPr>
            <p:nvPr/>
          </p:nvSpPr>
          <p:spPr bwMode="auto">
            <a:xfrm>
              <a:off x="1400" y="2000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8" name="Freeform 294"/>
            <p:cNvSpPr>
              <a:spLocks/>
            </p:cNvSpPr>
            <p:nvPr/>
          </p:nvSpPr>
          <p:spPr bwMode="auto">
            <a:xfrm>
              <a:off x="1594" y="2004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9" name="Freeform 295"/>
            <p:cNvSpPr>
              <a:spLocks/>
            </p:cNvSpPr>
            <p:nvPr/>
          </p:nvSpPr>
          <p:spPr bwMode="auto">
            <a:xfrm>
              <a:off x="1778" y="2004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0" name="Freeform 296"/>
            <p:cNvSpPr>
              <a:spLocks/>
            </p:cNvSpPr>
            <p:nvPr/>
          </p:nvSpPr>
          <p:spPr bwMode="auto">
            <a:xfrm>
              <a:off x="1592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1" name="Freeform 297"/>
            <p:cNvSpPr>
              <a:spLocks/>
            </p:cNvSpPr>
            <p:nvPr/>
          </p:nvSpPr>
          <p:spPr bwMode="auto">
            <a:xfrm>
              <a:off x="1776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2" name="Freeform 298"/>
            <p:cNvSpPr>
              <a:spLocks/>
            </p:cNvSpPr>
            <p:nvPr/>
          </p:nvSpPr>
          <p:spPr bwMode="auto">
            <a:xfrm>
              <a:off x="1216" y="2002"/>
              <a:ext cx="84" cy="66"/>
            </a:xfrm>
            <a:custGeom>
              <a:avLst/>
              <a:gdLst>
                <a:gd name="T0" fmla="*/ 84 w 84"/>
                <a:gd name="T1" fmla="*/ 34 h 66"/>
                <a:gd name="T2" fmla="*/ 0 w 84"/>
                <a:gd name="T3" fmla="*/ 0 h 66"/>
                <a:gd name="T4" fmla="*/ 0 w 84"/>
                <a:gd name="T5" fmla="*/ 66 h 66"/>
                <a:gd name="T6" fmla="*/ 84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84" y="34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4" y="3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3" name="Freeform 299"/>
            <p:cNvSpPr>
              <a:spLocks/>
            </p:cNvSpPr>
            <p:nvPr/>
          </p:nvSpPr>
          <p:spPr bwMode="auto">
            <a:xfrm>
              <a:off x="1310" y="2002"/>
              <a:ext cx="84" cy="66"/>
            </a:xfrm>
            <a:custGeom>
              <a:avLst/>
              <a:gdLst>
                <a:gd name="T0" fmla="*/ 0 w 84"/>
                <a:gd name="T1" fmla="*/ 34 h 66"/>
                <a:gd name="T2" fmla="*/ 84 w 84"/>
                <a:gd name="T3" fmla="*/ 0 h 66"/>
                <a:gd name="T4" fmla="*/ 84 w 84"/>
                <a:gd name="T5" fmla="*/ 66 h 66"/>
                <a:gd name="T6" fmla="*/ 0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4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4" name="Freeform 300"/>
            <p:cNvSpPr>
              <a:spLocks/>
            </p:cNvSpPr>
            <p:nvPr/>
          </p:nvSpPr>
          <p:spPr bwMode="auto">
            <a:xfrm>
              <a:off x="1214" y="2000"/>
              <a:ext cx="84" cy="66"/>
            </a:xfrm>
            <a:custGeom>
              <a:avLst/>
              <a:gdLst>
                <a:gd name="T0" fmla="*/ 84 w 84"/>
                <a:gd name="T1" fmla="*/ 34 h 66"/>
                <a:gd name="T2" fmla="*/ 0 w 84"/>
                <a:gd name="T3" fmla="*/ 0 h 66"/>
                <a:gd name="T4" fmla="*/ 0 w 84"/>
                <a:gd name="T5" fmla="*/ 66 h 66"/>
                <a:gd name="T6" fmla="*/ 84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84" y="34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4" y="34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5" name="Freeform 301"/>
            <p:cNvSpPr>
              <a:spLocks/>
            </p:cNvSpPr>
            <p:nvPr/>
          </p:nvSpPr>
          <p:spPr bwMode="auto">
            <a:xfrm>
              <a:off x="1308" y="2000"/>
              <a:ext cx="84" cy="66"/>
            </a:xfrm>
            <a:custGeom>
              <a:avLst/>
              <a:gdLst>
                <a:gd name="T0" fmla="*/ 0 w 84"/>
                <a:gd name="T1" fmla="*/ 34 h 66"/>
                <a:gd name="T2" fmla="*/ 84 w 84"/>
                <a:gd name="T3" fmla="*/ 0 h 66"/>
                <a:gd name="T4" fmla="*/ 84 w 84"/>
                <a:gd name="T5" fmla="*/ 66 h 66"/>
                <a:gd name="T6" fmla="*/ 0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4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6" name="Freeform 302"/>
            <p:cNvSpPr>
              <a:spLocks/>
            </p:cNvSpPr>
            <p:nvPr/>
          </p:nvSpPr>
          <p:spPr bwMode="auto">
            <a:xfrm>
              <a:off x="1126" y="2002"/>
              <a:ext cx="82" cy="66"/>
            </a:xfrm>
            <a:custGeom>
              <a:avLst/>
              <a:gdLst>
                <a:gd name="T0" fmla="*/ 0 w 82"/>
                <a:gd name="T1" fmla="*/ 34 h 66"/>
                <a:gd name="T2" fmla="*/ 82 w 82"/>
                <a:gd name="T3" fmla="*/ 0 h 66"/>
                <a:gd name="T4" fmla="*/ 82 w 82"/>
                <a:gd name="T5" fmla="*/ 66 h 66"/>
                <a:gd name="T6" fmla="*/ 0 w 82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4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7" name="Freeform 303"/>
            <p:cNvSpPr>
              <a:spLocks/>
            </p:cNvSpPr>
            <p:nvPr/>
          </p:nvSpPr>
          <p:spPr bwMode="auto">
            <a:xfrm>
              <a:off x="1500" y="2042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8" name="Freeform 304"/>
            <p:cNvSpPr>
              <a:spLocks/>
            </p:cNvSpPr>
            <p:nvPr/>
          </p:nvSpPr>
          <p:spPr bwMode="auto">
            <a:xfrm>
              <a:off x="1124" y="2000"/>
              <a:ext cx="82" cy="66"/>
            </a:xfrm>
            <a:custGeom>
              <a:avLst/>
              <a:gdLst>
                <a:gd name="T0" fmla="*/ 0 w 82"/>
                <a:gd name="T1" fmla="*/ 34 h 66"/>
                <a:gd name="T2" fmla="*/ 82 w 82"/>
                <a:gd name="T3" fmla="*/ 0 h 66"/>
                <a:gd name="T4" fmla="*/ 82 w 82"/>
                <a:gd name="T5" fmla="*/ 66 h 66"/>
                <a:gd name="T6" fmla="*/ 0 w 82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4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9" name="Freeform 305"/>
            <p:cNvSpPr>
              <a:spLocks/>
            </p:cNvSpPr>
            <p:nvPr/>
          </p:nvSpPr>
          <p:spPr bwMode="auto">
            <a:xfrm>
              <a:off x="1498" y="2040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0" name="Freeform 306"/>
            <p:cNvSpPr>
              <a:spLocks/>
            </p:cNvSpPr>
            <p:nvPr/>
          </p:nvSpPr>
          <p:spPr bwMode="auto">
            <a:xfrm>
              <a:off x="1462" y="2046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4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4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1" name="Freeform 307"/>
            <p:cNvSpPr>
              <a:spLocks/>
            </p:cNvSpPr>
            <p:nvPr/>
          </p:nvSpPr>
          <p:spPr bwMode="auto">
            <a:xfrm>
              <a:off x="1462" y="2230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2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2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2" name="Freeform 308"/>
            <p:cNvSpPr>
              <a:spLocks/>
            </p:cNvSpPr>
            <p:nvPr/>
          </p:nvSpPr>
          <p:spPr bwMode="auto">
            <a:xfrm>
              <a:off x="1460" y="2044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4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4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3" name="Freeform 309"/>
            <p:cNvSpPr>
              <a:spLocks/>
            </p:cNvSpPr>
            <p:nvPr/>
          </p:nvSpPr>
          <p:spPr bwMode="auto">
            <a:xfrm>
              <a:off x="1460" y="2228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2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2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4" name="Freeform 310"/>
            <p:cNvSpPr>
              <a:spLocks/>
            </p:cNvSpPr>
            <p:nvPr/>
          </p:nvSpPr>
          <p:spPr bwMode="auto">
            <a:xfrm>
              <a:off x="1460" y="1851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5" name="Freeform 311"/>
            <p:cNvSpPr>
              <a:spLocks/>
            </p:cNvSpPr>
            <p:nvPr/>
          </p:nvSpPr>
          <p:spPr bwMode="auto">
            <a:xfrm>
              <a:off x="1460" y="1667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6" name="Freeform 312"/>
            <p:cNvSpPr>
              <a:spLocks/>
            </p:cNvSpPr>
            <p:nvPr/>
          </p:nvSpPr>
          <p:spPr bwMode="auto">
            <a:xfrm>
              <a:off x="1458" y="1849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7" name="Freeform 313"/>
            <p:cNvSpPr>
              <a:spLocks/>
            </p:cNvSpPr>
            <p:nvPr/>
          </p:nvSpPr>
          <p:spPr bwMode="auto">
            <a:xfrm>
              <a:off x="1458" y="1665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8" name="Freeform 314"/>
            <p:cNvSpPr>
              <a:spLocks/>
            </p:cNvSpPr>
            <p:nvPr/>
          </p:nvSpPr>
          <p:spPr bwMode="auto">
            <a:xfrm>
              <a:off x="1406" y="2042"/>
              <a:ext cx="80" cy="84"/>
            </a:xfrm>
            <a:custGeom>
              <a:avLst/>
              <a:gdLst>
                <a:gd name="T0" fmla="*/ 80 w 80"/>
                <a:gd name="T1" fmla="*/ 0 h 84"/>
                <a:gd name="T2" fmla="*/ 48 w 80"/>
                <a:gd name="T3" fmla="*/ 84 h 84"/>
                <a:gd name="T4" fmla="*/ 0 w 80"/>
                <a:gd name="T5" fmla="*/ 38 h 84"/>
                <a:gd name="T6" fmla="*/ 80 w 80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80" y="0"/>
                  </a:moveTo>
                  <a:lnTo>
                    <a:pt x="48" y="84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9" name="Freeform 315"/>
            <p:cNvSpPr>
              <a:spLocks/>
            </p:cNvSpPr>
            <p:nvPr/>
          </p:nvSpPr>
          <p:spPr bwMode="auto">
            <a:xfrm>
              <a:off x="1542" y="1903"/>
              <a:ext cx="82" cy="81"/>
            </a:xfrm>
            <a:custGeom>
              <a:avLst/>
              <a:gdLst>
                <a:gd name="T0" fmla="*/ 82 w 82"/>
                <a:gd name="T1" fmla="*/ 0 h 81"/>
                <a:gd name="T2" fmla="*/ 46 w 82"/>
                <a:gd name="T3" fmla="*/ 81 h 81"/>
                <a:gd name="T4" fmla="*/ 0 w 82"/>
                <a:gd name="T5" fmla="*/ 38 h 81"/>
                <a:gd name="T6" fmla="*/ 82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0"/>
                  </a:moveTo>
                  <a:lnTo>
                    <a:pt x="46" y="81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0" name="Freeform 316"/>
            <p:cNvSpPr>
              <a:spLocks/>
            </p:cNvSpPr>
            <p:nvPr/>
          </p:nvSpPr>
          <p:spPr bwMode="auto">
            <a:xfrm>
              <a:off x="1404" y="2040"/>
              <a:ext cx="80" cy="84"/>
            </a:xfrm>
            <a:custGeom>
              <a:avLst/>
              <a:gdLst>
                <a:gd name="T0" fmla="*/ 80 w 80"/>
                <a:gd name="T1" fmla="*/ 0 h 84"/>
                <a:gd name="T2" fmla="*/ 48 w 80"/>
                <a:gd name="T3" fmla="*/ 84 h 84"/>
                <a:gd name="T4" fmla="*/ 0 w 80"/>
                <a:gd name="T5" fmla="*/ 38 h 84"/>
                <a:gd name="T6" fmla="*/ 80 w 80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80" y="0"/>
                  </a:moveTo>
                  <a:lnTo>
                    <a:pt x="48" y="84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Freeform 317"/>
            <p:cNvSpPr>
              <a:spLocks/>
            </p:cNvSpPr>
            <p:nvPr/>
          </p:nvSpPr>
          <p:spPr bwMode="auto">
            <a:xfrm>
              <a:off x="1540" y="1901"/>
              <a:ext cx="82" cy="81"/>
            </a:xfrm>
            <a:custGeom>
              <a:avLst/>
              <a:gdLst>
                <a:gd name="T0" fmla="*/ 82 w 82"/>
                <a:gd name="T1" fmla="*/ 0 h 81"/>
                <a:gd name="T2" fmla="*/ 46 w 82"/>
                <a:gd name="T3" fmla="*/ 81 h 81"/>
                <a:gd name="T4" fmla="*/ 0 w 82"/>
                <a:gd name="T5" fmla="*/ 38 h 81"/>
                <a:gd name="T6" fmla="*/ 82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0"/>
                  </a:moveTo>
                  <a:lnTo>
                    <a:pt x="46" y="81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2" name="Freeform 318"/>
            <p:cNvSpPr>
              <a:spLocks/>
            </p:cNvSpPr>
            <p:nvPr/>
          </p:nvSpPr>
          <p:spPr bwMode="auto">
            <a:xfrm>
              <a:off x="1674" y="1775"/>
              <a:ext cx="82" cy="84"/>
            </a:xfrm>
            <a:custGeom>
              <a:avLst/>
              <a:gdLst>
                <a:gd name="T0" fmla="*/ 82 w 82"/>
                <a:gd name="T1" fmla="*/ 0 h 84"/>
                <a:gd name="T2" fmla="*/ 46 w 82"/>
                <a:gd name="T3" fmla="*/ 84 h 84"/>
                <a:gd name="T4" fmla="*/ 0 w 82"/>
                <a:gd name="T5" fmla="*/ 38 h 84"/>
                <a:gd name="T6" fmla="*/ 82 w 82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46" y="84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Freeform 319"/>
            <p:cNvSpPr>
              <a:spLocks/>
            </p:cNvSpPr>
            <p:nvPr/>
          </p:nvSpPr>
          <p:spPr bwMode="auto">
            <a:xfrm>
              <a:off x="1278" y="2174"/>
              <a:ext cx="82" cy="82"/>
            </a:xfrm>
            <a:custGeom>
              <a:avLst/>
              <a:gdLst>
                <a:gd name="T0" fmla="*/ 82 w 82"/>
                <a:gd name="T1" fmla="*/ 0 h 82"/>
                <a:gd name="T2" fmla="*/ 48 w 82"/>
                <a:gd name="T3" fmla="*/ 82 h 82"/>
                <a:gd name="T4" fmla="*/ 0 w 82"/>
                <a:gd name="T5" fmla="*/ 38 h 82"/>
                <a:gd name="T6" fmla="*/ 82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0"/>
                  </a:moveTo>
                  <a:lnTo>
                    <a:pt x="48" y="82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4" name="Freeform 320"/>
            <p:cNvSpPr>
              <a:spLocks/>
            </p:cNvSpPr>
            <p:nvPr/>
          </p:nvSpPr>
          <p:spPr bwMode="auto">
            <a:xfrm>
              <a:off x="1672" y="1773"/>
              <a:ext cx="82" cy="84"/>
            </a:xfrm>
            <a:custGeom>
              <a:avLst/>
              <a:gdLst>
                <a:gd name="T0" fmla="*/ 82 w 82"/>
                <a:gd name="T1" fmla="*/ 0 h 84"/>
                <a:gd name="T2" fmla="*/ 46 w 82"/>
                <a:gd name="T3" fmla="*/ 84 h 84"/>
                <a:gd name="T4" fmla="*/ 0 w 82"/>
                <a:gd name="T5" fmla="*/ 38 h 84"/>
                <a:gd name="T6" fmla="*/ 82 w 82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46" y="84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Freeform 321"/>
            <p:cNvSpPr>
              <a:spLocks/>
            </p:cNvSpPr>
            <p:nvPr/>
          </p:nvSpPr>
          <p:spPr bwMode="auto">
            <a:xfrm>
              <a:off x="1276" y="2172"/>
              <a:ext cx="82" cy="82"/>
            </a:xfrm>
            <a:custGeom>
              <a:avLst/>
              <a:gdLst>
                <a:gd name="T0" fmla="*/ 82 w 82"/>
                <a:gd name="T1" fmla="*/ 0 h 82"/>
                <a:gd name="T2" fmla="*/ 48 w 82"/>
                <a:gd name="T3" fmla="*/ 82 h 82"/>
                <a:gd name="T4" fmla="*/ 0 w 82"/>
                <a:gd name="T5" fmla="*/ 38 h 82"/>
                <a:gd name="T6" fmla="*/ 82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0"/>
                  </a:moveTo>
                  <a:lnTo>
                    <a:pt x="48" y="82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6" name="Freeform 322"/>
            <p:cNvSpPr>
              <a:spLocks/>
            </p:cNvSpPr>
            <p:nvPr/>
          </p:nvSpPr>
          <p:spPr bwMode="auto">
            <a:xfrm>
              <a:off x="1368" y="2086"/>
              <a:ext cx="80" cy="84"/>
            </a:xfrm>
            <a:custGeom>
              <a:avLst/>
              <a:gdLst>
                <a:gd name="T0" fmla="*/ 0 w 80"/>
                <a:gd name="T1" fmla="*/ 84 h 84"/>
                <a:gd name="T2" fmla="*/ 34 w 80"/>
                <a:gd name="T3" fmla="*/ 0 h 84"/>
                <a:gd name="T4" fmla="*/ 80 w 80"/>
                <a:gd name="T5" fmla="*/ 46 h 84"/>
                <a:gd name="T6" fmla="*/ 0 w 80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0" y="84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7" name="Freeform 323"/>
            <p:cNvSpPr>
              <a:spLocks/>
            </p:cNvSpPr>
            <p:nvPr/>
          </p:nvSpPr>
          <p:spPr bwMode="auto">
            <a:xfrm>
              <a:off x="1238" y="2216"/>
              <a:ext cx="82" cy="84"/>
            </a:xfrm>
            <a:custGeom>
              <a:avLst/>
              <a:gdLst>
                <a:gd name="T0" fmla="*/ 0 w 82"/>
                <a:gd name="T1" fmla="*/ 84 h 84"/>
                <a:gd name="T2" fmla="*/ 34 w 82"/>
                <a:gd name="T3" fmla="*/ 0 h 84"/>
                <a:gd name="T4" fmla="*/ 82 w 82"/>
                <a:gd name="T5" fmla="*/ 46 h 84"/>
                <a:gd name="T6" fmla="*/ 0 w 82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0" y="84"/>
                  </a:moveTo>
                  <a:lnTo>
                    <a:pt x="34" y="0"/>
                  </a:lnTo>
                  <a:lnTo>
                    <a:pt x="82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8" name="Freeform 324"/>
            <p:cNvSpPr>
              <a:spLocks/>
            </p:cNvSpPr>
            <p:nvPr/>
          </p:nvSpPr>
          <p:spPr bwMode="auto">
            <a:xfrm>
              <a:off x="1366" y="2084"/>
              <a:ext cx="80" cy="84"/>
            </a:xfrm>
            <a:custGeom>
              <a:avLst/>
              <a:gdLst>
                <a:gd name="T0" fmla="*/ 0 w 80"/>
                <a:gd name="T1" fmla="*/ 84 h 84"/>
                <a:gd name="T2" fmla="*/ 34 w 80"/>
                <a:gd name="T3" fmla="*/ 0 h 84"/>
                <a:gd name="T4" fmla="*/ 80 w 80"/>
                <a:gd name="T5" fmla="*/ 46 h 84"/>
                <a:gd name="T6" fmla="*/ 0 w 80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0" y="84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9" name="Freeform 325"/>
            <p:cNvSpPr>
              <a:spLocks/>
            </p:cNvSpPr>
            <p:nvPr/>
          </p:nvSpPr>
          <p:spPr bwMode="auto">
            <a:xfrm>
              <a:off x="1236" y="2214"/>
              <a:ext cx="82" cy="84"/>
            </a:xfrm>
            <a:custGeom>
              <a:avLst/>
              <a:gdLst>
                <a:gd name="T0" fmla="*/ 0 w 82"/>
                <a:gd name="T1" fmla="*/ 84 h 84"/>
                <a:gd name="T2" fmla="*/ 34 w 82"/>
                <a:gd name="T3" fmla="*/ 0 h 84"/>
                <a:gd name="T4" fmla="*/ 82 w 82"/>
                <a:gd name="T5" fmla="*/ 46 h 84"/>
                <a:gd name="T6" fmla="*/ 0 w 82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0" y="84"/>
                  </a:moveTo>
                  <a:lnTo>
                    <a:pt x="34" y="0"/>
                  </a:lnTo>
                  <a:lnTo>
                    <a:pt x="82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0" name="Freeform 326"/>
            <p:cNvSpPr>
              <a:spLocks/>
            </p:cNvSpPr>
            <p:nvPr/>
          </p:nvSpPr>
          <p:spPr bwMode="auto">
            <a:xfrm>
              <a:off x="1274" y="1815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0 w 82"/>
                <a:gd name="T3" fmla="*/ 48 h 82"/>
                <a:gd name="T4" fmla="*/ 46 w 82"/>
                <a:gd name="T5" fmla="*/ 0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0" y="48"/>
                  </a:lnTo>
                  <a:lnTo>
                    <a:pt x="46" y="0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1" name="Freeform 327"/>
            <p:cNvSpPr>
              <a:spLocks/>
            </p:cNvSpPr>
            <p:nvPr/>
          </p:nvSpPr>
          <p:spPr bwMode="auto">
            <a:xfrm>
              <a:off x="1360" y="1905"/>
              <a:ext cx="84" cy="81"/>
            </a:xfrm>
            <a:custGeom>
              <a:avLst/>
              <a:gdLst>
                <a:gd name="T0" fmla="*/ 0 w 84"/>
                <a:gd name="T1" fmla="*/ 0 h 81"/>
                <a:gd name="T2" fmla="*/ 84 w 84"/>
                <a:gd name="T3" fmla="*/ 34 h 81"/>
                <a:gd name="T4" fmla="*/ 38 w 84"/>
                <a:gd name="T5" fmla="*/ 81 h 81"/>
                <a:gd name="T6" fmla="*/ 0 w 84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1">
                  <a:moveTo>
                    <a:pt x="0" y="0"/>
                  </a:moveTo>
                  <a:lnTo>
                    <a:pt x="84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2" name="Freeform 328"/>
            <p:cNvSpPr>
              <a:spLocks/>
            </p:cNvSpPr>
            <p:nvPr/>
          </p:nvSpPr>
          <p:spPr bwMode="auto">
            <a:xfrm>
              <a:off x="1272" y="1813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0 w 82"/>
                <a:gd name="T3" fmla="*/ 48 h 82"/>
                <a:gd name="T4" fmla="*/ 46 w 82"/>
                <a:gd name="T5" fmla="*/ 0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0" y="48"/>
                  </a:lnTo>
                  <a:lnTo>
                    <a:pt x="46" y="0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3" name="Freeform 329"/>
            <p:cNvSpPr>
              <a:spLocks/>
            </p:cNvSpPr>
            <p:nvPr/>
          </p:nvSpPr>
          <p:spPr bwMode="auto">
            <a:xfrm>
              <a:off x="1358" y="1903"/>
              <a:ext cx="84" cy="81"/>
            </a:xfrm>
            <a:custGeom>
              <a:avLst/>
              <a:gdLst>
                <a:gd name="T0" fmla="*/ 0 w 84"/>
                <a:gd name="T1" fmla="*/ 0 h 81"/>
                <a:gd name="T2" fmla="*/ 84 w 84"/>
                <a:gd name="T3" fmla="*/ 34 h 81"/>
                <a:gd name="T4" fmla="*/ 38 w 84"/>
                <a:gd name="T5" fmla="*/ 81 h 81"/>
                <a:gd name="T6" fmla="*/ 0 w 84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1">
                  <a:moveTo>
                    <a:pt x="0" y="0"/>
                  </a:moveTo>
                  <a:lnTo>
                    <a:pt x="84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4" name="Freeform 330"/>
            <p:cNvSpPr>
              <a:spLocks/>
            </p:cNvSpPr>
            <p:nvPr/>
          </p:nvSpPr>
          <p:spPr bwMode="auto">
            <a:xfrm>
              <a:off x="1232" y="1775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Freeform 331"/>
            <p:cNvSpPr>
              <a:spLocks/>
            </p:cNvSpPr>
            <p:nvPr/>
          </p:nvSpPr>
          <p:spPr bwMode="auto">
            <a:xfrm>
              <a:off x="1630" y="2170"/>
              <a:ext cx="84" cy="82"/>
            </a:xfrm>
            <a:custGeom>
              <a:avLst/>
              <a:gdLst>
                <a:gd name="T0" fmla="*/ 0 w 84"/>
                <a:gd name="T1" fmla="*/ 0 h 82"/>
                <a:gd name="T2" fmla="*/ 84 w 84"/>
                <a:gd name="T3" fmla="*/ 36 h 82"/>
                <a:gd name="T4" fmla="*/ 38 w 84"/>
                <a:gd name="T5" fmla="*/ 82 h 82"/>
                <a:gd name="T6" fmla="*/ 0 w 8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0" y="0"/>
                  </a:moveTo>
                  <a:lnTo>
                    <a:pt x="84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6" name="Freeform 332"/>
            <p:cNvSpPr>
              <a:spLocks/>
            </p:cNvSpPr>
            <p:nvPr/>
          </p:nvSpPr>
          <p:spPr bwMode="auto">
            <a:xfrm>
              <a:off x="1230" y="1773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7" name="Freeform 333"/>
            <p:cNvSpPr>
              <a:spLocks/>
            </p:cNvSpPr>
            <p:nvPr/>
          </p:nvSpPr>
          <p:spPr bwMode="auto">
            <a:xfrm>
              <a:off x="1628" y="2168"/>
              <a:ext cx="84" cy="82"/>
            </a:xfrm>
            <a:custGeom>
              <a:avLst/>
              <a:gdLst>
                <a:gd name="T0" fmla="*/ 0 w 84"/>
                <a:gd name="T1" fmla="*/ 0 h 82"/>
                <a:gd name="T2" fmla="*/ 84 w 84"/>
                <a:gd name="T3" fmla="*/ 36 h 82"/>
                <a:gd name="T4" fmla="*/ 38 w 84"/>
                <a:gd name="T5" fmla="*/ 82 h 82"/>
                <a:gd name="T6" fmla="*/ 0 w 8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0" y="0"/>
                  </a:moveTo>
                  <a:lnTo>
                    <a:pt x="84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8" name="Freeform 334"/>
            <p:cNvSpPr>
              <a:spLocks/>
            </p:cNvSpPr>
            <p:nvPr/>
          </p:nvSpPr>
          <p:spPr bwMode="auto">
            <a:xfrm>
              <a:off x="1544" y="2082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4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9" name="Freeform 335"/>
            <p:cNvSpPr>
              <a:spLocks/>
            </p:cNvSpPr>
            <p:nvPr/>
          </p:nvSpPr>
          <p:spPr bwMode="auto">
            <a:xfrm>
              <a:off x="1672" y="2212"/>
              <a:ext cx="84" cy="82"/>
            </a:xfrm>
            <a:custGeom>
              <a:avLst/>
              <a:gdLst>
                <a:gd name="T0" fmla="*/ 84 w 84"/>
                <a:gd name="T1" fmla="*/ 82 h 82"/>
                <a:gd name="T2" fmla="*/ 0 w 84"/>
                <a:gd name="T3" fmla="*/ 46 h 82"/>
                <a:gd name="T4" fmla="*/ 46 w 84"/>
                <a:gd name="T5" fmla="*/ 0 h 82"/>
                <a:gd name="T6" fmla="*/ 84 w 84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84" y="82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4" y="8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0" name="Freeform 336"/>
            <p:cNvSpPr>
              <a:spLocks/>
            </p:cNvSpPr>
            <p:nvPr/>
          </p:nvSpPr>
          <p:spPr bwMode="auto">
            <a:xfrm>
              <a:off x="1542" y="2080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4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1" name="Freeform 337"/>
            <p:cNvSpPr>
              <a:spLocks/>
            </p:cNvSpPr>
            <p:nvPr/>
          </p:nvSpPr>
          <p:spPr bwMode="auto">
            <a:xfrm>
              <a:off x="1670" y="2210"/>
              <a:ext cx="84" cy="82"/>
            </a:xfrm>
            <a:custGeom>
              <a:avLst/>
              <a:gdLst>
                <a:gd name="T0" fmla="*/ 84 w 84"/>
                <a:gd name="T1" fmla="*/ 82 h 82"/>
                <a:gd name="T2" fmla="*/ 0 w 84"/>
                <a:gd name="T3" fmla="*/ 46 h 82"/>
                <a:gd name="T4" fmla="*/ 46 w 84"/>
                <a:gd name="T5" fmla="*/ 0 h 82"/>
                <a:gd name="T6" fmla="*/ 84 w 84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84" y="82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4" y="82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2" name="Freeform 338"/>
            <p:cNvSpPr>
              <a:spLocks/>
            </p:cNvSpPr>
            <p:nvPr/>
          </p:nvSpPr>
          <p:spPr bwMode="auto">
            <a:xfrm>
              <a:off x="1594" y="1952"/>
              <a:ext cx="86" cy="50"/>
            </a:xfrm>
            <a:custGeom>
              <a:avLst/>
              <a:gdLst>
                <a:gd name="T0" fmla="*/ 0 w 86"/>
                <a:gd name="T1" fmla="*/ 40 h 50"/>
                <a:gd name="T2" fmla="*/ 12 w 86"/>
                <a:gd name="T3" fmla="*/ 20 h 50"/>
                <a:gd name="T4" fmla="*/ 86 w 86"/>
                <a:gd name="T5" fmla="*/ 0 h 50"/>
                <a:gd name="T6" fmla="*/ 24 w 86"/>
                <a:gd name="T7" fmla="*/ 50 h 50"/>
                <a:gd name="T8" fmla="*/ 0 w 86"/>
                <a:gd name="T9" fmla="*/ 4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0" y="40"/>
                  </a:moveTo>
                  <a:lnTo>
                    <a:pt x="12" y="20"/>
                  </a:lnTo>
                  <a:lnTo>
                    <a:pt x="86" y="0"/>
                  </a:lnTo>
                  <a:lnTo>
                    <a:pt x="24" y="5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3" name="Freeform 339"/>
            <p:cNvSpPr>
              <a:spLocks/>
            </p:cNvSpPr>
            <p:nvPr/>
          </p:nvSpPr>
          <p:spPr bwMode="auto">
            <a:xfrm>
              <a:off x="1594" y="2070"/>
              <a:ext cx="92" cy="38"/>
            </a:xfrm>
            <a:custGeom>
              <a:avLst/>
              <a:gdLst>
                <a:gd name="T0" fmla="*/ 0 w 92"/>
                <a:gd name="T1" fmla="*/ 6 h 38"/>
                <a:gd name="T2" fmla="*/ 24 w 92"/>
                <a:gd name="T3" fmla="*/ 0 h 38"/>
                <a:gd name="T4" fmla="*/ 92 w 92"/>
                <a:gd name="T5" fmla="*/ 38 h 38"/>
                <a:gd name="T6" fmla="*/ 12 w 92"/>
                <a:gd name="T7" fmla="*/ 28 h 38"/>
                <a:gd name="T8" fmla="*/ 0 w 92"/>
                <a:gd name="T9" fmla="*/ 6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">
                  <a:moveTo>
                    <a:pt x="0" y="6"/>
                  </a:moveTo>
                  <a:lnTo>
                    <a:pt x="24" y="0"/>
                  </a:lnTo>
                  <a:lnTo>
                    <a:pt x="92" y="38"/>
                  </a:lnTo>
                  <a:lnTo>
                    <a:pt x="12" y="2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4" name="Freeform 340"/>
            <p:cNvSpPr>
              <a:spLocks/>
            </p:cNvSpPr>
            <p:nvPr/>
          </p:nvSpPr>
          <p:spPr bwMode="auto">
            <a:xfrm>
              <a:off x="1592" y="1950"/>
              <a:ext cx="86" cy="50"/>
            </a:xfrm>
            <a:custGeom>
              <a:avLst/>
              <a:gdLst>
                <a:gd name="T0" fmla="*/ 0 w 86"/>
                <a:gd name="T1" fmla="*/ 40 h 50"/>
                <a:gd name="T2" fmla="*/ 12 w 86"/>
                <a:gd name="T3" fmla="*/ 20 h 50"/>
                <a:gd name="T4" fmla="*/ 86 w 86"/>
                <a:gd name="T5" fmla="*/ 0 h 50"/>
                <a:gd name="T6" fmla="*/ 24 w 86"/>
                <a:gd name="T7" fmla="*/ 50 h 50"/>
                <a:gd name="T8" fmla="*/ 0 w 86"/>
                <a:gd name="T9" fmla="*/ 4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0" y="40"/>
                  </a:moveTo>
                  <a:lnTo>
                    <a:pt x="12" y="20"/>
                  </a:lnTo>
                  <a:lnTo>
                    <a:pt x="86" y="0"/>
                  </a:lnTo>
                  <a:lnTo>
                    <a:pt x="24" y="5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5" name="Freeform 341"/>
            <p:cNvSpPr>
              <a:spLocks/>
            </p:cNvSpPr>
            <p:nvPr/>
          </p:nvSpPr>
          <p:spPr bwMode="auto">
            <a:xfrm>
              <a:off x="1592" y="2068"/>
              <a:ext cx="92" cy="38"/>
            </a:xfrm>
            <a:custGeom>
              <a:avLst/>
              <a:gdLst>
                <a:gd name="T0" fmla="*/ 0 w 92"/>
                <a:gd name="T1" fmla="*/ 6 h 38"/>
                <a:gd name="T2" fmla="*/ 24 w 92"/>
                <a:gd name="T3" fmla="*/ 0 h 38"/>
                <a:gd name="T4" fmla="*/ 92 w 92"/>
                <a:gd name="T5" fmla="*/ 38 h 38"/>
                <a:gd name="T6" fmla="*/ 12 w 92"/>
                <a:gd name="T7" fmla="*/ 28 h 38"/>
                <a:gd name="T8" fmla="*/ 0 w 92"/>
                <a:gd name="T9" fmla="*/ 6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">
                  <a:moveTo>
                    <a:pt x="0" y="6"/>
                  </a:moveTo>
                  <a:lnTo>
                    <a:pt x="24" y="0"/>
                  </a:lnTo>
                  <a:lnTo>
                    <a:pt x="92" y="38"/>
                  </a:lnTo>
                  <a:lnTo>
                    <a:pt x="12" y="2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6" name="Freeform 342"/>
            <p:cNvSpPr>
              <a:spLocks/>
            </p:cNvSpPr>
            <p:nvPr/>
          </p:nvSpPr>
          <p:spPr bwMode="auto">
            <a:xfrm>
              <a:off x="1528" y="2134"/>
              <a:ext cx="50" cy="86"/>
            </a:xfrm>
            <a:custGeom>
              <a:avLst/>
              <a:gdLst>
                <a:gd name="T0" fmla="*/ 8 w 50"/>
                <a:gd name="T1" fmla="*/ 0 h 86"/>
                <a:gd name="T2" fmla="*/ 30 w 50"/>
                <a:gd name="T3" fmla="*/ 12 h 86"/>
                <a:gd name="T4" fmla="*/ 50 w 50"/>
                <a:gd name="T5" fmla="*/ 86 h 86"/>
                <a:gd name="T6" fmla="*/ 0 w 50"/>
                <a:gd name="T7" fmla="*/ 24 h 86"/>
                <a:gd name="T8" fmla="*/ 8 w 50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6">
                  <a:moveTo>
                    <a:pt x="8" y="0"/>
                  </a:moveTo>
                  <a:lnTo>
                    <a:pt x="30" y="12"/>
                  </a:lnTo>
                  <a:lnTo>
                    <a:pt x="50" y="86"/>
                  </a:lnTo>
                  <a:lnTo>
                    <a:pt x="0" y="2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7" name="Freeform 343"/>
            <p:cNvSpPr>
              <a:spLocks/>
            </p:cNvSpPr>
            <p:nvPr/>
          </p:nvSpPr>
          <p:spPr bwMode="auto">
            <a:xfrm>
              <a:off x="1422" y="2138"/>
              <a:ext cx="38" cy="90"/>
            </a:xfrm>
            <a:custGeom>
              <a:avLst/>
              <a:gdLst>
                <a:gd name="T0" fmla="*/ 32 w 38"/>
                <a:gd name="T1" fmla="*/ 0 h 90"/>
                <a:gd name="T2" fmla="*/ 38 w 38"/>
                <a:gd name="T3" fmla="*/ 22 h 90"/>
                <a:gd name="T4" fmla="*/ 0 w 38"/>
                <a:gd name="T5" fmla="*/ 90 h 90"/>
                <a:gd name="T6" fmla="*/ 10 w 38"/>
                <a:gd name="T7" fmla="*/ 10 h 90"/>
                <a:gd name="T8" fmla="*/ 32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8" name="Freeform 344"/>
            <p:cNvSpPr>
              <a:spLocks/>
            </p:cNvSpPr>
            <p:nvPr/>
          </p:nvSpPr>
          <p:spPr bwMode="auto">
            <a:xfrm>
              <a:off x="1526" y="2132"/>
              <a:ext cx="50" cy="86"/>
            </a:xfrm>
            <a:custGeom>
              <a:avLst/>
              <a:gdLst>
                <a:gd name="T0" fmla="*/ 8 w 50"/>
                <a:gd name="T1" fmla="*/ 0 h 86"/>
                <a:gd name="T2" fmla="*/ 30 w 50"/>
                <a:gd name="T3" fmla="*/ 12 h 86"/>
                <a:gd name="T4" fmla="*/ 50 w 50"/>
                <a:gd name="T5" fmla="*/ 86 h 86"/>
                <a:gd name="T6" fmla="*/ 0 w 50"/>
                <a:gd name="T7" fmla="*/ 24 h 86"/>
                <a:gd name="T8" fmla="*/ 8 w 50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6">
                  <a:moveTo>
                    <a:pt x="8" y="0"/>
                  </a:moveTo>
                  <a:lnTo>
                    <a:pt x="30" y="12"/>
                  </a:lnTo>
                  <a:lnTo>
                    <a:pt x="50" y="86"/>
                  </a:lnTo>
                  <a:lnTo>
                    <a:pt x="0" y="2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9" name="Freeform 345"/>
            <p:cNvSpPr>
              <a:spLocks/>
            </p:cNvSpPr>
            <p:nvPr/>
          </p:nvSpPr>
          <p:spPr bwMode="auto">
            <a:xfrm>
              <a:off x="1420" y="2136"/>
              <a:ext cx="38" cy="90"/>
            </a:xfrm>
            <a:custGeom>
              <a:avLst/>
              <a:gdLst>
                <a:gd name="T0" fmla="*/ 32 w 38"/>
                <a:gd name="T1" fmla="*/ 0 h 90"/>
                <a:gd name="T2" fmla="*/ 38 w 38"/>
                <a:gd name="T3" fmla="*/ 22 h 90"/>
                <a:gd name="T4" fmla="*/ 0 w 38"/>
                <a:gd name="T5" fmla="*/ 90 h 90"/>
                <a:gd name="T6" fmla="*/ 10 w 38"/>
                <a:gd name="T7" fmla="*/ 10 h 90"/>
                <a:gd name="T8" fmla="*/ 32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0" name="Freeform 346"/>
            <p:cNvSpPr>
              <a:spLocks/>
            </p:cNvSpPr>
            <p:nvPr/>
          </p:nvSpPr>
          <p:spPr bwMode="auto">
            <a:xfrm>
              <a:off x="1310" y="2072"/>
              <a:ext cx="88" cy="50"/>
            </a:xfrm>
            <a:custGeom>
              <a:avLst/>
              <a:gdLst>
                <a:gd name="T0" fmla="*/ 88 w 88"/>
                <a:gd name="T1" fmla="*/ 8 h 50"/>
                <a:gd name="T2" fmla="*/ 74 w 88"/>
                <a:gd name="T3" fmla="*/ 28 h 50"/>
                <a:gd name="T4" fmla="*/ 0 w 88"/>
                <a:gd name="T5" fmla="*/ 50 h 50"/>
                <a:gd name="T6" fmla="*/ 64 w 88"/>
                <a:gd name="T7" fmla="*/ 0 h 50"/>
                <a:gd name="T8" fmla="*/ 88 w 88"/>
                <a:gd name="T9" fmla="*/ 8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50">
                  <a:moveTo>
                    <a:pt x="88" y="8"/>
                  </a:moveTo>
                  <a:lnTo>
                    <a:pt x="74" y="28"/>
                  </a:lnTo>
                  <a:lnTo>
                    <a:pt x="0" y="50"/>
                  </a:lnTo>
                  <a:lnTo>
                    <a:pt x="64" y="0"/>
                  </a:lnTo>
                  <a:lnTo>
                    <a:pt x="88" y="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1" name="Freeform 347"/>
            <p:cNvSpPr>
              <a:spLocks/>
            </p:cNvSpPr>
            <p:nvPr/>
          </p:nvSpPr>
          <p:spPr bwMode="auto">
            <a:xfrm>
              <a:off x="1302" y="1964"/>
              <a:ext cx="90" cy="36"/>
            </a:xfrm>
            <a:custGeom>
              <a:avLst/>
              <a:gdLst>
                <a:gd name="T0" fmla="*/ 90 w 90"/>
                <a:gd name="T1" fmla="*/ 30 h 36"/>
                <a:gd name="T2" fmla="*/ 68 w 90"/>
                <a:gd name="T3" fmla="*/ 36 h 36"/>
                <a:gd name="T4" fmla="*/ 0 w 90"/>
                <a:gd name="T5" fmla="*/ 0 h 36"/>
                <a:gd name="T6" fmla="*/ 80 w 90"/>
                <a:gd name="T7" fmla="*/ 8 h 36"/>
                <a:gd name="T8" fmla="*/ 90 w 90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8" y="36"/>
                  </a:lnTo>
                  <a:lnTo>
                    <a:pt x="0" y="0"/>
                  </a:lnTo>
                  <a:lnTo>
                    <a:pt x="80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2" name="Freeform 348"/>
            <p:cNvSpPr>
              <a:spLocks/>
            </p:cNvSpPr>
            <p:nvPr/>
          </p:nvSpPr>
          <p:spPr bwMode="auto">
            <a:xfrm>
              <a:off x="1308" y="2070"/>
              <a:ext cx="88" cy="50"/>
            </a:xfrm>
            <a:custGeom>
              <a:avLst/>
              <a:gdLst>
                <a:gd name="T0" fmla="*/ 88 w 88"/>
                <a:gd name="T1" fmla="*/ 8 h 50"/>
                <a:gd name="T2" fmla="*/ 74 w 88"/>
                <a:gd name="T3" fmla="*/ 28 h 50"/>
                <a:gd name="T4" fmla="*/ 0 w 88"/>
                <a:gd name="T5" fmla="*/ 50 h 50"/>
                <a:gd name="T6" fmla="*/ 64 w 88"/>
                <a:gd name="T7" fmla="*/ 0 h 50"/>
                <a:gd name="T8" fmla="*/ 88 w 88"/>
                <a:gd name="T9" fmla="*/ 8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50">
                  <a:moveTo>
                    <a:pt x="88" y="8"/>
                  </a:moveTo>
                  <a:lnTo>
                    <a:pt x="74" y="28"/>
                  </a:lnTo>
                  <a:lnTo>
                    <a:pt x="0" y="50"/>
                  </a:lnTo>
                  <a:lnTo>
                    <a:pt x="64" y="0"/>
                  </a:lnTo>
                  <a:lnTo>
                    <a:pt x="88" y="8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3" name="Freeform 349"/>
            <p:cNvSpPr>
              <a:spLocks/>
            </p:cNvSpPr>
            <p:nvPr/>
          </p:nvSpPr>
          <p:spPr bwMode="auto">
            <a:xfrm>
              <a:off x="1300" y="1962"/>
              <a:ext cx="90" cy="36"/>
            </a:xfrm>
            <a:custGeom>
              <a:avLst/>
              <a:gdLst>
                <a:gd name="T0" fmla="*/ 90 w 90"/>
                <a:gd name="T1" fmla="*/ 30 h 36"/>
                <a:gd name="T2" fmla="*/ 68 w 90"/>
                <a:gd name="T3" fmla="*/ 36 h 36"/>
                <a:gd name="T4" fmla="*/ 0 w 90"/>
                <a:gd name="T5" fmla="*/ 0 h 36"/>
                <a:gd name="T6" fmla="*/ 80 w 90"/>
                <a:gd name="T7" fmla="*/ 8 h 36"/>
                <a:gd name="T8" fmla="*/ 90 w 90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8" y="36"/>
                  </a:lnTo>
                  <a:lnTo>
                    <a:pt x="0" y="0"/>
                  </a:lnTo>
                  <a:lnTo>
                    <a:pt x="80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4" name="Freeform 350"/>
            <p:cNvSpPr>
              <a:spLocks/>
            </p:cNvSpPr>
            <p:nvPr/>
          </p:nvSpPr>
          <p:spPr bwMode="auto">
            <a:xfrm>
              <a:off x="1408" y="1849"/>
              <a:ext cx="52" cy="86"/>
            </a:xfrm>
            <a:custGeom>
              <a:avLst/>
              <a:gdLst>
                <a:gd name="T0" fmla="*/ 42 w 52"/>
                <a:gd name="T1" fmla="*/ 86 h 86"/>
                <a:gd name="T2" fmla="*/ 22 w 52"/>
                <a:gd name="T3" fmla="*/ 74 h 86"/>
                <a:gd name="T4" fmla="*/ 0 w 52"/>
                <a:gd name="T5" fmla="*/ 0 h 86"/>
                <a:gd name="T6" fmla="*/ 52 w 52"/>
                <a:gd name="T7" fmla="*/ 62 h 86"/>
                <a:gd name="T8" fmla="*/ 42 w 52"/>
                <a:gd name="T9" fmla="*/ 86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86">
                  <a:moveTo>
                    <a:pt x="42" y="86"/>
                  </a:moveTo>
                  <a:lnTo>
                    <a:pt x="22" y="74"/>
                  </a:lnTo>
                  <a:lnTo>
                    <a:pt x="0" y="0"/>
                  </a:lnTo>
                  <a:lnTo>
                    <a:pt x="52" y="62"/>
                  </a:lnTo>
                  <a:lnTo>
                    <a:pt x="42" y="86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5" name="Freeform 351"/>
            <p:cNvSpPr>
              <a:spLocks/>
            </p:cNvSpPr>
            <p:nvPr/>
          </p:nvSpPr>
          <p:spPr bwMode="auto">
            <a:xfrm>
              <a:off x="1528" y="1843"/>
              <a:ext cx="38" cy="90"/>
            </a:xfrm>
            <a:custGeom>
              <a:avLst/>
              <a:gdLst>
                <a:gd name="T0" fmla="*/ 6 w 38"/>
                <a:gd name="T1" fmla="*/ 90 h 90"/>
                <a:gd name="T2" fmla="*/ 0 w 38"/>
                <a:gd name="T3" fmla="*/ 68 h 90"/>
                <a:gd name="T4" fmla="*/ 38 w 38"/>
                <a:gd name="T5" fmla="*/ 0 h 90"/>
                <a:gd name="T6" fmla="*/ 30 w 38"/>
                <a:gd name="T7" fmla="*/ 80 h 90"/>
                <a:gd name="T8" fmla="*/ 6 w 38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8"/>
                  </a:lnTo>
                  <a:lnTo>
                    <a:pt x="38" y="0"/>
                  </a:lnTo>
                  <a:lnTo>
                    <a:pt x="30" y="80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6" name="Freeform 352"/>
            <p:cNvSpPr>
              <a:spLocks/>
            </p:cNvSpPr>
            <p:nvPr/>
          </p:nvSpPr>
          <p:spPr bwMode="auto">
            <a:xfrm>
              <a:off x="1406" y="1847"/>
              <a:ext cx="52" cy="86"/>
            </a:xfrm>
            <a:custGeom>
              <a:avLst/>
              <a:gdLst>
                <a:gd name="T0" fmla="*/ 42 w 52"/>
                <a:gd name="T1" fmla="*/ 86 h 86"/>
                <a:gd name="T2" fmla="*/ 22 w 52"/>
                <a:gd name="T3" fmla="*/ 74 h 86"/>
                <a:gd name="T4" fmla="*/ 0 w 52"/>
                <a:gd name="T5" fmla="*/ 0 h 86"/>
                <a:gd name="T6" fmla="*/ 52 w 52"/>
                <a:gd name="T7" fmla="*/ 62 h 86"/>
                <a:gd name="T8" fmla="*/ 42 w 52"/>
                <a:gd name="T9" fmla="*/ 86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86">
                  <a:moveTo>
                    <a:pt x="42" y="86"/>
                  </a:moveTo>
                  <a:lnTo>
                    <a:pt x="22" y="74"/>
                  </a:lnTo>
                  <a:lnTo>
                    <a:pt x="0" y="0"/>
                  </a:lnTo>
                  <a:lnTo>
                    <a:pt x="52" y="62"/>
                  </a:lnTo>
                  <a:lnTo>
                    <a:pt x="42" y="86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7" name="Freeform 353"/>
            <p:cNvSpPr>
              <a:spLocks/>
            </p:cNvSpPr>
            <p:nvPr/>
          </p:nvSpPr>
          <p:spPr bwMode="auto">
            <a:xfrm>
              <a:off x="1526" y="1841"/>
              <a:ext cx="38" cy="90"/>
            </a:xfrm>
            <a:custGeom>
              <a:avLst/>
              <a:gdLst>
                <a:gd name="T0" fmla="*/ 6 w 38"/>
                <a:gd name="T1" fmla="*/ 90 h 90"/>
                <a:gd name="T2" fmla="*/ 0 w 38"/>
                <a:gd name="T3" fmla="*/ 68 h 90"/>
                <a:gd name="T4" fmla="*/ 38 w 38"/>
                <a:gd name="T5" fmla="*/ 0 h 90"/>
                <a:gd name="T6" fmla="*/ 30 w 38"/>
                <a:gd name="T7" fmla="*/ 80 h 90"/>
                <a:gd name="T8" fmla="*/ 6 w 38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8"/>
                  </a:lnTo>
                  <a:lnTo>
                    <a:pt x="38" y="0"/>
                  </a:lnTo>
                  <a:lnTo>
                    <a:pt x="30" y="80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chemeClr val="tx1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354"/>
          <p:cNvGrpSpPr>
            <a:grpSpLocks/>
          </p:cNvGrpSpPr>
          <p:nvPr/>
        </p:nvGrpSpPr>
        <p:grpSpPr bwMode="auto">
          <a:xfrm rot="932867">
            <a:off x="2487613" y="190500"/>
            <a:ext cx="1854200" cy="1844675"/>
            <a:chOff x="4183" y="245"/>
            <a:chExt cx="1202" cy="1196"/>
          </a:xfrm>
        </p:grpSpPr>
        <p:grpSp>
          <p:nvGrpSpPr>
            <p:cNvPr id="3151" name="Group 355"/>
            <p:cNvGrpSpPr>
              <a:grpSpLocks/>
            </p:cNvGrpSpPr>
            <p:nvPr/>
          </p:nvGrpSpPr>
          <p:grpSpPr bwMode="auto">
            <a:xfrm>
              <a:off x="4183" y="245"/>
              <a:ext cx="1202" cy="1196"/>
              <a:chOff x="798" y="406"/>
              <a:chExt cx="674" cy="671"/>
            </a:xfrm>
          </p:grpSpPr>
          <p:sp>
            <p:nvSpPr>
              <p:cNvPr id="3160" name="Freeform 356"/>
              <p:cNvSpPr>
                <a:spLocks/>
              </p:cNvSpPr>
              <p:nvPr/>
            </p:nvSpPr>
            <p:spPr bwMode="auto">
              <a:xfrm>
                <a:off x="1064" y="406"/>
                <a:ext cx="142" cy="336"/>
              </a:xfrm>
              <a:custGeom>
                <a:avLst/>
                <a:gdLst>
                  <a:gd name="T0" fmla="*/ 70 w 142"/>
                  <a:gd name="T1" fmla="*/ 0 h 336"/>
                  <a:gd name="T2" fmla="*/ 142 w 142"/>
                  <a:gd name="T3" fmla="*/ 168 h 336"/>
                  <a:gd name="T4" fmla="*/ 70 w 142"/>
                  <a:gd name="T5" fmla="*/ 336 h 336"/>
                  <a:gd name="T6" fmla="*/ 0 w 142"/>
                  <a:gd name="T7" fmla="*/ 168 h 336"/>
                  <a:gd name="T8" fmla="*/ 70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1" name="Freeform 357"/>
              <p:cNvSpPr>
                <a:spLocks/>
              </p:cNvSpPr>
              <p:nvPr/>
            </p:nvSpPr>
            <p:spPr bwMode="auto">
              <a:xfrm>
                <a:off x="918" y="484"/>
                <a:ext cx="216" cy="258"/>
              </a:xfrm>
              <a:custGeom>
                <a:avLst/>
                <a:gdLst>
                  <a:gd name="T0" fmla="*/ 54 w 216"/>
                  <a:gd name="T1" fmla="*/ 174 h 258"/>
                  <a:gd name="T2" fmla="*/ 216 w 216"/>
                  <a:gd name="T3" fmla="*/ 258 h 258"/>
                  <a:gd name="T4" fmla="*/ 146 w 216"/>
                  <a:gd name="T5" fmla="*/ 90 h 258"/>
                  <a:gd name="T6" fmla="*/ 0 w 216"/>
                  <a:gd name="T7" fmla="*/ 0 h 258"/>
                  <a:gd name="T8" fmla="*/ 54 w 216"/>
                  <a:gd name="T9" fmla="*/ 174 h 2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" h="258">
                    <a:moveTo>
                      <a:pt x="54" y="174"/>
                    </a:moveTo>
                    <a:lnTo>
                      <a:pt x="216" y="258"/>
                    </a:lnTo>
                    <a:lnTo>
                      <a:pt x="146" y="90"/>
                    </a:lnTo>
                    <a:lnTo>
                      <a:pt x="0" y="0"/>
                    </a:lnTo>
                    <a:lnTo>
                      <a:pt x="54" y="174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2" name="Freeform 358"/>
              <p:cNvSpPr>
                <a:spLocks/>
              </p:cNvSpPr>
              <p:nvPr/>
            </p:nvSpPr>
            <p:spPr bwMode="auto">
              <a:xfrm>
                <a:off x="1134" y="676"/>
                <a:ext cx="338" cy="142"/>
              </a:xfrm>
              <a:custGeom>
                <a:avLst/>
                <a:gdLst>
                  <a:gd name="T0" fmla="*/ 172 w 338"/>
                  <a:gd name="T1" fmla="*/ 0 h 142"/>
                  <a:gd name="T2" fmla="*/ 0 w 338"/>
                  <a:gd name="T3" fmla="*/ 66 h 142"/>
                  <a:gd name="T4" fmla="*/ 168 w 338"/>
                  <a:gd name="T5" fmla="*/ 142 h 142"/>
                  <a:gd name="T6" fmla="*/ 338 w 338"/>
                  <a:gd name="T7" fmla="*/ 76 h 142"/>
                  <a:gd name="T8" fmla="*/ 172 w 338"/>
                  <a:gd name="T9" fmla="*/ 0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8" h="142">
                    <a:moveTo>
                      <a:pt x="172" y="0"/>
                    </a:moveTo>
                    <a:lnTo>
                      <a:pt x="0" y="66"/>
                    </a:lnTo>
                    <a:lnTo>
                      <a:pt x="168" y="142"/>
                    </a:lnTo>
                    <a:lnTo>
                      <a:pt x="338" y="76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3" name="Freeform 359"/>
              <p:cNvSpPr>
                <a:spLocks/>
              </p:cNvSpPr>
              <p:nvPr/>
            </p:nvSpPr>
            <p:spPr bwMode="auto">
              <a:xfrm>
                <a:off x="1134" y="742"/>
                <a:ext cx="228" cy="247"/>
              </a:xfrm>
              <a:custGeom>
                <a:avLst/>
                <a:gdLst>
                  <a:gd name="T0" fmla="*/ 166 w 228"/>
                  <a:gd name="T1" fmla="*/ 76 h 247"/>
                  <a:gd name="T2" fmla="*/ 0 w 228"/>
                  <a:gd name="T3" fmla="*/ 0 h 247"/>
                  <a:gd name="T4" fmla="*/ 62 w 228"/>
                  <a:gd name="T5" fmla="*/ 171 h 247"/>
                  <a:gd name="T6" fmla="*/ 228 w 228"/>
                  <a:gd name="T7" fmla="*/ 247 h 247"/>
                  <a:gd name="T8" fmla="*/ 166 w 228"/>
                  <a:gd name="T9" fmla="*/ 76 h 2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8" h="247">
                    <a:moveTo>
                      <a:pt x="166" y="76"/>
                    </a:moveTo>
                    <a:lnTo>
                      <a:pt x="0" y="0"/>
                    </a:lnTo>
                    <a:lnTo>
                      <a:pt x="62" y="171"/>
                    </a:lnTo>
                    <a:lnTo>
                      <a:pt x="228" y="247"/>
                    </a:lnTo>
                    <a:lnTo>
                      <a:pt x="166" y="76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4" name="Freeform 360"/>
              <p:cNvSpPr>
                <a:spLocks/>
              </p:cNvSpPr>
              <p:nvPr/>
            </p:nvSpPr>
            <p:spPr bwMode="auto">
              <a:xfrm>
                <a:off x="1054" y="742"/>
                <a:ext cx="142" cy="335"/>
              </a:xfrm>
              <a:custGeom>
                <a:avLst/>
                <a:gdLst>
                  <a:gd name="T0" fmla="*/ 142 w 142"/>
                  <a:gd name="T1" fmla="*/ 171 h 335"/>
                  <a:gd name="T2" fmla="*/ 80 w 142"/>
                  <a:gd name="T3" fmla="*/ 0 h 335"/>
                  <a:gd name="T4" fmla="*/ 0 w 142"/>
                  <a:gd name="T5" fmla="*/ 163 h 335"/>
                  <a:gd name="T6" fmla="*/ 62 w 142"/>
                  <a:gd name="T7" fmla="*/ 335 h 335"/>
                  <a:gd name="T8" fmla="*/ 142 w 142"/>
                  <a:gd name="T9" fmla="*/ 171 h 3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5">
                    <a:moveTo>
                      <a:pt x="142" y="171"/>
                    </a:moveTo>
                    <a:lnTo>
                      <a:pt x="80" y="0"/>
                    </a:lnTo>
                    <a:lnTo>
                      <a:pt x="0" y="163"/>
                    </a:lnTo>
                    <a:lnTo>
                      <a:pt x="62" y="335"/>
                    </a:lnTo>
                    <a:lnTo>
                      <a:pt x="142" y="171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5" name="Freeform 361"/>
              <p:cNvSpPr>
                <a:spLocks/>
              </p:cNvSpPr>
              <p:nvPr/>
            </p:nvSpPr>
            <p:spPr bwMode="auto">
              <a:xfrm>
                <a:off x="882" y="742"/>
                <a:ext cx="252" cy="219"/>
              </a:xfrm>
              <a:custGeom>
                <a:avLst/>
                <a:gdLst>
                  <a:gd name="T0" fmla="*/ 172 w 252"/>
                  <a:gd name="T1" fmla="*/ 163 h 219"/>
                  <a:gd name="T2" fmla="*/ 252 w 252"/>
                  <a:gd name="T3" fmla="*/ 0 h 219"/>
                  <a:gd name="T4" fmla="*/ 80 w 252"/>
                  <a:gd name="T5" fmla="*/ 56 h 219"/>
                  <a:gd name="T6" fmla="*/ 0 w 252"/>
                  <a:gd name="T7" fmla="*/ 219 h 219"/>
                  <a:gd name="T8" fmla="*/ 172 w 252"/>
                  <a:gd name="T9" fmla="*/ 163 h 2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" h="219">
                    <a:moveTo>
                      <a:pt x="172" y="163"/>
                    </a:moveTo>
                    <a:lnTo>
                      <a:pt x="252" y="0"/>
                    </a:lnTo>
                    <a:lnTo>
                      <a:pt x="80" y="56"/>
                    </a:lnTo>
                    <a:lnTo>
                      <a:pt x="0" y="219"/>
                    </a:lnTo>
                    <a:lnTo>
                      <a:pt x="172" y="163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6" name="Freeform 362"/>
              <p:cNvSpPr>
                <a:spLocks/>
              </p:cNvSpPr>
              <p:nvPr/>
            </p:nvSpPr>
            <p:spPr bwMode="auto">
              <a:xfrm>
                <a:off x="798" y="658"/>
                <a:ext cx="336" cy="140"/>
              </a:xfrm>
              <a:custGeom>
                <a:avLst/>
                <a:gdLst>
                  <a:gd name="T0" fmla="*/ 162 w 336"/>
                  <a:gd name="T1" fmla="*/ 140 h 140"/>
                  <a:gd name="T2" fmla="*/ 336 w 336"/>
                  <a:gd name="T3" fmla="*/ 84 h 140"/>
                  <a:gd name="T4" fmla="*/ 174 w 336"/>
                  <a:gd name="T5" fmla="*/ 0 h 140"/>
                  <a:gd name="T6" fmla="*/ 0 w 336"/>
                  <a:gd name="T7" fmla="*/ 56 h 140"/>
                  <a:gd name="T8" fmla="*/ 162 w 336"/>
                  <a:gd name="T9" fmla="*/ 140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140">
                    <a:moveTo>
                      <a:pt x="162" y="140"/>
                    </a:moveTo>
                    <a:lnTo>
                      <a:pt x="336" y="84"/>
                    </a:lnTo>
                    <a:lnTo>
                      <a:pt x="174" y="0"/>
                    </a:lnTo>
                    <a:lnTo>
                      <a:pt x="0" y="56"/>
                    </a:lnTo>
                    <a:lnTo>
                      <a:pt x="162" y="140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7" name="Freeform 363"/>
              <p:cNvSpPr>
                <a:spLocks/>
              </p:cNvSpPr>
              <p:nvPr/>
            </p:nvSpPr>
            <p:spPr bwMode="auto">
              <a:xfrm>
                <a:off x="1134" y="508"/>
                <a:ext cx="242" cy="234"/>
              </a:xfrm>
              <a:custGeom>
                <a:avLst/>
                <a:gdLst>
                  <a:gd name="T0" fmla="*/ 72 w 242"/>
                  <a:gd name="T1" fmla="*/ 66 h 234"/>
                  <a:gd name="T2" fmla="*/ 0 w 242"/>
                  <a:gd name="T3" fmla="*/ 234 h 234"/>
                  <a:gd name="T4" fmla="*/ 170 w 242"/>
                  <a:gd name="T5" fmla="*/ 168 h 234"/>
                  <a:gd name="T6" fmla="*/ 242 w 242"/>
                  <a:gd name="T7" fmla="*/ 0 h 234"/>
                  <a:gd name="T8" fmla="*/ 72 w 242"/>
                  <a:gd name="T9" fmla="*/ 66 h 2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2" h="234">
                    <a:moveTo>
                      <a:pt x="72" y="66"/>
                    </a:moveTo>
                    <a:lnTo>
                      <a:pt x="0" y="234"/>
                    </a:lnTo>
                    <a:lnTo>
                      <a:pt x="170" y="168"/>
                    </a:lnTo>
                    <a:lnTo>
                      <a:pt x="242" y="0"/>
                    </a:lnTo>
                    <a:lnTo>
                      <a:pt x="72" y="66"/>
                    </a:lnTo>
                    <a:close/>
                  </a:path>
                </a:pathLst>
              </a:custGeom>
              <a:solidFill>
                <a:schemeClr val="tx1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152" name="Freeform 364"/>
            <p:cNvSpPr>
              <a:spLocks/>
            </p:cNvSpPr>
            <p:nvPr/>
          </p:nvSpPr>
          <p:spPr bwMode="auto">
            <a:xfrm>
              <a:off x="4704" y="441"/>
              <a:ext cx="168" cy="398"/>
            </a:xfrm>
            <a:custGeom>
              <a:avLst/>
              <a:gdLst>
                <a:gd name="T0" fmla="*/ 83 w 142"/>
                <a:gd name="T1" fmla="*/ 0 h 336"/>
                <a:gd name="T2" fmla="*/ 168 w 142"/>
                <a:gd name="T3" fmla="*/ 199 h 336"/>
                <a:gd name="T4" fmla="*/ 83 w 142"/>
                <a:gd name="T5" fmla="*/ 398 h 336"/>
                <a:gd name="T6" fmla="*/ 0 w 142"/>
                <a:gd name="T7" fmla="*/ 199 h 336"/>
                <a:gd name="T8" fmla="*/ 83 w 142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6">
                  <a:moveTo>
                    <a:pt x="70" y="0"/>
                  </a:moveTo>
                  <a:lnTo>
                    <a:pt x="142" y="168"/>
                  </a:lnTo>
                  <a:lnTo>
                    <a:pt x="70" y="336"/>
                  </a:lnTo>
                  <a:lnTo>
                    <a:pt x="0" y="16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365"/>
            <p:cNvSpPr>
              <a:spLocks/>
            </p:cNvSpPr>
            <p:nvPr/>
          </p:nvSpPr>
          <p:spPr bwMode="auto">
            <a:xfrm>
              <a:off x="4531" y="533"/>
              <a:ext cx="256" cy="306"/>
            </a:xfrm>
            <a:custGeom>
              <a:avLst/>
              <a:gdLst>
                <a:gd name="T0" fmla="*/ 64 w 216"/>
                <a:gd name="T1" fmla="*/ 206 h 258"/>
                <a:gd name="T2" fmla="*/ 256 w 216"/>
                <a:gd name="T3" fmla="*/ 306 h 258"/>
                <a:gd name="T4" fmla="*/ 173 w 216"/>
                <a:gd name="T5" fmla="*/ 107 h 258"/>
                <a:gd name="T6" fmla="*/ 0 w 216"/>
                <a:gd name="T7" fmla="*/ 0 h 258"/>
                <a:gd name="T8" fmla="*/ 64 w 216"/>
                <a:gd name="T9" fmla="*/ 206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366"/>
            <p:cNvSpPr>
              <a:spLocks/>
            </p:cNvSpPr>
            <p:nvPr/>
          </p:nvSpPr>
          <p:spPr bwMode="auto">
            <a:xfrm>
              <a:off x="4787" y="760"/>
              <a:ext cx="400" cy="169"/>
            </a:xfrm>
            <a:custGeom>
              <a:avLst/>
              <a:gdLst>
                <a:gd name="T0" fmla="*/ 204 w 338"/>
                <a:gd name="T1" fmla="*/ 0 h 142"/>
                <a:gd name="T2" fmla="*/ 0 w 338"/>
                <a:gd name="T3" fmla="*/ 79 h 142"/>
                <a:gd name="T4" fmla="*/ 199 w 338"/>
                <a:gd name="T5" fmla="*/ 169 h 142"/>
                <a:gd name="T6" fmla="*/ 400 w 338"/>
                <a:gd name="T7" fmla="*/ 90 h 142"/>
                <a:gd name="T8" fmla="*/ 204 w 338"/>
                <a:gd name="T9" fmla="*/ 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142">
                  <a:moveTo>
                    <a:pt x="172" y="0"/>
                  </a:moveTo>
                  <a:lnTo>
                    <a:pt x="0" y="66"/>
                  </a:lnTo>
                  <a:lnTo>
                    <a:pt x="168" y="142"/>
                  </a:lnTo>
                  <a:lnTo>
                    <a:pt x="338" y="7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367"/>
            <p:cNvSpPr>
              <a:spLocks/>
            </p:cNvSpPr>
            <p:nvPr/>
          </p:nvSpPr>
          <p:spPr bwMode="auto">
            <a:xfrm>
              <a:off x="4787" y="839"/>
              <a:ext cx="270" cy="292"/>
            </a:xfrm>
            <a:custGeom>
              <a:avLst/>
              <a:gdLst>
                <a:gd name="T0" fmla="*/ 197 w 228"/>
                <a:gd name="T1" fmla="*/ 90 h 247"/>
                <a:gd name="T2" fmla="*/ 0 w 228"/>
                <a:gd name="T3" fmla="*/ 0 h 247"/>
                <a:gd name="T4" fmla="*/ 73 w 228"/>
                <a:gd name="T5" fmla="*/ 202 h 247"/>
                <a:gd name="T6" fmla="*/ 270 w 228"/>
                <a:gd name="T7" fmla="*/ 292 h 247"/>
                <a:gd name="T8" fmla="*/ 197 w 228"/>
                <a:gd name="T9" fmla="*/ 90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368"/>
            <p:cNvSpPr>
              <a:spLocks/>
            </p:cNvSpPr>
            <p:nvPr/>
          </p:nvSpPr>
          <p:spPr bwMode="auto">
            <a:xfrm>
              <a:off x="4692" y="839"/>
              <a:ext cx="168" cy="396"/>
            </a:xfrm>
            <a:custGeom>
              <a:avLst/>
              <a:gdLst>
                <a:gd name="T0" fmla="*/ 168 w 142"/>
                <a:gd name="T1" fmla="*/ 202 h 335"/>
                <a:gd name="T2" fmla="*/ 95 w 142"/>
                <a:gd name="T3" fmla="*/ 0 h 335"/>
                <a:gd name="T4" fmla="*/ 0 w 142"/>
                <a:gd name="T5" fmla="*/ 193 h 335"/>
                <a:gd name="T6" fmla="*/ 73 w 142"/>
                <a:gd name="T7" fmla="*/ 396 h 335"/>
                <a:gd name="T8" fmla="*/ 168 w 142"/>
                <a:gd name="T9" fmla="*/ 202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5">
                  <a:moveTo>
                    <a:pt x="142" y="171"/>
                  </a:moveTo>
                  <a:lnTo>
                    <a:pt x="80" y="0"/>
                  </a:lnTo>
                  <a:lnTo>
                    <a:pt x="0" y="163"/>
                  </a:lnTo>
                  <a:lnTo>
                    <a:pt x="62" y="335"/>
                  </a:lnTo>
                  <a:lnTo>
                    <a:pt x="142" y="171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369"/>
            <p:cNvSpPr>
              <a:spLocks/>
            </p:cNvSpPr>
            <p:nvPr/>
          </p:nvSpPr>
          <p:spPr bwMode="auto">
            <a:xfrm>
              <a:off x="4488" y="839"/>
              <a:ext cx="299" cy="259"/>
            </a:xfrm>
            <a:custGeom>
              <a:avLst/>
              <a:gdLst>
                <a:gd name="T0" fmla="*/ 204 w 252"/>
                <a:gd name="T1" fmla="*/ 193 h 219"/>
                <a:gd name="T2" fmla="*/ 299 w 252"/>
                <a:gd name="T3" fmla="*/ 0 h 219"/>
                <a:gd name="T4" fmla="*/ 95 w 252"/>
                <a:gd name="T5" fmla="*/ 66 h 219"/>
                <a:gd name="T6" fmla="*/ 0 w 252"/>
                <a:gd name="T7" fmla="*/ 259 h 219"/>
                <a:gd name="T8" fmla="*/ 204 w 252"/>
                <a:gd name="T9" fmla="*/ 193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370"/>
            <p:cNvSpPr>
              <a:spLocks/>
            </p:cNvSpPr>
            <p:nvPr/>
          </p:nvSpPr>
          <p:spPr bwMode="auto">
            <a:xfrm>
              <a:off x="4389" y="739"/>
              <a:ext cx="398" cy="166"/>
            </a:xfrm>
            <a:custGeom>
              <a:avLst/>
              <a:gdLst>
                <a:gd name="T0" fmla="*/ 192 w 336"/>
                <a:gd name="T1" fmla="*/ 166 h 140"/>
                <a:gd name="T2" fmla="*/ 398 w 336"/>
                <a:gd name="T3" fmla="*/ 100 h 140"/>
                <a:gd name="T4" fmla="*/ 206 w 336"/>
                <a:gd name="T5" fmla="*/ 0 h 140"/>
                <a:gd name="T6" fmla="*/ 0 w 336"/>
                <a:gd name="T7" fmla="*/ 66 h 140"/>
                <a:gd name="T8" fmla="*/ 192 w 336"/>
                <a:gd name="T9" fmla="*/ 166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140">
                  <a:moveTo>
                    <a:pt x="162" y="140"/>
                  </a:moveTo>
                  <a:lnTo>
                    <a:pt x="336" y="84"/>
                  </a:lnTo>
                  <a:lnTo>
                    <a:pt x="174" y="0"/>
                  </a:lnTo>
                  <a:lnTo>
                    <a:pt x="0" y="56"/>
                  </a:lnTo>
                  <a:lnTo>
                    <a:pt x="162" y="140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371"/>
            <p:cNvSpPr>
              <a:spLocks/>
            </p:cNvSpPr>
            <p:nvPr/>
          </p:nvSpPr>
          <p:spPr bwMode="auto">
            <a:xfrm>
              <a:off x="4787" y="562"/>
              <a:ext cx="286" cy="277"/>
            </a:xfrm>
            <a:custGeom>
              <a:avLst/>
              <a:gdLst>
                <a:gd name="T0" fmla="*/ 85 w 242"/>
                <a:gd name="T1" fmla="*/ 78 h 234"/>
                <a:gd name="T2" fmla="*/ 0 w 242"/>
                <a:gd name="T3" fmla="*/ 277 h 234"/>
                <a:gd name="T4" fmla="*/ 201 w 242"/>
                <a:gd name="T5" fmla="*/ 199 h 234"/>
                <a:gd name="T6" fmla="*/ 286 w 242"/>
                <a:gd name="T7" fmla="*/ 0 h 234"/>
                <a:gd name="T8" fmla="*/ 85 w 242"/>
                <a:gd name="T9" fmla="*/ 78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chemeClr val="tx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372"/>
          <p:cNvGrpSpPr>
            <a:grpSpLocks/>
          </p:cNvGrpSpPr>
          <p:nvPr/>
        </p:nvGrpSpPr>
        <p:grpSpPr bwMode="auto">
          <a:xfrm>
            <a:off x="2830513" y="4848225"/>
            <a:ext cx="1558925" cy="1550988"/>
            <a:chOff x="4197" y="331"/>
            <a:chExt cx="1145" cy="1139"/>
          </a:xfrm>
        </p:grpSpPr>
        <p:sp>
          <p:nvSpPr>
            <p:cNvPr id="3126" name="Freeform 373"/>
            <p:cNvSpPr>
              <a:spLocks/>
            </p:cNvSpPr>
            <p:nvPr/>
          </p:nvSpPr>
          <p:spPr bwMode="auto">
            <a:xfrm>
              <a:off x="4662" y="796"/>
              <a:ext cx="215" cy="215"/>
            </a:xfrm>
            <a:custGeom>
              <a:avLst/>
              <a:gdLst>
                <a:gd name="T0" fmla="*/ 108 w 108"/>
                <a:gd name="T1" fmla="*/ 215 h 108"/>
                <a:gd name="T2" fmla="*/ 0 w 108"/>
                <a:gd name="T3" fmla="*/ 108 h 108"/>
                <a:gd name="T4" fmla="*/ 108 w 108"/>
                <a:gd name="T5" fmla="*/ 0 h 108"/>
                <a:gd name="T6" fmla="*/ 215 w 108"/>
                <a:gd name="T7" fmla="*/ 108 h 108"/>
                <a:gd name="T8" fmla="*/ 108 w 108"/>
                <a:gd name="T9" fmla="*/ 215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" h="108">
                  <a:moveTo>
                    <a:pt x="54" y="108"/>
                  </a:moveTo>
                  <a:lnTo>
                    <a:pt x="0" y="54"/>
                  </a:lnTo>
                  <a:lnTo>
                    <a:pt x="54" y="0"/>
                  </a:lnTo>
                  <a:lnTo>
                    <a:pt x="108" y="54"/>
                  </a:lnTo>
                  <a:lnTo>
                    <a:pt x="54" y="10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374"/>
            <p:cNvSpPr>
              <a:spLocks/>
            </p:cNvSpPr>
            <p:nvPr/>
          </p:nvSpPr>
          <p:spPr bwMode="auto">
            <a:xfrm>
              <a:off x="4694" y="581"/>
              <a:ext cx="155" cy="156"/>
            </a:xfrm>
            <a:custGeom>
              <a:avLst/>
              <a:gdLst>
                <a:gd name="T0" fmla="*/ 76 w 78"/>
                <a:gd name="T1" fmla="*/ 156 h 78"/>
                <a:gd name="T2" fmla="*/ 0 w 78"/>
                <a:gd name="T3" fmla="*/ 76 h 78"/>
                <a:gd name="T4" fmla="*/ 76 w 78"/>
                <a:gd name="T5" fmla="*/ 0 h 78"/>
                <a:gd name="T6" fmla="*/ 155 w 78"/>
                <a:gd name="T7" fmla="*/ 76 h 78"/>
                <a:gd name="T8" fmla="*/ 76 w 78"/>
                <a:gd name="T9" fmla="*/ 15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38" y="78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78" y="38"/>
                  </a:lnTo>
                  <a:lnTo>
                    <a:pt x="38" y="7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375"/>
            <p:cNvSpPr>
              <a:spLocks/>
            </p:cNvSpPr>
            <p:nvPr/>
          </p:nvSpPr>
          <p:spPr bwMode="auto">
            <a:xfrm>
              <a:off x="4726" y="430"/>
              <a:ext cx="91" cy="92"/>
            </a:xfrm>
            <a:custGeom>
              <a:avLst/>
              <a:gdLst>
                <a:gd name="T0" fmla="*/ 44 w 46"/>
                <a:gd name="T1" fmla="*/ 92 h 46"/>
                <a:gd name="T2" fmla="*/ 0 w 46"/>
                <a:gd name="T3" fmla="*/ 44 h 46"/>
                <a:gd name="T4" fmla="*/ 44 w 46"/>
                <a:gd name="T5" fmla="*/ 0 h 46"/>
                <a:gd name="T6" fmla="*/ 91 w 46"/>
                <a:gd name="T7" fmla="*/ 44 h 46"/>
                <a:gd name="T8" fmla="*/ 44 w 46"/>
                <a:gd name="T9" fmla="*/ 92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22" y="46"/>
                  </a:moveTo>
                  <a:lnTo>
                    <a:pt x="0" y="22"/>
                  </a:lnTo>
                  <a:lnTo>
                    <a:pt x="22" y="0"/>
                  </a:lnTo>
                  <a:lnTo>
                    <a:pt x="46" y="22"/>
                  </a:lnTo>
                  <a:lnTo>
                    <a:pt x="22" y="4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376"/>
            <p:cNvSpPr>
              <a:spLocks/>
            </p:cNvSpPr>
            <p:nvPr/>
          </p:nvSpPr>
          <p:spPr bwMode="auto">
            <a:xfrm>
              <a:off x="4750" y="331"/>
              <a:ext cx="43" cy="44"/>
            </a:xfrm>
            <a:custGeom>
              <a:avLst/>
              <a:gdLst>
                <a:gd name="T0" fmla="*/ 20 w 22"/>
                <a:gd name="T1" fmla="*/ 44 h 22"/>
                <a:gd name="T2" fmla="*/ 0 w 22"/>
                <a:gd name="T3" fmla="*/ 24 h 22"/>
                <a:gd name="T4" fmla="*/ 20 w 22"/>
                <a:gd name="T5" fmla="*/ 0 h 22"/>
                <a:gd name="T6" fmla="*/ 43 w 22"/>
                <a:gd name="T7" fmla="*/ 24 h 22"/>
                <a:gd name="T8" fmla="*/ 20 w 22"/>
                <a:gd name="T9" fmla="*/ 44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10" y="22"/>
                  </a:moveTo>
                  <a:lnTo>
                    <a:pt x="0" y="12"/>
                  </a:lnTo>
                  <a:lnTo>
                    <a:pt x="10" y="0"/>
                  </a:lnTo>
                  <a:lnTo>
                    <a:pt x="22" y="12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377"/>
            <p:cNvSpPr>
              <a:spLocks/>
            </p:cNvSpPr>
            <p:nvPr/>
          </p:nvSpPr>
          <p:spPr bwMode="auto">
            <a:xfrm>
              <a:off x="4940" y="828"/>
              <a:ext cx="156" cy="155"/>
            </a:xfrm>
            <a:custGeom>
              <a:avLst/>
              <a:gdLst>
                <a:gd name="T0" fmla="*/ 0 w 78"/>
                <a:gd name="T1" fmla="*/ 76 h 78"/>
                <a:gd name="T2" fmla="*/ 76 w 78"/>
                <a:gd name="T3" fmla="*/ 0 h 78"/>
                <a:gd name="T4" fmla="*/ 156 w 78"/>
                <a:gd name="T5" fmla="*/ 76 h 78"/>
                <a:gd name="T6" fmla="*/ 76 w 78"/>
                <a:gd name="T7" fmla="*/ 155 h 78"/>
                <a:gd name="T8" fmla="*/ 0 w 78"/>
                <a:gd name="T9" fmla="*/ 7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0" y="38"/>
                  </a:moveTo>
                  <a:lnTo>
                    <a:pt x="38" y="0"/>
                  </a:lnTo>
                  <a:lnTo>
                    <a:pt x="78" y="38"/>
                  </a:lnTo>
                  <a:lnTo>
                    <a:pt x="38" y="7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378"/>
            <p:cNvSpPr>
              <a:spLocks/>
            </p:cNvSpPr>
            <p:nvPr/>
          </p:nvSpPr>
          <p:spPr bwMode="auto">
            <a:xfrm>
              <a:off x="5151" y="856"/>
              <a:ext cx="96" cy="95"/>
            </a:xfrm>
            <a:custGeom>
              <a:avLst/>
              <a:gdLst>
                <a:gd name="T0" fmla="*/ 0 w 48"/>
                <a:gd name="T1" fmla="*/ 48 h 48"/>
                <a:gd name="T2" fmla="*/ 48 w 48"/>
                <a:gd name="T3" fmla="*/ 0 h 48"/>
                <a:gd name="T4" fmla="*/ 96 w 48"/>
                <a:gd name="T5" fmla="*/ 48 h 48"/>
                <a:gd name="T6" fmla="*/ 48 w 48"/>
                <a:gd name="T7" fmla="*/ 95 h 48"/>
                <a:gd name="T8" fmla="*/ 0 w 48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48">
                  <a:moveTo>
                    <a:pt x="0" y="24"/>
                  </a:moveTo>
                  <a:lnTo>
                    <a:pt x="24" y="0"/>
                  </a:lnTo>
                  <a:lnTo>
                    <a:pt x="48" y="24"/>
                  </a:lnTo>
                  <a:lnTo>
                    <a:pt x="24" y="4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379"/>
            <p:cNvSpPr>
              <a:spLocks/>
            </p:cNvSpPr>
            <p:nvPr/>
          </p:nvSpPr>
          <p:spPr bwMode="auto">
            <a:xfrm>
              <a:off x="5298" y="884"/>
              <a:ext cx="44" cy="43"/>
            </a:xfrm>
            <a:custGeom>
              <a:avLst/>
              <a:gdLst>
                <a:gd name="T0" fmla="*/ 0 w 22"/>
                <a:gd name="T1" fmla="*/ 20 h 22"/>
                <a:gd name="T2" fmla="*/ 20 w 22"/>
                <a:gd name="T3" fmla="*/ 0 h 22"/>
                <a:gd name="T4" fmla="*/ 44 w 22"/>
                <a:gd name="T5" fmla="*/ 20 h 22"/>
                <a:gd name="T6" fmla="*/ 20 w 22"/>
                <a:gd name="T7" fmla="*/ 43 h 22"/>
                <a:gd name="T8" fmla="*/ 0 w 22"/>
                <a:gd name="T9" fmla="*/ 2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0" y="10"/>
                  </a:moveTo>
                  <a:lnTo>
                    <a:pt x="10" y="0"/>
                  </a:lnTo>
                  <a:lnTo>
                    <a:pt x="22" y="10"/>
                  </a:lnTo>
                  <a:lnTo>
                    <a:pt x="10" y="2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380"/>
            <p:cNvSpPr>
              <a:spLocks/>
            </p:cNvSpPr>
            <p:nvPr/>
          </p:nvSpPr>
          <p:spPr bwMode="auto">
            <a:xfrm>
              <a:off x="4694" y="1070"/>
              <a:ext cx="155" cy="154"/>
            </a:xfrm>
            <a:custGeom>
              <a:avLst/>
              <a:gdLst>
                <a:gd name="T0" fmla="*/ 76 w 78"/>
                <a:gd name="T1" fmla="*/ 0 h 77"/>
                <a:gd name="T2" fmla="*/ 155 w 78"/>
                <a:gd name="T3" fmla="*/ 80 h 77"/>
                <a:gd name="T4" fmla="*/ 76 w 78"/>
                <a:gd name="T5" fmla="*/ 154 h 77"/>
                <a:gd name="T6" fmla="*/ 0 w 78"/>
                <a:gd name="T7" fmla="*/ 80 h 77"/>
                <a:gd name="T8" fmla="*/ 76 w 78"/>
                <a:gd name="T9" fmla="*/ 0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7">
                  <a:moveTo>
                    <a:pt x="38" y="0"/>
                  </a:moveTo>
                  <a:lnTo>
                    <a:pt x="78" y="40"/>
                  </a:lnTo>
                  <a:lnTo>
                    <a:pt x="38" y="77"/>
                  </a:lnTo>
                  <a:lnTo>
                    <a:pt x="0" y="4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381"/>
            <p:cNvSpPr>
              <a:spLocks/>
            </p:cNvSpPr>
            <p:nvPr/>
          </p:nvSpPr>
          <p:spPr bwMode="auto">
            <a:xfrm>
              <a:off x="4726" y="1283"/>
              <a:ext cx="91" cy="92"/>
            </a:xfrm>
            <a:custGeom>
              <a:avLst/>
              <a:gdLst>
                <a:gd name="T0" fmla="*/ 44 w 46"/>
                <a:gd name="T1" fmla="*/ 0 h 46"/>
                <a:gd name="T2" fmla="*/ 91 w 46"/>
                <a:gd name="T3" fmla="*/ 48 h 46"/>
                <a:gd name="T4" fmla="*/ 44 w 46"/>
                <a:gd name="T5" fmla="*/ 92 h 46"/>
                <a:gd name="T6" fmla="*/ 0 w 46"/>
                <a:gd name="T7" fmla="*/ 48 h 46"/>
                <a:gd name="T8" fmla="*/ 44 w 46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22" y="0"/>
                  </a:moveTo>
                  <a:lnTo>
                    <a:pt x="46" y="24"/>
                  </a:lnTo>
                  <a:lnTo>
                    <a:pt x="22" y="46"/>
                  </a:lnTo>
                  <a:lnTo>
                    <a:pt x="0" y="2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382"/>
            <p:cNvSpPr>
              <a:spLocks/>
            </p:cNvSpPr>
            <p:nvPr/>
          </p:nvSpPr>
          <p:spPr bwMode="auto">
            <a:xfrm>
              <a:off x="4750" y="1426"/>
              <a:ext cx="43" cy="44"/>
            </a:xfrm>
            <a:custGeom>
              <a:avLst/>
              <a:gdLst>
                <a:gd name="T0" fmla="*/ 20 w 22"/>
                <a:gd name="T1" fmla="*/ 0 h 22"/>
                <a:gd name="T2" fmla="*/ 43 w 22"/>
                <a:gd name="T3" fmla="*/ 24 h 22"/>
                <a:gd name="T4" fmla="*/ 20 w 22"/>
                <a:gd name="T5" fmla="*/ 44 h 22"/>
                <a:gd name="T6" fmla="*/ 0 w 22"/>
                <a:gd name="T7" fmla="*/ 24 h 22"/>
                <a:gd name="T8" fmla="*/ 20 w 22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10" y="0"/>
                  </a:moveTo>
                  <a:lnTo>
                    <a:pt x="22" y="12"/>
                  </a:lnTo>
                  <a:lnTo>
                    <a:pt x="10" y="22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383"/>
            <p:cNvSpPr>
              <a:spLocks/>
            </p:cNvSpPr>
            <p:nvPr/>
          </p:nvSpPr>
          <p:spPr bwMode="auto">
            <a:xfrm>
              <a:off x="4447" y="824"/>
              <a:ext cx="156" cy="155"/>
            </a:xfrm>
            <a:custGeom>
              <a:avLst/>
              <a:gdLst>
                <a:gd name="T0" fmla="*/ 156 w 78"/>
                <a:gd name="T1" fmla="*/ 76 h 78"/>
                <a:gd name="T2" fmla="*/ 76 w 78"/>
                <a:gd name="T3" fmla="*/ 155 h 78"/>
                <a:gd name="T4" fmla="*/ 0 w 78"/>
                <a:gd name="T5" fmla="*/ 76 h 78"/>
                <a:gd name="T6" fmla="*/ 76 w 78"/>
                <a:gd name="T7" fmla="*/ 0 h 78"/>
                <a:gd name="T8" fmla="*/ 156 w 78"/>
                <a:gd name="T9" fmla="*/ 7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78" y="38"/>
                  </a:moveTo>
                  <a:lnTo>
                    <a:pt x="38" y="7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78" y="3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384"/>
            <p:cNvSpPr>
              <a:spLocks/>
            </p:cNvSpPr>
            <p:nvPr/>
          </p:nvSpPr>
          <p:spPr bwMode="auto">
            <a:xfrm>
              <a:off x="4296" y="856"/>
              <a:ext cx="92" cy="91"/>
            </a:xfrm>
            <a:custGeom>
              <a:avLst/>
              <a:gdLst>
                <a:gd name="T0" fmla="*/ 92 w 46"/>
                <a:gd name="T1" fmla="*/ 44 h 46"/>
                <a:gd name="T2" fmla="*/ 44 w 46"/>
                <a:gd name="T3" fmla="*/ 91 h 46"/>
                <a:gd name="T4" fmla="*/ 0 w 46"/>
                <a:gd name="T5" fmla="*/ 44 h 46"/>
                <a:gd name="T6" fmla="*/ 44 w 46"/>
                <a:gd name="T7" fmla="*/ 0 h 46"/>
                <a:gd name="T8" fmla="*/ 92 w 46"/>
                <a:gd name="T9" fmla="*/ 44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22" y="46"/>
                  </a:lnTo>
                  <a:lnTo>
                    <a:pt x="0" y="22"/>
                  </a:lnTo>
                  <a:lnTo>
                    <a:pt x="22" y="0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385"/>
            <p:cNvSpPr>
              <a:spLocks/>
            </p:cNvSpPr>
            <p:nvPr/>
          </p:nvSpPr>
          <p:spPr bwMode="auto">
            <a:xfrm>
              <a:off x="4197" y="880"/>
              <a:ext cx="44" cy="43"/>
            </a:xfrm>
            <a:custGeom>
              <a:avLst/>
              <a:gdLst>
                <a:gd name="T0" fmla="*/ 44 w 22"/>
                <a:gd name="T1" fmla="*/ 20 h 22"/>
                <a:gd name="T2" fmla="*/ 24 w 22"/>
                <a:gd name="T3" fmla="*/ 43 h 22"/>
                <a:gd name="T4" fmla="*/ 0 w 22"/>
                <a:gd name="T5" fmla="*/ 20 h 22"/>
                <a:gd name="T6" fmla="*/ 24 w 22"/>
                <a:gd name="T7" fmla="*/ 0 h 22"/>
                <a:gd name="T8" fmla="*/ 44 w 22"/>
                <a:gd name="T9" fmla="*/ 2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22" y="10"/>
                  </a:moveTo>
                  <a:lnTo>
                    <a:pt x="12" y="22"/>
                  </a:lnTo>
                  <a:lnTo>
                    <a:pt x="0" y="10"/>
                  </a:lnTo>
                  <a:lnTo>
                    <a:pt x="12" y="0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Rectangle 386"/>
            <p:cNvSpPr>
              <a:spLocks noChangeArrowheads="1"/>
            </p:cNvSpPr>
            <p:nvPr/>
          </p:nvSpPr>
          <p:spPr bwMode="auto">
            <a:xfrm>
              <a:off x="4372" y="1188"/>
              <a:ext cx="111" cy="11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0" name="Rectangle 387"/>
            <p:cNvSpPr>
              <a:spLocks noChangeArrowheads="1"/>
            </p:cNvSpPr>
            <p:nvPr/>
          </p:nvSpPr>
          <p:spPr bwMode="auto">
            <a:xfrm>
              <a:off x="4523" y="1082"/>
              <a:ext cx="68" cy="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1" name="Rectangle 388"/>
            <p:cNvSpPr>
              <a:spLocks noChangeArrowheads="1"/>
            </p:cNvSpPr>
            <p:nvPr/>
          </p:nvSpPr>
          <p:spPr bwMode="auto">
            <a:xfrm>
              <a:off x="4626" y="1015"/>
              <a:ext cx="32" cy="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2" name="Rectangle 389"/>
            <p:cNvSpPr>
              <a:spLocks noChangeArrowheads="1"/>
            </p:cNvSpPr>
            <p:nvPr/>
          </p:nvSpPr>
          <p:spPr bwMode="auto">
            <a:xfrm>
              <a:off x="5056" y="506"/>
              <a:ext cx="111" cy="11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3" name="Rectangle 390"/>
            <p:cNvSpPr>
              <a:spLocks noChangeArrowheads="1"/>
            </p:cNvSpPr>
            <p:nvPr/>
          </p:nvSpPr>
          <p:spPr bwMode="auto">
            <a:xfrm>
              <a:off x="4948" y="657"/>
              <a:ext cx="68" cy="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4" name="Rectangle 391"/>
            <p:cNvSpPr>
              <a:spLocks noChangeArrowheads="1"/>
            </p:cNvSpPr>
            <p:nvPr/>
          </p:nvSpPr>
          <p:spPr bwMode="auto">
            <a:xfrm>
              <a:off x="4881" y="760"/>
              <a:ext cx="32" cy="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5" name="Rectangle 392"/>
            <p:cNvSpPr>
              <a:spLocks noChangeArrowheads="1"/>
            </p:cNvSpPr>
            <p:nvPr/>
          </p:nvSpPr>
          <p:spPr bwMode="auto">
            <a:xfrm>
              <a:off x="5056" y="1192"/>
              <a:ext cx="111" cy="10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6" name="Rectangle 393"/>
            <p:cNvSpPr>
              <a:spLocks noChangeArrowheads="1"/>
            </p:cNvSpPr>
            <p:nvPr/>
          </p:nvSpPr>
          <p:spPr bwMode="auto">
            <a:xfrm>
              <a:off x="4948" y="1086"/>
              <a:ext cx="68" cy="6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7" name="Rectangle 394"/>
            <p:cNvSpPr>
              <a:spLocks noChangeArrowheads="1"/>
            </p:cNvSpPr>
            <p:nvPr/>
          </p:nvSpPr>
          <p:spPr bwMode="auto">
            <a:xfrm>
              <a:off x="4881" y="1019"/>
              <a:ext cx="32" cy="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8" name="Rectangle 395"/>
            <p:cNvSpPr>
              <a:spLocks noChangeArrowheads="1"/>
            </p:cNvSpPr>
            <p:nvPr/>
          </p:nvSpPr>
          <p:spPr bwMode="auto">
            <a:xfrm>
              <a:off x="4372" y="506"/>
              <a:ext cx="107" cy="11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9" name="Rectangle 396"/>
            <p:cNvSpPr>
              <a:spLocks noChangeArrowheads="1"/>
            </p:cNvSpPr>
            <p:nvPr/>
          </p:nvSpPr>
          <p:spPr bwMode="auto">
            <a:xfrm>
              <a:off x="4523" y="657"/>
              <a:ext cx="64" cy="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0" name="Rectangle 397"/>
            <p:cNvSpPr>
              <a:spLocks noChangeArrowheads="1"/>
            </p:cNvSpPr>
            <p:nvPr/>
          </p:nvSpPr>
          <p:spPr bwMode="auto">
            <a:xfrm>
              <a:off x="4622" y="760"/>
              <a:ext cx="32" cy="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82" name="Group 398"/>
          <p:cNvGrpSpPr>
            <a:grpSpLocks/>
          </p:cNvGrpSpPr>
          <p:nvPr/>
        </p:nvGrpSpPr>
        <p:grpSpPr bwMode="auto">
          <a:xfrm rot="698810">
            <a:off x="7100888" y="352425"/>
            <a:ext cx="1646237" cy="1611313"/>
            <a:chOff x="405" y="287"/>
            <a:chExt cx="1105" cy="1082"/>
          </a:xfrm>
        </p:grpSpPr>
        <p:sp>
          <p:nvSpPr>
            <p:cNvPr id="3083" name="Oval 399"/>
            <p:cNvSpPr>
              <a:spLocks noChangeArrowheads="1"/>
            </p:cNvSpPr>
            <p:nvPr/>
          </p:nvSpPr>
          <p:spPr bwMode="auto">
            <a:xfrm>
              <a:off x="871" y="737"/>
              <a:ext cx="180" cy="18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084" name="Group 400"/>
            <p:cNvGrpSpPr>
              <a:grpSpLocks/>
            </p:cNvGrpSpPr>
            <p:nvPr/>
          </p:nvGrpSpPr>
          <p:grpSpPr bwMode="auto">
            <a:xfrm rot="10800000">
              <a:off x="898" y="287"/>
              <a:ext cx="127" cy="401"/>
              <a:chOff x="2665" y="337"/>
              <a:chExt cx="429" cy="1352"/>
            </a:xfrm>
          </p:grpSpPr>
          <p:sp>
            <p:nvSpPr>
              <p:cNvPr id="3123" name="Oval 401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24" name="Oval 402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125" name="Oval 403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085" name="Group 404"/>
            <p:cNvGrpSpPr>
              <a:grpSpLocks/>
            </p:cNvGrpSpPr>
            <p:nvPr/>
          </p:nvGrpSpPr>
          <p:grpSpPr bwMode="auto">
            <a:xfrm>
              <a:off x="898" y="968"/>
              <a:ext cx="127" cy="401"/>
              <a:chOff x="2665" y="337"/>
              <a:chExt cx="429" cy="1352"/>
            </a:xfrm>
          </p:grpSpPr>
          <p:sp>
            <p:nvSpPr>
              <p:cNvPr id="3120" name="Oval 405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21" name="Oval 406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122" name="Oval 407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086" name="Group 408"/>
            <p:cNvGrpSpPr>
              <a:grpSpLocks/>
            </p:cNvGrpSpPr>
            <p:nvPr/>
          </p:nvGrpSpPr>
          <p:grpSpPr bwMode="auto">
            <a:xfrm rot="-5400000">
              <a:off x="1246" y="627"/>
              <a:ext cx="128" cy="401"/>
              <a:chOff x="2665" y="337"/>
              <a:chExt cx="429" cy="1352"/>
            </a:xfrm>
          </p:grpSpPr>
          <p:sp>
            <p:nvSpPr>
              <p:cNvPr id="3117" name="Oval 409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8" name="Oval 410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119" name="Oval 411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087" name="Group 412"/>
            <p:cNvGrpSpPr>
              <a:grpSpLocks/>
            </p:cNvGrpSpPr>
            <p:nvPr/>
          </p:nvGrpSpPr>
          <p:grpSpPr bwMode="auto">
            <a:xfrm rot="5400000">
              <a:off x="542" y="627"/>
              <a:ext cx="128" cy="401"/>
              <a:chOff x="2665" y="337"/>
              <a:chExt cx="429" cy="1352"/>
            </a:xfrm>
          </p:grpSpPr>
          <p:sp>
            <p:nvSpPr>
              <p:cNvPr id="3114" name="Oval 413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5" name="Oval 414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116" name="Oval 415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088" name="Group 416"/>
            <p:cNvGrpSpPr>
              <a:grpSpLocks/>
            </p:cNvGrpSpPr>
            <p:nvPr/>
          </p:nvGrpSpPr>
          <p:grpSpPr bwMode="auto">
            <a:xfrm rot="-8100000">
              <a:off x="688" y="877"/>
              <a:ext cx="106" cy="333"/>
              <a:chOff x="2665" y="337"/>
              <a:chExt cx="429" cy="1352"/>
            </a:xfrm>
          </p:grpSpPr>
          <p:sp>
            <p:nvSpPr>
              <p:cNvPr id="3111" name="Oval 417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2" name="Oval 418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113" name="Oval 419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089" name="Group 420"/>
            <p:cNvGrpSpPr>
              <a:grpSpLocks/>
            </p:cNvGrpSpPr>
            <p:nvPr/>
          </p:nvGrpSpPr>
          <p:grpSpPr bwMode="auto">
            <a:xfrm rot="2700000">
              <a:off x="1134" y="441"/>
              <a:ext cx="106" cy="333"/>
              <a:chOff x="2665" y="337"/>
              <a:chExt cx="429" cy="1352"/>
            </a:xfrm>
          </p:grpSpPr>
          <p:sp>
            <p:nvSpPr>
              <p:cNvPr id="3108" name="Oval 421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9" name="Oval 422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110" name="Oval 423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090" name="Group 424"/>
            <p:cNvGrpSpPr>
              <a:grpSpLocks/>
            </p:cNvGrpSpPr>
            <p:nvPr/>
          </p:nvGrpSpPr>
          <p:grpSpPr bwMode="auto">
            <a:xfrm rot="-2700000">
              <a:off x="679" y="441"/>
              <a:ext cx="106" cy="334"/>
              <a:chOff x="2665" y="337"/>
              <a:chExt cx="429" cy="1352"/>
            </a:xfrm>
          </p:grpSpPr>
          <p:sp>
            <p:nvSpPr>
              <p:cNvPr id="3105" name="Oval 425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6" name="Oval 426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107" name="Oval 427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sp>
          <p:nvSpPr>
            <p:cNvPr id="3091" name="Oval 428"/>
            <p:cNvSpPr>
              <a:spLocks noChangeArrowheads="1"/>
            </p:cNvSpPr>
            <p:nvPr/>
          </p:nvSpPr>
          <p:spPr bwMode="auto">
            <a:xfrm>
              <a:off x="920" y="784"/>
              <a:ext cx="88" cy="88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2" name="Oval 429"/>
            <p:cNvSpPr>
              <a:spLocks noChangeArrowheads="1"/>
            </p:cNvSpPr>
            <p:nvPr/>
          </p:nvSpPr>
          <p:spPr bwMode="auto">
            <a:xfrm>
              <a:off x="424" y="784"/>
              <a:ext cx="88" cy="88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3" name="Oval 430"/>
            <p:cNvSpPr>
              <a:spLocks noChangeArrowheads="1"/>
            </p:cNvSpPr>
            <p:nvPr/>
          </p:nvSpPr>
          <p:spPr bwMode="auto">
            <a:xfrm>
              <a:off x="1400" y="784"/>
              <a:ext cx="88" cy="88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4" name="Oval 431"/>
            <p:cNvSpPr>
              <a:spLocks noChangeArrowheads="1"/>
            </p:cNvSpPr>
            <p:nvPr/>
          </p:nvSpPr>
          <p:spPr bwMode="auto">
            <a:xfrm>
              <a:off x="916" y="304"/>
              <a:ext cx="88" cy="88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5" name="Oval 432"/>
            <p:cNvSpPr>
              <a:spLocks noChangeArrowheads="1"/>
            </p:cNvSpPr>
            <p:nvPr/>
          </p:nvSpPr>
          <p:spPr bwMode="auto">
            <a:xfrm>
              <a:off x="916" y="1260"/>
              <a:ext cx="88" cy="88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6" name="Oval 433"/>
            <p:cNvSpPr>
              <a:spLocks noChangeArrowheads="1"/>
            </p:cNvSpPr>
            <p:nvPr/>
          </p:nvSpPr>
          <p:spPr bwMode="auto">
            <a:xfrm>
              <a:off x="1076" y="656"/>
              <a:ext cx="68" cy="68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7" name="Oval 434"/>
            <p:cNvSpPr>
              <a:spLocks noChangeArrowheads="1"/>
            </p:cNvSpPr>
            <p:nvPr/>
          </p:nvSpPr>
          <p:spPr bwMode="auto">
            <a:xfrm>
              <a:off x="788" y="932"/>
              <a:ext cx="68" cy="68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8" name="Oval 435"/>
            <p:cNvSpPr>
              <a:spLocks noChangeArrowheads="1"/>
            </p:cNvSpPr>
            <p:nvPr/>
          </p:nvSpPr>
          <p:spPr bwMode="auto">
            <a:xfrm>
              <a:off x="780" y="656"/>
              <a:ext cx="68" cy="68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099" name="Group 436"/>
            <p:cNvGrpSpPr>
              <a:grpSpLocks/>
            </p:cNvGrpSpPr>
            <p:nvPr/>
          </p:nvGrpSpPr>
          <p:grpSpPr bwMode="auto">
            <a:xfrm rot="10800000">
              <a:off x="1067" y="885"/>
              <a:ext cx="169" cy="334"/>
              <a:chOff x="1119" y="869"/>
              <a:chExt cx="169" cy="334"/>
            </a:xfrm>
          </p:grpSpPr>
          <p:grpSp>
            <p:nvGrpSpPr>
              <p:cNvPr id="3100" name="Group 437"/>
              <p:cNvGrpSpPr>
                <a:grpSpLocks/>
              </p:cNvGrpSpPr>
              <p:nvPr/>
            </p:nvGrpSpPr>
            <p:grpSpPr bwMode="auto">
              <a:xfrm rot="-2700000">
                <a:off x="1119" y="869"/>
                <a:ext cx="106" cy="334"/>
                <a:chOff x="2665" y="337"/>
                <a:chExt cx="429" cy="1352"/>
              </a:xfrm>
            </p:grpSpPr>
            <p:sp>
              <p:nvSpPr>
                <p:cNvPr id="3102" name="Oval 438"/>
                <p:cNvSpPr>
                  <a:spLocks noChangeArrowheads="1"/>
                </p:cNvSpPr>
                <p:nvPr/>
              </p:nvSpPr>
              <p:spPr bwMode="auto">
                <a:xfrm>
                  <a:off x="2665" y="1260"/>
                  <a:ext cx="429" cy="429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3" name="Oval 439"/>
                <p:cNvSpPr>
                  <a:spLocks noChangeArrowheads="1"/>
                </p:cNvSpPr>
                <p:nvPr/>
              </p:nvSpPr>
              <p:spPr bwMode="auto">
                <a:xfrm>
                  <a:off x="2719" y="760"/>
                  <a:ext cx="322" cy="322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baseline="0"/>
                </a:p>
              </p:txBody>
            </p:sp>
            <p:sp>
              <p:nvSpPr>
                <p:cNvPr id="3104" name="Oval 440"/>
                <p:cNvSpPr>
                  <a:spLocks noChangeArrowheads="1"/>
                </p:cNvSpPr>
                <p:nvPr/>
              </p:nvSpPr>
              <p:spPr bwMode="auto">
                <a:xfrm>
                  <a:off x="2744" y="337"/>
                  <a:ext cx="272" cy="272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baseline="0"/>
                </a:p>
              </p:txBody>
            </p:sp>
          </p:grpSp>
          <p:sp>
            <p:nvSpPr>
              <p:cNvPr id="3101" name="Oval 441"/>
              <p:cNvSpPr>
                <a:spLocks noChangeArrowheads="1"/>
              </p:cNvSpPr>
              <p:nvPr/>
            </p:nvSpPr>
            <p:spPr bwMode="auto">
              <a:xfrm>
                <a:off x="1220" y="1084"/>
                <a:ext cx="68" cy="6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49"/>
          <p:cNvGrpSpPr>
            <a:grpSpLocks/>
          </p:cNvGrpSpPr>
          <p:nvPr/>
        </p:nvGrpSpPr>
        <p:grpSpPr bwMode="auto">
          <a:xfrm>
            <a:off x="1517650" y="438150"/>
            <a:ext cx="5992813" cy="5868988"/>
            <a:chOff x="956" y="276"/>
            <a:chExt cx="3775" cy="3697"/>
          </a:xfrm>
        </p:grpSpPr>
        <p:sp>
          <p:nvSpPr>
            <p:cNvPr id="21507" name="Oval 6"/>
            <p:cNvSpPr>
              <a:spLocks noChangeArrowheads="1"/>
            </p:cNvSpPr>
            <p:nvPr/>
          </p:nvSpPr>
          <p:spPr bwMode="auto">
            <a:xfrm>
              <a:off x="2548" y="1814"/>
              <a:ext cx="616" cy="61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1508" name="Group 7"/>
            <p:cNvGrpSpPr>
              <a:grpSpLocks/>
            </p:cNvGrpSpPr>
            <p:nvPr/>
          </p:nvGrpSpPr>
          <p:grpSpPr bwMode="auto">
            <a:xfrm rot="10800000">
              <a:off x="2641" y="276"/>
              <a:ext cx="434" cy="1370"/>
              <a:chOff x="2665" y="337"/>
              <a:chExt cx="429" cy="1352"/>
            </a:xfrm>
          </p:grpSpPr>
          <p:sp>
            <p:nvSpPr>
              <p:cNvPr id="21545" name="Oval 8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46" name="Oval 9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21547" name="Oval 10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21509" name="Group 11"/>
            <p:cNvGrpSpPr>
              <a:grpSpLocks/>
            </p:cNvGrpSpPr>
            <p:nvPr/>
          </p:nvGrpSpPr>
          <p:grpSpPr bwMode="auto">
            <a:xfrm>
              <a:off x="2641" y="2603"/>
              <a:ext cx="434" cy="1370"/>
              <a:chOff x="2665" y="337"/>
              <a:chExt cx="429" cy="1352"/>
            </a:xfrm>
          </p:grpSpPr>
          <p:sp>
            <p:nvSpPr>
              <p:cNvPr id="21542" name="Oval 12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43" name="Oval 13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21544" name="Oval 14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sp>
          <p:nvSpPr>
            <p:cNvPr id="21510" name="Oval 16"/>
            <p:cNvSpPr>
              <a:spLocks noChangeArrowheads="1"/>
            </p:cNvSpPr>
            <p:nvPr/>
          </p:nvSpPr>
          <p:spPr bwMode="auto">
            <a:xfrm rot="-5400000">
              <a:off x="4295" y="1906"/>
              <a:ext cx="437" cy="43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1" name="Oval 17"/>
            <p:cNvSpPr>
              <a:spLocks noChangeArrowheads="1"/>
            </p:cNvSpPr>
            <p:nvPr/>
          </p:nvSpPr>
          <p:spPr bwMode="auto">
            <a:xfrm rot="-5400000">
              <a:off x="3789" y="1961"/>
              <a:ext cx="328" cy="32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baseline="0"/>
            </a:p>
          </p:txBody>
        </p:sp>
        <p:sp>
          <p:nvSpPr>
            <p:cNvPr id="21512" name="Oval 18"/>
            <p:cNvSpPr>
              <a:spLocks noChangeArrowheads="1"/>
            </p:cNvSpPr>
            <p:nvPr/>
          </p:nvSpPr>
          <p:spPr bwMode="auto">
            <a:xfrm rot="-5400000">
              <a:off x="3360" y="1986"/>
              <a:ext cx="278" cy="27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baseline="0"/>
            </a:p>
          </p:txBody>
        </p:sp>
        <p:grpSp>
          <p:nvGrpSpPr>
            <p:cNvPr id="21513" name="Group 19"/>
            <p:cNvGrpSpPr>
              <a:grpSpLocks/>
            </p:cNvGrpSpPr>
            <p:nvPr/>
          </p:nvGrpSpPr>
          <p:grpSpPr bwMode="auto">
            <a:xfrm rot="5400000">
              <a:off x="1422" y="1440"/>
              <a:ext cx="437" cy="1370"/>
              <a:chOff x="2665" y="337"/>
              <a:chExt cx="429" cy="1352"/>
            </a:xfrm>
          </p:grpSpPr>
          <p:sp>
            <p:nvSpPr>
              <p:cNvPr id="21539" name="Oval 20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40" name="Oval 21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21541" name="Oval 22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21514" name="Group 23"/>
            <p:cNvGrpSpPr>
              <a:grpSpLocks/>
            </p:cNvGrpSpPr>
            <p:nvPr/>
          </p:nvGrpSpPr>
          <p:grpSpPr bwMode="auto">
            <a:xfrm rot="-8100000">
              <a:off x="1921" y="2294"/>
              <a:ext cx="363" cy="1137"/>
              <a:chOff x="2665" y="337"/>
              <a:chExt cx="429" cy="1352"/>
            </a:xfrm>
          </p:grpSpPr>
          <p:sp>
            <p:nvSpPr>
              <p:cNvPr id="21536" name="Oval 24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37" name="Oval 25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21538" name="Oval 26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21515" name="Group 27"/>
            <p:cNvGrpSpPr>
              <a:grpSpLocks/>
            </p:cNvGrpSpPr>
            <p:nvPr/>
          </p:nvGrpSpPr>
          <p:grpSpPr bwMode="auto">
            <a:xfrm rot="2700000">
              <a:off x="3446" y="804"/>
              <a:ext cx="362" cy="1138"/>
              <a:chOff x="2665" y="337"/>
              <a:chExt cx="429" cy="1352"/>
            </a:xfrm>
          </p:grpSpPr>
          <p:sp>
            <p:nvSpPr>
              <p:cNvPr id="21533" name="Oval 28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34" name="Oval 29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21535" name="Oval 30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21516" name="Group 31"/>
            <p:cNvGrpSpPr>
              <a:grpSpLocks/>
            </p:cNvGrpSpPr>
            <p:nvPr/>
          </p:nvGrpSpPr>
          <p:grpSpPr bwMode="auto">
            <a:xfrm rot="-2700000">
              <a:off x="1892" y="802"/>
              <a:ext cx="363" cy="1141"/>
              <a:chOff x="2665" y="337"/>
              <a:chExt cx="429" cy="1352"/>
            </a:xfrm>
          </p:grpSpPr>
          <p:sp>
            <p:nvSpPr>
              <p:cNvPr id="21530" name="Oval 32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31" name="Oval 33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21532" name="Oval 34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sp>
          <p:nvSpPr>
            <p:cNvPr id="21517" name="Oval 35"/>
            <p:cNvSpPr>
              <a:spLocks noChangeArrowheads="1"/>
            </p:cNvSpPr>
            <p:nvPr/>
          </p:nvSpPr>
          <p:spPr bwMode="auto">
            <a:xfrm>
              <a:off x="2702" y="1967"/>
              <a:ext cx="301" cy="30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8" name="Oval 36"/>
            <p:cNvSpPr>
              <a:spLocks noChangeArrowheads="1"/>
            </p:cNvSpPr>
            <p:nvPr/>
          </p:nvSpPr>
          <p:spPr bwMode="auto">
            <a:xfrm>
              <a:off x="1021" y="1974"/>
              <a:ext cx="301" cy="30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9" name="Oval 37"/>
            <p:cNvSpPr>
              <a:spLocks noChangeArrowheads="1"/>
            </p:cNvSpPr>
            <p:nvPr/>
          </p:nvSpPr>
          <p:spPr bwMode="auto">
            <a:xfrm>
              <a:off x="4363" y="1974"/>
              <a:ext cx="301" cy="30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20" name="Oval 38"/>
            <p:cNvSpPr>
              <a:spLocks noChangeArrowheads="1"/>
            </p:cNvSpPr>
            <p:nvPr/>
          </p:nvSpPr>
          <p:spPr bwMode="auto">
            <a:xfrm>
              <a:off x="2702" y="334"/>
              <a:ext cx="301" cy="30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21" name="Oval 39"/>
            <p:cNvSpPr>
              <a:spLocks noChangeArrowheads="1"/>
            </p:cNvSpPr>
            <p:nvPr/>
          </p:nvSpPr>
          <p:spPr bwMode="auto">
            <a:xfrm>
              <a:off x="2702" y="3601"/>
              <a:ext cx="301" cy="3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22" name="Oval 40"/>
            <p:cNvSpPr>
              <a:spLocks noChangeArrowheads="1"/>
            </p:cNvSpPr>
            <p:nvPr/>
          </p:nvSpPr>
          <p:spPr bwMode="auto">
            <a:xfrm>
              <a:off x="3235" y="1537"/>
              <a:ext cx="232" cy="23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23" name="Oval 41"/>
            <p:cNvSpPr>
              <a:spLocks noChangeArrowheads="1"/>
            </p:cNvSpPr>
            <p:nvPr/>
          </p:nvSpPr>
          <p:spPr bwMode="auto">
            <a:xfrm>
              <a:off x="2265" y="2480"/>
              <a:ext cx="232" cy="23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24" name="Oval 42"/>
            <p:cNvSpPr>
              <a:spLocks noChangeArrowheads="1"/>
            </p:cNvSpPr>
            <p:nvPr/>
          </p:nvSpPr>
          <p:spPr bwMode="auto">
            <a:xfrm>
              <a:off x="2237" y="1537"/>
              <a:ext cx="233" cy="23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1525" name="Group 44"/>
            <p:cNvGrpSpPr>
              <a:grpSpLocks/>
            </p:cNvGrpSpPr>
            <p:nvPr/>
          </p:nvGrpSpPr>
          <p:grpSpPr bwMode="auto">
            <a:xfrm rot="8100000">
              <a:off x="3431" y="2318"/>
              <a:ext cx="363" cy="1141"/>
              <a:chOff x="2665" y="337"/>
              <a:chExt cx="429" cy="1352"/>
            </a:xfrm>
          </p:grpSpPr>
          <p:sp>
            <p:nvSpPr>
              <p:cNvPr id="21527" name="Oval 45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28" name="Oval 46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21529" name="Oval 47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sp>
          <p:nvSpPr>
            <p:cNvPr id="21526" name="Oval 48"/>
            <p:cNvSpPr>
              <a:spLocks noChangeArrowheads="1"/>
            </p:cNvSpPr>
            <p:nvPr/>
          </p:nvSpPr>
          <p:spPr bwMode="auto">
            <a:xfrm rot="10800000">
              <a:off x="3223" y="2499"/>
              <a:ext cx="233" cy="23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2"/>
          <p:cNvGrpSpPr>
            <a:grpSpLocks/>
          </p:cNvGrpSpPr>
          <p:nvPr/>
        </p:nvGrpSpPr>
        <p:grpSpPr bwMode="auto">
          <a:xfrm>
            <a:off x="1657350" y="339725"/>
            <a:ext cx="6076950" cy="6076950"/>
            <a:chOff x="2259" y="245"/>
            <a:chExt cx="1149" cy="1149"/>
          </a:xfrm>
        </p:grpSpPr>
        <p:sp>
          <p:nvSpPr>
            <p:cNvPr id="23555" name="Freeform 13"/>
            <p:cNvSpPr>
              <a:spLocks/>
            </p:cNvSpPr>
            <p:nvPr/>
          </p:nvSpPr>
          <p:spPr bwMode="auto">
            <a:xfrm>
              <a:off x="2782" y="978"/>
              <a:ext cx="103" cy="128"/>
            </a:xfrm>
            <a:custGeom>
              <a:avLst/>
              <a:gdLst>
                <a:gd name="T0" fmla="*/ 53 w 66"/>
                <a:gd name="T1" fmla="*/ 128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8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56" name="Freeform 14"/>
            <p:cNvSpPr>
              <a:spLocks/>
            </p:cNvSpPr>
            <p:nvPr/>
          </p:nvSpPr>
          <p:spPr bwMode="auto">
            <a:xfrm>
              <a:off x="2782" y="1265"/>
              <a:ext cx="103" cy="129"/>
            </a:xfrm>
            <a:custGeom>
              <a:avLst/>
              <a:gdLst>
                <a:gd name="T0" fmla="*/ 53 w 66"/>
                <a:gd name="T1" fmla="*/ 129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57" name="Freeform 15"/>
            <p:cNvSpPr>
              <a:spLocks/>
            </p:cNvSpPr>
            <p:nvPr/>
          </p:nvSpPr>
          <p:spPr bwMode="auto">
            <a:xfrm>
              <a:off x="2780" y="389"/>
              <a:ext cx="103" cy="129"/>
            </a:xfrm>
            <a:custGeom>
              <a:avLst/>
              <a:gdLst>
                <a:gd name="T0" fmla="*/ 53 w 66"/>
                <a:gd name="T1" fmla="*/ 129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58" name="Freeform 16"/>
            <p:cNvSpPr>
              <a:spLocks/>
            </p:cNvSpPr>
            <p:nvPr/>
          </p:nvSpPr>
          <p:spPr bwMode="auto">
            <a:xfrm>
              <a:off x="3046" y="480"/>
              <a:ext cx="126" cy="129"/>
            </a:xfrm>
            <a:custGeom>
              <a:avLst/>
              <a:gdLst>
                <a:gd name="T0" fmla="*/ 0 w 80"/>
                <a:gd name="T1" fmla="*/ 129 h 82"/>
                <a:gd name="T2" fmla="*/ 54 w 80"/>
                <a:gd name="T3" fmla="*/ 0 h 82"/>
                <a:gd name="T4" fmla="*/ 126 w 80"/>
                <a:gd name="T5" fmla="*/ 72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59" name="Freeform 17"/>
            <p:cNvSpPr>
              <a:spLocks/>
            </p:cNvSpPr>
            <p:nvPr/>
          </p:nvSpPr>
          <p:spPr bwMode="auto">
            <a:xfrm>
              <a:off x="3136" y="771"/>
              <a:ext cx="129" cy="100"/>
            </a:xfrm>
            <a:custGeom>
              <a:avLst/>
              <a:gdLst>
                <a:gd name="T0" fmla="*/ 0 w 82"/>
                <a:gd name="T1" fmla="*/ 50 h 64"/>
                <a:gd name="T2" fmla="*/ 129 w 82"/>
                <a:gd name="T3" fmla="*/ 0 h 64"/>
                <a:gd name="T4" fmla="*/ 129 w 82"/>
                <a:gd name="T5" fmla="*/ 100 h 64"/>
                <a:gd name="T6" fmla="*/ 0 w 82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0" y="32"/>
                  </a:moveTo>
                  <a:lnTo>
                    <a:pt x="82" y="0"/>
                  </a:lnTo>
                  <a:lnTo>
                    <a:pt x="82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0" name="Freeform 18"/>
            <p:cNvSpPr>
              <a:spLocks/>
            </p:cNvSpPr>
            <p:nvPr/>
          </p:nvSpPr>
          <p:spPr bwMode="auto">
            <a:xfrm>
              <a:off x="2989" y="771"/>
              <a:ext cx="132" cy="100"/>
            </a:xfrm>
            <a:custGeom>
              <a:avLst/>
              <a:gdLst>
                <a:gd name="T0" fmla="*/ 132 w 84"/>
                <a:gd name="T1" fmla="*/ 50 h 64"/>
                <a:gd name="T2" fmla="*/ 0 w 84"/>
                <a:gd name="T3" fmla="*/ 0 h 64"/>
                <a:gd name="T4" fmla="*/ 0 w 84"/>
                <a:gd name="T5" fmla="*/ 100 h 64"/>
                <a:gd name="T6" fmla="*/ 132 w 84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1" name="Freeform 19"/>
            <p:cNvSpPr>
              <a:spLocks/>
            </p:cNvSpPr>
            <p:nvPr/>
          </p:nvSpPr>
          <p:spPr bwMode="auto">
            <a:xfrm>
              <a:off x="3279" y="771"/>
              <a:ext cx="129" cy="100"/>
            </a:xfrm>
            <a:custGeom>
              <a:avLst/>
              <a:gdLst>
                <a:gd name="T0" fmla="*/ 129 w 82"/>
                <a:gd name="T1" fmla="*/ 50 h 64"/>
                <a:gd name="T2" fmla="*/ 0 w 82"/>
                <a:gd name="T3" fmla="*/ 0 h 64"/>
                <a:gd name="T4" fmla="*/ 0 w 82"/>
                <a:gd name="T5" fmla="*/ 100 h 64"/>
                <a:gd name="T6" fmla="*/ 129 w 82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82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2" y="3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2" name="Freeform 20"/>
            <p:cNvSpPr>
              <a:spLocks/>
            </p:cNvSpPr>
            <p:nvPr/>
          </p:nvSpPr>
          <p:spPr bwMode="auto">
            <a:xfrm>
              <a:off x="2405" y="768"/>
              <a:ext cx="129" cy="103"/>
            </a:xfrm>
            <a:custGeom>
              <a:avLst/>
              <a:gdLst>
                <a:gd name="T0" fmla="*/ 129 w 82"/>
                <a:gd name="T1" fmla="*/ 50 h 66"/>
                <a:gd name="T2" fmla="*/ 0 w 82"/>
                <a:gd name="T3" fmla="*/ 0 h 66"/>
                <a:gd name="T4" fmla="*/ 0 w 82"/>
                <a:gd name="T5" fmla="*/ 103 h 66"/>
                <a:gd name="T6" fmla="*/ 129 w 82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82" y="32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2" y="3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3" name="Freeform 21"/>
            <p:cNvSpPr>
              <a:spLocks/>
            </p:cNvSpPr>
            <p:nvPr/>
          </p:nvSpPr>
          <p:spPr bwMode="auto">
            <a:xfrm>
              <a:off x="2550" y="768"/>
              <a:ext cx="128" cy="103"/>
            </a:xfrm>
            <a:custGeom>
              <a:avLst/>
              <a:gdLst>
                <a:gd name="T0" fmla="*/ 0 w 82"/>
                <a:gd name="T1" fmla="*/ 50 h 66"/>
                <a:gd name="T2" fmla="*/ 128 w 82"/>
                <a:gd name="T3" fmla="*/ 0 h 66"/>
                <a:gd name="T4" fmla="*/ 128 w 82"/>
                <a:gd name="T5" fmla="*/ 103 h 66"/>
                <a:gd name="T6" fmla="*/ 0 w 82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2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4" name="Freeform 22"/>
            <p:cNvSpPr>
              <a:spLocks/>
            </p:cNvSpPr>
            <p:nvPr/>
          </p:nvSpPr>
          <p:spPr bwMode="auto">
            <a:xfrm>
              <a:off x="2259" y="768"/>
              <a:ext cx="132" cy="103"/>
            </a:xfrm>
            <a:custGeom>
              <a:avLst/>
              <a:gdLst>
                <a:gd name="T0" fmla="*/ 0 w 84"/>
                <a:gd name="T1" fmla="*/ 50 h 66"/>
                <a:gd name="T2" fmla="*/ 132 w 84"/>
                <a:gd name="T3" fmla="*/ 0 h 66"/>
                <a:gd name="T4" fmla="*/ 132 w 84"/>
                <a:gd name="T5" fmla="*/ 103 h 66"/>
                <a:gd name="T6" fmla="*/ 0 w 84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2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5" name="Freeform 23"/>
            <p:cNvSpPr>
              <a:spLocks/>
            </p:cNvSpPr>
            <p:nvPr/>
          </p:nvSpPr>
          <p:spPr bwMode="auto">
            <a:xfrm>
              <a:off x="2785" y="1122"/>
              <a:ext cx="100" cy="129"/>
            </a:xfrm>
            <a:custGeom>
              <a:avLst/>
              <a:gdLst>
                <a:gd name="T0" fmla="*/ 47 w 64"/>
                <a:gd name="T1" fmla="*/ 0 h 82"/>
                <a:gd name="T2" fmla="*/ 100 w 64"/>
                <a:gd name="T3" fmla="*/ 129 h 82"/>
                <a:gd name="T4" fmla="*/ 0 w 64"/>
                <a:gd name="T5" fmla="*/ 129 h 82"/>
                <a:gd name="T6" fmla="*/ 47 w 6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2">
                  <a:moveTo>
                    <a:pt x="30" y="0"/>
                  </a:moveTo>
                  <a:lnTo>
                    <a:pt x="64" y="82"/>
                  </a:lnTo>
                  <a:lnTo>
                    <a:pt x="0" y="8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6" name="Freeform 24"/>
            <p:cNvSpPr>
              <a:spLocks/>
            </p:cNvSpPr>
            <p:nvPr/>
          </p:nvSpPr>
          <p:spPr bwMode="auto">
            <a:xfrm>
              <a:off x="2782" y="534"/>
              <a:ext cx="103" cy="128"/>
            </a:xfrm>
            <a:custGeom>
              <a:avLst/>
              <a:gdLst>
                <a:gd name="T0" fmla="*/ 53 w 66"/>
                <a:gd name="T1" fmla="*/ 0 h 82"/>
                <a:gd name="T2" fmla="*/ 103 w 66"/>
                <a:gd name="T3" fmla="*/ 128 h 82"/>
                <a:gd name="T4" fmla="*/ 0 w 66"/>
                <a:gd name="T5" fmla="*/ 128 h 82"/>
                <a:gd name="T6" fmla="*/ 53 w 66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0"/>
                  </a:moveTo>
                  <a:lnTo>
                    <a:pt x="66" y="82"/>
                  </a:lnTo>
                  <a:lnTo>
                    <a:pt x="0" y="8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7" name="Freeform 25"/>
            <p:cNvSpPr>
              <a:spLocks/>
            </p:cNvSpPr>
            <p:nvPr/>
          </p:nvSpPr>
          <p:spPr bwMode="auto">
            <a:xfrm>
              <a:off x="2780" y="245"/>
              <a:ext cx="103" cy="132"/>
            </a:xfrm>
            <a:custGeom>
              <a:avLst/>
              <a:gdLst>
                <a:gd name="T0" fmla="*/ 53 w 66"/>
                <a:gd name="T1" fmla="*/ 0 h 84"/>
                <a:gd name="T2" fmla="*/ 103 w 66"/>
                <a:gd name="T3" fmla="*/ 132 h 84"/>
                <a:gd name="T4" fmla="*/ 0 w 66"/>
                <a:gd name="T5" fmla="*/ 132 h 84"/>
                <a:gd name="T6" fmla="*/ 53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8" name="Freeform 26"/>
            <p:cNvSpPr>
              <a:spLocks/>
            </p:cNvSpPr>
            <p:nvPr/>
          </p:nvSpPr>
          <p:spPr bwMode="auto">
            <a:xfrm>
              <a:off x="2907" y="615"/>
              <a:ext cx="129" cy="124"/>
            </a:xfrm>
            <a:custGeom>
              <a:avLst/>
              <a:gdLst>
                <a:gd name="T0" fmla="*/ 129 w 82"/>
                <a:gd name="T1" fmla="*/ 0 h 79"/>
                <a:gd name="T2" fmla="*/ 72 w 82"/>
                <a:gd name="T3" fmla="*/ 124 h 79"/>
                <a:gd name="T4" fmla="*/ 0 w 82"/>
                <a:gd name="T5" fmla="*/ 57 h 79"/>
                <a:gd name="T6" fmla="*/ 129 w 82"/>
                <a:gd name="T7" fmla="*/ 0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79">
                  <a:moveTo>
                    <a:pt x="82" y="0"/>
                  </a:moveTo>
                  <a:lnTo>
                    <a:pt x="46" y="79"/>
                  </a:lnTo>
                  <a:lnTo>
                    <a:pt x="0" y="36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69" name="Freeform 27"/>
            <p:cNvSpPr>
              <a:spLocks/>
            </p:cNvSpPr>
            <p:nvPr/>
          </p:nvSpPr>
          <p:spPr bwMode="auto">
            <a:xfrm>
              <a:off x="3114" y="412"/>
              <a:ext cx="126" cy="129"/>
            </a:xfrm>
            <a:custGeom>
              <a:avLst/>
              <a:gdLst>
                <a:gd name="T0" fmla="*/ 126 w 80"/>
                <a:gd name="T1" fmla="*/ 0 h 82"/>
                <a:gd name="T2" fmla="*/ 72 w 80"/>
                <a:gd name="T3" fmla="*/ 129 h 82"/>
                <a:gd name="T4" fmla="*/ 0 w 80"/>
                <a:gd name="T5" fmla="*/ 60 h 82"/>
                <a:gd name="T6" fmla="*/ 126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0" name="Freeform 28"/>
            <p:cNvSpPr>
              <a:spLocks/>
            </p:cNvSpPr>
            <p:nvPr/>
          </p:nvSpPr>
          <p:spPr bwMode="auto">
            <a:xfrm>
              <a:off x="2499" y="1034"/>
              <a:ext cx="126" cy="129"/>
            </a:xfrm>
            <a:custGeom>
              <a:avLst/>
              <a:gdLst>
                <a:gd name="T0" fmla="*/ 126 w 80"/>
                <a:gd name="T1" fmla="*/ 0 h 82"/>
                <a:gd name="T2" fmla="*/ 72 w 80"/>
                <a:gd name="T3" fmla="*/ 129 h 82"/>
                <a:gd name="T4" fmla="*/ 0 w 80"/>
                <a:gd name="T5" fmla="*/ 60 h 82"/>
                <a:gd name="T6" fmla="*/ 126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1" name="Freeform 29"/>
            <p:cNvSpPr>
              <a:spLocks/>
            </p:cNvSpPr>
            <p:nvPr/>
          </p:nvSpPr>
          <p:spPr bwMode="auto">
            <a:xfrm>
              <a:off x="2637" y="899"/>
              <a:ext cx="126" cy="129"/>
            </a:xfrm>
            <a:custGeom>
              <a:avLst/>
              <a:gdLst>
                <a:gd name="T0" fmla="*/ 0 w 80"/>
                <a:gd name="T1" fmla="*/ 129 h 82"/>
                <a:gd name="T2" fmla="*/ 54 w 80"/>
                <a:gd name="T3" fmla="*/ 0 h 82"/>
                <a:gd name="T4" fmla="*/ 126 w 80"/>
                <a:gd name="T5" fmla="*/ 69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2" name="Freeform 30"/>
            <p:cNvSpPr>
              <a:spLocks/>
            </p:cNvSpPr>
            <p:nvPr/>
          </p:nvSpPr>
          <p:spPr bwMode="auto">
            <a:xfrm>
              <a:off x="2435" y="1104"/>
              <a:ext cx="125" cy="129"/>
            </a:xfrm>
            <a:custGeom>
              <a:avLst/>
              <a:gdLst>
                <a:gd name="T0" fmla="*/ 0 w 80"/>
                <a:gd name="T1" fmla="*/ 129 h 82"/>
                <a:gd name="T2" fmla="*/ 53 w 80"/>
                <a:gd name="T3" fmla="*/ 0 h 82"/>
                <a:gd name="T4" fmla="*/ 125 w 80"/>
                <a:gd name="T5" fmla="*/ 69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3" name="Freeform 31"/>
            <p:cNvSpPr>
              <a:spLocks/>
            </p:cNvSpPr>
            <p:nvPr/>
          </p:nvSpPr>
          <p:spPr bwMode="auto">
            <a:xfrm>
              <a:off x="2491" y="477"/>
              <a:ext cx="129" cy="126"/>
            </a:xfrm>
            <a:custGeom>
              <a:avLst/>
              <a:gdLst>
                <a:gd name="T0" fmla="*/ 129 w 82"/>
                <a:gd name="T1" fmla="*/ 126 h 80"/>
                <a:gd name="T2" fmla="*/ 0 w 82"/>
                <a:gd name="T3" fmla="*/ 72 h 80"/>
                <a:gd name="T4" fmla="*/ 69 w 82"/>
                <a:gd name="T5" fmla="*/ 0 h 80"/>
                <a:gd name="T6" fmla="*/ 129 w 82"/>
                <a:gd name="T7" fmla="*/ 126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4" name="Freeform 32"/>
            <p:cNvSpPr>
              <a:spLocks/>
            </p:cNvSpPr>
            <p:nvPr/>
          </p:nvSpPr>
          <p:spPr bwMode="auto">
            <a:xfrm>
              <a:off x="2628" y="615"/>
              <a:ext cx="129" cy="127"/>
            </a:xfrm>
            <a:custGeom>
              <a:avLst/>
              <a:gdLst>
                <a:gd name="T0" fmla="*/ 0 w 82"/>
                <a:gd name="T1" fmla="*/ 0 h 81"/>
                <a:gd name="T2" fmla="*/ 129 w 82"/>
                <a:gd name="T3" fmla="*/ 53 h 81"/>
                <a:gd name="T4" fmla="*/ 60 w 82"/>
                <a:gd name="T5" fmla="*/ 127 h 81"/>
                <a:gd name="T6" fmla="*/ 0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0" y="0"/>
                  </a:moveTo>
                  <a:lnTo>
                    <a:pt x="82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5" name="Freeform 33"/>
            <p:cNvSpPr>
              <a:spLocks/>
            </p:cNvSpPr>
            <p:nvPr/>
          </p:nvSpPr>
          <p:spPr bwMode="auto">
            <a:xfrm>
              <a:off x="2421" y="412"/>
              <a:ext cx="129" cy="126"/>
            </a:xfrm>
            <a:custGeom>
              <a:avLst/>
              <a:gdLst>
                <a:gd name="T0" fmla="*/ 0 w 82"/>
                <a:gd name="T1" fmla="*/ 0 h 80"/>
                <a:gd name="T2" fmla="*/ 129 w 82"/>
                <a:gd name="T3" fmla="*/ 54 h 80"/>
                <a:gd name="T4" fmla="*/ 60 w 82"/>
                <a:gd name="T5" fmla="*/ 126 h 80"/>
                <a:gd name="T6" fmla="*/ 0 w 82"/>
                <a:gd name="T7" fmla="*/ 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0" y="0"/>
                  </a:moveTo>
                  <a:lnTo>
                    <a:pt x="82" y="34"/>
                  </a:lnTo>
                  <a:lnTo>
                    <a:pt x="38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6" name="Freeform 34"/>
            <p:cNvSpPr>
              <a:spLocks/>
            </p:cNvSpPr>
            <p:nvPr/>
          </p:nvSpPr>
          <p:spPr bwMode="auto">
            <a:xfrm>
              <a:off x="3045" y="1028"/>
              <a:ext cx="129" cy="129"/>
            </a:xfrm>
            <a:custGeom>
              <a:avLst/>
              <a:gdLst>
                <a:gd name="T0" fmla="*/ 0 w 82"/>
                <a:gd name="T1" fmla="*/ 0 h 82"/>
                <a:gd name="T2" fmla="*/ 129 w 82"/>
                <a:gd name="T3" fmla="*/ 57 h 82"/>
                <a:gd name="T4" fmla="*/ 60 w 82"/>
                <a:gd name="T5" fmla="*/ 129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7" name="Freeform 35"/>
            <p:cNvSpPr>
              <a:spLocks/>
            </p:cNvSpPr>
            <p:nvPr/>
          </p:nvSpPr>
          <p:spPr bwMode="auto">
            <a:xfrm>
              <a:off x="2910" y="890"/>
              <a:ext cx="129" cy="125"/>
            </a:xfrm>
            <a:custGeom>
              <a:avLst/>
              <a:gdLst>
                <a:gd name="T0" fmla="*/ 129 w 82"/>
                <a:gd name="T1" fmla="*/ 125 h 80"/>
                <a:gd name="T2" fmla="*/ 0 w 82"/>
                <a:gd name="T3" fmla="*/ 72 h 80"/>
                <a:gd name="T4" fmla="*/ 72 w 82"/>
                <a:gd name="T5" fmla="*/ 0 h 80"/>
                <a:gd name="T6" fmla="*/ 129 w 82"/>
                <a:gd name="T7" fmla="*/ 125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8" name="Freeform 36"/>
            <p:cNvSpPr>
              <a:spLocks/>
            </p:cNvSpPr>
            <p:nvPr/>
          </p:nvSpPr>
          <p:spPr bwMode="auto">
            <a:xfrm>
              <a:off x="3115" y="1094"/>
              <a:ext cx="129" cy="125"/>
            </a:xfrm>
            <a:custGeom>
              <a:avLst/>
              <a:gdLst>
                <a:gd name="T0" fmla="*/ 129 w 82"/>
                <a:gd name="T1" fmla="*/ 125 h 80"/>
                <a:gd name="T2" fmla="*/ 0 w 82"/>
                <a:gd name="T3" fmla="*/ 72 h 80"/>
                <a:gd name="T4" fmla="*/ 72 w 82"/>
                <a:gd name="T5" fmla="*/ 0 h 80"/>
                <a:gd name="T6" fmla="*/ 129 w 82"/>
                <a:gd name="T7" fmla="*/ 125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79" name="Freeform 37"/>
            <p:cNvSpPr>
              <a:spLocks/>
            </p:cNvSpPr>
            <p:nvPr/>
          </p:nvSpPr>
          <p:spPr bwMode="auto">
            <a:xfrm>
              <a:off x="2992" y="691"/>
              <a:ext cx="132" cy="77"/>
            </a:xfrm>
            <a:custGeom>
              <a:avLst/>
              <a:gdLst>
                <a:gd name="T0" fmla="*/ 0 w 84"/>
                <a:gd name="T1" fmla="*/ 61 h 49"/>
                <a:gd name="T2" fmla="*/ 19 w 84"/>
                <a:gd name="T3" fmla="*/ 30 h 49"/>
                <a:gd name="T4" fmla="*/ 132 w 84"/>
                <a:gd name="T5" fmla="*/ 0 h 49"/>
                <a:gd name="T6" fmla="*/ 35 w 84"/>
                <a:gd name="T7" fmla="*/ 77 h 49"/>
                <a:gd name="T8" fmla="*/ 0 w 84"/>
                <a:gd name="T9" fmla="*/ 6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49">
                  <a:moveTo>
                    <a:pt x="0" y="39"/>
                  </a:moveTo>
                  <a:lnTo>
                    <a:pt x="12" y="19"/>
                  </a:lnTo>
                  <a:lnTo>
                    <a:pt x="84" y="0"/>
                  </a:lnTo>
                  <a:lnTo>
                    <a:pt x="22" y="4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0" name="Freeform 38"/>
            <p:cNvSpPr>
              <a:spLocks/>
            </p:cNvSpPr>
            <p:nvPr/>
          </p:nvSpPr>
          <p:spPr bwMode="auto">
            <a:xfrm>
              <a:off x="2992" y="871"/>
              <a:ext cx="138" cy="60"/>
            </a:xfrm>
            <a:custGeom>
              <a:avLst/>
              <a:gdLst>
                <a:gd name="T0" fmla="*/ 0 w 88"/>
                <a:gd name="T1" fmla="*/ 9 h 38"/>
                <a:gd name="T2" fmla="*/ 35 w 88"/>
                <a:gd name="T3" fmla="*/ 0 h 38"/>
                <a:gd name="T4" fmla="*/ 138 w 88"/>
                <a:gd name="T5" fmla="*/ 60 h 38"/>
                <a:gd name="T6" fmla="*/ 16 w 88"/>
                <a:gd name="T7" fmla="*/ 47 h 38"/>
                <a:gd name="T8" fmla="*/ 0 w 88"/>
                <a:gd name="T9" fmla="*/ 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38">
                  <a:moveTo>
                    <a:pt x="0" y="6"/>
                  </a:moveTo>
                  <a:lnTo>
                    <a:pt x="22" y="0"/>
                  </a:lnTo>
                  <a:lnTo>
                    <a:pt x="88" y="38"/>
                  </a:lnTo>
                  <a:lnTo>
                    <a:pt x="10" y="3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1" name="Freeform 39"/>
            <p:cNvSpPr>
              <a:spLocks/>
            </p:cNvSpPr>
            <p:nvPr/>
          </p:nvSpPr>
          <p:spPr bwMode="auto">
            <a:xfrm>
              <a:off x="2888" y="975"/>
              <a:ext cx="79" cy="131"/>
            </a:xfrm>
            <a:custGeom>
              <a:avLst/>
              <a:gdLst>
                <a:gd name="T0" fmla="*/ 13 w 50"/>
                <a:gd name="T1" fmla="*/ 0 h 84"/>
                <a:gd name="T2" fmla="*/ 44 w 50"/>
                <a:gd name="T3" fmla="*/ 16 h 84"/>
                <a:gd name="T4" fmla="*/ 79 w 50"/>
                <a:gd name="T5" fmla="*/ 131 h 84"/>
                <a:gd name="T6" fmla="*/ 0 w 50"/>
                <a:gd name="T7" fmla="*/ 34 h 84"/>
                <a:gd name="T8" fmla="*/ 13 w 50"/>
                <a:gd name="T9" fmla="*/ 0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8" y="0"/>
                  </a:moveTo>
                  <a:lnTo>
                    <a:pt x="28" y="10"/>
                  </a:lnTo>
                  <a:lnTo>
                    <a:pt x="50" y="84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2" name="Freeform 40"/>
            <p:cNvSpPr>
              <a:spLocks/>
            </p:cNvSpPr>
            <p:nvPr/>
          </p:nvSpPr>
          <p:spPr bwMode="auto">
            <a:xfrm>
              <a:off x="2722" y="978"/>
              <a:ext cx="60" cy="141"/>
            </a:xfrm>
            <a:custGeom>
              <a:avLst/>
              <a:gdLst>
                <a:gd name="T0" fmla="*/ 51 w 38"/>
                <a:gd name="T1" fmla="*/ 0 h 90"/>
                <a:gd name="T2" fmla="*/ 60 w 38"/>
                <a:gd name="T3" fmla="*/ 34 h 90"/>
                <a:gd name="T4" fmla="*/ 0 w 38"/>
                <a:gd name="T5" fmla="*/ 141 h 90"/>
                <a:gd name="T6" fmla="*/ 16 w 38"/>
                <a:gd name="T7" fmla="*/ 16 h 90"/>
                <a:gd name="T8" fmla="*/ 51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3" name="Freeform 41"/>
            <p:cNvSpPr>
              <a:spLocks/>
            </p:cNvSpPr>
            <p:nvPr/>
          </p:nvSpPr>
          <p:spPr bwMode="auto">
            <a:xfrm>
              <a:off x="2550" y="874"/>
              <a:ext cx="134" cy="79"/>
            </a:xfrm>
            <a:custGeom>
              <a:avLst/>
              <a:gdLst>
                <a:gd name="T0" fmla="*/ 134 w 86"/>
                <a:gd name="T1" fmla="*/ 16 h 50"/>
                <a:gd name="T2" fmla="*/ 115 w 86"/>
                <a:gd name="T3" fmla="*/ 47 h 50"/>
                <a:gd name="T4" fmla="*/ 0 w 86"/>
                <a:gd name="T5" fmla="*/ 79 h 50"/>
                <a:gd name="T6" fmla="*/ 97 w 86"/>
                <a:gd name="T7" fmla="*/ 0 h 50"/>
                <a:gd name="T8" fmla="*/ 134 w 86"/>
                <a:gd name="T9" fmla="*/ 16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86" y="10"/>
                  </a:moveTo>
                  <a:lnTo>
                    <a:pt x="74" y="30"/>
                  </a:lnTo>
                  <a:lnTo>
                    <a:pt x="0" y="50"/>
                  </a:lnTo>
                  <a:lnTo>
                    <a:pt x="62" y="0"/>
                  </a:lnTo>
                  <a:lnTo>
                    <a:pt x="86" y="1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4" name="Freeform 42"/>
            <p:cNvSpPr>
              <a:spLocks/>
            </p:cNvSpPr>
            <p:nvPr/>
          </p:nvSpPr>
          <p:spPr bwMode="auto">
            <a:xfrm>
              <a:off x="2537" y="708"/>
              <a:ext cx="141" cy="56"/>
            </a:xfrm>
            <a:custGeom>
              <a:avLst/>
              <a:gdLst>
                <a:gd name="T0" fmla="*/ 141 w 90"/>
                <a:gd name="T1" fmla="*/ 47 h 36"/>
                <a:gd name="T2" fmla="*/ 103 w 90"/>
                <a:gd name="T3" fmla="*/ 56 h 36"/>
                <a:gd name="T4" fmla="*/ 0 w 90"/>
                <a:gd name="T5" fmla="*/ 0 h 36"/>
                <a:gd name="T6" fmla="*/ 122 w 90"/>
                <a:gd name="T7" fmla="*/ 12 h 36"/>
                <a:gd name="T8" fmla="*/ 141 w 90"/>
                <a:gd name="T9" fmla="*/ 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6" y="36"/>
                  </a:lnTo>
                  <a:lnTo>
                    <a:pt x="0" y="0"/>
                  </a:lnTo>
                  <a:lnTo>
                    <a:pt x="78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5" name="Freeform 43"/>
            <p:cNvSpPr>
              <a:spLocks/>
            </p:cNvSpPr>
            <p:nvPr/>
          </p:nvSpPr>
          <p:spPr bwMode="auto">
            <a:xfrm>
              <a:off x="2703" y="531"/>
              <a:ext cx="79" cy="131"/>
            </a:xfrm>
            <a:custGeom>
              <a:avLst/>
              <a:gdLst>
                <a:gd name="T0" fmla="*/ 63 w 50"/>
                <a:gd name="T1" fmla="*/ 131 h 84"/>
                <a:gd name="T2" fmla="*/ 32 w 50"/>
                <a:gd name="T3" fmla="*/ 112 h 84"/>
                <a:gd name="T4" fmla="*/ 0 w 50"/>
                <a:gd name="T5" fmla="*/ 0 h 84"/>
                <a:gd name="T6" fmla="*/ 79 w 50"/>
                <a:gd name="T7" fmla="*/ 97 h 84"/>
                <a:gd name="T8" fmla="*/ 63 w 50"/>
                <a:gd name="T9" fmla="*/ 131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40" y="84"/>
                  </a:moveTo>
                  <a:lnTo>
                    <a:pt x="20" y="72"/>
                  </a:lnTo>
                  <a:lnTo>
                    <a:pt x="0" y="0"/>
                  </a:lnTo>
                  <a:lnTo>
                    <a:pt x="50" y="62"/>
                  </a:lnTo>
                  <a:lnTo>
                    <a:pt x="40" y="84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86" name="Freeform 44"/>
            <p:cNvSpPr>
              <a:spLocks/>
            </p:cNvSpPr>
            <p:nvPr/>
          </p:nvSpPr>
          <p:spPr bwMode="auto">
            <a:xfrm>
              <a:off x="2888" y="521"/>
              <a:ext cx="60" cy="141"/>
            </a:xfrm>
            <a:custGeom>
              <a:avLst/>
              <a:gdLst>
                <a:gd name="T0" fmla="*/ 9 w 38"/>
                <a:gd name="T1" fmla="*/ 141 h 90"/>
                <a:gd name="T2" fmla="*/ 0 w 38"/>
                <a:gd name="T3" fmla="*/ 103 h 90"/>
                <a:gd name="T4" fmla="*/ 60 w 38"/>
                <a:gd name="T5" fmla="*/ 0 h 90"/>
                <a:gd name="T6" fmla="*/ 44 w 38"/>
                <a:gd name="T7" fmla="*/ 122 h 90"/>
                <a:gd name="T8" fmla="*/ 9 w 38"/>
                <a:gd name="T9" fmla="*/ 141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6"/>
                  </a:lnTo>
                  <a:lnTo>
                    <a:pt x="38" y="0"/>
                  </a:lnTo>
                  <a:lnTo>
                    <a:pt x="28" y="78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4"/>
          <p:cNvGrpSpPr>
            <a:grpSpLocks/>
          </p:cNvGrpSpPr>
          <p:nvPr/>
        </p:nvGrpSpPr>
        <p:grpSpPr bwMode="auto">
          <a:xfrm>
            <a:off x="1682750" y="312738"/>
            <a:ext cx="6230938" cy="6262687"/>
            <a:chOff x="1060" y="197"/>
            <a:chExt cx="3925" cy="3945"/>
          </a:xfrm>
        </p:grpSpPr>
        <p:grpSp>
          <p:nvGrpSpPr>
            <p:cNvPr id="25603" name="Group 5"/>
            <p:cNvGrpSpPr>
              <a:grpSpLocks/>
            </p:cNvGrpSpPr>
            <p:nvPr/>
          </p:nvGrpSpPr>
          <p:grpSpPr bwMode="auto">
            <a:xfrm rot="-2786455">
              <a:off x="1050" y="207"/>
              <a:ext cx="3945" cy="3925"/>
              <a:chOff x="798" y="406"/>
              <a:chExt cx="674" cy="671"/>
            </a:xfrm>
          </p:grpSpPr>
          <p:sp>
            <p:nvSpPr>
              <p:cNvPr id="25613" name="Freeform 6"/>
              <p:cNvSpPr>
                <a:spLocks/>
              </p:cNvSpPr>
              <p:nvPr/>
            </p:nvSpPr>
            <p:spPr bwMode="auto">
              <a:xfrm>
                <a:off x="1064" y="406"/>
                <a:ext cx="142" cy="336"/>
              </a:xfrm>
              <a:custGeom>
                <a:avLst/>
                <a:gdLst>
                  <a:gd name="T0" fmla="*/ 70 w 142"/>
                  <a:gd name="T1" fmla="*/ 0 h 336"/>
                  <a:gd name="T2" fmla="*/ 142 w 142"/>
                  <a:gd name="T3" fmla="*/ 168 h 336"/>
                  <a:gd name="T4" fmla="*/ 70 w 142"/>
                  <a:gd name="T5" fmla="*/ 336 h 336"/>
                  <a:gd name="T6" fmla="*/ 0 w 142"/>
                  <a:gd name="T7" fmla="*/ 168 h 336"/>
                  <a:gd name="T8" fmla="*/ 70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14" name="Freeform 7"/>
              <p:cNvSpPr>
                <a:spLocks/>
              </p:cNvSpPr>
              <p:nvPr/>
            </p:nvSpPr>
            <p:spPr bwMode="auto">
              <a:xfrm>
                <a:off x="918" y="484"/>
                <a:ext cx="216" cy="258"/>
              </a:xfrm>
              <a:custGeom>
                <a:avLst/>
                <a:gdLst>
                  <a:gd name="T0" fmla="*/ 54 w 216"/>
                  <a:gd name="T1" fmla="*/ 174 h 258"/>
                  <a:gd name="T2" fmla="*/ 216 w 216"/>
                  <a:gd name="T3" fmla="*/ 258 h 258"/>
                  <a:gd name="T4" fmla="*/ 146 w 216"/>
                  <a:gd name="T5" fmla="*/ 90 h 258"/>
                  <a:gd name="T6" fmla="*/ 0 w 216"/>
                  <a:gd name="T7" fmla="*/ 0 h 258"/>
                  <a:gd name="T8" fmla="*/ 54 w 216"/>
                  <a:gd name="T9" fmla="*/ 174 h 2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" h="258">
                    <a:moveTo>
                      <a:pt x="54" y="174"/>
                    </a:moveTo>
                    <a:lnTo>
                      <a:pt x="216" y="258"/>
                    </a:lnTo>
                    <a:lnTo>
                      <a:pt x="146" y="90"/>
                    </a:lnTo>
                    <a:lnTo>
                      <a:pt x="0" y="0"/>
                    </a:lnTo>
                    <a:lnTo>
                      <a:pt x="54" y="174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15" name="Freeform 8"/>
              <p:cNvSpPr>
                <a:spLocks/>
              </p:cNvSpPr>
              <p:nvPr/>
            </p:nvSpPr>
            <p:spPr bwMode="auto">
              <a:xfrm>
                <a:off x="1134" y="676"/>
                <a:ext cx="338" cy="142"/>
              </a:xfrm>
              <a:custGeom>
                <a:avLst/>
                <a:gdLst>
                  <a:gd name="T0" fmla="*/ 172 w 338"/>
                  <a:gd name="T1" fmla="*/ 0 h 142"/>
                  <a:gd name="T2" fmla="*/ 0 w 338"/>
                  <a:gd name="T3" fmla="*/ 66 h 142"/>
                  <a:gd name="T4" fmla="*/ 168 w 338"/>
                  <a:gd name="T5" fmla="*/ 142 h 142"/>
                  <a:gd name="T6" fmla="*/ 338 w 338"/>
                  <a:gd name="T7" fmla="*/ 76 h 142"/>
                  <a:gd name="T8" fmla="*/ 172 w 338"/>
                  <a:gd name="T9" fmla="*/ 0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8" h="142">
                    <a:moveTo>
                      <a:pt x="172" y="0"/>
                    </a:moveTo>
                    <a:lnTo>
                      <a:pt x="0" y="66"/>
                    </a:lnTo>
                    <a:lnTo>
                      <a:pt x="168" y="142"/>
                    </a:lnTo>
                    <a:lnTo>
                      <a:pt x="338" y="76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16" name="Freeform 9"/>
              <p:cNvSpPr>
                <a:spLocks/>
              </p:cNvSpPr>
              <p:nvPr/>
            </p:nvSpPr>
            <p:spPr bwMode="auto">
              <a:xfrm>
                <a:off x="1134" y="742"/>
                <a:ext cx="228" cy="247"/>
              </a:xfrm>
              <a:custGeom>
                <a:avLst/>
                <a:gdLst>
                  <a:gd name="T0" fmla="*/ 166 w 228"/>
                  <a:gd name="T1" fmla="*/ 76 h 247"/>
                  <a:gd name="T2" fmla="*/ 0 w 228"/>
                  <a:gd name="T3" fmla="*/ 0 h 247"/>
                  <a:gd name="T4" fmla="*/ 62 w 228"/>
                  <a:gd name="T5" fmla="*/ 171 h 247"/>
                  <a:gd name="T6" fmla="*/ 228 w 228"/>
                  <a:gd name="T7" fmla="*/ 247 h 247"/>
                  <a:gd name="T8" fmla="*/ 166 w 228"/>
                  <a:gd name="T9" fmla="*/ 76 h 2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8" h="247">
                    <a:moveTo>
                      <a:pt x="166" y="76"/>
                    </a:moveTo>
                    <a:lnTo>
                      <a:pt x="0" y="0"/>
                    </a:lnTo>
                    <a:lnTo>
                      <a:pt x="62" y="171"/>
                    </a:lnTo>
                    <a:lnTo>
                      <a:pt x="228" y="247"/>
                    </a:lnTo>
                    <a:lnTo>
                      <a:pt x="166" y="76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17" name="Freeform 10"/>
              <p:cNvSpPr>
                <a:spLocks/>
              </p:cNvSpPr>
              <p:nvPr/>
            </p:nvSpPr>
            <p:spPr bwMode="auto">
              <a:xfrm>
                <a:off x="1054" y="742"/>
                <a:ext cx="142" cy="335"/>
              </a:xfrm>
              <a:custGeom>
                <a:avLst/>
                <a:gdLst>
                  <a:gd name="T0" fmla="*/ 142 w 142"/>
                  <a:gd name="T1" fmla="*/ 171 h 335"/>
                  <a:gd name="T2" fmla="*/ 80 w 142"/>
                  <a:gd name="T3" fmla="*/ 0 h 335"/>
                  <a:gd name="T4" fmla="*/ 0 w 142"/>
                  <a:gd name="T5" fmla="*/ 163 h 335"/>
                  <a:gd name="T6" fmla="*/ 62 w 142"/>
                  <a:gd name="T7" fmla="*/ 335 h 335"/>
                  <a:gd name="T8" fmla="*/ 142 w 142"/>
                  <a:gd name="T9" fmla="*/ 171 h 3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5">
                    <a:moveTo>
                      <a:pt x="142" y="171"/>
                    </a:moveTo>
                    <a:lnTo>
                      <a:pt x="80" y="0"/>
                    </a:lnTo>
                    <a:lnTo>
                      <a:pt x="0" y="163"/>
                    </a:lnTo>
                    <a:lnTo>
                      <a:pt x="62" y="335"/>
                    </a:lnTo>
                    <a:lnTo>
                      <a:pt x="142" y="171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18" name="Freeform 11"/>
              <p:cNvSpPr>
                <a:spLocks/>
              </p:cNvSpPr>
              <p:nvPr/>
            </p:nvSpPr>
            <p:spPr bwMode="auto">
              <a:xfrm>
                <a:off x="882" y="742"/>
                <a:ext cx="252" cy="219"/>
              </a:xfrm>
              <a:custGeom>
                <a:avLst/>
                <a:gdLst>
                  <a:gd name="T0" fmla="*/ 172 w 252"/>
                  <a:gd name="T1" fmla="*/ 163 h 219"/>
                  <a:gd name="T2" fmla="*/ 252 w 252"/>
                  <a:gd name="T3" fmla="*/ 0 h 219"/>
                  <a:gd name="T4" fmla="*/ 80 w 252"/>
                  <a:gd name="T5" fmla="*/ 56 h 219"/>
                  <a:gd name="T6" fmla="*/ 0 w 252"/>
                  <a:gd name="T7" fmla="*/ 219 h 219"/>
                  <a:gd name="T8" fmla="*/ 172 w 252"/>
                  <a:gd name="T9" fmla="*/ 163 h 2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" h="219">
                    <a:moveTo>
                      <a:pt x="172" y="163"/>
                    </a:moveTo>
                    <a:lnTo>
                      <a:pt x="252" y="0"/>
                    </a:lnTo>
                    <a:lnTo>
                      <a:pt x="80" y="56"/>
                    </a:lnTo>
                    <a:lnTo>
                      <a:pt x="0" y="219"/>
                    </a:lnTo>
                    <a:lnTo>
                      <a:pt x="172" y="163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19" name="Freeform 12"/>
              <p:cNvSpPr>
                <a:spLocks/>
              </p:cNvSpPr>
              <p:nvPr/>
            </p:nvSpPr>
            <p:spPr bwMode="auto">
              <a:xfrm>
                <a:off x="798" y="658"/>
                <a:ext cx="336" cy="140"/>
              </a:xfrm>
              <a:custGeom>
                <a:avLst/>
                <a:gdLst>
                  <a:gd name="T0" fmla="*/ 162 w 336"/>
                  <a:gd name="T1" fmla="*/ 140 h 140"/>
                  <a:gd name="T2" fmla="*/ 336 w 336"/>
                  <a:gd name="T3" fmla="*/ 84 h 140"/>
                  <a:gd name="T4" fmla="*/ 174 w 336"/>
                  <a:gd name="T5" fmla="*/ 0 h 140"/>
                  <a:gd name="T6" fmla="*/ 0 w 336"/>
                  <a:gd name="T7" fmla="*/ 56 h 140"/>
                  <a:gd name="T8" fmla="*/ 162 w 336"/>
                  <a:gd name="T9" fmla="*/ 140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140">
                    <a:moveTo>
                      <a:pt x="162" y="140"/>
                    </a:moveTo>
                    <a:lnTo>
                      <a:pt x="336" y="84"/>
                    </a:lnTo>
                    <a:lnTo>
                      <a:pt x="174" y="0"/>
                    </a:lnTo>
                    <a:lnTo>
                      <a:pt x="0" y="56"/>
                    </a:lnTo>
                    <a:lnTo>
                      <a:pt x="162" y="14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20" name="Freeform 13"/>
              <p:cNvSpPr>
                <a:spLocks/>
              </p:cNvSpPr>
              <p:nvPr/>
            </p:nvSpPr>
            <p:spPr bwMode="auto">
              <a:xfrm>
                <a:off x="1134" y="508"/>
                <a:ext cx="242" cy="234"/>
              </a:xfrm>
              <a:custGeom>
                <a:avLst/>
                <a:gdLst>
                  <a:gd name="T0" fmla="*/ 72 w 242"/>
                  <a:gd name="T1" fmla="*/ 66 h 234"/>
                  <a:gd name="T2" fmla="*/ 0 w 242"/>
                  <a:gd name="T3" fmla="*/ 234 h 234"/>
                  <a:gd name="T4" fmla="*/ 170 w 242"/>
                  <a:gd name="T5" fmla="*/ 168 h 234"/>
                  <a:gd name="T6" fmla="*/ 242 w 242"/>
                  <a:gd name="T7" fmla="*/ 0 h 234"/>
                  <a:gd name="T8" fmla="*/ 72 w 242"/>
                  <a:gd name="T9" fmla="*/ 66 h 2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2" h="234">
                    <a:moveTo>
                      <a:pt x="72" y="66"/>
                    </a:moveTo>
                    <a:lnTo>
                      <a:pt x="0" y="234"/>
                    </a:lnTo>
                    <a:lnTo>
                      <a:pt x="170" y="168"/>
                    </a:lnTo>
                    <a:lnTo>
                      <a:pt x="242" y="0"/>
                    </a:lnTo>
                    <a:lnTo>
                      <a:pt x="72" y="66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5604" name="Group 22"/>
            <p:cNvGrpSpPr>
              <a:grpSpLocks/>
            </p:cNvGrpSpPr>
            <p:nvPr/>
          </p:nvGrpSpPr>
          <p:grpSpPr bwMode="auto">
            <a:xfrm rot="-2787054">
              <a:off x="1712" y="864"/>
              <a:ext cx="2619" cy="2606"/>
              <a:chOff x="1726" y="850"/>
              <a:chExt cx="2619" cy="2606"/>
            </a:xfrm>
          </p:grpSpPr>
          <p:sp>
            <p:nvSpPr>
              <p:cNvPr id="25605" name="Freeform 14"/>
              <p:cNvSpPr>
                <a:spLocks/>
              </p:cNvSpPr>
              <p:nvPr/>
            </p:nvSpPr>
            <p:spPr bwMode="auto">
              <a:xfrm>
                <a:off x="2760" y="850"/>
                <a:ext cx="551" cy="1306"/>
              </a:xfrm>
              <a:custGeom>
                <a:avLst/>
                <a:gdLst>
                  <a:gd name="T0" fmla="*/ 272 w 142"/>
                  <a:gd name="T1" fmla="*/ 0 h 336"/>
                  <a:gd name="T2" fmla="*/ 551 w 142"/>
                  <a:gd name="T3" fmla="*/ 653 h 336"/>
                  <a:gd name="T4" fmla="*/ 272 w 142"/>
                  <a:gd name="T5" fmla="*/ 1306 h 336"/>
                  <a:gd name="T6" fmla="*/ 0 w 142"/>
                  <a:gd name="T7" fmla="*/ 653 h 336"/>
                  <a:gd name="T8" fmla="*/ 272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06" name="Freeform 15"/>
              <p:cNvSpPr>
                <a:spLocks/>
              </p:cNvSpPr>
              <p:nvPr/>
            </p:nvSpPr>
            <p:spPr bwMode="auto">
              <a:xfrm>
                <a:off x="2192" y="1152"/>
                <a:ext cx="840" cy="1004"/>
              </a:xfrm>
              <a:custGeom>
                <a:avLst/>
                <a:gdLst>
                  <a:gd name="T0" fmla="*/ 210 w 216"/>
                  <a:gd name="T1" fmla="*/ 677 h 258"/>
                  <a:gd name="T2" fmla="*/ 840 w 216"/>
                  <a:gd name="T3" fmla="*/ 1004 h 258"/>
                  <a:gd name="T4" fmla="*/ 568 w 216"/>
                  <a:gd name="T5" fmla="*/ 350 h 258"/>
                  <a:gd name="T6" fmla="*/ 0 w 216"/>
                  <a:gd name="T7" fmla="*/ 0 h 258"/>
                  <a:gd name="T8" fmla="*/ 210 w 216"/>
                  <a:gd name="T9" fmla="*/ 677 h 2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" h="258">
                    <a:moveTo>
                      <a:pt x="54" y="174"/>
                    </a:moveTo>
                    <a:lnTo>
                      <a:pt x="216" y="258"/>
                    </a:lnTo>
                    <a:lnTo>
                      <a:pt x="146" y="90"/>
                    </a:lnTo>
                    <a:lnTo>
                      <a:pt x="0" y="0"/>
                    </a:lnTo>
                    <a:lnTo>
                      <a:pt x="54" y="174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07" name="Freeform 16"/>
              <p:cNvSpPr>
                <a:spLocks/>
              </p:cNvSpPr>
              <p:nvPr/>
            </p:nvSpPr>
            <p:spPr bwMode="auto">
              <a:xfrm>
                <a:off x="3032" y="1897"/>
                <a:ext cx="1313" cy="555"/>
              </a:xfrm>
              <a:custGeom>
                <a:avLst/>
                <a:gdLst>
                  <a:gd name="T0" fmla="*/ 668 w 338"/>
                  <a:gd name="T1" fmla="*/ 0 h 142"/>
                  <a:gd name="T2" fmla="*/ 0 w 338"/>
                  <a:gd name="T3" fmla="*/ 258 h 142"/>
                  <a:gd name="T4" fmla="*/ 653 w 338"/>
                  <a:gd name="T5" fmla="*/ 555 h 142"/>
                  <a:gd name="T6" fmla="*/ 1313 w 338"/>
                  <a:gd name="T7" fmla="*/ 297 h 142"/>
                  <a:gd name="T8" fmla="*/ 668 w 338"/>
                  <a:gd name="T9" fmla="*/ 0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8" h="142">
                    <a:moveTo>
                      <a:pt x="172" y="0"/>
                    </a:moveTo>
                    <a:lnTo>
                      <a:pt x="0" y="66"/>
                    </a:lnTo>
                    <a:lnTo>
                      <a:pt x="168" y="142"/>
                    </a:lnTo>
                    <a:lnTo>
                      <a:pt x="338" y="76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08" name="Freeform 17"/>
              <p:cNvSpPr>
                <a:spLocks/>
              </p:cNvSpPr>
              <p:nvPr/>
            </p:nvSpPr>
            <p:spPr bwMode="auto">
              <a:xfrm>
                <a:off x="3032" y="2156"/>
                <a:ext cx="886" cy="959"/>
              </a:xfrm>
              <a:custGeom>
                <a:avLst/>
                <a:gdLst>
                  <a:gd name="T0" fmla="*/ 645 w 228"/>
                  <a:gd name="T1" fmla="*/ 295 h 247"/>
                  <a:gd name="T2" fmla="*/ 0 w 228"/>
                  <a:gd name="T3" fmla="*/ 0 h 247"/>
                  <a:gd name="T4" fmla="*/ 241 w 228"/>
                  <a:gd name="T5" fmla="*/ 664 h 247"/>
                  <a:gd name="T6" fmla="*/ 886 w 228"/>
                  <a:gd name="T7" fmla="*/ 959 h 247"/>
                  <a:gd name="T8" fmla="*/ 645 w 228"/>
                  <a:gd name="T9" fmla="*/ 295 h 2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8" h="247">
                    <a:moveTo>
                      <a:pt x="166" y="76"/>
                    </a:moveTo>
                    <a:lnTo>
                      <a:pt x="0" y="0"/>
                    </a:lnTo>
                    <a:lnTo>
                      <a:pt x="62" y="171"/>
                    </a:lnTo>
                    <a:lnTo>
                      <a:pt x="228" y="247"/>
                    </a:lnTo>
                    <a:lnTo>
                      <a:pt x="166" y="76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09" name="Freeform 18"/>
              <p:cNvSpPr>
                <a:spLocks/>
              </p:cNvSpPr>
              <p:nvPr/>
            </p:nvSpPr>
            <p:spPr bwMode="auto">
              <a:xfrm>
                <a:off x="2721" y="2156"/>
                <a:ext cx="551" cy="1300"/>
              </a:xfrm>
              <a:custGeom>
                <a:avLst/>
                <a:gdLst>
                  <a:gd name="T0" fmla="*/ 551 w 142"/>
                  <a:gd name="T1" fmla="*/ 664 h 335"/>
                  <a:gd name="T2" fmla="*/ 310 w 142"/>
                  <a:gd name="T3" fmla="*/ 0 h 335"/>
                  <a:gd name="T4" fmla="*/ 0 w 142"/>
                  <a:gd name="T5" fmla="*/ 633 h 335"/>
                  <a:gd name="T6" fmla="*/ 241 w 142"/>
                  <a:gd name="T7" fmla="*/ 1300 h 335"/>
                  <a:gd name="T8" fmla="*/ 551 w 142"/>
                  <a:gd name="T9" fmla="*/ 664 h 3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5">
                    <a:moveTo>
                      <a:pt x="142" y="171"/>
                    </a:moveTo>
                    <a:lnTo>
                      <a:pt x="80" y="0"/>
                    </a:lnTo>
                    <a:lnTo>
                      <a:pt x="0" y="163"/>
                    </a:lnTo>
                    <a:lnTo>
                      <a:pt x="62" y="335"/>
                    </a:lnTo>
                    <a:lnTo>
                      <a:pt x="142" y="171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10" name="Freeform 19"/>
              <p:cNvSpPr>
                <a:spLocks/>
              </p:cNvSpPr>
              <p:nvPr/>
            </p:nvSpPr>
            <p:spPr bwMode="auto">
              <a:xfrm>
                <a:off x="2051" y="2156"/>
                <a:ext cx="981" cy="850"/>
              </a:xfrm>
              <a:custGeom>
                <a:avLst/>
                <a:gdLst>
                  <a:gd name="T0" fmla="*/ 670 w 252"/>
                  <a:gd name="T1" fmla="*/ 633 h 219"/>
                  <a:gd name="T2" fmla="*/ 981 w 252"/>
                  <a:gd name="T3" fmla="*/ 0 h 219"/>
                  <a:gd name="T4" fmla="*/ 311 w 252"/>
                  <a:gd name="T5" fmla="*/ 217 h 219"/>
                  <a:gd name="T6" fmla="*/ 0 w 252"/>
                  <a:gd name="T7" fmla="*/ 850 h 219"/>
                  <a:gd name="T8" fmla="*/ 670 w 252"/>
                  <a:gd name="T9" fmla="*/ 633 h 2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" h="219">
                    <a:moveTo>
                      <a:pt x="172" y="163"/>
                    </a:moveTo>
                    <a:lnTo>
                      <a:pt x="252" y="0"/>
                    </a:lnTo>
                    <a:lnTo>
                      <a:pt x="80" y="56"/>
                    </a:lnTo>
                    <a:lnTo>
                      <a:pt x="0" y="219"/>
                    </a:lnTo>
                    <a:lnTo>
                      <a:pt x="172" y="163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11" name="Freeform 20"/>
              <p:cNvSpPr>
                <a:spLocks/>
              </p:cNvSpPr>
              <p:nvPr/>
            </p:nvSpPr>
            <p:spPr bwMode="auto">
              <a:xfrm>
                <a:off x="1726" y="1828"/>
                <a:ext cx="1306" cy="545"/>
              </a:xfrm>
              <a:custGeom>
                <a:avLst/>
                <a:gdLst>
                  <a:gd name="T0" fmla="*/ 630 w 336"/>
                  <a:gd name="T1" fmla="*/ 545 h 140"/>
                  <a:gd name="T2" fmla="*/ 1306 w 336"/>
                  <a:gd name="T3" fmla="*/ 327 h 140"/>
                  <a:gd name="T4" fmla="*/ 676 w 336"/>
                  <a:gd name="T5" fmla="*/ 0 h 140"/>
                  <a:gd name="T6" fmla="*/ 0 w 336"/>
                  <a:gd name="T7" fmla="*/ 218 h 140"/>
                  <a:gd name="T8" fmla="*/ 630 w 336"/>
                  <a:gd name="T9" fmla="*/ 545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140">
                    <a:moveTo>
                      <a:pt x="162" y="140"/>
                    </a:moveTo>
                    <a:lnTo>
                      <a:pt x="336" y="84"/>
                    </a:lnTo>
                    <a:lnTo>
                      <a:pt x="174" y="0"/>
                    </a:lnTo>
                    <a:lnTo>
                      <a:pt x="0" y="56"/>
                    </a:lnTo>
                    <a:lnTo>
                      <a:pt x="162" y="14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12" name="Freeform 21"/>
              <p:cNvSpPr>
                <a:spLocks/>
              </p:cNvSpPr>
              <p:nvPr/>
            </p:nvSpPr>
            <p:spPr bwMode="auto">
              <a:xfrm>
                <a:off x="3032" y="1247"/>
                <a:ext cx="939" cy="909"/>
              </a:xfrm>
              <a:custGeom>
                <a:avLst/>
                <a:gdLst>
                  <a:gd name="T0" fmla="*/ 279 w 242"/>
                  <a:gd name="T1" fmla="*/ 256 h 234"/>
                  <a:gd name="T2" fmla="*/ 0 w 242"/>
                  <a:gd name="T3" fmla="*/ 909 h 234"/>
                  <a:gd name="T4" fmla="*/ 660 w 242"/>
                  <a:gd name="T5" fmla="*/ 653 h 234"/>
                  <a:gd name="T6" fmla="*/ 939 w 242"/>
                  <a:gd name="T7" fmla="*/ 0 h 234"/>
                  <a:gd name="T8" fmla="*/ 279 w 242"/>
                  <a:gd name="T9" fmla="*/ 256 h 2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2" h="234">
                    <a:moveTo>
                      <a:pt x="72" y="66"/>
                    </a:moveTo>
                    <a:lnTo>
                      <a:pt x="0" y="234"/>
                    </a:lnTo>
                    <a:lnTo>
                      <a:pt x="170" y="168"/>
                    </a:lnTo>
                    <a:lnTo>
                      <a:pt x="242" y="0"/>
                    </a:lnTo>
                    <a:lnTo>
                      <a:pt x="72" y="66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5"/>
          <p:cNvGrpSpPr>
            <a:grpSpLocks/>
          </p:cNvGrpSpPr>
          <p:nvPr/>
        </p:nvGrpSpPr>
        <p:grpSpPr bwMode="auto">
          <a:xfrm>
            <a:off x="1376363" y="287338"/>
            <a:ext cx="6538912" cy="6300787"/>
            <a:chOff x="867" y="181"/>
            <a:chExt cx="4119" cy="3969"/>
          </a:xfrm>
        </p:grpSpPr>
        <p:sp>
          <p:nvSpPr>
            <p:cNvPr id="27651" name="Freeform 5"/>
            <p:cNvSpPr>
              <a:spLocks/>
            </p:cNvSpPr>
            <p:nvPr/>
          </p:nvSpPr>
          <p:spPr bwMode="auto">
            <a:xfrm rot="-252138">
              <a:off x="1986" y="1162"/>
              <a:ext cx="830" cy="995"/>
            </a:xfrm>
            <a:custGeom>
              <a:avLst/>
              <a:gdLst>
                <a:gd name="T0" fmla="*/ 208 w 216"/>
                <a:gd name="T1" fmla="*/ 671 h 258"/>
                <a:gd name="T2" fmla="*/ 830 w 216"/>
                <a:gd name="T3" fmla="*/ 995 h 258"/>
                <a:gd name="T4" fmla="*/ 561 w 216"/>
                <a:gd name="T5" fmla="*/ 347 h 258"/>
                <a:gd name="T6" fmla="*/ 0 w 216"/>
                <a:gd name="T7" fmla="*/ 0 h 258"/>
                <a:gd name="T8" fmla="*/ 208 w 216"/>
                <a:gd name="T9" fmla="*/ 671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652" name="Freeform 6"/>
            <p:cNvSpPr>
              <a:spLocks/>
            </p:cNvSpPr>
            <p:nvPr/>
          </p:nvSpPr>
          <p:spPr bwMode="auto">
            <a:xfrm rot="-163691">
              <a:off x="2967" y="2154"/>
              <a:ext cx="876" cy="949"/>
            </a:xfrm>
            <a:custGeom>
              <a:avLst/>
              <a:gdLst>
                <a:gd name="T0" fmla="*/ 638 w 228"/>
                <a:gd name="T1" fmla="*/ 292 h 247"/>
                <a:gd name="T2" fmla="*/ 0 w 228"/>
                <a:gd name="T3" fmla="*/ 0 h 247"/>
                <a:gd name="T4" fmla="*/ 238 w 228"/>
                <a:gd name="T5" fmla="*/ 657 h 247"/>
                <a:gd name="T6" fmla="*/ 876 w 228"/>
                <a:gd name="T7" fmla="*/ 949 h 247"/>
                <a:gd name="T8" fmla="*/ 638 w 228"/>
                <a:gd name="T9" fmla="*/ 292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653" name="Freeform 7"/>
            <p:cNvSpPr>
              <a:spLocks/>
            </p:cNvSpPr>
            <p:nvPr/>
          </p:nvSpPr>
          <p:spPr bwMode="auto">
            <a:xfrm rot="-208370">
              <a:off x="1914" y="2234"/>
              <a:ext cx="972" cy="842"/>
            </a:xfrm>
            <a:custGeom>
              <a:avLst/>
              <a:gdLst>
                <a:gd name="T0" fmla="*/ 663 w 252"/>
                <a:gd name="T1" fmla="*/ 627 h 219"/>
                <a:gd name="T2" fmla="*/ 972 w 252"/>
                <a:gd name="T3" fmla="*/ 0 h 219"/>
                <a:gd name="T4" fmla="*/ 309 w 252"/>
                <a:gd name="T5" fmla="*/ 215 h 219"/>
                <a:gd name="T6" fmla="*/ 0 w 252"/>
                <a:gd name="T7" fmla="*/ 842 h 219"/>
                <a:gd name="T8" fmla="*/ 663 w 252"/>
                <a:gd name="T9" fmla="*/ 627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654" name="Freeform 8"/>
            <p:cNvSpPr>
              <a:spLocks/>
            </p:cNvSpPr>
            <p:nvPr/>
          </p:nvSpPr>
          <p:spPr bwMode="auto">
            <a:xfrm>
              <a:off x="2928" y="1245"/>
              <a:ext cx="932" cy="903"/>
            </a:xfrm>
            <a:custGeom>
              <a:avLst/>
              <a:gdLst>
                <a:gd name="T0" fmla="*/ 277 w 242"/>
                <a:gd name="T1" fmla="*/ 255 h 234"/>
                <a:gd name="T2" fmla="*/ 0 w 242"/>
                <a:gd name="T3" fmla="*/ 903 h 234"/>
                <a:gd name="T4" fmla="*/ 655 w 242"/>
                <a:gd name="T5" fmla="*/ 648 h 234"/>
                <a:gd name="T6" fmla="*/ 932 w 242"/>
                <a:gd name="T7" fmla="*/ 0 h 234"/>
                <a:gd name="T8" fmla="*/ 277 w 242"/>
                <a:gd name="T9" fmla="*/ 255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27655" name="Group 9"/>
            <p:cNvGrpSpPr>
              <a:grpSpLocks/>
            </p:cNvGrpSpPr>
            <p:nvPr/>
          </p:nvGrpSpPr>
          <p:grpSpPr bwMode="auto">
            <a:xfrm>
              <a:off x="2614" y="181"/>
              <a:ext cx="544" cy="1973"/>
              <a:chOff x="885" y="2485"/>
              <a:chExt cx="168" cy="606"/>
            </a:xfrm>
          </p:grpSpPr>
          <p:sp>
            <p:nvSpPr>
              <p:cNvPr id="27668" name="Freeform 10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669" name="Freeform 11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670" name="Freeform 12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7656" name="Group 13"/>
            <p:cNvGrpSpPr>
              <a:grpSpLocks/>
            </p:cNvGrpSpPr>
            <p:nvPr/>
          </p:nvGrpSpPr>
          <p:grpSpPr bwMode="auto">
            <a:xfrm>
              <a:off x="2634" y="2177"/>
              <a:ext cx="544" cy="1973"/>
              <a:chOff x="885" y="2485"/>
              <a:chExt cx="168" cy="606"/>
            </a:xfrm>
          </p:grpSpPr>
          <p:sp>
            <p:nvSpPr>
              <p:cNvPr id="27665" name="Freeform 14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666" name="Freeform 15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667" name="Freeform 16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7657" name="Group 17"/>
            <p:cNvGrpSpPr>
              <a:grpSpLocks/>
            </p:cNvGrpSpPr>
            <p:nvPr/>
          </p:nvGrpSpPr>
          <p:grpSpPr bwMode="auto">
            <a:xfrm rot="-5400000">
              <a:off x="1578" y="1174"/>
              <a:ext cx="547" cy="1970"/>
              <a:chOff x="885" y="2485"/>
              <a:chExt cx="168" cy="606"/>
            </a:xfrm>
          </p:grpSpPr>
          <p:sp>
            <p:nvSpPr>
              <p:cNvPr id="27662" name="Freeform 18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663" name="Freeform 19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664" name="Freeform 20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7658" name="Group 21"/>
            <p:cNvGrpSpPr>
              <a:grpSpLocks/>
            </p:cNvGrpSpPr>
            <p:nvPr/>
          </p:nvGrpSpPr>
          <p:grpSpPr bwMode="auto">
            <a:xfrm rot="5400000">
              <a:off x="3728" y="1182"/>
              <a:ext cx="546" cy="1970"/>
              <a:chOff x="885" y="2485"/>
              <a:chExt cx="168" cy="606"/>
            </a:xfrm>
          </p:grpSpPr>
          <p:sp>
            <p:nvSpPr>
              <p:cNvPr id="27659" name="Freeform 22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660" name="Freeform 23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661" name="Freeform 24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47"/>
          <p:cNvGrpSpPr>
            <a:grpSpLocks/>
          </p:cNvGrpSpPr>
          <p:nvPr/>
        </p:nvGrpSpPr>
        <p:grpSpPr bwMode="auto">
          <a:xfrm>
            <a:off x="1731963" y="276225"/>
            <a:ext cx="5995987" cy="6073775"/>
            <a:chOff x="1091" y="174"/>
            <a:chExt cx="3777" cy="3826"/>
          </a:xfrm>
        </p:grpSpPr>
        <p:grpSp>
          <p:nvGrpSpPr>
            <p:cNvPr id="29699" name="Group 12"/>
            <p:cNvGrpSpPr>
              <a:grpSpLocks/>
            </p:cNvGrpSpPr>
            <p:nvPr/>
          </p:nvGrpSpPr>
          <p:grpSpPr bwMode="auto">
            <a:xfrm rot="161119">
              <a:off x="1091" y="174"/>
              <a:ext cx="3777" cy="3826"/>
              <a:chOff x="1008" y="264"/>
              <a:chExt cx="3704" cy="3752"/>
            </a:xfrm>
          </p:grpSpPr>
          <p:sp>
            <p:nvSpPr>
              <p:cNvPr id="29716" name="Line 13"/>
              <p:cNvSpPr>
                <a:spLocks noChangeShapeType="1"/>
              </p:cNvSpPr>
              <p:nvPr/>
            </p:nvSpPr>
            <p:spPr bwMode="auto">
              <a:xfrm>
                <a:off x="1415" y="2153"/>
                <a:ext cx="1087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7" name="Line 14"/>
              <p:cNvSpPr>
                <a:spLocks noChangeShapeType="1"/>
              </p:cNvSpPr>
              <p:nvPr/>
            </p:nvSpPr>
            <p:spPr bwMode="auto">
              <a:xfrm flipV="1">
                <a:off x="2866" y="672"/>
                <a:ext cx="6" cy="11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8" name="Line 15"/>
              <p:cNvSpPr>
                <a:spLocks noChangeShapeType="1"/>
              </p:cNvSpPr>
              <p:nvPr/>
            </p:nvSpPr>
            <p:spPr bwMode="auto">
              <a:xfrm>
                <a:off x="2878" y="2532"/>
                <a:ext cx="5" cy="106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9" name="Line 16"/>
              <p:cNvSpPr>
                <a:spLocks noChangeShapeType="1"/>
              </p:cNvSpPr>
              <p:nvPr/>
            </p:nvSpPr>
            <p:spPr bwMode="auto">
              <a:xfrm>
                <a:off x="3213" y="2153"/>
                <a:ext cx="1087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0" name="Line 17"/>
              <p:cNvSpPr>
                <a:spLocks noChangeShapeType="1"/>
              </p:cNvSpPr>
              <p:nvPr/>
            </p:nvSpPr>
            <p:spPr bwMode="auto">
              <a:xfrm flipH="1" flipV="1">
                <a:off x="2071" y="1368"/>
                <a:ext cx="535" cy="5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1" name="Line 18"/>
              <p:cNvSpPr>
                <a:spLocks noChangeShapeType="1"/>
              </p:cNvSpPr>
              <p:nvPr/>
            </p:nvSpPr>
            <p:spPr bwMode="auto">
              <a:xfrm flipV="1">
                <a:off x="3102" y="1418"/>
                <a:ext cx="501" cy="48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2" name="Line 19"/>
              <p:cNvSpPr>
                <a:spLocks noChangeShapeType="1"/>
              </p:cNvSpPr>
              <p:nvPr/>
            </p:nvSpPr>
            <p:spPr bwMode="auto">
              <a:xfrm flipV="1">
                <a:off x="2106" y="2418"/>
                <a:ext cx="496" cy="5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3" name="Line 20"/>
              <p:cNvSpPr>
                <a:spLocks noChangeShapeType="1"/>
              </p:cNvSpPr>
              <p:nvPr/>
            </p:nvSpPr>
            <p:spPr bwMode="auto">
              <a:xfrm flipH="1" flipV="1">
                <a:off x="3123" y="2410"/>
                <a:ext cx="525" cy="5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4" name="Oval 21"/>
              <p:cNvSpPr>
                <a:spLocks noChangeArrowheads="1"/>
              </p:cNvSpPr>
              <p:nvPr/>
            </p:nvSpPr>
            <p:spPr bwMode="auto">
              <a:xfrm>
                <a:off x="2496" y="1800"/>
                <a:ext cx="728" cy="7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725" name="Oval 22"/>
              <p:cNvSpPr>
                <a:spLocks noChangeArrowheads="1"/>
              </p:cNvSpPr>
              <p:nvPr/>
            </p:nvSpPr>
            <p:spPr bwMode="auto">
              <a:xfrm>
                <a:off x="2656" y="264"/>
                <a:ext cx="416" cy="4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726" name="Oval 23"/>
              <p:cNvSpPr>
                <a:spLocks noChangeArrowheads="1"/>
              </p:cNvSpPr>
              <p:nvPr/>
            </p:nvSpPr>
            <p:spPr bwMode="auto">
              <a:xfrm>
                <a:off x="4296" y="1952"/>
                <a:ext cx="416" cy="4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727" name="Oval 24"/>
              <p:cNvSpPr>
                <a:spLocks noChangeArrowheads="1"/>
              </p:cNvSpPr>
              <p:nvPr/>
            </p:nvSpPr>
            <p:spPr bwMode="auto">
              <a:xfrm>
                <a:off x="2672" y="3600"/>
                <a:ext cx="416" cy="4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728" name="Oval 25"/>
              <p:cNvSpPr>
                <a:spLocks noChangeArrowheads="1"/>
              </p:cNvSpPr>
              <p:nvPr/>
            </p:nvSpPr>
            <p:spPr bwMode="auto">
              <a:xfrm>
                <a:off x="1008" y="1944"/>
                <a:ext cx="416" cy="4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729" name="Oval 26"/>
              <p:cNvSpPr>
                <a:spLocks noChangeArrowheads="1"/>
              </p:cNvSpPr>
              <p:nvPr/>
            </p:nvSpPr>
            <p:spPr bwMode="auto">
              <a:xfrm rot="-2753773">
                <a:off x="3560" y="1136"/>
                <a:ext cx="328" cy="3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730" name="Oval 27"/>
              <p:cNvSpPr>
                <a:spLocks noChangeArrowheads="1"/>
              </p:cNvSpPr>
              <p:nvPr/>
            </p:nvSpPr>
            <p:spPr bwMode="auto">
              <a:xfrm rot="-2753773">
                <a:off x="3600" y="2904"/>
                <a:ext cx="328" cy="3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731" name="Oval 28"/>
              <p:cNvSpPr>
                <a:spLocks noChangeArrowheads="1"/>
              </p:cNvSpPr>
              <p:nvPr/>
            </p:nvSpPr>
            <p:spPr bwMode="auto">
              <a:xfrm rot="-2753773">
                <a:off x="1816" y="2872"/>
                <a:ext cx="328" cy="3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732" name="Oval 29"/>
              <p:cNvSpPr>
                <a:spLocks noChangeArrowheads="1"/>
              </p:cNvSpPr>
              <p:nvPr/>
            </p:nvSpPr>
            <p:spPr bwMode="auto">
              <a:xfrm rot="-2753773">
                <a:off x="1792" y="1088"/>
                <a:ext cx="328" cy="3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9700" name="Line 30"/>
            <p:cNvSpPr>
              <a:spLocks noChangeShapeType="1"/>
            </p:cNvSpPr>
            <p:nvPr/>
          </p:nvSpPr>
          <p:spPr bwMode="auto">
            <a:xfrm rot="4002442">
              <a:off x="1980" y="1286"/>
              <a:ext cx="1112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1" name="Line 31"/>
            <p:cNvSpPr>
              <a:spLocks noChangeShapeType="1"/>
            </p:cNvSpPr>
            <p:nvPr/>
          </p:nvSpPr>
          <p:spPr bwMode="auto">
            <a:xfrm rot="4011808" flipV="1">
              <a:off x="3818" y="1131"/>
              <a:ext cx="5" cy="1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2" name="Line 32"/>
            <p:cNvSpPr>
              <a:spLocks noChangeShapeType="1"/>
            </p:cNvSpPr>
            <p:nvPr/>
          </p:nvSpPr>
          <p:spPr bwMode="auto">
            <a:xfrm rot="4011227">
              <a:off x="2185" y="2001"/>
              <a:ext cx="6" cy="10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3" name="Line 33"/>
            <p:cNvSpPr>
              <a:spLocks noChangeShapeType="1"/>
            </p:cNvSpPr>
            <p:nvPr/>
          </p:nvSpPr>
          <p:spPr bwMode="auto">
            <a:xfrm rot="4002442">
              <a:off x="2828" y="2926"/>
              <a:ext cx="1108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4" name="Line 34"/>
            <p:cNvSpPr>
              <a:spLocks noChangeShapeType="1"/>
            </p:cNvSpPr>
            <p:nvPr/>
          </p:nvSpPr>
          <p:spPr bwMode="auto">
            <a:xfrm rot="3986667" flipH="1" flipV="1">
              <a:off x="2893" y="1093"/>
              <a:ext cx="546" cy="5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5" name="Line 35"/>
            <p:cNvSpPr>
              <a:spLocks noChangeShapeType="1"/>
            </p:cNvSpPr>
            <p:nvPr/>
          </p:nvSpPr>
          <p:spPr bwMode="auto">
            <a:xfrm rot="3996200" flipV="1">
              <a:off x="3418" y="2075"/>
              <a:ext cx="511" cy="4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6" name="Line 36"/>
            <p:cNvSpPr>
              <a:spLocks noChangeShapeType="1"/>
            </p:cNvSpPr>
            <p:nvPr/>
          </p:nvSpPr>
          <p:spPr bwMode="auto">
            <a:xfrm rot="4015038" flipV="1">
              <a:off x="2020" y="1644"/>
              <a:ext cx="503" cy="5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7" name="Line 37"/>
            <p:cNvSpPr>
              <a:spLocks noChangeShapeType="1"/>
            </p:cNvSpPr>
            <p:nvPr/>
          </p:nvSpPr>
          <p:spPr bwMode="auto">
            <a:xfrm rot="3990540" flipH="1" flipV="1">
              <a:off x="2493" y="2546"/>
              <a:ext cx="533" cy="5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8" name="Oval 38"/>
            <p:cNvSpPr>
              <a:spLocks noChangeArrowheads="1"/>
            </p:cNvSpPr>
            <p:nvPr/>
          </p:nvSpPr>
          <p:spPr bwMode="auto">
            <a:xfrm rot="3984694">
              <a:off x="4283" y="1108"/>
              <a:ext cx="424" cy="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9" name="Oval 39"/>
            <p:cNvSpPr>
              <a:spLocks noChangeArrowheads="1"/>
            </p:cNvSpPr>
            <p:nvPr/>
          </p:nvSpPr>
          <p:spPr bwMode="auto">
            <a:xfrm rot="3984694">
              <a:off x="3465" y="3414"/>
              <a:ext cx="424" cy="42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10" name="Oval 40"/>
            <p:cNvSpPr>
              <a:spLocks noChangeArrowheads="1"/>
            </p:cNvSpPr>
            <p:nvPr/>
          </p:nvSpPr>
          <p:spPr bwMode="auto">
            <a:xfrm rot="3984694">
              <a:off x="1312" y="2628"/>
              <a:ext cx="423" cy="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11" name="Oval 41"/>
            <p:cNvSpPr>
              <a:spLocks noChangeArrowheads="1"/>
            </p:cNvSpPr>
            <p:nvPr/>
          </p:nvSpPr>
          <p:spPr bwMode="auto">
            <a:xfrm rot="3984694">
              <a:off x="2030" y="375"/>
              <a:ext cx="424" cy="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12" name="Oval 42"/>
            <p:cNvSpPr>
              <a:spLocks noChangeArrowheads="1"/>
            </p:cNvSpPr>
            <p:nvPr/>
          </p:nvSpPr>
          <p:spPr bwMode="auto">
            <a:xfrm rot="1253996">
              <a:off x="3974" y="2352"/>
              <a:ext cx="336" cy="33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13" name="Oval 43"/>
            <p:cNvSpPr>
              <a:spLocks noChangeArrowheads="1"/>
            </p:cNvSpPr>
            <p:nvPr/>
          </p:nvSpPr>
          <p:spPr bwMode="auto">
            <a:xfrm rot="1253996">
              <a:off x="2387" y="3155"/>
              <a:ext cx="336" cy="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14" name="Oval 44"/>
            <p:cNvSpPr>
              <a:spLocks noChangeArrowheads="1"/>
            </p:cNvSpPr>
            <p:nvPr/>
          </p:nvSpPr>
          <p:spPr bwMode="auto">
            <a:xfrm rot="1221244">
              <a:off x="1617" y="1536"/>
              <a:ext cx="333" cy="33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15" name="Oval 45"/>
            <p:cNvSpPr>
              <a:spLocks noChangeArrowheads="1"/>
            </p:cNvSpPr>
            <p:nvPr/>
          </p:nvSpPr>
          <p:spPr bwMode="auto">
            <a:xfrm rot="1253996">
              <a:off x="3197" y="683"/>
              <a:ext cx="336" cy="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85"/>
          <p:cNvGrpSpPr>
            <a:grpSpLocks/>
          </p:cNvGrpSpPr>
          <p:nvPr/>
        </p:nvGrpSpPr>
        <p:grpSpPr bwMode="auto">
          <a:xfrm>
            <a:off x="1725613" y="287338"/>
            <a:ext cx="6115050" cy="6149975"/>
            <a:chOff x="1108" y="195"/>
            <a:chExt cx="3852" cy="3874"/>
          </a:xfrm>
        </p:grpSpPr>
        <p:sp>
          <p:nvSpPr>
            <p:cNvPr id="31747" name="Freeform 6"/>
            <p:cNvSpPr>
              <a:spLocks/>
            </p:cNvSpPr>
            <p:nvPr/>
          </p:nvSpPr>
          <p:spPr bwMode="auto">
            <a:xfrm>
              <a:off x="2861" y="2657"/>
              <a:ext cx="346" cy="440"/>
            </a:xfrm>
            <a:custGeom>
              <a:avLst/>
              <a:gdLst>
                <a:gd name="T0" fmla="*/ 178 w 66"/>
                <a:gd name="T1" fmla="*/ 440 h 84"/>
                <a:gd name="T2" fmla="*/ 0 w 66"/>
                <a:gd name="T3" fmla="*/ 0 h 84"/>
                <a:gd name="T4" fmla="*/ 346 w 66"/>
                <a:gd name="T5" fmla="*/ 0 h 84"/>
                <a:gd name="T6" fmla="*/ 178 w 66"/>
                <a:gd name="T7" fmla="*/ 44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48" name="Freeform 7"/>
            <p:cNvSpPr>
              <a:spLocks/>
            </p:cNvSpPr>
            <p:nvPr/>
          </p:nvSpPr>
          <p:spPr bwMode="auto">
            <a:xfrm>
              <a:off x="2851" y="1638"/>
              <a:ext cx="345" cy="434"/>
            </a:xfrm>
            <a:custGeom>
              <a:avLst/>
              <a:gdLst>
                <a:gd name="T0" fmla="*/ 178 w 66"/>
                <a:gd name="T1" fmla="*/ 434 h 83"/>
                <a:gd name="T2" fmla="*/ 0 w 66"/>
                <a:gd name="T3" fmla="*/ 0 h 83"/>
                <a:gd name="T4" fmla="*/ 345 w 66"/>
                <a:gd name="T5" fmla="*/ 0 h 83"/>
                <a:gd name="T6" fmla="*/ 178 w 66"/>
                <a:gd name="T7" fmla="*/ 434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3">
                  <a:moveTo>
                    <a:pt x="34" y="83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3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49" name="Freeform 9"/>
            <p:cNvSpPr>
              <a:spLocks/>
            </p:cNvSpPr>
            <p:nvPr/>
          </p:nvSpPr>
          <p:spPr bwMode="auto">
            <a:xfrm>
              <a:off x="2861" y="3630"/>
              <a:ext cx="346" cy="439"/>
            </a:xfrm>
            <a:custGeom>
              <a:avLst/>
              <a:gdLst>
                <a:gd name="T0" fmla="*/ 178 w 66"/>
                <a:gd name="T1" fmla="*/ 439 h 84"/>
                <a:gd name="T2" fmla="*/ 0 w 66"/>
                <a:gd name="T3" fmla="*/ 0 h 84"/>
                <a:gd name="T4" fmla="*/ 346 w 66"/>
                <a:gd name="T5" fmla="*/ 0 h 84"/>
                <a:gd name="T6" fmla="*/ 178 w 66"/>
                <a:gd name="T7" fmla="*/ 439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0" name="Freeform 12"/>
            <p:cNvSpPr>
              <a:spLocks/>
            </p:cNvSpPr>
            <p:nvPr/>
          </p:nvSpPr>
          <p:spPr bwMode="auto">
            <a:xfrm>
              <a:off x="2851" y="676"/>
              <a:ext cx="345" cy="429"/>
            </a:xfrm>
            <a:custGeom>
              <a:avLst/>
              <a:gdLst>
                <a:gd name="T0" fmla="*/ 178 w 66"/>
                <a:gd name="T1" fmla="*/ 429 h 82"/>
                <a:gd name="T2" fmla="*/ 0 w 66"/>
                <a:gd name="T3" fmla="*/ 0 h 82"/>
                <a:gd name="T4" fmla="*/ 345 w 66"/>
                <a:gd name="T5" fmla="*/ 0 h 82"/>
                <a:gd name="T6" fmla="*/ 178 w 66"/>
                <a:gd name="T7" fmla="*/ 4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1" name="Freeform 14"/>
            <p:cNvSpPr>
              <a:spLocks/>
            </p:cNvSpPr>
            <p:nvPr/>
          </p:nvSpPr>
          <p:spPr bwMode="auto">
            <a:xfrm>
              <a:off x="3761" y="990"/>
              <a:ext cx="428" cy="428"/>
            </a:xfrm>
            <a:custGeom>
              <a:avLst/>
              <a:gdLst>
                <a:gd name="T0" fmla="*/ 0 w 82"/>
                <a:gd name="T1" fmla="*/ 428 h 82"/>
                <a:gd name="T2" fmla="*/ 188 w 82"/>
                <a:gd name="T3" fmla="*/ 0 h 82"/>
                <a:gd name="T4" fmla="*/ 428 w 82"/>
                <a:gd name="T5" fmla="*/ 240 h 82"/>
                <a:gd name="T6" fmla="*/ 0 w 82"/>
                <a:gd name="T7" fmla="*/ 428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2" name="Freeform 15"/>
            <p:cNvSpPr>
              <a:spLocks/>
            </p:cNvSpPr>
            <p:nvPr/>
          </p:nvSpPr>
          <p:spPr bwMode="auto">
            <a:xfrm>
              <a:off x="3071" y="1654"/>
              <a:ext cx="428" cy="428"/>
            </a:xfrm>
            <a:custGeom>
              <a:avLst/>
              <a:gdLst>
                <a:gd name="T0" fmla="*/ 0 w 82"/>
                <a:gd name="T1" fmla="*/ 428 h 82"/>
                <a:gd name="T2" fmla="*/ 188 w 82"/>
                <a:gd name="T3" fmla="*/ 0 h 82"/>
                <a:gd name="T4" fmla="*/ 428 w 82"/>
                <a:gd name="T5" fmla="*/ 240 h 82"/>
                <a:gd name="T6" fmla="*/ 0 w 82"/>
                <a:gd name="T7" fmla="*/ 428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3" name="Freeform 18"/>
            <p:cNvSpPr>
              <a:spLocks/>
            </p:cNvSpPr>
            <p:nvPr/>
          </p:nvSpPr>
          <p:spPr bwMode="auto">
            <a:xfrm>
              <a:off x="4046" y="1953"/>
              <a:ext cx="440" cy="335"/>
            </a:xfrm>
            <a:custGeom>
              <a:avLst/>
              <a:gdLst>
                <a:gd name="T0" fmla="*/ 0 w 84"/>
                <a:gd name="T1" fmla="*/ 168 h 64"/>
                <a:gd name="T2" fmla="*/ 440 w 84"/>
                <a:gd name="T3" fmla="*/ 0 h 64"/>
                <a:gd name="T4" fmla="*/ 440 w 84"/>
                <a:gd name="T5" fmla="*/ 335 h 64"/>
                <a:gd name="T6" fmla="*/ 0 w 84"/>
                <a:gd name="T7" fmla="*/ 168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4" name="Freeform 19"/>
            <p:cNvSpPr>
              <a:spLocks/>
            </p:cNvSpPr>
            <p:nvPr/>
          </p:nvSpPr>
          <p:spPr bwMode="auto">
            <a:xfrm>
              <a:off x="3071" y="1957"/>
              <a:ext cx="439" cy="334"/>
            </a:xfrm>
            <a:custGeom>
              <a:avLst/>
              <a:gdLst>
                <a:gd name="T0" fmla="*/ 0 w 84"/>
                <a:gd name="T1" fmla="*/ 167 h 64"/>
                <a:gd name="T2" fmla="*/ 439 w 84"/>
                <a:gd name="T3" fmla="*/ 0 h 64"/>
                <a:gd name="T4" fmla="*/ 439 w 84"/>
                <a:gd name="T5" fmla="*/ 334 h 64"/>
                <a:gd name="T6" fmla="*/ 0 w 84"/>
                <a:gd name="T7" fmla="*/ 167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5" name="Freeform 21"/>
            <p:cNvSpPr>
              <a:spLocks/>
            </p:cNvSpPr>
            <p:nvPr/>
          </p:nvSpPr>
          <p:spPr bwMode="auto">
            <a:xfrm>
              <a:off x="2569" y="1654"/>
              <a:ext cx="428" cy="428"/>
            </a:xfrm>
            <a:custGeom>
              <a:avLst/>
              <a:gdLst>
                <a:gd name="T0" fmla="*/ 428 w 82"/>
                <a:gd name="T1" fmla="*/ 428 h 82"/>
                <a:gd name="T2" fmla="*/ 240 w 82"/>
                <a:gd name="T3" fmla="*/ 0 h 82"/>
                <a:gd name="T4" fmla="*/ 0 w 82"/>
                <a:gd name="T5" fmla="*/ 240 h 82"/>
                <a:gd name="T6" fmla="*/ 428 w 82"/>
                <a:gd name="T7" fmla="*/ 428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46" y="0"/>
                  </a:lnTo>
                  <a:lnTo>
                    <a:pt x="0" y="4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6" name="Freeform 22"/>
            <p:cNvSpPr>
              <a:spLocks/>
            </p:cNvSpPr>
            <p:nvPr/>
          </p:nvSpPr>
          <p:spPr bwMode="auto">
            <a:xfrm>
              <a:off x="2558" y="1957"/>
              <a:ext cx="439" cy="334"/>
            </a:xfrm>
            <a:custGeom>
              <a:avLst/>
              <a:gdLst>
                <a:gd name="T0" fmla="*/ 439 w 84"/>
                <a:gd name="T1" fmla="*/ 167 h 64"/>
                <a:gd name="T2" fmla="*/ 0 w 84"/>
                <a:gd name="T3" fmla="*/ 0 h 64"/>
                <a:gd name="T4" fmla="*/ 0 w 84"/>
                <a:gd name="T5" fmla="*/ 334 h 64"/>
                <a:gd name="T6" fmla="*/ 439 w 84"/>
                <a:gd name="T7" fmla="*/ 167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7" name="Freeform 27"/>
            <p:cNvSpPr>
              <a:spLocks/>
            </p:cNvSpPr>
            <p:nvPr/>
          </p:nvSpPr>
          <p:spPr bwMode="auto">
            <a:xfrm>
              <a:off x="3552" y="1957"/>
              <a:ext cx="439" cy="334"/>
            </a:xfrm>
            <a:custGeom>
              <a:avLst/>
              <a:gdLst>
                <a:gd name="T0" fmla="*/ 439 w 84"/>
                <a:gd name="T1" fmla="*/ 167 h 64"/>
                <a:gd name="T2" fmla="*/ 0 w 84"/>
                <a:gd name="T3" fmla="*/ 0 h 64"/>
                <a:gd name="T4" fmla="*/ 0 w 84"/>
                <a:gd name="T5" fmla="*/ 334 h 64"/>
                <a:gd name="T6" fmla="*/ 439 w 84"/>
                <a:gd name="T7" fmla="*/ 167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8" name="Freeform 28"/>
            <p:cNvSpPr>
              <a:spLocks/>
            </p:cNvSpPr>
            <p:nvPr/>
          </p:nvSpPr>
          <p:spPr bwMode="auto">
            <a:xfrm>
              <a:off x="4520" y="1957"/>
              <a:ext cx="440" cy="334"/>
            </a:xfrm>
            <a:custGeom>
              <a:avLst/>
              <a:gdLst>
                <a:gd name="T0" fmla="*/ 440 w 84"/>
                <a:gd name="T1" fmla="*/ 167 h 64"/>
                <a:gd name="T2" fmla="*/ 0 w 84"/>
                <a:gd name="T3" fmla="*/ 0 h 64"/>
                <a:gd name="T4" fmla="*/ 0 w 84"/>
                <a:gd name="T5" fmla="*/ 334 h 64"/>
                <a:gd name="T6" fmla="*/ 440 w 84"/>
                <a:gd name="T7" fmla="*/ 167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9" name="Freeform 30"/>
            <p:cNvSpPr>
              <a:spLocks/>
            </p:cNvSpPr>
            <p:nvPr/>
          </p:nvSpPr>
          <p:spPr bwMode="auto">
            <a:xfrm>
              <a:off x="2077" y="1957"/>
              <a:ext cx="439" cy="345"/>
            </a:xfrm>
            <a:custGeom>
              <a:avLst/>
              <a:gdLst>
                <a:gd name="T0" fmla="*/ 0 w 84"/>
                <a:gd name="T1" fmla="*/ 178 h 66"/>
                <a:gd name="T2" fmla="*/ 439 w 84"/>
                <a:gd name="T3" fmla="*/ 0 h 66"/>
                <a:gd name="T4" fmla="*/ 439 w 84"/>
                <a:gd name="T5" fmla="*/ 345 h 66"/>
                <a:gd name="T6" fmla="*/ 0 w 84"/>
                <a:gd name="T7" fmla="*/ 178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4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0" name="Freeform 31"/>
            <p:cNvSpPr>
              <a:spLocks/>
            </p:cNvSpPr>
            <p:nvPr/>
          </p:nvSpPr>
          <p:spPr bwMode="auto">
            <a:xfrm>
              <a:off x="1575" y="1946"/>
              <a:ext cx="440" cy="345"/>
            </a:xfrm>
            <a:custGeom>
              <a:avLst/>
              <a:gdLst>
                <a:gd name="T0" fmla="*/ 440 w 84"/>
                <a:gd name="T1" fmla="*/ 178 h 66"/>
                <a:gd name="T2" fmla="*/ 0 w 84"/>
                <a:gd name="T3" fmla="*/ 0 h 66"/>
                <a:gd name="T4" fmla="*/ 0 w 84"/>
                <a:gd name="T5" fmla="*/ 345 h 66"/>
                <a:gd name="T6" fmla="*/ 440 w 84"/>
                <a:gd name="T7" fmla="*/ 178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84" y="34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4" y="3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1" name="Freeform 33"/>
            <p:cNvSpPr>
              <a:spLocks/>
            </p:cNvSpPr>
            <p:nvPr/>
          </p:nvSpPr>
          <p:spPr bwMode="auto">
            <a:xfrm>
              <a:off x="1108" y="1943"/>
              <a:ext cx="429" cy="345"/>
            </a:xfrm>
            <a:custGeom>
              <a:avLst/>
              <a:gdLst>
                <a:gd name="T0" fmla="*/ 0 w 82"/>
                <a:gd name="T1" fmla="*/ 178 h 66"/>
                <a:gd name="T2" fmla="*/ 429 w 82"/>
                <a:gd name="T3" fmla="*/ 0 h 66"/>
                <a:gd name="T4" fmla="*/ 429 w 82"/>
                <a:gd name="T5" fmla="*/ 345 h 66"/>
                <a:gd name="T6" fmla="*/ 0 w 82"/>
                <a:gd name="T7" fmla="*/ 178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4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2" name="Freeform 36"/>
            <p:cNvSpPr>
              <a:spLocks/>
            </p:cNvSpPr>
            <p:nvPr/>
          </p:nvSpPr>
          <p:spPr bwMode="auto">
            <a:xfrm>
              <a:off x="3060" y="2156"/>
              <a:ext cx="429" cy="428"/>
            </a:xfrm>
            <a:custGeom>
              <a:avLst/>
              <a:gdLst>
                <a:gd name="T0" fmla="*/ 0 w 82"/>
                <a:gd name="T1" fmla="*/ 0 h 82"/>
                <a:gd name="T2" fmla="*/ 429 w 82"/>
                <a:gd name="T3" fmla="*/ 177 h 82"/>
                <a:gd name="T4" fmla="*/ 199 w 82"/>
                <a:gd name="T5" fmla="*/ 428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3" name="Freeform 39"/>
            <p:cNvSpPr>
              <a:spLocks/>
            </p:cNvSpPr>
            <p:nvPr/>
          </p:nvSpPr>
          <p:spPr bwMode="auto">
            <a:xfrm>
              <a:off x="2861" y="2176"/>
              <a:ext cx="335" cy="440"/>
            </a:xfrm>
            <a:custGeom>
              <a:avLst/>
              <a:gdLst>
                <a:gd name="T0" fmla="*/ 157 w 64"/>
                <a:gd name="T1" fmla="*/ 0 h 84"/>
                <a:gd name="T2" fmla="*/ 335 w 64"/>
                <a:gd name="T3" fmla="*/ 440 h 84"/>
                <a:gd name="T4" fmla="*/ 0 w 64"/>
                <a:gd name="T5" fmla="*/ 440 h 84"/>
                <a:gd name="T6" fmla="*/ 157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4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4" name="Freeform 40"/>
            <p:cNvSpPr>
              <a:spLocks/>
            </p:cNvSpPr>
            <p:nvPr/>
          </p:nvSpPr>
          <p:spPr bwMode="auto">
            <a:xfrm>
              <a:off x="2861" y="3138"/>
              <a:ext cx="335" cy="440"/>
            </a:xfrm>
            <a:custGeom>
              <a:avLst/>
              <a:gdLst>
                <a:gd name="T0" fmla="*/ 157 w 64"/>
                <a:gd name="T1" fmla="*/ 0 h 84"/>
                <a:gd name="T2" fmla="*/ 335 w 64"/>
                <a:gd name="T3" fmla="*/ 430 h 84"/>
                <a:gd name="T4" fmla="*/ 0 w 64"/>
                <a:gd name="T5" fmla="*/ 440 h 84"/>
                <a:gd name="T6" fmla="*/ 157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2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5" name="Freeform 43"/>
            <p:cNvSpPr>
              <a:spLocks/>
            </p:cNvSpPr>
            <p:nvPr/>
          </p:nvSpPr>
          <p:spPr bwMode="auto">
            <a:xfrm>
              <a:off x="2851" y="1157"/>
              <a:ext cx="345" cy="439"/>
            </a:xfrm>
            <a:custGeom>
              <a:avLst/>
              <a:gdLst>
                <a:gd name="T0" fmla="*/ 178 w 66"/>
                <a:gd name="T1" fmla="*/ 0 h 84"/>
                <a:gd name="T2" fmla="*/ 345 w 66"/>
                <a:gd name="T3" fmla="*/ 439 h 84"/>
                <a:gd name="T4" fmla="*/ 0 w 66"/>
                <a:gd name="T5" fmla="*/ 439 h 84"/>
                <a:gd name="T6" fmla="*/ 178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6" name="Freeform 44"/>
            <p:cNvSpPr>
              <a:spLocks/>
            </p:cNvSpPr>
            <p:nvPr/>
          </p:nvSpPr>
          <p:spPr bwMode="auto">
            <a:xfrm>
              <a:off x="2851" y="195"/>
              <a:ext cx="345" cy="439"/>
            </a:xfrm>
            <a:custGeom>
              <a:avLst/>
              <a:gdLst>
                <a:gd name="T0" fmla="*/ 178 w 66"/>
                <a:gd name="T1" fmla="*/ 0 h 84"/>
                <a:gd name="T2" fmla="*/ 345 w 66"/>
                <a:gd name="T3" fmla="*/ 439 h 84"/>
                <a:gd name="T4" fmla="*/ 0 w 66"/>
                <a:gd name="T5" fmla="*/ 439 h 84"/>
                <a:gd name="T6" fmla="*/ 178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7" name="Freeform 46"/>
            <p:cNvSpPr>
              <a:spLocks/>
            </p:cNvSpPr>
            <p:nvPr/>
          </p:nvSpPr>
          <p:spPr bwMode="auto">
            <a:xfrm>
              <a:off x="3290" y="1439"/>
              <a:ext cx="429" cy="424"/>
            </a:xfrm>
            <a:custGeom>
              <a:avLst/>
              <a:gdLst>
                <a:gd name="T0" fmla="*/ 429 w 82"/>
                <a:gd name="T1" fmla="*/ 0 h 81"/>
                <a:gd name="T2" fmla="*/ 241 w 82"/>
                <a:gd name="T3" fmla="*/ 424 h 81"/>
                <a:gd name="T4" fmla="*/ 0 w 82"/>
                <a:gd name="T5" fmla="*/ 199 h 81"/>
                <a:gd name="T6" fmla="*/ 429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0"/>
                  </a:moveTo>
                  <a:lnTo>
                    <a:pt x="46" y="81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8" name="Freeform 47"/>
            <p:cNvSpPr>
              <a:spLocks/>
            </p:cNvSpPr>
            <p:nvPr/>
          </p:nvSpPr>
          <p:spPr bwMode="auto">
            <a:xfrm>
              <a:off x="2569" y="2156"/>
              <a:ext cx="418" cy="439"/>
            </a:xfrm>
            <a:custGeom>
              <a:avLst/>
              <a:gdLst>
                <a:gd name="T0" fmla="*/ 418 w 80"/>
                <a:gd name="T1" fmla="*/ 0 h 84"/>
                <a:gd name="T2" fmla="*/ 251 w 80"/>
                <a:gd name="T3" fmla="*/ 439 h 84"/>
                <a:gd name="T4" fmla="*/ 0 w 80"/>
                <a:gd name="T5" fmla="*/ 199 h 84"/>
                <a:gd name="T6" fmla="*/ 418 w 80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80" y="0"/>
                  </a:moveTo>
                  <a:lnTo>
                    <a:pt x="48" y="84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9" name="Freeform 50"/>
            <p:cNvSpPr>
              <a:spLocks/>
            </p:cNvSpPr>
            <p:nvPr/>
          </p:nvSpPr>
          <p:spPr bwMode="auto">
            <a:xfrm>
              <a:off x="1910" y="2856"/>
              <a:ext cx="429" cy="429"/>
            </a:xfrm>
            <a:custGeom>
              <a:avLst/>
              <a:gdLst>
                <a:gd name="T0" fmla="*/ 429 w 82"/>
                <a:gd name="T1" fmla="*/ 0 h 82"/>
                <a:gd name="T2" fmla="*/ 251 w 82"/>
                <a:gd name="T3" fmla="*/ 429 h 82"/>
                <a:gd name="T4" fmla="*/ 0 w 82"/>
                <a:gd name="T5" fmla="*/ 199 h 82"/>
                <a:gd name="T6" fmla="*/ 429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0"/>
                  </a:moveTo>
                  <a:lnTo>
                    <a:pt x="48" y="82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0" name="Freeform 51"/>
            <p:cNvSpPr>
              <a:spLocks/>
            </p:cNvSpPr>
            <p:nvPr/>
          </p:nvSpPr>
          <p:spPr bwMode="auto">
            <a:xfrm>
              <a:off x="3970" y="760"/>
              <a:ext cx="428" cy="439"/>
            </a:xfrm>
            <a:custGeom>
              <a:avLst/>
              <a:gdLst>
                <a:gd name="T0" fmla="*/ 428 w 82"/>
                <a:gd name="T1" fmla="*/ 0 h 84"/>
                <a:gd name="T2" fmla="*/ 240 w 82"/>
                <a:gd name="T3" fmla="*/ 439 h 84"/>
                <a:gd name="T4" fmla="*/ 0 w 82"/>
                <a:gd name="T5" fmla="*/ 199 h 84"/>
                <a:gd name="T6" fmla="*/ 428 w 82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46" y="84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1" name="Freeform 53"/>
            <p:cNvSpPr>
              <a:spLocks/>
            </p:cNvSpPr>
            <p:nvPr/>
          </p:nvSpPr>
          <p:spPr bwMode="auto">
            <a:xfrm>
              <a:off x="2381" y="2396"/>
              <a:ext cx="418" cy="439"/>
            </a:xfrm>
            <a:custGeom>
              <a:avLst/>
              <a:gdLst>
                <a:gd name="T0" fmla="*/ 0 w 80"/>
                <a:gd name="T1" fmla="*/ 439 h 84"/>
                <a:gd name="T2" fmla="*/ 178 w 80"/>
                <a:gd name="T3" fmla="*/ 0 h 84"/>
                <a:gd name="T4" fmla="*/ 418 w 80"/>
                <a:gd name="T5" fmla="*/ 240 h 84"/>
                <a:gd name="T6" fmla="*/ 0 w 80"/>
                <a:gd name="T7" fmla="*/ 439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0" y="84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2" name="Freeform 56"/>
            <p:cNvSpPr>
              <a:spLocks/>
            </p:cNvSpPr>
            <p:nvPr/>
          </p:nvSpPr>
          <p:spPr bwMode="auto">
            <a:xfrm>
              <a:off x="1690" y="3065"/>
              <a:ext cx="429" cy="439"/>
            </a:xfrm>
            <a:custGeom>
              <a:avLst/>
              <a:gdLst>
                <a:gd name="T0" fmla="*/ 0 w 82"/>
                <a:gd name="T1" fmla="*/ 439 h 84"/>
                <a:gd name="T2" fmla="*/ 178 w 82"/>
                <a:gd name="T3" fmla="*/ 0 h 84"/>
                <a:gd name="T4" fmla="*/ 429 w 82"/>
                <a:gd name="T5" fmla="*/ 240 h 84"/>
                <a:gd name="T6" fmla="*/ 0 w 82"/>
                <a:gd name="T7" fmla="*/ 439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0" y="84"/>
                  </a:moveTo>
                  <a:lnTo>
                    <a:pt x="34" y="0"/>
                  </a:lnTo>
                  <a:lnTo>
                    <a:pt x="82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3" name="Freeform 57"/>
            <p:cNvSpPr>
              <a:spLocks/>
            </p:cNvSpPr>
            <p:nvPr/>
          </p:nvSpPr>
          <p:spPr bwMode="auto">
            <a:xfrm>
              <a:off x="1889" y="979"/>
              <a:ext cx="429" cy="429"/>
            </a:xfrm>
            <a:custGeom>
              <a:avLst/>
              <a:gdLst>
                <a:gd name="T0" fmla="*/ 429 w 82"/>
                <a:gd name="T1" fmla="*/ 429 h 82"/>
                <a:gd name="T2" fmla="*/ 0 w 82"/>
                <a:gd name="T3" fmla="*/ 251 h 82"/>
                <a:gd name="T4" fmla="*/ 241 w 82"/>
                <a:gd name="T5" fmla="*/ 0 h 82"/>
                <a:gd name="T6" fmla="*/ 429 w 82"/>
                <a:gd name="T7" fmla="*/ 4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0" y="48"/>
                  </a:lnTo>
                  <a:lnTo>
                    <a:pt x="46" y="0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4" name="Freeform 60"/>
            <p:cNvSpPr>
              <a:spLocks/>
            </p:cNvSpPr>
            <p:nvPr/>
          </p:nvSpPr>
          <p:spPr bwMode="auto">
            <a:xfrm>
              <a:off x="2328" y="1439"/>
              <a:ext cx="439" cy="424"/>
            </a:xfrm>
            <a:custGeom>
              <a:avLst/>
              <a:gdLst>
                <a:gd name="T0" fmla="*/ 0 w 84"/>
                <a:gd name="T1" fmla="*/ 0 h 81"/>
                <a:gd name="T2" fmla="*/ 439 w 84"/>
                <a:gd name="T3" fmla="*/ 178 h 81"/>
                <a:gd name="T4" fmla="*/ 199 w 84"/>
                <a:gd name="T5" fmla="*/ 424 h 81"/>
                <a:gd name="T6" fmla="*/ 0 w 84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1">
                  <a:moveTo>
                    <a:pt x="0" y="0"/>
                  </a:moveTo>
                  <a:lnTo>
                    <a:pt x="84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5" name="Freeform 63"/>
            <p:cNvSpPr>
              <a:spLocks/>
            </p:cNvSpPr>
            <p:nvPr/>
          </p:nvSpPr>
          <p:spPr bwMode="auto">
            <a:xfrm>
              <a:off x="1659" y="760"/>
              <a:ext cx="429" cy="428"/>
            </a:xfrm>
            <a:custGeom>
              <a:avLst/>
              <a:gdLst>
                <a:gd name="T0" fmla="*/ 0 w 82"/>
                <a:gd name="T1" fmla="*/ 0 h 82"/>
                <a:gd name="T2" fmla="*/ 429 w 82"/>
                <a:gd name="T3" fmla="*/ 177 h 82"/>
                <a:gd name="T4" fmla="*/ 199 w 82"/>
                <a:gd name="T5" fmla="*/ 428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6" name="Freeform 64"/>
            <p:cNvSpPr>
              <a:spLocks/>
            </p:cNvSpPr>
            <p:nvPr/>
          </p:nvSpPr>
          <p:spPr bwMode="auto">
            <a:xfrm>
              <a:off x="3740" y="2825"/>
              <a:ext cx="439" cy="428"/>
            </a:xfrm>
            <a:custGeom>
              <a:avLst/>
              <a:gdLst>
                <a:gd name="T0" fmla="*/ 0 w 84"/>
                <a:gd name="T1" fmla="*/ 0 h 82"/>
                <a:gd name="T2" fmla="*/ 439 w 84"/>
                <a:gd name="T3" fmla="*/ 188 h 82"/>
                <a:gd name="T4" fmla="*/ 199 w 84"/>
                <a:gd name="T5" fmla="*/ 428 h 82"/>
                <a:gd name="T6" fmla="*/ 0 w 8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0" y="0"/>
                  </a:moveTo>
                  <a:lnTo>
                    <a:pt x="84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7" name="Freeform 66"/>
            <p:cNvSpPr>
              <a:spLocks/>
            </p:cNvSpPr>
            <p:nvPr/>
          </p:nvSpPr>
          <p:spPr bwMode="auto">
            <a:xfrm>
              <a:off x="3970" y="3055"/>
              <a:ext cx="439" cy="428"/>
            </a:xfrm>
            <a:custGeom>
              <a:avLst/>
              <a:gdLst>
                <a:gd name="T0" fmla="*/ 439 w 84"/>
                <a:gd name="T1" fmla="*/ 428 h 82"/>
                <a:gd name="T2" fmla="*/ 0 w 84"/>
                <a:gd name="T3" fmla="*/ 240 h 82"/>
                <a:gd name="T4" fmla="*/ 240 w 84"/>
                <a:gd name="T5" fmla="*/ 0 h 82"/>
                <a:gd name="T6" fmla="*/ 439 w 84"/>
                <a:gd name="T7" fmla="*/ 428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84" y="82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4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8" name="Freeform 67"/>
            <p:cNvSpPr>
              <a:spLocks/>
            </p:cNvSpPr>
            <p:nvPr/>
          </p:nvSpPr>
          <p:spPr bwMode="auto">
            <a:xfrm>
              <a:off x="3290" y="2365"/>
              <a:ext cx="429" cy="418"/>
            </a:xfrm>
            <a:custGeom>
              <a:avLst/>
              <a:gdLst>
                <a:gd name="T0" fmla="*/ 429 w 82"/>
                <a:gd name="T1" fmla="*/ 418 h 80"/>
                <a:gd name="T2" fmla="*/ 0 w 82"/>
                <a:gd name="T3" fmla="*/ 240 h 80"/>
                <a:gd name="T4" fmla="*/ 230 w 82"/>
                <a:gd name="T5" fmla="*/ 0 h 80"/>
                <a:gd name="T6" fmla="*/ 429 w 82"/>
                <a:gd name="T7" fmla="*/ 418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9" name="Freeform 69"/>
            <p:cNvSpPr>
              <a:spLocks/>
            </p:cNvSpPr>
            <p:nvPr/>
          </p:nvSpPr>
          <p:spPr bwMode="auto">
            <a:xfrm>
              <a:off x="3562" y="1695"/>
              <a:ext cx="450" cy="262"/>
            </a:xfrm>
            <a:custGeom>
              <a:avLst/>
              <a:gdLst>
                <a:gd name="T0" fmla="*/ 0 w 86"/>
                <a:gd name="T1" fmla="*/ 210 h 50"/>
                <a:gd name="T2" fmla="*/ 63 w 86"/>
                <a:gd name="T3" fmla="*/ 105 h 50"/>
                <a:gd name="T4" fmla="*/ 450 w 86"/>
                <a:gd name="T5" fmla="*/ 0 h 50"/>
                <a:gd name="T6" fmla="*/ 126 w 86"/>
                <a:gd name="T7" fmla="*/ 262 h 50"/>
                <a:gd name="T8" fmla="*/ 0 w 86"/>
                <a:gd name="T9" fmla="*/ 21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0" y="40"/>
                  </a:moveTo>
                  <a:lnTo>
                    <a:pt x="12" y="20"/>
                  </a:lnTo>
                  <a:lnTo>
                    <a:pt x="86" y="0"/>
                  </a:lnTo>
                  <a:lnTo>
                    <a:pt x="24" y="5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80" name="Freeform 72"/>
            <p:cNvSpPr>
              <a:spLocks/>
            </p:cNvSpPr>
            <p:nvPr/>
          </p:nvSpPr>
          <p:spPr bwMode="auto">
            <a:xfrm>
              <a:off x="3552" y="2302"/>
              <a:ext cx="480" cy="199"/>
            </a:xfrm>
            <a:custGeom>
              <a:avLst/>
              <a:gdLst>
                <a:gd name="T0" fmla="*/ 0 w 92"/>
                <a:gd name="T1" fmla="*/ 31 h 38"/>
                <a:gd name="T2" fmla="*/ 125 w 92"/>
                <a:gd name="T3" fmla="*/ 0 h 38"/>
                <a:gd name="T4" fmla="*/ 480 w 92"/>
                <a:gd name="T5" fmla="*/ 199 h 38"/>
                <a:gd name="T6" fmla="*/ 63 w 92"/>
                <a:gd name="T7" fmla="*/ 147 h 38"/>
                <a:gd name="T8" fmla="*/ 0 w 92"/>
                <a:gd name="T9" fmla="*/ 31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">
                  <a:moveTo>
                    <a:pt x="0" y="6"/>
                  </a:moveTo>
                  <a:lnTo>
                    <a:pt x="24" y="0"/>
                  </a:lnTo>
                  <a:lnTo>
                    <a:pt x="92" y="38"/>
                  </a:lnTo>
                  <a:lnTo>
                    <a:pt x="12" y="2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81" name="Freeform 74"/>
            <p:cNvSpPr>
              <a:spLocks/>
            </p:cNvSpPr>
            <p:nvPr/>
          </p:nvSpPr>
          <p:spPr bwMode="auto">
            <a:xfrm>
              <a:off x="2663" y="2668"/>
              <a:ext cx="198" cy="470"/>
            </a:xfrm>
            <a:custGeom>
              <a:avLst/>
              <a:gdLst>
                <a:gd name="T0" fmla="*/ 167 w 38"/>
                <a:gd name="T1" fmla="*/ 0 h 90"/>
                <a:gd name="T2" fmla="*/ 198 w 38"/>
                <a:gd name="T3" fmla="*/ 115 h 90"/>
                <a:gd name="T4" fmla="*/ 0 w 38"/>
                <a:gd name="T5" fmla="*/ 470 h 90"/>
                <a:gd name="T6" fmla="*/ 52 w 38"/>
                <a:gd name="T7" fmla="*/ 52 h 90"/>
                <a:gd name="T8" fmla="*/ 167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82" name="Freeform 75"/>
            <p:cNvSpPr>
              <a:spLocks/>
            </p:cNvSpPr>
            <p:nvPr/>
          </p:nvSpPr>
          <p:spPr bwMode="auto">
            <a:xfrm>
              <a:off x="3207" y="2637"/>
              <a:ext cx="261" cy="449"/>
            </a:xfrm>
            <a:custGeom>
              <a:avLst/>
              <a:gdLst>
                <a:gd name="T0" fmla="*/ 42 w 50"/>
                <a:gd name="T1" fmla="*/ 0 h 86"/>
                <a:gd name="T2" fmla="*/ 157 w 50"/>
                <a:gd name="T3" fmla="*/ 63 h 86"/>
                <a:gd name="T4" fmla="*/ 261 w 50"/>
                <a:gd name="T5" fmla="*/ 449 h 86"/>
                <a:gd name="T6" fmla="*/ 0 w 50"/>
                <a:gd name="T7" fmla="*/ 125 h 86"/>
                <a:gd name="T8" fmla="*/ 42 w 50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6">
                  <a:moveTo>
                    <a:pt x="8" y="0"/>
                  </a:moveTo>
                  <a:lnTo>
                    <a:pt x="30" y="12"/>
                  </a:lnTo>
                  <a:lnTo>
                    <a:pt x="50" y="86"/>
                  </a:lnTo>
                  <a:lnTo>
                    <a:pt x="0" y="2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83" name="Freeform 77"/>
            <p:cNvSpPr>
              <a:spLocks/>
            </p:cNvSpPr>
            <p:nvPr/>
          </p:nvSpPr>
          <p:spPr bwMode="auto">
            <a:xfrm>
              <a:off x="2077" y="2323"/>
              <a:ext cx="460" cy="261"/>
            </a:xfrm>
            <a:custGeom>
              <a:avLst/>
              <a:gdLst>
                <a:gd name="T0" fmla="*/ 460 w 88"/>
                <a:gd name="T1" fmla="*/ 42 h 50"/>
                <a:gd name="T2" fmla="*/ 387 w 88"/>
                <a:gd name="T3" fmla="*/ 146 h 50"/>
                <a:gd name="T4" fmla="*/ 0 w 88"/>
                <a:gd name="T5" fmla="*/ 261 h 50"/>
                <a:gd name="T6" fmla="*/ 335 w 88"/>
                <a:gd name="T7" fmla="*/ 0 h 50"/>
                <a:gd name="T8" fmla="*/ 460 w 88"/>
                <a:gd name="T9" fmla="*/ 42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50">
                  <a:moveTo>
                    <a:pt x="88" y="8"/>
                  </a:moveTo>
                  <a:lnTo>
                    <a:pt x="74" y="28"/>
                  </a:lnTo>
                  <a:lnTo>
                    <a:pt x="0" y="50"/>
                  </a:lnTo>
                  <a:lnTo>
                    <a:pt x="64" y="0"/>
                  </a:lnTo>
                  <a:lnTo>
                    <a:pt x="88" y="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84" name="Freeform 78"/>
            <p:cNvSpPr>
              <a:spLocks/>
            </p:cNvSpPr>
            <p:nvPr/>
          </p:nvSpPr>
          <p:spPr bwMode="auto">
            <a:xfrm>
              <a:off x="2036" y="1758"/>
              <a:ext cx="470" cy="188"/>
            </a:xfrm>
            <a:custGeom>
              <a:avLst/>
              <a:gdLst>
                <a:gd name="T0" fmla="*/ 470 w 90"/>
                <a:gd name="T1" fmla="*/ 157 h 36"/>
                <a:gd name="T2" fmla="*/ 355 w 90"/>
                <a:gd name="T3" fmla="*/ 188 h 36"/>
                <a:gd name="T4" fmla="*/ 0 w 90"/>
                <a:gd name="T5" fmla="*/ 0 h 36"/>
                <a:gd name="T6" fmla="*/ 418 w 90"/>
                <a:gd name="T7" fmla="*/ 42 h 36"/>
                <a:gd name="T8" fmla="*/ 470 w 90"/>
                <a:gd name="T9" fmla="*/ 15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8" y="36"/>
                  </a:lnTo>
                  <a:lnTo>
                    <a:pt x="0" y="0"/>
                  </a:lnTo>
                  <a:lnTo>
                    <a:pt x="80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85" name="Freeform 83"/>
            <p:cNvSpPr>
              <a:spLocks/>
            </p:cNvSpPr>
            <p:nvPr/>
          </p:nvSpPr>
          <p:spPr bwMode="auto">
            <a:xfrm>
              <a:off x="2579" y="1147"/>
              <a:ext cx="272" cy="449"/>
            </a:xfrm>
            <a:custGeom>
              <a:avLst/>
              <a:gdLst>
                <a:gd name="T0" fmla="*/ 220 w 52"/>
                <a:gd name="T1" fmla="*/ 449 h 86"/>
                <a:gd name="T2" fmla="*/ 115 w 52"/>
                <a:gd name="T3" fmla="*/ 386 h 86"/>
                <a:gd name="T4" fmla="*/ 0 w 52"/>
                <a:gd name="T5" fmla="*/ 0 h 86"/>
                <a:gd name="T6" fmla="*/ 272 w 52"/>
                <a:gd name="T7" fmla="*/ 324 h 86"/>
                <a:gd name="T8" fmla="*/ 220 w 52"/>
                <a:gd name="T9" fmla="*/ 449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86">
                  <a:moveTo>
                    <a:pt x="42" y="86"/>
                  </a:moveTo>
                  <a:lnTo>
                    <a:pt x="22" y="74"/>
                  </a:lnTo>
                  <a:lnTo>
                    <a:pt x="0" y="0"/>
                  </a:lnTo>
                  <a:lnTo>
                    <a:pt x="52" y="62"/>
                  </a:lnTo>
                  <a:lnTo>
                    <a:pt x="42" y="8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86" name="Freeform 84"/>
            <p:cNvSpPr>
              <a:spLocks/>
            </p:cNvSpPr>
            <p:nvPr/>
          </p:nvSpPr>
          <p:spPr bwMode="auto">
            <a:xfrm>
              <a:off x="3207" y="1115"/>
              <a:ext cx="198" cy="471"/>
            </a:xfrm>
            <a:custGeom>
              <a:avLst/>
              <a:gdLst>
                <a:gd name="T0" fmla="*/ 31 w 38"/>
                <a:gd name="T1" fmla="*/ 471 h 90"/>
                <a:gd name="T2" fmla="*/ 0 w 38"/>
                <a:gd name="T3" fmla="*/ 356 h 90"/>
                <a:gd name="T4" fmla="*/ 198 w 38"/>
                <a:gd name="T5" fmla="*/ 0 h 90"/>
                <a:gd name="T6" fmla="*/ 156 w 38"/>
                <a:gd name="T7" fmla="*/ 419 h 90"/>
                <a:gd name="T8" fmla="*/ 31 w 38"/>
                <a:gd name="T9" fmla="*/ 471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8"/>
                  </a:lnTo>
                  <a:lnTo>
                    <a:pt x="38" y="0"/>
                  </a:lnTo>
                  <a:lnTo>
                    <a:pt x="30" y="80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133"/>
          <p:cNvGrpSpPr>
            <a:grpSpLocks/>
          </p:cNvGrpSpPr>
          <p:nvPr/>
        </p:nvGrpSpPr>
        <p:grpSpPr bwMode="auto">
          <a:xfrm>
            <a:off x="439738" y="477838"/>
            <a:ext cx="1512887" cy="1481137"/>
            <a:chOff x="1005" y="337"/>
            <a:chExt cx="3723" cy="3646"/>
          </a:xfrm>
        </p:grpSpPr>
        <p:sp>
          <p:nvSpPr>
            <p:cNvPr id="34119" name="Oval 134"/>
            <p:cNvSpPr>
              <a:spLocks noChangeArrowheads="1"/>
            </p:cNvSpPr>
            <p:nvPr/>
          </p:nvSpPr>
          <p:spPr bwMode="auto">
            <a:xfrm>
              <a:off x="2576" y="1853"/>
              <a:ext cx="607" cy="607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4120" name="Group 135"/>
            <p:cNvGrpSpPr>
              <a:grpSpLocks/>
            </p:cNvGrpSpPr>
            <p:nvPr/>
          </p:nvGrpSpPr>
          <p:grpSpPr bwMode="auto">
            <a:xfrm>
              <a:off x="2665" y="337"/>
              <a:ext cx="429" cy="1352"/>
              <a:chOff x="2665" y="337"/>
              <a:chExt cx="429" cy="1352"/>
            </a:xfrm>
          </p:grpSpPr>
          <p:sp>
            <p:nvSpPr>
              <p:cNvPr id="34149" name="Oval 136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150" name="Oval 137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4151" name="Oval 138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4121" name="Group 139"/>
            <p:cNvGrpSpPr>
              <a:grpSpLocks/>
            </p:cNvGrpSpPr>
            <p:nvPr/>
          </p:nvGrpSpPr>
          <p:grpSpPr bwMode="auto">
            <a:xfrm rot="10800000">
              <a:off x="2665" y="2631"/>
              <a:ext cx="429" cy="1352"/>
              <a:chOff x="2665" y="337"/>
              <a:chExt cx="429" cy="1352"/>
            </a:xfrm>
          </p:grpSpPr>
          <p:sp>
            <p:nvSpPr>
              <p:cNvPr id="34146" name="Oval 140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147" name="Oval 141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4148" name="Oval 142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4122" name="Group 143"/>
            <p:cNvGrpSpPr>
              <a:grpSpLocks/>
            </p:cNvGrpSpPr>
            <p:nvPr/>
          </p:nvGrpSpPr>
          <p:grpSpPr bwMode="auto">
            <a:xfrm rot="5400000">
              <a:off x="3837" y="1484"/>
              <a:ext cx="429" cy="1352"/>
              <a:chOff x="2665" y="337"/>
              <a:chExt cx="429" cy="1352"/>
            </a:xfrm>
          </p:grpSpPr>
          <p:sp>
            <p:nvSpPr>
              <p:cNvPr id="34143" name="Oval 144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144" name="Oval 145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4145" name="Oval 146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4123" name="Group 147"/>
            <p:cNvGrpSpPr>
              <a:grpSpLocks/>
            </p:cNvGrpSpPr>
            <p:nvPr/>
          </p:nvGrpSpPr>
          <p:grpSpPr bwMode="auto">
            <a:xfrm rot="-5400000">
              <a:off x="1466" y="1484"/>
              <a:ext cx="429" cy="1352"/>
              <a:chOff x="2665" y="337"/>
              <a:chExt cx="429" cy="1352"/>
            </a:xfrm>
          </p:grpSpPr>
          <p:sp>
            <p:nvSpPr>
              <p:cNvPr id="34140" name="Oval 148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141" name="Oval 149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4142" name="Oval 150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4124" name="Group 151"/>
            <p:cNvGrpSpPr>
              <a:grpSpLocks/>
            </p:cNvGrpSpPr>
            <p:nvPr/>
          </p:nvGrpSpPr>
          <p:grpSpPr bwMode="auto">
            <a:xfrm rot="-8100000">
              <a:off x="1983" y="2285"/>
              <a:ext cx="357" cy="1124"/>
              <a:chOff x="2665" y="337"/>
              <a:chExt cx="429" cy="1352"/>
            </a:xfrm>
          </p:grpSpPr>
          <p:sp>
            <p:nvSpPr>
              <p:cNvPr id="34137" name="Oval 152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138" name="Oval 153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4139" name="Oval 154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4125" name="Group 155"/>
            <p:cNvGrpSpPr>
              <a:grpSpLocks/>
            </p:cNvGrpSpPr>
            <p:nvPr/>
          </p:nvGrpSpPr>
          <p:grpSpPr bwMode="auto">
            <a:xfrm rot="2700000">
              <a:off x="3405" y="898"/>
              <a:ext cx="357" cy="1124"/>
              <a:chOff x="2665" y="337"/>
              <a:chExt cx="429" cy="1352"/>
            </a:xfrm>
          </p:grpSpPr>
          <p:sp>
            <p:nvSpPr>
              <p:cNvPr id="34134" name="Oval 156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135" name="Oval 157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4136" name="Oval 158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4126" name="Group 159"/>
            <p:cNvGrpSpPr>
              <a:grpSpLocks/>
            </p:cNvGrpSpPr>
            <p:nvPr/>
          </p:nvGrpSpPr>
          <p:grpSpPr bwMode="auto">
            <a:xfrm rot="8100000">
              <a:off x="3377" y="2277"/>
              <a:ext cx="357" cy="1124"/>
              <a:chOff x="2665" y="337"/>
              <a:chExt cx="429" cy="1352"/>
            </a:xfrm>
          </p:grpSpPr>
          <p:sp>
            <p:nvSpPr>
              <p:cNvPr id="34131" name="Oval 160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132" name="Oval 161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4133" name="Oval 162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4127" name="Group 163"/>
            <p:cNvGrpSpPr>
              <a:grpSpLocks/>
            </p:cNvGrpSpPr>
            <p:nvPr/>
          </p:nvGrpSpPr>
          <p:grpSpPr bwMode="auto">
            <a:xfrm rot="-2700000">
              <a:off x="1969" y="884"/>
              <a:ext cx="357" cy="1124"/>
              <a:chOff x="2665" y="337"/>
              <a:chExt cx="429" cy="1352"/>
            </a:xfrm>
          </p:grpSpPr>
          <p:sp>
            <p:nvSpPr>
              <p:cNvPr id="34128" name="Oval 164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129" name="Oval 165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4130" name="Oval 166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</p:grpSp>
      <p:grpSp>
        <p:nvGrpSpPr>
          <p:cNvPr id="33795" name="Group 167"/>
          <p:cNvGrpSpPr>
            <a:grpSpLocks/>
          </p:cNvGrpSpPr>
          <p:nvPr/>
        </p:nvGrpSpPr>
        <p:grpSpPr bwMode="auto">
          <a:xfrm>
            <a:off x="307975" y="2239963"/>
            <a:ext cx="1946275" cy="2051050"/>
            <a:chOff x="2211" y="2520"/>
            <a:chExt cx="1421" cy="1497"/>
          </a:xfrm>
        </p:grpSpPr>
        <p:sp>
          <p:nvSpPr>
            <p:cNvPr id="34102" name="Freeform 168"/>
            <p:cNvSpPr>
              <a:spLocks/>
            </p:cNvSpPr>
            <p:nvPr/>
          </p:nvSpPr>
          <p:spPr bwMode="auto">
            <a:xfrm>
              <a:off x="2852" y="2520"/>
              <a:ext cx="151" cy="641"/>
            </a:xfrm>
            <a:custGeom>
              <a:avLst/>
              <a:gdLst>
                <a:gd name="T0" fmla="*/ 76 w 64"/>
                <a:gd name="T1" fmla="*/ 641 h 270"/>
                <a:gd name="T2" fmla="*/ 76 w 64"/>
                <a:gd name="T3" fmla="*/ 128 h 270"/>
                <a:gd name="T4" fmla="*/ 151 w 64"/>
                <a:gd name="T5" fmla="*/ 128 h 270"/>
                <a:gd name="T6" fmla="*/ 76 w 64"/>
                <a:gd name="T7" fmla="*/ 0 h 270"/>
                <a:gd name="T8" fmla="*/ 0 w 64"/>
                <a:gd name="T9" fmla="*/ 128 h 270"/>
                <a:gd name="T10" fmla="*/ 71 w 64"/>
                <a:gd name="T11" fmla="*/ 128 h 270"/>
                <a:gd name="T12" fmla="*/ 76 w 64"/>
                <a:gd name="T13" fmla="*/ 641 h 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270">
                  <a:moveTo>
                    <a:pt x="32" y="270"/>
                  </a:moveTo>
                  <a:lnTo>
                    <a:pt x="32" y="54"/>
                  </a:lnTo>
                  <a:lnTo>
                    <a:pt x="64" y="54"/>
                  </a:lnTo>
                  <a:lnTo>
                    <a:pt x="32" y="0"/>
                  </a:lnTo>
                  <a:lnTo>
                    <a:pt x="0" y="54"/>
                  </a:lnTo>
                  <a:lnTo>
                    <a:pt x="30" y="54"/>
                  </a:lnTo>
                  <a:lnTo>
                    <a:pt x="32" y="27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03" name="Freeform 169"/>
            <p:cNvSpPr>
              <a:spLocks/>
            </p:cNvSpPr>
            <p:nvPr/>
          </p:nvSpPr>
          <p:spPr bwMode="auto">
            <a:xfrm>
              <a:off x="2851" y="2828"/>
              <a:ext cx="147" cy="114"/>
            </a:xfrm>
            <a:custGeom>
              <a:avLst/>
              <a:gdLst>
                <a:gd name="T0" fmla="*/ 76 w 62"/>
                <a:gd name="T1" fmla="*/ 0 h 48"/>
                <a:gd name="T2" fmla="*/ 0 w 62"/>
                <a:gd name="T3" fmla="*/ 114 h 48"/>
                <a:gd name="T4" fmla="*/ 147 w 62"/>
                <a:gd name="T5" fmla="*/ 114 h 48"/>
                <a:gd name="T6" fmla="*/ 76 w 62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" h="48">
                  <a:moveTo>
                    <a:pt x="32" y="0"/>
                  </a:moveTo>
                  <a:lnTo>
                    <a:pt x="0" y="48"/>
                  </a:lnTo>
                  <a:lnTo>
                    <a:pt x="62" y="48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04" name="Freeform 170"/>
            <p:cNvSpPr>
              <a:spLocks/>
            </p:cNvSpPr>
            <p:nvPr/>
          </p:nvSpPr>
          <p:spPr bwMode="auto">
            <a:xfrm>
              <a:off x="2999" y="3198"/>
              <a:ext cx="633" cy="148"/>
            </a:xfrm>
            <a:custGeom>
              <a:avLst/>
              <a:gdLst>
                <a:gd name="T0" fmla="*/ 0 w 267"/>
                <a:gd name="T1" fmla="*/ 72 h 62"/>
                <a:gd name="T2" fmla="*/ 512 w 267"/>
                <a:gd name="T3" fmla="*/ 72 h 62"/>
                <a:gd name="T4" fmla="*/ 512 w 267"/>
                <a:gd name="T5" fmla="*/ 148 h 62"/>
                <a:gd name="T6" fmla="*/ 633 w 267"/>
                <a:gd name="T7" fmla="*/ 72 h 62"/>
                <a:gd name="T8" fmla="*/ 512 w 267"/>
                <a:gd name="T9" fmla="*/ 0 h 62"/>
                <a:gd name="T10" fmla="*/ 512 w 267"/>
                <a:gd name="T11" fmla="*/ 67 h 62"/>
                <a:gd name="T12" fmla="*/ 0 w 267"/>
                <a:gd name="T13" fmla="*/ 72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7" h="62">
                  <a:moveTo>
                    <a:pt x="0" y="30"/>
                  </a:moveTo>
                  <a:lnTo>
                    <a:pt x="216" y="30"/>
                  </a:lnTo>
                  <a:lnTo>
                    <a:pt x="216" y="62"/>
                  </a:lnTo>
                  <a:lnTo>
                    <a:pt x="267" y="30"/>
                  </a:lnTo>
                  <a:lnTo>
                    <a:pt x="216" y="0"/>
                  </a:lnTo>
                  <a:lnTo>
                    <a:pt x="216" y="2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05" name="Freeform 171"/>
            <p:cNvSpPr>
              <a:spLocks/>
            </p:cNvSpPr>
            <p:nvPr/>
          </p:nvSpPr>
          <p:spPr bwMode="auto">
            <a:xfrm>
              <a:off x="2975" y="2985"/>
              <a:ext cx="242" cy="242"/>
            </a:xfrm>
            <a:custGeom>
              <a:avLst/>
              <a:gdLst>
                <a:gd name="T0" fmla="*/ 0 w 102"/>
                <a:gd name="T1" fmla="*/ 242 h 102"/>
                <a:gd name="T2" fmla="*/ 195 w 102"/>
                <a:gd name="T3" fmla="*/ 47 h 102"/>
                <a:gd name="T4" fmla="*/ 223 w 102"/>
                <a:gd name="T5" fmla="*/ 76 h 102"/>
                <a:gd name="T6" fmla="*/ 242 w 102"/>
                <a:gd name="T7" fmla="*/ 0 h 102"/>
                <a:gd name="T8" fmla="*/ 166 w 102"/>
                <a:gd name="T9" fmla="*/ 19 h 102"/>
                <a:gd name="T10" fmla="*/ 195 w 102"/>
                <a:gd name="T11" fmla="*/ 47 h 102"/>
                <a:gd name="T12" fmla="*/ 0 w 102"/>
                <a:gd name="T13" fmla="*/ 242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102">
                  <a:moveTo>
                    <a:pt x="0" y="102"/>
                  </a:moveTo>
                  <a:lnTo>
                    <a:pt x="82" y="20"/>
                  </a:lnTo>
                  <a:lnTo>
                    <a:pt x="94" y="32"/>
                  </a:lnTo>
                  <a:lnTo>
                    <a:pt x="102" y="0"/>
                  </a:lnTo>
                  <a:lnTo>
                    <a:pt x="70" y="8"/>
                  </a:lnTo>
                  <a:lnTo>
                    <a:pt x="82" y="2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06" name="Freeform 172"/>
            <p:cNvSpPr>
              <a:spLocks/>
            </p:cNvSpPr>
            <p:nvPr/>
          </p:nvSpPr>
          <p:spPr bwMode="auto">
            <a:xfrm>
              <a:off x="3208" y="3196"/>
              <a:ext cx="118" cy="148"/>
            </a:xfrm>
            <a:custGeom>
              <a:avLst/>
              <a:gdLst>
                <a:gd name="T0" fmla="*/ 118 w 50"/>
                <a:gd name="T1" fmla="*/ 72 h 62"/>
                <a:gd name="T2" fmla="*/ 0 w 50"/>
                <a:gd name="T3" fmla="*/ 0 h 62"/>
                <a:gd name="T4" fmla="*/ 0 w 50"/>
                <a:gd name="T5" fmla="*/ 148 h 62"/>
                <a:gd name="T6" fmla="*/ 118 w 50"/>
                <a:gd name="T7" fmla="*/ 72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62">
                  <a:moveTo>
                    <a:pt x="50" y="30"/>
                  </a:moveTo>
                  <a:lnTo>
                    <a:pt x="0" y="0"/>
                  </a:lnTo>
                  <a:lnTo>
                    <a:pt x="0" y="62"/>
                  </a:lnTo>
                  <a:lnTo>
                    <a:pt x="50" y="3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07" name="Freeform 173"/>
            <p:cNvSpPr>
              <a:spLocks/>
            </p:cNvSpPr>
            <p:nvPr/>
          </p:nvSpPr>
          <p:spPr bwMode="auto">
            <a:xfrm>
              <a:off x="3023" y="3102"/>
              <a:ext cx="76" cy="71"/>
            </a:xfrm>
            <a:custGeom>
              <a:avLst/>
              <a:gdLst>
                <a:gd name="T0" fmla="*/ 76 w 32"/>
                <a:gd name="T1" fmla="*/ 0 h 30"/>
                <a:gd name="T2" fmla="*/ 0 w 32"/>
                <a:gd name="T3" fmla="*/ 14 h 30"/>
                <a:gd name="T4" fmla="*/ 57 w 32"/>
                <a:gd name="T5" fmla="*/ 71 h 30"/>
                <a:gd name="T6" fmla="*/ 76 w 32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" h="30">
                  <a:moveTo>
                    <a:pt x="32" y="0"/>
                  </a:moveTo>
                  <a:lnTo>
                    <a:pt x="0" y="6"/>
                  </a:lnTo>
                  <a:lnTo>
                    <a:pt x="24" y="3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08" name="Freeform 174"/>
            <p:cNvSpPr>
              <a:spLocks/>
            </p:cNvSpPr>
            <p:nvPr/>
          </p:nvSpPr>
          <p:spPr bwMode="auto">
            <a:xfrm>
              <a:off x="2971" y="3327"/>
              <a:ext cx="242" cy="235"/>
            </a:xfrm>
            <a:custGeom>
              <a:avLst/>
              <a:gdLst>
                <a:gd name="T0" fmla="*/ 0 w 102"/>
                <a:gd name="T1" fmla="*/ 0 h 99"/>
                <a:gd name="T2" fmla="*/ 195 w 102"/>
                <a:gd name="T3" fmla="*/ 188 h 99"/>
                <a:gd name="T4" fmla="*/ 166 w 102"/>
                <a:gd name="T5" fmla="*/ 216 h 99"/>
                <a:gd name="T6" fmla="*/ 242 w 102"/>
                <a:gd name="T7" fmla="*/ 235 h 99"/>
                <a:gd name="T8" fmla="*/ 223 w 102"/>
                <a:gd name="T9" fmla="*/ 159 h 99"/>
                <a:gd name="T10" fmla="*/ 195 w 102"/>
                <a:gd name="T11" fmla="*/ 188 h 99"/>
                <a:gd name="T12" fmla="*/ 0 w 102"/>
                <a:gd name="T13" fmla="*/ 0 h 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99">
                  <a:moveTo>
                    <a:pt x="0" y="0"/>
                  </a:moveTo>
                  <a:lnTo>
                    <a:pt x="82" y="79"/>
                  </a:lnTo>
                  <a:lnTo>
                    <a:pt x="70" y="91"/>
                  </a:lnTo>
                  <a:lnTo>
                    <a:pt x="102" y="99"/>
                  </a:lnTo>
                  <a:lnTo>
                    <a:pt x="94" y="67"/>
                  </a:lnTo>
                  <a:lnTo>
                    <a:pt x="82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09" name="Freeform 175"/>
            <p:cNvSpPr>
              <a:spLocks/>
            </p:cNvSpPr>
            <p:nvPr/>
          </p:nvSpPr>
          <p:spPr bwMode="auto">
            <a:xfrm>
              <a:off x="3023" y="3375"/>
              <a:ext cx="71" cy="73"/>
            </a:xfrm>
            <a:custGeom>
              <a:avLst/>
              <a:gdLst>
                <a:gd name="T0" fmla="*/ 71 w 30"/>
                <a:gd name="T1" fmla="*/ 73 h 31"/>
                <a:gd name="T2" fmla="*/ 57 w 30"/>
                <a:gd name="T3" fmla="*/ 0 h 31"/>
                <a:gd name="T4" fmla="*/ 0 w 30"/>
                <a:gd name="T5" fmla="*/ 54 h 31"/>
                <a:gd name="T6" fmla="*/ 71 w 30"/>
                <a:gd name="T7" fmla="*/ 73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31">
                  <a:moveTo>
                    <a:pt x="30" y="31"/>
                  </a:moveTo>
                  <a:lnTo>
                    <a:pt x="24" y="0"/>
                  </a:lnTo>
                  <a:lnTo>
                    <a:pt x="0" y="23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10" name="Freeform 176"/>
            <p:cNvSpPr>
              <a:spLocks/>
            </p:cNvSpPr>
            <p:nvPr/>
          </p:nvSpPr>
          <p:spPr bwMode="auto">
            <a:xfrm>
              <a:off x="2635" y="2989"/>
              <a:ext cx="242" cy="242"/>
            </a:xfrm>
            <a:custGeom>
              <a:avLst/>
              <a:gdLst>
                <a:gd name="T0" fmla="*/ 242 w 102"/>
                <a:gd name="T1" fmla="*/ 242 h 102"/>
                <a:gd name="T2" fmla="*/ 47 w 102"/>
                <a:gd name="T3" fmla="*/ 47 h 102"/>
                <a:gd name="T4" fmla="*/ 76 w 102"/>
                <a:gd name="T5" fmla="*/ 19 h 102"/>
                <a:gd name="T6" fmla="*/ 0 w 102"/>
                <a:gd name="T7" fmla="*/ 0 h 102"/>
                <a:gd name="T8" fmla="*/ 19 w 102"/>
                <a:gd name="T9" fmla="*/ 76 h 102"/>
                <a:gd name="T10" fmla="*/ 47 w 102"/>
                <a:gd name="T11" fmla="*/ 47 h 102"/>
                <a:gd name="T12" fmla="*/ 242 w 102"/>
                <a:gd name="T13" fmla="*/ 242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102">
                  <a:moveTo>
                    <a:pt x="102" y="102"/>
                  </a:moveTo>
                  <a:lnTo>
                    <a:pt x="20" y="20"/>
                  </a:lnTo>
                  <a:lnTo>
                    <a:pt x="32" y="8"/>
                  </a:lnTo>
                  <a:lnTo>
                    <a:pt x="0" y="0"/>
                  </a:lnTo>
                  <a:lnTo>
                    <a:pt x="8" y="32"/>
                  </a:lnTo>
                  <a:lnTo>
                    <a:pt x="20" y="20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11" name="Freeform 177"/>
            <p:cNvSpPr>
              <a:spLocks/>
            </p:cNvSpPr>
            <p:nvPr/>
          </p:nvSpPr>
          <p:spPr bwMode="auto">
            <a:xfrm>
              <a:off x="2758" y="3112"/>
              <a:ext cx="71" cy="72"/>
            </a:xfrm>
            <a:custGeom>
              <a:avLst/>
              <a:gdLst>
                <a:gd name="T0" fmla="*/ 0 w 30"/>
                <a:gd name="T1" fmla="*/ 0 h 30"/>
                <a:gd name="T2" fmla="*/ 14 w 30"/>
                <a:gd name="T3" fmla="*/ 72 h 30"/>
                <a:gd name="T4" fmla="*/ 71 w 30"/>
                <a:gd name="T5" fmla="*/ 14 h 30"/>
                <a:gd name="T6" fmla="*/ 0 w 30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30">
                  <a:moveTo>
                    <a:pt x="0" y="0"/>
                  </a:moveTo>
                  <a:lnTo>
                    <a:pt x="6" y="30"/>
                  </a:lnTo>
                  <a:lnTo>
                    <a:pt x="3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12" name="Freeform 178"/>
            <p:cNvSpPr>
              <a:spLocks/>
            </p:cNvSpPr>
            <p:nvPr/>
          </p:nvSpPr>
          <p:spPr bwMode="auto">
            <a:xfrm>
              <a:off x="2642" y="3323"/>
              <a:ext cx="237" cy="239"/>
            </a:xfrm>
            <a:custGeom>
              <a:avLst/>
              <a:gdLst>
                <a:gd name="T0" fmla="*/ 237 w 100"/>
                <a:gd name="T1" fmla="*/ 0 h 101"/>
                <a:gd name="T2" fmla="*/ 47 w 100"/>
                <a:gd name="T3" fmla="*/ 192 h 101"/>
                <a:gd name="T4" fmla="*/ 19 w 100"/>
                <a:gd name="T5" fmla="*/ 163 h 101"/>
                <a:gd name="T6" fmla="*/ 0 w 100"/>
                <a:gd name="T7" fmla="*/ 239 h 101"/>
                <a:gd name="T8" fmla="*/ 76 w 100"/>
                <a:gd name="T9" fmla="*/ 220 h 101"/>
                <a:gd name="T10" fmla="*/ 47 w 100"/>
                <a:gd name="T11" fmla="*/ 192 h 101"/>
                <a:gd name="T12" fmla="*/ 237 w 100"/>
                <a:gd name="T13" fmla="*/ 0 h 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" h="101">
                  <a:moveTo>
                    <a:pt x="100" y="0"/>
                  </a:moveTo>
                  <a:lnTo>
                    <a:pt x="20" y="81"/>
                  </a:lnTo>
                  <a:lnTo>
                    <a:pt x="8" y="69"/>
                  </a:lnTo>
                  <a:lnTo>
                    <a:pt x="0" y="101"/>
                  </a:lnTo>
                  <a:lnTo>
                    <a:pt x="32" y="93"/>
                  </a:lnTo>
                  <a:lnTo>
                    <a:pt x="20" y="8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13" name="Freeform 179"/>
            <p:cNvSpPr>
              <a:spLocks/>
            </p:cNvSpPr>
            <p:nvPr/>
          </p:nvSpPr>
          <p:spPr bwMode="auto">
            <a:xfrm>
              <a:off x="2755" y="3374"/>
              <a:ext cx="76" cy="69"/>
            </a:xfrm>
            <a:custGeom>
              <a:avLst/>
              <a:gdLst>
                <a:gd name="T0" fmla="*/ 0 w 32"/>
                <a:gd name="T1" fmla="*/ 69 h 29"/>
                <a:gd name="T2" fmla="*/ 76 w 32"/>
                <a:gd name="T3" fmla="*/ 55 h 29"/>
                <a:gd name="T4" fmla="*/ 19 w 32"/>
                <a:gd name="T5" fmla="*/ 0 h 29"/>
                <a:gd name="T6" fmla="*/ 0 w 32"/>
                <a:gd name="T7" fmla="*/ 69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" h="29">
                  <a:moveTo>
                    <a:pt x="0" y="29"/>
                  </a:moveTo>
                  <a:lnTo>
                    <a:pt x="32" y="23"/>
                  </a:lnTo>
                  <a:lnTo>
                    <a:pt x="8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14" name="Freeform 180"/>
            <p:cNvSpPr>
              <a:spLocks/>
            </p:cNvSpPr>
            <p:nvPr/>
          </p:nvSpPr>
          <p:spPr bwMode="auto">
            <a:xfrm>
              <a:off x="2211" y="3198"/>
              <a:ext cx="636" cy="148"/>
            </a:xfrm>
            <a:custGeom>
              <a:avLst/>
              <a:gdLst>
                <a:gd name="T0" fmla="*/ 636 w 268"/>
                <a:gd name="T1" fmla="*/ 72 h 62"/>
                <a:gd name="T2" fmla="*/ 123 w 268"/>
                <a:gd name="T3" fmla="*/ 72 h 62"/>
                <a:gd name="T4" fmla="*/ 123 w 268"/>
                <a:gd name="T5" fmla="*/ 148 h 62"/>
                <a:gd name="T6" fmla="*/ 0 w 268"/>
                <a:gd name="T7" fmla="*/ 72 h 62"/>
                <a:gd name="T8" fmla="*/ 123 w 268"/>
                <a:gd name="T9" fmla="*/ 0 h 62"/>
                <a:gd name="T10" fmla="*/ 123 w 268"/>
                <a:gd name="T11" fmla="*/ 67 h 62"/>
                <a:gd name="T12" fmla="*/ 636 w 268"/>
                <a:gd name="T13" fmla="*/ 72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8" h="62">
                  <a:moveTo>
                    <a:pt x="268" y="30"/>
                  </a:moveTo>
                  <a:lnTo>
                    <a:pt x="52" y="30"/>
                  </a:lnTo>
                  <a:lnTo>
                    <a:pt x="52" y="62"/>
                  </a:lnTo>
                  <a:lnTo>
                    <a:pt x="0" y="30"/>
                  </a:lnTo>
                  <a:lnTo>
                    <a:pt x="52" y="0"/>
                  </a:lnTo>
                  <a:lnTo>
                    <a:pt x="52" y="28"/>
                  </a:lnTo>
                  <a:lnTo>
                    <a:pt x="268" y="3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15" name="Freeform 181"/>
            <p:cNvSpPr>
              <a:spLocks/>
            </p:cNvSpPr>
            <p:nvPr/>
          </p:nvSpPr>
          <p:spPr bwMode="auto">
            <a:xfrm>
              <a:off x="2519" y="3196"/>
              <a:ext cx="114" cy="148"/>
            </a:xfrm>
            <a:custGeom>
              <a:avLst/>
              <a:gdLst>
                <a:gd name="T0" fmla="*/ 0 w 48"/>
                <a:gd name="T1" fmla="*/ 72 h 62"/>
                <a:gd name="T2" fmla="*/ 114 w 48"/>
                <a:gd name="T3" fmla="*/ 0 h 62"/>
                <a:gd name="T4" fmla="*/ 114 w 48"/>
                <a:gd name="T5" fmla="*/ 148 h 62"/>
                <a:gd name="T6" fmla="*/ 0 w 48"/>
                <a:gd name="T7" fmla="*/ 72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62">
                  <a:moveTo>
                    <a:pt x="0" y="30"/>
                  </a:moveTo>
                  <a:lnTo>
                    <a:pt x="48" y="0"/>
                  </a:lnTo>
                  <a:lnTo>
                    <a:pt x="48" y="62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16" name="Freeform 182"/>
            <p:cNvSpPr>
              <a:spLocks/>
            </p:cNvSpPr>
            <p:nvPr/>
          </p:nvSpPr>
          <p:spPr bwMode="auto">
            <a:xfrm>
              <a:off x="2847" y="3384"/>
              <a:ext cx="152" cy="633"/>
            </a:xfrm>
            <a:custGeom>
              <a:avLst/>
              <a:gdLst>
                <a:gd name="T0" fmla="*/ 76 w 64"/>
                <a:gd name="T1" fmla="*/ 0 h 267"/>
                <a:gd name="T2" fmla="*/ 76 w 64"/>
                <a:gd name="T3" fmla="*/ 510 h 267"/>
                <a:gd name="T4" fmla="*/ 0 w 64"/>
                <a:gd name="T5" fmla="*/ 510 h 267"/>
                <a:gd name="T6" fmla="*/ 76 w 64"/>
                <a:gd name="T7" fmla="*/ 633 h 267"/>
                <a:gd name="T8" fmla="*/ 152 w 64"/>
                <a:gd name="T9" fmla="*/ 510 h 267"/>
                <a:gd name="T10" fmla="*/ 81 w 64"/>
                <a:gd name="T11" fmla="*/ 510 h 267"/>
                <a:gd name="T12" fmla="*/ 76 w 64"/>
                <a:gd name="T13" fmla="*/ 0 h 2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267">
                  <a:moveTo>
                    <a:pt x="32" y="0"/>
                  </a:moveTo>
                  <a:lnTo>
                    <a:pt x="32" y="215"/>
                  </a:lnTo>
                  <a:lnTo>
                    <a:pt x="0" y="215"/>
                  </a:lnTo>
                  <a:lnTo>
                    <a:pt x="32" y="267"/>
                  </a:lnTo>
                  <a:lnTo>
                    <a:pt x="64" y="215"/>
                  </a:lnTo>
                  <a:lnTo>
                    <a:pt x="34" y="215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17" name="Freeform 183"/>
            <p:cNvSpPr>
              <a:spLocks/>
            </p:cNvSpPr>
            <p:nvPr/>
          </p:nvSpPr>
          <p:spPr bwMode="auto">
            <a:xfrm>
              <a:off x="2848" y="3595"/>
              <a:ext cx="151" cy="118"/>
            </a:xfrm>
            <a:custGeom>
              <a:avLst/>
              <a:gdLst>
                <a:gd name="T0" fmla="*/ 76 w 64"/>
                <a:gd name="T1" fmla="*/ 118 h 50"/>
                <a:gd name="T2" fmla="*/ 151 w 64"/>
                <a:gd name="T3" fmla="*/ 0 h 50"/>
                <a:gd name="T4" fmla="*/ 0 w 64"/>
                <a:gd name="T5" fmla="*/ 0 h 50"/>
                <a:gd name="T6" fmla="*/ 76 w 64"/>
                <a:gd name="T7" fmla="*/ 118 h 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50">
                  <a:moveTo>
                    <a:pt x="32" y="50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32" y="5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18" name="Freeform 184"/>
            <p:cNvSpPr>
              <a:spLocks/>
            </p:cNvSpPr>
            <p:nvPr/>
          </p:nvSpPr>
          <p:spPr bwMode="auto">
            <a:xfrm>
              <a:off x="2852" y="3161"/>
              <a:ext cx="151" cy="237"/>
            </a:xfrm>
            <a:custGeom>
              <a:avLst/>
              <a:gdLst>
                <a:gd name="T0" fmla="*/ 76 w 64"/>
                <a:gd name="T1" fmla="*/ 0 h 100"/>
                <a:gd name="T2" fmla="*/ 151 w 64"/>
                <a:gd name="T3" fmla="*/ 114 h 100"/>
                <a:gd name="T4" fmla="*/ 76 w 64"/>
                <a:gd name="T5" fmla="*/ 237 h 100"/>
                <a:gd name="T6" fmla="*/ 0 w 64"/>
                <a:gd name="T7" fmla="*/ 114 h 100"/>
                <a:gd name="T8" fmla="*/ 76 w 64"/>
                <a:gd name="T9" fmla="*/ 0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" h="100">
                  <a:moveTo>
                    <a:pt x="32" y="0"/>
                  </a:moveTo>
                  <a:lnTo>
                    <a:pt x="64" y="48"/>
                  </a:lnTo>
                  <a:lnTo>
                    <a:pt x="32" y="100"/>
                  </a:lnTo>
                  <a:lnTo>
                    <a:pt x="0" y="48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796" name="Group 185"/>
          <p:cNvGrpSpPr>
            <a:grpSpLocks/>
          </p:cNvGrpSpPr>
          <p:nvPr/>
        </p:nvGrpSpPr>
        <p:grpSpPr bwMode="auto">
          <a:xfrm>
            <a:off x="4572000" y="409575"/>
            <a:ext cx="1568450" cy="1560513"/>
            <a:chOff x="4197" y="331"/>
            <a:chExt cx="1145" cy="1139"/>
          </a:xfrm>
        </p:grpSpPr>
        <p:sp>
          <p:nvSpPr>
            <p:cNvPr id="34077" name="Freeform 186"/>
            <p:cNvSpPr>
              <a:spLocks/>
            </p:cNvSpPr>
            <p:nvPr/>
          </p:nvSpPr>
          <p:spPr bwMode="auto">
            <a:xfrm>
              <a:off x="4662" y="796"/>
              <a:ext cx="215" cy="215"/>
            </a:xfrm>
            <a:custGeom>
              <a:avLst/>
              <a:gdLst>
                <a:gd name="T0" fmla="*/ 108 w 108"/>
                <a:gd name="T1" fmla="*/ 215 h 108"/>
                <a:gd name="T2" fmla="*/ 0 w 108"/>
                <a:gd name="T3" fmla="*/ 108 h 108"/>
                <a:gd name="T4" fmla="*/ 108 w 108"/>
                <a:gd name="T5" fmla="*/ 0 h 108"/>
                <a:gd name="T6" fmla="*/ 215 w 108"/>
                <a:gd name="T7" fmla="*/ 108 h 108"/>
                <a:gd name="T8" fmla="*/ 108 w 108"/>
                <a:gd name="T9" fmla="*/ 215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" h="108">
                  <a:moveTo>
                    <a:pt x="54" y="108"/>
                  </a:moveTo>
                  <a:lnTo>
                    <a:pt x="0" y="54"/>
                  </a:lnTo>
                  <a:lnTo>
                    <a:pt x="54" y="0"/>
                  </a:lnTo>
                  <a:lnTo>
                    <a:pt x="108" y="54"/>
                  </a:lnTo>
                  <a:lnTo>
                    <a:pt x="54" y="108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78" name="Freeform 187"/>
            <p:cNvSpPr>
              <a:spLocks/>
            </p:cNvSpPr>
            <p:nvPr/>
          </p:nvSpPr>
          <p:spPr bwMode="auto">
            <a:xfrm>
              <a:off x="4694" y="581"/>
              <a:ext cx="155" cy="156"/>
            </a:xfrm>
            <a:custGeom>
              <a:avLst/>
              <a:gdLst>
                <a:gd name="T0" fmla="*/ 76 w 78"/>
                <a:gd name="T1" fmla="*/ 156 h 78"/>
                <a:gd name="T2" fmla="*/ 0 w 78"/>
                <a:gd name="T3" fmla="*/ 76 h 78"/>
                <a:gd name="T4" fmla="*/ 76 w 78"/>
                <a:gd name="T5" fmla="*/ 0 h 78"/>
                <a:gd name="T6" fmla="*/ 155 w 78"/>
                <a:gd name="T7" fmla="*/ 76 h 78"/>
                <a:gd name="T8" fmla="*/ 76 w 78"/>
                <a:gd name="T9" fmla="*/ 15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38" y="78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78" y="38"/>
                  </a:lnTo>
                  <a:lnTo>
                    <a:pt x="38" y="78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79" name="Freeform 188"/>
            <p:cNvSpPr>
              <a:spLocks/>
            </p:cNvSpPr>
            <p:nvPr/>
          </p:nvSpPr>
          <p:spPr bwMode="auto">
            <a:xfrm>
              <a:off x="4726" y="430"/>
              <a:ext cx="91" cy="92"/>
            </a:xfrm>
            <a:custGeom>
              <a:avLst/>
              <a:gdLst>
                <a:gd name="T0" fmla="*/ 44 w 46"/>
                <a:gd name="T1" fmla="*/ 92 h 46"/>
                <a:gd name="T2" fmla="*/ 0 w 46"/>
                <a:gd name="T3" fmla="*/ 44 h 46"/>
                <a:gd name="T4" fmla="*/ 44 w 46"/>
                <a:gd name="T5" fmla="*/ 0 h 46"/>
                <a:gd name="T6" fmla="*/ 91 w 46"/>
                <a:gd name="T7" fmla="*/ 44 h 46"/>
                <a:gd name="T8" fmla="*/ 44 w 46"/>
                <a:gd name="T9" fmla="*/ 92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22" y="46"/>
                  </a:moveTo>
                  <a:lnTo>
                    <a:pt x="0" y="22"/>
                  </a:lnTo>
                  <a:lnTo>
                    <a:pt x="22" y="0"/>
                  </a:lnTo>
                  <a:lnTo>
                    <a:pt x="46" y="22"/>
                  </a:lnTo>
                  <a:lnTo>
                    <a:pt x="22" y="46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0" name="Freeform 189"/>
            <p:cNvSpPr>
              <a:spLocks/>
            </p:cNvSpPr>
            <p:nvPr/>
          </p:nvSpPr>
          <p:spPr bwMode="auto">
            <a:xfrm>
              <a:off x="4750" y="331"/>
              <a:ext cx="43" cy="44"/>
            </a:xfrm>
            <a:custGeom>
              <a:avLst/>
              <a:gdLst>
                <a:gd name="T0" fmla="*/ 20 w 22"/>
                <a:gd name="T1" fmla="*/ 44 h 22"/>
                <a:gd name="T2" fmla="*/ 0 w 22"/>
                <a:gd name="T3" fmla="*/ 24 h 22"/>
                <a:gd name="T4" fmla="*/ 20 w 22"/>
                <a:gd name="T5" fmla="*/ 0 h 22"/>
                <a:gd name="T6" fmla="*/ 43 w 22"/>
                <a:gd name="T7" fmla="*/ 24 h 22"/>
                <a:gd name="T8" fmla="*/ 20 w 22"/>
                <a:gd name="T9" fmla="*/ 44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10" y="22"/>
                  </a:moveTo>
                  <a:lnTo>
                    <a:pt x="0" y="12"/>
                  </a:lnTo>
                  <a:lnTo>
                    <a:pt x="10" y="0"/>
                  </a:lnTo>
                  <a:lnTo>
                    <a:pt x="22" y="12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1" name="Freeform 190"/>
            <p:cNvSpPr>
              <a:spLocks/>
            </p:cNvSpPr>
            <p:nvPr/>
          </p:nvSpPr>
          <p:spPr bwMode="auto">
            <a:xfrm>
              <a:off x="4940" y="828"/>
              <a:ext cx="156" cy="155"/>
            </a:xfrm>
            <a:custGeom>
              <a:avLst/>
              <a:gdLst>
                <a:gd name="T0" fmla="*/ 0 w 78"/>
                <a:gd name="T1" fmla="*/ 76 h 78"/>
                <a:gd name="T2" fmla="*/ 76 w 78"/>
                <a:gd name="T3" fmla="*/ 0 h 78"/>
                <a:gd name="T4" fmla="*/ 156 w 78"/>
                <a:gd name="T5" fmla="*/ 76 h 78"/>
                <a:gd name="T6" fmla="*/ 76 w 78"/>
                <a:gd name="T7" fmla="*/ 155 h 78"/>
                <a:gd name="T8" fmla="*/ 0 w 78"/>
                <a:gd name="T9" fmla="*/ 7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0" y="38"/>
                  </a:moveTo>
                  <a:lnTo>
                    <a:pt x="38" y="0"/>
                  </a:lnTo>
                  <a:lnTo>
                    <a:pt x="78" y="38"/>
                  </a:lnTo>
                  <a:lnTo>
                    <a:pt x="38" y="7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2" name="Freeform 191"/>
            <p:cNvSpPr>
              <a:spLocks/>
            </p:cNvSpPr>
            <p:nvPr/>
          </p:nvSpPr>
          <p:spPr bwMode="auto">
            <a:xfrm>
              <a:off x="5151" y="856"/>
              <a:ext cx="96" cy="95"/>
            </a:xfrm>
            <a:custGeom>
              <a:avLst/>
              <a:gdLst>
                <a:gd name="T0" fmla="*/ 0 w 48"/>
                <a:gd name="T1" fmla="*/ 48 h 48"/>
                <a:gd name="T2" fmla="*/ 48 w 48"/>
                <a:gd name="T3" fmla="*/ 0 h 48"/>
                <a:gd name="T4" fmla="*/ 96 w 48"/>
                <a:gd name="T5" fmla="*/ 48 h 48"/>
                <a:gd name="T6" fmla="*/ 48 w 48"/>
                <a:gd name="T7" fmla="*/ 95 h 48"/>
                <a:gd name="T8" fmla="*/ 0 w 48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48">
                  <a:moveTo>
                    <a:pt x="0" y="24"/>
                  </a:moveTo>
                  <a:lnTo>
                    <a:pt x="24" y="0"/>
                  </a:lnTo>
                  <a:lnTo>
                    <a:pt x="48" y="24"/>
                  </a:lnTo>
                  <a:lnTo>
                    <a:pt x="24" y="4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3" name="Freeform 192"/>
            <p:cNvSpPr>
              <a:spLocks/>
            </p:cNvSpPr>
            <p:nvPr/>
          </p:nvSpPr>
          <p:spPr bwMode="auto">
            <a:xfrm>
              <a:off x="5298" y="884"/>
              <a:ext cx="44" cy="43"/>
            </a:xfrm>
            <a:custGeom>
              <a:avLst/>
              <a:gdLst>
                <a:gd name="T0" fmla="*/ 0 w 22"/>
                <a:gd name="T1" fmla="*/ 20 h 22"/>
                <a:gd name="T2" fmla="*/ 20 w 22"/>
                <a:gd name="T3" fmla="*/ 0 h 22"/>
                <a:gd name="T4" fmla="*/ 44 w 22"/>
                <a:gd name="T5" fmla="*/ 20 h 22"/>
                <a:gd name="T6" fmla="*/ 20 w 22"/>
                <a:gd name="T7" fmla="*/ 43 h 22"/>
                <a:gd name="T8" fmla="*/ 0 w 22"/>
                <a:gd name="T9" fmla="*/ 2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0" y="10"/>
                  </a:moveTo>
                  <a:lnTo>
                    <a:pt x="10" y="0"/>
                  </a:lnTo>
                  <a:lnTo>
                    <a:pt x="22" y="10"/>
                  </a:lnTo>
                  <a:lnTo>
                    <a:pt x="10" y="2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4" name="Freeform 193"/>
            <p:cNvSpPr>
              <a:spLocks/>
            </p:cNvSpPr>
            <p:nvPr/>
          </p:nvSpPr>
          <p:spPr bwMode="auto">
            <a:xfrm>
              <a:off x="4694" y="1070"/>
              <a:ext cx="155" cy="154"/>
            </a:xfrm>
            <a:custGeom>
              <a:avLst/>
              <a:gdLst>
                <a:gd name="T0" fmla="*/ 76 w 78"/>
                <a:gd name="T1" fmla="*/ 0 h 77"/>
                <a:gd name="T2" fmla="*/ 155 w 78"/>
                <a:gd name="T3" fmla="*/ 80 h 77"/>
                <a:gd name="T4" fmla="*/ 76 w 78"/>
                <a:gd name="T5" fmla="*/ 154 h 77"/>
                <a:gd name="T6" fmla="*/ 0 w 78"/>
                <a:gd name="T7" fmla="*/ 80 h 77"/>
                <a:gd name="T8" fmla="*/ 76 w 78"/>
                <a:gd name="T9" fmla="*/ 0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7">
                  <a:moveTo>
                    <a:pt x="38" y="0"/>
                  </a:moveTo>
                  <a:lnTo>
                    <a:pt x="78" y="40"/>
                  </a:lnTo>
                  <a:lnTo>
                    <a:pt x="38" y="77"/>
                  </a:lnTo>
                  <a:lnTo>
                    <a:pt x="0" y="4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5" name="Freeform 194"/>
            <p:cNvSpPr>
              <a:spLocks/>
            </p:cNvSpPr>
            <p:nvPr/>
          </p:nvSpPr>
          <p:spPr bwMode="auto">
            <a:xfrm>
              <a:off x="4726" y="1283"/>
              <a:ext cx="91" cy="92"/>
            </a:xfrm>
            <a:custGeom>
              <a:avLst/>
              <a:gdLst>
                <a:gd name="T0" fmla="*/ 44 w 46"/>
                <a:gd name="T1" fmla="*/ 0 h 46"/>
                <a:gd name="T2" fmla="*/ 91 w 46"/>
                <a:gd name="T3" fmla="*/ 48 h 46"/>
                <a:gd name="T4" fmla="*/ 44 w 46"/>
                <a:gd name="T5" fmla="*/ 92 h 46"/>
                <a:gd name="T6" fmla="*/ 0 w 46"/>
                <a:gd name="T7" fmla="*/ 48 h 46"/>
                <a:gd name="T8" fmla="*/ 44 w 46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22" y="0"/>
                  </a:moveTo>
                  <a:lnTo>
                    <a:pt x="46" y="24"/>
                  </a:lnTo>
                  <a:lnTo>
                    <a:pt x="22" y="46"/>
                  </a:lnTo>
                  <a:lnTo>
                    <a:pt x="0" y="2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6" name="Freeform 195"/>
            <p:cNvSpPr>
              <a:spLocks/>
            </p:cNvSpPr>
            <p:nvPr/>
          </p:nvSpPr>
          <p:spPr bwMode="auto">
            <a:xfrm>
              <a:off x="4750" y="1426"/>
              <a:ext cx="43" cy="44"/>
            </a:xfrm>
            <a:custGeom>
              <a:avLst/>
              <a:gdLst>
                <a:gd name="T0" fmla="*/ 20 w 22"/>
                <a:gd name="T1" fmla="*/ 0 h 22"/>
                <a:gd name="T2" fmla="*/ 43 w 22"/>
                <a:gd name="T3" fmla="*/ 24 h 22"/>
                <a:gd name="T4" fmla="*/ 20 w 22"/>
                <a:gd name="T5" fmla="*/ 44 h 22"/>
                <a:gd name="T6" fmla="*/ 0 w 22"/>
                <a:gd name="T7" fmla="*/ 24 h 22"/>
                <a:gd name="T8" fmla="*/ 20 w 22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10" y="0"/>
                  </a:moveTo>
                  <a:lnTo>
                    <a:pt x="22" y="12"/>
                  </a:lnTo>
                  <a:lnTo>
                    <a:pt x="10" y="22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7" name="Freeform 196"/>
            <p:cNvSpPr>
              <a:spLocks/>
            </p:cNvSpPr>
            <p:nvPr/>
          </p:nvSpPr>
          <p:spPr bwMode="auto">
            <a:xfrm>
              <a:off x="4447" y="824"/>
              <a:ext cx="156" cy="155"/>
            </a:xfrm>
            <a:custGeom>
              <a:avLst/>
              <a:gdLst>
                <a:gd name="T0" fmla="*/ 156 w 78"/>
                <a:gd name="T1" fmla="*/ 76 h 78"/>
                <a:gd name="T2" fmla="*/ 76 w 78"/>
                <a:gd name="T3" fmla="*/ 155 h 78"/>
                <a:gd name="T4" fmla="*/ 0 w 78"/>
                <a:gd name="T5" fmla="*/ 76 h 78"/>
                <a:gd name="T6" fmla="*/ 76 w 78"/>
                <a:gd name="T7" fmla="*/ 0 h 78"/>
                <a:gd name="T8" fmla="*/ 156 w 78"/>
                <a:gd name="T9" fmla="*/ 7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78" y="38"/>
                  </a:moveTo>
                  <a:lnTo>
                    <a:pt x="38" y="7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78" y="38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8" name="Freeform 197"/>
            <p:cNvSpPr>
              <a:spLocks/>
            </p:cNvSpPr>
            <p:nvPr/>
          </p:nvSpPr>
          <p:spPr bwMode="auto">
            <a:xfrm>
              <a:off x="4296" y="856"/>
              <a:ext cx="92" cy="91"/>
            </a:xfrm>
            <a:custGeom>
              <a:avLst/>
              <a:gdLst>
                <a:gd name="T0" fmla="*/ 92 w 46"/>
                <a:gd name="T1" fmla="*/ 44 h 46"/>
                <a:gd name="T2" fmla="*/ 44 w 46"/>
                <a:gd name="T3" fmla="*/ 91 h 46"/>
                <a:gd name="T4" fmla="*/ 0 w 46"/>
                <a:gd name="T5" fmla="*/ 44 h 46"/>
                <a:gd name="T6" fmla="*/ 44 w 46"/>
                <a:gd name="T7" fmla="*/ 0 h 46"/>
                <a:gd name="T8" fmla="*/ 92 w 46"/>
                <a:gd name="T9" fmla="*/ 44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22" y="46"/>
                  </a:lnTo>
                  <a:lnTo>
                    <a:pt x="0" y="22"/>
                  </a:lnTo>
                  <a:lnTo>
                    <a:pt x="22" y="0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9" name="Freeform 198"/>
            <p:cNvSpPr>
              <a:spLocks/>
            </p:cNvSpPr>
            <p:nvPr/>
          </p:nvSpPr>
          <p:spPr bwMode="auto">
            <a:xfrm>
              <a:off x="4197" y="880"/>
              <a:ext cx="44" cy="43"/>
            </a:xfrm>
            <a:custGeom>
              <a:avLst/>
              <a:gdLst>
                <a:gd name="T0" fmla="*/ 44 w 22"/>
                <a:gd name="T1" fmla="*/ 20 h 22"/>
                <a:gd name="T2" fmla="*/ 24 w 22"/>
                <a:gd name="T3" fmla="*/ 43 h 22"/>
                <a:gd name="T4" fmla="*/ 0 w 22"/>
                <a:gd name="T5" fmla="*/ 20 h 22"/>
                <a:gd name="T6" fmla="*/ 24 w 22"/>
                <a:gd name="T7" fmla="*/ 0 h 22"/>
                <a:gd name="T8" fmla="*/ 44 w 22"/>
                <a:gd name="T9" fmla="*/ 2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22" y="10"/>
                  </a:moveTo>
                  <a:lnTo>
                    <a:pt x="12" y="22"/>
                  </a:lnTo>
                  <a:lnTo>
                    <a:pt x="0" y="10"/>
                  </a:lnTo>
                  <a:lnTo>
                    <a:pt x="12" y="0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90" name="Rectangle 199"/>
            <p:cNvSpPr>
              <a:spLocks noChangeArrowheads="1"/>
            </p:cNvSpPr>
            <p:nvPr/>
          </p:nvSpPr>
          <p:spPr bwMode="auto">
            <a:xfrm>
              <a:off x="4372" y="1188"/>
              <a:ext cx="111" cy="111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091" name="Rectangle 200"/>
            <p:cNvSpPr>
              <a:spLocks noChangeArrowheads="1"/>
            </p:cNvSpPr>
            <p:nvPr/>
          </p:nvSpPr>
          <p:spPr bwMode="auto">
            <a:xfrm>
              <a:off x="4523" y="1082"/>
              <a:ext cx="68" cy="68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092" name="Rectangle 201"/>
            <p:cNvSpPr>
              <a:spLocks noChangeArrowheads="1"/>
            </p:cNvSpPr>
            <p:nvPr/>
          </p:nvSpPr>
          <p:spPr bwMode="auto">
            <a:xfrm>
              <a:off x="4626" y="1015"/>
              <a:ext cx="32" cy="32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093" name="Rectangle 202"/>
            <p:cNvSpPr>
              <a:spLocks noChangeArrowheads="1"/>
            </p:cNvSpPr>
            <p:nvPr/>
          </p:nvSpPr>
          <p:spPr bwMode="auto">
            <a:xfrm>
              <a:off x="5056" y="506"/>
              <a:ext cx="111" cy="111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094" name="Rectangle 203"/>
            <p:cNvSpPr>
              <a:spLocks noChangeArrowheads="1"/>
            </p:cNvSpPr>
            <p:nvPr/>
          </p:nvSpPr>
          <p:spPr bwMode="auto">
            <a:xfrm>
              <a:off x="4948" y="657"/>
              <a:ext cx="68" cy="68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095" name="Rectangle 204"/>
            <p:cNvSpPr>
              <a:spLocks noChangeArrowheads="1"/>
            </p:cNvSpPr>
            <p:nvPr/>
          </p:nvSpPr>
          <p:spPr bwMode="auto">
            <a:xfrm>
              <a:off x="4881" y="760"/>
              <a:ext cx="32" cy="32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096" name="Rectangle 205"/>
            <p:cNvSpPr>
              <a:spLocks noChangeArrowheads="1"/>
            </p:cNvSpPr>
            <p:nvPr/>
          </p:nvSpPr>
          <p:spPr bwMode="auto">
            <a:xfrm>
              <a:off x="5056" y="1192"/>
              <a:ext cx="111" cy="107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097" name="Rectangle 206"/>
            <p:cNvSpPr>
              <a:spLocks noChangeArrowheads="1"/>
            </p:cNvSpPr>
            <p:nvPr/>
          </p:nvSpPr>
          <p:spPr bwMode="auto">
            <a:xfrm>
              <a:off x="4948" y="1086"/>
              <a:ext cx="68" cy="64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098" name="Rectangle 207"/>
            <p:cNvSpPr>
              <a:spLocks noChangeArrowheads="1"/>
            </p:cNvSpPr>
            <p:nvPr/>
          </p:nvSpPr>
          <p:spPr bwMode="auto">
            <a:xfrm>
              <a:off x="4881" y="1019"/>
              <a:ext cx="32" cy="32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099" name="Rectangle 208"/>
            <p:cNvSpPr>
              <a:spLocks noChangeArrowheads="1"/>
            </p:cNvSpPr>
            <p:nvPr/>
          </p:nvSpPr>
          <p:spPr bwMode="auto">
            <a:xfrm>
              <a:off x="4372" y="506"/>
              <a:ext cx="107" cy="111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100" name="Rectangle 209"/>
            <p:cNvSpPr>
              <a:spLocks noChangeArrowheads="1"/>
            </p:cNvSpPr>
            <p:nvPr/>
          </p:nvSpPr>
          <p:spPr bwMode="auto">
            <a:xfrm>
              <a:off x="4523" y="657"/>
              <a:ext cx="64" cy="68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101" name="Rectangle 210"/>
            <p:cNvSpPr>
              <a:spLocks noChangeArrowheads="1"/>
            </p:cNvSpPr>
            <p:nvPr/>
          </p:nvSpPr>
          <p:spPr bwMode="auto">
            <a:xfrm>
              <a:off x="4622" y="760"/>
              <a:ext cx="32" cy="32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3797" name="Group 211"/>
          <p:cNvGrpSpPr>
            <a:grpSpLocks/>
          </p:cNvGrpSpPr>
          <p:nvPr/>
        </p:nvGrpSpPr>
        <p:grpSpPr bwMode="auto">
          <a:xfrm>
            <a:off x="2420938" y="446088"/>
            <a:ext cx="1449387" cy="1557337"/>
            <a:chOff x="1963" y="273"/>
            <a:chExt cx="1058" cy="1137"/>
          </a:xfrm>
        </p:grpSpPr>
        <p:sp>
          <p:nvSpPr>
            <p:cNvPr id="34069" name="Freeform 212"/>
            <p:cNvSpPr>
              <a:spLocks/>
            </p:cNvSpPr>
            <p:nvPr/>
          </p:nvSpPr>
          <p:spPr bwMode="auto">
            <a:xfrm>
              <a:off x="2374" y="273"/>
              <a:ext cx="253" cy="505"/>
            </a:xfrm>
            <a:custGeom>
              <a:avLst/>
              <a:gdLst>
                <a:gd name="T0" fmla="*/ 0 w 118"/>
                <a:gd name="T1" fmla="*/ 0 h 236"/>
                <a:gd name="T2" fmla="*/ 253 w 118"/>
                <a:gd name="T3" fmla="*/ 0 h 236"/>
                <a:gd name="T4" fmla="*/ 124 w 118"/>
                <a:gd name="T5" fmla="*/ 505 h 236"/>
                <a:gd name="T6" fmla="*/ 0 w 118"/>
                <a:gd name="T7" fmla="*/ 0 h 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8" h="236">
                  <a:moveTo>
                    <a:pt x="0" y="0"/>
                  </a:moveTo>
                  <a:lnTo>
                    <a:pt x="118" y="0"/>
                  </a:lnTo>
                  <a:lnTo>
                    <a:pt x="58" y="2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70" name="Freeform 213"/>
            <p:cNvSpPr>
              <a:spLocks/>
            </p:cNvSpPr>
            <p:nvPr/>
          </p:nvSpPr>
          <p:spPr bwMode="auto">
            <a:xfrm>
              <a:off x="2400" y="787"/>
              <a:ext cx="205" cy="623"/>
            </a:xfrm>
            <a:custGeom>
              <a:avLst/>
              <a:gdLst>
                <a:gd name="T0" fmla="*/ 205 w 96"/>
                <a:gd name="T1" fmla="*/ 623 h 291"/>
                <a:gd name="T2" fmla="*/ 0 w 96"/>
                <a:gd name="T3" fmla="*/ 623 h 291"/>
                <a:gd name="T4" fmla="*/ 103 w 96"/>
                <a:gd name="T5" fmla="*/ 0 h 291"/>
                <a:gd name="T6" fmla="*/ 205 w 96"/>
                <a:gd name="T7" fmla="*/ 623 h 2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" h="291">
                  <a:moveTo>
                    <a:pt x="96" y="291"/>
                  </a:moveTo>
                  <a:lnTo>
                    <a:pt x="0" y="291"/>
                  </a:lnTo>
                  <a:lnTo>
                    <a:pt x="48" y="0"/>
                  </a:lnTo>
                  <a:lnTo>
                    <a:pt x="96" y="291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71" name="Freeform 214"/>
            <p:cNvSpPr>
              <a:spLocks/>
            </p:cNvSpPr>
            <p:nvPr/>
          </p:nvSpPr>
          <p:spPr bwMode="auto">
            <a:xfrm>
              <a:off x="2507" y="654"/>
              <a:ext cx="514" cy="253"/>
            </a:xfrm>
            <a:custGeom>
              <a:avLst/>
              <a:gdLst>
                <a:gd name="T0" fmla="*/ 514 w 240"/>
                <a:gd name="T1" fmla="*/ 0 h 118"/>
                <a:gd name="T2" fmla="*/ 514 w 240"/>
                <a:gd name="T3" fmla="*/ 253 h 118"/>
                <a:gd name="T4" fmla="*/ 0 w 240"/>
                <a:gd name="T5" fmla="*/ 129 h 118"/>
                <a:gd name="T6" fmla="*/ 514 w 240"/>
                <a:gd name="T7" fmla="*/ 0 h 1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0" h="118">
                  <a:moveTo>
                    <a:pt x="240" y="0"/>
                  </a:moveTo>
                  <a:lnTo>
                    <a:pt x="240" y="118"/>
                  </a:lnTo>
                  <a:lnTo>
                    <a:pt x="0" y="6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72" name="Freeform 215"/>
            <p:cNvSpPr>
              <a:spLocks/>
            </p:cNvSpPr>
            <p:nvPr/>
          </p:nvSpPr>
          <p:spPr bwMode="auto">
            <a:xfrm>
              <a:off x="1980" y="654"/>
              <a:ext cx="514" cy="253"/>
            </a:xfrm>
            <a:custGeom>
              <a:avLst/>
              <a:gdLst>
                <a:gd name="T0" fmla="*/ 0 w 240"/>
                <a:gd name="T1" fmla="*/ 253 h 118"/>
                <a:gd name="T2" fmla="*/ 0 w 240"/>
                <a:gd name="T3" fmla="*/ 0 h 118"/>
                <a:gd name="T4" fmla="*/ 514 w 240"/>
                <a:gd name="T5" fmla="*/ 129 h 118"/>
                <a:gd name="T6" fmla="*/ 0 w 240"/>
                <a:gd name="T7" fmla="*/ 253 h 1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0" h="118">
                  <a:moveTo>
                    <a:pt x="0" y="118"/>
                  </a:moveTo>
                  <a:lnTo>
                    <a:pt x="0" y="0"/>
                  </a:lnTo>
                  <a:lnTo>
                    <a:pt x="240" y="60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73" name="Freeform 216"/>
            <p:cNvSpPr>
              <a:spLocks/>
            </p:cNvSpPr>
            <p:nvPr/>
          </p:nvSpPr>
          <p:spPr bwMode="auto">
            <a:xfrm>
              <a:off x="1963" y="795"/>
              <a:ext cx="527" cy="521"/>
            </a:xfrm>
            <a:custGeom>
              <a:avLst/>
              <a:gdLst>
                <a:gd name="T0" fmla="*/ 107 w 246"/>
                <a:gd name="T1" fmla="*/ 521 h 243"/>
                <a:gd name="T2" fmla="*/ 0 w 246"/>
                <a:gd name="T3" fmla="*/ 418 h 243"/>
                <a:gd name="T4" fmla="*/ 527 w 246"/>
                <a:gd name="T5" fmla="*/ 0 h 243"/>
                <a:gd name="T6" fmla="*/ 107 w 246"/>
                <a:gd name="T7" fmla="*/ 521 h 2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6" h="243">
                  <a:moveTo>
                    <a:pt x="50" y="243"/>
                  </a:moveTo>
                  <a:lnTo>
                    <a:pt x="0" y="195"/>
                  </a:lnTo>
                  <a:lnTo>
                    <a:pt x="246" y="0"/>
                  </a:lnTo>
                  <a:lnTo>
                    <a:pt x="50" y="243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74" name="Freeform 217"/>
            <p:cNvSpPr>
              <a:spLocks/>
            </p:cNvSpPr>
            <p:nvPr/>
          </p:nvSpPr>
          <p:spPr bwMode="auto">
            <a:xfrm>
              <a:off x="2515" y="359"/>
              <a:ext cx="407" cy="411"/>
            </a:xfrm>
            <a:custGeom>
              <a:avLst/>
              <a:gdLst>
                <a:gd name="T0" fmla="*/ 300 w 190"/>
                <a:gd name="T1" fmla="*/ 0 h 192"/>
                <a:gd name="T2" fmla="*/ 407 w 190"/>
                <a:gd name="T3" fmla="*/ 107 h 192"/>
                <a:gd name="T4" fmla="*/ 0 w 190"/>
                <a:gd name="T5" fmla="*/ 411 h 192"/>
                <a:gd name="T6" fmla="*/ 300 w 190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0" h="192">
                  <a:moveTo>
                    <a:pt x="140" y="0"/>
                  </a:moveTo>
                  <a:lnTo>
                    <a:pt x="190" y="50"/>
                  </a:lnTo>
                  <a:lnTo>
                    <a:pt x="0" y="19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75" name="Freeform 218"/>
            <p:cNvSpPr>
              <a:spLocks/>
            </p:cNvSpPr>
            <p:nvPr/>
          </p:nvSpPr>
          <p:spPr bwMode="auto">
            <a:xfrm>
              <a:off x="2143" y="423"/>
              <a:ext cx="347" cy="347"/>
            </a:xfrm>
            <a:custGeom>
              <a:avLst/>
              <a:gdLst>
                <a:gd name="T0" fmla="*/ 0 w 162"/>
                <a:gd name="T1" fmla="*/ 103 h 162"/>
                <a:gd name="T2" fmla="*/ 103 w 162"/>
                <a:gd name="T3" fmla="*/ 0 h 162"/>
                <a:gd name="T4" fmla="*/ 347 w 162"/>
                <a:gd name="T5" fmla="*/ 347 h 162"/>
                <a:gd name="T6" fmla="*/ 0 w 162"/>
                <a:gd name="T7" fmla="*/ 103 h 1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162">
                  <a:moveTo>
                    <a:pt x="0" y="48"/>
                  </a:moveTo>
                  <a:lnTo>
                    <a:pt x="48" y="0"/>
                  </a:lnTo>
                  <a:lnTo>
                    <a:pt x="162" y="16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76" name="Freeform 219"/>
            <p:cNvSpPr>
              <a:spLocks/>
            </p:cNvSpPr>
            <p:nvPr/>
          </p:nvSpPr>
          <p:spPr bwMode="auto">
            <a:xfrm>
              <a:off x="2520" y="795"/>
              <a:ext cx="381" cy="379"/>
            </a:xfrm>
            <a:custGeom>
              <a:avLst/>
              <a:gdLst>
                <a:gd name="T0" fmla="*/ 381 w 178"/>
                <a:gd name="T1" fmla="*/ 251 h 177"/>
                <a:gd name="T2" fmla="*/ 253 w 178"/>
                <a:gd name="T3" fmla="*/ 379 h 177"/>
                <a:gd name="T4" fmla="*/ 0 w 178"/>
                <a:gd name="T5" fmla="*/ 0 h 177"/>
                <a:gd name="T6" fmla="*/ 381 w 178"/>
                <a:gd name="T7" fmla="*/ 251 h 17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8" h="177">
                  <a:moveTo>
                    <a:pt x="178" y="117"/>
                  </a:moveTo>
                  <a:lnTo>
                    <a:pt x="118" y="177"/>
                  </a:lnTo>
                  <a:lnTo>
                    <a:pt x="0" y="0"/>
                  </a:lnTo>
                  <a:lnTo>
                    <a:pt x="178" y="117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798" name="Group 220"/>
          <p:cNvGrpSpPr>
            <a:grpSpLocks/>
          </p:cNvGrpSpPr>
          <p:nvPr/>
        </p:nvGrpSpPr>
        <p:grpSpPr bwMode="auto">
          <a:xfrm>
            <a:off x="2725738" y="2413000"/>
            <a:ext cx="1738312" cy="1746250"/>
            <a:chOff x="2611" y="2229"/>
            <a:chExt cx="1005" cy="1010"/>
          </a:xfrm>
        </p:grpSpPr>
        <p:sp>
          <p:nvSpPr>
            <p:cNvPr id="34036" name="Freeform 221"/>
            <p:cNvSpPr>
              <a:spLocks/>
            </p:cNvSpPr>
            <p:nvPr/>
          </p:nvSpPr>
          <p:spPr bwMode="auto">
            <a:xfrm>
              <a:off x="3339" y="2955"/>
              <a:ext cx="67" cy="67"/>
            </a:xfrm>
            <a:custGeom>
              <a:avLst/>
              <a:gdLst>
                <a:gd name="T0" fmla="*/ 67 w 38"/>
                <a:gd name="T1" fmla="*/ 0 h 38"/>
                <a:gd name="T2" fmla="*/ 4 w 38"/>
                <a:gd name="T3" fmla="*/ 67 h 38"/>
                <a:gd name="T4" fmla="*/ 0 w 38"/>
                <a:gd name="T5" fmla="*/ 0 h 38"/>
                <a:gd name="T6" fmla="*/ 67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0"/>
                  </a:moveTo>
                  <a:lnTo>
                    <a:pt x="2" y="38"/>
                  </a:ln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37" name="Line 222"/>
            <p:cNvSpPr>
              <a:spLocks noChangeShapeType="1"/>
            </p:cNvSpPr>
            <p:nvPr/>
          </p:nvSpPr>
          <p:spPr bwMode="auto">
            <a:xfrm>
              <a:off x="3159" y="2781"/>
              <a:ext cx="180" cy="177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38" name="Freeform 223"/>
            <p:cNvSpPr>
              <a:spLocks/>
            </p:cNvSpPr>
            <p:nvPr/>
          </p:nvSpPr>
          <p:spPr bwMode="auto">
            <a:xfrm>
              <a:off x="3209" y="2825"/>
              <a:ext cx="66" cy="67"/>
            </a:xfrm>
            <a:custGeom>
              <a:avLst/>
              <a:gdLst>
                <a:gd name="T0" fmla="*/ 66 w 38"/>
                <a:gd name="T1" fmla="*/ 0 h 38"/>
                <a:gd name="T2" fmla="*/ 3 w 38"/>
                <a:gd name="T3" fmla="*/ 67 h 38"/>
                <a:gd name="T4" fmla="*/ 0 w 38"/>
                <a:gd name="T5" fmla="*/ 0 h 38"/>
                <a:gd name="T6" fmla="*/ 66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0"/>
                  </a:moveTo>
                  <a:lnTo>
                    <a:pt x="2" y="38"/>
                  </a:ln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39" name="Freeform 224"/>
            <p:cNvSpPr>
              <a:spLocks/>
            </p:cNvSpPr>
            <p:nvPr/>
          </p:nvSpPr>
          <p:spPr bwMode="auto">
            <a:xfrm>
              <a:off x="3272" y="2892"/>
              <a:ext cx="70" cy="63"/>
            </a:xfrm>
            <a:custGeom>
              <a:avLst/>
              <a:gdLst>
                <a:gd name="T0" fmla="*/ 70 w 40"/>
                <a:gd name="T1" fmla="*/ 0 h 36"/>
                <a:gd name="T2" fmla="*/ 4 w 40"/>
                <a:gd name="T3" fmla="*/ 63 h 36"/>
                <a:gd name="T4" fmla="*/ 0 w 40"/>
                <a:gd name="T5" fmla="*/ 0 h 36"/>
                <a:gd name="T6" fmla="*/ 70 w 40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40" y="0"/>
                  </a:moveTo>
                  <a:lnTo>
                    <a:pt x="2" y="36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40" name="Freeform 225"/>
            <p:cNvSpPr>
              <a:spLocks/>
            </p:cNvSpPr>
            <p:nvPr/>
          </p:nvSpPr>
          <p:spPr bwMode="auto">
            <a:xfrm>
              <a:off x="2822" y="2443"/>
              <a:ext cx="70" cy="64"/>
            </a:xfrm>
            <a:custGeom>
              <a:avLst/>
              <a:gdLst>
                <a:gd name="T0" fmla="*/ 0 w 40"/>
                <a:gd name="T1" fmla="*/ 64 h 36"/>
                <a:gd name="T2" fmla="*/ 67 w 40"/>
                <a:gd name="T3" fmla="*/ 0 h 36"/>
                <a:gd name="T4" fmla="*/ 70 w 40"/>
                <a:gd name="T5" fmla="*/ 64 h 36"/>
                <a:gd name="T6" fmla="*/ 0 w 40"/>
                <a:gd name="T7" fmla="*/ 64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0" y="36"/>
                  </a:moveTo>
                  <a:lnTo>
                    <a:pt x="38" y="0"/>
                  </a:lnTo>
                  <a:lnTo>
                    <a:pt x="4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41" name="Line 226"/>
            <p:cNvSpPr>
              <a:spLocks noChangeShapeType="1"/>
            </p:cNvSpPr>
            <p:nvPr/>
          </p:nvSpPr>
          <p:spPr bwMode="auto">
            <a:xfrm flipH="1" flipV="1">
              <a:off x="2889" y="2507"/>
              <a:ext cx="179" cy="175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42" name="Freeform 227"/>
            <p:cNvSpPr>
              <a:spLocks/>
            </p:cNvSpPr>
            <p:nvPr/>
          </p:nvSpPr>
          <p:spPr bwMode="auto">
            <a:xfrm>
              <a:off x="2952" y="2573"/>
              <a:ext cx="70" cy="64"/>
            </a:xfrm>
            <a:custGeom>
              <a:avLst/>
              <a:gdLst>
                <a:gd name="T0" fmla="*/ 0 w 40"/>
                <a:gd name="T1" fmla="*/ 64 h 36"/>
                <a:gd name="T2" fmla="*/ 67 w 40"/>
                <a:gd name="T3" fmla="*/ 0 h 36"/>
                <a:gd name="T4" fmla="*/ 70 w 40"/>
                <a:gd name="T5" fmla="*/ 64 h 36"/>
                <a:gd name="T6" fmla="*/ 0 w 40"/>
                <a:gd name="T7" fmla="*/ 64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0" y="36"/>
                  </a:moveTo>
                  <a:lnTo>
                    <a:pt x="38" y="0"/>
                  </a:lnTo>
                  <a:lnTo>
                    <a:pt x="4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43" name="Freeform 228"/>
            <p:cNvSpPr>
              <a:spLocks/>
            </p:cNvSpPr>
            <p:nvPr/>
          </p:nvSpPr>
          <p:spPr bwMode="auto">
            <a:xfrm>
              <a:off x="2889" y="2507"/>
              <a:ext cx="67" cy="66"/>
            </a:xfrm>
            <a:custGeom>
              <a:avLst/>
              <a:gdLst>
                <a:gd name="T0" fmla="*/ 0 w 38"/>
                <a:gd name="T1" fmla="*/ 66 h 38"/>
                <a:gd name="T2" fmla="*/ 63 w 38"/>
                <a:gd name="T3" fmla="*/ 0 h 38"/>
                <a:gd name="T4" fmla="*/ 67 w 38"/>
                <a:gd name="T5" fmla="*/ 66 h 38"/>
                <a:gd name="T6" fmla="*/ 0 w 38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0" y="38"/>
                  </a:moveTo>
                  <a:lnTo>
                    <a:pt x="36" y="0"/>
                  </a:lnTo>
                  <a:lnTo>
                    <a:pt x="38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44" name="Freeform 229"/>
            <p:cNvSpPr>
              <a:spLocks/>
            </p:cNvSpPr>
            <p:nvPr/>
          </p:nvSpPr>
          <p:spPr bwMode="auto">
            <a:xfrm>
              <a:off x="3015" y="2640"/>
              <a:ext cx="190" cy="188"/>
            </a:xfrm>
            <a:custGeom>
              <a:avLst/>
              <a:gdLst>
                <a:gd name="T0" fmla="*/ 95 w 108"/>
                <a:gd name="T1" fmla="*/ 188 h 107"/>
                <a:gd name="T2" fmla="*/ 0 w 108"/>
                <a:gd name="T3" fmla="*/ 95 h 107"/>
                <a:gd name="T4" fmla="*/ 95 w 108"/>
                <a:gd name="T5" fmla="*/ 0 h 107"/>
                <a:gd name="T6" fmla="*/ 190 w 108"/>
                <a:gd name="T7" fmla="*/ 95 h 107"/>
                <a:gd name="T8" fmla="*/ 95 w 108"/>
                <a:gd name="T9" fmla="*/ 188 h 1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" h="107">
                  <a:moveTo>
                    <a:pt x="54" y="107"/>
                  </a:moveTo>
                  <a:lnTo>
                    <a:pt x="0" y="54"/>
                  </a:lnTo>
                  <a:lnTo>
                    <a:pt x="54" y="0"/>
                  </a:lnTo>
                  <a:lnTo>
                    <a:pt x="108" y="54"/>
                  </a:lnTo>
                  <a:lnTo>
                    <a:pt x="54" y="107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45" name="Freeform 230"/>
            <p:cNvSpPr>
              <a:spLocks/>
            </p:cNvSpPr>
            <p:nvPr/>
          </p:nvSpPr>
          <p:spPr bwMode="auto">
            <a:xfrm>
              <a:off x="3043" y="2229"/>
              <a:ext cx="127" cy="67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7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46" name="Line 231"/>
            <p:cNvSpPr>
              <a:spLocks noChangeShapeType="1"/>
            </p:cNvSpPr>
            <p:nvPr/>
          </p:nvSpPr>
          <p:spPr bwMode="auto">
            <a:xfrm flipV="1">
              <a:off x="3110" y="2292"/>
              <a:ext cx="2" cy="34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47" name="Freeform 232"/>
            <p:cNvSpPr>
              <a:spLocks/>
            </p:cNvSpPr>
            <p:nvPr/>
          </p:nvSpPr>
          <p:spPr bwMode="auto">
            <a:xfrm>
              <a:off x="3043" y="2482"/>
              <a:ext cx="127" cy="67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7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48" name="Freeform 233"/>
            <p:cNvSpPr>
              <a:spLocks/>
            </p:cNvSpPr>
            <p:nvPr/>
          </p:nvSpPr>
          <p:spPr bwMode="auto">
            <a:xfrm>
              <a:off x="3043" y="2356"/>
              <a:ext cx="127" cy="66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6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49" name="Freeform 234"/>
            <p:cNvSpPr>
              <a:spLocks/>
            </p:cNvSpPr>
            <p:nvPr/>
          </p:nvSpPr>
          <p:spPr bwMode="auto">
            <a:xfrm>
              <a:off x="3050" y="3173"/>
              <a:ext cx="127" cy="66"/>
            </a:xfrm>
            <a:custGeom>
              <a:avLst/>
              <a:gdLst>
                <a:gd name="T0" fmla="*/ 127 w 72"/>
                <a:gd name="T1" fmla="*/ 66 h 38"/>
                <a:gd name="T2" fmla="*/ 0 w 72"/>
                <a:gd name="T3" fmla="*/ 66 h 38"/>
                <a:gd name="T4" fmla="*/ 60 w 72"/>
                <a:gd name="T5" fmla="*/ 0 h 38"/>
                <a:gd name="T6" fmla="*/ 127 w 72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50" name="Line 235"/>
            <p:cNvSpPr>
              <a:spLocks noChangeShapeType="1"/>
            </p:cNvSpPr>
            <p:nvPr/>
          </p:nvSpPr>
          <p:spPr bwMode="auto">
            <a:xfrm>
              <a:off x="3110" y="2828"/>
              <a:ext cx="2" cy="34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51" name="Freeform 236"/>
            <p:cNvSpPr>
              <a:spLocks/>
            </p:cNvSpPr>
            <p:nvPr/>
          </p:nvSpPr>
          <p:spPr bwMode="auto">
            <a:xfrm>
              <a:off x="3050" y="2920"/>
              <a:ext cx="127" cy="66"/>
            </a:xfrm>
            <a:custGeom>
              <a:avLst/>
              <a:gdLst>
                <a:gd name="T0" fmla="*/ 127 w 72"/>
                <a:gd name="T1" fmla="*/ 66 h 38"/>
                <a:gd name="T2" fmla="*/ 0 w 72"/>
                <a:gd name="T3" fmla="*/ 66 h 38"/>
                <a:gd name="T4" fmla="*/ 60 w 72"/>
                <a:gd name="T5" fmla="*/ 0 h 38"/>
                <a:gd name="T6" fmla="*/ 127 w 72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52" name="Freeform 237"/>
            <p:cNvSpPr>
              <a:spLocks/>
            </p:cNvSpPr>
            <p:nvPr/>
          </p:nvSpPr>
          <p:spPr bwMode="auto">
            <a:xfrm>
              <a:off x="3050" y="3046"/>
              <a:ext cx="127" cy="67"/>
            </a:xfrm>
            <a:custGeom>
              <a:avLst/>
              <a:gdLst>
                <a:gd name="T0" fmla="*/ 127 w 72"/>
                <a:gd name="T1" fmla="*/ 67 h 38"/>
                <a:gd name="T2" fmla="*/ 0 w 72"/>
                <a:gd name="T3" fmla="*/ 67 h 38"/>
                <a:gd name="T4" fmla="*/ 60 w 72"/>
                <a:gd name="T5" fmla="*/ 0 h 38"/>
                <a:gd name="T6" fmla="*/ 127 w 72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53" name="Freeform 238"/>
            <p:cNvSpPr>
              <a:spLocks/>
            </p:cNvSpPr>
            <p:nvPr/>
          </p:nvSpPr>
          <p:spPr bwMode="auto">
            <a:xfrm>
              <a:off x="3339" y="2450"/>
              <a:ext cx="63" cy="71"/>
            </a:xfrm>
            <a:custGeom>
              <a:avLst/>
              <a:gdLst>
                <a:gd name="T0" fmla="*/ 0 w 36"/>
                <a:gd name="T1" fmla="*/ 0 h 40"/>
                <a:gd name="T2" fmla="*/ 63 w 36"/>
                <a:gd name="T3" fmla="*/ 67 h 40"/>
                <a:gd name="T4" fmla="*/ 0 w 36"/>
                <a:gd name="T5" fmla="*/ 71 h 40"/>
                <a:gd name="T6" fmla="*/ 0 w 36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0" y="0"/>
                  </a:moveTo>
                  <a:lnTo>
                    <a:pt x="36" y="38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54" name="Line 239"/>
            <p:cNvSpPr>
              <a:spLocks noChangeShapeType="1"/>
            </p:cNvSpPr>
            <p:nvPr/>
          </p:nvSpPr>
          <p:spPr bwMode="auto">
            <a:xfrm flipV="1">
              <a:off x="3163" y="2517"/>
              <a:ext cx="176" cy="179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55" name="Freeform 240"/>
            <p:cNvSpPr>
              <a:spLocks/>
            </p:cNvSpPr>
            <p:nvPr/>
          </p:nvSpPr>
          <p:spPr bwMode="auto">
            <a:xfrm>
              <a:off x="3209" y="2580"/>
              <a:ext cx="63" cy="71"/>
            </a:xfrm>
            <a:custGeom>
              <a:avLst/>
              <a:gdLst>
                <a:gd name="T0" fmla="*/ 0 w 36"/>
                <a:gd name="T1" fmla="*/ 0 h 40"/>
                <a:gd name="T2" fmla="*/ 63 w 36"/>
                <a:gd name="T3" fmla="*/ 67 h 40"/>
                <a:gd name="T4" fmla="*/ 0 w 36"/>
                <a:gd name="T5" fmla="*/ 71 h 40"/>
                <a:gd name="T6" fmla="*/ 0 w 36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0" y="0"/>
                  </a:moveTo>
                  <a:lnTo>
                    <a:pt x="36" y="38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56" name="Freeform 241"/>
            <p:cNvSpPr>
              <a:spLocks/>
            </p:cNvSpPr>
            <p:nvPr/>
          </p:nvSpPr>
          <p:spPr bwMode="auto">
            <a:xfrm>
              <a:off x="3272" y="2517"/>
              <a:ext cx="67" cy="67"/>
            </a:xfrm>
            <a:custGeom>
              <a:avLst/>
              <a:gdLst>
                <a:gd name="T0" fmla="*/ 0 w 38"/>
                <a:gd name="T1" fmla="*/ 0 h 38"/>
                <a:gd name="T2" fmla="*/ 67 w 38"/>
                <a:gd name="T3" fmla="*/ 63 h 38"/>
                <a:gd name="T4" fmla="*/ 0 w 38"/>
                <a:gd name="T5" fmla="*/ 67 h 38"/>
                <a:gd name="T6" fmla="*/ 0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0" y="0"/>
                  </a:moveTo>
                  <a:lnTo>
                    <a:pt x="38" y="36"/>
                  </a:lnTo>
                  <a:lnTo>
                    <a:pt x="0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57" name="Freeform 242"/>
            <p:cNvSpPr>
              <a:spLocks/>
            </p:cNvSpPr>
            <p:nvPr/>
          </p:nvSpPr>
          <p:spPr bwMode="auto">
            <a:xfrm>
              <a:off x="2825" y="2965"/>
              <a:ext cx="67" cy="67"/>
            </a:xfrm>
            <a:custGeom>
              <a:avLst/>
              <a:gdLst>
                <a:gd name="T0" fmla="*/ 67 w 38"/>
                <a:gd name="T1" fmla="*/ 67 h 38"/>
                <a:gd name="T2" fmla="*/ 0 w 38"/>
                <a:gd name="T3" fmla="*/ 4 h 38"/>
                <a:gd name="T4" fmla="*/ 67 w 38"/>
                <a:gd name="T5" fmla="*/ 0 h 38"/>
                <a:gd name="T6" fmla="*/ 67 w 38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38"/>
                  </a:moveTo>
                  <a:lnTo>
                    <a:pt x="0" y="2"/>
                  </a:lnTo>
                  <a:lnTo>
                    <a:pt x="3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58" name="Line 243"/>
            <p:cNvSpPr>
              <a:spLocks noChangeShapeType="1"/>
            </p:cNvSpPr>
            <p:nvPr/>
          </p:nvSpPr>
          <p:spPr bwMode="auto">
            <a:xfrm flipH="1">
              <a:off x="2889" y="2788"/>
              <a:ext cx="179" cy="177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59" name="Freeform 244"/>
            <p:cNvSpPr>
              <a:spLocks/>
            </p:cNvSpPr>
            <p:nvPr/>
          </p:nvSpPr>
          <p:spPr bwMode="auto">
            <a:xfrm>
              <a:off x="2956" y="2835"/>
              <a:ext cx="66" cy="67"/>
            </a:xfrm>
            <a:custGeom>
              <a:avLst/>
              <a:gdLst>
                <a:gd name="T0" fmla="*/ 66 w 38"/>
                <a:gd name="T1" fmla="*/ 67 h 38"/>
                <a:gd name="T2" fmla="*/ 0 w 38"/>
                <a:gd name="T3" fmla="*/ 4 h 38"/>
                <a:gd name="T4" fmla="*/ 66 w 38"/>
                <a:gd name="T5" fmla="*/ 0 h 38"/>
                <a:gd name="T6" fmla="*/ 66 w 38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38"/>
                  </a:moveTo>
                  <a:lnTo>
                    <a:pt x="0" y="2"/>
                  </a:lnTo>
                  <a:lnTo>
                    <a:pt x="3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60" name="Freeform 245"/>
            <p:cNvSpPr>
              <a:spLocks/>
            </p:cNvSpPr>
            <p:nvPr/>
          </p:nvSpPr>
          <p:spPr bwMode="auto">
            <a:xfrm>
              <a:off x="2892" y="2899"/>
              <a:ext cx="64" cy="70"/>
            </a:xfrm>
            <a:custGeom>
              <a:avLst/>
              <a:gdLst>
                <a:gd name="T0" fmla="*/ 64 w 36"/>
                <a:gd name="T1" fmla="*/ 70 h 40"/>
                <a:gd name="T2" fmla="*/ 0 w 36"/>
                <a:gd name="T3" fmla="*/ 4 h 40"/>
                <a:gd name="T4" fmla="*/ 64 w 36"/>
                <a:gd name="T5" fmla="*/ 0 h 40"/>
                <a:gd name="T6" fmla="*/ 64 w 36"/>
                <a:gd name="T7" fmla="*/ 7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36" y="40"/>
                  </a:moveTo>
                  <a:lnTo>
                    <a:pt x="0" y="2"/>
                  </a:lnTo>
                  <a:lnTo>
                    <a:pt x="36" y="0"/>
                  </a:lnTo>
                  <a:lnTo>
                    <a:pt x="36" y="4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61" name="Freeform 246"/>
            <p:cNvSpPr>
              <a:spLocks/>
            </p:cNvSpPr>
            <p:nvPr/>
          </p:nvSpPr>
          <p:spPr bwMode="auto">
            <a:xfrm>
              <a:off x="3550" y="2668"/>
              <a:ext cx="66" cy="127"/>
            </a:xfrm>
            <a:custGeom>
              <a:avLst/>
              <a:gdLst>
                <a:gd name="T0" fmla="*/ 66 w 38"/>
                <a:gd name="T1" fmla="*/ 0 h 72"/>
                <a:gd name="T2" fmla="*/ 66 w 38"/>
                <a:gd name="T3" fmla="*/ 127 h 72"/>
                <a:gd name="T4" fmla="*/ 0 w 38"/>
                <a:gd name="T5" fmla="*/ 67 h 72"/>
                <a:gd name="T6" fmla="*/ 66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62" name="Line 247"/>
            <p:cNvSpPr>
              <a:spLocks noChangeShapeType="1"/>
            </p:cNvSpPr>
            <p:nvPr/>
          </p:nvSpPr>
          <p:spPr bwMode="auto">
            <a:xfrm>
              <a:off x="3205" y="2735"/>
              <a:ext cx="344" cy="2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63" name="Freeform 248"/>
            <p:cNvSpPr>
              <a:spLocks/>
            </p:cNvSpPr>
            <p:nvPr/>
          </p:nvSpPr>
          <p:spPr bwMode="auto">
            <a:xfrm>
              <a:off x="3297" y="2668"/>
              <a:ext cx="66" cy="127"/>
            </a:xfrm>
            <a:custGeom>
              <a:avLst/>
              <a:gdLst>
                <a:gd name="T0" fmla="*/ 66 w 38"/>
                <a:gd name="T1" fmla="*/ 0 h 72"/>
                <a:gd name="T2" fmla="*/ 66 w 38"/>
                <a:gd name="T3" fmla="*/ 127 h 72"/>
                <a:gd name="T4" fmla="*/ 0 w 38"/>
                <a:gd name="T5" fmla="*/ 67 h 72"/>
                <a:gd name="T6" fmla="*/ 66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64" name="Freeform 249"/>
            <p:cNvSpPr>
              <a:spLocks/>
            </p:cNvSpPr>
            <p:nvPr/>
          </p:nvSpPr>
          <p:spPr bwMode="auto">
            <a:xfrm>
              <a:off x="3423" y="2668"/>
              <a:ext cx="67" cy="127"/>
            </a:xfrm>
            <a:custGeom>
              <a:avLst/>
              <a:gdLst>
                <a:gd name="T0" fmla="*/ 67 w 38"/>
                <a:gd name="T1" fmla="*/ 0 h 72"/>
                <a:gd name="T2" fmla="*/ 67 w 38"/>
                <a:gd name="T3" fmla="*/ 127 h 72"/>
                <a:gd name="T4" fmla="*/ 0 w 38"/>
                <a:gd name="T5" fmla="*/ 67 h 72"/>
                <a:gd name="T6" fmla="*/ 67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65" name="Freeform 250"/>
            <p:cNvSpPr>
              <a:spLocks/>
            </p:cNvSpPr>
            <p:nvPr/>
          </p:nvSpPr>
          <p:spPr bwMode="auto">
            <a:xfrm>
              <a:off x="2611" y="2675"/>
              <a:ext cx="67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7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66" name="Line 251"/>
            <p:cNvSpPr>
              <a:spLocks noChangeShapeType="1"/>
            </p:cNvSpPr>
            <p:nvPr/>
          </p:nvSpPr>
          <p:spPr bwMode="auto">
            <a:xfrm flipH="1">
              <a:off x="2674" y="2735"/>
              <a:ext cx="345" cy="2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67" name="Freeform 252"/>
            <p:cNvSpPr>
              <a:spLocks/>
            </p:cNvSpPr>
            <p:nvPr/>
          </p:nvSpPr>
          <p:spPr bwMode="auto">
            <a:xfrm>
              <a:off x="2864" y="2675"/>
              <a:ext cx="67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7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68" name="Freeform 253"/>
            <p:cNvSpPr>
              <a:spLocks/>
            </p:cNvSpPr>
            <p:nvPr/>
          </p:nvSpPr>
          <p:spPr bwMode="auto">
            <a:xfrm>
              <a:off x="2738" y="2675"/>
              <a:ext cx="66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6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799" name="Group 254"/>
          <p:cNvGrpSpPr>
            <a:grpSpLocks/>
          </p:cNvGrpSpPr>
          <p:nvPr/>
        </p:nvGrpSpPr>
        <p:grpSpPr bwMode="auto">
          <a:xfrm>
            <a:off x="6740525" y="347663"/>
            <a:ext cx="1881188" cy="1905000"/>
            <a:chOff x="340" y="2545"/>
            <a:chExt cx="1374" cy="1391"/>
          </a:xfrm>
        </p:grpSpPr>
        <p:sp>
          <p:nvSpPr>
            <p:cNvPr id="34011" name="Freeform 255"/>
            <p:cNvSpPr>
              <a:spLocks/>
            </p:cNvSpPr>
            <p:nvPr/>
          </p:nvSpPr>
          <p:spPr bwMode="auto">
            <a:xfrm>
              <a:off x="839" y="3056"/>
              <a:ext cx="372" cy="373"/>
            </a:xfrm>
            <a:custGeom>
              <a:avLst/>
              <a:gdLst>
                <a:gd name="T0" fmla="*/ 0 w 192"/>
                <a:gd name="T1" fmla="*/ 189 h 193"/>
                <a:gd name="T2" fmla="*/ 186 w 192"/>
                <a:gd name="T3" fmla="*/ 0 h 193"/>
                <a:gd name="T4" fmla="*/ 372 w 192"/>
                <a:gd name="T5" fmla="*/ 189 h 193"/>
                <a:gd name="T6" fmla="*/ 186 w 192"/>
                <a:gd name="T7" fmla="*/ 373 h 193"/>
                <a:gd name="T8" fmla="*/ 0 w 192"/>
                <a:gd name="T9" fmla="*/ 189 h 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2" h="193">
                  <a:moveTo>
                    <a:pt x="0" y="98"/>
                  </a:moveTo>
                  <a:lnTo>
                    <a:pt x="96" y="0"/>
                  </a:lnTo>
                  <a:lnTo>
                    <a:pt x="192" y="98"/>
                  </a:lnTo>
                  <a:lnTo>
                    <a:pt x="96" y="193"/>
                  </a:lnTo>
                  <a:lnTo>
                    <a:pt x="0" y="98"/>
                  </a:lnTo>
                  <a:close/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2" name="Line 256"/>
            <p:cNvSpPr>
              <a:spLocks noChangeShapeType="1"/>
            </p:cNvSpPr>
            <p:nvPr/>
          </p:nvSpPr>
          <p:spPr bwMode="auto">
            <a:xfrm flipV="1">
              <a:off x="1025" y="2545"/>
              <a:ext cx="2" cy="511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3" name="Freeform 257"/>
            <p:cNvSpPr>
              <a:spLocks/>
            </p:cNvSpPr>
            <p:nvPr/>
          </p:nvSpPr>
          <p:spPr bwMode="auto">
            <a:xfrm>
              <a:off x="882" y="2638"/>
              <a:ext cx="290" cy="178"/>
            </a:xfrm>
            <a:custGeom>
              <a:avLst/>
              <a:gdLst>
                <a:gd name="T0" fmla="*/ 0 w 150"/>
                <a:gd name="T1" fmla="*/ 4 h 92"/>
                <a:gd name="T2" fmla="*/ 143 w 150"/>
                <a:gd name="T3" fmla="*/ 178 h 92"/>
                <a:gd name="T4" fmla="*/ 290 w 150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0" y="2"/>
                  </a:moveTo>
                  <a:lnTo>
                    <a:pt x="74" y="92"/>
                  </a:lnTo>
                  <a:lnTo>
                    <a:pt x="150" y="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4" name="Freeform 258"/>
            <p:cNvSpPr>
              <a:spLocks/>
            </p:cNvSpPr>
            <p:nvPr/>
          </p:nvSpPr>
          <p:spPr bwMode="auto">
            <a:xfrm>
              <a:off x="882" y="2812"/>
              <a:ext cx="290" cy="178"/>
            </a:xfrm>
            <a:custGeom>
              <a:avLst/>
              <a:gdLst>
                <a:gd name="T0" fmla="*/ 0 w 150"/>
                <a:gd name="T1" fmla="*/ 0 h 92"/>
                <a:gd name="T2" fmla="*/ 143 w 150"/>
                <a:gd name="T3" fmla="*/ 178 h 92"/>
                <a:gd name="T4" fmla="*/ 290 w 150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0" y="0"/>
                  </a:moveTo>
                  <a:lnTo>
                    <a:pt x="74" y="92"/>
                  </a:lnTo>
                  <a:lnTo>
                    <a:pt x="150" y="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5" name="Line 259"/>
            <p:cNvSpPr>
              <a:spLocks noChangeShapeType="1"/>
            </p:cNvSpPr>
            <p:nvPr/>
          </p:nvSpPr>
          <p:spPr bwMode="auto">
            <a:xfrm>
              <a:off x="1029" y="3425"/>
              <a:ext cx="2" cy="511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6" name="Freeform 260"/>
            <p:cNvSpPr>
              <a:spLocks/>
            </p:cNvSpPr>
            <p:nvPr/>
          </p:nvSpPr>
          <p:spPr bwMode="auto">
            <a:xfrm>
              <a:off x="882" y="3665"/>
              <a:ext cx="290" cy="178"/>
            </a:xfrm>
            <a:custGeom>
              <a:avLst/>
              <a:gdLst>
                <a:gd name="T0" fmla="*/ 290 w 150"/>
                <a:gd name="T1" fmla="*/ 178 h 92"/>
                <a:gd name="T2" fmla="*/ 147 w 150"/>
                <a:gd name="T3" fmla="*/ 0 h 92"/>
                <a:gd name="T4" fmla="*/ 0 w 150"/>
                <a:gd name="T5" fmla="*/ 178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150" y="92"/>
                  </a:moveTo>
                  <a:lnTo>
                    <a:pt x="76" y="0"/>
                  </a:lnTo>
                  <a:lnTo>
                    <a:pt x="0" y="92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7" name="Freeform 261"/>
            <p:cNvSpPr>
              <a:spLocks/>
            </p:cNvSpPr>
            <p:nvPr/>
          </p:nvSpPr>
          <p:spPr bwMode="auto">
            <a:xfrm>
              <a:off x="882" y="3495"/>
              <a:ext cx="290" cy="178"/>
            </a:xfrm>
            <a:custGeom>
              <a:avLst/>
              <a:gdLst>
                <a:gd name="T0" fmla="*/ 290 w 150"/>
                <a:gd name="T1" fmla="*/ 174 h 92"/>
                <a:gd name="T2" fmla="*/ 147 w 150"/>
                <a:gd name="T3" fmla="*/ 0 h 92"/>
                <a:gd name="T4" fmla="*/ 0 w 150"/>
                <a:gd name="T5" fmla="*/ 178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150" y="90"/>
                  </a:moveTo>
                  <a:lnTo>
                    <a:pt x="76" y="0"/>
                  </a:lnTo>
                  <a:lnTo>
                    <a:pt x="0" y="92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8" name="Line 262"/>
            <p:cNvSpPr>
              <a:spLocks noChangeShapeType="1"/>
            </p:cNvSpPr>
            <p:nvPr/>
          </p:nvSpPr>
          <p:spPr bwMode="auto">
            <a:xfrm>
              <a:off x="1211" y="3238"/>
              <a:ext cx="503" cy="2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9" name="Freeform 263"/>
            <p:cNvSpPr>
              <a:spLocks/>
            </p:cNvSpPr>
            <p:nvPr/>
          </p:nvSpPr>
          <p:spPr bwMode="auto">
            <a:xfrm>
              <a:off x="1451" y="3094"/>
              <a:ext cx="178" cy="291"/>
            </a:xfrm>
            <a:custGeom>
              <a:avLst/>
              <a:gdLst>
                <a:gd name="T0" fmla="*/ 174 w 92"/>
                <a:gd name="T1" fmla="*/ 0 h 150"/>
                <a:gd name="T2" fmla="*/ 0 w 92"/>
                <a:gd name="T3" fmla="*/ 144 h 150"/>
                <a:gd name="T4" fmla="*/ 178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90" y="0"/>
                  </a:moveTo>
                  <a:lnTo>
                    <a:pt x="0" y="74"/>
                  </a:lnTo>
                  <a:lnTo>
                    <a:pt x="92" y="15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0" name="Freeform 264"/>
            <p:cNvSpPr>
              <a:spLocks/>
            </p:cNvSpPr>
            <p:nvPr/>
          </p:nvSpPr>
          <p:spPr bwMode="auto">
            <a:xfrm>
              <a:off x="1281" y="3094"/>
              <a:ext cx="178" cy="291"/>
            </a:xfrm>
            <a:custGeom>
              <a:avLst/>
              <a:gdLst>
                <a:gd name="T0" fmla="*/ 174 w 92"/>
                <a:gd name="T1" fmla="*/ 0 h 150"/>
                <a:gd name="T2" fmla="*/ 0 w 92"/>
                <a:gd name="T3" fmla="*/ 144 h 150"/>
                <a:gd name="T4" fmla="*/ 178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90" y="0"/>
                  </a:moveTo>
                  <a:lnTo>
                    <a:pt x="0" y="74"/>
                  </a:lnTo>
                  <a:lnTo>
                    <a:pt x="92" y="15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1" name="Line 265"/>
            <p:cNvSpPr>
              <a:spLocks noChangeShapeType="1"/>
            </p:cNvSpPr>
            <p:nvPr/>
          </p:nvSpPr>
          <p:spPr bwMode="auto">
            <a:xfrm flipH="1">
              <a:off x="340" y="3238"/>
              <a:ext cx="499" cy="2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2" name="Freeform 266"/>
            <p:cNvSpPr>
              <a:spLocks/>
            </p:cNvSpPr>
            <p:nvPr/>
          </p:nvSpPr>
          <p:spPr bwMode="auto">
            <a:xfrm>
              <a:off x="421" y="3094"/>
              <a:ext cx="178" cy="291"/>
            </a:xfrm>
            <a:custGeom>
              <a:avLst/>
              <a:gdLst>
                <a:gd name="T0" fmla="*/ 4 w 92"/>
                <a:gd name="T1" fmla="*/ 0 h 150"/>
                <a:gd name="T2" fmla="*/ 178 w 92"/>
                <a:gd name="T3" fmla="*/ 144 h 150"/>
                <a:gd name="T4" fmla="*/ 0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2" y="0"/>
                  </a:moveTo>
                  <a:lnTo>
                    <a:pt x="92" y="74"/>
                  </a:lnTo>
                  <a:lnTo>
                    <a:pt x="0" y="15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3" name="Freeform 267"/>
            <p:cNvSpPr>
              <a:spLocks/>
            </p:cNvSpPr>
            <p:nvPr/>
          </p:nvSpPr>
          <p:spPr bwMode="auto">
            <a:xfrm>
              <a:off x="595" y="3094"/>
              <a:ext cx="178" cy="291"/>
            </a:xfrm>
            <a:custGeom>
              <a:avLst/>
              <a:gdLst>
                <a:gd name="T0" fmla="*/ 0 w 92"/>
                <a:gd name="T1" fmla="*/ 0 h 150"/>
                <a:gd name="T2" fmla="*/ 178 w 92"/>
                <a:gd name="T3" fmla="*/ 144 h 150"/>
                <a:gd name="T4" fmla="*/ 0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0" y="0"/>
                  </a:moveTo>
                  <a:lnTo>
                    <a:pt x="92" y="74"/>
                  </a:lnTo>
                  <a:lnTo>
                    <a:pt x="0" y="15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4" name="Line 268"/>
            <p:cNvSpPr>
              <a:spLocks noChangeShapeType="1"/>
            </p:cNvSpPr>
            <p:nvPr/>
          </p:nvSpPr>
          <p:spPr bwMode="auto">
            <a:xfrm flipV="1">
              <a:off x="1118" y="2890"/>
              <a:ext cx="259" cy="259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5" name="Freeform 269"/>
            <p:cNvSpPr>
              <a:spLocks/>
            </p:cNvSpPr>
            <p:nvPr/>
          </p:nvSpPr>
          <p:spPr bwMode="auto">
            <a:xfrm>
              <a:off x="1269" y="2812"/>
              <a:ext cx="190" cy="190"/>
            </a:xfrm>
            <a:custGeom>
              <a:avLst/>
              <a:gdLst>
                <a:gd name="T0" fmla="*/ 19 w 98"/>
                <a:gd name="T1" fmla="*/ 0 h 98"/>
                <a:gd name="T2" fmla="*/ 0 w 98"/>
                <a:gd name="T3" fmla="*/ 190 h 98"/>
                <a:gd name="T4" fmla="*/ 190 w 98"/>
                <a:gd name="T5" fmla="*/ 171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10" y="0"/>
                  </a:moveTo>
                  <a:lnTo>
                    <a:pt x="0" y="98"/>
                  </a:lnTo>
                  <a:lnTo>
                    <a:pt x="98" y="88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6" name="Freeform 270"/>
            <p:cNvSpPr>
              <a:spLocks/>
            </p:cNvSpPr>
            <p:nvPr/>
          </p:nvSpPr>
          <p:spPr bwMode="auto">
            <a:xfrm>
              <a:off x="1168" y="2913"/>
              <a:ext cx="190" cy="189"/>
            </a:xfrm>
            <a:custGeom>
              <a:avLst/>
              <a:gdLst>
                <a:gd name="T0" fmla="*/ 16 w 98"/>
                <a:gd name="T1" fmla="*/ 0 h 98"/>
                <a:gd name="T2" fmla="*/ 0 w 98"/>
                <a:gd name="T3" fmla="*/ 189 h 98"/>
                <a:gd name="T4" fmla="*/ 190 w 98"/>
                <a:gd name="T5" fmla="*/ 170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8" y="0"/>
                  </a:moveTo>
                  <a:lnTo>
                    <a:pt x="0" y="98"/>
                  </a:lnTo>
                  <a:lnTo>
                    <a:pt x="98" y="88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7" name="Line 271"/>
            <p:cNvSpPr>
              <a:spLocks noChangeShapeType="1"/>
            </p:cNvSpPr>
            <p:nvPr/>
          </p:nvSpPr>
          <p:spPr bwMode="auto">
            <a:xfrm flipH="1">
              <a:off x="665" y="3334"/>
              <a:ext cx="264" cy="257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8" name="Freeform 272"/>
            <p:cNvSpPr>
              <a:spLocks/>
            </p:cNvSpPr>
            <p:nvPr/>
          </p:nvSpPr>
          <p:spPr bwMode="auto">
            <a:xfrm>
              <a:off x="588" y="3483"/>
              <a:ext cx="189" cy="190"/>
            </a:xfrm>
            <a:custGeom>
              <a:avLst/>
              <a:gdLst>
                <a:gd name="T0" fmla="*/ 174 w 98"/>
                <a:gd name="T1" fmla="*/ 190 h 98"/>
                <a:gd name="T2" fmla="*/ 189 w 98"/>
                <a:gd name="T3" fmla="*/ 0 h 98"/>
                <a:gd name="T4" fmla="*/ 0 w 98"/>
                <a:gd name="T5" fmla="*/ 19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90" y="98"/>
                  </a:moveTo>
                  <a:lnTo>
                    <a:pt x="98" y="0"/>
                  </a:lnTo>
                  <a:lnTo>
                    <a:pt x="0" y="1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9" name="Freeform 273"/>
            <p:cNvSpPr>
              <a:spLocks/>
            </p:cNvSpPr>
            <p:nvPr/>
          </p:nvSpPr>
          <p:spPr bwMode="auto">
            <a:xfrm>
              <a:off x="688" y="3385"/>
              <a:ext cx="190" cy="187"/>
            </a:xfrm>
            <a:custGeom>
              <a:avLst/>
              <a:gdLst>
                <a:gd name="T0" fmla="*/ 174 w 98"/>
                <a:gd name="T1" fmla="*/ 187 h 97"/>
                <a:gd name="T2" fmla="*/ 190 w 98"/>
                <a:gd name="T3" fmla="*/ 0 h 97"/>
                <a:gd name="T4" fmla="*/ 0 w 98"/>
                <a:gd name="T5" fmla="*/ 19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7">
                  <a:moveTo>
                    <a:pt x="90" y="97"/>
                  </a:moveTo>
                  <a:lnTo>
                    <a:pt x="98" y="0"/>
                  </a:lnTo>
                  <a:lnTo>
                    <a:pt x="0" y="1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30" name="Line 274"/>
            <p:cNvSpPr>
              <a:spLocks noChangeShapeType="1"/>
            </p:cNvSpPr>
            <p:nvPr/>
          </p:nvSpPr>
          <p:spPr bwMode="auto">
            <a:xfrm>
              <a:off x="1121" y="3326"/>
              <a:ext cx="263" cy="257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31" name="Freeform 275"/>
            <p:cNvSpPr>
              <a:spLocks/>
            </p:cNvSpPr>
            <p:nvPr/>
          </p:nvSpPr>
          <p:spPr bwMode="auto">
            <a:xfrm>
              <a:off x="1281" y="3483"/>
              <a:ext cx="189" cy="194"/>
            </a:xfrm>
            <a:custGeom>
              <a:avLst/>
              <a:gdLst>
                <a:gd name="T0" fmla="*/ 189 w 98"/>
                <a:gd name="T1" fmla="*/ 19 h 100"/>
                <a:gd name="T2" fmla="*/ 0 w 98"/>
                <a:gd name="T3" fmla="*/ 0 h 100"/>
                <a:gd name="T4" fmla="*/ 19 w 98"/>
                <a:gd name="T5" fmla="*/ 194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00">
                  <a:moveTo>
                    <a:pt x="98" y="10"/>
                  </a:moveTo>
                  <a:lnTo>
                    <a:pt x="0" y="0"/>
                  </a:lnTo>
                  <a:lnTo>
                    <a:pt x="10" y="10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32" name="Freeform 276"/>
            <p:cNvSpPr>
              <a:spLocks/>
            </p:cNvSpPr>
            <p:nvPr/>
          </p:nvSpPr>
          <p:spPr bwMode="auto">
            <a:xfrm>
              <a:off x="1180" y="3385"/>
              <a:ext cx="190" cy="187"/>
            </a:xfrm>
            <a:custGeom>
              <a:avLst/>
              <a:gdLst>
                <a:gd name="T0" fmla="*/ 190 w 98"/>
                <a:gd name="T1" fmla="*/ 15 h 97"/>
                <a:gd name="T2" fmla="*/ 0 w 98"/>
                <a:gd name="T3" fmla="*/ 0 h 97"/>
                <a:gd name="T4" fmla="*/ 16 w 98"/>
                <a:gd name="T5" fmla="*/ 187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7">
                  <a:moveTo>
                    <a:pt x="98" y="8"/>
                  </a:moveTo>
                  <a:lnTo>
                    <a:pt x="0" y="0"/>
                  </a:lnTo>
                  <a:lnTo>
                    <a:pt x="8" y="97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33" name="Line 277"/>
            <p:cNvSpPr>
              <a:spLocks noChangeShapeType="1"/>
            </p:cNvSpPr>
            <p:nvPr/>
          </p:nvSpPr>
          <p:spPr bwMode="auto">
            <a:xfrm flipH="1" flipV="1">
              <a:off x="669" y="2897"/>
              <a:ext cx="260" cy="26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34" name="Freeform 278"/>
            <p:cNvSpPr>
              <a:spLocks/>
            </p:cNvSpPr>
            <p:nvPr/>
          </p:nvSpPr>
          <p:spPr bwMode="auto">
            <a:xfrm>
              <a:off x="592" y="2812"/>
              <a:ext cx="185" cy="190"/>
            </a:xfrm>
            <a:custGeom>
              <a:avLst/>
              <a:gdLst>
                <a:gd name="T0" fmla="*/ 0 w 96"/>
                <a:gd name="T1" fmla="*/ 174 h 98"/>
                <a:gd name="T2" fmla="*/ 185 w 96"/>
                <a:gd name="T3" fmla="*/ 190 h 98"/>
                <a:gd name="T4" fmla="*/ 170 w 96"/>
                <a:gd name="T5" fmla="*/ 0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" h="98">
                  <a:moveTo>
                    <a:pt x="0" y="90"/>
                  </a:moveTo>
                  <a:lnTo>
                    <a:pt x="96" y="98"/>
                  </a:lnTo>
                  <a:lnTo>
                    <a:pt x="88" y="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35" name="Freeform 279"/>
            <p:cNvSpPr>
              <a:spLocks/>
            </p:cNvSpPr>
            <p:nvPr/>
          </p:nvSpPr>
          <p:spPr bwMode="auto">
            <a:xfrm>
              <a:off x="692" y="2913"/>
              <a:ext cx="190" cy="193"/>
            </a:xfrm>
            <a:custGeom>
              <a:avLst/>
              <a:gdLst>
                <a:gd name="T0" fmla="*/ 0 w 98"/>
                <a:gd name="T1" fmla="*/ 174 h 100"/>
                <a:gd name="T2" fmla="*/ 190 w 98"/>
                <a:gd name="T3" fmla="*/ 193 h 100"/>
                <a:gd name="T4" fmla="*/ 171 w 98"/>
                <a:gd name="T5" fmla="*/ 0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00">
                  <a:moveTo>
                    <a:pt x="0" y="90"/>
                  </a:moveTo>
                  <a:lnTo>
                    <a:pt x="98" y="100"/>
                  </a:lnTo>
                  <a:lnTo>
                    <a:pt x="88" y="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800" name="Group 280"/>
          <p:cNvGrpSpPr>
            <a:grpSpLocks/>
          </p:cNvGrpSpPr>
          <p:nvPr/>
        </p:nvGrpSpPr>
        <p:grpSpPr bwMode="auto">
          <a:xfrm>
            <a:off x="5984875" y="4546600"/>
            <a:ext cx="1747838" cy="1755775"/>
            <a:chOff x="1124" y="1665"/>
            <a:chExt cx="738" cy="741"/>
          </a:xfrm>
        </p:grpSpPr>
        <p:sp>
          <p:nvSpPr>
            <p:cNvPr id="33931" name="Freeform 281"/>
            <p:cNvSpPr>
              <a:spLocks/>
            </p:cNvSpPr>
            <p:nvPr/>
          </p:nvSpPr>
          <p:spPr bwMode="auto">
            <a:xfrm>
              <a:off x="1460" y="1943"/>
              <a:ext cx="66" cy="83"/>
            </a:xfrm>
            <a:custGeom>
              <a:avLst/>
              <a:gdLst>
                <a:gd name="T0" fmla="*/ 34 w 66"/>
                <a:gd name="T1" fmla="*/ 83 h 83"/>
                <a:gd name="T2" fmla="*/ 0 w 66"/>
                <a:gd name="T3" fmla="*/ 0 h 83"/>
                <a:gd name="T4" fmla="*/ 66 w 66"/>
                <a:gd name="T5" fmla="*/ 0 h 83"/>
                <a:gd name="T6" fmla="*/ 34 w 66"/>
                <a:gd name="T7" fmla="*/ 83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3">
                  <a:moveTo>
                    <a:pt x="34" y="83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3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32" name="Freeform 282"/>
            <p:cNvSpPr>
              <a:spLocks/>
            </p:cNvSpPr>
            <p:nvPr/>
          </p:nvSpPr>
          <p:spPr bwMode="auto">
            <a:xfrm>
              <a:off x="1460" y="2136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33" name="Freeform 283"/>
            <p:cNvSpPr>
              <a:spLocks/>
            </p:cNvSpPr>
            <p:nvPr/>
          </p:nvSpPr>
          <p:spPr bwMode="auto">
            <a:xfrm>
              <a:off x="1458" y="1941"/>
              <a:ext cx="66" cy="83"/>
            </a:xfrm>
            <a:custGeom>
              <a:avLst/>
              <a:gdLst>
                <a:gd name="T0" fmla="*/ 34 w 66"/>
                <a:gd name="T1" fmla="*/ 83 h 83"/>
                <a:gd name="T2" fmla="*/ 0 w 66"/>
                <a:gd name="T3" fmla="*/ 0 h 83"/>
                <a:gd name="T4" fmla="*/ 66 w 66"/>
                <a:gd name="T5" fmla="*/ 0 h 83"/>
                <a:gd name="T6" fmla="*/ 34 w 66"/>
                <a:gd name="T7" fmla="*/ 83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3">
                  <a:moveTo>
                    <a:pt x="34" y="83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3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34" name="Freeform 284"/>
            <p:cNvSpPr>
              <a:spLocks/>
            </p:cNvSpPr>
            <p:nvPr/>
          </p:nvSpPr>
          <p:spPr bwMode="auto">
            <a:xfrm>
              <a:off x="1458" y="2134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35" name="Freeform 285"/>
            <p:cNvSpPr>
              <a:spLocks/>
            </p:cNvSpPr>
            <p:nvPr/>
          </p:nvSpPr>
          <p:spPr bwMode="auto">
            <a:xfrm>
              <a:off x="1460" y="2322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36" name="Freeform 286"/>
            <p:cNvSpPr>
              <a:spLocks/>
            </p:cNvSpPr>
            <p:nvPr/>
          </p:nvSpPr>
          <p:spPr bwMode="auto">
            <a:xfrm>
              <a:off x="1460" y="1759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37" name="Freeform 287"/>
            <p:cNvSpPr>
              <a:spLocks/>
            </p:cNvSpPr>
            <p:nvPr/>
          </p:nvSpPr>
          <p:spPr bwMode="auto">
            <a:xfrm>
              <a:off x="1458" y="2320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38" name="Freeform 288"/>
            <p:cNvSpPr>
              <a:spLocks/>
            </p:cNvSpPr>
            <p:nvPr/>
          </p:nvSpPr>
          <p:spPr bwMode="auto">
            <a:xfrm>
              <a:off x="1458" y="1757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39" name="Freeform 289"/>
            <p:cNvSpPr>
              <a:spLocks/>
            </p:cNvSpPr>
            <p:nvPr/>
          </p:nvSpPr>
          <p:spPr bwMode="auto">
            <a:xfrm>
              <a:off x="1502" y="1946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0" name="Freeform 290"/>
            <p:cNvSpPr>
              <a:spLocks/>
            </p:cNvSpPr>
            <p:nvPr/>
          </p:nvSpPr>
          <p:spPr bwMode="auto">
            <a:xfrm>
              <a:off x="1632" y="1817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1" name="Freeform 291"/>
            <p:cNvSpPr>
              <a:spLocks/>
            </p:cNvSpPr>
            <p:nvPr/>
          </p:nvSpPr>
          <p:spPr bwMode="auto">
            <a:xfrm>
              <a:off x="1500" y="1944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2" name="Freeform 292"/>
            <p:cNvSpPr>
              <a:spLocks/>
            </p:cNvSpPr>
            <p:nvPr/>
          </p:nvSpPr>
          <p:spPr bwMode="auto">
            <a:xfrm>
              <a:off x="1630" y="1815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3" name="Freeform 293"/>
            <p:cNvSpPr>
              <a:spLocks/>
            </p:cNvSpPr>
            <p:nvPr/>
          </p:nvSpPr>
          <p:spPr bwMode="auto">
            <a:xfrm>
              <a:off x="1502" y="2004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4" name="Freeform 294"/>
            <p:cNvSpPr>
              <a:spLocks/>
            </p:cNvSpPr>
            <p:nvPr/>
          </p:nvSpPr>
          <p:spPr bwMode="auto">
            <a:xfrm>
              <a:off x="1688" y="2004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5" name="Freeform 295"/>
            <p:cNvSpPr>
              <a:spLocks/>
            </p:cNvSpPr>
            <p:nvPr/>
          </p:nvSpPr>
          <p:spPr bwMode="auto">
            <a:xfrm>
              <a:off x="1500" y="2002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6" name="Freeform 296"/>
            <p:cNvSpPr>
              <a:spLocks/>
            </p:cNvSpPr>
            <p:nvPr/>
          </p:nvSpPr>
          <p:spPr bwMode="auto">
            <a:xfrm>
              <a:off x="1686" y="2002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7" name="Freeform 297"/>
            <p:cNvSpPr>
              <a:spLocks/>
            </p:cNvSpPr>
            <p:nvPr/>
          </p:nvSpPr>
          <p:spPr bwMode="auto">
            <a:xfrm>
              <a:off x="1404" y="1944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46 w 82"/>
                <a:gd name="T3" fmla="*/ 0 h 82"/>
                <a:gd name="T4" fmla="*/ 0 w 82"/>
                <a:gd name="T5" fmla="*/ 46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46" y="0"/>
                  </a:lnTo>
                  <a:lnTo>
                    <a:pt x="0" y="4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8" name="Freeform 298"/>
            <p:cNvSpPr>
              <a:spLocks/>
            </p:cNvSpPr>
            <p:nvPr/>
          </p:nvSpPr>
          <p:spPr bwMode="auto">
            <a:xfrm>
              <a:off x="1402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9" name="Freeform 299"/>
            <p:cNvSpPr>
              <a:spLocks/>
            </p:cNvSpPr>
            <p:nvPr/>
          </p:nvSpPr>
          <p:spPr bwMode="auto">
            <a:xfrm>
              <a:off x="1402" y="1943"/>
              <a:ext cx="82" cy="81"/>
            </a:xfrm>
            <a:custGeom>
              <a:avLst/>
              <a:gdLst>
                <a:gd name="T0" fmla="*/ 82 w 82"/>
                <a:gd name="T1" fmla="*/ 81 h 81"/>
                <a:gd name="T2" fmla="*/ 46 w 82"/>
                <a:gd name="T3" fmla="*/ 0 h 81"/>
                <a:gd name="T4" fmla="*/ 0 w 82"/>
                <a:gd name="T5" fmla="*/ 45 h 81"/>
                <a:gd name="T6" fmla="*/ 82 w 82"/>
                <a:gd name="T7" fmla="*/ 81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81"/>
                  </a:moveTo>
                  <a:lnTo>
                    <a:pt x="46" y="0"/>
                  </a:lnTo>
                  <a:lnTo>
                    <a:pt x="0" y="45"/>
                  </a:lnTo>
                  <a:lnTo>
                    <a:pt x="82" y="81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0" name="Freeform 300"/>
            <p:cNvSpPr>
              <a:spLocks/>
            </p:cNvSpPr>
            <p:nvPr/>
          </p:nvSpPr>
          <p:spPr bwMode="auto">
            <a:xfrm>
              <a:off x="1400" y="2000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1" name="Freeform 301"/>
            <p:cNvSpPr>
              <a:spLocks/>
            </p:cNvSpPr>
            <p:nvPr/>
          </p:nvSpPr>
          <p:spPr bwMode="auto">
            <a:xfrm>
              <a:off x="1594" y="2004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2" name="Freeform 302"/>
            <p:cNvSpPr>
              <a:spLocks/>
            </p:cNvSpPr>
            <p:nvPr/>
          </p:nvSpPr>
          <p:spPr bwMode="auto">
            <a:xfrm>
              <a:off x="1778" y="2004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3" name="Freeform 303"/>
            <p:cNvSpPr>
              <a:spLocks/>
            </p:cNvSpPr>
            <p:nvPr/>
          </p:nvSpPr>
          <p:spPr bwMode="auto">
            <a:xfrm>
              <a:off x="1592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4" name="Freeform 304"/>
            <p:cNvSpPr>
              <a:spLocks/>
            </p:cNvSpPr>
            <p:nvPr/>
          </p:nvSpPr>
          <p:spPr bwMode="auto">
            <a:xfrm>
              <a:off x="1776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5" name="Freeform 305"/>
            <p:cNvSpPr>
              <a:spLocks/>
            </p:cNvSpPr>
            <p:nvPr/>
          </p:nvSpPr>
          <p:spPr bwMode="auto">
            <a:xfrm>
              <a:off x="1216" y="2002"/>
              <a:ext cx="84" cy="66"/>
            </a:xfrm>
            <a:custGeom>
              <a:avLst/>
              <a:gdLst>
                <a:gd name="T0" fmla="*/ 84 w 84"/>
                <a:gd name="T1" fmla="*/ 34 h 66"/>
                <a:gd name="T2" fmla="*/ 0 w 84"/>
                <a:gd name="T3" fmla="*/ 0 h 66"/>
                <a:gd name="T4" fmla="*/ 0 w 84"/>
                <a:gd name="T5" fmla="*/ 66 h 66"/>
                <a:gd name="T6" fmla="*/ 84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84" y="34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4" y="3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6" name="Freeform 306"/>
            <p:cNvSpPr>
              <a:spLocks/>
            </p:cNvSpPr>
            <p:nvPr/>
          </p:nvSpPr>
          <p:spPr bwMode="auto">
            <a:xfrm>
              <a:off x="1310" y="2002"/>
              <a:ext cx="84" cy="66"/>
            </a:xfrm>
            <a:custGeom>
              <a:avLst/>
              <a:gdLst>
                <a:gd name="T0" fmla="*/ 0 w 84"/>
                <a:gd name="T1" fmla="*/ 34 h 66"/>
                <a:gd name="T2" fmla="*/ 84 w 84"/>
                <a:gd name="T3" fmla="*/ 0 h 66"/>
                <a:gd name="T4" fmla="*/ 84 w 84"/>
                <a:gd name="T5" fmla="*/ 66 h 66"/>
                <a:gd name="T6" fmla="*/ 0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4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7" name="Freeform 307"/>
            <p:cNvSpPr>
              <a:spLocks/>
            </p:cNvSpPr>
            <p:nvPr/>
          </p:nvSpPr>
          <p:spPr bwMode="auto">
            <a:xfrm>
              <a:off x="1214" y="2000"/>
              <a:ext cx="84" cy="66"/>
            </a:xfrm>
            <a:custGeom>
              <a:avLst/>
              <a:gdLst>
                <a:gd name="T0" fmla="*/ 84 w 84"/>
                <a:gd name="T1" fmla="*/ 34 h 66"/>
                <a:gd name="T2" fmla="*/ 0 w 84"/>
                <a:gd name="T3" fmla="*/ 0 h 66"/>
                <a:gd name="T4" fmla="*/ 0 w 84"/>
                <a:gd name="T5" fmla="*/ 66 h 66"/>
                <a:gd name="T6" fmla="*/ 84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84" y="34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4" y="3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8" name="Freeform 308"/>
            <p:cNvSpPr>
              <a:spLocks/>
            </p:cNvSpPr>
            <p:nvPr/>
          </p:nvSpPr>
          <p:spPr bwMode="auto">
            <a:xfrm>
              <a:off x="1308" y="2000"/>
              <a:ext cx="84" cy="66"/>
            </a:xfrm>
            <a:custGeom>
              <a:avLst/>
              <a:gdLst>
                <a:gd name="T0" fmla="*/ 0 w 84"/>
                <a:gd name="T1" fmla="*/ 34 h 66"/>
                <a:gd name="T2" fmla="*/ 84 w 84"/>
                <a:gd name="T3" fmla="*/ 0 h 66"/>
                <a:gd name="T4" fmla="*/ 84 w 84"/>
                <a:gd name="T5" fmla="*/ 66 h 66"/>
                <a:gd name="T6" fmla="*/ 0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4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9" name="Freeform 309"/>
            <p:cNvSpPr>
              <a:spLocks/>
            </p:cNvSpPr>
            <p:nvPr/>
          </p:nvSpPr>
          <p:spPr bwMode="auto">
            <a:xfrm>
              <a:off x="1126" y="2002"/>
              <a:ext cx="82" cy="66"/>
            </a:xfrm>
            <a:custGeom>
              <a:avLst/>
              <a:gdLst>
                <a:gd name="T0" fmla="*/ 0 w 82"/>
                <a:gd name="T1" fmla="*/ 34 h 66"/>
                <a:gd name="T2" fmla="*/ 82 w 82"/>
                <a:gd name="T3" fmla="*/ 0 h 66"/>
                <a:gd name="T4" fmla="*/ 82 w 82"/>
                <a:gd name="T5" fmla="*/ 66 h 66"/>
                <a:gd name="T6" fmla="*/ 0 w 82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4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0" name="Freeform 310"/>
            <p:cNvSpPr>
              <a:spLocks/>
            </p:cNvSpPr>
            <p:nvPr/>
          </p:nvSpPr>
          <p:spPr bwMode="auto">
            <a:xfrm>
              <a:off x="1500" y="2042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1" name="Freeform 311"/>
            <p:cNvSpPr>
              <a:spLocks/>
            </p:cNvSpPr>
            <p:nvPr/>
          </p:nvSpPr>
          <p:spPr bwMode="auto">
            <a:xfrm>
              <a:off x="1124" y="2000"/>
              <a:ext cx="82" cy="66"/>
            </a:xfrm>
            <a:custGeom>
              <a:avLst/>
              <a:gdLst>
                <a:gd name="T0" fmla="*/ 0 w 82"/>
                <a:gd name="T1" fmla="*/ 34 h 66"/>
                <a:gd name="T2" fmla="*/ 82 w 82"/>
                <a:gd name="T3" fmla="*/ 0 h 66"/>
                <a:gd name="T4" fmla="*/ 82 w 82"/>
                <a:gd name="T5" fmla="*/ 66 h 66"/>
                <a:gd name="T6" fmla="*/ 0 w 82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4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2" name="Freeform 312"/>
            <p:cNvSpPr>
              <a:spLocks/>
            </p:cNvSpPr>
            <p:nvPr/>
          </p:nvSpPr>
          <p:spPr bwMode="auto">
            <a:xfrm>
              <a:off x="1498" y="2040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3" name="Freeform 313"/>
            <p:cNvSpPr>
              <a:spLocks/>
            </p:cNvSpPr>
            <p:nvPr/>
          </p:nvSpPr>
          <p:spPr bwMode="auto">
            <a:xfrm>
              <a:off x="1462" y="2046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4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4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4" name="Freeform 314"/>
            <p:cNvSpPr>
              <a:spLocks/>
            </p:cNvSpPr>
            <p:nvPr/>
          </p:nvSpPr>
          <p:spPr bwMode="auto">
            <a:xfrm>
              <a:off x="1462" y="2230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2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2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5" name="Freeform 315"/>
            <p:cNvSpPr>
              <a:spLocks/>
            </p:cNvSpPr>
            <p:nvPr/>
          </p:nvSpPr>
          <p:spPr bwMode="auto">
            <a:xfrm>
              <a:off x="1460" y="2044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4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4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6" name="Freeform 316"/>
            <p:cNvSpPr>
              <a:spLocks/>
            </p:cNvSpPr>
            <p:nvPr/>
          </p:nvSpPr>
          <p:spPr bwMode="auto">
            <a:xfrm>
              <a:off x="1460" y="2228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2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2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7" name="Freeform 317"/>
            <p:cNvSpPr>
              <a:spLocks/>
            </p:cNvSpPr>
            <p:nvPr/>
          </p:nvSpPr>
          <p:spPr bwMode="auto">
            <a:xfrm>
              <a:off x="1460" y="1851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8" name="Freeform 318"/>
            <p:cNvSpPr>
              <a:spLocks/>
            </p:cNvSpPr>
            <p:nvPr/>
          </p:nvSpPr>
          <p:spPr bwMode="auto">
            <a:xfrm>
              <a:off x="1460" y="1667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9" name="Freeform 319"/>
            <p:cNvSpPr>
              <a:spLocks/>
            </p:cNvSpPr>
            <p:nvPr/>
          </p:nvSpPr>
          <p:spPr bwMode="auto">
            <a:xfrm>
              <a:off x="1458" y="1849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0" name="Freeform 320"/>
            <p:cNvSpPr>
              <a:spLocks/>
            </p:cNvSpPr>
            <p:nvPr/>
          </p:nvSpPr>
          <p:spPr bwMode="auto">
            <a:xfrm>
              <a:off x="1458" y="1665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1" name="Freeform 321"/>
            <p:cNvSpPr>
              <a:spLocks/>
            </p:cNvSpPr>
            <p:nvPr/>
          </p:nvSpPr>
          <p:spPr bwMode="auto">
            <a:xfrm>
              <a:off x="1406" y="2042"/>
              <a:ext cx="80" cy="84"/>
            </a:xfrm>
            <a:custGeom>
              <a:avLst/>
              <a:gdLst>
                <a:gd name="T0" fmla="*/ 80 w 80"/>
                <a:gd name="T1" fmla="*/ 0 h 84"/>
                <a:gd name="T2" fmla="*/ 48 w 80"/>
                <a:gd name="T3" fmla="*/ 84 h 84"/>
                <a:gd name="T4" fmla="*/ 0 w 80"/>
                <a:gd name="T5" fmla="*/ 38 h 84"/>
                <a:gd name="T6" fmla="*/ 80 w 80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80" y="0"/>
                  </a:moveTo>
                  <a:lnTo>
                    <a:pt x="48" y="84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2" name="Freeform 322"/>
            <p:cNvSpPr>
              <a:spLocks/>
            </p:cNvSpPr>
            <p:nvPr/>
          </p:nvSpPr>
          <p:spPr bwMode="auto">
            <a:xfrm>
              <a:off x="1542" y="1903"/>
              <a:ext cx="82" cy="81"/>
            </a:xfrm>
            <a:custGeom>
              <a:avLst/>
              <a:gdLst>
                <a:gd name="T0" fmla="*/ 82 w 82"/>
                <a:gd name="T1" fmla="*/ 0 h 81"/>
                <a:gd name="T2" fmla="*/ 46 w 82"/>
                <a:gd name="T3" fmla="*/ 81 h 81"/>
                <a:gd name="T4" fmla="*/ 0 w 82"/>
                <a:gd name="T5" fmla="*/ 38 h 81"/>
                <a:gd name="T6" fmla="*/ 82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0"/>
                  </a:moveTo>
                  <a:lnTo>
                    <a:pt x="46" y="81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3" name="Freeform 323"/>
            <p:cNvSpPr>
              <a:spLocks/>
            </p:cNvSpPr>
            <p:nvPr/>
          </p:nvSpPr>
          <p:spPr bwMode="auto">
            <a:xfrm>
              <a:off x="1404" y="2040"/>
              <a:ext cx="80" cy="84"/>
            </a:xfrm>
            <a:custGeom>
              <a:avLst/>
              <a:gdLst>
                <a:gd name="T0" fmla="*/ 80 w 80"/>
                <a:gd name="T1" fmla="*/ 0 h 84"/>
                <a:gd name="T2" fmla="*/ 48 w 80"/>
                <a:gd name="T3" fmla="*/ 84 h 84"/>
                <a:gd name="T4" fmla="*/ 0 w 80"/>
                <a:gd name="T5" fmla="*/ 38 h 84"/>
                <a:gd name="T6" fmla="*/ 80 w 80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80" y="0"/>
                  </a:moveTo>
                  <a:lnTo>
                    <a:pt x="48" y="84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4" name="Freeform 324"/>
            <p:cNvSpPr>
              <a:spLocks/>
            </p:cNvSpPr>
            <p:nvPr/>
          </p:nvSpPr>
          <p:spPr bwMode="auto">
            <a:xfrm>
              <a:off x="1540" y="1901"/>
              <a:ext cx="82" cy="81"/>
            </a:xfrm>
            <a:custGeom>
              <a:avLst/>
              <a:gdLst>
                <a:gd name="T0" fmla="*/ 82 w 82"/>
                <a:gd name="T1" fmla="*/ 0 h 81"/>
                <a:gd name="T2" fmla="*/ 46 w 82"/>
                <a:gd name="T3" fmla="*/ 81 h 81"/>
                <a:gd name="T4" fmla="*/ 0 w 82"/>
                <a:gd name="T5" fmla="*/ 38 h 81"/>
                <a:gd name="T6" fmla="*/ 82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0"/>
                  </a:moveTo>
                  <a:lnTo>
                    <a:pt x="46" y="81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5" name="Freeform 325"/>
            <p:cNvSpPr>
              <a:spLocks/>
            </p:cNvSpPr>
            <p:nvPr/>
          </p:nvSpPr>
          <p:spPr bwMode="auto">
            <a:xfrm>
              <a:off x="1674" y="1775"/>
              <a:ext cx="82" cy="84"/>
            </a:xfrm>
            <a:custGeom>
              <a:avLst/>
              <a:gdLst>
                <a:gd name="T0" fmla="*/ 82 w 82"/>
                <a:gd name="T1" fmla="*/ 0 h 84"/>
                <a:gd name="T2" fmla="*/ 46 w 82"/>
                <a:gd name="T3" fmla="*/ 84 h 84"/>
                <a:gd name="T4" fmla="*/ 0 w 82"/>
                <a:gd name="T5" fmla="*/ 38 h 84"/>
                <a:gd name="T6" fmla="*/ 82 w 82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46" y="84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6" name="Freeform 326"/>
            <p:cNvSpPr>
              <a:spLocks/>
            </p:cNvSpPr>
            <p:nvPr/>
          </p:nvSpPr>
          <p:spPr bwMode="auto">
            <a:xfrm>
              <a:off x="1278" y="2174"/>
              <a:ext cx="82" cy="82"/>
            </a:xfrm>
            <a:custGeom>
              <a:avLst/>
              <a:gdLst>
                <a:gd name="T0" fmla="*/ 82 w 82"/>
                <a:gd name="T1" fmla="*/ 0 h 82"/>
                <a:gd name="T2" fmla="*/ 48 w 82"/>
                <a:gd name="T3" fmla="*/ 82 h 82"/>
                <a:gd name="T4" fmla="*/ 0 w 82"/>
                <a:gd name="T5" fmla="*/ 38 h 82"/>
                <a:gd name="T6" fmla="*/ 82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0"/>
                  </a:moveTo>
                  <a:lnTo>
                    <a:pt x="48" y="82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7" name="Freeform 327"/>
            <p:cNvSpPr>
              <a:spLocks/>
            </p:cNvSpPr>
            <p:nvPr/>
          </p:nvSpPr>
          <p:spPr bwMode="auto">
            <a:xfrm>
              <a:off x="1672" y="1773"/>
              <a:ext cx="82" cy="84"/>
            </a:xfrm>
            <a:custGeom>
              <a:avLst/>
              <a:gdLst>
                <a:gd name="T0" fmla="*/ 82 w 82"/>
                <a:gd name="T1" fmla="*/ 0 h 84"/>
                <a:gd name="T2" fmla="*/ 46 w 82"/>
                <a:gd name="T3" fmla="*/ 84 h 84"/>
                <a:gd name="T4" fmla="*/ 0 w 82"/>
                <a:gd name="T5" fmla="*/ 38 h 84"/>
                <a:gd name="T6" fmla="*/ 82 w 82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46" y="84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8" name="Freeform 328"/>
            <p:cNvSpPr>
              <a:spLocks/>
            </p:cNvSpPr>
            <p:nvPr/>
          </p:nvSpPr>
          <p:spPr bwMode="auto">
            <a:xfrm>
              <a:off x="1276" y="2172"/>
              <a:ext cx="82" cy="82"/>
            </a:xfrm>
            <a:custGeom>
              <a:avLst/>
              <a:gdLst>
                <a:gd name="T0" fmla="*/ 82 w 82"/>
                <a:gd name="T1" fmla="*/ 0 h 82"/>
                <a:gd name="T2" fmla="*/ 48 w 82"/>
                <a:gd name="T3" fmla="*/ 82 h 82"/>
                <a:gd name="T4" fmla="*/ 0 w 82"/>
                <a:gd name="T5" fmla="*/ 38 h 82"/>
                <a:gd name="T6" fmla="*/ 82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0"/>
                  </a:moveTo>
                  <a:lnTo>
                    <a:pt x="48" y="82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9" name="Freeform 329"/>
            <p:cNvSpPr>
              <a:spLocks/>
            </p:cNvSpPr>
            <p:nvPr/>
          </p:nvSpPr>
          <p:spPr bwMode="auto">
            <a:xfrm>
              <a:off x="1368" y="2086"/>
              <a:ext cx="80" cy="84"/>
            </a:xfrm>
            <a:custGeom>
              <a:avLst/>
              <a:gdLst>
                <a:gd name="T0" fmla="*/ 0 w 80"/>
                <a:gd name="T1" fmla="*/ 84 h 84"/>
                <a:gd name="T2" fmla="*/ 34 w 80"/>
                <a:gd name="T3" fmla="*/ 0 h 84"/>
                <a:gd name="T4" fmla="*/ 80 w 80"/>
                <a:gd name="T5" fmla="*/ 46 h 84"/>
                <a:gd name="T6" fmla="*/ 0 w 80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0" y="84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80" name="Freeform 330"/>
            <p:cNvSpPr>
              <a:spLocks/>
            </p:cNvSpPr>
            <p:nvPr/>
          </p:nvSpPr>
          <p:spPr bwMode="auto">
            <a:xfrm>
              <a:off x="1238" y="2216"/>
              <a:ext cx="82" cy="84"/>
            </a:xfrm>
            <a:custGeom>
              <a:avLst/>
              <a:gdLst>
                <a:gd name="T0" fmla="*/ 0 w 82"/>
                <a:gd name="T1" fmla="*/ 84 h 84"/>
                <a:gd name="T2" fmla="*/ 34 w 82"/>
                <a:gd name="T3" fmla="*/ 0 h 84"/>
                <a:gd name="T4" fmla="*/ 82 w 82"/>
                <a:gd name="T5" fmla="*/ 46 h 84"/>
                <a:gd name="T6" fmla="*/ 0 w 82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0" y="84"/>
                  </a:moveTo>
                  <a:lnTo>
                    <a:pt x="34" y="0"/>
                  </a:lnTo>
                  <a:lnTo>
                    <a:pt x="82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81" name="Freeform 331"/>
            <p:cNvSpPr>
              <a:spLocks/>
            </p:cNvSpPr>
            <p:nvPr/>
          </p:nvSpPr>
          <p:spPr bwMode="auto">
            <a:xfrm>
              <a:off x="1366" y="2084"/>
              <a:ext cx="80" cy="84"/>
            </a:xfrm>
            <a:custGeom>
              <a:avLst/>
              <a:gdLst>
                <a:gd name="T0" fmla="*/ 0 w 80"/>
                <a:gd name="T1" fmla="*/ 84 h 84"/>
                <a:gd name="T2" fmla="*/ 34 w 80"/>
                <a:gd name="T3" fmla="*/ 0 h 84"/>
                <a:gd name="T4" fmla="*/ 80 w 80"/>
                <a:gd name="T5" fmla="*/ 46 h 84"/>
                <a:gd name="T6" fmla="*/ 0 w 80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0" y="84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82" name="Freeform 332"/>
            <p:cNvSpPr>
              <a:spLocks/>
            </p:cNvSpPr>
            <p:nvPr/>
          </p:nvSpPr>
          <p:spPr bwMode="auto">
            <a:xfrm>
              <a:off x="1236" y="2214"/>
              <a:ext cx="82" cy="84"/>
            </a:xfrm>
            <a:custGeom>
              <a:avLst/>
              <a:gdLst>
                <a:gd name="T0" fmla="*/ 0 w 82"/>
                <a:gd name="T1" fmla="*/ 84 h 84"/>
                <a:gd name="T2" fmla="*/ 34 w 82"/>
                <a:gd name="T3" fmla="*/ 0 h 84"/>
                <a:gd name="T4" fmla="*/ 82 w 82"/>
                <a:gd name="T5" fmla="*/ 46 h 84"/>
                <a:gd name="T6" fmla="*/ 0 w 82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0" y="84"/>
                  </a:moveTo>
                  <a:lnTo>
                    <a:pt x="34" y="0"/>
                  </a:lnTo>
                  <a:lnTo>
                    <a:pt x="82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83" name="Freeform 333"/>
            <p:cNvSpPr>
              <a:spLocks/>
            </p:cNvSpPr>
            <p:nvPr/>
          </p:nvSpPr>
          <p:spPr bwMode="auto">
            <a:xfrm>
              <a:off x="1274" y="1815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0 w 82"/>
                <a:gd name="T3" fmla="*/ 48 h 82"/>
                <a:gd name="T4" fmla="*/ 46 w 82"/>
                <a:gd name="T5" fmla="*/ 0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0" y="48"/>
                  </a:lnTo>
                  <a:lnTo>
                    <a:pt x="46" y="0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84" name="Freeform 334"/>
            <p:cNvSpPr>
              <a:spLocks/>
            </p:cNvSpPr>
            <p:nvPr/>
          </p:nvSpPr>
          <p:spPr bwMode="auto">
            <a:xfrm>
              <a:off x="1360" y="1905"/>
              <a:ext cx="84" cy="81"/>
            </a:xfrm>
            <a:custGeom>
              <a:avLst/>
              <a:gdLst>
                <a:gd name="T0" fmla="*/ 0 w 84"/>
                <a:gd name="T1" fmla="*/ 0 h 81"/>
                <a:gd name="T2" fmla="*/ 84 w 84"/>
                <a:gd name="T3" fmla="*/ 34 h 81"/>
                <a:gd name="T4" fmla="*/ 38 w 84"/>
                <a:gd name="T5" fmla="*/ 81 h 81"/>
                <a:gd name="T6" fmla="*/ 0 w 84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1">
                  <a:moveTo>
                    <a:pt x="0" y="0"/>
                  </a:moveTo>
                  <a:lnTo>
                    <a:pt x="84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85" name="Freeform 335"/>
            <p:cNvSpPr>
              <a:spLocks/>
            </p:cNvSpPr>
            <p:nvPr/>
          </p:nvSpPr>
          <p:spPr bwMode="auto">
            <a:xfrm>
              <a:off x="1272" y="1813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0 w 82"/>
                <a:gd name="T3" fmla="*/ 48 h 82"/>
                <a:gd name="T4" fmla="*/ 46 w 82"/>
                <a:gd name="T5" fmla="*/ 0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0" y="48"/>
                  </a:lnTo>
                  <a:lnTo>
                    <a:pt x="46" y="0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86" name="Freeform 336"/>
            <p:cNvSpPr>
              <a:spLocks/>
            </p:cNvSpPr>
            <p:nvPr/>
          </p:nvSpPr>
          <p:spPr bwMode="auto">
            <a:xfrm>
              <a:off x="1358" y="1903"/>
              <a:ext cx="84" cy="81"/>
            </a:xfrm>
            <a:custGeom>
              <a:avLst/>
              <a:gdLst>
                <a:gd name="T0" fmla="*/ 0 w 84"/>
                <a:gd name="T1" fmla="*/ 0 h 81"/>
                <a:gd name="T2" fmla="*/ 84 w 84"/>
                <a:gd name="T3" fmla="*/ 34 h 81"/>
                <a:gd name="T4" fmla="*/ 38 w 84"/>
                <a:gd name="T5" fmla="*/ 81 h 81"/>
                <a:gd name="T6" fmla="*/ 0 w 84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1">
                  <a:moveTo>
                    <a:pt x="0" y="0"/>
                  </a:moveTo>
                  <a:lnTo>
                    <a:pt x="84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87" name="Freeform 337"/>
            <p:cNvSpPr>
              <a:spLocks/>
            </p:cNvSpPr>
            <p:nvPr/>
          </p:nvSpPr>
          <p:spPr bwMode="auto">
            <a:xfrm>
              <a:off x="1232" y="1775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88" name="Freeform 338"/>
            <p:cNvSpPr>
              <a:spLocks/>
            </p:cNvSpPr>
            <p:nvPr/>
          </p:nvSpPr>
          <p:spPr bwMode="auto">
            <a:xfrm>
              <a:off x="1630" y="2170"/>
              <a:ext cx="84" cy="82"/>
            </a:xfrm>
            <a:custGeom>
              <a:avLst/>
              <a:gdLst>
                <a:gd name="T0" fmla="*/ 0 w 84"/>
                <a:gd name="T1" fmla="*/ 0 h 82"/>
                <a:gd name="T2" fmla="*/ 84 w 84"/>
                <a:gd name="T3" fmla="*/ 36 h 82"/>
                <a:gd name="T4" fmla="*/ 38 w 84"/>
                <a:gd name="T5" fmla="*/ 82 h 82"/>
                <a:gd name="T6" fmla="*/ 0 w 8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0" y="0"/>
                  </a:moveTo>
                  <a:lnTo>
                    <a:pt x="84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89" name="Freeform 339"/>
            <p:cNvSpPr>
              <a:spLocks/>
            </p:cNvSpPr>
            <p:nvPr/>
          </p:nvSpPr>
          <p:spPr bwMode="auto">
            <a:xfrm>
              <a:off x="1230" y="1773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0" name="Freeform 340"/>
            <p:cNvSpPr>
              <a:spLocks/>
            </p:cNvSpPr>
            <p:nvPr/>
          </p:nvSpPr>
          <p:spPr bwMode="auto">
            <a:xfrm>
              <a:off x="1628" y="2168"/>
              <a:ext cx="84" cy="82"/>
            </a:xfrm>
            <a:custGeom>
              <a:avLst/>
              <a:gdLst>
                <a:gd name="T0" fmla="*/ 0 w 84"/>
                <a:gd name="T1" fmla="*/ 0 h 82"/>
                <a:gd name="T2" fmla="*/ 84 w 84"/>
                <a:gd name="T3" fmla="*/ 36 h 82"/>
                <a:gd name="T4" fmla="*/ 38 w 84"/>
                <a:gd name="T5" fmla="*/ 82 h 82"/>
                <a:gd name="T6" fmla="*/ 0 w 8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0" y="0"/>
                  </a:moveTo>
                  <a:lnTo>
                    <a:pt x="84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1" name="Freeform 341"/>
            <p:cNvSpPr>
              <a:spLocks/>
            </p:cNvSpPr>
            <p:nvPr/>
          </p:nvSpPr>
          <p:spPr bwMode="auto">
            <a:xfrm>
              <a:off x="1544" y="2082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4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2" name="Freeform 342"/>
            <p:cNvSpPr>
              <a:spLocks/>
            </p:cNvSpPr>
            <p:nvPr/>
          </p:nvSpPr>
          <p:spPr bwMode="auto">
            <a:xfrm>
              <a:off x="1672" y="2212"/>
              <a:ext cx="84" cy="82"/>
            </a:xfrm>
            <a:custGeom>
              <a:avLst/>
              <a:gdLst>
                <a:gd name="T0" fmla="*/ 84 w 84"/>
                <a:gd name="T1" fmla="*/ 82 h 82"/>
                <a:gd name="T2" fmla="*/ 0 w 84"/>
                <a:gd name="T3" fmla="*/ 46 h 82"/>
                <a:gd name="T4" fmla="*/ 46 w 84"/>
                <a:gd name="T5" fmla="*/ 0 h 82"/>
                <a:gd name="T6" fmla="*/ 84 w 84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84" y="82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4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3" name="Freeform 343"/>
            <p:cNvSpPr>
              <a:spLocks/>
            </p:cNvSpPr>
            <p:nvPr/>
          </p:nvSpPr>
          <p:spPr bwMode="auto">
            <a:xfrm>
              <a:off x="1542" y="2080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4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4" name="Freeform 344"/>
            <p:cNvSpPr>
              <a:spLocks/>
            </p:cNvSpPr>
            <p:nvPr/>
          </p:nvSpPr>
          <p:spPr bwMode="auto">
            <a:xfrm>
              <a:off x="1670" y="2210"/>
              <a:ext cx="84" cy="82"/>
            </a:xfrm>
            <a:custGeom>
              <a:avLst/>
              <a:gdLst>
                <a:gd name="T0" fmla="*/ 84 w 84"/>
                <a:gd name="T1" fmla="*/ 82 h 82"/>
                <a:gd name="T2" fmla="*/ 0 w 84"/>
                <a:gd name="T3" fmla="*/ 46 h 82"/>
                <a:gd name="T4" fmla="*/ 46 w 84"/>
                <a:gd name="T5" fmla="*/ 0 h 82"/>
                <a:gd name="T6" fmla="*/ 84 w 84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84" y="82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4" y="8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5" name="Freeform 345"/>
            <p:cNvSpPr>
              <a:spLocks/>
            </p:cNvSpPr>
            <p:nvPr/>
          </p:nvSpPr>
          <p:spPr bwMode="auto">
            <a:xfrm>
              <a:off x="1594" y="1952"/>
              <a:ext cx="86" cy="50"/>
            </a:xfrm>
            <a:custGeom>
              <a:avLst/>
              <a:gdLst>
                <a:gd name="T0" fmla="*/ 0 w 86"/>
                <a:gd name="T1" fmla="*/ 40 h 50"/>
                <a:gd name="T2" fmla="*/ 12 w 86"/>
                <a:gd name="T3" fmla="*/ 20 h 50"/>
                <a:gd name="T4" fmla="*/ 86 w 86"/>
                <a:gd name="T5" fmla="*/ 0 h 50"/>
                <a:gd name="T6" fmla="*/ 24 w 86"/>
                <a:gd name="T7" fmla="*/ 50 h 50"/>
                <a:gd name="T8" fmla="*/ 0 w 86"/>
                <a:gd name="T9" fmla="*/ 4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0" y="40"/>
                  </a:moveTo>
                  <a:lnTo>
                    <a:pt x="12" y="20"/>
                  </a:lnTo>
                  <a:lnTo>
                    <a:pt x="86" y="0"/>
                  </a:lnTo>
                  <a:lnTo>
                    <a:pt x="24" y="5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6" name="Freeform 346"/>
            <p:cNvSpPr>
              <a:spLocks/>
            </p:cNvSpPr>
            <p:nvPr/>
          </p:nvSpPr>
          <p:spPr bwMode="auto">
            <a:xfrm>
              <a:off x="1594" y="2070"/>
              <a:ext cx="92" cy="38"/>
            </a:xfrm>
            <a:custGeom>
              <a:avLst/>
              <a:gdLst>
                <a:gd name="T0" fmla="*/ 0 w 92"/>
                <a:gd name="T1" fmla="*/ 6 h 38"/>
                <a:gd name="T2" fmla="*/ 24 w 92"/>
                <a:gd name="T3" fmla="*/ 0 h 38"/>
                <a:gd name="T4" fmla="*/ 92 w 92"/>
                <a:gd name="T5" fmla="*/ 38 h 38"/>
                <a:gd name="T6" fmla="*/ 12 w 92"/>
                <a:gd name="T7" fmla="*/ 28 h 38"/>
                <a:gd name="T8" fmla="*/ 0 w 92"/>
                <a:gd name="T9" fmla="*/ 6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">
                  <a:moveTo>
                    <a:pt x="0" y="6"/>
                  </a:moveTo>
                  <a:lnTo>
                    <a:pt x="24" y="0"/>
                  </a:lnTo>
                  <a:lnTo>
                    <a:pt x="92" y="38"/>
                  </a:lnTo>
                  <a:lnTo>
                    <a:pt x="12" y="2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7" name="Freeform 347"/>
            <p:cNvSpPr>
              <a:spLocks/>
            </p:cNvSpPr>
            <p:nvPr/>
          </p:nvSpPr>
          <p:spPr bwMode="auto">
            <a:xfrm>
              <a:off x="1592" y="1950"/>
              <a:ext cx="86" cy="50"/>
            </a:xfrm>
            <a:custGeom>
              <a:avLst/>
              <a:gdLst>
                <a:gd name="T0" fmla="*/ 0 w 86"/>
                <a:gd name="T1" fmla="*/ 40 h 50"/>
                <a:gd name="T2" fmla="*/ 12 w 86"/>
                <a:gd name="T3" fmla="*/ 20 h 50"/>
                <a:gd name="T4" fmla="*/ 86 w 86"/>
                <a:gd name="T5" fmla="*/ 0 h 50"/>
                <a:gd name="T6" fmla="*/ 24 w 86"/>
                <a:gd name="T7" fmla="*/ 50 h 50"/>
                <a:gd name="T8" fmla="*/ 0 w 86"/>
                <a:gd name="T9" fmla="*/ 4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0" y="40"/>
                  </a:moveTo>
                  <a:lnTo>
                    <a:pt x="12" y="20"/>
                  </a:lnTo>
                  <a:lnTo>
                    <a:pt x="86" y="0"/>
                  </a:lnTo>
                  <a:lnTo>
                    <a:pt x="24" y="5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8" name="Freeform 348"/>
            <p:cNvSpPr>
              <a:spLocks/>
            </p:cNvSpPr>
            <p:nvPr/>
          </p:nvSpPr>
          <p:spPr bwMode="auto">
            <a:xfrm>
              <a:off x="1592" y="2068"/>
              <a:ext cx="92" cy="38"/>
            </a:xfrm>
            <a:custGeom>
              <a:avLst/>
              <a:gdLst>
                <a:gd name="T0" fmla="*/ 0 w 92"/>
                <a:gd name="T1" fmla="*/ 6 h 38"/>
                <a:gd name="T2" fmla="*/ 24 w 92"/>
                <a:gd name="T3" fmla="*/ 0 h 38"/>
                <a:gd name="T4" fmla="*/ 92 w 92"/>
                <a:gd name="T5" fmla="*/ 38 h 38"/>
                <a:gd name="T6" fmla="*/ 12 w 92"/>
                <a:gd name="T7" fmla="*/ 28 h 38"/>
                <a:gd name="T8" fmla="*/ 0 w 92"/>
                <a:gd name="T9" fmla="*/ 6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">
                  <a:moveTo>
                    <a:pt x="0" y="6"/>
                  </a:moveTo>
                  <a:lnTo>
                    <a:pt x="24" y="0"/>
                  </a:lnTo>
                  <a:lnTo>
                    <a:pt x="92" y="38"/>
                  </a:lnTo>
                  <a:lnTo>
                    <a:pt x="12" y="2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9" name="Freeform 349"/>
            <p:cNvSpPr>
              <a:spLocks/>
            </p:cNvSpPr>
            <p:nvPr/>
          </p:nvSpPr>
          <p:spPr bwMode="auto">
            <a:xfrm>
              <a:off x="1528" y="2134"/>
              <a:ext cx="50" cy="86"/>
            </a:xfrm>
            <a:custGeom>
              <a:avLst/>
              <a:gdLst>
                <a:gd name="T0" fmla="*/ 8 w 50"/>
                <a:gd name="T1" fmla="*/ 0 h 86"/>
                <a:gd name="T2" fmla="*/ 30 w 50"/>
                <a:gd name="T3" fmla="*/ 12 h 86"/>
                <a:gd name="T4" fmla="*/ 50 w 50"/>
                <a:gd name="T5" fmla="*/ 86 h 86"/>
                <a:gd name="T6" fmla="*/ 0 w 50"/>
                <a:gd name="T7" fmla="*/ 24 h 86"/>
                <a:gd name="T8" fmla="*/ 8 w 50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6">
                  <a:moveTo>
                    <a:pt x="8" y="0"/>
                  </a:moveTo>
                  <a:lnTo>
                    <a:pt x="30" y="12"/>
                  </a:lnTo>
                  <a:lnTo>
                    <a:pt x="50" y="86"/>
                  </a:lnTo>
                  <a:lnTo>
                    <a:pt x="0" y="2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0" name="Freeform 350"/>
            <p:cNvSpPr>
              <a:spLocks/>
            </p:cNvSpPr>
            <p:nvPr/>
          </p:nvSpPr>
          <p:spPr bwMode="auto">
            <a:xfrm>
              <a:off x="1422" y="2138"/>
              <a:ext cx="38" cy="90"/>
            </a:xfrm>
            <a:custGeom>
              <a:avLst/>
              <a:gdLst>
                <a:gd name="T0" fmla="*/ 32 w 38"/>
                <a:gd name="T1" fmla="*/ 0 h 90"/>
                <a:gd name="T2" fmla="*/ 38 w 38"/>
                <a:gd name="T3" fmla="*/ 22 h 90"/>
                <a:gd name="T4" fmla="*/ 0 w 38"/>
                <a:gd name="T5" fmla="*/ 90 h 90"/>
                <a:gd name="T6" fmla="*/ 10 w 38"/>
                <a:gd name="T7" fmla="*/ 10 h 90"/>
                <a:gd name="T8" fmla="*/ 32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1" name="Freeform 351"/>
            <p:cNvSpPr>
              <a:spLocks/>
            </p:cNvSpPr>
            <p:nvPr/>
          </p:nvSpPr>
          <p:spPr bwMode="auto">
            <a:xfrm>
              <a:off x="1526" y="2132"/>
              <a:ext cx="50" cy="86"/>
            </a:xfrm>
            <a:custGeom>
              <a:avLst/>
              <a:gdLst>
                <a:gd name="T0" fmla="*/ 8 w 50"/>
                <a:gd name="T1" fmla="*/ 0 h 86"/>
                <a:gd name="T2" fmla="*/ 30 w 50"/>
                <a:gd name="T3" fmla="*/ 12 h 86"/>
                <a:gd name="T4" fmla="*/ 50 w 50"/>
                <a:gd name="T5" fmla="*/ 86 h 86"/>
                <a:gd name="T6" fmla="*/ 0 w 50"/>
                <a:gd name="T7" fmla="*/ 24 h 86"/>
                <a:gd name="T8" fmla="*/ 8 w 50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6">
                  <a:moveTo>
                    <a:pt x="8" y="0"/>
                  </a:moveTo>
                  <a:lnTo>
                    <a:pt x="30" y="12"/>
                  </a:lnTo>
                  <a:lnTo>
                    <a:pt x="50" y="86"/>
                  </a:lnTo>
                  <a:lnTo>
                    <a:pt x="0" y="2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2" name="Freeform 352"/>
            <p:cNvSpPr>
              <a:spLocks/>
            </p:cNvSpPr>
            <p:nvPr/>
          </p:nvSpPr>
          <p:spPr bwMode="auto">
            <a:xfrm>
              <a:off x="1420" y="2136"/>
              <a:ext cx="38" cy="90"/>
            </a:xfrm>
            <a:custGeom>
              <a:avLst/>
              <a:gdLst>
                <a:gd name="T0" fmla="*/ 32 w 38"/>
                <a:gd name="T1" fmla="*/ 0 h 90"/>
                <a:gd name="T2" fmla="*/ 38 w 38"/>
                <a:gd name="T3" fmla="*/ 22 h 90"/>
                <a:gd name="T4" fmla="*/ 0 w 38"/>
                <a:gd name="T5" fmla="*/ 90 h 90"/>
                <a:gd name="T6" fmla="*/ 10 w 38"/>
                <a:gd name="T7" fmla="*/ 10 h 90"/>
                <a:gd name="T8" fmla="*/ 32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3" name="Freeform 353"/>
            <p:cNvSpPr>
              <a:spLocks/>
            </p:cNvSpPr>
            <p:nvPr/>
          </p:nvSpPr>
          <p:spPr bwMode="auto">
            <a:xfrm>
              <a:off x="1310" y="2072"/>
              <a:ext cx="88" cy="50"/>
            </a:xfrm>
            <a:custGeom>
              <a:avLst/>
              <a:gdLst>
                <a:gd name="T0" fmla="*/ 88 w 88"/>
                <a:gd name="T1" fmla="*/ 8 h 50"/>
                <a:gd name="T2" fmla="*/ 74 w 88"/>
                <a:gd name="T3" fmla="*/ 28 h 50"/>
                <a:gd name="T4" fmla="*/ 0 w 88"/>
                <a:gd name="T5" fmla="*/ 50 h 50"/>
                <a:gd name="T6" fmla="*/ 64 w 88"/>
                <a:gd name="T7" fmla="*/ 0 h 50"/>
                <a:gd name="T8" fmla="*/ 88 w 88"/>
                <a:gd name="T9" fmla="*/ 8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50">
                  <a:moveTo>
                    <a:pt x="88" y="8"/>
                  </a:moveTo>
                  <a:lnTo>
                    <a:pt x="74" y="28"/>
                  </a:lnTo>
                  <a:lnTo>
                    <a:pt x="0" y="50"/>
                  </a:lnTo>
                  <a:lnTo>
                    <a:pt x="64" y="0"/>
                  </a:lnTo>
                  <a:lnTo>
                    <a:pt x="88" y="8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4" name="Freeform 354"/>
            <p:cNvSpPr>
              <a:spLocks/>
            </p:cNvSpPr>
            <p:nvPr/>
          </p:nvSpPr>
          <p:spPr bwMode="auto">
            <a:xfrm>
              <a:off x="1302" y="1964"/>
              <a:ext cx="90" cy="36"/>
            </a:xfrm>
            <a:custGeom>
              <a:avLst/>
              <a:gdLst>
                <a:gd name="T0" fmla="*/ 90 w 90"/>
                <a:gd name="T1" fmla="*/ 30 h 36"/>
                <a:gd name="T2" fmla="*/ 68 w 90"/>
                <a:gd name="T3" fmla="*/ 36 h 36"/>
                <a:gd name="T4" fmla="*/ 0 w 90"/>
                <a:gd name="T5" fmla="*/ 0 h 36"/>
                <a:gd name="T6" fmla="*/ 80 w 90"/>
                <a:gd name="T7" fmla="*/ 8 h 36"/>
                <a:gd name="T8" fmla="*/ 90 w 90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8" y="36"/>
                  </a:lnTo>
                  <a:lnTo>
                    <a:pt x="0" y="0"/>
                  </a:lnTo>
                  <a:lnTo>
                    <a:pt x="80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5" name="Freeform 355"/>
            <p:cNvSpPr>
              <a:spLocks/>
            </p:cNvSpPr>
            <p:nvPr/>
          </p:nvSpPr>
          <p:spPr bwMode="auto">
            <a:xfrm>
              <a:off x="1308" y="2070"/>
              <a:ext cx="88" cy="50"/>
            </a:xfrm>
            <a:custGeom>
              <a:avLst/>
              <a:gdLst>
                <a:gd name="T0" fmla="*/ 88 w 88"/>
                <a:gd name="T1" fmla="*/ 8 h 50"/>
                <a:gd name="T2" fmla="*/ 74 w 88"/>
                <a:gd name="T3" fmla="*/ 28 h 50"/>
                <a:gd name="T4" fmla="*/ 0 w 88"/>
                <a:gd name="T5" fmla="*/ 50 h 50"/>
                <a:gd name="T6" fmla="*/ 64 w 88"/>
                <a:gd name="T7" fmla="*/ 0 h 50"/>
                <a:gd name="T8" fmla="*/ 88 w 88"/>
                <a:gd name="T9" fmla="*/ 8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50">
                  <a:moveTo>
                    <a:pt x="88" y="8"/>
                  </a:moveTo>
                  <a:lnTo>
                    <a:pt x="74" y="28"/>
                  </a:lnTo>
                  <a:lnTo>
                    <a:pt x="0" y="50"/>
                  </a:lnTo>
                  <a:lnTo>
                    <a:pt x="64" y="0"/>
                  </a:lnTo>
                  <a:lnTo>
                    <a:pt x="88" y="8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6" name="Freeform 356"/>
            <p:cNvSpPr>
              <a:spLocks/>
            </p:cNvSpPr>
            <p:nvPr/>
          </p:nvSpPr>
          <p:spPr bwMode="auto">
            <a:xfrm>
              <a:off x="1300" y="1962"/>
              <a:ext cx="90" cy="36"/>
            </a:xfrm>
            <a:custGeom>
              <a:avLst/>
              <a:gdLst>
                <a:gd name="T0" fmla="*/ 90 w 90"/>
                <a:gd name="T1" fmla="*/ 30 h 36"/>
                <a:gd name="T2" fmla="*/ 68 w 90"/>
                <a:gd name="T3" fmla="*/ 36 h 36"/>
                <a:gd name="T4" fmla="*/ 0 w 90"/>
                <a:gd name="T5" fmla="*/ 0 h 36"/>
                <a:gd name="T6" fmla="*/ 80 w 90"/>
                <a:gd name="T7" fmla="*/ 8 h 36"/>
                <a:gd name="T8" fmla="*/ 90 w 90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8" y="36"/>
                  </a:lnTo>
                  <a:lnTo>
                    <a:pt x="0" y="0"/>
                  </a:lnTo>
                  <a:lnTo>
                    <a:pt x="80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7" name="Freeform 357"/>
            <p:cNvSpPr>
              <a:spLocks/>
            </p:cNvSpPr>
            <p:nvPr/>
          </p:nvSpPr>
          <p:spPr bwMode="auto">
            <a:xfrm>
              <a:off x="1408" y="1849"/>
              <a:ext cx="52" cy="86"/>
            </a:xfrm>
            <a:custGeom>
              <a:avLst/>
              <a:gdLst>
                <a:gd name="T0" fmla="*/ 42 w 52"/>
                <a:gd name="T1" fmla="*/ 86 h 86"/>
                <a:gd name="T2" fmla="*/ 22 w 52"/>
                <a:gd name="T3" fmla="*/ 74 h 86"/>
                <a:gd name="T4" fmla="*/ 0 w 52"/>
                <a:gd name="T5" fmla="*/ 0 h 86"/>
                <a:gd name="T6" fmla="*/ 52 w 52"/>
                <a:gd name="T7" fmla="*/ 62 h 86"/>
                <a:gd name="T8" fmla="*/ 42 w 52"/>
                <a:gd name="T9" fmla="*/ 86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86">
                  <a:moveTo>
                    <a:pt x="42" y="86"/>
                  </a:moveTo>
                  <a:lnTo>
                    <a:pt x="22" y="74"/>
                  </a:lnTo>
                  <a:lnTo>
                    <a:pt x="0" y="0"/>
                  </a:lnTo>
                  <a:lnTo>
                    <a:pt x="52" y="62"/>
                  </a:lnTo>
                  <a:lnTo>
                    <a:pt x="42" y="86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8" name="Freeform 358"/>
            <p:cNvSpPr>
              <a:spLocks/>
            </p:cNvSpPr>
            <p:nvPr/>
          </p:nvSpPr>
          <p:spPr bwMode="auto">
            <a:xfrm>
              <a:off x="1528" y="1843"/>
              <a:ext cx="38" cy="90"/>
            </a:xfrm>
            <a:custGeom>
              <a:avLst/>
              <a:gdLst>
                <a:gd name="T0" fmla="*/ 6 w 38"/>
                <a:gd name="T1" fmla="*/ 90 h 90"/>
                <a:gd name="T2" fmla="*/ 0 w 38"/>
                <a:gd name="T3" fmla="*/ 68 h 90"/>
                <a:gd name="T4" fmla="*/ 38 w 38"/>
                <a:gd name="T5" fmla="*/ 0 h 90"/>
                <a:gd name="T6" fmla="*/ 30 w 38"/>
                <a:gd name="T7" fmla="*/ 80 h 90"/>
                <a:gd name="T8" fmla="*/ 6 w 38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8"/>
                  </a:lnTo>
                  <a:lnTo>
                    <a:pt x="38" y="0"/>
                  </a:lnTo>
                  <a:lnTo>
                    <a:pt x="30" y="80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9" name="Freeform 359"/>
            <p:cNvSpPr>
              <a:spLocks/>
            </p:cNvSpPr>
            <p:nvPr/>
          </p:nvSpPr>
          <p:spPr bwMode="auto">
            <a:xfrm>
              <a:off x="1406" y="1847"/>
              <a:ext cx="52" cy="86"/>
            </a:xfrm>
            <a:custGeom>
              <a:avLst/>
              <a:gdLst>
                <a:gd name="T0" fmla="*/ 42 w 52"/>
                <a:gd name="T1" fmla="*/ 86 h 86"/>
                <a:gd name="T2" fmla="*/ 22 w 52"/>
                <a:gd name="T3" fmla="*/ 74 h 86"/>
                <a:gd name="T4" fmla="*/ 0 w 52"/>
                <a:gd name="T5" fmla="*/ 0 h 86"/>
                <a:gd name="T6" fmla="*/ 52 w 52"/>
                <a:gd name="T7" fmla="*/ 62 h 86"/>
                <a:gd name="T8" fmla="*/ 42 w 52"/>
                <a:gd name="T9" fmla="*/ 86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86">
                  <a:moveTo>
                    <a:pt x="42" y="86"/>
                  </a:moveTo>
                  <a:lnTo>
                    <a:pt x="22" y="74"/>
                  </a:lnTo>
                  <a:lnTo>
                    <a:pt x="0" y="0"/>
                  </a:lnTo>
                  <a:lnTo>
                    <a:pt x="52" y="62"/>
                  </a:lnTo>
                  <a:lnTo>
                    <a:pt x="42" y="86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10" name="Freeform 360"/>
            <p:cNvSpPr>
              <a:spLocks/>
            </p:cNvSpPr>
            <p:nvPr/>
          </p:nvSpPr>
          <p:spPr bwMode="auto">
            <a:xfrm>
              <a:off x="1526" y="1841"/>
              <a:ext cx="38" cy="90"/>
            </a:xfrm>
            <a:custGeom>
              <a:avLst/>
              <a:gdLst>
                <a:gd name="T0" fmla="*/ 6 w 38"/>
                <a:gd name="T1" fmla="*/ 90 h 90"/>
                <a:gd name="T2" fmla="*/ 0 w 38"/>
                <a:gd name="T3" fmla="*/ 68 h 90"/>
                <a:gd name="T4" fmla="*/ 38 w 38"/>
                <a:gd name="T5" fmla="*/ 0 h 90"/>
                <a:gd name="T6" fmla="*/ 30 w 38"/>
                <a:gd name="T7" fmla="*/ 80 h 90"/>
                <a:gd name="T8" fmla="*/ 6 w 38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8"/>
                  </a:lnTo>
                  <a:lnTo>
                    <a:pt x="38" y="0"/>
                  </a:lnTo>
                  <a:lnTo>
                    <a:pt x="30" y="80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801" name="Group 361"/>
          <p:cNvGrpSpPr>
            <a:grpSpLocks/>
          </p:cNvGrpSpPr>
          <p:nvPr/>
        </p:nvGrpSpPr>
        <p:grpSpPr bwMode="auto">
          <a:xfrm>
            <a:off x="6958013" y="2505075"/>
            <a:ext cx="1671637" cy="1671638"/>
            <a:chOff x="2259" y="245"/>
            <a:chExt cx="1149" cy="1149"/>
          </a:xfrm>
        </p:grpSpPr>
        <p:sp>
          <p:nvSpPr>
            <p:cNvPr id="33899" name="Freeform 362"/>
            <p:cNvSpPr>
              <a:spLocks/>
            </p:cNvSpPr>
            <p:nvPr/>
          </p:nvSpPr>
          <p:spPr bwMode="auto">
            <a:xfrm>
              <a:off x="2782" y="978"/>
              <a:ext cx="103" cy="128"/>
            </a:xfrm>
            <a:custGeom>
              <a:avLst/>
              <a:gdLst>
                <a:gd name="T0" fmla="*/ 53 w 66"/>
                <a:gd name="T1" fmla="*/ 128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8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0" name="Freeform 363"/>
            <p:cNvSpPr>
              <a:spLocks/>
            </p:cNvSpPr>
            <p:nvPr/>
          </p:nvSpPr>
          <p:spPr bwMode="auto">
            <a:xfrm>
              <a:off x="2782" y="1265"/>
              <a:ext cx="103" cy="129"/>
            </a:xfrm>
            <a:custGeom>
              <a:avLst/>
              <a:gdLst>
                <a:gd name="T0" fmla="*/ 53 w 66"/>
                <a:gd name="T1" fmla="*/ 129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1" name="Freeform 364"/>
            <p:cNvSpPr>
              <a:spLocks/>
            </p:cNvSpPr>
            <p:nvPr/>
          </p:nvSpPr>
          <p:spPr bwMode="auto">
            <a:xfrm>
              <a:off x="2780" y="389"/>
              <a:ext cx="103" cy="129"/>
            </a:xfrm>
            <a:custGeom>
              <a:avLst/>
              <a:gdLst>
                <a:gd name="T0" fmla="*/ 53 w 66"/>
                <a:gd name="T1" fmla="*/ 129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2" name="Freeform 365"/>
            <p:cNvSpPr>
              <a:spLocks/>
            </p:cNvSpPr>
            <p:nvPr/>
          </p:nvSpPr>
          <p:spPr bwMode="auto">
            <a:xfrm>
              <a:off x="3046" y="480"/>
              <a:ext cx="126" cy="129"/>
            </a:xfrm>
            <a:custGeom>
              <a:avLst/>
              <a:gdLst>
                <a:gd name="T0" fmla="*/ 0 w 80"/>
                <a:gd name="T1" fmla="*/ 129 h 82"/>
                <a:gd name="T2" fmla="*/ 54 w 80"/>
                <a:gd name="T3" fmla="*/ 0 h 82"/>
                <a:gd name="T4" fmla="*/ 126 w 80"/>
                <a:gd name="T5" fmla="*/ 72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3" name="Freeform 366"/>
            <p:cNvSpPr>
              <a:spLocks/>
            </p:cNvSpPr>
            <p:nvPr/>
          </p:nvSpPr>
          <p:spPr bwMode="auto">
            <a:xfrm>
              <a:off x="3136" y="771"/>
              <a:ext cx="129" cy="100"/>
            </a:xfrm>
            <a:custGeom>
              <a:avLst/>
              <a:gdLst>
                <a:gd name="T0" fmla="*/ 0 w 82"/>
                <a:gd name="T1" fmla="*/ 50 h 64"/>
                <a:gd name="T2" fmla="*/ 129 w 82"/>
                <a:gd name="T3" fmla="*/ 0 h 64"/>
                <a:gd name="T4" fmla="*/ 129 w 82"/>
                <a:gd name="T5" fmla="*/ 100 h 64"/>
                <a:gd name="T6" fmla="*/ 0 w 82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0" y="32"/>
                  </a:moveTo>
                  <a:lnTo>
                    <a:pt x="82" y="0"/>
                  </a:lnTo>
                  <a:lnTo>
                    <a:pt x="82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4" name="Freeform 367"/>
            <p:cNvSpPr>
              <a:spLocks/>
            </p:cNvSpPr>
            <p:nvPr/>
          </p:nvSpPr>
          <p:spPr bwMode="auto">
            <a:xfrm>
              <a:off x="2989" y="771"/>
              <a:ext cx="132" cy="100"/>
            </a:xfrm>
            <a:custGeom>
              <a:avLst/>
              <a:gdLst>
                <a:gd name="T0" fmla="*/ 132 w 84"/>
                <a:gd name="T1" fmla="*/ 50 h 64"/>
                <a:gd name="T2" fmla="*/ 0 w 84"/>
                <a:gd name="T3" fmla="*/ 0 h 64"/>
                <a:gd name="T4" fmla="*/ 0 w 84"/>
                <a:gd name="T5" fmla="*/ 100 h 64"/>
                <a:gd name="T6" fmla="*/ 132 w 84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5" name="Freeform 368"/>
            <p:cNvSpPr>
              <a:spLocks/>
            </p:cNvSpPr>
            <p:nvPr/>
          </p:nvSpPr>
          <p:spPr bwMode="auto">
            <a:xfrm>
              <a:off x="3279" y="771"/>
              <a:ext cx="129" cy="100"/>
            </a:xfrm>
            <a:custGeom>
              <a:avLst/>
              <a:gdLst>
                <a:gd name="T0" fmla="*/ 129 w 82"/>
                <a:gd name="T1" fmla="*/ 50 h 64"/>
                <a:gd name="T2" fmla="*/ 0 w 82"/>
                <a:gd name="T3" fmla="*/ 0 h 64"/>
                <a:gd name="T4" fmla="*/ 0 w 82"/>
                <a:gd name="T5" fmla="*/ 100 h 64"/>
                <a:gd name="T6" fmla="*/ 129 w 82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82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2" y="3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6" name="Freeform 369"/>
            <p:cNvSpPr>
              <a:spLocks/>
            </p:cNvSpPr>
            <p:nvPr/>
          </p:nvSpPr>
          <p:spPr bwMode="auto">
            <a:xfrm>
              <a:off x="2405" y="768"/>
              <a:ext cx="129" cy="103"/>
            </a:xfrm>
            <a:custGeom>
              <a:avLst/>
              <a:gdLst>
                <a:gd name="T0" fmla="*/ 129 w 82"/>
                <a:gd name="T1" fmla="*/ 50 h 66"/>
                <a:gd name="T2" fmla="*/ 0 w 82"/>
                <a:gd name="T3" fmla="*/ 0 h 66"/>
                <a:gd name="T4" fmla="*/ 0 w 82"/>
                <a:gd name="T5" fmla="*/ 103 h 66"/>
                <a:gd name="T6" fmla="*/ 129 w 82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82" y="32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2" y="32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7" name="Freeform 370"/>
            <p:cNvSpPr>
              <a:spLocks/>
            </p:cNvSpPr>
            <p:nvPr/>
          </p:nvSpPr>
          <p:spPr bwMode="auto">
            <a:xfrm>
              <a:off x="2550" y="768"/>
              <a:ext cx="128" cy="103"/>
            </a:xfrm>
            <a:custGeom>
              <a:avLst/>
              <a:gdLst>
                <a:gd name="T0" fmla="*/ 0 w 82"/>
                <a:gd name="T1" fmla="*/ 50 h 66"/>
                <a:gd name="T2" fmla="*/ 128 w 82"/>
                <a:gd name="T3" fmla="*/ 0 h 66"/>
                <a:gd name="T4" fmla="*/ 128 w 82"/>
                <a:gd name="T5" fmla="*/ 103 h 66"/>
                <a:gd name="T6" fmla="*/ 0 w 82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2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8" name="Freeform 371"/>
            <p:cNvSpPr>
              <a:spLocks/>
            </p:cNvSpPr>
            <p:nvPr/>
          </p:nvSpPr>
          <p:spPr bwMode="auto">
            <a:xfrm>
              <a:off x="2259" y="768"/>
              <a:ext cx="132" cy="103"/>
            </a:xfrm>
            <a:custGeom>
              <a:avLst/>
              <a:gdLst>
                <a:gd name="T0" fmla="*/ 0 w 84"/>
                <a:gd name="T1" fmla="*/ 50 h 66"/>
                <a:gd name="T2" fmla="*/ 132 w 84"/>
                <a:gd name="T3" fmla="*/ 0 h 66"/>
                <a:gd name="T4" fmla="*/ 132 w 84"/>
                <a:gd name="T5" fmla="*/ 103 h 66"/>
                <a:gd name="T6" fmla="*/ 0 w 84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2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9" name="Freeform 372"/>
            <p:cNvSpPr>
              <a:spLocks/>
            </p:cNvSpPr>
            <p:nvPr/>
          </p:nvSpPr>
          <p:spPr bwMode="auto">
            <a:xfrm>
              <a:off x="2785" y="1122"/>
              <a:ext cx="100" cy="129"/>
            </a:xfrm>
            <a:custGeom>
              <a:avLst/>
              <a:gdLst>
                <a:gd name="T0" fmla="*/ 47 w 64"/>
                <a:gd name="T1" fmla="*/ 0 h 82"/>
                <a:gd name="T2" fmla="*/ 100 w 64"/>
                <a:gd name="T3" fmla="*/ 129 h 82"/>
                <a:gd name="T4" fmla="*/ 0 w 64"/>
                <a:gd name="T5" fmla="*/ 129 h 82"/>
                <a:gd name="T6" fmla="*/ 47 w 6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2">
                  <a:moveTo>
                    <a:pt x="30" y="0"/>
                  </a:moveTo>
                  <a:lnTo>
                    <a:pt x="64" y="82"/>
                  </a:lnTo>
                  <a:lnTo>
                    <a:pt x="0" y="8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0" name="Freeform 373"/>
            <p:cNvSpPr>
              <a:spLocks/>
            </p:cNvSpPr>
            <p:nvPr/>
          </p:nvSpPr>
          <p:spPr bwMode="auto">
            <a:xfrm>
              <a:off x="2782" y="534"/>
              <a:ext cx="103" cy="128"/>
            </a:xfrm>
            <a:custGeom>
              <a:avLst/>
              <a:gdLst>
                <a:gd name="T0" fmla="*/ 53 w 66"/>
                <a:gd name="T1" fmla="*/ 0 h 82"/>
                <a:gd name="T2" fmla="*/ 103 w 66"/>
                <a:gd name="T3" fmla="*/ 128 h 82"/>
                <a:gd name="T4" fmla="*/ 0 w 66"/>
                <a:gd name="T5" fmla="*/ 128 h 82"/>
                <a:gd name="T6" fmla="*/ 53 w 66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0"/>
                  </a:moveTo>
                  <a:lnTo>
                    <a:pt x="66" y="82"/>
                  </a:lnTo>
                  <a:lnTo>
                    <a:pt x="0" y="8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1" name="Freeform 374"/>
            <p:cNvSpPr>
              <a:spLocks/>
            </p:cNvSpPr>
            <p:nvPr/>
          </p:nvSpPr>
          <p:spPr bwMode="auto">
            <a:xfrm>
              <a:off x="2780" y="245"/>
              <a:ext cx="103" cy="132"/>
            </a:xfrm>
            <a:custGeom>
              <a:avLst/>
              <a:gdLst>
                <a:gd name="T0" fmla="*/ 53 w 66"/>
                <a:gd name="T1" fmla="*/ 0 h 84"/>
                <a:gd name="T2" fmla="*/ 103 w 66"/>
                <a:gd name="T3" fmla="*/ 132 h 84"/>
                <a:gd name="T4" fmla="*/ 0 w 66"/>
                <a:gd name="T5" fmla="*/ 132 h 84"/>
                <a:gd name="T6" fmla="*/ 53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DCC3FD"/>
            </a:solidFill>
            <a:ln w="9525" cmpd="sng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2" name="Freeform 375"/>
            <p:cNvSpPr>
              <a:spLocks/>
            </p:cNvSpPr>
            <p:nvPr/>
          </p:nvSpPr>
          <p:spPr bwMode="auto">
            <a:xfrm>
              <a:off x="2907" y="615"/>
              <a:ext cx="129" cy="124"/>
            </a:xfrm>
            <a:custGeom>
              <a:avLst/>
              <a:gdLst>
                <a:gd name="T0" fmla="*/ 129 w 82"/>
                <a:gd name="T1" fmla="*/ 0 h 79"/>
                <a:gd name="T2" fmla="*/ 72 w 82"/>
                <a:gd name="T3" fmla="*/ 124 h 79"/>
                <a:gd name="T4" fmla="*/ 0 w 82"/>
                <a:gd name="T5" fmla="*/ 57 h 79"/>
                <a:gd name="T6" fmla="*/ 129 w 82"/>
                <a:gd name="T7" fmla="*/ 0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79">
                  <a:moveTo>
                    <a:pt x="82" y="0"/>
                  </a:moveTo>
                  <a:lnTo>
                    <a:pt x="46" y="79"/>
                  </a:lnTo>
                  <a:lnTo>
                    <a:pt x="0" y="36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3" name="Freeform 376"/>
            <p:cNvSpPr>
              <a:spLocks/>
            </p:cNvSpPr>
            <p:nvPr/>
          </p:nvSpPr>
          <p:spPr bwMode="auto">
            <a:xfrm>
              <a:off x="3114" y="412"/>
              <a:ext cx="126" cy="129"/>
            </a:xfrm>
            <a:custGeom>
              <a:avLst/>
              <a:gdLst>
                <a:gd name="T0" fmla="*/ 126 w 80"/>
                <a:gd name="T1" fmla="*/ 0 h 82"/>
                <a:gd name="T2" fmla="*/ 72 w 80"/>
                <a:gd name="T3" fmla="*/ 129 h 82"/>
                <a:gd name="T4" fmla="*/ 0 w 80"/>
                <a:gd name="T5" fmla="*/ 60 h 82"/>
                <a:gd name="T6" fmla="*/ 126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4" name="Freeform 377"/>
            <p:cNvSpPr>
              <a:spLocks/>
            </p:cNvSpPr>
            <p:nvPr/>
          </p:nvSpPr>
          <p:spPr bwMode="auto">
            <a:xfrm>
              <a:off x="2499" y="1034"/>
              <a:ext cx="126" cy="129"/>
            </a:xfrm>
            <a:custGeom>
              <a:avLst/>
              <a:gdLst>
                <a:gd name="T0" fmla="*/ 126 w 80"/>
                <a:gd name="T1" fmla="*/ 0 h 82"/>
                <a:gd name="T2" fmla="*/ 72 w 80"/>
                <a:gd name="T3" fmla="*/ 129 h 82"/>
                <a:gd name="T4" fmla="*/ 0 w 80"/>
                <a:gd name="T5" fmla="*/ 60 h 82"/>
                <a:gd name="T6" fmla="*/ 126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5" name="Freeform 378"/>
            <p:cNvSpPr>
              <a:spLocks/>
            </p:cNvSpPr>
            <p:nvPr/>
          </p:nvSpPr>
          <p:spPr bwMode="auto">
            <a:xfrm>
              <a:off x="2637" y="899"/>
              <a:ext cx="126" cy="129"/>
            </a:xfrm>
            <a:custGeom>
              <a:avLst/>
              <a:gdLst>
                <a:gd name="T0" fmla="*/ 0 w 80"/>
                <a:gd name="T1" fmla="*/ 129 h 82"/>
                <a:gd name="T2" fmla="*/ 54 w 80"/>
                <a:gd name="T3" fmla="*/ 0 h 82"/>
                <a:gd name="T4" fmla="*/ 126 w 80"/>
                <a:gd name="T5" fmla="*/ 69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6" name="Freeform 379"/>
            <p:cNvSpPr>
              <a:spLocks/>
            </p:cNvSpPr>
            <p:nvPr/>
          </p:nvSpPr>
          <p:spPr bwMode="auto">
            <a:xfrm>
              <a:off x="2435" y="1104"/>
              <a:ext cx="125" cy="129"/>
            </a:xfrm>
            <a:custGeom>
              <a:avLst/>
              <a:gdLst>
                <a:gd name="T0" fmla="*/ 0 w 80"/>
                <a:gd name="T1" fmla="*/ 129 h 82"/>
                <a:gd name="T2" fmla="*/ 53 w 80"/>
                <a:gd name="T3" fmla="*/ 0 h 82"/>
                <a:gd name="T4" fmla="*/ 125 w 80"/>
                <a:gd name="T5" fmla="*/ 69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7" name="Freeform 380"/>
            <p:cNvSpPr>
              <a:spLocks/>
            </p:cNvSpPr>
            <p:nvPr/>
          </p:nvSpPr>
          <p:spPr bwMode="auto">
            <a:xfrm>
              <a:off x="2491" y="477"/>
              <a:ext cx="129" cy="126"/>
            </a:xfrm>
            <a:custGeom>
              <a:avLst/>
              <a:gdLst>
                <a:gd name="T0" fmla="*/ 129 w 82"/>
                <a:gd name="T1" fmla="*/ 126 h 80"/>
                <a:gd name="T2" fmla="*/ 0 w 82"/>
                <a:gd name="T3" fmla="*/ 72 h 80"/>
                <a:gd name="T4" fmla="*/ 69 w 82"/>
                <a:gd name="T5" fmla="*/ 0 h 80"/>
                <a:gd name="T6" fmla="*/ 129 w 82"/>
                <a:gd name="T7" fmla="*/ 126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8" name="Freeform 381"/>
            <p:cNvSpPr>
              <a:spLocks/>
            </p:cNvSpPr>
            <p:nvPr/>
          </p:nvSpPr>
          <p:spPr bwMode="auto">
            <a:xfrm>
              <a:off x="2628" y="615"/>
              <a:ext cx="129" cy="127"/>
            </a:xfrm>
            <a:custGeom>
              <a:avLst/>
              <a:gdLst>
                <a:gd name="T0" fmla="*/ 0 w 82"/>
                <a:gd name="T1" fmla="*/ 0 h 81"/>
                <a:gd name="T2" fmla="*/ 129 w 82"/>
                <a:gd name="T3" fmla="*/ 53 h 81"/>
                <a:gd name="T4" fmla="*/ 60 w 82"/>
                <a:gd name="T5" fmla="*/ 127 h 81"/>
                <a:gd name="T6" fmla="*/ 0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0" y="0"/>
                  </a:moveTo>
                  <a:lnTo>
                    <a:pt x="82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9" name="Freeform 382"/>
            <p:cNvSpPr>
              <a:spLocks/>
            </p:cNvSpPr>
            <p:nvPr/>
          </p:nvSpPr>
          <p:spPr bwMode="auto">
            <a:xfrm>
              <a:off x="2421" y="412"/>
              <a:ext cx="129" cy="126"/>
            </a:xfrm>
            <a:custGeom>
              <a:avLst/>
              <a:gdLst>
                <a:gd name="T0" fmla="*/ 0 w 82"/>
                <a:gd name="T1" fmla="*/ 0 h 80"/>
                <a:gd name="T2" fmla="*/ 129 w 82"/>
                <a:gd name="T3" fmla="*/ 54 h 80"/>
                <a:gd name="T4" fmla="*/ 60 w 82"/>
                <a:gd name="T5" fmla="*/ 126 h 80"/>
                <a:gd name="T6" fmla="*/ 0 w 82"/>
                <a:gd name="T7" fmla="*/ 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0" y="0"/>
                  </a:moveTo>
                  <a:lnTo>
                    <a:pt x="82" y="34"/>
                  </a:lnTo>
                  <a:lnTo>
                    <a:pt x="38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0" name="Freeform 383"/>
            <p:cNvSpPr>
              <a:spLocks/>
            </p:cNvSpPr>
            <p:nvPr/>
          </p:nvSpPr>
          <p:spPr bwMode="auto">
            <a:xfrm>
              <a:off x="3045" y="1028"/>
              <a:ext cx="129" cy="129"/>
            </a:xfrm>
            <a:custGeom>
              <a:avLst/>
              <a:gdLst>
                <a:gd name="T0" fmla="*/ 0 w 82"/>
                <a:gd name="T1" fmla="*/ 0 h 82"/>
                <a:gd name="T2" fmla="*/ 129 w 82"/>
                <a:gd name="T3" fmla="*/ 57 h 82"/>
                <a:gd name="T4" fmla="*/ 60 w 82"/>
                <a:gd name="T5" fmla="*/ 129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1" name="Freeform 384"/>
            <p:cNvSpPr>
              <a:spLocks/>
            </p:cNvSpPr>
            <p:nvPr/>
          </p:nvSpPr>
          <p:spPr bwMode="auto">
            <a:xfrm>
              <a:off x="2910" y="890"/>
              <a:ext cx="129" cy="125"/>
            </a:xfrm>
            <a:custGeom>
              <a:avLst/>
              <a:gdLst>
                <a:gd name="T0" fmla="*/ 129 w 82"/>
                <a:gd name="T1" fmla="*/ 125 h 80"/>
                <a:gd name="T2" fmla="*/ 0 w 82"/>
                <a:gd name="T3" fmla="*/ 72 h 80"/>
                <a:gd name="T4" fmla="*/ 72 w 82"/>
                <a:gd name="T5" fmla="*/ 0 h 80"/>
                <a:gd name="T6" fmla="*/ 129 w 82"/>
                <a:gd name="T7" fmla="*/ 125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2" name="Freeform 385"/>
            <p:cNvSpPr>
              <a:spLocks/>
            </p:cNvSpPr>
            <p:nvPr/>
          </p:nvSpPr>
          <p:spPr bwMode="auto">
            <a:xfrm>
              <a:off x="3115" y="1094"/>
              <a:ext cx="129" cy="125"/>
            </a:xfrm>
            <a:custGeom>
              <a:avLst/>
              <a:gdLst>
                <a:gd name="T0" fmla="*/ 129 w 82"/>
                <a:gd name="T1" fmla="*/ 125 h 80"/>
                <a:gd name="T2" fmla="*/ 0 w 82"/>
                <a:gd name="T3" fmla="*/ 72 h 80"/>
                <a:gd name="T4" fmla="*/ 72 w 82"/>
                <a:gd name="T5" fmla="*/ 0 h 80"/>
                <a:gd name="T6" fmla="*/ 129 w 82"/>
                <a:gd name="T7" fmla="*/ 125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3" name="Freeform 386"/>
            <p:cNvSpPr>
              <a:spLocks/>
            </p:cNvSpPr>
            <p:nvPr/>
          </p:nvSpPr>
          <p:spPr bwMode="auto">
            <a:xfrm>
              <a:off x="2992" y="691"/>
              <a:ext cx="132" cy="77"/>
            </a:xfrm>
            <a:custGeom>
              <a:avLst/>
              <a:gdLst>
                <a:gd name="T0" fmla="*/ 0 w 84"/>
                <a:gd name="T1" fmla="*/ 61 h 49"/>
                <a:gd name="T2" fmla="*/ 19 w 84"/>
                <a:gd name="T3" fmla="*/ 30 h 49"/>
                <a:gd name="T4" fmla="*/ 132 w 84"/>
                <a:gd name="T5" fmla="*/ 0 h 49"/>
                <a:gd name="T6" fmla="*/ 35 w 84"/>
                <a:gd name="T7" fmla="*/ 77 h 49"/>
                <a:gd name="T8" fmla="*/ 0 w 84"/>
                <a:gd name="T9" fmla="*/ 6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49">
                  <a:moveTo>
                    <a:pt x="0" y="39"/>
                  </a:moveTo>
                  <a:lnTo>
                    <a:pt x="12" y="19"/>
                  </a:lnTo>
                  <a:lnTo>
                    <a:pt x="84" y="0"/>
                  </a:lnTo>
                  <a:lnTo>
                    <a:pt x="22" y="4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4" name="Freeform 387"/>
            <p:cNvSpPr>
              <a:spLocks/>
            </p:cNvSpPr>
            <p:nvPr/>
          </p:nvSpPr>
          <p:spPr bwMode="auto">
            <a:xfrm>
              <a:off x="2992" y="871"/>
              <a:ext cx="138" cy="60"/>
            </a:xfrm>
            <a:custGeom>
              <a:avLst/>
              <a:gdLst>
                <a:gd name="T0" fmla="*/ 0 w 88"/>
                <a:gd name="T1" fmla="*/ 9 h 38"/>
                <a:gd name="T2" fmla="*/ 35 w 88"/>
                <a:gd name="T3" fmla="*/ 0 h 38"/>
                <a:gd name="T4" fmla="*/ 138 w 88"/>
                <a:gd name="T5" fmla="*/ 60 h 38"/>
                <a:gd name="T6" fmla="*/ 16 w 88"/>
                <a:gd name="T7" fmla="*/ 47 h 38"/>
                <a:gd name="T8" fmla="*/ 0 w 88"/>
                <a:gd name="T9" fmla="*/ 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38">
                  <a:moveTo>
                    <a:pt x="0" y="6"/>
                  </a:moveTo>
                  <a:lnTo>
                    <a:pt x="22" y="0"/>
                  </a:lnTo>
                  <a:lnTo>
                    <a:pt x="88" y="38"/>
                  </a:lnTo>
                  <a:lnTo>
                    <a:pt x="10" y="3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5" name="Freeform 388"/>
            <p:cNvSpPr>
              <a:spLocks/>
            </p:cNvSpPr>
            <p:nvPr/>
          </p:nvSpPr>
          <p:spPr bwMode="auto">
            <a:xfrm>
              <a:off x="2888" y="975"/>
              <a:ext cx="79" cy="131"/>
            </a:xfrm>
            <a:custGeom>
              <a:avLst/>
              <a:gdLst>
                <a:gd name="T0" fmla="*/ 13 w 50"/>
                <a:gd name="T1" fmla="*/ 0 h 84"/>
                <a:gd name="T2" fmla="*/ 44 w 50"/>
                <a:gd name="T3" fmla="*/ 16 h 84"/>
                <a:gd name="T4" fmla="*/ 79 w 50"/>
                <a:gd name="T5" fmla="*/ 131 h 84"/>
                <a:gd name="T6" fmla="*/ 0 w 50"/>
                <a:gd name="T7" fmla="*/ 34 h 84"/>
                <a:gd name="T8" fmla="*/ 13 w 50"/>
                <a:gd name="T9" fmla="*/ 0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8" y="0"/>
                  </a:moveTo>
                  <a:lnTo>
                    <a:pt x="28" y="10"/>
                  </a:lnTo>
                  <a:lnTo>
                    <a:pt x="50" y="84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6" name="Freeform 389"/>
            <p:cNvSpPr>
              <a:spLocks/>
            </p:cNvSpPr>
            <p:nvPr/>
          </p:nvSpPr>
          <p:spPr bwMode="auto">
            <a:xfrm>
              <a:off x="2722" y="978"/>
              <a:ext cx="60" cy="141"/>
            </a:xfrm>
            <a:custGeom>
              <a:avLst/>
              <a:gdLst>
                <a:gd name="T0" fmla="*/ 51 w 38"/>
                <a:gd name="T1" fmla="*/ 0 h 90"/>
                <a:gd name="T2" fmla="*/ 60 w 38"/>
                <a:gd name="T3" fmla="*/ 34 h 90"/>
                <a:gd name="T4" fmla="*/ 0 w 38"/>
                <a:gd name="T5" fmla="*/ 141 h 90"/>
                <a:gd name="T6" fmla="*/ 16 w 38"/>
                <a:gd name="T7" fmla="*/ 16 h 90"/>
                <a:gd name="T8" fmla="*/ 51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7" name="Freeform 390"/>
            <p:cNvSpPr>
              <a:spLocks/>
            </p:cNvSpPr>
            <p:nvPr/>
          </p:nvSpPr>
          <p:spPr bwMode="auto">
            <a:xfrm>
              <a:off x="2550" y="874"/>
              <a:ext cx="134" cy="79"/>
            </a:xfrm>
            <a:custGeom>
              <a:avLst/>
              <a:gdLst>
                <a:gd name="T0" fmla="*/ 134 w 86"/>
                <a:gd name="T1" fmla="*/ 16 h 50"/>
                <a:gd name="T2" fmla="*/ 115 w 86"/>
                <a:gd name="T3" fmla="*/ 47 h 50"/>
                <a:gd name="T4" fmla="*/ 0 w 86"/>
                <a:gd name="T5" fmla="*/ 79 h 50"/>
                <a:gd name="T6" fmla="*/ 97 w 86"/>
                <a:gd name="T7" fmla="*/ 0 h 50"/>
                <a:gd name="T8" fmla="*/ 134 w 86"/>
                <a:gd name="T9" fmla="*/ 16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86" y="10"/>
                  </a:moveTo>
                  <a:lnTo>
                    <a:pt x="74" y="30"/>
                  </a:lnTo>
                  <a:lnTo>
                    <a:pt x="0" y="50"/>
                  </a:lnTo>
                  <a:lnTo>
                    <a:pt x="62" y="0"/>
                  </a:lnTo>
                  <a:lnTo>
                    <a:pt x="86" y="1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8" name="Freeform 391"/>
            <p:cNvSpPr>
              <a:spLocks/>
            </p:cNvSpPr>
            <p:nvPr/>
          </p:nvSpPr>
          <p:spPr bwMode="auto">
            <a:xfrm>
              <a:off x="2537" y="708"/>
              <a:ext cx="141" cy="56"/>
            </a:xfrm>
            <a:custGeom>
              <a:avLst/>
              <a:gdLst>
                <a:gd name="T0" fmla="*/ 141 w 90"/>
                <a:gd name="T1" fmla="*/ 47 h 36"/>
                <a:gd name="T2" fmla="*/ 103 w 90"/>
                <a:gd name="T3" fmla="*/ 56 h 36"/>
                <a:gd name="T4" fmla="*/ 0 w 90"/>
                <a:gd name="T5" fmla="*/ 0 h 36"/>
                <a:gd name="T6" fmla="*/ 122 w 90"/>
                <a:gd name="T7" fmla="*/ 12 h 36"/>
                <a:gd name="T8" fmla="*/ 141 w 90"/>
                <a:gd name="T9" fmla="*/ 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6" y="36"/>
                  </a:lnTo>
                  <a:lnTo>
                    <a:pt x="0" y="0"/>
                  </a:lnTo>
                  <a:lnTo>
                    <a:pt x="78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9" name="Freeform 392"/>
            <p:cNvSpPr>
              <a:spLocks/>
            </p:cNvSpPr>
            <p:nvPr/>
          </p:nvSpPr>
          <p:spPr bwMode="auto">
            <a:xfrm>
              <a:off x="2703" y="531"/>
              <a:ext cx="79" cy="131"/>
            </a:xfrm>
            <a:custGeom>
              <a:avLst/>
              <a:gdLst>
                <a:gd name="T0" fmla="*/ 63 w 50"/>
                <a:gd name="T1" fmla="*/ 131 h 84"/>
                <a:gd name="T2" fmla="*/ 32 w 50"/>
                <a:gd name="T3" fmla="*/ 112 h 84"/>
                <a:gd name="T4" fmla="*/ 0 w 50"/>
                <a:gd name="T5" fmla="*/ 0 h 84"/>
                <a:gd name="T6" fmla="*/ 79 w 50"/>
                <a:gd name="T7" fmla="*/ 97 h 84"/>
                <a:gd name="T8" fmla="*/ 63 w 50"/>
                <a:gd name="T9" fmla="*/ 131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40" y="84"/>
                  </a:moveTo>
                  <a:lnTo>
                    <a:pt x="20" y="72"/>
                  </a:lnTo>
                  <a:lnTo>
                    <a:pt x="0" y="0"/>
                  </a:lnTo>
                  <a:lnTo>
                    <a:pt x="50" y="62"/>
                  </a:lnTo>
                  <a:lnTo>
                    <a:pt x="40" y="8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30" name="Freeform 393"/>
            <p:cNvSpPr>
              <a:spLocks/>
            </p:cNvSpPr>
            <p:nvPr/>
          </p:nvSpPr>
          <p:spPr bwMode="auto">
            <a:xfrm>
              <a:off x="2888" y="521"/>
              <a:ext cx="60" cy="141"/>
            </a:xfrm>
            <a:custGeom>
              <a:avLst/>
              <a:gdLst>
                <a:gd name="T0" fmla="*/ 9 w 38"/>
                <a:gd name="T1" fmla="*/ 141 h 90"/>
                <a:gd name="T2" fmla="*/ 0 w 38"/>
                <a:gd name="T3" fmla="*/ 103 h 90"/>
                <a:gd name="T4" fmla="*/ 60 w 38"/>
                <a:gd name="T5" fmla="*/ 0 h 90"/>
                <a:gd name="T6" fmla="*/ 44 w 38"/>
                <a:gd name="T7" fmla="*/ 122 h 90"/>
                <a:gd name="T8" fmla="*/ 9 w 38"/>
                <a:gd name="T9" fmla="*/ 141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6"/>
                  </a:lnTo>
                  <a:lnTo>
                    <a:pt x="38" y="0"/>
                  </a:lnTo>
                  <a:lnTo>
                    <a:pt x="28" y="78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802" name="Group 394"/>
          <p:cNvGrpSpPr>
            <a:grpSpLocks/>
          </p:cNvGrpSpPr>
          <p:nvPr/>
        </p:nvGrpSpPr>
        <p:grpSpPr bwMode="auto">
          <a:xfrm>
            <a:off x="4927600" y="2505075"/>
            <a:ext cx="1606550" cy="1573213"/>
            <a:chOff x="405" y="287"/>
            <a:chExt cx="1105" cy="1082"/>
          </a:xfrm>
        </p:grpSpPr>
        <p:sp>
          <p:nvSpPr>
            <p:cNvPr id="33856" name="Oval 395"/>
            <p:cNvSpPr>
              <a:spLocks noChangeArrowheads="1"/>
            </p:cNvSpPr>
            <p:nvPr/>
          </p:nvSpPr>
          <p:spPr bwMode="auto">
            <a:xfrm>
              <a:off x="871" y="737"/>
              <a:ext cx="180" cy="180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3857" name="Group 396"/>
            <p:cNvGrpSpPr>
              <a:grpSpLocks/>
            </p:cNvGrpSpPr>
            <p:nvPr/>
          </p:nvGrpSpPr>
          <p:grpSpPr bwMode="auto">
            <a:xfrm rot="10800000">
              <a:off x="898" y="287"/>
              <a:ext cx="127" cy="401"/>
              <a:chOff x="2665" y="337"/>
              <a:chExt cx="429" cy="1352"/>
            </a:xfrm>
          </p:grpSpPr>
          <p:sp>
            <p:nvSpPr>
              <p:cNvPr id="33896" name="Oval 397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97" name="Oval 398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898" name="Oval 399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858" name="Group 400"/>
            <p:cNvGrpSpPr>
              <a:grpSpLocks/>
            </p:cNvGrpSpPr>
            <p:nvPr/>
          </p:nvGrpSpPr>
          <p:grpSpPr bwMode="auto">
            <a:xfrm>
              <a:off x="898" y="968"/>
              <a:ext cx="127" cy="401"/>
              <a:chOff x="2665" y="337"/>
              <a:chExt cx="429" cy="1352"/>
            </a:xfrm>
          </p:grpSpPr>
          <p:sp>
            <p:nvSpPr>
              <p:cNvPr id="33893" name="Oval 401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94" name="Oval 402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895" name="Oval 403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859" name="Group 404"/>
            <p:cNvGrpSpPr>
              <a:grpSpLocks/>
            </p:cNvGrpSpPr>
            <p:nvPr/>
          </p:nvGrpSpPr>
          <p:grpSpPr bwMode="auto">
            <a:xfrm rot="-5400000">
              <a:off x="1246" y="627"/>
              <a:ext cx="128" cy="401"/>
              <a:chOff x="2665" y="337"/>
              <a:chExt cx="429" cy="1352"/>
            </a:xfrm>
          </p:grpSpPr>
          <p:sp>
            <p:nvSpPr>
              <p:cNvPr id="33890" name="Oval 405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91" name="Oval 406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892" name="Oval 407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860" name="Group 408"/>
            <p:cNvGrpSpPr>
              <a:grpSpLocks/>
            </p:cNvGrpSpPr>
            <p:nvPr/>
          </p:nvGrpSpPr>
          <p:grpSpPr bwMode="auto">
            <a:xfrm rot="5400000">
              <a:off x="542" y="627"/>
              <a:ext cx="128" cy="401"/>
              <a:chOff x="2665" y="337"/>
              <a:chExt cx="429" cy="1352"/>
            </a:xfrm>
          </p:grpSpPr>
          <p:sp>
            <p:nvSpPr>
              <p:cNvPr id="33887" name="Oval 409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88" name="Oval 410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889" name="Oval 411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861" name="Group 412"/>
            <p:cNvGrpSpPr>
              <a:grpSpLocks/>
            </p:cNvGrpSpPr>
            <p:nvPr/>
          </p:nvGrpSpPr>
          <p:grpSpPr bwMode="auto">
            <a:xfrm rot="-8100000">
              <a:off x="688" y="877"/>
              <a:ext cx="106" cy="333"/>
              <a:chOff x="2665" y="337"/>
              <a:chExt cx="429" cy="1352"/>
            </a:xfrm>
          </p:grpSpPr>
          <p:sp>
            <p:nvSpPr>
              <p:cNvPr id="33884" name="Oval 413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85" name="Oval 414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886" name="Oval 415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862" name="Group 416"/>
            <p:cNvGrpSpPr>
              <a:grpSpLocks/>
            </p:cNvGrpSpPr>
            <p:nvPr/>
          </p:nvGrpSpPr>
          <p:grpSpPr bwMode="auto">
            <a:xfrm rot="2700000">
              <a:off x="1134" y="441"/>
              <a:ext cx="106" cy="333"/>
              <a:chOff x="2665" y="337"/>
              <a:chExt cx="429" cy="1352"/>
            </a:xfrm>
          </p:grpSpPr>
          <p:sp>
            <p:nvSpPr>
              <p:cNvPr id="33881" name="Oval 417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82" name="Oval 418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883" name="Oval 419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3863" name="Group 420"/>
            <p:cNvGrpSpPr>
              <a:grpSpLocks/>
            </p:cNvGrpSpPr>
            <p:nvPr/>
          </p:nvGrpSpPr>
          <p:grpSpPr bwMode="auto">
            <a:xfrm rot="-2700000">
              <a:off x="679" y="441"/>
              <a:ext cx="106" cy="334"/>
              <a:chOff x="2665" y="337"/>
              <a:chExt cx="429" cy="1352"/>
            </a:xfrm>
          </p:grpSpPr>
          <p:sp>
            <p:nvSpPr>
              <p:cNvPr id="33878" name="Oval 421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79" name="Oval 422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3880" name="Oval 423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sp>
          <p:nvSpPr>
            <p:cNvPr id="33864" name="Oval 424"/>
            <p:cNvSpPr>
              <a:spLocks noChangeArrowheads="1"/>
            </p:cNvSpPr>
            <p:nvPr/>
          </p:nvSpPr>
          <p:spPr bwMode="auto">
            <a:xfrm>
              <a:off x="920" y="784"/>
              <a:ext cx="88" cy="8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5" name="Oval 425"/>
            <p:cNvSpPr>
              <a:spLocks noChangeArrowheads="1"/>
            </p:cNvSpPr>
            <p:nvPr/>
          </p:nvSpPr>
          <p:spPr bwMode="auto">
            <a:xfrm>
              <a:off x="424" y="784"/>
              <a:ext cx="88" cy="8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6" name="Oval 426"/>
            <p:cNvSpPr>
              <a:spLocks noChangeArrowheads="1"/>
            </p:cNvSpPr>
            <p:nvPr/>
          </p:nvSpPr>
          <p:spPr bwMode="auto">
            <a:xfrm>
              <a:off x="1400" y="784"/>
              <a:ext cx="88" cy="8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7" name="Oval 427"/>
            <p:cNvSpPr>
              <a:spLocks noChangeArrowheads="1"/>
            </p:cNvSpPr>
            <p:nvPr/>
          </p:nvSpPr>
          <p:spPr bwMode="auto">
            <a:xfrm>
              <a:off x="916" y="304"/>
              <a:ext cx="88" cy="8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8" name="Oval 428"/>
            <p:cNvSpPr>
              <a:spLocks noChangeArrowheads="1"/>
            </p:cNvSpPr>
            <p:nvPr/>
          </p:nvSpPr>
          <p:spPr bwMode="auto">
            <a:xfrm>
              <a:off x="916" y="1260"/>
              <a:ext cx="88" cy="8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69" name="Oval 429"/>
            <p:cNvSpPr>
              <a:spLocks noChangeArrowheads="1"/>
            </p:cNvSpPr>
            <p:nvPr/>
          </p:nvSpPr>
          <p:spPr bwMode="auto">
            <a:xfrm>
              <a:off x="1076" y="656"/>
              <a:ext cx="68" cy="6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70" name="Oval 430"/>
            <p:cNvSpPr>
              <a:spLocks noChangeArrowheads="1"/>
            </p:cNvSpPr>
            <p:nvPr/>
          </p:nvSpPr>
          <p:spPr bwMode="auto">
            <a:xfrm>
              <a:off x="788" y="932"/>
              <a:ext cx="68" cy="6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71" name="Oval 431"/>
            <p:cNvSpPr>
              <a:spLocks noChangeArrowheads="1"/>
            </p:cNvSpPr>
            <p:nvPr/>
          </p:nvSpPr>
          <p:spPr bwMode="auto">
            <a:xfrm>
              <a:off x="780" y="656"/>
              <a:ext cx="68" cy="6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3872" name="Group 432"/>
            <p:cNvGrpSpPr>
              <a:grpSpLocks/>
            </p:cNvGrpSpPr>
            <p:nvPr/>
          </p:nvGrpSpPr>
          <p:grpSpPr bwMode="auto">
            <a:xfrm rot="10800000">
              <a:off x="1067" y="885"/>
              <a:ext cx="169" cy="334"/>
              <a:chOff x="1119" y="869"/>
              <a:chExt cx="169" cy="334"/>
            </a:xfrm>
          </p:grpSpPr>
          <p:grpSp>
            <p:nvGrpSpPr>
              <p:cNvPr id="33873" name="Group 433"/>
              <p:cNvGrpSpPr>
                <a:grpSpLocks/>
              </p:cNvGrpSpPr>
              <p:nvPr/>
            </p:nvGrpSpPr>
            <p:grpSpPr bwMode="auto">
              <a:xfrm rot="-2700000">
                <a:off x="1119" y="869"/>
                <a:ext cx="106" cy="334"/>
                <a:chOff x="2665" y="337"/>
                <a:chExt cx="429" cy="1352"/>
              </a:xfrm>
            </p:grpSpPr>
            <p:sp>
              <p:nvSpPr>
                <p:cNvPr id="33875" name="Oval 434"/>
                <p:cNvSpPr>
                  <a:spLocks noChangeArrowheads="1"/>
                </p:cNvSpPr>
                <p:nvPr/>
              </p:nvSpPr>
              <p:spPr bwMode="auto">
                <a:xfrm>
                  <a:off x="2665" y="1260"/>
                  <a:ext cx="429" cy="429"/>
                </a:xfrm>
                <a:prstGeom prst="ellipse">
                  <a:avLst/>
                </a:prstGeom>
                <a:solidFill>
                  <a:srgbClr val="DCC3FD"/>
                </a:solidFill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76" name="Oval 435"/>
                <p:cNvSpPr>
                  <a:spLocks noChangeArrowheads="1"/>
                </p:cNvSpPr>
                <p:nvPr/>
              </p:nvSpPr>
              <p:spPr bwMode="auto">
                <a:xfrm>
                  <a:off x="2719" y="760"/>
                  <a:ext cx="322" cy="322"/>
                </a:xfrm>
                <a:prstGeom prst="ellipse">
                  <a:avLst/>
                </a:prstGeom>
                <a:solidFill>
                  <a:srgbClr val="DCC3FD"/>
                </a:solidFill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baseline="0"/>
                </a:p>
              </p:txBody>
            </p:sp>
            <p:sp>
              <p:nvSpPr>
                <p:cNvPr id="33877" name="Oval 436"/>
                <p:cNvSpPr>
                  <a:spLocks noChangeArrowheads="1"/>
                </p:cNvSpPr>
                <p:nvPr/>
              </p:nvSpPr>
              <p:spPr bwMode="auto">
                <a:xfrm>
                  <a:off x="2744" y="337"/>
                  <a:ext cx="272" cy="272"/>
                </a:xfrm>
                <a:prstGeom prst="ellipse">
                  <a:avLst/>
                </a:prstGeom>
                <a:solidFill>
                  <a:srgbClr val="DCC3FD"/>
                </a:solidFill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baseline="0"/>
                </a:p>
              </p:txBody>
            </p:sp>
          </p:grpSp>
          <p:sp>
            <p:nvSpPr>
              <p:cNvPr id="33874" name="Oval 437"/>
              <p:cNvSpPr>
                <a:spLocks noChangeArrowheads="1"/>
              </p:cNvSpPr>
              <p:nvPr/>
            </p:nvSpPr>
            <p:spPr bwMode="auto">
              <a:xfrm>
                <a:off x="1220" y="1084"/>
                <a:ext cx="68" cy="68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33803" name="Group 438"/>
          <p:cNvGrpSpPr>
            <a:grpSpLocks/>
          </p:cNvGrpSpPr>
          <p:nvPr/>
        </p:nvGrpSpPr>
        <p:grpSpPr bwMode="auto">
          <a:xfrm>
            <a:off x="1419225" y="4681538"/>
            <a:ext cx="1747838" cy="1739900"/>
            <a:chOff x="4183" y="245"/>
            <a:chExt cx="1202" cy="1196"/>
          </a:xfrm>
        </p:grpSpPr>
        <p:grpSp>
          <p:nvGrpSpPr>
            <p:cNvPr id="33839" name="Group 439"/>
            <p:cNvGrpSpPr>
              <a:grpSpLocks/>
            </p:cNvGrpSpPr>
            <p:nvPr/>
          </p:nvGrpSpPr>
          <p:grpSpPr bwMode="auto">
            <a:xfrm>
              <a:off x="4183" y="245"/>
              <a:ext cx="1202" cy="1196"/>
              <a:chOff x="798" y="406"/>
              <a:chExt cx="674" cy="671"/>
            </a:xfrm>
          </p:grpSpPr>
          <p:sp>
            <p:nvSpPr>
              <p:cNvPr id="33848" name="Freeform 440"/>
              <p:cNvSpPr>
                <a:spLocks/>
              </p:cNvSpPr>
              <p:nvPr/>
            </p:nvSpPr>
            <p:spPr bwMode="auto">
              <a:xfrm>
                <a:off x="1064" y="406"/>
                <a:ext cx="142" cy="336"/>
              </a:xfrm>
              <a:custGeom>
                <a:avLst/>
                <a:gdLst>
                  <a:gd name="T0" fmla="*/ 70 w 142"/>
                  <a:gd name="T1" fmla="*/ 0 h 336"/>
                  <a:gd name="T2" fmla="*/ 142 w 142"/>
                  <a:gd name="T3" fmla="*/ 168 h 336"/>
                  <a:gd name="T4" fmla="*/ 70 w 142"/>
                  <a:gd name="T5" fmla="*/ 336 h 336"/>
                  <a:gd name="T6" fmla="*/ 0 w 142"/>
                  <a:gd name="T7" fmla="*/ 168 h 336"/>
                  <a:gd name="T8" fmla="*/ 70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49" name="Freeform 441"/>
              <p:cNvSpPr>
                <a:spLocks/>
              </p:cNvSpPr>
              <p:nvPr/>
            </p:nvSpPr>
            <p:spPr bwMode="auto">
              <a:xfrm>
                <a:off x="918" y="484"/>
                <a:ext cx="216" cy="258"/>
              </a:xfrm>
              <a:custGeom>
                <a:avLst/>
                <a:gdLst>
                  <a:gd name="T0" fmla="*/ 54 w 216"/>
                  <a:gd name="T1" fmla="*/ 174 h 258"/>
                  <a:gd name="T2" fmla="*/ 216 w 216"/>
                  <a:gd name="T3" fmla="*/ 258 h 258"/>
                  <a:gd name="T4" fmla="*/ 146 w 216"/>
                  <a:gd name="T5" fmla="*/ 90 h 258"/>
                  <a:gd name="T6" fmla="*/ 0 w 216"/>
                  <a:gd name="T7" fmla="*/ 0 h 258"/>
                  <a:gd name="T8" fmla="*/ 54 w 216"/>
                  <a:gd name="T9" fmla="*/ 174 h 2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" h="258">
                    <a:moveTo>
                      <a:pt x="54" y="174"/>
                    </a:moveTo>
                    <a:lnTo>
                      <a:pt x="216" y="258"/>
                    </a:lnTo>
                    <a:lnTo>
                      <a:pt x="146" y="90"/>
                    </a:lnTo>
                    <a:lnTo>
                      <a:pt x="0" y="0"/>
                    </a:lnTo>
                    <a:lnTo>
                      <a:pt x="54" y="174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50" name="Freeform 442"/>
              <p:cNvSpPr>
                <a:spLocks/>
              </p:cNvSpPr>
              <p:nvPr/>
            </p:nvSpPr>
            <p:spPr bwMode="auto">
              <a:xfrm>
                <a:off x="1134" y="676"/>
                <a:ext cx="338" cy="142"/>
              </a:xfrm>
              <a:custGeom>
                <a:avLst/>
                <a:gdLst>
                  <a:gd name="T0" fmla="*/ 172 w 338"/>
                  <a:gd name="T1" fmla="*/ 0 h 142"/>
                  <a:gd name="T2" fmla="*/ 0 w 338"/>
                  <a:gd name="T3" fmla="*/ 66 h 142"/>
                  <a:gd name="T4" fmla="*/ 168 w 338"/>
                  <a:gd name="T5" fmla="*/ 142 h 142"/>
                  <a:gd name="T6" fmla="*/ 338 w 338"/>
                  <a:gd name="T7" fmla="*/ 76 h 142"/>
                  <a:gd name="T8" fmla="*/ 172 w 338"/>
                  <a:gd name="T9" fmla="*/ 0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8" h="142">
                    <a:moveTo>
                      <a:pt x="172" y="0"/>
                    </a:moveTo>
                    <a:lnTo>
                      <a:pt x="0" y="66"/>
                    </a:lnTo>
                    <a:lnTo>
                      <a:pt x="168" y="142"/>
                    </a:lnTo>
                    <a:lnTo>
                      <a:pt x="338" y="76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51" name="Freeform 443"/>
              <p:cNvSpPr>
                <a:spLocks/>
              </p:cNvSpPr>
              <p:nvPr/>
            </p:nvSpPr>
            <p:spPr bwMode="auto">
              <a:xfrm>
                <a:off x="1134" y="742"/>
                <a:ext cx="228" cy="247"/>
              </a:xfrm>
              <a:custGeom>
                <a:avLst/>
                <a:gdLst>
                  <a:gd name="T0" fmla="*/ 166 w 228"/>
                  <a:gd name="T1" fmla="*/ 76 h 247"/>
                  <a:gd name="T2" fmla="*/ 0 w 228"/>
                  <a:gd name="T3" fmla="*/ 0 h 247"/>
                  <a:gd name="T4" fmla="*/ 62 w 228"/>
                  <a:gd name="T5" fmla="*/ 171 h 247"/>
                  <a:gd name="T6" fmla="*/ 228 w 228"/>
                  <a:gd name="T7" fmla="*/ 247 h 247"/>
                  <a:gd name="T8" fmla="*/ 166 w 228"/>
                  <a:gd name="T9" fmla="*/ 76 h 2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8" h="247">
                    <a:moveTo>
                      <a:pt x="166" y="76"/>
                    </a:moveTo>
                    <a:lnTo>
                      <a:pt x="0" y="0"/>
                    </a:lnTo>
                    <a:lnTo>
                      <a:pt x="62" y="171"/>
                    </a:lnTo>
                    <a:lnTo>
                      <a:pt x="228" y="247"/>
                    </a:lnTo>
                    <a:lnTo>
                      <a:pt x="166" y="76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52" name="Freeform 444"/>
              <p:cNvSpPr>
                <a:spLocks/>
              </p:cNvSpPr>
              <p:nvPr/>
            </p:nvSpPr>
            <p:spPr bwMode="auto">
              <a:xfrm>
                <a:off x="1054" y="742"/>
                <a:ext cx="142" cy="335"/>
              </a:xfrm>
              <a:custGeom>
                <a:avLst/>
                <a:gdLst>
                  <a:gd name="T0" fmla="*/ 142 w 142"/>
                  <a:gd name="T1" fmla="*/ 171 h 335"/>
                  <a:gd name="T2" fmla="*/ 80 w 142"/>
                  <a:gd name="T3" fmla="*/ 0 h 335"/>
                  <a:gd name="T4" fmla="*/ 0 w 142"/>
                  <a:gd name="T5" fmla="*/ 163 h 335"/>
                  <a:gd name="T6" fmla="*/ 62 w 142"/>
                  <a:gd name="T7" fmla="*/ 335 h 335"/>
                  <a:gd name="T8" fmla="*/ 142 w 142"/>
                  <a:gd name="T9" fmla="*/ 171 h 3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5">
                    <a:moveTo>
                      <a:pt x="142" y="171"/>
                    </a:moveTo>
                    <a:lnTo>
                      <a:pt x="80" y="0"/>
                    </a:lnTo>
                    <a:lnTo>
                      <a:pt x="0" y="163"/>
                    </a:lnTo>
                    <a:lnTo>
                      <a:pt x="62" y="335"/>
                    </a:lnTo>
                    <a:lnTo>
                      <a:pt x="142" y="171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53" name="Freeform 445"/>
              <p:cNvSpPr>
                <a:spLocks/>
              </p:cNvSpPr>
              <p:nvPr/>
            </p:nvSpPr>
            <p:spPr bwMode="auto">
              <a:xfrm>
                <a:off x="882" y="742"/>
                <a:ext cx="252" cy="219"/>
              </a:xfrm>
              <a:custGeom>
                <a:avLst/>
                <a:gdLst>
                  <a:gd name="T0" fmla="*/ 172 w 252"/>
                  <a:gd name="T1" fmla="*/ 163 h 219"/>
                  <a:gd name="T2" fmla="*/ 252 w 252"/>
                  <a:gd name="T3" fmla="*/ 0 h 219"/>
                  <a:gd name="T4" fmla="*/ 80 w 252"/>
                  <a:gd name="T5" fmla="*/ 56 h 219"/>
                  <a:gd name="T6" fmla="*/ 0 w 252"/>
                  <a:gd name="T7" fmla="*/ 219 h 219"/>
                  <a:gd name="T8" fmla="*/ 172 w 252"/>
                  <a:gd name="T9" fmla="*/ 163 h 2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" h="219">
                    <a:moveTo>
                      <a:pt x="172" y="163"/>
                    </a:moveTo>
                    <a:lnTo>
                      <a:pt x="252" y="0"/>
                    </a:lnTo>
                    <a:lnTo>
                      <a:pt x="80" y="56"/>
                    </a:lnTo>
                    <a:lnTo>
                      <a:pt x="0" y="219"/>
                    </a:lnTo>
                    <a:lnTo>
                      <a:pt x="172" y="163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54" name="Freeform 446"/>
              <p:cNvSpPr>
                <a:spLocks/>
              </p:cNvSpPr>
              <p:nvPr/>
            </p:nvSpPr>
            <p:spPr bwMode="auto">
              <a:xfrm>
                <a:off x="798" y="658"/>
                <a:ext cx="336" cy="140"/>
              </a:xfrm>
              <a:custGeom>
                <a:avLst/>
                <a:gdLst>
                  <a:gd name="T0" fmla="*/ 162 w 336"/>
                  <a:gd name="T1" fmla="*/ 140 h 140"/>
                  <a:gd name="T2" fmla="*/ 336 w 336"/>
                  <a:gd name="T3" fmla="*/ 84 h 140"/>
                  <a:gd name="T4" fmla="*/ 174 w 336"/>
                  <a:gd name="T5" fmla="*/ 0 h 140"/>
                  <a:gd name="T6" fmla="*/ 0 w 336"/>
                  <a:gd name="T7" fmla="*/ 56 h 140"/>
                  <a:gd name="T8" fmla="*/ 162 w 336"/>
                  <a:gd name="T9" fmla="*/ 140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140">
                    <a:moveTo>
                      <a:pt x="162" y="140"/>
                    </a:moveTo>
                    <a:lnTo>
                      <a:pt x="336" y="84"/>
                    </a:lnTo>
                    <a:lnTo>
                      <a:pt x="174" y="0"/>
                    </a:lnTo>
                    <a:lnTo>
                      <a:pt x="0" y="56"/>
                    </a:lnTo>
                    <a:lnTo>
                      <a:pt x="162" y="140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55" name="Freeform 447"/>
              <p:cNvSpPr>
                <a:spLocks/>
              </p:cNvSpPr>
              <p:nvPr/>
            </p:nvSpPr>
            <p:spPr bwMode="auto">
              <a:xfrm>
                <a:off x="1134" y="508"/>
                <a:ext cx="242" cy="234"/>
              </a:xfrm>
              <a:custGeom>
                <a:avLst/>
                <a:gdLst>
                  <a:gd name="T0" fmla="*/ 72 w 242"/>
                  <a:gd name="T1" fmla="*/ 66 h 234"/>
                  <a:gd name="T2" fmla="*/ 0 w 242"/>
                  <a:gd name="T3" fmla="*/ 234 h 234"/>
                  <a:gd name="T4" fmla="*/ 170 w 242"/>
                  <a:gd name="T5" fmla="*/ 168 h 234"/>
                  <a:gd name="T6" fmla="*/ 242 w 242"/>
                  <a:gd name="T7" fmla="*/ 0 h 234"/>
                  <a:gd name="T8" fmla="*/ 72 w 242"/>
                  <a:gd name="T9" fmla="*/ 66 h 2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2" h="234">
                    <a:moveTo>
                      <a:pt x="72" y="66"/>
                    </a:moveTo>
                    <a:lnTo>
                      <a:pt x="0" y="234"/>
                    </a:lnTo>
                    <a:lnTo>
                      <a:pt x="170" y="168"/>
                    </a:lnTo>
                    <a:lnTo>
                      <a:pt x="242" y="0"/>
                    </a:lnTo>
                    <a:lnTo>
                      <a:pt x="72" y="66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3840" name="Freeform 448"/>
            <p:cNvSpPr>
              <a:spLocks/>
            </p:cNvSpPr>
            <p:nvPr/>
          </p:nvSpPr>
          <p:spPr bwMode="auto">
            <a:xfrm>
              <a:off x="4704" y="441"/>
              <a:ext cx="168" cy="398"/>
            </a:xfrm>
            <a:custGeom>
              <a:avLst/>
              <a:gdLst>
                <a:gd name="T0" fmla="*/ 83 w 142"/>
                <a:gd name="T1" fmla="*/ 0 h 336"/>
                <a:gd name="T2" fmla="*/ 168 w 142"/>
                <a:gd name="T3" fmla="*/ 199 h 336"/>
                <a:gd name="T4" fmla="*/ 83 w 142"/>
                <a:gd name="T5" fmla="*/ 398 h 336"/>
                <a:gd name="T6" fmla="*/ 0 w 142"/>
                <a:gd name="T7" fmla="*/ 199 h 336"/>
                <a:gd name="T8" fmla="*/ 83 w 142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6">
                  <a:moveTo>
                    <a:pt x="70" y="0"/>
                  </a:moveTo>
                  <a:lnTo>
                    <a:pt x="142" y="168"/>
                  </a:lnTo>
                  <a:lnTo>
                    <a:pt x="70" y="336"/>
                  </a:lnTo>
                  <a:lnTo>
                    <a:pt x="0" y="16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1" name="Freeform 449"/>
            <p:cNvSpPr>
              <a:spLocks/>
            </p:cNvSpPr>
            <p:nvPr/>
          </p:nvSpPr>
          <p:spPr bwMode="auto">
            <a:xfrm>
              <a:off x="4531" y="533"/>
              <a:ext cx="256" cy="306"/>
            </a:xfrm>
            <a:custGeom>
              <a:avLst/>
              <a:gdLst>
                <a:gd name="T0" fmla="*/ 64 w 216"/>
                <a:gd name="T1" fmla="*/ 206 h 258"/>
                <a:gd name="T2" fmla="*/ 256 w 216"/>
                <a:gd name="T3" fmla="*/ 306 h 258"/>
                <a:gd name="T4" fmla="*/ 173 w 216"/>
                <a:gd name="T5" fmla="*/ 107 h 258"/>
                <a:gd name="T6" fmla="*/ 0 w 216"/>
                <a:gd name="T7" fmla="*/ 0 h 258"/>
                <a:gd name="T8" fmla="*/ 64 w 216"/>
                <a:gd name="T9" fmla="*/ 206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2" name="Freeform 450"/>
            <p:cNvSpPr>
              <a:spLocks/>
            </p:cNvSpPr>
            <p:nvPr/>
          </p:nvSpPr>
          <p:spPr bwMode="auto">
            <a:xfrm>
              <a:off x="4787" y="760"/>
              <a:ext cx="400" cy="169"/>
            </a:xfrm>
            <a:custGeom>
              <a:avLst/>
              <a:gdLst>
                <a:gd name="T0" fmla="*/ 204 w 338"/>
                <a:gd name="T1" fmla="*/ 0 h 142"/>
                <a:gd name="T2" fmla="*/ 0 w 338"/>
                <a:gd name="T3" fmla="*/ 79 h 142"/>
                <a:gd name="T4" fmla="*/ 199 w 338"/>
                <a:gd name="T5" fmla="*/ 169 h 142"/>
                <a:gd name="T6" fmla="*/ 400 w 338"/>
                <a:gd name="T7" fmla="*/ 90 h 142"/>
                <a:gd name="T8" fmla="*/ 204 w 338"/>
                <a:gd name="T9" fmla="*/ 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142">
                  <a:moveTo>
                    <a:pt x="172" y="0"/>
                  </a:moveTo>
                  <a:lnTo>
                    <a:pt x="0" y="66"/>
                  </a:lnTo>
                  <a:lnTo>
                    <a:pt x="168" y="142"/>
                  </a:lnTo>
                  <a:lnTo>
                    <a:pt x="338" y="7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3" name="Freeform 451"/>
            <p:cNvSpPr>
              <a:spLocks/>
            </p:cNvSpPr>
            <p:nvPr/>
          </p:nvSpPr>
          <p:spPr bwMode="auto">
            <a:xfrm>
              <a:off x="4787" y="839"/>
              <a:ext cx="270" cy="292"/>
            </a:xfrm>
            <a:custGeom>
              <a:avLst/>
              <a:gdLst>
                <a:gd name="T0" fmla="*/ 197 w 228"/>
                <a:gd name="T1" fmla="*/ 90 h 247"/>
                <a:gd name="T2" fmla="*/ 0 w 228"/>
                <a:gd name="T3" fmla="*/ 0 h 247"/>
                <a:gd name="T4" fmla="*/ 73 w 228"/>
                <a:gd name="T5" fmla="*/ 202 h 247"/>
                <a:gd name="T6" fmla="*/ 270 w 228"/>
                <a:gd name="T7" fmla="*/ 292 h 247"/>
                <a:gd name="T8" fmla="*/ 197 w 228"/>
                <a:gd name="T9" fmla="*/ 90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4" name="Freeform 452"/>
            <p:cNvSpPr>
              <a:spLocks/>
            </p:cNvSpPr>
            <p:nvPr/>
          </p:nvSpPr>
          <p:spPr bwMode="auto">
            <a:xfrm>
              <a:off x="4692" y="839"/>
              <a:ext cx="168" cy="396"/>
            </a:xfrm>
            <a:custGeom>
              <a:avLst/>
              <a:gdLst>
                <a:gd name="T0" fmla="*/ 168 w 142"/>
                <a:gd name="T1" fmla="*/ 202 h 335"/>
                <a:gd name="T2" fmla="*/ 95 w 142"/>
                <a:gd name="T3" fmla="*/ 0 h 335"/>
                <a:gd name="T4" fmla="*/ 0 w 142"/>
                <a:gd name="T5" fmla="*/ 193 h 335"/>
                <a:gd name="T6" fmla="*/ 73 w 142"/>
                <a:gd name="T7" fmla="*/ 396 h 335"/>
                <a:gd name="T8" fmla="*/ 168 w 142"/>
                <a:gd name="T9" fmla="*/ 202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5">
                  <a:moveTo>
                    <a:pt x="142" y="171"/>
                  </a:moveTo>
                  <a:lnTo>
                    <a:pt x="80" y="0"/>
                  </a:lnTo>
                  <a:lnTo>
                    <a:pt x="0" y="163"/>
                  </a:lnTo>
                  <a:lnTo>
                    <a:pt x="62" y="335"/>
                  </a:lnTo>
                  <a:lnTo>
                    <a:pt x="142" y="171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5" name="Freeform 453"/>
            <p:cNvSpPr>
              <a:spLocks/>
            </p:cNvSpPr>
            <p:nvPr/>
          </p:nvSpPr>
          <p:spPr bwMode="auto">
            <a:xfrm>
              <a:off x="4488" y="839"/>
              <a:ext cx="299" cy="259"/>
            </a:xfrm>
            <a:custGeom>
              <a:avLst/>
              <a:gdLst>
                <a:gd name="T0" fmla="*/ 204 w 252"/>
                <a:gd name="T1" fmla="*/ 193 h 219"/>
                <a:gd name="T2" fmla="*/ 299 w 252"/>
                <a:gd name="T3" fmla="*/ 0 h 219"/>
                <a:gd name="T4" fmla="*/ 95 w 252"/>
                <a:gd name="T5" fmla="*/ 66 h 219"/>
                <a:gd name="T6" fmla="*/ 0 w 252"/>
                <a:gd name="T7" fmla="*/ 259 h 219"/>
                <a:gd name="T8" fmla="*/ 204 w 252"/>
                <a:gd name="T9" fmla="*/ 193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6" name="Freeform 454"/>
            <p:cNvSpPr>
              <a:spLocks/>
            </p:cNvSpPr>
            <p:nvPr/>
          </p:nvSpPr>
          <p:spPr bwMode="auto">
            <a:xfrm>
              <a:off x="4389" y="739"/>
              <a:ext cx="398" cy="166"/>
            </a:xfrm>
            <a:custGeom>
              <a:avLst/>
              <a:gdLst>
                <a:gd name="T0" fmla="*/ 192 w 336"/>
                <a:gd name="T1" fmla="*/ 166 h 140"/>
                <a:gd name="T2" fmla="*/ 398 w 336"/>
                <a:gd name="T3" fmla="*/ 100 h 140"/>
                <a:gd name="T4" fmla="*/ 206 w 336"/>
                <a:gd name="T5" fmla="*/ 0 h 140"/>
                <a:gd name="T6" fmla="*/ 0 w 336"/>
                <a:gd name="T7" fmla="*/ 66 h 140"/>
                <a:gd name="T8" fmla="*/ 192 w 336"/>
                <a:gd name="T9" fmla="*/ 166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140">
                  <a:moveTo>
                    <a:pt x="162" y="140"/>
                  </a:moveTo>
                  <a:lnTo>
                    <a:pt x="336" y="84"/>
                  </a:lnTo>
                  <a:lnTo>
                    <a:pt x="174" y="0"/>
                  </a:lnTo>
                  <a:lnTo>
                    <a:pt x="0" y="56"/>
                  </a:lnTo>
                  <a:lnTo>
                    <a:pt x="162" y="140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7" name="Freeform 455"/>
            <p:cNvSpPr>
              <a:spLocks/>
            </p:cNvSpPr>
            <p:nvPr/>
          </p:nvSpPr>
          <p:spPr bwMode="auto">
            <a:xfrm>
              <a:off x="4787" y="562"/>
              <a:ext cx="286" cy="277"/>
            </a:xfrm>
            <a:custGeom>
              <a:avLst/>
              <a:gdLst>
                <a:gd name="T0" fmla="*/ 85 w 242"/>
                <a:gd name="T1" fmla="*/ 78 h 234"/>
                <a:gd name="T2" fmla="*/ 0 w 242"/>
                <a:gd name="T3" fmla="*/ 277 h 234"/>
                <a:gd name="T4" fmla="*/ 201 w 242"/>
                <a:gd name="T5" fmla="*/ 199 h 234"/>
                <a:gd name="T6" fmla="*/ 286 w 242"/>
                <a:gd name="T7" fmla="*/ 0 h 234"/>
                <a:gd name="T8" fmla="*/ 85 w 242"/>
                <a:gd name="T9" fmla="*/ 78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804" name="Group 456"/>
          <p:cNvGrpSpPr>
            <a:grpSpLocks/>
          </p:cNvGrpSpPr>
          <p:nvPr/>
        </p:nvGrpSpPr>
        <p:grpSpPr bwMode="auto">
          <a:xfrm>
            <a:off x="3736975" y="4627563"/>
            <a:ext cx="1700213" cy="1722437"/>
            <a:chOff x="2308" y="2588"/>
            <a:chExt cx="1169" cy="1184"/>
          </a:xfrm>
        </p:grpSpPr>
        <p:grpSp>
          <p:nvGrpSpPr>
            <p:cNvPr id="33805" name="Group 457"/>
            <p:cNvGrpSpPr>
              <a:grpSpLocks/>
            </p:cNvGrpSpPr>
            <p:nvPr/>
          </p:nvGrpSpPr>
          <p:grpSpPr bwMode="auto">
            <a:xfrm rot="161119">
              <a:off x="2308" y="2588"/>
              <a:ext cx="1169" cy="1184"/>
              <a:chOff x="1008" y="264"/>
              <a:chExt cx="3704" cy="3752"/>
            </a:xfrm>
          </p:grpSpPr>
          <p:sp>
            <p:nvSpPr>
              <p:cNvPr id="33822" name="Line 458"/>
              <p:cNvSpPr>
                <a:spLocks noChangeShapeType="1"/>
              </p:cNvSpPr>
              <p:nvPr/>
            </p:nvSpPr>
            <p:spPr bwMode="auto">
              <a:xfrm>
                <a:off x="1415" y="2153"/>
                <a:ext cx="1087" cy="6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23" name="Line 459"/>
              <p:cNvSpPr>
                <a:spLocks noChangeShapeType="1"/>
              </p:cNvSpPr>
              <p:nvPr/>
            </p:nvSpPr>
            <p:spPr bwMode="auto">
              <a:xfrm flipV="1">
                <a:off x="2866" y="672"/>
                <a:ext cx="6" cy="1124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24" name="Line 460"/>
              <p:cNvSpPr>
                <a:spLocks noChangeShapeType="1"/>
              </p:cNvSpPr>
              <p:nvPr/>
            </p:nvSpPr>
            <p:spPr bwMode="auto">
              <a:xfrm>
                <a:off x="2878" y="2532"/>
                <a:ext cx="5" cy="1065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25" name="Line 461"/>
              <p:cNvSpPr>
                <a:spLocks noChangeShapeType="1"/>
              </p:cNvSpPr>
              <p:nvPr/>
            </p:nvSpPr>
            <p:spPr bwMode="auto">
              <a:xfrm>
                <a:off x="3213" y="2153"/>
                <a:ext cx="1087" cy="6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26" name="Line 462"/>
              <p:cNvSpPr>
                <a:spLocks noChangeShapeType="1"/>
              </p:cNvSpPr>
              <p:nvPr/>
            </p:nvSpPr>
            <p:spPr bwMode="auto">
              <a:xfrm flipH="1" flipV="1">
                <a:off x="2071" y="1368"/>
                <a:ext cx="535" cy="536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27" name="Line 463"/>
              <p:cNvSpPr>
                <a:spLocks noChangeShapeType="1"/>
              </p:cNvSpPr>
              <p:nvPr/>
            </p:nvSpPr>
            <p:spPr bwMode="auto">
              <a:xfrm flipV="1">
                <a:off x="3102" y="1418"/>
                <a:ext cx="501" cy="483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28" name="Line 464"/>
              <p:cNvSpPr>
                <a:spLocks noChangeShapeType="1"/>
              </p:cNvSpPr>
              <p:nvPr/>
            </p:nvSpPr>
            <p:spPr bwMode="auto">
              <a:xfrm flipV="1">
                <a:off x="2106" y="2418"/>
                <a:ext cx="496" cy="500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29" name="Line 465"/>
              <p:cNvSpPr>
                <a:spLocks noChangeShapeType="1"/>
              </p:cNvSpPr>
              <p:nvPr/>
            </p:nvSpPr>
            <p:spPr bwMode="auto">
              <a:xfrm flipH="1" flipV="1">
                <a:off x="3123" y="2410"/>
                <a:ext cx="525" cy="540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30" name="Oval 466"/>
              <p:cNvSpPr>
                <a:spLocks noChangeArrowheads="1"/>
              </p:cNvSpPr>
              <p:nvPr/>
            </p:nvSpPr>
            <p:spPr bwMode="auto">
              <a:xfrm>
                <a:off x="2496" y="1800"/>
                <a:ext cx="728" cy="728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31" name="Oval 467"/>
              <p:cNvSpPr>
                <a:spLocks noChangeArrowheads="1"/>
              </p:cNvSpPr>
              <p:nvPr/>
            </p:nvSpPr>
            <p:spPr bwMode="auto">
              <a:xfrm>
                <a:off x="2656" y="264"/>
                <a:ext cx="416" cy="416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32" name="Oval 468"/>
              <p:cNvSpPr>
                <a:spLocks noChangeArrowheads="1"/>
              </p:cNvSpPr>
              <p:nvPr/>
            </p:nvSpPr>
            <p:spPr bwMode="auto">
              <a:xfrm>
                <a:off x="4296" y="1952"/>
                <a:ext cx="416" cy="416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33" name="Oval 469"/>
              <p:cNvSpPr>
                <a:spLocks noChangeArrowheads="1"/>
              </p:cNvSpPr>
              <p:nvPr/>
            </p:nvSpPr>
            <p:spPr bwMode="auto">
              <a:xfrm>
                <a:off x="2672" y="3600"/>
                <a:ext cx="416" cy="416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34" name="Oval 470"/>
              <p:cNvSpPr>
                <a:spLocks noChangeArrowheads="1"/>
              </p:cNvSpPr>
              <p:nvPr/>
            </p:nvSpPr>
            <p:spPr bwMode="auto">
              <a:xfrm>
                <a:off x="1008" y="1944"/>
                <a:ext cx="416" cy="416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35" name="Oval 471"/>
              <p:cNvSpPr>
                <a:spLocks noChangeArrowheads="1"/>
              </p:cNvSpPr>
              <p:nvPr/>
            </p:nvSpPr>
            <p:spPr bwMode="auto">
              <a:xfrm rot="-2753773">
                <a:off x="3560" y="1136"/>
                <a:ext cx="328" cy="328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36" name="Oval 472"/>
              <p:cNvSpPr>
                <a:spLocks noChangeArrowheads="1"/>
              </p:cNvSpPr>
              <p:nvPr/>
            </p:nvSpPr>
            <p:spPr bwMode="auto">
              <a:xfrm rot="-2753773">
                <a:off x="3600" y="2904"/>
                <a:ext cx="328" cy="328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37" name="Oval 473"/>
              <p:cNvSpPr>
                <a:spLocks noChangeArrowheads="1"/>
              </p:cNvSpPr>
              <p:nvPr/>
            </p:nvSpPr>
            <p:spPr bwMode="auto">
              <a:xfrm rot="-2753773">
                <a:off x="1816" y="2872"/>
                <a:ext cx="328" cy="328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38" name="Oval 474"/>
              <p:cNvSpPr>
                <a:spLocks noChangeArrowheads="1"/>
              </p:cNvSpPr>
              <p:nvPr/>
            </p:nvSpPr>
            <p:spPr bwMode="auto">
              <a:xfrm rot="-2753773">
                <a:off x="1792" y="1088"/>
                <a:ext cx="328" cy="328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3806" name="Line 475"/>
            <p:cNvSpPr>
              <a:spLocks noChangeShapeType="1"/>
            </p:cNvSpPr>
            <p:nvPr/>
          </p:nvSpPr>
          <p:spPr bwMode="auto">
            <a:xfrm rot="4002442">
              <a:off x="2577" y="2932"/>
              <a:ext cx="344" cy="2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07" name="Line 476"/>
            <p:cNvSpPr>
              <a:spLocks noChangeShapeType="1"/>
            </p:cNvSpPr>
            <p:nvPr/>
          </p:nvSpPr>
          <p:spPr bwMode="auto">
            <a:xfrm rot="4011808" flipV="1">
              <a:off x="3152" y="2884"/>
              <a:ext cx="2" cy="354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08" name="Line 477"/>
            <p:cNvSpPr>
              <a:spLocks noChangeShapeType="1"/>
            </p:cNvSpPr>
            <p:nvPr/>
          </p:nvSpPr>
          <p:spPr bwMode="auto">
            <a:xfrm rot="4011227">
              <a:off x="2640" y="3160"/>
              <a:ext cx="2" cy="336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09" name="Line 478"/>
            <p:cNvSpPr>
              <a:spLocks noChangeShapeType="1"/>
            </p:cNvSpPr>
            <p:nvPr/>
          </p:nvSpPr>
          <p:spPr bwMode="auto">
            <a:xfrm rot="4002442">
              <a:off x="2845" y="3440"/>
              <a:ext cx="343" cy="2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0" name="Line 479"/>
            <p:cNvSpPr>
              <a:spLocks noChangeShapeType="1"/>
            </p:cNvSpPr>
            <p:nvPr/>
          </p:nvSpPr>
          <p:spPr bwMode="auto">
            <a:xfrm rot="3986667" flipH="1" flipV="1">
              <a:off x="2865" y="2873"/>
              <a:ext cx="169" cy="170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1" name="Line 480"/>
            <p:cNvSpPr>
              <a:spLocks noChangeShapeType="1"/>
            </p:cNvSpPr>
            <p:nvPr/>
          </p:nvSpPr>
          <p:spPr bwMode="auto">
            <a:xfrm rot="3996200" flipV="1">
              <a:off x="3031" y="3176"/>
              <a:ext cx="158" cy="153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2" name="Line 481"/>
            <p:cNvSpPr>
              <a:spLocks noChangeShapeType="1"/>
            </p:cNvSpPr>
            <p:nvPr/>
          </p:nvSpPr>
          <p:spPr bwMode="auto">
            <a:xfrm rot="4015038" flipV="1">
              <a:off x="2591" y="3043"/>
              <a:ext cx="156" cy="158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3" name="Line 482"/>
            <p:cNvSpPr>
              <a:spLocks noChangeShapeType="1"/>
            </p:cNvSpPr>
            <p:nvPr/>
          </p:nvSpPr>
          <p:spPr bwMode="auto">
            <a:xfrm rot="3990540" flipH="1" flipV="1">
              <a:off x="2742" y="3322"/>
              <a:ext cx="165" cy="171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14" name="Oval 483"/>
            <p:cNvSpPr>
              <a:spLocks noChangeArrowheads="1"/>
            </p:cNvSpPr>
            <p:nvPr/>
          </p:nvSpPr>
          <p:spPr bwMode="auto">
            <a:xfrm rot="3984694">
              <a:off x="3296" y="2877"/>
              <a:ext cx="131" cy="131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5" name="Oval 484"/>
            <p:cNvSpPr>
              <a:spLocks noChangeArrowheads="1"/>
            </p:cNvSpPr>
            <p:nvPr/>
          </p:nvSpPr>
          <p:spPr bwMode="auto">
            <a:xfrm rot="3984694">
              <a:off x="3064" y="3582"/>
              <a:ext cx="131" cy="131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6" name="Oval 485"/>
            <p:cNvSpPr>
              <a:spLocks noChangeArrowheads="1"/>
            </p:cNvSpPr>
            <p:nvPr/>
          </p:nvSpPr>
          <p:spPr bwMode="auto">
            <a:xfrm rot="3984694">
              <a:off x="2370" y="3377"/>
              <a:ext cx="131" cy="131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7" name="Oval 486"/>
            <p:cNvSpPr>
              <a:spLocks noChangeArrowheads="1"/>
            </p:cNvSpPr>
            <p:nvPr/>
          </p:nvSpPr>
          <p:spPr bwMode="auto">
            <a:xfrm rot="3984694">
              <a:off x="2569" y="2663"/>
              <a:ext cx="131" cy="131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8" name="Oval 487"/>
            <p:cNvSpPr>
              <a:spLocks noChangeArrowheads="1"/>
            </p:cNvSpPr>
            <p:nvPr/>
          </p:nvSpPr>
          <p:spPr bwMode="auto">
            <a:xfrm rot="1253996">
              <a:off x="3215" y="3247"/>
              <a:ext cx="104" cy="104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19" name="Oval 488"/>
            <p:cNvSpPr>
              <a:spLocks noChangeArrowheads="1"/>
            </p:cNvSpPr>
            <p:nvPr/>
          </p:nvSpPr>
          <p:spPr bwMode="auto">
            <a:xfrm rot="1253996">
              <a:off x="2724" y="3519"/>
              <a:ext cx="104" cy="104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0" name="Oval 489"/>
            <p:cNvSpPr>
              <a:spLocks noChangeArrowheads="1"/>
            </p:cNvSpPr>
            <p:nvPr/>
          </p:nvSpPr>
          <p:spPr bwMode="auto">
            <a:xfrm rot="1221244">
              <a:off x="2458" y="3024"/>
              <a:ext cx="103" cy="104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821" name="Oval 490"/>
            <p:cNvSpPr>
              <a:spLocks noChangeArrowheads="1"/>
            </p:cNvSpPr>
            <p:nvPr/>
          </p:nvSpPr>
          <p:spPr bwMode="auto">
            <a:xfrm rot="1253996">
              <a:off x="2945" y="2741"/>
              <a:ext cx="104" cy="104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162"/>
          <p:cNvGrpSpPr>
            <a:grpSpLocks/>
          </p:cNvGrpSpPr>
          <p:nvPr/>
        </p:nvGrpSpPr>
        <p:grpSpPr bwMode="auto">
          <a:xfrm>
            <a:off x="439738" y="477838"/>
            <a:ext cx="1512887" cy="1481137"/>
            <a:chOff x="1005" y="337"/>
            <a:chExt cx="3723" cy="3646"/>
          </a:xfrm>
        </p:grpSpPr>
        <p:sp>
          <p:nvSpPr>
            <p:cNvPr id="36167" name="Oval 163"/>
            <p:cNvSpPr>
              <a:spLocks noChangeArrowheads="1"/>
            </p:cNvSpPr>
            <p:nvPr/>
          </p:nvSpPr>
          <p:spPr bwMode="auto">
            <a:xfrm>
              <a:off x="2576" y="1853"/>
              <a:ext cx="607" cy="60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6168" name="Group 164"/>
            <p:cNvGrpSpPr>
              <a:grpSpLocks/>
            </p:cNvGrpSpPr>
            <p:nvPr/>
          </p:nvGrpSpPr>
          <p:grpSpPr bwMode="auto">
            <a:xfrm>
              <a:off x="2665" y="337"/>
              <a:ext cx="429" cy="1352"/>
              <a:chOff x="2665" y="337"/>
              <a:chExt cx="429" cy="1352"/>
            </a:xfrm>
          </p:grpSpPr>
          <p:sp>
            <p:nvSpPr>
              <p:cNvPr id="36197" name="Oval 165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198" name="Oval 166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6199" name="Oval 167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6169" name="Group 168"/>
            <p:cNvGrpSpPr>
              <a:grpSpLocks/>
            </p:cNvGrpSpPr>
            <p:nvPr/>
          </p:nvGrpSpPr>
          <p:grpSpPr bwMode="auto">
            <a:xfrm rot="10800000">
              <a:off x="2665" y="2631"/>
              <a:ext cx="429" cy="1352"/>
              <a:chOff x="2665" y="337"/>
              <a:chExt cx="429" cy="1352"/>
            </a:xfrm>
          </p:grpSpPr>
          <p:sp>
            <p:nvSpPr>
              <p:cNvPr id="36194" name="Oval 169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195" name="Oval 170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6196" name="Oval 171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6170" name="Group 172"/>
            <p:cNvGrpSpPr>
              <a:grpSpLocks/>
            </p:cNvGrpSpPr>
            <p:nvPr/>
          </p:nvGrpSpPr>
          <p:grpSpPr bwMode="auto">
            <a:xfrm rot="5400000">
              <a:off x="3837" y="1484"/>
              <a:ext cx="429" cy="1352"/>
              <a:chOff x="2665" y="337"/>
              <a:chExt cx="429" cy="1352"/>
            </a:xfrm>
          </p:grpSpPr>
          <p:sp>
            <p:nvSpPr>
              <p:cNvPr id="36191" name="Oval 173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192" name="Oval 174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6193" name="Oval 175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6171" name="Group 176"/>
            <p:cNvGrpSpPr>
              <a:grpSpLocks/>
            </p:cNvGrpSpPr>
            <p:nvPr/>
          </p:nvGrpSpPr>
          <p:grpSpPr bwMode="auto">
            <a:xfrm rot="-5400000">
              <a:off x="1466" y="1484"/>
              <a:ext cx="429" cy="1352"/>
              <a:chOff x="2665" y="337"/>
              <a:chExt cx="429" cy="1352"/>
            </a:xfrm>
          </p:grpSpPr>
          <p:sp>
            <p:nvSpPr>
              <p:cNvPr id="36188" name="Oval 177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189" name="Oval 178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6190" name="Oval 179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6172" name="Group 180"/>
            <p:cNvGrpSpPr>
              <a:grpSpLocks/>
            </p:cNvGrpSpPr>
            <p:nvPr/>
          </p:nvGrpSpPr>
          <p:grpSpPr bwMode="auto">
            <a:xfrm rot="-8100000">
              <a:off x="1983" y="2285"/>
              <a:ext cx="357" cy="1124"/>
              <a:chOff x="2665" y="337"/>
              <a:chExt cx="429" cy="1352"/>
            </a:xfrm>
          </p:grpSpPr>
          <p:sp>
            <p:nvSpPr>
              <p:cNvPr id="36185" name="Oval 181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186" name="Oval 182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6187" name="Oval 183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6173" name="Group 184"/>
            <p:cNvGrpSpPr>
              <a:grpSpLocks/>
            </p:cNvGrpSpPr>
            <p:nvPr/>
          </p:nvGrpSpPr>
          <p:grpSpPr bwMode="auto">
            <a:xfrm rot="2700000">
              <a:off x="3405" y="898"/>
              <a:ext cx="357" cy="1124"/>
              <a:chOff x="2665" y="337"/>
              <a:chExt cx="429" cy="1352"/>
            </a:xfrm>
          </p:grpSpPr>
          <p:sp>
            <p:nvSpPr>
              <p:cNvPr id="36182" name="Oval 185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183" name="Oval 186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6184" name="Oval 187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6174" name="Group 188"/>
            <p:cNvGrpSpPr>
              <a:grpSpLocks/>
            </p:cNvGrpSpPr>
            <p:nvPr/>
          </p:nvGrpSpPr>
          <p:grpSpPr bwMode="auto">
            <a:xfrm rot="8100000">
              <a:off x="3377" y="2277"/>
              <a:ext cx="357" cy="1124"/>
              <a:chOff x="2665" y="337"/>
              <a:chExt cx="429" cy="1352"/>
            </a:xfrm>
          </p:grpSpPr>
          <p:sp>
            <p:nvSpPr>
              <p:cNvPr id="36179" name="Oval 189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180" name="Oval 190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6181" name="Oval 191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6175" name="Group 192"/>
            <p:cNvGrpSpPr>
              <a:grpSpLocks/>
            </p:cNvGrpSpPr>
            <p:nvPr/>
          </p:nvGrpSpPr>
          <p:grpSpPr bwMode="auto">
            <a:xfrm rot="-2700000">
              <a:off x="1969" y="884"/>
              <a:ext cx="357" cy="1124"/>
              <a:chOff x="2665" y="337"/>
              <a:chExt cx="429" cy="1352"/>
            </a:xfrm>
          </p:grpSpPr>
          <p:sp>
            <p:nvSpPr>
              <p:cNvPr id="36176" name="Oval 193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177" name="Oval 194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6178" name="Oval 195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</p:grpSp>
      <p:grpSp>
        <p:nvGrpSpPr>
          <p:cNvPr id="35843" name="Group 196"/>
          <p:cNvGrpSpPr>
            <a:grpSpLocks/>
          </p:cNvGrpSpPr>
          <p:nvPr/>
        </p:nvGrpSpPr>
        <p:grpSpPr bwMode="auto">
          <a:xfrm>
            <a:off x="307975" y="2239963"/>
            <a:ext cx="1946275" cy="2051050"/>
            <a:chOff x="2211" y="2520"/>
            <a:chExt cx="1421" cy="1497"/>
          </a:xfrm>
        </p:grpSpPr>
        <p:sp>
          <p:nvSpPr>
            <p:cNvPr id="36150" name="Freeform 197"/>
            <p:cNvSpPr>
              <a:spLocks/>
            </p:cNvSpPr>
            <p:nvPr/>
          </p:nvSpPr>
          <p:spPr bwMode="auto">
            <a:xfrm>
              <a:off x="2852" y="2520"/>
              <a:ext cx="151" cy="641"/>
            </a:xfrm>
            <a:custGeom>
              <a:avLst/>
              <a:gdLst>
                <a:gd name="T0" fmla="*/ 76 w 64"/>
                <a:gd name="T1" fmla="*/ 641 h 270"/>
                <a:gd name="T2" fmla="*/ 76 w 64"/>
                <a:gd name="T3" fmla="*/ 128 h 270"/>
                <a:gd name="T4" fmla="*/ 151 w 64"/>
                <a:gd name="T5" fmla="*/ 128 h 270"/>
                <a:gd name="T6" fmla="*/ 76 w 64"/>
                <a:gd name="T7" fmla="*/ 0 h 270"/>
                <a:gd name="T8" fmla="*/ 0 w 64"/>
                <a:gd name="T9" fmla="*/ 128 h 270"/>
                <a:gd name="T10" fmla="*/ 71 w 64"/>
                <a:gd name="T11" fmla="*/ 128 h 270"/>
                <a:gd name="T12" fmla="*/ 76 w 64"/>
                <a:gd name="T13" fmla="*/ 641 h 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270">
                  <a:moveTo>
                    <a:pt x="32" y="270"/>
                  </a:moveTo>
                  <a:lnTo>
                    <a:pt x="32" y="54"/>
                  </a:lnTo>
                  <a:lnTo>
                    <a:pt x="64" y="54"/>
                  </a:lnTo>
                  <a:lnTo>
                    <a:pt x="32" y="0"/>
                  </a:lnTo>
                  <a:lnTo>
                    <a:pt x="0" y="54"/>
                  </a:lnTo>
                  <a:lnTo>
                    <a:pt x="30" y="54"/>
                  </a:lnTo>
                  <a:lnTo>
                    <a:pt x="32" y="27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51" name="Freeform 198"/>
            <p:cNvSpPr>
              <a:spLocks/>
            </p:cNvSpPr>
            <p:nvPr/>
          </p:nvSpPr>
          <p:spPr bwMode="auto">
            <a:xfrm>
              <a:off x="2851" y="2828"/>
              <a:ext cx="147" cy="114"/>
            </a:xfrm>
            <a:custGeom>
              <a:avLst/>
              <a:gdLst>
                <a:gd name="T0" fmla="*/ 76 w 62"/>
                <a:gd name="T1" fmla="*/ 0 h 48"/>
                <a:gd name="T2" fmla="*/ 0 w 62"/>
                <a:gd name="T3" fmla="*/ 114 h 48"/>
                <a:gd name="T4" fmla="*/ 147 w 62"/>
                <a:gd name="T5" fmla="*/ 114 h 48"/>
                <a:gd name="T6" fmla="*/ 76 w 62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" h="48">
                  <a:moveTo>
                    <a:pt x="32" y="0"/>
                  </a:moveTo>
                  <a:lnTo>
                    <a:pt x="0" y="48"/>
                  </a:lnTo>
                  <a:lnTo>
                    <a:pt x="62" y="48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52" name="Freeform 199"/>
            <p:cNvSpPr>
              <a:spLocks/>
            </p:cNvSpPr>
            <p:nvPr/>
          </p:nvSpPr>
          <p:spPr bwMode="auto">
            <a:xfrm>
              <a:off x="2999" y="3198"/>
              <a:ext cx="633" cy="148"/>
            </a:xfrm>
            <a:custGeom>
              <a:avLst/>
              <a:gdLst>
                <a:gd name="T0" fmla="*/ 0 w 267"/>
                <a:gd name="T1" fmla="*/ 72 h 62"/>
                <a:gd name="T2" fmla="*/ 512 w 267"/>
                <a:gd name="T3" fmla="*/ 72 h 62"/>
                <a:gd name="T4" fmla="*/ 512 w 267"/>
                <a:gd name="T5" fmla="*/ 148 h 62"/>
                <a:gd name="T6" fmla="*/ 633 w 267"/>
                <a:gd name="T7" fmla="*/ 72 h 62"/>
                <a:gd name="T8" fmla="*/ 512 w 267"/>
                <a:gd name="T9" fmla="*/ 0 h 62"/>
                <a:gd name="T10" fmla="*/ 512 w 267"/>
                <a:gd name="T11" fmla="*/ 67 h 62"/>
                <a:gd name="T12" fmla="*/ 0 w 267"/>
                <a:gd name="T13" fmla="*/ 72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7" h="62">
                  <a:moveTo>
                    <a:pt x="0" y="30"/>
                  </a:moveTo>
                  <a:lnTo>
                    <a:pt x="216" y="30"/>
                  </a:lnTo>
                  <a:lnTo>
                    <a:pt x="216" y="62"/>
                  </a:lnTo>
                  <a:lnTo>
                    <a:pt x="267" y="30"/>
                  </a:lnTo>
                  <a:lnTo>
                    <a:pt x="216" y="0"/>
                  </a:lnTo>
                  <a:lnTo>
                    <a:pt x="216" y="2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53" name="Freeform 200"/>
            <p:cNvSpPr>
              <a:spLocks/>
            </p:cNvSpPr>
            <p:nvPr/>
          </p:nvSpPr>
          <p:spPr bwMode="auto">
            <a:xfrm>
              <a:off x="2975" y="2985"/>
              <a:ext cx="242" cy="242"/>
            </a:xfrm>
            <a:custGeom>
              <a:avLst/>
              <a:gdLst>
                <a:gd name="T0" fmla="*/ 0 w 102"/>
                <a:gd name="T1" fmla="*/ 242 h 102"/>
                <a:gd name="T2" fmla="*/ 195 w 102"/>
                <a:gd name="T3" fmla="*/ 47 h 102"/>
                <a:gd name="T4" fmla="*/ 223 w 102"/>
                <a:gd name="T5" fmla="*/ 76 h 102"/>
                <a:gd name="T6" fmla="*/ 242 w 102"/>
                <a:gd name="T7" fmla="*/ 0 h 102"/>
                <a:gd name="T8" fmla="*/ 166 w 102"/>
                <a:gd name="T9" fmla="*/ 19 h 102"/>
                <a:gd name="T10" fmla="*/ 195 w 102"/>
                <a:gd name="T11" fmla="*/ 47 h 102"/>
                <a:gd name="T12" fmla="*/ 0 w 102"/>
                <a:gd name="T13" fmla="*/ 242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102">
                  <a:moveTo>
                    <a:pt x="0" y="102"/>
                  </a:moveTo>
                  <a:lnTo>
                    <a:pt x="82" y="20"/>
                  </a:lnTo>
                  <a:lnTo>
                    <a:pt x="94" y="32"/>
                  </a:lnTo>
                  <a:lnTo>
                    <a:pt x="102" y="0"/>
                  </a:lnTo>
                  <a:lnTo>
                    <a:pt x="70" y="8"/>
                  </a:lnTo>
                  <a:lnTo>
                    <a:pt x="82" y="2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54" name="Freeform 201"/>
            <p:cNvSpPr>
              <a:spLocks/>
            </p:cNvSpPr>
            <p:nvPr/>
          </p:nvSpPr>
          <p:spPr bwMode="auto">
            <a:xfrm>
              <a:off x="3208" y="3196"/>
              <a:ext cx="118" cy="148"/>
            </a:xfrm>
            <a:custGeom>
              <a:avLst/>
              <a:gdLst>
                <a:gd name="T0" fmla="*/ 118 w 50"/>
                <a:gd name="T1" fmla="*/ 72 h 62"/>
                <a:gd name="T2" fmla="*/ 0 w 50"/>
                <a:gd name="T3" fmla="*/ 0 h 62"/>
                <a:gd name="T4" fmla="*/ 0 w 50"/>
                <a:gd name="T5" fmla="*/ 148 h 62"/>
                <a:gd name="T6" fmla="*/ 118 w 50"/>
                <a:gd name="T7" fmla="*/ 72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62">
                  <a:moveTo>
                    <a:pt x="50" y="30"/>
                  </a:moveTo>
                  <a:lnTo>
                    <a:pt x="0" y="0"/>
                  </a:lnTo>
                  <a:lnTo>
                    <a:pt x="0" y="62"/>
                  </a:lnTo>
                  <a:lnTo>
                    <a:pt x="50" y="3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55" name="Freeform 202"/>
            <p:cNvSpPr>
              <a:spLocks/>
            </p:cNvSpPr>
            <p:nvPr/>
          </p:nvSpPr>
          <p:spPr bwMode="auto">
            <a:xfrm>
              <a:off x="3023" y="3102"/>
              <a:ext cx="76" cy="71"/>
            </a:xfrm>
            <a:custGeom>
              <a:avLst/>
              <a:gdLst>
                <a:gd name="T0" fmla="*/ 76 w 32"/>
                <a:gd name="T1" fmla="*/ 0 h 30"/>
                <a:gd name="T2" fmla="*/ 0 w 32"/>
                <a:gd name="T3" fmla="*/ 14 h 30"/>
                <a:gd name="T4" fmla="*/ 57 w 32"/>
                <a:gd name="T5" fmla="*/ 71 h 30"/>
                <a:gd name="T6" fmla="*/ 76 w 32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" h="30">
                  <a:moveTo>
                    <a:pt x="32" y="0"/>
                  </a:moveTo>
                  <a:lnTo>
                    <a:pt x="0" y="6"/>
                  </a:lnTo>
                  <a:lnTo>
                    <a:pt x="24" y="3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56" name="Freeform 203"/>
            <p:cNvSpPr>
              <a:spLocks/>
            </p:cNvSpPr>
            <p:nvPr/>
          </p:nvSpPr>
          <p:spPr bwMode="auto">
            <a:xfrm>
              <a:off x="2971" y="3327"/>
              <a:ext cx="242" cy="235"/>
            </a:xfrm>
            <a:custGeom>
              <a:avLst/>
              <a:gdLst>
                <a:gd name="T0" fmla="*/ 0 w 102"/>
                <a:gd name="T1" fmla="*/ 0 h 99"/>
                <a:gd name="T2" fmla="*/ 195 w 102"/>
                <a:gd name="T3" fmla="*/ 188 h 99"/>
                <a:gd name="T4" fmla="*/ 166 w 102"/>
                <a:gd name="T5" fmla="*/ 216 h 99"/>
                <a:gd name="T6" fmla="*/ 242 w 102"/>
                <a:gd name="T7" fmla="*/ 235 h 99"/>
                <a:gd name="T8" fmla="*/ 223 w 102"/>
                <a:gd name="T9" fmla="*/ 159 h 99"/>
                <a:gd name="T10" fmla="*/ 195 w 102"/>
                <a:gd name="T11" fmla="*/ 188 h 99"/>
                <a:gd name="T12" fmla="*/ 0 w 102"/>
                <a:gd name="T13" fmla="*/ 0 h 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99">
                  <a:moveTo>
                    <a:pt x="0" y="0"/>
                  </a:moveTo>
                  <a:lnTo>
                    <a:pt x="82" y="79"/>
                  </a:lnTo>
                  <a:lnTo>
                    <a:pt x="70" y="91"/>
                  </a:lnTo>
                  <a:lnTo>
                    <a:pt x="102" y="99"/>
                  </a:lnTo>
                  <a:lnTo>
                    <a:pt x="94" y="67"/>
                  </a:lnTo>
                  <a:lnTo>
                    <a:pt x="82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57" name="Freeform 204"/>
            <p:cNvSpPr>
              <a:spLocks/>
            </p:cNvSpPr>
            <p:nvPr/>
          </p:nvSpPr>
          <p:spPr bwMode="auto">
            <a:xfrm>
              <a:off x="3023" y="3375"/>
              <a:ext cx="71" cy="73"/>
            </a:xfrm>
            <a:custGeom>
              <a:avLst/>
              <a:gdLst>
                <a:gd name="T0" fmla="*/ 71 w 30"/>
                <a:gd name="T1" fmla="*/ 73 h 31"/>
                <a:gd name="T2" fmla="*/ 57 w 30"/>
                <a:gd name="T3" fmla="*/ 0 h 31"/>
                <a:gd name="T4" fmla="*/ 0 w 30"/>
                <a:gd name="T5" fmla="*/ 54 h 31"/>
                <a:gd name="T6" fmla="*/ 71 w 30"/>
                <a:gd name="T7" fmla="*/ 73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31">
                  <a:moveTo>
                    <a:pt x="30" y="31"/>
                  </a:moveTo>
                  <a:lnTo>
                    <a:pt x="24" y="0"/>
                  </a:lnTo>
                  <a:lnTo>
                    <a:pt x="0" y="23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58" name="Freeform 205"/>
            <p:cNvSpPr>
              <a:spLocks/>
            </p:cNvSpPr>
            <p:nvPr/>
          </p:nvSpPr>
          <p:spPr bwMode="auto">
            <a:xfrm>
              <a:off x="2635" y="2989"/>
              <a:ext cx="242" cy="242"/>
            </a:xfrm>
            <a:custGeom>
              <a:avLst/>
              <a:gdLst>
                <a:gd name="T0" fmla="*/ 242 w 102"/>
                <a:gd name="T1" fmla="*/ 242 h 102"/>
                <a:gd name="T2" fmla="*/ 47 w 102"/>
                <a:gd name="T3" fmla="*/ 47 h 102"/>
                <a:gd name="T4" fmla="*/ 76 w 102"/>
                <a:gd name="T5" fmla="*/ 19 h 102"/>
                <a:gd name="T6" fmla="*/ 0 w 102"/>
                <a:gd name="T7" fmla="*/ 0 h 102"/>
                <a:gd name="T8" fmla="*/ 19 w 102"/>
                <a:gd name="T9" fmla="*/ 76 h 102"/>
                <a:gd name="T10" fmla="*/ 47 w 102"/>
                <a:gd name="T11" fmla="*/ 47 h 102"/>
                <a:gd name="T12" fmla="*/ 242 w 102"/>
                <a:gd name="T13" fmla="*/ 242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102">
                  <a:moveTo>
                    <a:pt x="102" y="102"/>
                  </a:moveTo>
                  <a:lnTo>
                    <a:pt x="20" y="20"/>
                  </a:lnTo>
                  <a:lnTo>
                    <a:pt x="32" y="8"/>
                  </a:lnTo>
                  <a:lnTo>
                    <a:pt x="0" y="0"/>
                  </a:lnTo>
                  <a:lnTo>
                    <a:pt x="8" y="32"/>
                  </a:lnTo>
                  <a:lnTo>
                    <a:pt x="20" y="20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59" name="Freeform 206"/>
            <p:cNvSpPr>
              <a:spLocks/>
            </p:cNvSpPr>
            <p:nvPr/>
          </p:nvSpPr>
          <p:spPr bwMode="auto">
            <a:xfrm>
              <a:off x="2758" y="3112"/>
              <a:ext cx="71" cy="72"/>
            </a:xfrm>
            <a:custGeom>
              <a:avLst/>
              <a:gdLst>
                <a:gd name="T0" fmla="*/ 0 w 30"/>
                <a:gd name="T1" fmla="*/ 0 h 30"/>
                <a:gd name="T2" fmla="*/ 14 w 30"/>
                <a:gd name="T3" fmla="*/ 72 h 30"/>
                <a:gd name="T4" fmla="*/ 71 w 30"/>
                <a:gd name="T5" fmla="*/ 14 h 30"/>
                <a:gd name="T6" fmla="*/ 0 w 30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30">
                  <a:moveTo>
                    <a:pt x="0" y="0"/>
                  </a:moveTo>
                  <a:lnTo>
                    <a:pt x="6" y="30"/>
                  </a:lnTo>
                  <a:lnTo>
                    <a:pt x="3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60" name="Freeform 207"/>
            <p:cNvSpPr>
              <a:spLocks/>
            </p:cNvSpPr>
            <p:nvPr/>
          </p:nvSpPr>
          <p:spPr bwMode="auto">
            <a:xfrm>
              <a:off x="2642" y="3323"/>
              <a:ext cx="237" cy="239"/>
            </a:xfrm>
            <a:custGeom>
              <a:avLst/>
              <a:gdLst>
                <a:gd name="T0" fmla="*/ 237 w 100"/>
                <a:gd name="T1" fmla="*/ 0 h 101"/>
                <a:gd name="T2" fmla="*/ 47 w 100"/>
                <a:gd name="T3" fmla="*/ 192 h 101"/>
                <a:gd name="T4" fmla="*/ 19 w 100"/>
                <a:gd name="T5" fmla="*/ 163 h 101"/>
                <a:gd name="T6" fmla="*/ 0 w 100"/>
                <a:gd name="T7" fmla="*/ 239 h 101"/>
                <a:gd name="T8" fmla="*/ 76 w 100"/>
                <a:gd name="T9" fmla="*/ 220 h 101"/>
                <a:gd name="T10" fmla="*/ 47 w 100"/>
                <a:gd name="T11" fmla="*/ 192 h 101"/>
                <a:gd name="T12" fmla="*/ 237 w 100"/>
                <a:gd name="T13" fmla="*/ 0 h 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" h="101">
                  <a:moveTo>
                    <a:pt x="100" y="0"/>
                  </a:moveTo>
                  <a:lnTo>
                    <a:pt x="20" y="81"/>
                  </a:lnTo>
                  <a:lnTo>
                    <a:pt x="8" y="69"/>
                  </a:lnTo>
                  <a:lnTo>
                    <a:pt x="0" y="101"/>
                  </a:lnTo>
                  <a:lnTo>
                    <a:pt x="32" y="93"/>
                  </a:lnTo>
                  <a:lnTo>
                    <a:pt x="20" y="8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61" name="Freeform 208"/>
            <p:cNvSpPr>
              <a:spLocks/>
            </p:cNvSpPr>
            <p:nvPr/>
          </p:nvSpPr>
          <p:spPr bwMode="auto">
            <a:xfrm>
              <a:off x="2755" y="3374"/>
              <a:ext cx="76" cy="69"/>
            </a:xfrm>
            <a:custGeom>
              <a:avLst/>
              <a:gdLst>
                <a:gd name="T0" fmla="*/ 0 w 32"/>
                <a:gd name="T1" fmla="*/ 69 h 29"/>
                <a:gd name="T2" fmla="*/ 76 w 32"/>
                <a:gd name="T3" fmla="*/ 55 h 29"/>
                <a:gd name="T4" fmla="*/ 19 w 32"/>
                <a:gd name="T5" fmla="*/ 0 h 29"/>
                <a:gd name="T6" fmla="*/ 0 w 32"/>
                <a:gd name="T7" fmla="*/ 69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" h="29">
                  <a:moveTo>
                    <a:pt x="0" y="29"/>
                  </a:moveTo>
                  <a:lnTo>
                    <a:pt x="32" y="23"/>
                  </a:lnTo>
                  <a:lnTo>
                    <a:pt x="8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62" name="Freeform 209"/>
            <p:cNvSpPr>
              <a:spLocks/>
            </p:cNvSpPr>
            <p:nvPr/>
          </p:nvSpPr>
          <p:spPr bwMode="auto">
            <a:xfrm>
              <a:off x="2211" y="3198"/>
              <a:ext cx="636" cy="148"/>
            </a:xfrm>
            <a:custGeom>
              <a:avLst/>
              <a:gdLst>
                <a:gd name="T0" fmla="*/ 636 w 268"/>
                <a:gd name="T1" fmla="*/ 72 h 62"/>
                <a:gd name="T2" fmla="*/ 123 w 268"/>
                <a:gd name="T3" fmla="*/ 72 h 62"/>
                <a:gd name="T4" fmla="*/ 123 w 268"/>
                <a:gd name="T5" fmla="*/ 148 h 62"/>
                <a:gd name="T6" fmla="*/ 0 w 268"/>
                <a:gd name="T7" fmla="*/ 72 h 62"/>
                <a:gd name="T8" fmla="*/ 123 w 268"/>
                <a:gd name="T9" fmla="*/ 0 h 62"/>
                <a:gd name="T10" fmla="*/ 123 w 268"/>
                <a:gd name="T11" fmla="*/ 67 h 62"/>
                <a:gd name="T12" fmla="*/ 636 w 268"/>
                <a:gd name="T13" fmla="*/ 72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8" h="62">
                  <a:moveTo>
                    <a:pt x="268" y="30"/>
                  </a:moveTo>
                  <a:lnTo>
                    <a:pt x="52" y="30"/>
                  </a:lnTo>
                  <a:lnTo>
                    <a:pt x="52" y="62"/>
                  </a:lnTo>
                  <a:lnTo>
                    <a:pt x="0" y="30"/>
                  </a:lnTo>
                  <a:lnTo>
                    <a:pt x="52" y="0"/>
                  </a:lnTo>
                  <a:lnTo>
                    <a:pt x="52" y="28"/>
                  </a:lnTo>
                  <a:lnTo>
                    <a:pt x="268" y="3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63" name="Freeform 210"/>
            <p:cNvSpPr>
              <a:spLocks/>
            </p:cNvSpPr>
            <p:nvPr/>
          </p:nvSpPr>
          <p:spPr bwMode="auto">
            <a:xfrm>
              <a:off x="2519" y="3196"/>
              <a:ext cx="114" cy="148"/>
            </a:xfrm>
            <a:custGeom>
              <a:avLst/>
              <a:gdLst>
                <a:gd name="T0" fmla="*/ 0 w 48"/>
                <a:gd name="T1" fmla="*/ 72 h 62"/>
                <a:gd name="T2" fmla="*/ 114 w 48"/>
                <a:gd name="T3" fmla="*/ 0 h 62"/>
                <a:gd name="T4" fmla="*/ 114 w 48"/>
                <a:gd name="T5" fmla="*/ 148 h 62"/>
                <a:gd name="T6" fmla="*/ 0 w 48"/>
                <a:gd name="T7" fmla="*/ 72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62">
                  <a:moveTo>
                    <a:pt x="0" y="30"/>
                  </a:moveTo>
                  <a:lnTo>
                    <a:pt x="48" y="0"/>
                  </a:lnTo>
                  <a:lnTo>
                    <a:pt x="48" y="62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64" name="Freeform 211"/>
            <p:cNvSpPr>
              <a:spLocks/>
            </p:cNvSpPr>
            <p:nvPr/>
          </p:nvSpPr>
          <p:spPr bwMode="auto">
            <a:xfrm>
              <a:off x="2847" y="3384"/>
              <a:ext cx="152" cy="633"/>
            </a:xfrm>
            <a:custGeom>
              <a:avLst/>
              <a:gdLst>
                <a:gd name="T0" fmla="*/ 76 w 64"/>
                <a:gd name="T1" fmla="*/ 0 h 267"/>
                <a:gd name="T2" fmla="*/ 76 w 64"/>
                <a:gd name="T3" fmla="*/ 510 h 267"/>
                <a:gd name="T4" fmla="*/ 0 w 64"/>
                <a:gd name="T5" fmla="*/ 510 h 267"/>
                <a:gd name="T6" fmla="*/ 76 w 64"/>
                <a:gd name="T7" fmla="*/ 633 h 267"/>
                <a:gd name="T8" fmla="*/ 152 w 64"/>
                <a:gd name="T9" fmla="*/ 510 h 267"/>
                <a:gd name="T10" fmla="*/ 81 w 64"/>
                <a:gd name="T11" fmla="*/ 510 h 267"/>
                <a:gd name="T12" fmla="*/ 76 w 64"/>
                <a:gd name="T13" fmla="*/ 0 h 2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267">
                  <a:moveTo>
                    <a:pt x="32" y="0"/>
                  </a:moveTo>
                  <a:lnTo>
                    <a:pt x="32" y="215"/>
                  </a:lnTo>
                  <a:lnTo>
                    <a:pt x="0" y="215"/>
                  </a:lnTo>
                  <a:lnTo>
                    <a:pt x="32" y="267"/>
                  </a:lnTo>
                  <a:lnTo>
                    <a:pt x="64" y="215"/>
                  </a:lnTo>
                  <a:lnTo>
                    <a:pt x="34" y="215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65" name="Freeform 212"/>
            <p:cNvSpPr>
              <a:spLocks/>
            </p:cNvSpPr>
            <p:nvPr/>
          </p:nvSpPr>
          <p:spPr bwMode="auto">
            <a:xfrm>
              <a:off x="2848" y="3595"/>
              <a:ext cx="151" cy="118"/>
            </a:xfrm>
            <a:custGeom>
              <a:avLst/>
              <a:gdLst>
                <a:gd name="T0" fmla="*/ 76 w 64"/>
                <a:gd name="T1" fmla="*/ 118 h 50"/>
                <a:gd name="T2" fmla="*/ 151 w 64"/>
                <a:gd name="T3" fmla="*/ 0 h 50"/>
                <a:gd name="T4" fmla="*/ 0 w 64"/>
                <a:gd name="T5" fmla="*/ 0 h 50"/>
                <a:gd name="T6" fmla="*/ 76 w 64"/>
                <a:gd name="T7" fmla="*/ 118 h 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50">
                  <a:moveTo>
                    <a:pt x="32" y="50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32" y="5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66" name="Freeform 213"/>
            <p:cNvSpPr>
              <a:spLocks/>
            </p:cNvSpPr>
            <p:nvPr/>
          </p:nvSpPr>
          <p:spPr bwMode="auto">
            <a:xfrm>
              <a:off x="2852" y="3161"/>
              <a:ext cx="151" cy="237"/>
            </a:xfrm>
            <a:custGeom>
              <a:avLst/>
              <a:gdLst>
                <a:gd name="T0" fmla="*/ 76 w 64"/>
                <a:gd name="T1" fmla="*/ 0 h 100"/>
                <a:gd name="T2" fmla="*/ 151 w 64"/>
                <a:gd name="T3" fmla="*/ 114 h 100"/>
                <a:gd name="T4" fmla="*/ 76 w 64"/>
                <a:gd name="T5" fmla="*/ 237 h 100"/>
                <a:gd name="T6" fmla="*/ 0 w 64"/>
                <a:gd name="T7" fmla="*/ 114 h 100"/>
                <a:gd name="T8" fmla="*/ 76 w 64"/>
                <a:gd name="T9" fmla="*/ 0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" h="100">
                  <a:moveTo>
                    <a:pt x="32" y="0"/>
                  </a:moveTo>
                  <a:lnTo>
                    <a:pt x="64" y="48"/>
                  </a:lnTo>
                  <a:lnTo>
                    <a:pt x="32" y="100"/>
                  </a:lnTo>
                  <a:lnTo>
                    <a:pt x="0" y="48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5844" name="Group 214"/>
          <p:cNvGrpSpPr>
            <a:grpSpLocks/>
          </p:cNvGrpSpPr>
          <p:nvPr/>
        </p:nvGrpSpPr>
        <p:grpSpPr bwMode="auto">
          <a:xfrm>
            <a:off x="4572000" y="409575"/>
            <a:ext cx="1568450" cy="1560513"/>
            <a:chOff x="4197" y="331"/>
            <a:chExt cx="1145" cy="1139"/>
          </a:xfrm>
        </p:grpSpPr>
        <p:sp>
          <p:nvSpPr>
            <p:cNvPr id="36125" name="Freeform 215"/>
            <p:cNvSpPr>
              <a:spLocks/>
            </p:cNvSpPr>
            <p:nvPr/>
          </p:nvSpPr>
          <p:spPr bwMode="auto">
            <a:xfrm>
              <a:off x="4662" y="796"/>
              <a:ext cx="215" cy="215"/>
            </a:xfrm>
            <a:custGeom>
              <a:avLst/>
              <a:gdLst>
                <a:gd name="T0" fmla="*/ 108 w 108"/>
                <a:gd name="T1" fmla="*/ 215 h 108"/>
                <a:gd name="T2" fmla="*/ 0 w 108"/>
                <a:gd name="T3" fmla="*/ 108 h 108"/>
                <a:gd name="T4" fmla="*/ 108 w 108"/>
                <a:gd name="T5" fmla="*/ 0 h 108"/>
                <a:gd name="T6" fmla="*/ 215 w 108"/>
                <a:gd name="T7" fmla="*/ 108 h 108"/>
                <a:gd name="T8" fmla="*/ 108 w 108"/>
                <a:gd name="T9" fmla="*/ 215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" h="108">
                  <a:moveTo>
                    <a:pt x="54" y="108"/>
                  </a:moveTo>
                  <a:lnTo>
                    <a:pt x="0" y="54"/>
                  </a:lnTo>
                  <a:lnTo>
                    <a:pt x="54" y="0"/>
                  </a:lnTo>
                  <a:lnTo>
                    <a:pt x="108" y="54"/>
                  </a:lnTo>
                  <a:lnTo>
                    <a:pt x="54" y="10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26" name="Freeform 216"/>
            <p:cNvSpPr>
              <a:spLocks/>
            </p:cNvSpPr>
            <p:nvPr/>
          </p:nvSpPr>
          <p:spPr bwMode="auto">
            <a:xfrm>
              <a:off x="4694" y="581"/>
              <a:ext cx="155" cy="156"/>
            </a:xfrm>
            <a:custGeom>
              <a:avLst/>
              <a:gdLst>
                <a:gd name="T0" fmla="*/ 76 w 78"/>
                <a:gd name="T1" fmla="*/ 156 h 78"/>
                <a:gd name="T2" fmla="*/ 0 w 78"/>
                <a:gd name="T3" fmla="*/ 76 h 78"/>
                <a:gd name="T4" fmla="*/ 76 w 78"/>
                <a:gd name="T5" fmla="*/ 0 h 78"/>
                <a:gd name="T6" fmla="*/ 155 w 78"/>
                <a:gd name="T7" fmla="*/ 76 h 78"/>
                <a:gd name="T8" fmla="*/ 76 w 78"/>
                <a:gd name="T9" fmla="*/ 15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38" y="78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78" y="38"/>
                  </a:lnTo>
                  <a:lnTo>
                    <a:pt x="38" y="7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27" name="Freeform 217"/>
            <p:cNvSpPr>
              <a:spLocks/>
            </p:cNvSpPr>
            <p:nvPr/>
          </p:nvSpPr>
          <p:spPr bwMode="auto">
            <a:xfrm>
              <a:off x="4726" y="430"/>
              <a:ext cx="91" cy="92"/>
            </a:xfrm>
            <a:custGeom>
              <a:avLst/>
              <a:gdLst>
                <a:gd name="T0" fmla="*/ 44 w 46"/>
                <a:gd name="T1" fmla="*/ 92 h 46"/>
                <a:gd name="T2" fmla="*/ 0 w 46"/>
                <a:gd name="T3" fmla="*/ 44 h 46"/>
                <a:gd name="T4" fmla="*/ 44 w 46"/>
                <a:gd name="T5" fmla="*/ 0 h 46"/>
                <a:gd name="T6" fmla="*/ 91 w 46"/>
                <a:gd name="T7" fmla="*/ 44 h 46"/>
                <a:gd name="T8" fmla="*/ 44 w 46"/>
                <a:gd name="T9" fmla="*/ 92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22" y="46"/>
                  </a:moveTo>
                  <a:lnTo>
                    <a:pt x="0" y="22"/>
                  </a:lnTo>
                  <a:lnTo>
                    <a:pt x="22" y="0"/>
                  </a:lnTo>
                  <a:lnTo>
                    <a:pt x="46" y="22"/>
                  </a:lnTo>
                  <a:lnTo>
                    <a:pt x="22" y="4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28" name="Freeform 218"/>
            <p:cNvSpPr>
              <a:spLocks/>
            </p:cNvSpPr>
            <p:nvPr/>
          </p:nvSpPr>
          <p:spPr bwMode="auto">
            <a:xfrm>
              <a:off x="4750" y="331"/>
              <a:ext cx="43" cy="44"/>
            </a:xfrm>
            <a:custGeom>
              <a:avLst/>
              <a:gdLst>
                <a:gd name="T0" fmla="*/ 20 w 22"/>
                <a:gd name="T1" fmla="*/ 44 h 22"/>
                <a:gd name="T2" fmla="*/ 0 w 22"/>
                <a:gd name="T3" fmla="*/ 24 h 22"/>
                <a:gd name="T4" fmla="*/ 20 w 22"/>
                <a:gd name="T5" fmla="*/ 0 h 22"/>
                <a:gd name="T6" fmla="*/ 43 w 22"/>
                <a:gd name="T7" fmla="*/ 24 h 22"/>
                <a:gd name="T8" fmla="*/ 20 w 22"/>
                <a:gd name="T9" fmla="*/ 44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10" y="22"/>
                  </a:moveTo>
                  <a:lnTo>
                    <a:pt x="0" y="12"/>
                  </a:lnTo>
                  <a:lnTo>
                    <a:pt x="10" y="0"/>
                  </a:lnTo>
                  <a:lnTo>
                    <a:pt x="22" y="12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29" name="Freeform 219"/>
            <p:cNvSpPr>
              <a:spLocks/>
            </p:cNvSpPr>
            <p:nvPr/>
          </p:nvSpPr>
          <p:spPr bwMode="auto">
            <a:xfrm>
              <a:off x="4940" y="828"/>
              <a:ext cx="156" cy="155"/>
            </a:xfrm>
            <a:custGeom>
              <a:avLst/>
              <a:gdLst>
                <a:gd name="T0" fmla="*/ 0 w 78"/>
                <a:gd name="T1" fmla="*/ 76 h 78"/>
                <a:gd name="T2" fmla="*/ 76 w 78"/>
                <a:gd name="T3" fmla="*/ 0 h 78"/>
                <a:gd name="T4" fmla="*/ 156 w 78"/>
                <a:gd name="T5" fmla="*/ 76 h 78"/>
                <a:gd name="T6" fmla="*/ 76 w 78"/>
                <a:gd name="T7" fmla="*/ 155 h 78"/>
                <a:gd name="T8" fmla="*/ 0 w 78"/>
                <a:gd name="T9" fmla="*/ 7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0" y="38"/>
                  </a:moveTo>
                  <a:lnTo>
                    <a:pt x="38" y="0"/>
                  </a:lnTo>
                  <a:lnTo>
                    <a:pt x="78" y="38"/>
                  </a:lnTo>
                  <a:lnTo>
                    <a:pt x="38" y="7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30" name="Freeform 220"/>
            <p:cNvSpPr>
              <a:spLocks/>
            </p:cNvSpPr>
            <p:nvPr/>
          </p:nvSpPr>
          <p:spPr bwMode="auto">
            <a:xfrm>
              <a:off x="5151" y="856"/>
              <a:ext cx="96" cy="95"/>
            </a:xfrm>
            <a:custGeom>
              <a:avLst/>
              <a:gdLst>
                <a:gd name="T0" fmla="*/ 0 w 48"/>
                <a:gd name="T1" fmla="*/ 48 h 48"/>
                <a:gd name="T2" fmla="*/ 48 w 48"/>
                <a:gd name="T3" fmla="*/ 0 h 48"/>
                <a:gd name="T4" fmla="*/ 96 w 48"/>
                <a:gd name="T5" fmla="*/ 48 h 48"/>
                <a:gd name="T6" fmla="*/ 48 w 48"/>
                <a:gd name="T7" fmla="*/ 95 h 48"/>
                <a:gd name="T8" fmla="*/ 0 w 48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48">
                  <a:moveTo>
                    <a:pt x="0" y="24"/>
                  </a:moveTo>
                  <a:lnTo>
                    <a:pt x="24" y="0"/>
                  </a:lnTo>
                  <a:lnTo>
                    <a:pt x="48" y="24"/>
                  </a:lnTo>
                  <a:lnTo>
                    <a:pt x="24" y="4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31" name="Freeform 221"/>
            <p:cNvSpPr>
              <a:spLocks/>
            </p:cNvSpPr>
            <p:nvPr/>
          </p:nvSpPr>
          <p:spPr bwMode="auto">
            <a:xfrm>
              <a:off x="5298" y="884"/>
              <a:ext cx="44" cy="43"/>
            </a:xfrm>
            <a:custGeom>
              <a:avLst/>
              <a:gdLst>
                <a:gd name="T0" fmla="*/ 0 w 22"/>
                <a:gd name="T1" fmla="*/ 20 h 22"/>
                <a:gd name="T2" fmla="*/ 20 w 22"/>
                <a:gd name="T3" fmla="*/ 0 h 22"/>
                <a:gd name="T4" fmla="*/ 44 w 22"/>
                <a:gd name="T5" fmla="*/ 20 h 22"/>
                <a:gd name="T6" fmla="*/ 20 w 22"/>
                <a:gd name="T7" fmla="*/ 43 h 22"/>
                <a:gd name="T8" fmla="*/ 0 w 22"/>
                <a:gd name="T9" fmla="*/ 2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0" y="10"/>
                  </a:moveTo>
                  <a:lnTo>
                    <a:pt x="10" y="0"/>
                  </a:lnTo>
                  <a:lnTo>
                    <a:pt x="22" y="10"/>
                  </a:lnTo>
                  <a:lnTo>
                    <a:pt x="10" y="2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32" name="Freeform 222"/>
            <p:cNvSpPr>
              <a:spLocks/>
            </p:cNvSpPr>
            <p:nvPr/>
          </p:nvSpPr>
          <p:spPr bwMode="auto">
            <a:xfrm>
              <a:off x="4694" y="1070"/>
              <a:ext cx="155" cy="154"/>
            </a:xfrm>
            <a:custGeom>
              <a:avLst/>
              <a:gdLst>
                <a:gd name="T0" fmla="*/ 76 w 78"/>
                <a:gd name="T1" fmla="*/ 0 h 77"/>
                <a:gd name="T2" fmla="*/ 155 w 78"/>
                <a:gd name="T3" fmla="*/ 80 h 77"/>
                <a:gd name="T4" fmla="*/ 76 w 78"/>
                <a:gd name="T5" fmla="*/ 154 h 77"/>
                <a:gd name="T6" fmla="*/ 0 w 78"/>
                <a:gd name="T7" fmla="*/ 80 h 77"/>
                <a:gd name="T8" fmla="*/ 76 w 78"/>
                <a:gd name="T9" fmla="*/ 0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7">
                  <a:moveTo>
                    <a:pt x="38" y="0"/>
                  </a:moveTo>
                  <a:lnTo>
                    <a:pt x="78" y="40"/>
                  </a:lnTo>
                  <a:lnTo>
                    <a:pt x="38" y="77"/>
                  </a:lnTo>
                  <a:lnTo>
                    <a:pt x="0" y="4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33" name="Freeform 223"/>
            <p:cNvSpPr>
              <a:spLocks/>
            </p:cNvSpPr>
            <p:nvPr/>
          </p:nvSpPr>
          <p:spPr bwMode="auto">
            <a:xfrm>
              <a:off x="4726" y="1283"/>
              <a:ext cx="91" cy="92"/>
            </a:xfrm>
            <a:custGeom>
              <a:avLst/>
              <a:gdLst>
                <a:gd name="T0" fmla="*/ 44 w 46"/>
                <a:gd name="T1" fmla="*/ 0 h 46"/>
                <a:gd name="T2" fmla="*/ 91 w 46"/>
                <a:gd name="T3" fmla="*/ 48 h 46"/>
                <a:gd name="T4" fmla="*/ 44 w 46"/>
                <a:gd name="T5" fmla="*/ 92 h 46"/>
                <a:gd name="T6" fmla="*/ 0 w 46"/>
                <a:gd name="T7" fmla="*/ 48 h 46"/>
                <a:gd name="T8" fmla="*/ 44 w 46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22" y="0"/>
                  </a:moveTo>
                  <a:lnTo>
                    <a:pt x="46" y="24"/>
                  </a:lnTo>
                  <a:lnTo>
                    <a:pt x="22" y="46"/>
                  </a:lnTo>
                  <a:lnTo>
                    <a:pt x="0" y="2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34" name="Freeform 224"/>
            <p:cNvSpPr>
              <a:spLocks/>
            </p:cNvSpPr>
            <p:nvPr/>
          </p:nvSpPr>
          <p:spPr bwMode="auto">
            <a:xfrm>
              <a:off x="4750" y="1426"/>
              <a:ext cx="43" cy="44"/>
            </a:xfrm>
            <a:custGeom>
              <a:avLst/>
              <a:gdLst>
                <a:gd name="T0" fmla="*/ 20 w 22"/>
                <a:gd name="T1" fmla="*/ 0 h 22"/>
                <a:gd name="T2" fmla="*/ 43 w 22"/>
                <a:gd name="T3" fmla="*/ 24 h 22"/>
                <a:gd name="T4" fmla="*/ 20 w 22"/>
                <a:gd name="T5" fmla="*/ 44 h 22"/>
                <a:gd name="T6" fmla="*/ 0 w 22"/>
                <a:gd name="T7" fmla="*/ 24 h 22"/>
                <a:gd name="T8" fmla="*/ 20 w 22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10" y="0"/>
                  </a:moveTo>
                  <a:lnTo>
                    <a:pt x="22" y="12"/>
                  </a:lnTo>
                  <a:lnTo>
                    <a:pt x="10" y="22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35" name="Freeform 225"/>
            <p:cNvSpPr>
              <a:spLocks/>
            </p:cNvSpPr>
            <p:nvPr/>
          </p:nvSpPr>
          <p:spPr bwMode="auto">
            <a:xfrm>
              <a:off x="4447" y="824"/>
              <a:ext cx="156" cy="155"/>
            </a:xfrm>
            <a:custGeom>
              <a:avLst/>
              <a:gdLst>
                <a:gd name="T0" fmla="*/ 156 w 78"/>
                <a:gd name="T1" fmla="*/ 76 h 78"/>
                <a:gd name="T2" fmla="*/ 76 w 78"/>
                <a:gd name="T3" fmla="*/ 155 h 78"/>
                <a:gd name="T4" fmla="*/ 0 w 78"/>
                <a:gd name="T5" fmla="*/ 76 h 78"/>
                <a:gd name="T6" fmla="*/ 76 w 78"/>
                <a:gd name="T7" fmla="*/ 0 h 78"/>
                <a:gd name="T8" fmla="*/ 156 w 78"/>
                <a:gd name="T9" fmla="*/ 7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78" y="38"/>
                  </a:moveTo>
                  <a:lnTo>
                    <a:pt x="38" y="7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78" y="3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36" name="Freeform 226"/>
            <p:cNvSpPr>
              <a:spLocks/>
            </p:cNvSpPr>
            <p:nvPr/>
          </p:nvSpPr>
          <p:spPr bwMode="auto">
            <a:xfrm>
              <a:off x="4296" y="856"/>
              <a:ext cx="92" cy="91"/>
            </a:xfrm>
            <a:custGeom>
              <a:avLst/>
              <a:gdLst>
                <a:gd name="T0" fmla="*/ 92 w 46"/>
                <a:gd name="T1" fmla="*/ 44 h 46"/>
                <a:gd name="T2" fmla="*/ 44 w 46"/>
                <a:gd name="T3" fmla="*/ 91 h 46"/>
                <a:gd name="T4" fmla="*/ 0 w 46"/>
                <a:gd name="T5" fmla="*/ 44 h 46"/>
                <a:gd name="T6" fmla="*/ 44 w 46"/>
                <a:gd name="T7" fmla="*/ 0 h 46"/>
                <a:gd name="T8" fmla="*/ 92 w 46"/>
                <a:gd name="T9" fmla="*/ 44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22" y="46"/>
                  </a:lnTo>
                  <a:lnTo>
                    <a:pt x="0" y="22"/>
                  </a:lnTo>
                  <a:lnTo>
                    <a:pt x="22" y="0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37" name="Freeform 227"/>
            <p:cNvSpPr>
              <a:spLocks/>
            </p:cNvSpPr>
            <p:nvPr/>
          </p:nvSpPr>
          <p:spPr bwMode="auto">
            <a:xfrm>
              <a:off x="4197" y="880"/>
              <a:ext cx="44" cy="43"/>
            </a:xfrm>
            <a:custGeom>
              <a:avLst/>
              <a:gdLst>
                <a:gd name="T0" fmla="*/ 44 w 22"/>
                <a:gd name="T1" fmla="*/ 20 h 22"/>
                <a:gd name="T2" fmla="*/ 24 w 22"/>
                <a:gd name="T3" fmla="*/ 43 h 22"/>
                <a:gd name="T4" fmla="*/ 0 w 22"/>
                <a:gd name="T5" fmla="*/ 20 h 22"/>
                <a:gd name="T6" fmla="*/ 24 w 22"/>
                <a:gd name="T7" fmla="*/ 0 h 22"/>
                <a:gd name="T8" fmla="*/ 44 w 22"/>
                <a:gd name="T9" fmla="*/ 2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22" y="10"/>
                  </a:moveTo>
                  <a:lnTo>
                    <a:pt x="12" y="22"/>
                  </a:lnTo>
                  <a:lnTo>
                    <a:pt x="0" y="10"/>
                  </a:lnTo>
                  <a:lnTo>
                    <a:pt x="12" y="0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38" name="Rectangle 228"/>
            <p:cNvSpPr>
              <a:spLocks noChangeArrowheads="1"/>
            </p:cNvSpPr>
            <p:nvPr/>
          </p:nvSpPr>
          <p:spPr bwMode="auto">
            <a:xfrm>
              <a:off x="4372" y="1188"/>
              <a:ext cx="111" cy="11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39" name="Rectangle 229"/>
            <p:cNvSpPr>
              <a:spLocks noChangeArrowheads="1"/>
            </p:cNvSpPr>
            <p:nvPr/>
          </p:nvSpPr>
          <p:spPr bwMode="auto">
            <a:xfrm>
              <a:off x="4523" y="1082"/>
              <a:ext cx="68" cy="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40" name="Rectangle 230"/>
            <p:cNvSpPr>
              <a:spLocks noChangeArrowheads="1"/>
            </p:cNvSpPr>
            <p:nvPr/>
          </p:nvSpPr>
          <p:spPr bwMode="auto">
            <a:xfrm>
              <a:off x="4626" y="1015"/>
              <a:ext cx="32" cy="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41" name="Rectangle 231"/>
            <p:cNvSpPr>
              <a:spLocks noChangeArrowheads="1"/>
            </p:cNvSpPr>
            <p:nvPr/>
          </p:nvSpPr>
          <p:spPr bwMode="auto">
            <a:xfrm>
              <a:off x="5056" y="506"/>
              <a:ext cx="111" cy="11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42" name="Rectangle 232"/>
            <p:cNvSpPr>
              <a:spLocks noChangeArrowheads="1"/>
            </p:cNvSpPr>
            <p:nvPr/>
          </p:nvSpPr>
          <p:spPr bwMode="auto">
            <a:xfrm>
              <a:off x="4948" y="657"/>
              <a:ext cx="68" cy="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43" name="Rectangle 233"/>
            <p:cNvSpPr>
              <a:spLocks noChangeArrowheads="1"/>
            </p:cNvSpPr>
            <p:nvPr/>
          </p:nvSpPr>
          <p:spPr bwMode="auto">
            <a:xfrm>
              <a:off x="4881" y="760"/>
              <a:ext cx="32" cy="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44" name="Rectangle 234"/>
            <p:cNvSpPr>
              <a:spLocks noChangeArrowheads="1"/>
            </p:cNvSpPr>
            <p:nvPr/>
          </p:nvSpPr>
          <p:spPr bwMode="auto">
            <a:xfrm>
              <a:off x="5056" y="1192"/>
              <a:ext cx="111" cy="10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45" name="Rectangle 235"/>
            <p:cNvSpPr>
              <a:spLocks noChangeArrowheads="1"/>
            </p:cNvSpPr>
            <p:nvPr/>
          </p:nvSpPr>
          <p:spPr bwMode="auto">
            <a:xfrm>
              <a:off x="4948" y="1086"/>
              <a:ext cx="68" cy="6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46" name="Rectangle 236"/>
            <p:cNvSpPr>
              <a:spLocks noChangeArrowheads="1"/>
            </p:cNvSpPr>
            <p:nvPr/>
          </p:nvSpPr>
          <p:spPr bwMode="auto">
            <a:xfrm>
              <a:off x="4881" y="1019"/>
              <a:ext cx="32" cy="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47" name="Rectangle 237"/>
            <p:cNvSpPr>
              <a:spLocks noChangeArrowheads="1"/>
            </p:cNvSpPr>
            <p:nvPr/>
          </p:nvSpPr>
          <p:spPr bwMode="auto">
            <a:xfrm>
              <a:off x="4372" y="506"/>
              <a:ext cx="107" cy="11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48" name="Rectangle 238"/>
            <p:cNvSpPr>
              <a:spLocks noChangeArrowheads="1"/>
            </p:cNvSpPr>
            <p:nvPr/>
          </p:nvSpPr>
          <p:spPr bwMode="auto">
            <a:xfrm>
              <a:off x="4523" y="657"/>
              <a:ext cx="64" cy="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149" name="Rectangle 239"/>
            <p:cNvSpPr>
              <a:spLocks noChangeArrowheads="1"/>
            </p:cNvSpPr>
            <p:nvPr/>
          </p:nvSpPr>
          <p:spPr bwMode="auto">
            <a:xfrm>
              <a:off x="4622" y="760"/>
              <a:ext cx="32" cy="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5845" name="Group 240"/>
          <p:cNvGrpSpPr>
            <a:grpSpLocks/>
          </p:cNvGrpSpPr>
          <p:nvPr/>
        </p:nvGrpSpPr>
        <p:grpSpPr bwMode="auto">
          <a:xfrm>
            <a:off x="2420938" y="446088"/>
            <a:ext cx="1449387" cy="1557337"/>
            <a:chOff x="1963" y="273"/>
            <a:chExt cx="1058" cy="1137"/>
          </a:xfrm>
        </p:grpSpPr>
        <p:sp>
          <p:nvSpPr>
            <p:cNvPr id="36117" name="Freeform 241"/>
            <p:cNvSpPr>
              <a:spLocks/>
            </p:cNvSpPr>
            <p:nvPr/>
          </p:nvSpPr>
          <p:spPr bwMode="auto">
            <a:xfrm>
              <a:off x="2374" y="273"/>
              <a:ext cx="253" cy="505"/>
            </a:xfrm>
            <a:custGeom>
              <a:avLst/>
              <a:gdLst>
                <a:gd name="T0" fmla="*/ 0 w 118"/>
                <a:gd name="T1" fmla="*/ 0 h 236"/>
                <a:gd name="T2" fmla="*/ 253 w 118"/>
                <a:gd name="T3" fmla="*/ 0 h 236"/>
                <a:gd name="T4" fmla="*/ 124 w 118"/>
                <a:gd name="T5" fmla="*/ 505 h 236"/>
                <a:gd name="T6" fmla="*/ 0 w 118"/>
                <a:gd name="T7" fmla="*/ 0 h 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8" h="236">
                  <a:moveTo>
                    <a:pt x="0" y="0"/>
                  </a:moveTo>
                  <a:lnTo>
                    <a:pt x="118" y="0"/>
                  </a:lnTo>
                  <a:lnTo>
                    <a:pt x="58" y="2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18" name="Freeform 242"/>
            <p:cNvSpPr>
              <a:spLocks/>
            </p:cNvSpPr>
            <p:nvPr/>
          </p:nvSpPr>
          <p:spPr bwMode="auto">
            <a:xfrm>
              <a:off x="2400" y="787"/>
              <a:ext cx="205" cy="623"/>
            </a:xfrm>
            <a:custGeom>
              <a:avLst/>
              <a:gdLst>
                <a:gd name="T0" fmla="*/ 205 w 96"/>
                <a:gd name="T1" fmla="*/ 623 h 291"/>
                <a:gd name="T2" fmla="*/ 0 w 96"/>
                <a:gd name="T3" fmla="*/ 623 h 291"/>
                <a:gd name="T4" fmla="*/ 103 w 96"/>
                <a:gd name="T5" fmla="*/ 0 h 291"/>
                <a:gd name="T6" fmla="*/ 205 w 96"/>
                <a:gd name="T7" fmla="*/ 623 h 2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" h="291">
                  <a:moveTo>
                    <a:pt x="96" y="291"/>
                  </a:moveTo>
                  <a:lnTo>
                    <a:pt x="0" y="291"/>
                  </a:lnTo>
                  <a:lnTo>
                    <a:pt x="48" y="0"/>
                  </a:lnTo>
                  <a:lnTo>
                    <a:pt x="96" y="291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19" name="Freeform 243"/>
            <p:cNvSpPr>
              <a:spLocks/>
            </p:cNvSpPr>
            <p:nvPr/>
          </p:nvSpPr>
          <p:spPr bwMode="auto">
            <a:xfrm>
              <a:off x="2507" y="654"/>
              <a:ext cx="514" cy="253"/>
            </a:xfrm>
            <a:custGeom>
              <a:avLst/>
              <a:gdLst>
                <a:gd name="T0" fmla="*/ 514 w 240"/>
                <a:gd name="T1" fmla="*/ 0 h 118"/>
                <a:gd name="T2" fmla="*/ 514 w 240"/>
                <a:gd name="T3" fmla="*/ 253 h 118"/>
                <a:gd name="T4" fmla="*/ 0 w 240"/>
                <a:gd name="T5" fmla="*/ 129 h 118"/>
                <a:gd name="T6" fmla="*/ 514 w 240"/>
                <a:gd name="T7" fmla="*/ 0 h 1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0" h="118">
                  <a:moveTo>
                    <a:pt x="240" y="0"/>
                  </a:moveTo>
                  <a:lnTo>
                    <a:pt x="240" y="118"/>
                  </a:lnTo>
                  <a:lnTo>
                    <a:pt x="0" y="6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20" name="Freeform 244"/>
            <p:cNvSpPr>
              <a:spLocks/>
            </p:cNvSpPr>
            <p:nvPr/>
          </p:nvSpPr>
          <p:spPr bwMode="auto">
            <a:xfrm>
              <a:off x="1980" y="654"/>
              <a:ext cx="514" cy="253"/>
            </a:xfrm>
            <a:custGeom>
              <a:avLst/>
              <a:gdLst>
                <a:gd name="T0" fmla="*/ 0 w 240"/>
                <a:gd name="T1" fmla="*/ 253 h 118"/>
                <a:gd name="T2" fmla="*/ 0 w 240"/>
                <a:gd name="T3" fmla="*/ 0 h 118"/>
                <a:gd name="T4" fmla="*/ 514 w 240"/>
                <a:gd name="T5" fmla="*/ 129 h 118"/>
                <a:gd name="T6" fmla="*/ 0 w 240"/>
                <a:gd name="T7" fmla="*/ 253 h 1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0" h="118">
                  <a:moveTo>
                    <a:pt x="0" y="118"/>
                  </a:moveTo>
                  <a:lnTo>
                    <a:pt x="0" y="0"/>
                  </a:lnTo>
                  <a:lnTo>
                    <a:pt x="240" y="60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21" name="Freeform 245"/>
            <p:cNvSpPr>
              <a:spLocks/>
            </p:cNvSpPr>
            <p:nvPr/>
          </p:nvSpPr>
          <p:spPr bwMode="auto">
            <a:xfrm>
              <a:off x="1963" y="795"/>
              <a:ext cx="527" cy="521"/>
            </a:xfrm>
            <a:custGeom>
              <a:avLst/>
              <a:gdLst>
                <a:gd name="T0" fmla="*/ 107 w 246"/>
                <a:gd name="T1" fmla="*/ 521 h 243"/>
                <a:gd name="T2" fmla="*/ 0 w 246"/>
                <a:gd name="T3" fmla="*/ 418 h 243"/>
                <a:gd name="T4" fmla="*/ 527 w 246"/>
                <a:gd name="T5" fmla="*/ 0 h 243"/>
                <a:gd name="T6" fmla="*/ 107 w 246"/>
                <a:gd name="T7" fmla="*/ 521 h 2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6" h="243">
                  <a:moveTo>
                    <a:pt x="50" y="243"/>
                  </a:moveTo>
                  <a:lnTo>
                    <a:pt x="0" y="195"/>
                  </a:lnTo>
                  <a:lnTo>
                    <a:pt x="246" y="0"/>
                  </a:lnTo>
                  <a:lnTo>
                    <a:pt x="50" y="243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22" name="Freeform 246"/>
            <p:cNvSpPr>
              <a:spLocks/>
            </p:cNvSpPr>
            <p:nvPr/>
          </p:nvSpPr>
          <p:spPr bwMode="auto">
            <a:xfrm>
              <a:off x="2515" y="359"/>
              <a:ext cx="407" cy="411"/>
            </a:xfrm>
            <a:custGeom>
              <a:avLst/>
              <a:gdLst>
                <a:gd name="T0" fmla="*/ 300 w 190"/>
                <a:gd name="T1" fmla="*/ 0 h 192"/>
                <a:gd name="T2" fmla="*/ 407 w 190"/>
                <a:gd name="T3" fmla="*/ 107 h 192"/>
                <a:gd name="T4" fmla="*/ 0 w 190"/>
                <a:gd name="T5" fmla="*/ 411 h 192"/>
                <a:gd name="T6" fmla="*/ 300 w 190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0" h="192">
                  <a:moveTo>
                    <a:pt x="140" y="0"/>
                  </a:moveTo>
                  <a:lnTo>
                    <a:pt x="190" y="50"/>
                  </a:lnTo>
                  <a:lnTo>
                    <a:pt x="0" y="19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23" name="Freeform 247"/>
            <p:cNvSpPr>
              <a:spLocks/>
            </p:cNvSpPr>
            <p:nvPr/>
          </p:nvSpPr>
          <p:spPr bwMode="auto">
            <a:xfrm>
              <a:off x="2143" y="423"/>
              <a:ext cx="347" cy="347"/>
            </a:xfrm>
            <a:custGeom>
              <a:avLst/>
              <a:gdLst>
                <a:gd name="T0" fmla="*/ 0 w 162"/>
                <a:gd name="T1" fmla="*/ 103 h 162"/>
                <a:gd name="T2" fmla="*/ 103 w 162"/>
                <a:gd name="T3" fmla="*/ 0 h 162"/>
                <a:gd name="T4" fmla="*/ 347 w 162"/>
                <a:gd name="T5" fmla="*/ 347 h 162"/>
                <a:gd name="T6" fmla="*/ 0 w 162"/>
                <a:gd name="T7" fmla="*/ 103 h 1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162">
                  <a:moveTo>
                    <a:pt x="0" y="48"/>
                  </a:moveTo>
                  <a:lnTo>
                    <a:pt x="48" y="0"/>
                  </a:lnTo>
                  <a:lnTo>
                    <a:pt x="162" y="16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24" name="Freeform 248"/>
            <p:cNvSpPr>
              <a:spLocks/>
            </p:cNvSpPr>
            <p:nvPr/>
          </p:nvSpPr>
          <p:spPr bwMode="auto">
            <a:xfrm>
              <a:off x="2520" y="795"/>
              <a:ext cx="381" cy="379"/>
            </a:xfrm>
            <a:custGeom>
              <a:avLst/>
              <a:gdLst>
                <a:gd name="T0" fmla="*/ 381 w 178"/>
                <a:gd name="T1" fmla="*/ 251 h 177"/>
                <a:gd name="T2" fmla="*/ 253 w 178"/>
                <a:gd name="T3" fmla="*/ 379 h 177"/>
                <a:gd name="T4" fmla="*/ 0 w 178"/>
                <a:gd name="T5" fmla="*/ 0 h 177"/>
                <a:gd name="T6" fmla="*/ 381 w 178"/>
                <a:gd name="T7" fmla="*/ 251 h 17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8" h="177">
                  <a:moveTo>
                    <a:pt x="178" y="117"/>
                  </a:moveTo>
                  <a:lnTo>
                    <a:pt x="118" y="177"/>
                  </a:lnTo>
                  <a:lnTo>
                    <a:pt x="0" y="0"/>
                  </a:lnTo>
                  <a:lnTo>
                    <a:pt x="178" y="117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5846" name="Group 249"/>
          <p:cNvGrpSpPr>
            <a:grpSpLocks/>
          </p:cNvGrpSpPr>
          <p:nvPr/>
        </p:nvGrpSpPr>
        <p:grpSpPr bwMode="auto">
          <a:xfrm>
            <a:off x="2725738" y="2413000"/>
            <a:ext cx="1738312" cy="1746250"/>
            <a:chOff x="2611" y="2229"/>
            <a:chExt cx="1005" cy="1010"/>
          </a:xfrm>
        </p:grpSpPr>
        <p:sp>
          <p:nvSpPr>
            <p:cNvPr id="36084" name="Freeform 250"/>
            <p:cNvSpPr>
              <a:spLocks/>
            </p:cNvSpPr>
            <p:nvPr/>
          </p:nvSpPr>
          <p:spPr bwMode="auto">
            <a:xfrm>
              <a:off x="3339" y="2955"/>
              <a:ext cx="67" cy="67"/>
            </a:xfrm>
            <a:custGeom>
              <a:avLst/>
              <a:gdLst>
                <a:gd name="T0" fmla="*/ 67 w 38"/>
                <a:gd name="T1" fmla="*/ 0 h 38"/>
                <a:gd name="T2" fmla="*/ 4 w 38"/>
                <a:gd name="T3" fmla="*/ 67 h 38"/>
                <a:gd name="T4" fmla="*/ 0 w 38"/>
                <a:gd name="T5" fmla="*/ 0 h 38"/>
                <a:gd name="T6" fmla="*/ 67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0"/>
                  </a:moveTo>
                  <a:lnTo>
                    <a:pt x="2" y="38"/>
                  </a:ln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85" name="Line 251"/>
            <p:cNvSpPr>
              <a:spLocks noChangeShapeType="1"/>
            </p:cNvSpPr>
            <p:nvPr/>
          </p:nvSpPr>
          <p:spPr bwMode="auto">
            <a:xfrm>
              <a:off x="3159" y="2781"/>
              <a:ext cx="180" cy="1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86" name="Freeform 252"/>
            <p:cNvSpPr>
              <a:spLocks/>
            </p:cNvSpPr>
            <p:nvPr/>
          </p:nvSpPr>
          <p:spPr bwMode="auto">
            <a:xfrm>
              <a:off x="3209" y="2825"/>
              <a:ext cx="66" cy="67"/>
            </a:xfrm>
            <a:custGeom>
              <a:avLst/>
              <a:gdLst>
                <a:gd name="T0" fmla="*/ 66 w 38"/>
                <a:gd name="T1" fmla="*/ 0 h 38"/>
                <a:gd name="T2" fmla="*/ 3 w 38"/>
                <a:gd name="T3" fmla="*/ 67 h 38"/>
                <a:gd name="T4" fmla="*/ 0 w 38"/>
                <a:gd name="T5" fmla="*/ 0 h 38"/>
                <a:gd name="T6" fmla="*/ 66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0"/>
                  </a:moveTo>
                  <a:lnTo>
                    <a:pt x="2" y="38"/>
                  </a:ln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87" name="Freeform 253"/>
            <p:cNvSpPr>
              <a:spLocks/>
            </p:cNvSpPr>
            <p:nvPr/>
          </p:nvSpPr>
          <p:spPr bwMode="auto">
            <a:xfrm>
              <a:off x="3272" y="2892"/>
              <a:ext cx="70" cy="63"/>
            </a:xfrm>
            <a:custGeom>
              <a:avLst/>
              <a:gdLst>
                <a:gd name="T0" fmla="*/ 70 w 40"/>
                <a:gd name="T1" fmla="*/ 0 h 36"/>
                <a:gd name="T2" fmla="*/ 4 w 40"/>
                <a:gd name="T3" fmla="*/ 63 h 36"/>
                <a:gd name="T4" fmla="*/ 0 w 40"/>
                <a:gd name="T5" fmla="*/ 0 h 36"/>
                <a:gd name="T6" fmla="*/ 70 w 40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40" y="0"/>
                  </a:moveTo>
                  <a:lnTo>
                    <a:pt x="2" y="36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88" name="Freeform 254"/>
            <p:cNvSpPr>
              <a:spLocks/>
            </p:cNvSpPr>
            <p:nvPr/>
          </p:nvSpPr>
          <p:spPr bwMode="auto">
            <a:xfrm>
              <a:off x="2822" y="2443"/>
              <a:ext cx="70" cy="64"/>
            </a:xfrm>
            <a:custGeom>
              <a:avLst/>
              <a:gdLst>
                <a:gd name="T0" fmla="*/ 0 w 40"/>
                <a:gd name="T1" fmla="*/ 64 h 36"/>
                <a:gd name="T2" fmla="*/ 67 w 40"/>
                <a:gd name="T3" fmla="*/ 0 h 36"/>
                <a:gd name="T4" fmla="*/ 70 w 40"/>
                <a:gd name="T5" fmla="*/ 64 h 36"/>
                <a:gd name="T6" fmla="*/ 0 w 40"/>
                <a:gd name="T7" fmla="*/ 64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0" y="36"/>
                  </a:moveTo>
                  <a:lnTo>
                    <a:pt x="38" y="0"/>
                  </a:lnTo>
                  <a:lnTo>
                    <a:pt x="4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89" name="Line 255"/>
            <p:cNvSpPr>
              <a:spLocks noChangeShapeType="1"/>
            </p:cNvSpPr>
            <p:nvPr/>
          </p:nvSpPr>
          <p:spPr bwMode="auto">
            <a:xfrm flipH="1" flipV="1">
              <a:off x="2889" y="2507"/>
              <a:ext cx="179" cy="1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90" name="Freeform 256"/>
            <p:cNvSpPr>
              <a:spLocks/>
            </p:cNvSpPr>
            <p:nvPr/>
          </p:nvSpPr>
          <p:spPr bwMode="auto">
            <a:xfrm>
              <a:off x="2952" y="2573"/>
              <a:ext cx="70" cy="64"/>
            </a:xfrm>
            <a:custGeom>
              <a:avLst/>
              <a:gdLst>
                <a:gd name="T0" fmla="*/ 0 w 40"/>
                <a:gd name="T1" fmla="*/ 64 h 36"/>
                <a:gd name="T2" fmla="*/ 67 w 40"/>
                <a:gd name="T3" fmla="*/ 0 h 36"/>
                <a:gd name="T4" fmla="*/ 70 w 40"/>
                <a:gd name="T5" fmla="*/ 64 h 36"/>
                <a:gd name="T6" fmla="*/ 0 w 40"/>
                <a:gd name="T7" fmla="*/ 64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0" y="36"/>
                  </a:moveTo>
                  <a:lnTo>
                    <a:pt x="38" y="0"/>
                  </a:lnTo>
                  <a:lnTo>
                    <a:pt x="4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91" name="Freeform 257"/>
            <p:cNvSpPr>
              <a:spLocks/>
            </p:cNvSpPr>
            <p:nvPr/>
          </p:nvSpPr>
          <p:spPr bwMode="auto">
            <a:xfrm>
              <a:off x="2889" y="2507"/>
              <a:ext cx="67" cy="66"/>
            </a:xfrm>
            <a:custGeom>
              <a:avLst/>
              <a:gdLst>
                <a:gd name="T0" fmla="*/ 0 w 38"/>
                <a:gd name="T1" fmla="*/ 66 h 38"/>
                <a:gd name="T2" fmla="*/ 63 w 38"/>
                <a:gd name="T3" fmla="*/ 0 h 38"/>
                <a:gd name="T4" fmla="*/ 67 w 38"/>
                <a:gd name="T5" fmla="*/ 66 h 38"/>
                <a:gd name="T6" fmla="*/ 0 w 38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0" y="38"/>
                  </a:moveTo>
                  <a:lnTo>
                    <a:pt x="36" y="0"/>
                  </a:lnTo>
                  <a:lnTo>
                    <a:pt x="38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92" name="Freeform 258"/>
            <p:cNvSpPr>
              <a:spLocks/>
            </p:cNvSpPr>
            <p:nvPr/>
          </p:nvSpPr>
          <p:spPr bwMode="auto">
            <a:xfrm>
              <a:off x="3015" y="2640"/>
              <a:ext cx="190" cy="188"/>
            </a:xfrm>
            <a:custGeom>
              <a:avLst/>
              <a:gdLst>
                <a:gd name="T0" fmla="*/ 95 w 108"/>
                <a:gd name="T1" fmla="*/ 188 h 107"/>
                <a:gd name="T2" fmla="*/ 0 w 108"/>
                <a:gd name="T3" fmla="*/ 95 h 107"/>
                <a:gd name="T4" fmla="*/ 95 w 108"/>
                <a:gd name="T5" fmla="*/ 0 h 107"/>
                <a:gd name="T6" fmla="*/ 190 w 108"/>
                <a:gd name="T7" fmla="*/ 95 h 107"/>
                <a:gd name="T8" fmla="*/ 95 w 108"/>
                <a:gd name="T9" fmla="*/ 188 h 1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" h="107">
                  <a:moveTo>
                    <a:pt x="54" y="107"/>
                  </a:moveTo>
                  <a:lnTo>
                    <a:pt x="0" y="54"/>
                  </a:lnTo>
                  <a:lnTo>
                    <a:pt x="54" y="0"/>
                  </a:lnTo>
                  <a:lnTo>
                    <a:pt x="108" y="54"/>
                  </a:lnTo>
                  <a:lnTo>
                    <a:pt x="54" y="107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93" name="Freeform 259"/>
            <p:cNvSpPr>
              <a:spLocks/>
            </p:cNvSpPr>
            <p:nvPr/>
          </p:nvSpPr>
          <p:spPr bwMode="auto">
            <a:xfrm>
              <a:off x="3043" y="2229"/>
              <a:ext cx="127" cy="67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7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94" name="Line 260"/>
            <p:cNvSpPr>
              <a:spLocks noChangeShapeType="1"/>
            </p:cNvSpPr>
            <p:nvPr/>
          </p:nvSpPr>
          <p:spPr bwMode="auto">
            <a:xfrm flipV="1">
              <a:off x="3110" y="2292"/>
              <a:ext cx="2" cy="3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95" name="Freeform 261"/>
            <p:cNvSpPr>
              <a:spLocks/>
            </p:cNvSpPr>
            <p:nvPr/>
          </p:nvSpPr>
          <p:spPr bwMode="auto">
            <a:xfrm>
              <a:off x="3043" y="2482"/>
              <a:ext cx="127" cy="67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7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96" name="Freeform 262"/>
            <p:cNvSpPr>
              <a:spLocks/>
            </p:cNvSpPr>
            <p:nvPr/>
          </p:nvSpPr>
          <p:spPr bwMode="auto">
            <a:xfrm>
              <a:off x="3043" y="2356"/>
              <a:ext cx="127" cy="66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6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97" name="Freeform 263"/>
            <p:cNvSpPr>
              <a:spLocks/>
            </p:cNvSpPr>
            <p:nvPr/>
          </p:nvSpPr>
          <p:spPr bwMode="auto">
            <a:xfrm>
              <a:off x="3050" y="3173"/>
              <a:ext cx="127" cy="66"/>
            </a:xfrm>
            <a:custGeom>
              <a:avLst/>
              <a:gdLst>
                <a:gd name="T0" fmla="*/ 127 w 72"/>
                <a:gd name="T1" fmla="*/ 66 h 38"/>
                <a:gd name="T2" fmla="*/ 0 w 72"/>
                <a:gd name="T3" fmla="*/ 66 h 38"/>
                <a:gd name="T4" fmla="*/ 60 w 72"/>
                <a:gd name="T5" fmla="*/ 0 h 38"/>
                <a:gd name="T6" fmla="*/ 127 w 72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98" name="Line 264"/>
            <p:cNvSpPr>
              <a:spLocks noChangeShapeType="1"/>
            </p:cNvSpPr>
            <p:nvPr/>
          </p:nvSpPr>
          <p:spPr bwMode="auto">
            <a:xfrm>
              <a:off x="3110" y="2828"/>
              <a:ext cx="2" cy="3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99" name="Freeform 265"/>
            <p:cNvSpPr>
              <a:spLocks/>
            </p:cNvSpPr>
            <p:nvPr/>
          </p:nvSpPr>
          <p:spPr bwMode="auto">
            <a:xfrm>
              <a:off x="3050" y="2920"/>
              <a:ext cx="127" cy="66"/>
            </a:xfrm>
            <a:custGeom>
              <a:avLst/>
              <a:gdLst>
                <a:gd name="T0" fmla="*/ 127 w 72"/>
                <a:gd name="T1" fmla="*/ 66 h 38"/>
                <a:gd name="T2" fmla="*/ 0 w 72"/>
                <a:gd name="T3" fmla="*/ 66 h 38"/>
                <a:gd name="T4" fmla="*/ 60 w 72"/>
                <a:gd name="T5" fmla="*/ 0 h 38"/>
                <a:gd name="T6" fmla="*/ 127 w 72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00" name="Freeform 266"/>
            <p:cNvSpPr>
              <a:spLocks/>
            </p:cNvSpPr>
            <p:nvPr/>
          </p:nvSpPr>
          <p:spPr bwMode="auto">
            <a:xfrm>
              <a:off x="3050" y="3046"/>
              <a:ext cx="127" cy="67"/>
            </a:xfrm>
            <a:custGeom>
              <a:avLst/>
              <a:gdLst>
                <a:gd name="T0" fmla="*/ 127 w 72"/>
                <a:gd name="T1" fmla="*/ 67 h 38"/>
                <a:gd name="T2" fmla="*/ 0 w 72"/>
                <a:gd name="T3" fmla="*/ 67 h 38"/>
                <a:gd name="T4" fmla="*/ 60 w 72"/>
                <a:gd name="T5" fmla="*/ 0 h 38"/>
                <a:gd name="T6" fmla="*/ 127 w 72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01" name="Freeform 267"/>
            <p:cNvSpPr>
              <a:spLocks/>
            </p:cNvSpPr>
            <p:nvPr/>
          </p:nvSpPr>
          <p:spPr bwMode="auto">
            <a:xfrm>
              <a:off x="3339" y="2450"/>
              <a:ext cx="63" cy="71"/>
            </a:xfrm>
            <a:custGeom>
              <a:avLst/>
              <a:gdLst>
                <a:gd name="T0" fmla="*/ 0 w 36"/>
                <a:gd name="T1" fmla="*/ 0 h 40"/>
                <a:gd name="T2" fmla="*/ 63 w 36"/>
                <a:gd name="T3" fmla="*/ 67 h 40"/>
                <a:gd name="T4" fmla="*/ 0 w 36"/>
                <a:gd name="T5" fmla="*/ 71 h 40"/>
                <a:gd name="T6" fmla="*/ 0 w 36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0" y="0"/>
                  </a:moveTo>
                  <a:lnTo>
                    <a:pt x="36" y="38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02" name="Line 268"/>
            <p:cNvSpPr>
              <a:spLocks noChangeShapeType="1"/>
            </p:cNvSpPr>
            <p:nvPr/>
          </p:nvSpPr>
          <p:spPr bwMode="auto">
            <a:xfrm flipV="1">
              <a:off x="3163" y="2517"/>
              <a:ext cx="176" cy="1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03" name="Freeform 269"/>
            <p:cNvSpPr>
              <a:spLocks/>
            </p:cNvSpPr>
            <p:nvPr/>
          </p:nvSpPr>
          <p:spPr bwMode="auto">
            <a:xfrm>
              <a:off x="3209" y="2580"/>
              <a:ext cx="63" cy="71"/>
            </a:xfrm>
            <a:custGeom>
              <a:avLst/>
              <a:gdLst>
                <a:gd name="T0" fmla="*/ 0 w 36"/>
                <a:gd name="T1" fmla="*/ 0 h 40"/>
                <a:gd name="T2" fmla="*/ 63 w 36"/>
                <a:gd name="T3" fmla="*/ 67 h 40"/>
                <a:gd name="T4" fmla="*/ 0 w 36"/>
                <a:gd name="T5" fmla="*/ 71 h 40"/>
                <a:gd name="T6" fmla="*/ 0 w 36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0" y="0"/>
                  </a:moveTo>
                  <a:lnTo>
                    <a:pt x="36" y="38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04" name="Freeform 270"/>
            <p:cNvSpPr>
              <a:spLocks/>
            </p:cNvSpPr>
            <p:nvPr/>
          </p:nvSpPr>
          <p:spPr bwMode="auto">
            <a:xfrm>
              <a:off x="3272" y="2517"/>
              <a:ext cx="67" cy="67"/>
            </a:xfrm>
            <a:custGeom>
              <a:avLst/>
              <a:gdLst>
                <a:gd name="T0" fmla="*/ 0 w 38"/>
                <a:gd name="T1" fmla="*/ 0 h 38"/>
                <a:gd name="T2" fmla="*/ 67 w 38"/>
                <a:gd name="T3" fmla="*/ 63 h 38"/>
                <a:gd name="T4" fmla="*/ 0 w 38"/>
                <a:gd name="T5" fmla="*/ 67 h 38"/>
                <a:gd name="T6" fmla="*/ 0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0" y="0"/>
                  </a:moveTo>
                  <a:lnTo>
                    <a:pt x="38" y="36"/>
                  </a:lnTo>
                  <a:lnTo>
                    <a:pt x="0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05" name="Freeform 271"/>
            <p:cNvSpPr>
              <a:spLocks/>
            </p:cNvSpPr>
            <p:nvPr/>
          </p:nvSpPr>
          <p:spPr bwMode="auto">
            <a:xfrm>
              <a:off x="2825" y="2965"/>
              <a:ext cx="67" cy="67"/>
            </a:xfrm>
            <a:custGeom>
              <a:avLst/>
              <a:gdLst>
                <a:gd name="T0" fmla="*/ 67 w 38"/>
                <a:gd name="T1" fmla="*/ 67 h 38"/>
                <a:gd name="T2" fmla="*/ 0 w 38"/>
                <a:gd name="T3" fmla="*/ 4 h 38"/>
                <a:gd name="T4" fmla="*/ 67 w 38"/>
                <a:gd name="T5" fmla="*/ 0 h 38"/>
                <a:gd name="T6" fmla="*/ 67 w 38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38"/>
                  </a:moveTo>
                  <a:lnTo>
                    <a:pt x="0" y="2"/>
                  </a:lnTo>
                  <a:lnTo>
                    <a:pt x="3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06" name="Line 272"/>
            <p:cNvSpPr>
              <a:spLocks noChangeShapeType="1"/>
            </p:cNvSpPr>
            <p:nvPr/>
          </p:nvSpPr>
          <p:spPr bwMode="auto">
            <a:xfrm flipH="1">
              <a:off x="2889" y="2788"/>
              <a:ext cx="179" cy="1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07" name="Freeform 273"/>
            <p:cNvSpPr>
              <a:spLocks/>
            </p:cNvSpPr>
            <p:nvPr/>
          </p:nvSpPr>
          <p:spPr bwMode="auto">
            <a:xfrm>
              <a:off x="2956" y="2835"/>
              <a:ext cx="66" cy="67"/>
            </a:xfrm>
            <a:custGeom>
              <a:avLst/>
              <a:gdLst>
                <a:gd name="T0" fmla="*/ 66 w 38"/>
                <a:gd name="T1" fmla="*/ 67 h 38"/>
                <a:gd name="T2" fmla="*/ 0 w 38"/>
                <a:gd name="T3" fmla="*/ 4 h 38"/>
                <a:gd name="T4" fmla="*/ 66 w 38"/>
                <a:gd name="T5" fmla="*/ 0 h 38"/>
                <a:gd name="T6" fmla="*/ 66 w 38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38"/>
                  </a:moveTo>
                  <a:lnTo>
                    <a:pt x="0" y="2"/>
                  </a:lnTo>
                  <a:lnTo>
                    <a:pt x="3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08" name="Freeform 274"/>
            <p:cNvSpPr>
              <a:spLocks/>
            </p:cNvSpPr>
            <p:nvPr/>
          </p:nvSpPr>
          <p:spPr bwMode="auto">
            <a:xfrm>
              <a:off x="2892" y="2899"/>
              <a:ext cx="64" cy="70"/>
            </a:xfrm>
            <a:custGeom>
              <a:avLst/>
              <a:gdLst>
                <a:gd name="T0" fmla="*/ 64 w 36"/>
                <a:gd name="T1" fmla="*/ 70 h 40"/>
                <a:gd name="T2" fmla="*/ 0 w 36"/>
                <a:gd name="T3" fmla="*/ 4 h 40"/>
                <a:gd name="T4" fmla="*/ 64 w 36"/>
                <a:gd name="T5" fmla="*/ 0 h 40"/>
                <a:gd name="T6" fmla="*/ 64 w 36"/>
                <a:gd name="T7" fmla="*/ 7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36" y="40"/>
                  </a:moveTo>
                  <a:lnTo>
                    <a:pt x="0" y="2"/>
                  </a:lnTo>
                  <a:lnTo>
                    <a:pt x="36" y="0"/>
                  </a:lnTo>
                  <a:lnTo>
                    <a:pt x="36" y="4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09" name="Freeform 275"/>
            <p:cNvSpPr>
              <a:spLocks/>
            </p:cNvSpPr>
            <p:nvPr/>
          </p:nvSpPr>
          <p:spPr bwMode="auto">
            <a:xfrm>
              <a:off x="3550" y="2668"/>
              <a:ext cx="66" cy="127"/>
            </a:xfrm>
            <a:custGeom>
              <a:avLst/>
              <a:gdLst>
                <a:gd name="T0" fmla="*/ 66 w 38"/>
                <a:gd name="T1" fmla="*/ 0 h 72"/>
                <a:gd name="T2" fmla="*/ 66 w 38"/>
                <a:gd name="T3" fmla="*/ 127 h 72"/>
                <a:gd name="T4" fmla="*/ 0 w 38"/>
                <a:gd name="T5" fmla="*/ 67 h 72"/>
                <a:gd name="T6" fmla="*/ 66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10" name="Line 276"/>
            <p:cNvSpPr>
              <a:spLocks noChangeShapeType="1"/>
            </p:cNvSpPr>
            <p:nvPr/>
          </p:nvSpPr>
          <p:spPr bwMode="auto">
            <a:xfrm>
              <a:off x="3205" y="2735"/>
              <a:ext cx="344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11" name="Freeform 277"/>
            <p:cNvSpPr>
              <a:spLocks/>
            </p:cNvSpPr>
            <p:nvPr/>
          </p:nvSpPr>
          <p:spPr bwMode="auto">
            <a:xfrm>
              <a:off x="3297" y="2668"/>
              <a:ext cx="66" cy="127"/>
            </a:xfrm>
            <a:custGeom>
              <a:avLst/>
              <a:gdLst>
                <a:gd name="T0" fmla="*/ 66 w 38"/>
                <a:gd name="T1" fmla="*/ 0 h 72"/>
                <a:gd name="T2" fmla="*/ 66 w 38"/>
                <a:gd name="T3" fmla="*/ 127 h 72"/>
                <a:gd name="T4" fmla="*/ 0 w 38"/>
                <a:gd name="T5" fmla="*/ 67 h 72"/>
                <a:gd name="T6" fmla="*/ 66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12" name="Freeform 278"/>
            <p:cNvSpPr>
              <a:spLocks/>
            </p:cNvSpPr>
            <p:nvPr/>
          </p:nvSpPr>
          <p:spPr bwMode="auto">
            <a:xfrm>
              <a:off x="3423" y="2668"/>
              <a:ext cx="67" cy="127"/>
            </a:xfrm>
            <a:custGeom>
              <a:avLst/>
              <a:gdLst>
                <a:gd name="T0" fmla="*/ 67 w 38"/>
                <a:gd name="T1" fmla="*/ 0 h 72"/>
                <a:gd name="T2" fmla="*/ 67 w 38"/>
                <a:gd name="T3" fmla="*/ 127 h 72"/>
                <a:gd name="T4" fmla="*/ 0 w 38"/>
                <a:gd name="T5" fmla="*/ 67 h 72"/>
                <a:gd name="T6" fmla="*/ 67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13" name="Freeform 279"/>
            <p:cNvSpPr>
              <a:spLocks/>
            </p:cNvSpPr>
            <p:nvPr/>
          </p:nvSpPr>
          <p:spPr bwMode="auto">
            <a:xfrm>
              <a:off x="2611" y="2675"/>
              <a:ext cx="67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7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14" name="Line 280"/>
            <p:cNvSpPr>
              <a:spLocks noChangeShapeType="1"/>
            </p:cNvSpPr>
            <p:nvPr/>
          </p:nvSpPr>
          <p:spPr bwMode="auto">
            <a:xfrm flipH="1">
              <a:off x="2674" y="2735"/>
              <a:ext cx="34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115" name="Freeform 281"/>
            <p:cNvSpPr>
              <a:spLocks/>
            </p:cNvSpPr>
            <p:nvPr/>
          </p:nvSpPr>
          <p:spPr bwMode="auto">
            <a:xfrm>
              <a:off x="2864" y="2675"/>
              <a:ext cx="67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7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116" name="Freeform 282"/>
            <p:cNvSpPr>
              <a:spLocks/>
            </p:cNvSpPr>
            <p:nvPr/>
          </p:nvSpPr>
          <p:spPr bwMode="auto">
            <a:xfrm>
              <a:off x="2738" y="2675"/>
              <a:ext cx="66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6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5847" name="Group 283"/>
          <p:cNvGrpSpPr>
            <a:grpSpLocks/>
          </p:cNvGrpSpPr>
          <p:nvPr/>
        </p:nvGrpSpPr>
        <p:grpSpPr bwMode="auto">
          <a:xfrm>
            <a:off x="6740525" y="347663"/>
            <a:ext cx="1881188" cy="1905000"/>
            <a:chOff x="340" y="2545"/>
            <a:chExt cx="1374" cy="1391"/>
          </a:xfrm>
        </p:grpSpPr>
        <p:sp>
          <p:nvSpPr>
            <p:cNvPr id="36059" name="Freeform 284"/>
            <p:cNvSpPr>
              <a:spLocks/>
            </p:cNvSpPr>
            <p:nvPr/>
          </p:nvSpPr>
          <p:spPr bwMode="auto">
            <a:xfrm>
              <a:off x="839" y="3056"/>
              <a:ext cx="372" cy="373"/>
            </a:xfrm>
            <a:custGeom>
              <a:avLst/>
              <a:gdLst>
                <a:gd name="T0" fmla="*/ 0 w 192"/>
                <a:gd name="T1" fmla="*/ 189 h 193"/>
                <a:gd name="T2" fmla="*/ 186 w 192"/>
                <a:gd name="T3" fmla="*/ 0 h 193"/>
                <a:gd name="T4" fmla="*/ 372 w 192"/>
                <a:gd name="T5" fmla="*/ 189 h 193"/>
                <a:gd name="T6" fmla="*/ 186 w 192"/>
                <a:gd name="T7" fmla="*/ 373 h 193"/>
                <a:gd name="T8" fmla="*/ 0 w 192"/>
                <a:gd name="T9" fmla="*/ 189 h 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2" h="193">
                  <a:moveTo>
                    <a:pt x="0" y="98"/>
                  </a:moveTo>
                  <a:lnTo>
                    <a:pt x="96" y="0"/>
                  </a:lnTo>
                  <a:lnTo>
                    <a:pt x="192" y="98"/>
                  </a:lnTo>
                  <a:lnTo>
                    <a:pt x="96" y="193"/>
                  </a:lnTo>
                  <a:lnTo>
                    <a:pt x="0" y="98"/>
                  </a:lnTo>
                  <a:close/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0" name="Line 285"/>
            <p:cNvSpPr>
              <a:spLocks noChangeShapeType="1"/>
            </p:cNvSpPr>
            <p:nvPr/>
          </p:nvSpPr>
          <p:spPr bwMode="auto">
            <a:xfrm flipV="1">
              <a:off x="1025" y="2545"/>
              <a:ext cx="2" cy="5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1" name="Freeform 286"/>
            <p:cNvSpPr>
              <a:spLocks/>
            </p:cNvSpPr>
            <p:nvPr/>
          </p:nvSpPr>
          <p:spPr bwMode="auto">
            <a:xfrm>
              <a:off x="882" y="2638"/>
              <a:ext cx="290" cy="178"/>
            </a:xfrm>
            <a:custGeom>
              <a:avLst/>
              <a:gdLst>
                <a:gd name="T0" fmla="*/ 0 w 150"/>
                <a:gd name="T1" fmla="*/ 4 h 92"/>
                <a:gd name="T2" fmla="*/ 143 w 150"/>
                <a:gd name="T3" fmla="*/ 178 h 92"/>
                <a:gd name="T4" fmla="*/ 290 w 150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0" y="2"/>
                  </a:moveTo>
                  <a:lnTo>
                    <a:pt x="74" y="92"/>
                  </a:lnTo>
                  <a:lnTo>
                    <a:pt x="15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2" name="Freeform 287"/>
            <p:cNvSpPr>
              <a:spLocks/>
            </p:cNvSpPr>
            <p:nvPr/>
          </p:nvSpPr>
          <p:spPr bwMode="auto">
            <a:xfrm>
              <a:off x="882" y="2812"/>
              <a:ext cx="290" cy="178"/>
            </a:xfrm>
            <a:custGeom>
              <a:avLst/>
              <a:gdLst>
                <a:gd name="T0" fmla="*/ 0 w 150"/>
                <a:gd name="T1" fmla="*/ 0 h 92"/>
                <a:gd name="T2" fmla="*/ 143 w 150"/>
                <a:gd name="T3" fmla="*/ 178 h 92"/>
                <a:gd name="T4" fmla="*/ 290 w 150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0" y="0"/>
                  </a:moveTo>
                  <a:lnTo>
                    <a:pt x="74" y="92"/>
                  </a:lnTo>
                  <a:lnTo>
                    <a:pt x="15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3" name="Line 288"/>
            <p:cNvSpPr>
              <a:spLocks noChangeShapeType="1"/>
            </p:cNvSpPr>
            <p:nvPr/>
          </p:nvSpPr>
          <p:spPr bwMode="auto">
            <a:xfrm>
              <a:off x="1029" y="3425"/>
              <a:ext cx="2" cy="5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4" name="Freeform 289"/>
            <p:cNvSpPr>
              <a:spLocks/>
            </p:cNvSpPr>
            <p:nvPr/>
          </p:nvSpPr>
          <p:spPr bwMode="auto">
            <a:xfrm>
              <a:off x="882" y="3665"/>
              <a:ext cx="290" cy="178"/>
            </a:xfrm>
            <a:custGeom>
              <a:avLst/>
              <a:gdLst>
                <a:gd name="T0" fmla="*/ 290 w 150"/>
                <a:gd name="T1" fmla="*/ 178 h 92"/>
                <a:gd name="T2" fmla="*/ 147 w 150"/>
                <a:gd name="T3" fmla="*/ 0 h 92"/>
                <a:gd name="T4" fmla="*/ 0 w 150"/>
                <a:gd name="T5" fmla="*/ 178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150" y="92"/>
                  </a:moveTo>
                  <a:lnTo>
                    <a:pt x="76" y="0"/>
                  </a:lnTo>
                  <a:lnTo>
                    <a:pt x="0" y="92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5" name="Freeform 290"/>
            <p:cNvSpPr>
              <a:spLocks/>
            </p:cNvSpPr>
            <p:nvPr/>
          </p:nvSpPr>
          <p:spPr bwMode="auto">
            <a:xfrm>
              <a:off x="882" y="3495"/>
              <a:ext cx="290" cy="178"/>
            </a:xfrm>
            <a:custGeom>
              <a:avLst/>
              <a:gdLst>
                <a:gd name="T0" fmla="*/ 290 w 150"/>
                <a:gd name="T1" fmla="*/ 174 h 92"/>
                <a:gd name="T2" fmla="*/ 147 w 150"/>
                <a:gd name="T3" fmla="*/ 0 h 92"/>
                <a:gd name="T4" fmla="*/ 0 w 150"/>
                <a:gd name="T5" fmla="*/ 178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150" y="90"/>
                  </a:moveTo>
                  <a:lnTo>
                    <a:pt x="76" y="0"/>
                  </a:lnTo>
                  <a:lnTo>
                    <a:pt x="0" y="92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6" name="Line 291"/>
            <p:cNvSpPr>
              <a:spLocks noChangeShapeType="1"/>
            </p:cNvSpPr>
            <p:nvPr/>
          </p:nvSpPr>
          <p:spPr bwMode="auto">
            <a:xfrm>
              <a:off x="1211" y="3238"/>
              <a:ext cx="503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7" name="Freeform 292"/>
            <p:cNvSpPr>
              <a:spLocks/>
            </p:cNvSpPr>
            <p:nvPr/>
          </p:nvSpPr>
          <p:spPr bwMode="auto">
            <a:xfrm>
              <a:off x="1451" y="3094"/>
              <a:ext cx="178" cy="291"/>
            </a:xfrm>
            <a:custGeom>
              <a:avLst/>
              <a:gdLst>
                <a:gd name="T0" fmla="*/ 174 w 92"/>
                <a:gd name="T1" fmla="*/ 0 h 150"/>
                <a:gd name="T2" fmla="*/ 0 w 92"/>
                <a:gd name="T3" fmla="*/ 144 h 150"/>
                <a:gd name="T4" fmla="*/ 178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90" y="0"/>
                  </a:moveTo>
                  <a:lnTo>
                    <a:pt x="0" y="74"/>
                  </a:lnTo>
                  <a:lnTo>
                    <a:pt x="92" y="15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8" name="Freeform 293"/>
            <p:cNvSpPr>
              <a:spLocks/>
            </p:cNvSpPr>
            <p:nvPr/>
          </p:nvSpPr>
          <p:spPr bwMode="auto">
            <a:xfrm>
              <a:off x="1281" y="3094"/>
              <a:ext cx="178" cy="291"/>
            </a:xfrm>
            <a:custGeom>
              <a:avLst/>
              <a:gdLst>
                <a:gd name="T0" fmla="*/ 174 w 92"/>
                <a:gd name="T1" fmla="*/ 0 h 150"/>
                <a:gd name="T2" fmla="*/ 0 w 92"/>
                <a:gd name="T3" fmla="*/ 144 h 150"/>
                <a:gd name="T4" fmla="*/ 178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90" y="0"/>
                  </a:moveTo>
                  <a:lnTo>
                    <a:pt x="0" y="74"/>
                  </a:lnTo>
                  <a:lnTo>
                    <a:pt x="92" y="15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69" name="Line 294"/>
            <p:cNvSpPr>
              <a:spLocks noChangeShapeType="1"/>
            </p:cNvSpPr>
            <p:nvPr/>
          </p:nvSpPr>
          <p:spPr bwMode="auto">
            <a:xfrm flipH="1">
              <a:off x="340" y="3238"/>
              <a:ext cx="499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0" name="Freeform 295"/>
            <p:cNvSpPr>
              <a:spLocks/>
            </p:cNvSpPr>
            <p:nvPr/>
          </p:nvSpPr>
          <p:spPr bwMode="auto">
            <a:xfrm>
              <a:off x="421" y="3094"/>
              <a:ext cx="178" cy="291"/>
            </a:xfrm>
            <a:custGeom>
              <a:avLst/>
              <a:gdLst>
                <a:gd name="T0" fmla="*/ 4 w 92"/>
                <a:gd name="T1" fmla="*/ 0 h 150"/>
                <a:gd name="T2" fmla="*/ 178 w 92"/>
                <a:gd name="T3" fmla="*/ 144 h 150"/>
                <a:gd name="T4" fmla="*/ 0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2" y="0"/>
                  </a:moveTo>
                  <a:lnTo>
                    <a:pt x="92" y="74"/>
                  </a:lnTo>
                  <a:lnTo>
                    <a:pt x="0" y="15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1" name="Freeform 296"/>
            <p:cNvSpPr>
              <a:spLocks/>
            </p:cNvSpPr>
            <p:nvPr/>
          </p:nvSpPr>
          <p:spPr bwMode="auto">
            <a:xfrm>
              <a:off x="595" y="3094"/>
              <a:ext cx="178" cy="291"/>
            </a:xfrm>
            <a:custGeom>
              <a:avLst/>
              <a:gdLst>
                <a:gd name="T0" fmla="*/ 0 w 92"/>
                <a:gd name="T1" fmla="*/ 0 h 150"/>
                <a:gd name="T2" fmla="*/ 178 w 92"/>
                <a:gd name="T3" fmla="*/ 144 h 150"/>
                <a:gd name="T4" fmla="*/ 0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0" y="0"/>
                  </a:moveTo>
                  <a:lnTo>
                    <a:pt x="92" y="74"/>
                  </a:lnTo>
                  <a:lnTo>
                    <a:pt x="0" y="15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2" name="Line 297"/>
            <p:cNvSpPr>
              <a:spLocks noChangeShapeType="1"/>
            </p:cNvSpPr>
            <p:nvPr/>
          </p:nvSpPr>
          <p:spPr bwMode="auto">
            <a:xfrm flipV="1">
              <a:off x="1118" y="2890"/>
              <a:ext cx="259" cy="2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3" name="Freeform 298"/>
            <p:cNvSpPr>
              <a:spLocks/>
            </p:cNvSpPr>
            <p:nvPr/>
          </p:nvSpPr>
          <p:spPr bwMode="auto">
            <a:xfrm>
              <a:off x="1269" y="2812"/>
              <a:ext cx="190" cy="190"/>
            </a:xfrm>
            <a:custGeom>
              <a:avLst/>
              <a:gdLst>
                <a:gd name="T0" fmla="*/ 19 w 98"/>
                <a:gd name="T1" fmla="*/ 0 h 98"/>
                <a:gd name="T2" fmla="*/ 0 w 98"/>
                <a:gd name="T3" fmla="*/ 190 h 98"/>
                <a:gd name="T4" fmla="*/ 190 w 98"/>
                <a:gd name="T5" fmla="*/ 171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10" y="0"/>
                  </a:moveTo>
                  <a:lnTo>
                    <a:pt x="0" y="98"/>
                  </a:lnTo>
                  <a:lnTo>
                    <a:pt x="98" y="8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4" name="Freeform 299"/>
            <p:cNvSpPr>
              <a:spLocks/>
            </p:cNvSpPr>
            <p:nvPr/>
          </p:nvSpPr>
          <p:spPr bwMode="auto">
            <a:xfrm>
              <a:off x="1168" y="2913"/>
              <a:ext cx="190" cy="189"/>
            </a:xfrm>
            <a:custGeom>
              <a:avLst/>
              <a:gdLst>
                <a:gd name="T0" fmla="*/ 16 w 98"/>
                <a:gd name="T1" fmla="*/ 0 h 98"/>
                <a:gd name="T2" fmla="*/ 0 w 98"/>
                <a:gd name="T3" fmla="*/ 189 h 98"/>
                <a:gd name="T4" fmla="*/ 190 w 98"/>
                <a:gd name="T5" fmla="*/ 170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8" y="0"/>
                  </a:moveTo>
                  <a:lnTo>
                    <a:pt x="0" y="98"/>
                  </a:lnTo>
                  <a:lnTo>
                    <a:pt x="98" y="8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5" name="Line 300"/>
            <p:cNvSpPr>
              <a:spLocks noChangeShapeType="1"/>
            </p:cNvSpPr>
            <p:nvPr/>
          </p:nvSpPr>
          <p:spPr bwMode="auto">
            <a:xfrm flipH="1">
              <a:off x="665" y="3334"/>
              <a:ext cx="264" cy="2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6" name="Freeform 301"/>
            <p:cNvSpPr>
              <a:spLocks/>
            </p:cNvSpPr>
            <p:nvPr/>
          </p:nvSpPr>
          <p:spPr bwMode="auto">
            <a:xfrm>
              <a:off x="588" y="3483"/>
              <a:ext cx="189" cy="190"/>
            </a:xfrm>
            <a:custGeom>
              <a:avLst/>
              <a:gdLst>
                <a:gd name="T0" fmla="*/ 174 w 98"/>
                <a:gd name="T1" fmla="*/ 190 h 98"/>
                <a:gd name="T2" fmla="*/ 189 w 98"/>
                <a:gd name="T3" fmla="*/ 0 h 98"/>
                <a:gd name="T4" fmla="*/ 0 w 98"/>
                <a:gd name="T5" fmla="*/ 19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90" y="98"/>
                  </a:moveTo>
                  <a:lnTo>
                    <a:pt x="98" y="0"/>
                  </a:lnTo>
                  <a:lnTo>
                    <a:pt x="0" y="1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7" name="Freeform 302"/>
            <p:cNvSpPr>
              <a:spLocks/>
            </p:cNvSpPr>
            <p:nvPr/>
          </p:nvSpPr>
          <p:spPr bwMode="auto">
            <a:xfrm>
              <a:off x="688" y="3385"/>
              <a:ext cx="190" cy="187"/>
            </a:xfrm>
            <a:custGeom>
              <a:avLst/>
              <a:gdLst>
                <a:gd name="T0" fmla="*/ 174 w 98"/>
                <a:gd name="T1" fmla="*/ 187 h 97"/>
                <a:gd name="T2" fmla="*/ 190 w 98"/>
                <a:gd name="T3" fmla="*/ 0 h 97"/>
                <a:gd name="T4" fmla="*/ 0 w 98"/>
                <a:gd name="T5" fmla="*/ 19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7">
                  <a:moveTo>
                    <a:pt x="90" y="97"/>
                  </a:moveTo>
                  <a:lnTo>
                    <a:pt x="98" y="0"/>
                  </a:lnTo>
                  <a:lnTo>
                    <a:pt x="0" y="1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8" name="Line 303"/>
            <p:cNvSpPr>
              <a:spLocks noChangeShapeType="1"/>
            </p:cNvSpPr>
            <p:nvPr/>
          </p:nvSpPr>
          <p:spPr bwMode="auto">
            <a:xfrm>
              <a:off x="1121" y="3326"/>
              <a:ext cx="263" cy="2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79" name="Freeform 304"/>
            <p:cNvSpPr>
              <a:spLocks/>
            </p:cNvSpPr>
            <p:nvPr/>
          </p:nvSpPr>
          <p:spPr bwMode="auto">
            <a:xfrm>
              <a:off x="1281" y="3483"/>
              <a:ext cx="189" cy="194"/>
            </a:xfrm>
            <a:custGeom>
              <a:avLst/>
              <a:gdLst>
                <a:gd name="T0" fmla="*/ 189 w 98"/>
                <a:gd name="T1" fmla="*/ 19 h 100"/>
                <a:gd name="T2" fmla="*/ 0 w 98"/>
                <a:gd name="T3" fmla="*/ 0 h 100"/>
                <a:gd name="T4" fmla="*/ 19 w 98"/>
                <a:gd name="T5" fmla="*/ 194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00">
                  <a:moveTo>
                    <a:pt x="98" y="10"/>
                  </a:moveTo>
                  <a:lnTo>
                    <a:pt x="0" y="0"/>
                  </a:lnTo>
                  <a:lnTo>
                    <a:pt x="10" y="10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80" name="Freeform 305"/>
            <p:cNvSpPr>
              <a:spLocks/>
            </p:cNvSpPr>
            <p:nvPr/>
          </p:nvSpPr>
          <p:spPr bwMode="auto">
            <a:xfrm>
              <a:off x="1180" y="3385"/>
              <a:ext cx="190" cy="187"/>
            </a:xfrm>
            <a:custGeom>
              <a:avLst/>
              <a:gdLst>
                <a:gd name="T0" fmla="*/ 190 w 98"/>
                <a:gd name="T1" fmla="*/ 15 h 97"/>
                <a:gd name="T2" fmla="*/ 0 w 98"/>
                <a:gd name="T3" fmla="*/ 0 h 97"/>
                <a:gd name="T4" fmla="*/ 16 w 98"/>
                <a:gd name="T5" fmla="*/ 187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7">
                  <a:moveTo>
                    <a:pt x="98" y="8"/>
                  </a:moveTo>
                  <a:lnTo>
                    <a:pt x="0" y="0"/>
                  </a:lnTo>
                  <a:lnTo>
                    <a:pt x="8" y="97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81" name="Line 306"/>
            <p:cNvSpPr>
              <a:spLocks noChangeShapeType="1"/>
            </p:cNvSpPr>
            <p:nvPr/>
          </p:nvSpPr>
          <p:spPr bwMode="auto">
            <a:xfrm flipH="1" flipV="1">
              <a:off x="669" y="2897"/>
              <a:ext cx="260" cy="2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82" name="Freeform 307"/>
            <p:cNvSpPr>
              <a:spLocks/>
            </p:cNvSpPr>
            <p:nvPr/>
          </p:nvSpPr>
          <p:spPr bwMode="auto">
            <a:xfrm>
              <a:off x="592" y="2812"/>
              <a:ext cx="185" cy="190"/>
            </a:xfrm>
            <a:custGeom>
              <a:avLst/>
              <a:gdLst>
                <a:gd name="T0" fmla="*/ 0 w 96"/>
                <a:gd name="T1" fmla="*/ 174 h 98"/>
                <a:gd name="T2" fmla="*/ 185 w 96"/>
                <a:gd name="T3" fmla="*/ 190 h 98"/>
                <a:gd name="T4" fmla="*/ 170 w 96"/>
                <a:gd name="T5" fmla="*/ 0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" h="98">
                  <a:moveTo>
                    <a:pt x="0" y="90"/>
                  </a:moveTo>
                  <a:lnTo>
                    <a:pt x="96" y="98"/>
                  </a:lnTo>
                  <a:lnTo>
                    <a:pt x="88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083" name="Freeform 308"/>
            <p:cNvSpPr>
              <a:spLocks/>
            </p:cNvSpPr>
            <p:nvPr/>
          </p:nvSpPr>
          <p:spPr bwMode="auto">
            <a:xfrm>
              <a:off x="692" y="2913"/>
              <a:ext cx="190" cy="193"/>
            </a:xfrm>
            <a:custGeom>
              <a:avLst/>
              <a:gdLst>
                <a:gd name="T0" fmla="*/ 0 w 98"/>
                <a:gd name="T1" fmla="*/ 174 h 100"/>
                <a:gd name="T2" fmla="*/ 190 w 98"/>
                <a:gd name="T3" fmla="*/ 193 h 100"/>
                <a:gd name="T4" fmla="*/ 171 w 98"/>
                <a:gd name="T5" fmla="*/ 0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00">
                  <a:moveTo>
                    <a:pt x="0" y="90"/>
                  </a:moveTo>
                  <a:lnTo>
                    <a:pt x="98" y="100"/>
                  </a:lnTo>
                  <a:lnTo>
                    <a:pt x="88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5848" name="Group 309"/>
          <p:cNvGrpSpPr>
            <a:grpSpLocks/>
          </p:cNvGrpSpPr>
          <p:nvPr/>
        </p:nvGrpSpPr>
        <p:grpSpPr bwMode="auto">
          <a:xfrm>
            <a:off x="5984875" y="4546600"/>
            <a:ext cx="1747838" cy="1755775"/>
            <a:chOff x="1124" y="1665"/>
            <a:chExt cx="738" cy="741"/>
          </a:xfrm>
        </p:grpSpPr>
        <p:sp>
          <p:nvSpPr>
            <p:cNvPr id="35979" name="Freeform 310"/>
            <p:cNvSpPr>
              <a:spLocks/>
            </p:cNvSpPr>
            <p:nvPr/>
          </p:nvSpPr>
          <p:spPr bwMode="auto">
            <a:xfrm>
              <a:off x="1460" y="1943"/>
              <a:ext cx="66" cy="83"/>
            </a:xfrm>
            <a:custGeom>
              <a:avLst/>
              <a:gdLst>
                <a:gd name="T0" fmla="*/ 34 w 66"/>
                <a:gd name="T1" fmla="*/ 83 h 83"/>
                <a:gd name="T2" fmla="*/ 0 w 66"/>
                <a:gd name="T3" fmla="*/ 0 h 83"/>
                <a:gd name="T4" fmla="*/ 66 w 66"/>
                <a:gd name="T5" fmla="*/ 0 h 83"/>
                <a:gd name="T6" fmla="*/ 34 w 66"/>
                <a:gd name="T7" fmla="*/ 83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3">
                  <a:moveTo>
                    <a:pt x="34" y="83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80" name="Freeform 311"/>
            <p:cNvSpPr>
              <a:spLocks/>
            </p:cNvSpPr>
            <p:nvPr/>
          </p:nvSpPr>
          <p:spPr bwMode="auto">
            <a:xfrm>
              <a:off x="1460" y="2136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81" name="Freeform 312"/>
            <p:cNvSpPr>
              <a:spLocks/>
            </p:cNvSpPr>
            <p:nvPr/>
          </p:nvSpPr>
          <p:spPr bwMode="auto">
            <a:xfrm>
              <a:off x="1458" y="1941"/>
              <a:ext cx="66" cy="83"/>
            </a:xfrm>
            <a:custGeom>
              <a:avLst/>
              <a:gdLst>
                <a:gd name="T0" fmla="*/ 34 w 66"/>
                <a:gd name="T1" fmla="*/ 83 h 83"/>
                <a:gd name="T2" fmla="*/ 0 w 66"/>
                <a:gd name="T3" fmla="*/ 0 h 83"/>
                <a:gd name="T4" fmla="*/ 66 w 66"/>
                <a:gd name="T5" fmla="*/ 0 h 83"/>
                <a:gd name="T6" fmla="*/ 34 w 66"/>
                <a:gd name="T7" fmla="*/ 83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3">
                  <a:moveTo>
                    <a:pt x="34" y="83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3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82" name="Freeform 313"/>
            <p:cNvSpPr>
              <a:spLocks/>
            </p:cNvSpPr>
            <p:nvPr/>
          </p:nvSpPr>
          <p:spPr bwMode="auto">
            <a:xfrm>
              <a:off x="1458" y="2134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83" name="Freeform 314"/>
            <p:cNvSpPr>
              <a:spLocks/>
            </p:cNvSpPr>
            <p:nvPr/>
          </p:nvSpPr>
          <p:spPr bwMode="auto">
            <a:xfrm>
              <a:off x="1460" y="2322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84" name="Freeform 315"/>
            <p:cNvSpPr>
              <a:spLocks/>
            </p:cNvSpPr>
            <p:nvPr/>
          </p:nvSpPr>
          <p:spPr bwMode="auto">
            <a:xfrm>
              <a:off x="1460" y="1759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85" name="Freeform 316"/>
            <p:cNvSpPr>
              <a:spLocks/>
            </p:cNvSpPr>
            <p:nvPr/>
          </p:nvSpPr>
          <p:spPr bwMode="auto">
            <a:xfrm>
              <a:off x="1458" y="2320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86" name="Freeform 317"/>
            <p:cNvSpPr>
              <a:spLocks/>
            </p:cNvSpPr>
            <p:nvPr/>
          </p:nvSpPr>
          <p:spPr bwMode="auto">
            <a:xfrm>
              <a:off x="1458" y="1757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87" name="Freeform 318"/>
            <p:cNvSpPr>
              <a:spLocks/>
            </p:cNvSpPr>
            <p:nvPr/>
          </p:nvSpPr>
          <p:spPr bwMode="auto">
            <a:xfrm>
              <a:off x="1502" y="1946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88" name="Freeform 319"/>
            <p:cNvSpPr>
              <a:spLocks/>
            </p:cNvSpPr>
            <p:nvPr/>
          </p:nvSpPr>
          <p:spPr bwMode="auto">
            <a:xfrm>
              <a:off x="1632" y="1817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89" name="Freeform 320"/>
            <p:cNvSpPr>
              <a:spLocks/>
            </p:cNvSpPr>
            <p:nvPr/>
          </p:nvSpPr>
          <p:spPr bwMode="auto">
            <a:xfrm>
              <a:off x="1500" y="1944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90" name="Freeform 321"/>
            <p:cNvSpPr>
              <a:spLocks/>
            </p:cNvSpPr>
            <p:nvPr/>
          </p:nvSpPr>
          <p:spPr bwMode="auto">
            <a:xfrm>
              <a:off x="1630" y="1815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91" name="Freeform 322"/>
            <p:cNvSpPr>
              <a:spLocks/>
            </p:cNvSpPr>
            <p:nvPr/>
          </p:nvSpPr>
          <p:spPr bwMode="auto">
            <a:xfrm>
              <a:off x="1502" y="2004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92" name="Freeform 323"/>
            <p:cNvSpPr>
              <a:spLocks/>
            </p:cNvSpPr>
            <p:nvPr/>
          </p:nvSpPr>
          <p:spPr bwMode="auto">
            <a:xfrm>
              <a:off x="1688" y="2004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93" name="Freeform 324"/>
            <p:cNvSpPr>
              <a:spLocks/>
            </p:cNvSpPr>
            <p:nvPr/>
          </p:nvSpPr>
          <p:spPr bwMode="auto">
            <a:xfrm>
              <a:off x="1500" y="2002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94" name="Freeform 325"/>
            <p:cNvSpPr>
              <a:spLocks/>
            </p:cNvSpPr>
            <p:nvPr/>
          </p:nvSpPr>
          <p:spPr bwMode="auto">
            <a:xfrm>
              <a:off x="1686" y="2002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95" name="Freeform 326"/>
            <p:cNvSpPr>
              <a:spLocks/>
            </p:cNvSpPr>
            <p:nvPr/>
          </p:nvSpPr>
          <p:spPr bwMode="auto">
            <a:xfrm>
              <a:off x="1404" y="1944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46 w 82"/>
                <a:gd name="T3" fmla="*/ 0 h 82"/>
                <a:gd name="T4" fmla="*/ 0 w 82"/>
                <a:gd name="T5" fmla="*/ 46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46" y="0"/>
                  </a:lnTo>
                  <a:lnTo>
                    <a:pt x="0" y="4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96" name="Freeform 327"/>
            <p:cNvSpPr>
              <a:spLocks/>
            </p:cNvSpPr>
            <p:nvPr/>
          </p:nvSpPr>
          <p:spPr bwMode="auto">
            <a:xfrm>
              <a:off x="1402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97" name="Freeform 328"/>
            <p:cNvSpPr>
              <a:spLocks/>
            </p:cNvSpPr>
            <p:nvPr/>
          </p:nvSpPr>
          <p:spPr bwMode="auto">
            <a:xfrm>
              <a:off x="1402" y="1943"/>
              <a:ext cx="82" cy="81"/>
            </a:xfrm>
            <a:custGeom>
              <a:avLst/>
              <a:gdLst>
                <a:gd name="T0" fmla="*/ 82 w 82"/>
                <a:gd name="T1" fmla="*/ 81 h 81"/>
                <a:gd name="T2" fmla="*/ 46 w 82"/>
                <a:gd name="T3" fmla="*/ 0 h 81"/>
                <a:gd name="T4" fmla="*/ 0 w 82"/>
                <a:gd name="T5" fmla="*/ 45 h 81"/>
                <a:gd name="T6" fmla="*/ 82 w 82"/>
                <a:gd name="T7" fmla="*/ 81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81"/>
                  </a:moveTo>
                  <a:lnTo>
                    <a:pt x="46" y="0"/>
                  </a:lnTo>
                  <a:lnTo>
                    <a:pt x="0" y="45"/>
                  </a:lnTo>
                  <a:lnTo>
                    <a:pt x="82" y="81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98" name="Freeform 329"/>
            <p:cNvSpPr>
              <a:spLocks/>
            </p:cNvSpPr>
            <p:nvPr/>
          </p:nvSpPr>
          <p:spPr bwMode="auto">
            <a:xfrm>
              <a:off x="1400" y="2000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99" name="Freeform 330"/>
            <p:cNvSpPr>
              <a:spLocks/>
            </p:cNvSpPr>
            <p:nvPr/>
          </p:nvSpPr>
          <p:spPr bwMode="auto">
            <a:xfrm>
              <a:off x="1594" y="2004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00" name="Freeform 331"/>
            <p:cNvSpPr>
              <a:spLocks/>
            </p:cNvSpPr>
            <p:nvPr/>
          </p:nvSpPr>
          <p:spPr bwMode="auto">
            <a:xfrm>
              <a:off x="1778" y="2004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01" name="Freeform 332"/>
            <p:cNvSpPr>
              <a:spLocks/>
            </p:cNvSpPr>
            <p:nvPr/>
          </p:nvSpPr>
          <p:spPr bwMode="auto">
            <a:xfrm>
              <a:off x="1592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02" name="Freeform 333"/>
            <p:cNvSpPr>
              <a:spLocks/>
            </p:cNvSpPr>
            <p:nvPr/>
          </p:nvSpPr>
          <p:spPr bwMode="auto">
            <a:xfrm>
              <a:off x="1776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03" name="Freeform 334"/>
            <p:cNvSpPr>
              <a:spLocks/>
            </p:cNvSpPr>
            <p:nvPr/>
          </p:nvSpPr>
          <p:spPr bwMode="auto">
            <a:xfrm>
              <a:off x="1216" y="2002"/>
              <a:ext cx="84" cy="66"/>
            </a:xfrm>
            <a:custGeom>
              <a:avLst/>
              <a:gdLst>
                <a:gd name="T0" fmla="*/ 84 w 84"/>
                <a:gd name="T1" fmla="*/ 34 h 66"/>
                <a:gd name="T2" fmla="*/ 0 w 84"/>
                <a:gd name="T3" fmla="*/ 0 h 66"/>
                <a:gd name="T4" fmla="*/ 0 w 84"/>
                <a:gd name="T5" fmla="*/ 66 h 66"/>
                <a:gd name="T6" fmla="*/ 84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84" y="34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4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04" name="Freeform 335"/>
            <p:cNvSpPr>
              <a:spLocks/>
            </p:cNvSpPr>
            <p:nvPr/>
          </p:nvSpPr>
          <p:spPr bwMode="auto">
            <a:xfrm>
              <a:off x="1310" y="2002"/>
              <a:ext cx="84" cy="66"/>
            </a:xfrm>
            <a:custGeom>
              <a:avLst/>
              <a:gdLst>
                <a:gd name="T0" fmla="*/ 0 w 84"/>
                <a:gd name="T1" fmla="*/ 34 h 66"/>
                <a:gd name="T2" fmla="*/ 84 w 84"/>
                <a:gd name="T3" fmla="*/ 0 h 66"/>
                <a:gd name="T4" fmla="*/ 84 w 84"/>
                <a:gd name="T5" fmla="*/ 66 h 66"/>
                <a:gd name="T6" fmla="*/ 0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4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05" name="Freeform 336"/>
            <p:cNvSpPr>
              <a:spLocks/>
            </p:cNvSpPr>
            <p:nvPr/>
          </p:nvSpPr>
          <p:spPr bwMode="auto">
            <a:xfrm>
              <a:off x="1214" y="2000"/>
              <a:ext cx="84" cy="66"/>
            </a:xfrm>
            <a:custGeom>
              <a:avLst/>
              <a:gdLst>
                <a:gd name="T0" fmla="*/ 84 w 84"/>
                <a:gd name="T1" fmla="*/ 34 h 66"/>
                <a:gd name="T2" fmla="*/ 0 w 84"/>
                <a:gd name="T3" fmla="*/ 0 h 66"/>
                <a:gd name="T4" fmla="*/ 0 w 84"/>
                <a:gd name="T5" fmla="*/ 66 h 66"/>
                <a:gd name="T6" fmla="*/ 84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84" y="34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4" y="34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06" name="Freeform 337"/>
            <p:cNvSpPr>
              <a:spLocks/>
            </p:cNvSpPr>
            <p:nvPr/>
          </p:nvSpPr>
          <p:spPr bwMode="auto">
            <a:xfrm>
              <a:off x="1308" y="2000"/>
              <a:ext cx="84" cy="66"/>
            </a:xfrm>
            <a:custGeom>
              <a:avLst/>
              <a:gdLst>
                <a:gd name="T0" fmla="*/ 0 w 84"/>
                <a:gd name="T1" fmla="*/ 34 h 66"/>
                <a:gd name="T2" fmla="*/ 84 w 84"/>
                <a:gd name="T3" fmla="*/ 0 h 66"/>
                <a:gd name="T4" fmla="*/ 84 w 84"/>
                <a:gd name="T5" fmla="*/ 66 h 66"/>
                <a:gd name="T6" fmla="*/ 0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4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07" name="Freeform 338"/>
            <p:cNvSpPr>
              <a:spLocks/>
            </p:cNvSpPr>
            <p:nvPr/>
          </p:nvSpPr>
          <p:spPr bwMode="auto">
            <a:xfrm>
              <a:off x="1126" y="2002"/>
              <a:ext cx="82" cy="66"/>
            </a:xfrm>
            <a:custGeom>
              <a:avLst/>
              <a:gdLst>
                <a:gd name="T0" fmla="*/ 0 w 82"/>
                <a:gd name="T1" fmla="*/ 34 h 66"/>
                <a:gd name="T2" fmla="*/ 82 w 82"/>
                <a:gd name="T3" fmla="*/ 0 h 66"/>
                <a:gd name="T4" fmla="*/ 82 w 82"/>
                <a:gd name="T5" fmla="*/ 66 h 66"/>
                <a:gd name="T6" fmla="*/ 0 w 82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4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08" name="Freeform 339"/>
            <p:cNvSpPr>
              <a:spLocks/>
            </p:cNvSpPr>
            <p:nvPr/>
          </p:nvSpPr>
          <p:spPr bwMode="auto">
            <a:xfrm>
              <a:off x="1500" y="2042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09" name="Freeform 340"/>
            <p:cNvSpPr>
              <a:spLocks/>
            </p:cNvSpPr>
            <p:nvPr/>
          </p:nvSpPr>
          <p:spPr bwMode="auto">
            <a:xfrm>
              <a:off x="1124" y="2000"/>
              <a:ext cx="82" cy="66"/>
            </a:xfrm>
            <a:custGeom>
              <a:avLst/>
              <a:gdLst>
                <a:gd name="T0" fmla="*/ 0 w 82"/>
                <a:gd name="T1" fmla="*/ 34 h 66"/>
                <a:gd name="T2" fmla="*/ 82 w 82"/>
                <a:gd name="T3" fmla="*/ 0 h 66"/>
                <a:gd name="T4" fmla="*/ 82 w 82"/>
                <a:gd name="T5" fmla="*/ 66 h 66"/>
                <a:gd name="T6" fmla="*/ 0 w 82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4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10" name="Freeform 341"/>
            <p:cNvSpPr>
              <a:spLocks/>
            </p:cNvSpPr>
            <p:nvPr/>
          </p:nvSpPr>
          <p:spPr bwMode="auto">
            <a:xfrm>
              <a:off x="1498" y="2040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11" name="Freeform 342"/>
            <p:cNvSpPr>
              <a:spLocks/>
            </p:cNvSpPr>
            <p:nvPr/>
          </p:nvSpPr>
          <p:spPr bwMode="auto">
            <a:xfrm>
              <a:off x="1462" y="2046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4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4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12" name="Freeform 343"/>
            <p:cNvSpPr>
              <a:spLocks/>
            </p:cNvSpPr>
            <p:nvPr/>
          </p:nvSpPr>
          <p:spPr bwMode="auto">
            <a:xfrm>
              <a:off x="1462" y="2230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2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2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13" name="Freeform 344"/>
            <p:cNvSpPr>
              <a:spLocks/>
            </p:cNvSpPr>
            <p:nvPr/>
          </p:nvSpPr>
          <p:spPr bwMode="auto">
            <a:xfrm>
              <a:off x="1460" y="2044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4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4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14" name="Freeform 345"/>
            <p:cNvSpPr>
              <a:spLocks/>
            </p:cNvSpPr>
            <p:nvPr/>
          </p:nvSpPr>
          <p:spPr bwMode="auto">
            <a:xfrm>
              <a:off x="1460" y="2228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2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2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15" name="Freeform 346"/>
            <p:cNvSpPr>
              <a:spLocks/>
            </p:cNvSpPr>
            <p:nvPr/>
          </p:nvSpPr>
          <p:spPr bwMode="auto">
            <a:xfrm>
              <a:off x="1460" y="1851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16" name="Freeform 347"/>
            <p:cNvSpPr>
              <a:spLocks/>
            </p:cNvSpPr>
            <p:nvPr/>
          </p:nvSpPr>
          <p:spPr bwMode="auto">
            <a:xfrm>
              <a:off x="1460" y="1667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17" name="Freeform 348"/>
            <p:cNvSpPr>
              <a:spLocks/>
            </p:cNvSpPr>
            <p:nvPr/>
          </p:nvSpPr>
          <p:spPr bwMode="auto">
            <a:xfrm>
              <a:off x="1458" y="1849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18" name="Freeform 349"/>
            <p:cNvSpPr>
              <a:spLocks/>
            </p:cNvSpPr>
            <p:nvPr/>
          </p:nvSpPr>
          <p:spPr bwMode="auto">
            <a:xfrm>
              <a:off x="1458" y="1665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19" name="Freeform 350"/>
            <p:cNvSpPr>
              <a:spLocks/>
            </p:cNvSpPr>
            <p:nvPr/>
          </p:nvSpPr>
          <p:spPr bwMode="auto">
            <a:xfrm>
              <a:off x="1406" y="2042"/>
              <a:ext cx="80" cy="84"/>
            </a:xfrm>
            <a:custGeom>
              <a:avLst/>
              <a:gdLst>
                <a:gd name="T0" fmla="*/ 80 w 80"/>
                <a:gd name="T1" fmla="*/ 0 h 84"/>
                <a:gd name="T2" fmla="*/ 48 w 80"/>
                <a:gd name="T3" fmla="*/ 84 h 84"/>
                <a:gd name="T4" fmla="*/ 0 w 80"/>
                <a:gd name="T5" fmla="*/ 38 h 84"/>
                <a:gd name="T6" fmla="*/ 80 w 80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80" y="0"/>
                  </a:moveTo>
                  <a:lnTo>
                    <a:pt x="48" y="84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20" name="Freeform 351"/>
            <p:cNvSpPr>
              <a:spLocks/>
            </p:cNvSpPr>
            <p:nvPr/>
          </p:nvSpPr>
          <p:spPr bwMode="auto">
            <a:xfrm>
              <a:off x="1542" y="1903"/>
              <a:ext cx="82" cy="81"/>
            </a:xfrm>
            <a:custGeom>
              <a:avLst/>
              <a:gdLst>
                <a:gd name="T0" fmla="*/ 82 w 82"/>
                <a:gd name="T1" fmla="*/ 0 h 81"/>
                <a:gd name="T2" fmla="*/ 46 w 82"/>
                <a:gd name="T3" fmla="*/ 81 h 81"/>
                <a:gd name="T4" fmla="*/ 0 w 82"/>
                <a:gd name="T5" fmla="*/ 38 h 81"/>
                <a:gd name="T6" fmla="*/ 82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0"/>
                  </a:moveTo>
                  <a:lnTo>
                    <a:pt x="46" y="81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21" name="Freeform 352"/>
            <p:cNvSpPr>
              <a:spLocks/>
            </p:cNvSpPr>
            <p:nvPr/>
          </p:nvSpPr>
          <p:spPr bwMode="auto">
            <a:xfrm>
              <a:off x="1404" y="2040"/>
              <a:ext cx="80" cy="84"/>
            </a:xfrm>
            <a:custGeom>
              <a:avLst/>
              <a:gdLst>
                <a:gd name="T0" fmla="*/ 80 w 80"/>
                <a:gd name="T1" fmla="*/ 0 h 84"/>
                <a:gd name="T2" fmla="*/ 48 w 80"/>
                <a:gd name="T3" fmla="*/ 84 h 84"/>
                <a:gd name="T4" fmla="*/ 0 w 80"/>
                <a:gd name="T5" fmla="*/ 38 h 84"/>
                <a:gd name="T6" fmla="*/ 80 w 80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80" y="0"/>
                  </a:moveTo>
                  <a:lnTo>
                    <a:pt x="48" y="84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22" name="Freeform 353"/>
            <p:cNvSpPr>
              <a:spLocks/>
            </p:cNvSpPr>
            <p:nvPr/>
          </p:nvSpPr>
          <p:spPr bwMode="auto">
            <a:xfrm>
              <a:off x="1540" y="1901"/>
              <a:ext cx="82" cy="81"/>
            </a:xfrm>
            <a:custGeom>
              <a:avLst/>
              <a:gdLst>
                <a:gd name="T0" fmla="*/ 82 w 82"/>
                <a:gd name="T1" fmla="*/ 0 h 81"/>
                <a:gd name="T2" fmla="*/ 46 w 82"/>
                <a:gd name="T3" fmla="*/ 81 h 81"/>
                <a:gd name="T4" fmla="*/ 0 w 82"/>
                <a:gd name="T5" fmla="*/ 38 h 81"/>
                <a:gd name="T6" fmla="*/ 82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0"/>
                  </a:moveTo>
                  <a:lnTo>
                    <a:pt x="46" y="81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23" name="Freeform 354"/>
            <p:cNvSpPr>
              <a:spLocks/>
            </p:cNvSpPr>
            <p:nvPr/>
          </p:nvSpPr>
          <p:spPr bwMode="auto">
            <a:xfrm>
              <a:off x="1674" y="1775"/>
              <a:ext cx="82" cy="84"/>
            </a:xfrm>
            <a:custGeom>
              <a:avLst/>
              <a:gdLst>
                <a:gd name="T0" fmla="*/ 82 w 82"/>
                <a:gd name="T1" fmla="*/ 0 h 84"/>
                <a:gd name="T2" fmla="*/ 46 w 82"/>
                <a:gd name="T3" fmla="*/ 84 h 84"/>
                <a:gd name="T4" fmla="*/ 0 w 82"/>
                <a:gd name="T5" fmla="*/ 38 h 84"/>
                <a:gd name="T6" fmla="*/ 82 w 82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46" y="84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24" name="Freeform 355"/>
            <p:cNvSpPr>
              <a:spLocks/>
            </p:cNvSpPr>
            <p:nvPr/>
          </p:nvSpPr>
          <p:spPr bwMode="auto">
            <a:xfrm>
              <a:off x="1278" y="2174"/>
              <a:ext cx="82" cy="82"/>
            </a:xfrm>
            <a:custGeom>
              <a:avLst/>
              <a:gdLst>
                <a:gd name="T0" fmla="*/ 82 w 82"/>
                <a:gd name="T1" fmla="*/ 0 h 82"/>
                <a:gd name="T2" fmla="*/ 48 w 82"/>
                <a:gd name="T3" fmla="*/ 82 h 82"/>
                <a:gd name="T4" fmla="*/ 0 w 82"/>
                <a:gd name="T5" fmla="*/ 38 h 82"/>
                <a:gd name="T6" fmla="*/ 82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0"/>
                  </a:moveTo>
                  <a:lnTo>
                    <a:pt x="48" y="82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25" name="Freeform 356"/>
            <p:cNvSpPr>
              <a:spLocks/>
            </p:cNvSpPr>
            <p:nvPr/>
          </p:nvSpPr>
          <p:spPr bwMode="auto">
            <a:xfrm>
              <a:off x="1672" y="1773"/>
              <a:ext cx="82" cy="84"/>
            </a:xfrm>
            <a:custGeom>
              <a:avLst/>
              <a:gdLst>
                <a:gd name="T0" fmla="*/ 82 w 82"/>
                <a:gd name="T1" fmla="*/ 0 h 84"/>
                <a:gd name="T2" fmla="*/ 46 w 82"/>
                <a:gd name="T3" fmla="*/ 84 h 84"/>
                <a:gd name="T4" fmla="*/ 0 w 82"/>
                <a:gd name="T5" fmla="*/ 38 h 84"/>
                <a:gd name="T6" fmla="*/ 82 w 82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46" y="84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26" name="Freeform 357"/>
            <p:cNvSpPr>
              <a:spLocks/>
            </p:cNvSpPr>
            <p:nvPr/>
          </p:nvSpPr>
          <p:spPr bwMode="auto">
            <a:xfrm>
              <a:off x="1276" y="2172"/>
              <a:ext cx="82" cy="82"/>
            </a:xfrm>
            <a:custGeom>
              <a:avLst/>
              <a:gdLst>
                <a:gd name="T0" fmla="*/ 82 w 82"/>
                <a:gd name="T1" fmla="*/ 0 h 82"/>
                <a:gd name="T2" fmla="*/ 48 w 82"/>
                <a:gd name="T3" fmla="*/ 82 h 82"/>
                <a:gd name="T4" fmla="*/ 0 w 82"/>
                <a:gd name="T5" fmla="*/ 38 h 82"/>
                <a:gd name="T6" fmla="*/ 82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0"/>
                  </a:moveTo>
                  <a:lnTo>
                    <a:pt x="48" y="82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27" name="Freeform 358"/>
            <p:cNvSpPr>
              <a:spLocks/>
            </p:cNvSpPr>
            <p:nvPr/>
          </p:nvSpPr>
          <p:spPr bwMode="auto">
            <a:xfrm>
              <a:off x="1368" y="2086"/>
              <a:ext cx="80" cy="84"/>
            </a:xfrm>
            <a:custGeom>
              <a:avLst/>
              <a:gdLst>
                <a:gd name="T0" fmla="*/ 0 w 80"/>
                <a:gd name="T1" fmla="*/ 84 h 84"/>
                <a:gd name="T2" fmla="*/ 34 w 80"/>
                <a:gd name="T3" fmla="*/ 0 h 84"/>
                <a:gd name="T4" fmla="*/ 80 w 80"/>
                <a:gd name="T5" fmla="*/ 46 h 84"/>
                <a:gd name="T6" fmla="*/ 0 w 80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0" y="84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28" name="Freeform 359"/>
            <p:cNvSpPr>
              <a:spLocks/>
            </p:cNvSpPr>
            <p:nvPr/>
          </p:nvSpPr>
          <p:spPr bwMode="auto">
            <a:xfrm>
              <a:off x="1238" y="2216"/>
              <a:ext cx="82" cy="84"/>
            </a:xfrm>
            <a:custGeom>
              <a:avLst/>
              <a:gdLst>
                <a:gd name="T0" fmla="*/ 0 w 82"/>
                <a:gd name="T1" fmla="*/ 84 h 84"/>
                <a:gd name="T2" fmla="*/ 34 w 82"/>
                <a:gd name="T3" fmla="*/ 0 h 84"/>
                <a:gd name="T4" fmla="*/ 82 w 82"/>
                <a:gd name="T5" fmla="*/ 46 h 84"/>
                <a:gd name="T6" fmla="*/ 0 w 82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0" y="84"/>
                  </a:moveTo>
                  <a:lnTo>
                    <a:pt x="34" y="0"/>
                  </a:lnTo>
                  <a:lnTo>
                    <a:pt x="82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29" name="Freeform 360"/>
            <p:cNvSpPr>
              <a:spLocks/>
            </p:cNvSpPr>
            <p:nvPr/>
          </p:nvSpPr>
          <p:spPr bwMode="auto">
            <a:xfrm>
              <a:off x="1366" y="2084"/>
              <a:ext cx="80" cy="84"/>
            </a:xfrm>
            <a:custGeom>
              <a:avLst/>
              <a:gdLst>
                <a:gd name="T0" fmla="*/ 0 w 80"/>
                <a:gd name="T1" fmla="*/ 84 h 84"/>
                <a:gd name="T2" fmla="*/ 34 w 80"/>
                <a:gd name="T3" fmla="*/ 0 h 84"/>
                <a:gd name="T4" fmla="*/ 80 w 80"/>
                <a:gd name="T5" fmla="*/ 46 h 84"/>
                <a:gd name="T6" fmla="*/ 0 w 80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0" y="84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30" name="Freeform 361"/>
            <p:cNvSpPr>
              <a:spLocks/>
            </p:cNvSpPr>
            <p:nvPr/>
          </p:nvSpPr>
          <p:spPr bwMode="auto">
            <a:xfrm>
              <a:off x="1236" y="2214"/>
              <a:ext cx="82" cy="84"/>
            </a:xfrm>
            <a:custGeom>
              <a:avLst/>
              <a:gdLst>
                <a:gd name="T0" fmla="*/ 0 w 82"/>
                <a:gd name="T1" fmla="*/ 84 h 84"/>
                <a:gd name="T2" fmla="*/ 34 w 82"/>
                <a:gd name="T3" fmla="*/ 0 h 84"/>
                <a:gd name="T4" fmla="*/ 82 w 82"/>
                <a:gd name="T5" fmla="*/ 46 h 84"/>
                <a:gd name="T6" fmla="*/ 0 w 82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0" y="84"/>
                  </a:moveTo>
                  <a:lnTo>
                    <a:pt x="34" y="0"/>
                  </a:lnTo>
                  <a:lnTo>
                    <a:pt x="82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31" name="Freeform 362"/>
            <p:cNvSpPr>
              <a:spLocks/>
            </p:cNvSpPr>
            <p:nvPr/>
          </p:nvSpPr>
          <p:spPr bwMode="auto">
            <a:xfrm>
              <a:off x="1274" y="1815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0 w 82"/>
                <a:gd name="T3" fmla="*/ 48 h 82"/>
                <a:gd name="T4" fmla="*/ 46 w 82"/>
                <a:gd name="T5" fmla="*/ 0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0" y="48"/>
                  </a:lnTo>
                  <a:lnTo>
                    <a:pt x="46" y="0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32" name="Freeform 363"/>
            <p:cNvSpPr>
              <a:spLocks/>
            </p:cNvSpPr>
            <p:nvPr/>
          </p:nvSpPr>
          <p:spPr bwMode="auto">
            <a:xfrm>
              <a:off x="1360" y="1905"/>
              <a:ext cx="84" cy="81"/>
            </a:xfrm>
            <a:custGeom>
              <a:avLst/>
              <a:gdLst>
                <a:gd name="T0" fmla="*/ 0 w 84"/>
                <a:gd name="T1" fmla="*/ 0 h 81"/>
                <a:gd name="T2" fmla="*/ 84 w 84"/>
                <a:gd name="T3" fmla="*/ 34 h 81"/>
                <a:gd name="T4" fmla="*/ 38 w 84"/>
                <a:gd name="T5" fmla="*/ 81 h 81"/>
                <a:gd name="T6" fmla="*/ 0 w 84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1">
                  <a:moveTo>
                    <a:pt x="0" y="0"/>
                  </a:moveTo>
                  <a:lnTo>
                    <a:pt x="84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33" name="Freeform 364"/>
            <p:cNvSpPr>
              <a:spLocks/>
            </p:cNvSpPr>
            <p:nvPr/>
          </p:nvSpPr>
          <p:spPr bwMode="auto">
            <a:xfrm>
              <a:off x="1272" y="1813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0 w 82"/>
                <a:gd name="T3" fmla="*/ 48 h 82"/>
                <a:gd name="T4" fmla="*/ 46 w 82"/>
                <a:gd name="T5" fmla="*/ 0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0" y="48"/>
                  </a:lnTo>
                  <a:lnTo>
                    <a:pt x="46" y="0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34" name="Freeform 365"/>
            <p:cNvSpPr>
              <a:spLocks/>
            </p:cNvSpPr>
            <p:nvPr/>
          </p:nvSpPr>
          <p:spPr bwMode="auto">
            <a:xfrm>
              <a:off x="1358" y="1903"/>
              <a:ext cx="84" cy="81"/>
            </a:xfrm>
            <a:custGeom>
              <a:avLst/>
              <a:gdLst>
                <a:gd name="T0" fmla="*/ 0 w 84"/>
                <a:gd name="T1" fmla="*/ 0 h 81"/>
                <a:gd name="T2" fmla="*/ 84 w 84"/>
                <a:gd name="T3" fmla="*/ 34 h 81"/>
                <a:gd name="T4" fmla="*/ 38 w 84"/>
                <a:gd name="T5" fmla="*/ 81 h 81"/>
                <a:gd name="T6" fmla="*/ 0 w 84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1">
                  <a:moveTo>
                    <a:pt x="0" y="0"/>
                  </a:moveTo>
                  <a:lnTo>
                    <a:pt x="84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35" name="Freeform 366"/>
            <p:cNvSpPr>
              <a:spLocks/>
            </p:cNvSpPr>
            <p:nvPr/>
          </p:nvSpPr>
          <p:spPr bwMode="auto">
            <a:xfrm>
              <a:off x="1232" y="1775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36" name="Freeform 367"/>
            <p:cNvSpPr>
              <a:spLocks/>
            </p:cNvSpPr>
            <p:nvPr/>
          </p:nvSpPr>
          <p:spPr bwMode="auto">
            <a:xfrm>
              <a:off x="1630" y="2170"/>
              <a:ext cx="84" cy="82"/>
            </a:xfrm>
            <a:custGeom>
              <a:avLst/>
              <a:gdLst>
                <a:gd name="T0" fmla="*/ 0 w 84"/>
                <a:gd name="T1" fmla="*/ 0 h 82"/>
                <a:gd name="T2" fmla="*/ 84 w 84"/>
                <a:gd name="T3" fmla="*/ 36 h 82"/>
                <a:gd name="T4" fmla="*/ 38 w 84"/>
                <a:gd name="T5" fmla="*/ 82 h 82"/>
                <a:gd name="T6" fmla="*/ 0 w 8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0" y="0"/>
                  </a:moveTo>
                  <a:lnTo>
                    <a:pt x="84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37" name="Freeform 368"/>
            <p:cNvSpPr>
              <a:spLocks/>
            </p:cNvSpPr>
            <p:nvPr/>
          </p:nvSpPr>
          <p:spPr bwMode="auto">
            <a:xfrm>
              <a:off x="1230" y="1773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38" name="Freeform 369"/>
            <p:cNvSpPr>
              <a:spLocks/>
            </p:cNvSpPr>
            <p:nvPr/>
          </p:nvSpPr>
          <p:spPr bwMode="auto">
            <a:xfrm>
              <a:off x="1628" y="2168"/>
              <a:ext cx="84" cy="82"/>
            </a:xfrm>
            <a:custGeom>
              <a:avLst/>
              <a:gdLst>
                <a:gd name="T0" fmla="*/ 0 w 84"/>
                <a:gd name="T1" fmla="*/ 0 h 82"/>
                <a:gd name="T2" fmla="*/ 84 w 84"/>
                <a:gd name="T3" fmla="*/ 36 h 82"/>
                <a:gd name="T4" fmla="*/ 38 w 84"/>
                <a:gd name="T5" fmla="*/ 82 h 82"/>
                <a:gd name="T6" fmla="*/ 0 w 8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0" y="0"/>
                  </a:moveTo>
                  <a:lnTo>
                    <a:pt x="84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39" name="Freeform 370"/>
            <p:cNvSpPr>
              <a:spLocks/>
            </p:cNvSpPr>
            <p:nvPr/>
          </p:nvSpPr>
          <p:spPr bwMode="auto">
            <a:xfrm>
              <a:off x="1544" y="2082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4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40" name="Freeform 371"/>
            <p:cNvSpPr>
              <a:spLocks/>
            </p:cNvSpPr>
            <p:nvPr/>
          </p:nvSpPr>
          <p:spPr bwMode="auto">
            <a:xfrm>
              <a:off x="1672" y="2212"/>
              <a:ext cx="84" cy="82"/>
            </a:xfrm>
            <a:custGeom>
              <a:avLst/>
              <a:gdLst>
                <a:gd name="T0" fmla="*/ 84 w 84"/>
                <a:gd name="T1" fmla="*/ 82 h 82"/>
                <a:gd name="T2" fmla="*/ 0 w 84"/>
                <a:gd name="T3" fmla="*/ 46 h 82"/>
                <a:gd name="T4" fmla="*/ 46 w 84"/>
                <a:gd name="T5" fmla="*/ 0 h 82"/>
                <a:gd name="T6" fmla="*/ 84 w 84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84" y="82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4" y="8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41" name="Freeform 372"/>
            <p:cNvSpPr>
              <a:spLocks/>
            </p:cNvSpPr>
            <p:nvPr/>
          </p:nvSpPr>
          <p:spPr bwMode="auto">
            <a:xfrm>
              <a:off x="1542" y="2080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4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42" name="Freeform 373"/>
            <p:cNvSpPr>
              <a:spLocks/>
            </p:cNvSpPr>
            <p:nvPr/>
          </p:nvSpPr>
          <p:spPr bwMode="auto">
            <a:xfrm>
              <a:off x="1670" y="2210"/>
              <a:ext cx="84" cy="82"/>
            </a:xfrm>
            <a:custGeom>
              <a:avLst/>
              <a:gdLst>
                <a:gd name="T0" fmla="*/ 84 w 84"/>
                <a:gd name="T1" fmla="*/ 82 h 82"/>
                <a:gd name="T2" fmla="*/ 0 w 84"/>
                <a:gd name="T3" fmla="*/ 46 h 82"/>
                <a:gd name="T4" fmla="*/ 46 w 84"/>
                <a:gd name="T5" fmla="*/ 0 h 82"/>
                <a:gd name="T6" fmla="*/ 84 w 84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84" y="82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4" y="8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43" name="Freeform 374"/>
            <p:cNvSpPr>
              <a:spLocks/>
            </p:cNvSpPr>
            <p:nvPr/>
          </p:nvSpPr>
          <p:spPr bwMode="auto">
            <a:xfrm>
              <a:off x="1594" y="1952"/>
              <a:ext cx="86" cy="50"/>
            </a:xfrm>
            <a:custGeom>
              <a:avLst/>
              <a:gdLst>
                <a:gd name="T0" fmla="*/ 0 w 86"/>
                <a:gd name="T1" fmla="*/ 40 h 50"/>
                <a:gd name="T2" fmla="*/ 12 w 86"/>
                <a:gd name="T3" fmla="*/ 20 h 50"/>
                <a:gd name="T4" fmla="*/ 86 w 86"/>
                <a:gd name="T5" fmla="*/ 0 h 50"/>
                <a:gd name="T6" fmla="*/ 24 w 86"/>
                <a:gd name="T7" fmla="*/ 50 h 50"/>
                <a:gd name="T8" fmla="*/ 0 w 86"/>
                <a:gd name="T9" fmla="*/ 4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0" y="40"/>
                  </a:moveTo>
                  <a:lnTo>
                    <a:pt x="12" y="20"/>
                  </a:lnTo>
                  <a:lnTo>
                    <a:pt x="86" y="0"/>
                  </a:lnTo>
                  <a:lnTo>
                    <a:pt x="24" y="5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44" name="Freeform 375"/>
            <p:cNvSpPr>
              <a:spLocks/>
            </p:cNvSpPr>
            <p:nvPr/>
          </p:nvSpPr>
          <p:spPr bwMode="auto">
            <a:xfrm>
              <a:off x="1594" y="2070"/>
              <a:ext cx="92" cy="38"/>
            </a:xfrm>
            <a:custGeom>
              <a:avLst/>
              <a:gdLst>
                <a:gd name="T0" fmla="*/ 0 w 92"/>
                <a:gd name="T1" fmla="*/ 6 h 38"/>
                <a:gd name="T2" fmla="*/ 24 w 92"/>
                <a:gd name="T3" fmla="*/ 0 h 38"/>
                <a:gd name="T4" fmla="*/ 92 w 92"/>
                <a:gd name="T5" fmla="*/ 38 h 38"/>
                <a:gd name="T6" fmla="*/ 12 w 92"/>
                <a:gd name="T7" fmla="*/ 28 h 38"/>
                <a:gd name="T8" fmla="*/ 0 w 92"/>
                <a:gd name="T9" fmla="*/ 6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">
                  <a:moveTo>
                    <a:pt x="0" y="6"/>
                  </a:moveTo>
                  <a:lnTo>
                    <a:pt x="24" y="0"/>
                  </a:lnTo>
                  <a:lnTo>
                    <a:pt x="92" y="38"/>
                  </a:lnTo>
                  <a:lnTo>
                    <a:pt x="12" y="2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45" name="Freeform 376"/>
            <p:cNvSpPr>
              <a:spLocks/>
            </p:cNvSpPr>
            <p:nvPr/>
          </p:nvSpPr>
          <p:spPr bwMode="auto">
            <a:xfrm>
              <a:off x="1592" y="1950"/>
              <a:ext cx="86" cy="50"/>
            </a:xfrm>
            <a:custGeom>
              <a:avLst/>
              <a:gdLst>
                <a:gd name="T0" fmla="*/ 0 w 86"/>
                <a:gd name="T1" fmla="*/ 40 h 50"/>
                <a:gd name="T2" fmla="*/ 12 w 86"/>
                <a:gd name="T3" fmla="*/ 20 h 50"/>
                <a:gd name="T4" fmla="*/ 86 w 86"/>
                <a:gd name="T5" fmla="*/ 0 h 50"/>
                <a:gd name="T6" fmla="*/ 24 w 86"/>
                <a:gd name="T7" fmla="*/ 50 h 50"/>
                <a:gd name="T8" fmla="*/ 0 w 86"/>
                <a:gd name="T9" fmla="*/ 4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0" y="40"/>
                  </a:moveTo>
                  <a:lnTo>
                    <a:pt x="12" y="20"/>
                  </a:lnTo>
                  <a:lnTo>
                    <a:pt x="86" y="0"/>
                  </a:lnTo>
                  <a:lnTo>
                    <a:pt x="24" y="5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46" name="Freeform 377"/>
            <p:cNvSpPr>
              <a:spLocks/>
            </p:cNvSpPr>
            <p:nvPr/>
          </p:nvSpPr>
          <p:spPr bwMode="auto">
            <a:xfrm>
              <a:off x="1592" y="2068"/>
              <a:ext cx="92" cy="38"/>
            </a:xfrm>
            <a:custGeom>
              <a:avLst/>
              <a:gdLst>
                <a:gd name="T0" fmla="*/ 0 w 92"/>
                <a:gd name="T1" fmla="*/ 6 h 38"/>
                <a:gd name="T2" fmla="*/ 24 w 92"/>
                <a:gd name="T3" fmla="*/ 0 h 38"/>
                <a:gd name="T4" fmla="*/ 92 w 92"/>
                <a:gd name="T5" fmla="*/ 38 h 38"/>
                <a:gd name="T6" fmla="*/ 12 w 92"/>
                <a:gd name="T7" fmla="*/ 28 h 38"/>
                <a:gd name="T8" fmla="*/ 0 w 92"/>
                <a:gd name="T9" fmla="*/ 6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">
                  <a:moveTo>
                    <a:pt x="0" y="6"/>
                  </a:moveTo>
                  <a:lnTo>
                    <a:pt x="24" y="0"/>
                  </a:lnTo>
                  <a:lnTo>
                    <a:pt x="92" y="38"/>
                  </a:lnTo>
                  <a:lnTo>
                    <a:pt x="12" y="2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47" name="Freeform 378"/>
            <p:cNvSpPr>
              <a:spLocks/>
            </p:cNvSpPr>
            <p:nvPr/>
          </p:nvSpPr>
          <p:spPr bwMode="auto">
            <a:xfrm>
              <a:off x="1528" y="2134"/>
              <a:ext cx="50" cy="86"/>
            </a:xfrm>
            <a:custGeom>
              <a:avLst/>
              <a:gdLst>
                <a:gd name="T0" fmla="*/ 8 w 50"/>
                <a:gd name="T1" fmla="*/ 0 h 86"/>
                <a:gd name="T2" fmla="*/ 30 w 50"/>
                <a:gd name="T3" fmla="*/ 12 h 86"/>
                <a:gd name="T4" fmla="*/ 50 w 50"/>
                <a:gd name="T5" fmla="*/ 86 h 86"/>
                <a:gd name="T6" fmla="*/ 0 w 50"/>
                <a:gd name="T7" fmla="*/ 24 h 86"/>
                <a:gd name="T8" fmla="*/ 8 w 50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6">
                  <a:moveTo>
                    <a:pt x="8" y="0"/>
                  </a:moveTo>
                  <a:lnTo>
                    <a:pt x="30" y="12"/>
                  </a:lnTo>
                  <a:lnTo>
                    <a:pt x="50" y="86"/>
                  </a:lnTo>
                  <a:lnTo>
                    <a:pt x="0" y="2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48" name="Freeform 379"/>
            <p:cNvSpPr>
              <a:spLocks/>
            </p:cNvSpPr>
            <p:nvPr/>
          </p:nvSpPr>
          <p:spPr bwMode="auto">
            <a:xfrm>
              <a:off x="1422" y="2138"/>
              <a:ext cx="38" cy="90"/>
            </a:xfrm>
            <a:custGeom>
              <a:avLst/>
              <a:gdLst>
                <a:gd name="T0" fmla="*/ 32 w 38"/>
                <a:gd name="T1" fmla="*/ 0 h 90"/>
                <a:gd name="T2" fmla="*/ 38 w 38"/>
                <a:gd name="T3" fmla="*/ 22 h 90"/>
                <a:gd name="T4" fmla="*/ 0 w 38"/>
                <a:gd name="T5" fmla="*/ 90 h 90"/>
                <a:gd name="T6" fmla="*/ 10 w 38"/>
                <a:gd name="T7" fmla="*/ 10 h 90"/>
                <a:gd name="T8" fmla="*/ 32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49" name="Freeform 380"/>
            <p:cNvSpPr>
              <a:spLocks/>
            </p:cNvSpPr>
            <p:nvPr/>
          </p:nvSpPr>
          <p:spPr bwMode="auto">
            <a:xfrm>
              <a:off x="1526" y="2132"/>
              <a:ext cx="50" cy="86"/>
            </a:xfrm>
            <a:custGeom>
              <a:avLst/>
              <a:gdLst>
                <a:gd name="T0" fmla="*/ 8 w 50"/>
                <a:gd name="T1" fmla="*/ 0 h 86"/>
                <a:gd name="T2" fmla="*/ 30 w 50"/>
                <a:gd name="T3" fmla="*/ 12 h 86"/>
                <a:gd name="T4" fmla="*/ 50 w 50"/>
                <a:gd name="T5" fmla="*/ 86 h 86"/>
                <a:gd name="T6" fmla="*/ 0 w 50"/>
                <a:gd name="T7" fmla="*/ 24 h 86"/>
                <a:gd name="T8" fmla="*/ 8 w 50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6">
                  <a:moveTo>
                    <a:pt x="8" y="0"/>
                  </a:moveTo>
                  <a:lnTo>
                    <a:pt x="30" y="12"/>
                  </a:lnTo>
                  <a:lnTo>
                    <a:pt x="50" y="86"/>
                  </a:lnTo>
                  <a:lnTo>
                    <a:pt x="0" y="2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50" name="Freeform 381"/>
            <p:cNvSpPr>
              <a:spLocks/>
            </p:cNvSpPr>
            <p:nvPr/>
          </p:nvSpPr>
          <p:spPr bwMode="auto">
            <a:xfrm>
              <a:off x="1420" y="2136"/>
              <a:ext cx="38" cy="90"/>
            </a:xfrm>
            <a:custGeom>
              <a:avLst/>
              <a:gdLst>
                <a:gd name="T0" fmla="*/ 32 w 38"/>
                <a:gd name="T1" fmla="*/ 0 h 90"/>
                <a:gd name="T2" fmla="*/ 38 w 38"/>
                <a:gd name="T3" fmla="*/ 22 h 90"/>
                <a:gd name="T4" fmla="*/ 0 w 38"/>
                <a:gd name="T5" fmla="*/ 90 h 90"/>
                <a:gd name="T6" fmla="*/ 10 w 38"/>
                <a:gd name="T7" fmla="*/ 10 h 90"/>
                <a:gd name="T8" fmla="*/ 32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51" name="Freeform 382"/>
            <p:cNvSpPr>
              <a:spLocks/>
            </p:cNvSpPr>
            <p:nvPr/>
          </p:nvSpPr>
          <p:spPr bwMode="auto">
            <a:xfrm>
              <a:off x="1310" y="2072"/>
              <a:ext cx="88" cy="50"/>
            </a:xfrm>
            <a:custGeom>
              <a:avLst/>
              <a:gdLst>
                <a:gd name="T0" fmla="*/ 88 w 88"/>
                <a:gd name="T1" fmla="*/ 8 h 50"/>
                <a:gd name="T2" fmla="*/ 74 w 88"/>
                <a:gd name="T3" fmla="*/ 28 h 50"/>
                <a:gd name="T4" fmla="*/ 0 w 88"/>
                <a:gd name="T5" fmla="*/ 50 h 50"/>
                <a:gd name="T6" fmla="*/ 64 w 88"/>
                <a:gd name="T7" fmla="*/ 0 h 50"/>
                <a:gd name="T8" fmla="*/ 88 w 88"/>
                <a:gd name="T9" fmla="*/ 8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50">
                  <a:moveTo>
                    <a:pt x="88" y="8"/>
                  </a:moveTo>
                  <a:lnTo>
                    <a:pt x="74" y="28"/>
                  </a:lnTo>
                  <a:lnTo>
                    <a:pt x="0" y="50"/>
                  </a:lnTo>
                  <a:lnTo>
                    <a:pt x="64" y="0"/>
                  </a:lnTo>
                  <a:lnTo>
                    <a:pt x="88" y="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52" name="Freeform 383"/>
            <p:cNvSpPr>
              <a:spLocks/>
            </p:cNvSpPr>
            <p:nvPr/>
          </p:nvSpPr>
          <p:spPr bwMode="auto">
            <a:xfrm>
              <a:off x="1302" y="1964"/>
              <a:ext cx="90" cy="36"/>
            </a:xfrm>
            <a:custGeom>
              <a:avLst/>
              <a:gdLst>
                <a:gd name="T0" fmla="*/ 90 w 90"/>
                <a:gd name="T1" fmla="*/ 30 h 36"/>
                <a:gd name="T2" fmla="*/ 68 w 90"/>
                <a:gd name="T3" fmla="*/ 36 h 36"/>
                <a:gd name="T4" fmla="*/ 0 w 90"/>
                <a:gd name="T5" fmla="*/ 0 h 36"/>
                <a:gd name="T6" fmla="*/ 80 w 90"/>
                <a:gd name="T7" fmla="*/ 8 h 36"/>
                <a:gd name="T8" fmla="*/ 90 w 90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8" y="36"/>
                  </a:lnTo>
                  <a:lnTo>
                    <a:pt x="0" y="0"/>
                  </a:lnTo>
                  <a:lnTo>
                    <a:pt x="80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53" name="Freeform 384"/>
            <p:cNvSpPr>
              <a:spLocks/>
            </p:cNvSpPr>
            <p:nvPr/>
          </p:nvSpPr>
          <p:spPr bwMode="auto">
            <a:xfrm>
              <a:off x="1308" y="2070"/>
              <a:ext cx="88" cy="50"/>
            </a:xfrm>
            <a:custGeom>
              <a:avLst/>
              <a:gdLst>
                <a:gd name="T0" fmla="*/ 88 w 88"/>
                <a:gd name="T1" fmla="*/ 8 h 50"/>
                <a:gd name="T2" fmla="*/ 74 w 88"/>
                <a:gd name="T3" fmla="*/ 28 h 50"/>
                <a:gd name="T4" fmla="*/ 0 w 88"/>
                <a:gd name="T5" fmla="*/ 50 h 50"/>
                <a:gd name="T6" fmla="*/ 64 w 88"/>
                <a:gd name="T7" fmla="*/ 0 h 50"/>
                <a:gd name="T8" fmla="*/ 88 w 88"/>
                <a:gd name="T9" fmla="*/ 8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50">
                  <a:moveTo>
                    <a:pt x="88" y="8"/>
                  </a:moveTo>
                  <a:lnTo>
                    <a:pt x="74" y="28"/>
                  </a:lnTo>
                  <a:lnTo>
                    <a:pt x="0" y="50"/>
                  </a:lnTo>
                  <a:lnTo>
                    <a:pt x="64" y="0"/>
                  </a:lnTo>
                  <a:lnTo>
                    <a:pt x="88" y="8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54" name="Freeform 385"/>
            <p:cNvSpPr>
              <a:spLocks/>
            </p:cNvSpPr>
            <p:nvPr/>
          </p:nvSpPr>
          <p:spPr bwMode="auto">
            <a:xfrm>
              <a:off x="1300" y="1962"/>
              <a:ext cx="90" cy="36"/>
            </a:xfrm>
            <a:custGeom>
              <a:avLst/>
              <a:gdLst>
                <a:gd name="T0" fmla="*/ 90 w 90"/>
                <a:gd name="T1" fmla="*/ 30 h 36"/>
                <a:gd name="T2" fmla="*/ 68 w 90"/>
                <a:gd name="T3" fmla="*/ 36 h 36"/>
                <a:gd name="T4" fmla="*/ 0 w 90"/>
                <a:gd name="T5" fmla="*/ 0 h 36"/>
                <a:gd name="T6" fmla="*/ 80 w 90"/>
                <a:gd name="T7" fmla="*/ 8 h 36"/>
                <a:gd name="T8" fmla="*/ 90 w 90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8" y="36"/>
                  </a:lnTo>
                  <a:lnTo>
                    <a:pt x="0" y="0"/>
                  </a:lnTo>
                  <a:lnTo>
                    <a:pt x="80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55" name="Freeform 386"/>
            <p:cNvSpPr>
              <a:spLocks/>
            </p:cNvSpPr>
            <p:nvPr/>
          </p:nvSpPr>
          <p:spPr bwMode="auto">
            <a:xfrm>
              <a:off x="1408" y="1849"/>
              <a:ext cx="52" cy="86"/>
            </a:xfrm>
            <a:custGeom>
              <a:avLst/>
              <a:gdLst>
                <a:gd name="T0" fmla="*/ 42 w 52"/>
                <a:gd name="T1" fmla="*/ 86 h 86"/>
                <a:gd name="T2" fmla="*/ 22 w 52"/>
                <a:gd name="T3" fmla="*/ 74 h 86"/>
                <a:gd name="T4" fmla="*/ 0 w 52"/>
                <a:gd name="T5" fmla="*/ 0 h 86"/>
                <a:gd name="T6" fmla="*/ 52 w 52"/>
                <a:gd name="T7" fmla="*/ 62 h 86"/>
                <a:gd name="T8" fmla="*/ 42 w 52"/>
                <a:gd name="T9" fmla="*/ 86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86">
                  <a:moveTo>
                    <a:pt x="42" y="86"/>
                  </a:moveTo>
                  <a:lnTo>
                    <a:pt x="22" y="74"/>
                  </a:lnTo>
                  <a:lnTo>
                    <a:pt x="0" y="0"/>
                  </a:lnTo>
                  <a:lnTo>
                    <a:pt x="52" y="62"/>
                  </a:lnTo>
                  <a:lnTo>
                    <a:pt x="42" y="8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56" name="Freeform 387"/>
            <p:cNvSpPr>
              <a:spLocks/>
            </p:cNvSpPr>
            <p:nvPr/>
          </p:nvSpPr>
          <p:spPr bwMode="auto">
            <a:xfrm>
              <a:off x="1528" y="1843"/>
              <a:ext cx="38" cy="90"/>
            </a:xfrm>
            <a:custGeom>
              <a:avLst/>
              <a:gdLst>
                <a:gd name="T0" fmla="*/ 6 w 38"/>
                <a:gd name="T1" fmla="*/ 90 h 90"/>
                <a:gd name="T2" fmla="*/ 0 w 38"/>
                <a:gd name="T3" fmla="*/ 68 h 90"/>
                <a:gd name="T4" fmla="*/ 38 w 38"/>
                <a:gd name="T5" fmla="*/ 0 h 90"/>
                <a:gd name="T6" fmla="*/ 30 w 38"/>
                <a:gd name="T7" fmla="*/ 80 h 90"/>
                <a:gd name="T8" fmla="*/ 6 w 38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8"/>
                  </a:lnTo>
                  <a:lnTo>
                    <a:pt x="38" y="0"/>
                  </a:lnTo>
                  <a:lnTo>
                    <a:pt x="30" y="80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57" name="Freeform 388"/>
            <p:cNvSpPr>
              <a:spLocks/>
            </p:cNvSpPr>
            <p:nvPr/>
          </p:nvSpPr>
          <p:spPr bwMode="auto">
            <a:xfrm>
              <a:off x="1406" y="1847"/>
              <a:ext cx="52" cy="86"/>
            </a:xfrm>
            <a:custGeom>
              <a:avLst/>
              <a:gdLst>
                <a:gd name="T0" fmla="*/ 42 w 52"/>
                <a:gd name="T1" fmla="*/ 86 h 86"/>
                <a:gd name="T2" fmla="*/ 22 w 52"/>
                <a:gd name="T3" fmla="*/ 74 h 86"/>
                <a:gd name="T4" fmla="*/ 0 w 52"/>
                <a:gd name="T5" fmla="*/ 0 h 86"/>
                <a:gd name="T6" fmla="*/ 52 w 52"/>
                <a:gd name="T7" fmla="*/ 62 h 86"/>
                <a:gd name="T8" fmla="*/ 42 w 52"/>
                <a:gd name="T9" fmla="*/ 86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86">
                  <a:moveTo>
                    <a:pt x="42" y="86"/>
                  </a:moveTo>
                  <a:lnTo>
                    <a:pt x="22" y="74"/>
                  </a:lnTo>
                  <a:lnTo>
                    <a:pt x="0" y="0"/>
                  </a:lnTo>
                  <a:lnTo>
                    <a:pt x="52" y="62"/>
                  </a:lnTo>
                  <a:lnTo>
                    <a:pt x="42" y="86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058" name="Freeform 389"/>
            <p:cNvSpPr>
              <a:spLocks/>
            </p:cNvSpPr>
            <p:nvPr/>
          </p:nvSpPr>
          <p:spPr bwMode="auto">
            <a:xfrm>
              <a:off x="1526" y="1841"/>
              <a:ext cx="38" cy="90"/>
            </a:xfrm>
            <a:custGeom>
              <a:avLst/>
              <a:gdLst>
                <a:gd name="T0" fmla="*/ 6 w 38"/>
                <a:gd name="T1" fmla="*/ 90 h 90"/>
                <a:gd name="T2" fmla="*/ 0 w 38"/>
                <a:gd name="T3" fmla="*/ 68 h 90"/>
                <a:gd name="T4" fmla="*/ 38 w 38"/>
                <a:gd name="T5" fmla="*/ 0 h 90"/>
                <a:gd name="T6" fmla="*/ 30 w 38"/>
                <a:gd name="T7" fmla="*/ 80 h 90"/>
                <a:gd name="T8" fmla="*/ 6 w 38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8"/>
                  </a:lnTo>
                  <a:lnTo>
                    <a:pt x="38" y="0"/>
                  </a:lnTo>
                  <a:lnTo>
                    <a:pt x="30" y="80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5849" name="Group 390"/>
          <p:cNvGrpSpPr>
            <a:grpSpLocks/>
          </p:cNvGrpSpPr>
          <p:nvPr/>
        </p:nvGrpSpPr>
        <p:grpSpPr bwMode="auto">
          <a:xfrm>
            <a:off x="6958013" y="2505075"/>
            <a:ext cx="1671637" cy="1671638"/>
            <a:chOff x="2259" y="245"/>
            <a:chExt cx="1149" cy="1149"/>
          </a:xfrm>
        </p:grpSpPr>
        <p:sp>
          <p:nvSpPr>
            <p:cNvPr id="35947" name="Freeform 391"/>
            <p:cNvSpPr>
              <a:spLocks/>
            </p:cNvSpPr>
            <p:nvPr/>
          </p:nvSpPr>
          <p:spPr bwMode="auto">
            <a:xfrm>
              <a:off x="2782" y="978"/>
              <a:ext cx="103" cy="128"/>
            </a:xfrm>
            <a:custGeom>
              <a:avLst/>
              <a:gdLst>
                <a:gd name="T0" fmla="*/ 53 w 66"/>
                <a:gd name="T1" fmla="*/ 128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8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48" name="Freeform 392"/>
            <p:cNvSpPr>
              <a:spLocks/>
            </p:cNvSpPr>
            <p:nvPr/>
          </p:nvSpPr>
          <p:spPr bwMode="auto">
            <a:xfrm>
              <a:off x="2782" y="1265"/>
              <a:ext cx="103" cy="129"/>
            </a:xfrm>
            <a:custGeom>
              <a:avLst/>
              <a:gdLst>
                <a:gd name="T0" fmla="*/ 53 w 66"/>
                <a:gd name="T1" fmla="*/ 129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49" name="Freeform 393"/>
            <p:cNvSpPr>
              <a:spLocks/>
            </p:cNvSpPr>
            <p:nvPr/>
          </p:nvSpPr>
          <p:spPr bwMode="auto">
            <a:xfrm>
              <a:off x="2780" y="389"/>
              <a:ext cx="103" cy="129"/>
            </a:xfrm>
            <a:custGeom>
              <a:avLst/>
              <a:gdLst>
                <a:gd name="T0" fmla="*/ 53 w 66"/>
                <a:gd name="T1" fmla="*/ 129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50" name="Freeform 394"/>
            <p:cNvSpPr>
              <a:spLocks/>
            </p:cNvSpPr>
            <p:nvPr/>
          </p:nvSpPr>
          <p:spPr bwMode="auto">
            <a:xfrm>
              <a:off x="3046" y="480"/>
              <a:ext cx="126" cy="129"/>
            </a:xfrm>
            <a:custGeom>
              <a:avLst/>
              <a:gdLst>
                <a:gd name="T0" fmla="*/ 0 w 80"/>
                <a:gd name="T1" fmla="*/ 129 h 82"/>
                <a:gd name="T2" fmla="*/ 54 w 80"/>
                <a:gd name="T3" fmla="*/ 0 h 82"/>
                <a:gd name="T4" fmla="*/ 126 w 80"/>
                <a:gd name="T5" fmla="*/ 72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51" name="Freeform 395"/>
            <p:cNvSpPr>
              <a:spLocks/>
            </p:cNvSpPr>
            <p:nvPr/>
          </p:nvSpPr>
          <p:spPr bwMode="auto">
            <a:xfrm>
              <a:off x="3136" y="771"/>
              <a:ext cx="129" cy="100"/>
            </a:xfrm>
            <a:custGeom>
              <a:avLst/>
              <a:gdLst>
                <a:gd name="T0" fmla="*/ 0 w 82"/>
                <a:gd name="T1" fmla="*/ 50 h 64"/>
                <a:gd name="T2" fmla="*/ 129 w 82"/>
                <a:gd name="T3" fmla="*/ 0 h 64"/>
                <a:gd name="T4" fmla="*/ 129 w 82"/>
                <a:gd name="T5" fmla="*/ 100 h 64"/>
                <a:gd name="T6" fmla="*/ 0 w 82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0" y="32"/>
                  </a:moveTo>
                  <a:lnTo>
                    <a:pt x="82" y="0"/>
                  </a:lnTo>
                  <a:lnTo>
                    <a:pt x="82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52" name="Freeform 396"/>
            <p:cNvSpPr>
              <a:spLocks/>
            </p:cNvSpPr>
            <p:nvPr/>
          </p:nvSpPr>
          <p:spPr bwMode="auto">
            <a:xfrm>
              <a:off x="2989" y="771"/>
              <a:ext cx="132" cy="100"/>
            </a:xfrm>
            <a:custGeom>
              <a:avLst/>
              <a:gdLst>
                <a:gd name="T0" fmla="*/ 132 w 84"/>
                <a:gd name="T1" fmla="*/ 50 h 64"/>
                <a:gd name="T2" fmla="*/ 0 w 84"/>
                <a:gd name="T3" fmla="*/ 0 h 64"/>
                <a:gd name="T4" fmla="*/ 0 w 84"/>
                <a:gd name="T5" fmla="*/ 100 h 64"/>
                <a:gd name="T6" fmla="*/ 132 w 84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53" name="Freeform 397"/>
            <p:cNvSpPr>
              <a:spLocks/>
            </p:cNvSpPr>
            <p:nvPr/>
          </p:nvSpPr>
          <p:spPr bwMode="auto">
            <a:xfrm>
              <a:off x="3279" y="771"/>
              <a:ext cx="129" cy="100"/>
            </a:xfrm>
            <a:custGeom>
              <a:avLst/>
              <a:gdLst>
                <a:gd name="T0" fmla="*/ 129 w 82"/>
                <a:gd name="T1" fmla="*/ 50 h 64"/>
                <a:gd name="T2" fmla="*/ 0 w 82"/>
                <a:gd name="T3" fmla="*/ 0 h 64"/>
                <a:gd name="T4" fmla="*/ 0 w 82"/>
                <a:gd name="T5" fmla="*/ 100 h 64"/>
                <a:gd name="T6" fmla="*/ 129 w 82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82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2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54" name="Freeform 398"/>
            <p:cNvSpPr>
              <a:spLocks/>
            </p:cNvSpPr>
            <p:nvPr/>
          </p:nvSpPr>
          <p:spPr bwMode="auto">
            <a:xfrm>
              <a:off x="2405" y="768"/>
              <a:ext cx="129" cy="103"/>
            </a:xfrm>
            <a:custGeom>
              <a:avLst/>
              <a:gdLst>
                <a:gd name="T0" fmla="*/ 129 w 82"/>
                <a:gd name="T1" fmla="*/ 50 h 66"/>
                <a:gd name="T2" fmla="*/ 0 w 82"/>
                <a:gd name="T3" fmla="*/ 0 h 66"/>
                <a:gd name="T4" fmla="*/ 0 w 82"/>
                <a:gd name="T5" fmla="*/ 103 h 66"/>
                <a:gd name="T6" fmla="*/ 129 w 82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82" y="32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2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55" name="Freeform 399"/>
            <p:cNvSpPr>
              <a:spLocks/>
            </p:cNvSpPr>
            <p:nvPr/>
          </p:nvSpPr>
          <p:spPr bwMode="auto">
            <a:xfrm>
              <a:off x="2550" y="768"/>
              <a:ext cx="128" cy="103"/>
            </a:xfrm>
            <a:custGeom>
              <a:avLst/>
              <a:gdLst>
                <a:gd name="T0" fmla="*/ 0 w 82"/>
                <a:gd name="T1" fmla="*/ 50 h 66"/>
                <a:gd name="T2" fmla="*/ 128 w 82"/>
                <a:gd name="T3" fmla="*/ 0 h 66"/>
                <a:gd name="T4" fmla="*/ 128 w 82"/>
                <a:gd name="T5" fmla="*/ 103 h 66"/>
                <a:gd name="T6" fmla="*/ 0 w 82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2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56" name="Freeform 400"/>
            <p:cNvSpPr>
              <a:spLocks/>
            </p:cNvSpPr>
            <p:nvPr/>
          </p:nvSpPr>
          <p:spPr bwMode="auto">
            <a:xfrm>
              <a:off x="2259" y="768"/>
              <a:ext cx="132" cy="103"/>
            </a:xfrm>
            <a:custGeom>
              <a:avLst/>
              <a:gdLst>
                <a:gd name="T0" fmla="*/ 0 w 84"/>
                <a:gd name="T1" fmla="*/ 50 h 66"/>
                <a:gd name="T2" fmla="*/ 132 w 84"/>
                <a:gd name="T3" fmla="*/ 0 h 66"/>
                <a:gd name="T4" fmla="*/ 132 w 84"/>
                <a:gd name="T5" fmla="*/ 103 h 66"/>
                <a:gd name="T6" fmla="*/ 0 w 84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2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57" name="Freeform 401"/>
            <p:cNvSpPr>
              <a:spLocks/>
            </p:cNvSpPr>
            <p:nvPr/>
          </p:nvSpPr>
          <p:spPr bwMode="auto">
            <a:xfrm>
              <a:off x="2785" y="1122"/>
              <a:ext cx="100" cy="129"/>
            </a:xfrm>
            <a:custGeom>
              <a:avLst/>
              <a:gdLst>
                <a:gd name="T0" fmla="*/ 47 w 64"/>
                <a:gd name="T1" fmla="*/ 0 h 82"/>
                <a:gd name="T2" fmla="*/ 100 w 64"/>
                <a:gd name="T3" fmla="*/ 129 h 82"/>
                <a:gd name="T4" fmla="*/ 0 w 64"/>
                <a:gd name="T5" fmla="*/ 129 h 82"/>
                <a:gd name="T6" fmla="*/ 47 w 6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2">
                  <a:moveTo>
                    <a:pt x="30" y="0"/>
                  </a:moveTo>
                  <a:lnTo>
                    <a:pt x="64" y="82"/>
                  </a:lnTo>
                  <a:lnTo>
                    <a:pt x="0" y="8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58" name="Freeform 402"/>
            <p:cNvSpPr>
              <a:spLocks/>
            </p:cNvSpPr>
            <p:nvPr/>
          </p:nvSpPr>
          <p:spPr bwMode="auto">
            <a:xfrm>
              <a:off x="2782" y="534"/>
              <a:ext cx="103" cy="128"/>
            </a:xfrm>
            <a:custGeom>
              <a:avLst/>
              <a:gdLst>
                <a:gd name="T0" fmla="*/ 53 w 66"/>
                <a:gd name="T1" fmla="*/ 0 h 82"/>
                <a:gd name="T2" fmla="*/ 103 w 66"/>
                <a:gd name="T3" fmla="*/ 128 h 82"/>
                <a:gd name="T4" fmla="*/ 0 w 66"/>
                <a:gd name="T5" fmla="*/ 128 h 82"/>
                <a:gd name="T6" fmla="*/ 53 w 66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0"/>
                  </a:moveTo>
                  <a:lnTo>
                    <a:pt x="66" y="82"/>
                  </a:lnTo>
                  <a:lnTo>
                    <a:pt x="0" y="8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59" name="Freeform 403"/>
            <p:cNvSpPr>
              <a:spLocks/>
            </p:cNvSpPr>
            <p:nvPr/>
          </p:nvSpPr>
          <p:spPr bwMode="auto">
            <a:xfrm>
              <a:off x="2780" y="245"/>
              <a:ext cx="103" cy="132"/>
            </a:xfrm>
            <a:custGeom>
              <a:avLst/>
              <a:gdLst>
                <a:gd name="T0" fmla="*/ 53 w 66"/>
                <a:gd name="T1" fmla="*/ 0 h 84"/>
                <a:gd name="T2" fmla="*/ 103 w 66"/>
                <a:gd name="T3" fmla="*/ 132 h 84"/>
                <a:gd name="T4" fmla="*/ 0 w 66"/>
                <a:gd name="T5" fmla="*/ 132 h 84"/>
                <a:gd name="T6" fmla="*/ 53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60" name="Freeform 404"/>
            <p:cNvSpPr>
              <a:spLocks/>
            </p:cNvSpPr>
            <p:nvPr/>
          </p:nvSpPr>
          <p:spPr bwMode="auto">
            <a:xfrm>
              <a:off x="2907" y="615"/>
              <a:ext cx="129" cy="124"/>
            </a:xfrm>
            <a:custGeom>
              <a:avLst/>
              <a:gdLst>
                <a:gd name="T0" fmla="*/ 129 w 82"/>
                <a:gd name="T1" fmla="*/ 0 h 79"/>
                <a:gd name="T2" fmla="*/ 72 w 82"/>
                <a:gd name="T3" fmla="*/ 124 h 79"/>
                <a:gd name="T4" fmla="*/ 0 w 82"/>
                <a:gd name="T5" fmla="*/ 57 h 79"/>
                <a:gd name="T6" fmla="*/ 129 w 82"/>
                <a:gd name="T7" fmla="*/ 0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79">
                  <a:moveTo>
                    <a:pt x="82" y="0"/>
                  </a:moveTo>
                  <a:lnTo>
                    <a:pt x="46" y="79"/>
                  </a:lnTo>
                  <a:lnTo>
                    <a:pt x="0" y="36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61" name="Freeform 405"/>
            <p:cNvSpPr>
              <a:spLocks/>
            </p:cNvSpPr>
            <p:nvPr/>
          </p:nvSpPr>
          <p:spPr bwMode="auto">
            <a:xfrm>
              <a:off x="3114" y="412"/>
              <a:ext cx="126" cy="129"/>
            </a:xfrm>
            <a:custGeom>
              <a:avLst/>
              <a:gdLst>
                <a:gd name="T0" fmla="*/ 126 w 80"/>
                <a:gd name="T1" fmla="*/ 0 h 82"/>
                <a:gd name="T2" fmla="*/ 72 w 80"/>
                <a:gd name="T3" fmla="*/ 129 h 82"/>
                <a:gd name="T4" fmla="*/ 0 w 80"/>
                <a:gd name="T5" fmla="*/ 60 h 82"/>
                <a:gd name="T6" fmla="*/ 126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62" name="Freeform 406"/>
            <p:cNvSpPr>
              <a:spLocks/>
            </p:cNvSpPr>
            <p:nvPr/>
          </p:nvSpPr>
          <p:spPr bwMode="auto">
            <a:xfrm>
              <a:off x="2499" y="1034"/>
              <a:ext cx="126" cy="129"/>
            </a:xfrm>
            <a:custGeom>
              <a:avLst/>
              <a:gdLst>
                <a:gd name="T0" fmla="*/ 126 w 80"/>
                <a:gd name="T1" fmla="*/ 0 h 82"/>
                <a:gd name="T2" fmla="*/ 72 w 80"/>
                <a:gd name="T3" fmla="*/ 129 h 82"/>
                <a:gd name="T4" fmla="*/ 0 w 80"/>
                <a:gd name="T5" fmla="*/ 60 h 82"/>
                <a:gd name="T6" fmla="*/ 126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63" name="Freeform 407"/>
            <p:cNvSpPr>
              <a:spLocks/>
            </p:cNvSpPr>
            <p:nvPr/>
          </p:nvSpPr>
          <p:spPr bwMode="auto">
            <a:xfrm>
              <a:off x="2637" y="899"/>
              <a:ext cx="126" cy="129"/>
            </a:xfrm>
            <a:custGeom>
              <a:avLst/>
              <a:gdLst>
                <a:gd name="T0" fmla="*/ 0 w 80"/>
                <a:gd name="T1" fmla="*/ 129 h 82"/>
                <a:gd name="T2" fmla="*/ 54 w 80"/>
                <a:gd name="T3" fmla="*/ 0 h 82"/>
                <a:gd name="T4" fmla="*/ 126 w 80"/>
                <a:gd name="T5" fmla="*/ 69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64" name="Freeform 408"/>
            <p:cNvSpPr>
              <a:spLocks/>
            </p:cNvSpPr>
            <p:nvPr/>
          </p:nvSpPr>
          <p:spPr bwMode="auto">
            <a:xfrm>
              <a:off x="2435" y="1104"/>
              <a:ext cx="125" cy="129"/>
            </a:xfrm>
            <a:custGeom>
              <a:avLst/>
              <a:gdLst>
                <a:gd name="T0" fmla="*/ 0 w 80"/>
                <a:gd name="T1" fmla="*/ 129 h 82"/>
                <a:gd name="T2" fmla="*/ 53 w 80"/>
                <a:gd name="T3" fmla="*/ 0 h 82"/>
                <a:gd name="T4" fmla="*/ 125 w 80"/>
                <a:gd name="T5" fmla="*/ 69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65" name="Freeform 409"/>
            <p:cNvSpPr>
              <a:spLocks/>
            </p:cNvSpPr>
            <p:nvPr/>
          </p:nvSpPr>
          <p:spPr bwMode="auto">
            <a:xfrm>
              <a:off x="2491" y="477"/>
              <a:ext cx="129" cy="126"/>
            </a:xfrm>
            <a:custGeom>
              <a:avLst/>
              <a:gdLst>
                <a:gd name="T0" fmla="*/ 129 w 82"/>
                <a:gd name="T1" fmla="*/ 126 h 80"/>
                <a:gd name="T2" fmla="*/ 0 w 82"/>
                <a:gd name="T3" fmla="*/ 72 h 80"/>
                <a:gd name="T4" fmla="*/ 69 w 82"/>
                <a:gd name="T5" fmla="*/ 0 h 80"/>
                <a:gd name="T6" fmla="*/ 129 w 82"/>
                <a:gd name="T7" fmla="*/ 126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66" name="Freeform 410"/>
            <p:cNvSpPr>
              <a:spLocks/>
            </p:cNvSpPr>
            <p:nvPr/>
          </p:nvSpPr>
          <p:spPr bwMode="auto">
            <a:xfrm>
              <a:off x="2628" y="615"/>
              <a:ext cx="129" cy="127"/>
            </a:xfrm>
            <a:custGeom>
              <a:avLst/>
              <a:gdLst>
                <a:gd name="T0" fmla="*/ 0 w 82"/>
                <a:gd name="T1" fmla="*/ 0 h 81"/>
                <a:gd name="T2" fmla="*/ 129 w 82"/>
                <a:gd name="T3" fmla="*/ 53 h 81"/>
                <a:gd name="T4" fmla="*/ 60 w 82"/>
                <a:gd name="T5" fmla="*/ 127 h 81"/>
                <a:gd name="T6" fmla="*/ 0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0" y="0"/>
                  </a:moveTo>
                  <a:lnTo>
                    <a:pt x="82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67" name="Freeform 411"/>
            <p:cNvSpPr>
              <a:spLocks/>
            </p:cNvSpPr>
            <p:nvPr/>
          </p:nvSpPr>
          <p:spPr bwMode="auto">
            <a:xfrm>
              <a:off x="2421" y="412"/>
              <a:ext cx="129" cy="126"/>
            </a:xfrm>
            <a:custGeom>
              <a:avLst/>
              <a:gdLst>
                <a:gd name="T0" fmla="*/ 0 w 82"/>
                <a:gd name="T1" fmla="*/ 0 h 80"/>
                <a:gd name="T2" fmla="*/ 129 w 82"/>
                <a:gd name="T3" fmla="*/ 54 h 80"/>
                <a:gd name="T4" fmla="*/ 60 w 82"/>
                <a:gd name="T5" fmla="*/ 126 h 80"/>
                <a:gd name="T6" fmla="*/ 0 w 82"/>
                <a:gd name="T7" fmla="*/ 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0" y="0"/>
                  </a:moveTo>
                  <a:lnTo>
                    <a:pt x="82" y="34"/>
                  </a:lnTo>
                  <a:lnTo>
                    <a:pt x="38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68" name="Freeform 412"/>
            <p:cNvSpPr>
              <a:spLocks/>
            </p:cNvSpPr>
            <p:nvPr/>
          </p:nvSpPr>
          <p:spPr bwMode="auto">
            <a:xfrm>
              <a:off x="3045" y="1028"/>
              <a:ext cx="129" cy="129"/>
            </a:xfrm>
            <a:custGeom>
              <a:avLst/>
              <a:gdLst>
                <a:gd name="T0" fmla="*/ 0 w 82"/>
                <a:gd name="T1" fmla="*/ 0 h 82"/>
                <a:gd name="T2" fmla="*/ 129 w 82"/>
                <a:gd name="T3" fmla="*/ 57 h 82"/>
                <a:gd name="T4" fmla="*/ 60 w 82"/>
                <a:gd name="T5" fmla="*/ 129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69" name="Freeform 413"/>
            <p:cNvSpPr>
              <a:spLocks/>
            </p:cNvSpPr>
            <p:nvPr/>
          </p:nvSpPr>
          <p:spPr bwMode="auto">
            <a:xfrm>
              <a:off x="2910" y="890"/>
              <a:ext cx="129" cy="125"/>
            </a:xfrm>
            <a:custGeom>
              <a:avLst/>
              <a:gdLst>
                <a:gd name="T0" fmla="*/ 129 w 82"/>
                <a:gd name="T1" fmla="*/ 125 h 80"/>
                <a:gd name="T2" fmla="*/ 0 w 82"/>
                <a:gd name="T3" fmla="*/ 72 h 80"/>
                <a:gd name="T4" fmla="*/ 72 w 82"/>
                <a:gd name="T5" fmla="*/ 0 h 80"/>
                <a:gd name="T6" fmla="*/ 129 w 82"/>
                <a:gd name="T7" fmla="*/ 125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70" name="Freeform 414"/>
            <p:cNvSpPr>
              <a:spLocks/>
            </p:cNvSpPr>
            <p:nvPr/>
          </p:nvSpPr>
          <p:spPr bwMode="auto">
            <a:xfrm>
              <a:off x="3115" y="1094"/>
              <a:ext cx="129" cy="125"/>
            </a:xfrm>
            <a:custGeom>
              <a:avLst/>
              <a:gdLst>
                <a:gd name="T0" fmla="*/ 129 w 82"/>
                <a:gd name="T1" fmla="*/ 125 h 80"/>
                <a:gd name="T2" fmla="*/ 0 w 82"/>
                <a:gd name="T3" fmla="*/ 72 h 80"/>
                <a:gd name="T4" fmla="*/ 72 w 82"/>
                <a:gd name="T5" fmla="*/ 0 h 80"/>
                <a:gd name="T6" fmla="*/ 129 w 82"/>
                <a:gd name="T7" fmla="*/ 125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71" name="Freeform 415"/>
            <p:cNvSpPr>
              <a:spLocks/>
            </p:cNvSpPr>
            <p:nvPr/>
          </p:nvSpPr>
          <p:spPr bwMode="auto">
            <a:xfrm>
              <a:off x="2992" y="691"/>
              <a:ext cx="132" cy="77"/>
            </a:xfrm>
            <a:custGeom>
              <a:avLst/>
              <a:gdLst>
                <a:gd name="T0" fmla="*/ 0 w 84"/>
                <a:gd name="T1" fmla="*/ 61 h 49"/>
                <a:gd name="T2" fmla="*/ 19 w 84"/>
                <a:gd name="T3" fmla="*/ 30 h 49"/>
                <a:gd name="T4" fmla="*/ 132 w 84"/>
                <a:gd name="T5" fmla="*/ 0 h 49"/>
                <a:gd name="T6" fmla="*/ 35 w 84"/>
                <a:gd name="T7" fmla="*/ 77 h 49"/>
                <a:gd name="T8" fmla="*/ 0 w 84"/>
                <a:gd name="T9" fmla="*/ 6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49">
                  <a:moveTo>
                    <a:pt x="0" y="39"/>
                  </a:moveTo>
                  <a:lnTo>
                    <a:pt x="12" y="19"/>
                  </a:lnTo>
                  <a:lnTo>
                    <a:pt x="84" y="0"/>
                  </a:lnTo>
                  <a:lnTo>
                    <a:pt x="22" y="4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72" name="Freeform 416"/>
            <p:cNvSpPr>
              <a:spLocks/>
            </p:cNvSpPr>
            <p:nvPr/>
          </p:nvSpPr>
          <p:spPr bwMode="auto">
            <a:xfrm>
              <a:off x="2992" y="871"/>
              <a:ext cx="138" cy="60"/>
            </a:xfrm>
            <a:custGeom>
              <a:avLst/>
              <a:gdLst>
                <a:gd name="T0" fmla="*/ 0 w 88"/>
                <a:gd name="T1" fmla="*/ 9 h 38"/>
                <a:gd name="T2" fmla="*/ 35 w 88"/>
                <a:gd name="T3" fmla="*/ 0 h 38"/>
                <a:gd name="T4" fmla="*/ 138 w 88"/>
                <a:gd name="T5" fmla="*/ 60 h 38"/>
                <a:gd name="T6" fmla="*/ 16 w 88"/>
                <a:gd name="T7" fmla="*/ 47 h 38"/>
                <a:gd name="T8" fmla="*/ 0 w 88"/>
                <a:gd name="T9" fmla="*/ 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38">
                  <a:moveTo>
                    <a:pt x="0" y="6"/>
                  </a:moveTo>
                  <a:lnTo>
                    <a:pt x="22" y="0"/>
                  </a:lnTo>
                  <a:lnTo>
                    <a:pt x="88" y="38"/>
                  </a:lnTo>
                  <a:lnTo>
                    <a:pt x="10" y="3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73" name="Freeform 417"/>
            <p:cNvSpPr>
              <a:spLocks/>
            </p:cNvSpPr>
            <p:nvPr/>
          </p:nvSpPr>
          <p:spPr bwMode="auto">
            <a:xfrm>
              <a:off x="2888" y="975"/>
              <a:ext cx="79" cy="131"/>
            </a:xfrm>
            <a:custGeom>
              <a:avLst/>
              <a:gdLst>
                <a:gd name="T0" fmla="*/ 13 w 50"/>
                <a:gd name="T1" fmla="*/ 0 h 84"/>
                <a:gd name="T2" fmla="*/ 44 w 50"/>
                <a:gd name="T3" fmla="*/ 16 h 84"/>
                <a:gd name="T4" fmla="*/ 79 w 50"/>
                <a:gd name="T5" fmla="*/ 131 h 84"/>
                <a:gd name="T6" fmla="*/ 0 w 50"/>
                <a:gd name="T7" fmla="*/ 34 h 84"/>
                <a:gd name="T8" fmla="*/ 13 w 50"/>
                <a:gd name="T9" fmla="*/ 0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8" y="0"/>
                  </a:moveTo>
                  <a:lnTo>
                    <a:pt x="28" y="10"/>
                  </a:lnTo>
                  <a:lnTo>
                    <a:pt x="50" y="84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74" name="Freeform 418"/>
            <p:cNvSpPr>
              <a:spLocks/>
            </p:cNvSpPr>
            <p:nvPr/>
          </p:nvSpPr>
          <p:spPr bwMode="auto">
            <a:xfrm>
              <a:off x="2722" y="978"/>
              <a:ext cx="60" cy="141"/>
            </a:xfrm>
            <a:custGeom>
              <a:avLst/>
              <a:gdLst>
                <a:gd name="T0" fmla="*/ 51 w 38"/>
                <a:gd name="T1" fmla="*/ 0 h 90"/>
                <a:gd name="T2" fmla="*/ 60 w 38"/>
                <a:gd name="T3" fmla="*/ 34 h 90"/>
                <a:gd name="T4" fmla="*/ 0 w 38"/>
                <a:gd name="T5" fmla="*/ 141 h 90"/>
                <a:gd name="T6" fmla="*/ 16 w 38"/>
                <a:gd name="T7" fmla="*/ 16 h 90"/>
                <a:gd name="T8" fmla="*/ 51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75" name="Freeform 419"/>
            <p:cNvSpPr>
              <a:spLocks/>
            </p:cNvSpPr>
            <p:nvPr/>
          </p:nvSpPr>
          <p:spPr bwMode="auto">
            <a:xfrm>
              <a:off x="2550" y="874"/>
              <a:ext cx="134" cy="79"/>
            </a:xfrm>
            <a:custGeom>
              <a:avLst/>
              <a:gdLst>
                <a:gd name="T0" fmla="*/ 134 w 86"/>
                <a:gd name="T1" fmla="*/ 16 h 50"/>
                <a:gd name="T2" fmla="*/ 115 w 86"/>
                <a:gd name="T3" fmla="*/ 47 h 50"/>
                <a:gd name="T4" fmla="*/ 0 w 86"/>
                <a:gd name="T5" fmla="*/ 79 h 50"/>
                <a:gd name="T6" fmla="*/ 97 w 86"/>
                <a:gd name="T7" fmla="*/ 0 h 50"/>
                <a:gd name="T8" fmla="*/ 134 w 86"/>
                <a:gd name="T9" fmla="*/ 16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86" y="10"/>
                  </a:moveTo>
                  <a:lnTo>
                    <a:pt x="74" y="30"/>
                  </a:lnTo>
                  <a:lnTo>
                    <a:pt x="0" y="50"/>
                  </a:lnTo>
                  <a:lnTo>
                    <a:pt x="62" y="0"/>
                  </a:lnTo>
                  <a:lnTo>
                    <a:pt x="86" y="1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76" name="Freeform 420"/>
            <p:cNvSpPr>
              <a:spLocks/>
            </p:cNvSpPr>
            <p:nvPr/>
          </p:nvSpPr>
          <p:spPr bwMode="auto">
            <a:xfrm>
              <a:off x="2537" y="708"/>
              <a:ext cx="141" cy="56"/>
            </a:xfrm>
            <a:custGeom>
              <a:avLst/>
              <a:gdLst>
                <a:gd name="T0" fmla="*/ 141 w 90"/>
                <a:gd name="T1" fmla="*/ 47 h 36"/>
                <a:gd name="T2" fmla="*/ 103 w 90"/>
                <a:gd name="T3" fmla="*/ 56 h 36"/>
                <a:gd name="T4" fmla="*/ 0 w 90"/>
                <a:gd name="T5" fmla="*/ 0 h 36"/>
                <a:gd name="T6" fmla="*/ 122 w 90"/>
                <a:gd name="T7" fmla="*/ 12 h 36"/>
                <a:gd name="T8" fmla="*/ 141 w 90"/>
                <a:gd name="T9" fmla="*/ 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6" y="36"/>
                  </a:lnTo>
                  <a:lnTo>
                    <a:pt x="0" y="0"/>
                  </a:lnTo>
                  <a:lnTo>
                    <a:pt x="78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77" name="Freeform 421"/>
            <p:cNvSpPr>
              <a:spLocks/>
            </p:cNvSpPr>
            <p:nvPr/>
          </p:nvSpPr>
          <p:spPr bwMode="auto">
            <a:xfrm>
              <a:off x="2703" y="531"/>
              <a:ext cx="79" cy="131"/>
            </a:xfrm>
            <a:custGeom>
              <a:avLst/>
              <a:gdLst>
                <a:gd name="T0" fmla="*/ 63 w 50"/>
                <a:gd name="T1" fmla="*/ 131 h 84"/>
                <a:gd name="T2" fmla="*/ 32 w 50"/>
                <a:gd name="T3" fmla="*/ 112 h 84"/>
                <a:gd name="T4" fmla="*/ 0 w 50"/>
                <a:gd name="T5" fmla="*/ 0 h 84"/>
                <a:gd name="T6" fmla="*/ 79 w 50"/>
                <a:gd name="T7" fmla="*/ 97 h 84"/>
                <a:gd name="T8" fmla="*/ 63 w 50"/>
                <a:gd name="T9" fmla="*/ 131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40" y="84"/>
                  </a:moveTo>
                  <a:lnTo>
                    <a:pt x="20" y="72"/>
                  </a:lnTo>
                  <a:lnTo>
                    <a:pt x="0" y="0"/>
                  </a:lnTo>
                  <a:lnTo>
                    <a:pt x="50" y="62"/>
                  </a:lnTo>
                  <a:lnTo>
                    <a:pt x="40" y="8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978" name="Freeform 422"/>
            <p:cNvSpPr>
              <a:spLocks/>
            </p:cNvSpPr>
            <p:nvPr/>
          </p:nvSpPr>
          <p:spPr bwMode="auto">
            <a:xfrm>
              <a:off x="2888" y="521"/>
              <a:ext cx="60" cy="141"/>
            </a:xfrm>
            <a:custGeom>
              <a:avLst/>
              <a:gdLst>
                <a:gd name="T0" fmla="*/ 9 w 38"/>
                <a:gd name="T1" fmla="*/ 141 h 90"/>
                <a:gd name="T2" fmla="*/ 0 w 38"/>
                <a:gd name="T3" fmla="*/ 103 h 90"/>
                <a:gd name="T4" fmla="*/ 60 w 38"/>
                <a:gd name="T5" fmla="*/ 0 h 90"/>
                <a:gd name="T6" fmla="*/ 44 w 38"/>
                <a:gd name="T7" fmla="*/ 122 h 90"/>
                <a:gd name="T8" fmla="*/ 9 w 38"/>
                <a:gd name="T9" fmla="*/ 141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6"/>
                  </a:lnTo>
                  <a:lnTo>
                    <a:pt x="38" y="0"/>
                  </a:lnTo>
                  <a:lnTo>
                    <a:pt x="28" y="78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5850" name="Group 423"/>
          <p:cNvGrpSpPr>
            <a:grpSpLocks/>
          </p:cNvGrpSpPr>
          <p:nvPr/>
        </p:nvGrpSpPr>
        <p:grpSpPr bwMode="auto">
          <a:xfrm>
            <a:off x="4927600" y="2505075"/>
            <a:ext cx="1606550" cy="1573213"/>
            <a:chOff x="405" y="287"/>
            <a:chExt cx="1105" cy="1082"/>
          </a:xfrm>
        </p:grpSpPr>
        <p:sp>
          <p:nvSpPr>
            <p:cNvPr id="35904" name="Oval 424"/>
            <p:cNvSpPr>
              <a:spLocks noChangeArrowheads="1"/>
            </p:cNvSpPr>
            <p:nvPr/>
          </p:nvSpPr>
          <p:spPr bwMode="auto">
            <a:xfrm>
              <a:off x="871" y="737"/>
              <a:ext cx="180" cy="1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5905" name="Group 425"/>
            <p:cNvGrpSpPr>
              <a:grpSpLocks/>
            </p:cNvGrpSpPr>
            <p:nvPr/>
          </p:nvGrpSpPr>
          <p:grpSpPr bwMode="auto">
            <a:xfrm rot="10800000">
              <a:off x="898" y="287"/>
              <a:ext cx="127" cy="401"/>
              <a:chOff x="2665" y="337"/>
              <a:chExt cx="429" cy="1352"/>
            </a:xfrm>
          </p:grpSpPr>
          <p:sp>
            <p:nvSpPr>
              <p:cNvPr id="35944" name="Oval 426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945" name="Oval 427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5946" name="Oval 428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5906" name="Group 429"/>
            <p:cNvGrpSpPr>
              <a:grpSpLocks/>
            </p:cNvGrpSpPr>
            <p:nvPr/>
          </p:nvGrpSpPr>
          <p:grpSpPr bwMode="auto">
            <a:xfrm>
              <a:off x="898" y="968"/>
              <a:ext cx="127" cy="401"/>
              <a:chOff x="2665" y="337"/>
              <a:chExt cx="429" cy="1352"/>
            </a:xfrm>
          </p:grpSpPr>
          <p:sp>
            <p:nvSpPr>
              <p:cNvPr id="35941" name="Oval 430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942" name="Oval 431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5943" name="Oval 432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5907" name="Group 433"/>
            <p:cNvGrpSpPr>
              <a:grpSpLocks/>
            </p:cNvGrpSpPr>
            <p:nvPr/>
          </p:nvGrpSpPr>
          <p:grpSpPr bwMode="auto">
            <a:xfrm rot="-5400000">
              <a:off x="1246" y="627"/>
              <a:ext cx="128" cy="401"/>
              <a:chOff x="2665" y="337"/>
              <a:chExt cx="429" cy="1352"/>
            </a:xfrm>
          </p:grpSpPr>
          <p:sp>
            <p:nvSpPr>
              <p:cNvPr id="35938" name="Oval 434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939" name="Oval 435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5940" name="Oval 436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5908" name="Group 437"/>
            <p:cNvGrpSpPr>
              <a:grpSpLocks/>
            </p:cNvGrpSpPr>
            <p:nvPr/>
          </p:nvGrpSpPr>
          <p:grpSpPr bwMode="auto">
            <a:xfrm rot="5400000">
              <a:off x="542" y="627"/>
              <a:ext cx="128" cy="401"/>
              <a:chOff x="2665" y="337"/>
              <a:chExt cx="429" cy="1352"/>
            </a:xfrm>
          </p:grpSpPr>
          <p:sp>
            <p:nvSpPr>
              <p:cNvPr id="35935" name="Oval 438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936" name="Oval 439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5937" name="Oval 440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5909" name="Group 441"/>
            <p:cNvGrpSpPr>
              <a:grpSpLocks/>
            </p:cNvGrpSpPr>
            <p:nvPr/>
          </p:nvGrpSpPr>
          <p:grpSpPr bwMode="auto">
            <a:xfrm rot="-8100000">
              <a:off x="688" y="877"/>
              <a:ext cx="106" cy="333"/>
              <a:chOff x="2665" y="337"/>
              <a:chExt cx="429" cy="1352"/>
            </a:xfrm>
          </p:grpSpPr>
          <p:sp>
            <p:nvSpPr>
              <p:cNvPr id="35932" name="Oval 442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933" name="Oval 443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5934" name="Oval 444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5910" name="Group 445"/>
            <p:cNvGrpSpPr>
              <a:grpSpLocks/>
            </p:cNvGrpSpPr>
            <p:nvPr/>
          </p:nvGrpSpPr>
          <p:grpSpPr bwMode="auto">
            <a:xfrm rot="2700000">
              <a:off x="1134" y="441"/>
              <a:ext cx="106" cy="333"/>
              <a:chOff x="2665" y="337"/>
              <a:chExt cx="429" cy="1352"/>
            </a:xfrm>
          </p:grpSpPr>
          <p:sp>
            <p:nvSpPr>
              <p:cNvPr id="35929" name="Oval 446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930" name="Oval 447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5931" name="Oval 448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35911" name="Group 449"/>
            <p:cNvGrpSpPr>
              <a:grpSpLocks/>
            </p:cNvGrpSpPr>
            <p:nvPr/>
          </p:nvGrpSpPr>
          <p:grpSpPr bwMode="auto">
            <a:xfrm rot="-2700000">
              <a:off x="679" y="441"/>
              <a:ext cx="106" cy="334"/>
              <a:chOff x="2665" y="337"/>
              <a:chExt cx="429" cy="1352"/>
            </a:xfrm>
          </p:grpSpPr>
          <p:sp>
            <p:nvSpPr>
              <p:cNvPr id="35926" name="Oval 450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927" name="Oval 451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35928" name="Oval 452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sp>
          <p:nvSpPr>
            <p:cNvPr id="35912" name="Oval 453"/>
            <p:cNvSpPr>
              <a:spLocks noChangeArrowheads="1"/>
            </p:cNvSpPr>
            <p:nvPr/>
          </p:nvSpPr>
          <p:spPr bwMode="auto">
            <a:xfrm>
              <a:off x="920" y="784"/>
              <a:ext cx="88" cy="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913" name="Oval 454"/>
            <p:cNvSpPr>
              <a:spLocks noChangeArrowheads="1"/>
            </p:cNvSpPr>
            <p:nvPr/>
          </p:nvSpPr>
          <p:spPr bwMode="auto">
            <a:xfrm>
              <a:off x="424" y="784"/>
              <a:ext cx="88" cy="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914" name="Oval 455"/>
            <p:cNvSpPr>
              <a:spLocks noChangeArrowheads="1"/>
            </p:cNvSpPr>
            <p:nvPr/>
          </p:nvSpPr>
          <p:spPr bwMode="auto">
            <a:xfrm>
              <a:off x="1400" y="784"/>
              <a:ext cx="88" cy="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915" name="Oval 456"/>
            <p:cNvSpPr>
              <a:spLocks noChangeArrowheads="1"/>
            </p:cNvSpPr>
            <p:nvPr/>
          </p:nvSpPr>
          <p:spPr bwMode="auto">
            <a:xfrm>
              <a:off x="916" y="304"/>
              <a:ext cx="88" cy="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916" name="Oval 457"/>
            <p:cNvSpPr>
              <a:spLocks noChangeArrowheads="1"/>
            </p:cNvSpPr>
            <p:nvPr/>
          </p:nvSpPr>
          <p:spPr bwMode="auto">
            <a:xfrm>
              <a:off x="916" y="1260"/>
              <a:ext cx="88" cy="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917" name="Oval 458"/>
            <p:cNvSpPr>
              <a:spLocks noChangeArrowheads="1"/>
            </p:cNvSpPr>
            <p:nvPr/>
          </p:nvSpPr>
          <p:spPr bwMode="auto">
            <a:xfrm>
              <a:off x="1076" y="656"/>
              <a:ext cx="68" cy="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918" name="Oval 459"/>
            <p:cNvSpPr>
              <a:spLocks noChangeArrowheads="1"/>
            </p:cNvSpPr>
            <p:nvPr/>
          </p:nvSpPr>
          <p:spPr bwMode="auto">
            <a:xfrm>
              <a:off x="788" y="932"/>
              <a:ext cx="68" cy="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919" name="Oval 460"/>
            <p:cNvSpPr>
              <a:spLocks noChangeArrowheads="1"/>
            </p:cNvSpPr>
            <p:nvPr/>
          </p:nvSpPr>
          <p:spPr bwMode="auto">
            <a:xfrm>
              <a:off x="780" y="656"/>
              <a:ext cx="68" cy="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5920" name="Group 461"/>
            <p:cNvGrpSpPr>
              <a:grpSpLocks/>
            </p:cNvGrpSpPr>
            <p:nvPr/>
          </p:nvGrpSpPr>
          <p:grpSpPr bwMode="auto">
            <a:xfrm rot="10800000">
              <a:off x="1067" y="885"/>
              <a:ext cx="169" cy="334"/>
              <a:chOff x="1119" y="869"/>
              <a:chExt cx="169" cy="334"/>
            </a:xfrm>
          </p:grpSpPr>
          <p:grpSp>
            <p:nvGrpSpPr>
              <p:cNvPr id="35921" name="Group 462"/>
              <p:cNvGrpSpPr>
                <a:grpSpLocks/>
              </p:cNvGrpSpPr>
              <p:nvPr/>
            </p:nvGrpSpPr>
            <p:grpSpPr bwMode="auto">
              <a:xfrm rot="-2700000">
                <a:off x="1119" y="869"/>
                <a:ext cx="106" cy="334"/>
                <a:chOff x="2665" y="337"/>
                <a:chExt cx="429" cy="1352"/>
              </a:xfrm>
            </p:grpSpPr>
            <p:sp>
              <p:nvSpPr>
                <p:cNvPr id="35923" name="Oval 463"/>
                <p:cNvSpPr>
                  <a:spLocks noChangeArrowheads="1"/>
                </p:cNvSpPr>
                <p:nvPr/>
              </p:nvSpPr>
              <p:spPr bwMode="auto">
                <a:xfrm>
                  <a:off x="2665" y="1260"/>
                  <a:ext cx="429" cy="429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24" name="Oval 464"/>
                <p:cNvSpPr>
                  <a:spLocks noChangeArrowheads="1"/>
                </p:cNvSpPr>
                <p:nvPr/>
              </p:nvSpPr>
              <p:spPr bwMode="auto">
                <a:xfrm>
                  <a:off x="2719" y="760"/>
                  <a:ext cx="322" cy="32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baseline="0"/>
                </a:p>
              </p:txBody>
            </p:sp>
            <p:sp>
              <p:nvSpPr>
                <p:cNvPr id="35925" name="Oval 465"/>
                <p:cNvSpPr>
                  <a:spLocks noChangeArrowheads="1"/>
                </p:cNvSpPr>
                <p:nvPr/>
              </p:nvSpPr>
              <p:spPr bwMode="auto">
                <a:xfrm>
                  <a:off x="2744" y="337"/>
                  <a:ext cx="272" cy="27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baseline="0"/>
                </a:p>
              </p:txBody>
            </p:sp>
          </p:grpSp>
          <p:sp>
            <p:nvSpPr>
              <p:cNvPr id="35922" name="Oval 466"/>
              <p:cNvSpPr>
                <a:spLocks noChangeArrowheads="1"/>
              </p:cNvSpPr>
              <p:nvPr/>
            </p:nvSpPr>
            <p:spPr bwMode="auto">
              <a:xfrm>
                <a:off x="1220" y="1084"/>
                <a:ext cx="68" cy="6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35851" name="Group 467"/>
          <p:cNvGrpSpPr>
            <a:grpSpLocks/>
          </p:cNvGrpSpPr>
          <p:nvPr/>
        </p:nvGrpSpPr>
        <p:grpSpPr bwMode="auto">
          <a:xfrm>
            <a:off x="1419225" y="4681538"/>
            <a:ext cx="1747838" cy="1739900"/>
            <a:chOff x="4183" y="245"/>
            <a:chExt cx="1202" cy="1196"/>
          </a:xfrm>
        </p:grpSpPr>
        <p:grpSp>
          <p:nvGrpSpPr>
            <p:cNvPr id="35887" name="Group 468"/>
            <p:cNvGrpSpPr>
              <a:grpSpLocks/>
            </p:cNvGrpSpPr>
            <p:nvPr/>
          </p:nvGrpSpPr>
          <p:grpSpPr bwMode="auto">
            <a:xfrm>
              <a:off x="4183" y="245"/>
              <a:ext cx="1202" cy="1196"/>
              <a:chOff x="798" y="406"/>
              <a:chExt cx="674" cy="671"/>
            </a:xfrm>
          </p:grpSpPr>
          <p:sp>
            <p:nvSpPr>
              <p:cNvPr id="35896" name="Freeform 469"/>
              <p:cNvSpPr>
                <a:spLocks/>
              </p:cNvSpPr>
              <p:nvPr/>
            </p:nvSpPr>
            <p:spPr bwMode="auto">
              <a:xfrm>
                <a:off x="1064" y="406"/>
                <a:ext cx="142" cy="336"/>
              </a:xfrm>
              <a:custGeom>
                <a:avLst/>
                <a:gdLst>
                  <a:gd name="T0" fmla="*/ 70 w 142"/>
                  <a:gd name="T1" fmla="*/ 0 h 336"/>
                  <a:gd name="T2" fmla="*/ 142 w 142"/>
                  <a:gd name="T3" fmla="*/ 168 h 336"/>
                  <a:gd name="T4" fmla="*/ 70 w 142"/>
                  <a:gd name="T5" fmla="*/ 336 h 336"/>
                  <a:gd name="T6" fmla="*/ 0 w 142"/>
                  <a:gd name="T7" fmla="*/ 168 h 336"/>
                  <a:gd name="T8" fmla="*/ 70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97" name="Freeform 470"/>
              <p:cNvSpPr>
                <a:spLocks/>
              </p:cNvSpPr>
              <p:nvPr/>
            </p:nvSpPr>
            <p:spPr bwMode="auto">
              <a:xfrm>
                <a:off x="918" y="484"/>
                <a:ext cx="216" cy="258"/>
              </a:xfrm>
              <a:custGeom>
                <a:avLst/>
                <a:gdLst>
                  <a:gd name="T0" fmla="*/ 54 w 216"/>
                  <a:gd name="T1" fmla="*/ 174 h 258"/>
                  <a:gd name="T2" fmla="*/ 216 w 216"/>
                  <a:gd name="T3" fmla="*/ 258 h 258"/>
                  <a:gd name="T4" fmla="*/ 146 w 216"/>
                  <a:gd name="T5" fmla="*/ 90 h 258"/>
                  <a:gd name="T6" fmla="*/ 0 w 216"/>
                  <a:gd name="T7" fmla="*/ 0 h 258"/>
                  <a:gd name="T8" fmla="*/ 54 w 216"/>
                  <a:gd name="T9" fmla="*/ 174 h 2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" h="258">
                    <a:moveTo>
                      <a:pt x="54" y="174"/>
                    </a:moveTo>
                    <a:lnTo>
                      <a:pt x="216" y="258"/>
                    </a:lnTo>
                    <a:lnTo>
                      <a:pt x="146" y="90"/>
                    </a:lnTo>
                    <a:lnTo>
                      <a:pt x="0" y="0"/>
                    </a:lnTo>
                    <a:lnTo>
                      <a:pt x="54" y="174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98" name="Freeform 471"/>
              <p:cNvSpPr>
                <a:spLocks/>
              </p:cNvSpPr>
              <p:nvPr/>
            </p:nvSpPr>
            <p:spPr bwMode="auto">
              <a:xfrm>
                <a:off x="1134" y="676"/>
                <a:ext cx="338" cy="142"/>
              </a:xfrm>
              <a:custGeom>
                <a:avLst/>
                <a:gdLst>
                  <a:gd name="T0" fmla="*/ 172 w 338"/>
                  <a:gd name="T1" fmla="*/ 0 h 142"/>
                  <a:gd name="T2" fmla="*/ 0 w 338"/>
                  <a:gd name="T3" fmla="*/ 66 h 142"/>
                  <a:gd name="T4" fmla="*/ 168 w 338"/>
                  <a:gd name="T5" fmla="*/ 142 h 142"/>
                  <a:gd name="T6" fmla="*/ 338 w 338"/>
                  <a:gd name="T7" fmla="*/ 76 h 142"/>
                  <a:gd name="T8" fmla="*/ 172 w 338"/>
                  <a:gd name="T9" fmla="*/ 0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8" h="142">
                    <a:moveTo>
                      <a:pt x="172" y="0"/>
                    </a:moveTo>
                    <a:lnTo>
                      <a:pt x="0" y="66"/>
                    </a:lnTo>
                    <a:lnTo>
                      <a:pt x="168" y="142"/>
                    </a:lnTo>
                    <a:lnTo>
                      <a:pt x="338" y="76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99" name="Freeform 472"/>
              <p:cNvSpPr>
                <a:spLocks/>
              </p:cNvSpPr>
              <p:nvPr/>
            </p:nvSpPr>
            <p:spPr bwMode="auto">
              <a:xfrm>
                <a:off x="1134" y="742"/>
                <a:ext cx="228" cy="247"/>
              </a:xfrm>
              <a:custGeom>
                <a:avLst/>
                <a:gdLst>
                  <a:gd name="T0" fmla="*/ 166 w 228"/>
                  <a:gd name="T1" fmla="*/ 76 h 247"/>
                  <a:gd name="T2" fmla="*/ 0 w 228"/>
                  <a:gd name="T3" fmla="*/ 0 h 247"/>
                  <a:gd name="T4" fmla="*/ 62 w 228"/>
                  <a:gd name="T5" fmla="*/ 171 h 247"/>
                  <a:gd name="T6" fmla="*/ 228 w 228"/>
                  <a:gd name="T7" fmla="*/ 247 h 247"/>
                  <a:gd name="T8" fmla="*/ 166 w 228"/>
                  <a:gd name="T9" fmla="*/ 76 h 2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8" h="247">
                    <a:moveTo>
                      <a:pt x="166" y="76"/>
                    </a:moveTo>
                    <a:lnTo>
                      <a:pt x="0" y="0"/>
                    </a:lnTo>
                    <a:lnTo>
                      <a:pt x="62" y="171"/>
                    </a:lnTo>
                    <a:lnTo>
                      <a:pt x="228" y="247"/>
                    </a:lnTo>
                    <a:lnTo>
                      <a:pt x="166" y="76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900" name="Freeform 473"/>
              <p:cNvSpPr>
                <a:spLocks/>
              </p:cNvSpPr>
              <p:nvPr/>
            </p:nvSpPr>
            <p:spPr bwMode="auto">
              <a:xfrm>
                <a:off x="1054" y="742"/>
                <a:ext cx="142" cy="335"/>
              </a:xfrm>
              <a:custGeom>
                <a:avLst/>
                <a:gdLst>
                  <a:gd name="T0" fmla="*/ 142 w 142"/>
                  <a:gd name="T1" fmla="*/ 171 h 335"/>
                  <a:gd name="T2" fmla="*/ 80 w 142"/>
                  <a:gd name="T3" fmla="*/ 0 h 335"/>
                  <a:gd name="T4" fmla="*/ 0 w 142"/>
                  <a:gd name="T5" fmla="*/ 163 h 335"/>
                  <a:gd name="T6" fmla="*/ 62 w 142"/>
                  <a:gd name="T7" fmla="*/ 335 h 335"/>
                  <a:gd name="T8" fmla="*/ 142 w 142"/>
                  <a:gd name="T9" fmla="*/ 171 h 3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5">
                    <a:moveTo>
                      <a:pt x="142" y="171"/>
                    </a:moveTo>
                    <a:lnTo>
                      <a:pt x="80" y="0"/>
                    </a:lnTo>
                    <a:lnTo>
                      <a:pt x="0" y="163"/>
                    </a:lnTo>
                    <a:lnTo>
                      <a:pt x="62" y="335"/>
                    </a:lnTo>
                    <a:lnTo>
                      <a:pt x="142" y="171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901" name="Freeform 474"/>
              <p:cNvSpPr>
                <a:spLocks/>
              </p:cNvSpPr>
              <p:nvPr/>
            </p:nvSpPr>
            <p:spPr bwMode="auto">
              <a:xfrm>
                <a:off x="882" y="742"/>
                <a:ext cx="252" cy="219"/>
              </a:xfrm>
              <a:custGeom>
                <a:avLst/>
                <a:gdLst>
                  <a:gd name="T0" fmla="*/ 172 w 252"/>
                  <a:gd name="T1" fmla="*/ 163 h 219"/>
                  <a:gd name="T2" fmla="*/ 252 w 252"/>
                  <a:gd name="T3" fmla="*/ 0 h 219"/>
                  <a:gd name="T4" fmla="*/ 80 w 252"/>
                  <a:gd name="T5" fmla="*/ 56 h 219"/>
                  <a:gd name="T6" fmla="*/ 0 w 252"/>
                  <a:gd name="T7" fmla="*/ 219 h 219"/>
                  <a:gd name="T8" fmla="*/ 172 w 252"/>
                  <a:gd name="T9" fmla="*/ 163 h 2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" h="219">
                    <a:moveTo>
                      <a:pt x="172" y="163"/>
                    </a:moveTo>
                    <a:lnTo>
                      <a:pt x="252" y="0"/>
                    </a:lnTo>
                    <a:lnTo>
                      <a:pt x="80" y="56"/>
                    </a:lnTo>
                    <a:lnTo>
                      <a:pt x="0" y="219"/>
                    </a:lnTo>
                    <a:lnTo>
                      <a:pt x="172" y="163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902" name="Freeform 475"/>
              <p:cNvSpPr>
                <a:spLocks/>
              </p:cNvSpPr>
              <p:nvPr/>
            </p:nvSpPr>
            <p:spPr bwMode="auto">
              <a:xfrm>
                <a:off x="798" y="658"/>
                <a:ext cx="336" cy="140"/>
              </a:xfrm>
              <a:custGeom>
                <a:avLst/>
                <a:gdLst>
                  <a:gd name="T0" fmla="*/ 162 w 336"/>
                  <a:gd name="T1" fmla="*/ 140 h 140"/>
                  <a:gd name="T2" fmla="*/ 336 w 336"/>
                  <a:gd name="T3" fmla="*/ 84 h 140"/>
                  <a:gd name="T4" fmla="*/ 174 w 336"/>
                  <a:gd name="T5" fmla="*/ 0 h 140"/>
                  <a:gd name="T6" fmla="*/ 0 w 336"/>
                  <a:gd name="T7" fmla="*/ 56 h 140"/>
                  <a:gd name="T8" fmla="*/ 162 w 336"/>
                  <a:gd name="T9" fmla="*/ 140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140">
                    <a:moveTo>
                      <a:pt x="162" y="140"/>
                    </a:moveTo>
                    <a:lnTo>
                      <a:pt x="336" y="84"/>
                    </a:lnTo>
                    <a:lnTo>
                      <a:pt x="174" y="0"/>
                    </a:lnTo>
                    <a:lnTo>
                      <a:pt x="0" y="56"/>
                    </a:lnTo>
                    <a:lnTo>
                      <a:pt x="162" y="14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903" name="Freeform 476"/>
              <p:cNvSpPr>
                <a:spLocks/>
              </p:cNvSpPr>
              <p:nvPr/>
            </p:nvSpPr>
            <p:spPr bwMode="auto">
              <a:xfrm>
                <a:off x="1134" y="508"/>
                <a:ext cx="242" cy="234"/>
              </a:xfrm>
              <a:custGeom>
                <a:avLst/>
                <a:gdLst>
                  <a:gd name="T0" fmla="*/ 72 w 242"/>
                  <a:gd name="T1" fmla="*/ 66 h 234"/>
                  <a:gd name="T2" fmla="*/ 0 w 242"/>
                  <a:gd name="T3" fmla="*/ 234 h 234"/>
                  <a:gd name="T4" fmla="*/ 170 w 242"/>
                  <a:gd name="T5" fmla="*/ 168 h 234"/>
                  <a:gd name="T6" fmla="*/ 242 w 242"/>
                  <a:gd name="T7" fmla="*/ 0 h 234"/>
                  <a:gd name="T8" fmla="*/ 72 w 242"/>
                  <a:gd name="T9" fmla="*/ 66 h 2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2" h="234">
                    <a:moveTo>
                      <a:pt x="72" y="66"/>
                    </a:moveTo>
                    <a:lnTo>
                      <a:pt x="0" y="234"/>
                    </a:lnTo>
                    <a:lnTo>
                      <a:pt x="170" y="168"/>
                    </a:lnTo>
                    <a:lnTo>
                      <a:pt x="242" y="0"/>
                    </a:lnTo>
                    <a:lnTo>
                      <a:pt x="72" y="66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5888" name="Freeform 477"/>
            <p:cNvSpPr>
              <a:spLocks/>
            </p:cNvSpPr>
            <p:nvPr/>
          </p:nvSpPr>
          <p:spPr bwMode="auto">
            <a:xfrm>
              <a:off x="4704" y="441"/>
              <a:ext cx="168" cy="398"/>
            </a:xfrm>
            <a:custGeom>
              <a:avLst/>
              <a:gdLst>
                <a:gd name="T0" fmla="*/ 83 w 142"/>
                <a:gd name="T1" fmla="*/ 0 h 336"/>
                <a:gd name="T2" fmla="*/ 168 w 142"/>
                <a:gd name="T3" fmla="*/ 199 h 336"/>
                <a:gd name="T4" fmla="*/ 83 w 142"/>
                <a:gd name="T5" fmla="*/ 398 h 336"/>
                <a:gd name="T6" fmla="*/ 0 w 142"/>
                <a:gd name="T7" fmla="*/ 199 h 336"/>
                <a:gd name="T8" fmla="*/ 83 w 142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6">
                  <a:moveTo>
                    <a:pt x="70" y="0"/>
                  </a:moveTo>
                  <a:lnTo>
                    <a:pt x="142" y="168"/>
                  </a:lnTo>
                  <a:lnTo>
                    <a:pt x="70" y="336"/>
                  </a:lnTo>
                  <a:lnTo>
                    <a:pt x="0" y="16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89" name="Freeform 478"/>
            <p:cNvSpPr>
              <a:spLocks/>
            </p:cNvSpPr>
            <p:nvPr/>
          </p:nvSpPr>
          <p:spPr bwMode="auto">
            <a:xfrm>
              <a:off x="4531" y="533"/>
              <a:ext cx="256" cy="306"/>
            </a:xfrm>
            <a:custGeom>
              <a:avLst/>
              <a:gdLst>
                <a:gd name="T0" fmla="*/ 64 w 216"/>
                <a:gd name="T1" fmla="*/ 206 h 258"/>
                <a:gd name="T2" fmla="*/ 256 w 216"/>
                <a:gd name="T3" fmla="*/ 306 h 258"/>
                <a:gd name="T4" fmla="*/ 173 w 216"/>
                <a:gd name="T5" fmla="*/ 107 h 258"/>
                <a:gd name="T6" fmla="*/ 0 w 216"/>
                <a:gd name="T7" fmla="*/ 0 h 258"/>
                <a:gd name="T8" fmla="*/ 64 w 216"/>
                <a:gd name="T9" fmla="*/ 206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90" name="Freeform 479"/>
            <p:cNvSpPr>
              <a:spLocks/>
            </p:cNvSpPr>
            <p:nvPr/>
          </p:nvSpPr>
          <p:spPr bwMode="auto">
            <a:xfrm>
              <a:off x="4787" y="760"/>
              <a:ext cx="400" cy="169"/>
            </a:xfrm>
            <a:custGeom>
              <a:avLst/>
              <a:gdLst>
                <a:gd name="T0" fmla="*/ 204 w 338"/>
                <a:gd name="T1" fmla="*/ 0 h 142"/>
                <a:gd name="T2" fmla="*/ 0 w 338"/>
                <a:gd name="T3" fmla="*/ 79 h 142"/>
                <a:gd name="T4" fmla="*/ 199 w 338"/>
                <a:gd name="T5" fmla="*/ 169 h 142"/>
                <a:gd name="T6" fmla="*/ 400 w 338"/>
                <a:gd name="T7" fmla="*/ 90 h 142"/>
                <a:gd name="T8" fmla="*/ 204 w 338"/>
                <a:gd name="T9" fmla="*/ 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142">
                  <a:moveTo>
                    <a:pt x="172" y="0"/>
                  </a:moveTo>
                  <a:lnTo>
                    <a:pt x="0" y="66"/>
                  </a:lnTo>
                  <a:lnTo>
                    <a:pt x="168" y="142"/>
                  </a:lnTo>
                  <a:lnTo>
                    <a:pt x="338" y="7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91" name="Freeform 480"/>
            <p:cNvSpPr>
              <a:spLocks/>
            </p:cNvSpPr>
            <p:nvPr/>
          </p:nvSpPr>
          <p:spPr bwMode="auto">
            <a:xfrm>
              <a:off x="4787" y="839"/>
              <a:ext cx="270" cy="292"/>
            </a:xfrm>
            <a:custGeom>
              <a:avLst/>
              <a:gdLst>
                <a:gd name="T0" fmla="*/ 197 w 228"/>
                <a:gd name="T1" fmla="*/ 90 h 247"/>
                <a:gd name="T2" fmla="*/ 0 w 228"/>
                <a:gd name="T3" fmla="*/ 0 h 247"/>
                <a:gd name="T4" fmla="*/ 73 w 228"/>
                <a:gd name="T5" fmla="*/ 202 h 247"/>
                <a:gd name="T6" fmla="*/ 270 w 228"/>
                <a:gd name="T7" fmla="*/ 292 h 247"/>
                <a:gd name="T8" fmla="*/ 197 w 228"/>
                <a:gd name="T9" fmla="*/ 90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92" name="Freeform 481"/>
            <p:cNvSpPr>
              <a:spLocks/>
            </p:cNvSpPr>
            <p:nvPr/>
          </p:nvSpPr>
          <p:spPr bwMode="auto">
            <a:xfrm>
              <a:off x="4692" y="839"/>
              <a:ext cx="168" cy="396"/>
            </a:xfrm>
            <a:custGeom>
              <a:avLst/>
              <a:gdLst>
                <a:gd name="T0" fmla="*/ 168 w 142"/>
                <a:gd name="T1" fmla="*/ 202 h 335"/>
                <a:gd name="T2" fmla="*/ 95 w 142"/>
                <a:gd name="T3" fmla="*/ 0 h 335"/>
                <a:gd name="T4" fmla="*/ 0 w 142"/>
                <a:gd name="T5" fmla="*/ 193 h 335"/>
                <a:gd name="T6" fmla="*/ 73 w 142"/>
                <a:gd name="T7" fmla="*/ 396 h 335"/>
                <a:gd name="T8" fmla="*/ 168 w 142"/>
                <a:gd name="T9" fmla="*/ 202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5">
                  <a:moveTo>
                    <a:pt x="142" y="171"/>
                  </a:moveTo>
                  <a:lnTo>
                    <a:pt x="80" y="0"/>
                  </a:lnTo>
                  <a:lnTo>
                    <a:pt x="0" y="163"/>
                  </a:lnTo>
                  <a:lnTo>
                    <a:pt x="62" y="335"/>
                  </a:lnTo>
                  <a:lnTo>
                    <a:pt x="142" y="171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93" name="Freeform 482"/>
            <p:cNvSpPr>
              <a:spLocks/>
            </p:cNvSpPr>
            <p:nvPr/>
          </p:nvSpPr>
          <p:spPr bwMode="auto">
            <a:xfrm>
              <a:off x="4488" y="839"/>
              <a:ext cx="299" cy="259"/>
            </a:xfrm>
            <a:custGeom>
              <a:avLst/>
              <a:gdLst>
                <a:gd name="T0" fmla="*/ 204 w 252"/>
                <a:gd name="T1" fmla="*/ 193 h 219"/>
                <a:gd name="T2" fmla="*/ 299 w 252"/>
                <a:gd name="T3" fmla="*/ 0 h 219"/>
                <a:gd name="T4" fmla="*/ 95 w 252"/>
                <a:gd name="T5" fmla="*/ 66 h 219"/>
                <a:gd name="T6" fmla="*/ 0 w 252"/>
                <a:gd name="T7" fmla="*/ 259 h 219"/>
                <a:gd name="T8" fmla="*/ 204 w 252"/>
                <a:gd name="T9" fmla="*/ 193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94" name="Freeform 483"/>
            <p:cNvSpPr>
              <a:spLocks/>
            </p:cNvSpPr>
            <p:nvPr/>
          </p:nvSpPr>
          <p:spPr bwMode="auto">
            <a:xfrm>
              <a:off x="4389" y="739"/>
              <a:ext cx="398" cy="166"/>
            </a:xfrm>
            <a:custGeom>
              <a:avLst/>
              <a:gdLst>
                <a:gd name="T0" fmla="*/ 192 w 336"/>
                <a:gd name="T1" fmla="*/ 166 h 140"/>
                <a:gd name="T2" fmla="*/ 398 w 336"/>
                <a:gd name="T3" fmla="*/ 100 h 140"/>
                <a:gd name="T4" fmla="*/ 206 w 336"/>
                <a:gd name="T5" fmla="*/ 0 h 140"/>
                <a:gd name="T6" fmla="*/ 0 w 336"/>
                <a:gd name="T7" fmla="*/ 66 h 140"/>
                <a:gd name="T8" fmla="*/ 192 w 336"/>
                <a:gd name="T9" fmla="*/ 166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140">
                  <a:moveTo>
                    <a:pt x="162" y="140"/>
                  </a:moveTo>
                  <a:lnTo>
                    <a:pt x="336" y="84"/>
                  </a:lnTo>
                  <a:lnTo>
                    <a:pt x="174" y="0"/>
                  </a:lnTo>
                  <a:lnTo>
                    <a:pt x="0" y="56"/>
                  </a:lnTo>
                  <a:lnTo>
                    <a:pt x="162" y="140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95" name="Freeform 484"/>
            <p:cNvSpPr>
              <a:spLocks/>
            </p:cNvSpPr>
            <p:nvPr/>
          </p:nvSpPr>
          <p:spPr bwMode="auto">
            <a:xfrm>
              <a:off x="4787" y="562"/>
              <a:ext cx="286" cy="277"/>
            </a:xfrm>
            <a:custGeom>
              <a:avLst/>
              <a:gdLst>
                <a:gd name="T0" fmla="*/ 85 w 242"/>
                <a:gd name="T1" fmla="*/ 78 h 234"/>
                <a:gd name="T2" fmla="*/ 0 w 242"/>
                <a:gd name="T3" fmla="*/ 277 h 234"/>
                <a:gd name="T4" fmla="*/ 201 w 242"/>
                <a:gd name="T5" fmla="*/ 199 h 234"/>
                <a:gd name="T6" fmla="*/ 286 w 242"/>
                <a:gd name="T7" fmla="*/ 0 h 234"/>
                <a:gd name="T8" fmla="*/ 85 w 242"/>
                <a:gd name="T9" fmla="*/ 78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chemeClr val="bg1"/>
            </a:solidFill>
            <a:ln w="190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5852" name="Group 485"/>
          <p:cNvGrpSpPr>
            <a:grpSpLocks/>
          </p:cNvGrpSpPr>
          <p:nvPr/>
        </p:nvGrpSpPr>
        <p:grpSpPr bwMode="auto">
          <a:xfrm>
            <a:off x="3736975" y="4627563"/>
            <a:ext cx="1700213" cy="1722437"/>
            <a:chOff x="2308" y="2588"/>
            <a:chExt cx="1169" cy="1184"/>
          </a:xfrm>
        </p:grpSpPr>
        <p:grpSp>
          <p:nvGrpSpPr>
            <p:cNvPr id="35853" name="Group 486"/>
            <p:cNvGrpSpPr>
              <a:grpSpLocks/>
            </p:cNvGrpSpPr>
            <p:nvPr/>
          </p:nvGrpSpPr>
          <p:grpSpPr bwMode="auto">
            <a:xfrm rot="161119">
              <a:off x="2308" y="2588"/>
              <a:ext cx="1169" cy="1184"/>
              <a:chOff x="1008" y="264"/>
              <a:chExt cx="3704" cy="3752"/>
            </a:xfrm>
          </p:grpSpPr>
          <p:sp>
            <p:nvSpPr>
              <p:cNvPr id="35870" name="Line 487"/>
              <p:cNvSpPr>
                <a:spLocks noChangeShapeType="1"/>
              </p:cNvSpPr>
              <p:nvPr/>
            </p:nvSpPr>
            <p:spPr bwMode="auto">
              <a:xfrm>
                <a:off x="1415" y="2153"/>
                <a:ext cx="1087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1" name="Line 488"/>
              <p:cNvSpPr>
                <a:spLocks noChangeShapeType="1"/>
              </p:cNvSpPr>
              <p:nvPr/>
            </p:nvSpPr>
            <p:spPr bwMode="auto">
              <a:xfrm flipV="1">
                <a:off x="2866" y="672"/>
                <a:ext cx="6" cy="11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2" name="Line 489"/>
              <p:cNvSpPr>
                <a:spLocks noChangeShapeType="1"/>
              </p:cNvSpPr>
              <p:nvPr/>
            </p:nvSpPr>
            <p:spPr bwMode="auto">
              <a:xfrm>
                <a:off x="2878" y="2532"/>
                <a:ext cx="5" cy="106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3" name="Line 490"/>
              <p:cNvSpPr>
                <a:spLocks noChangeShapeType="1"/>
              </p:cNvSpPr>
              <p:nvPr/>
            </p:nvSpPr>
            <p:spPr bwMode="auto">
              <a:xfrm>
                <a:off x="3213" y="2153"/>
                <a:ext cx="1087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4" name="Line 491"/>
              <p:cNvSpPr>
                <a:spLocks noChangeShapeType="1"/>
              </p:cNvSpPr>
              <p:nvPr/>
            </p:nvSpPr>
            <p:spPr bwMode="auto">
              <a:xfrm flipH="1" flipV="1">
                <a:off x="2071" y="1368"/>
                <a:ext cx="535" cy="5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5" name="Line 492"/>
              <p:cNvSpPr>
                <a:spLocks noChangeShapeType="1"/>
              </p:cNvSpPr>
              <p:nvPr/>
            </p:nvSpPr>
            <p:spPr bwMode="auto">
              <a:xfrm flipV="1">
                <a:off x="3102" y="1418"/>
                <a:ext cx="501" cy="48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6" name="Line 493"/>
              <p:cNvSpPr>
                <a:spLocks noChangeShapeType="1"/>
              </p:cNvSpPr>
              <p:nvPr/>
            </p:nvSpPr>
            <p:spPr bwMode="auto">
              <a:xfrm flipV="1">
                <a:off x="2106" y="2418"/>
                <a:ext cx="496" cy="5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7" name="Line 494"/>
              <p:cNvSpPr>
                <a:spLocks noChangeShapeType="1"/>
              </p:cNvSpPr>
              <p:nvPr/>
            </p:nvSpPr>
            <p:spPr bwMode="auto">
              <a:xfrm flipH="1" flipV="1">
                <a:off x="3123" y="2410"/>
                <a:ext cx="525" cy="5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8" name="Oval 495"/>
              <p:cNvSpPr>
                <a:spLocks noChangeArrowheads="1"/>
              </p:cNvSpPr>
              <p:nvPr/>
            </p:nvSpPr>
            <p:spPr bwMode="auto">
              <a:xfrm>
                <a:off x="2496" y="1800"/>
                <a:ext cx="728" cy="7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79" name="Oval 496"/>
              <p:cNvSpPr>
                <a:spLocks noChangeArrowheads="1"/>
              </p:cNvSpPr>
              <p:nvPr/>
            </p:nvSpPr>
            <p:spPr bwMode="auto">
              <a:xfrm>
                <a:off x="2656" y="264"/>
                <a:ext cx="416" cy="4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80" name="Oval 497"/>
              <p:cNvSpPr>
                <a:spLocks noChangeArrowheads="1"/>
              </p:cNvSpPr>
              <p:nvPr/>
            </p:nvSpPr>
            <p:spPr bwMode="auto">
              <a:xfrm>
                <a:off x="4296" y="1952"/>
                <a:ext cx="416" cy="4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81" name="Oval 498"/>
              <p:cNvSpPr>
                <a:spLocks noChangeArrowheads="1"/>
              </p:cNvSpPr>
              <p:nvPr/>
            </p:nvSpPr>
            <p:spPr bwMode="auto">
              <a:xfrm>
                <a:off x="2672" y="3600"/>
                <a:ext cx="416" cy="4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82" name="Oval 499"/>
              <p:cNvSpPr>
                <a:spLocks noChangeArrowheads="1"/>
              </p:cNvSpPr>
              <p:nvPr/>
            </p:nvSpPr>
            <p:spPr bwMode="auto">
              <a:xfrm>
                <a:off x="1008" y="1944"/>
                <a:ext cx="416" cy="4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83" name="Oval 500"/>
              <p:cNvSpPr>
                <a:spLocks noChangeArrowheads="1"/>
              </p:cNvSpPr>
              <p:nvPr/>
            </p:nvSpPr>
            <p:spPr bwMode="auto">
              <a:xfrm rot="-2753773">
                <a:off x="3560" y="1136"/>
                <a:ext cx="328" cy="3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84" name="Oval 501"/>
              <p:cNvSpPr>
                <a:spLocks noChangeArrowheads="1"/>
              </p:cNvSpPr>
              <p:nvPr/>
            </p:nvSpPr>
            <p:spPr bwMode="auto">
              <a:xfrm rot="-2753773">
                <a:off x="3600" y="2904"/>
                <a:ext cx="328" cy="3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85" name="Oval 502"/>
              <p:cNvSpPr>
                <a:spLocks noChangeArrowheads="1"/>
              </p:cNvSpPr>
              <p:nvPr/>
            </p:nvSpPr>
            <p:spPr bwMode="auto">
              <a:xfrm rot="-2753773">
                <a:off x="1816" y="2872"/>
                <a:ext cx="328" cy="3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86" name="Oval 503"/>
              <p:cNvSpPr>
                <a:spLocks noChangeArrowheads="1"/>
              </p:cNvSpPr>
              <p:nvPr/>
            </p:nvSpPr>
            <p:spPr bwMode="auto">
              <a:xfrm rot="-2753773">
                <a:off x="1792" y="1088"/>
                <a:ext cx="328" cy="3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5854" name="Line 504"/>
            <p:cNvSpPr>
              <a:spLocks noChangeShapeType="1"/>
            </p:cNvSpPr>
            <p:nvPr/>
          </p:nvSpPr>
          <p:spPr bwMode="auto">
            <a:xfrm rot="4002442">
              <a:off x="2577" y="2932"/>
              <a:ext cx="344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55" name="Line 505"/>
            <p:cNvSpPr>
              <a:spLocks noChangeShapeType="1"/>
            </p:cNvSpPr>
            <p:nvPr/>
          </p:nvSpPr>
          <p:spPr bwMode="auto">
            <a:xfrm rot="4011808" flipV="1">
              <a:off x="3152" y="2884"/>
              <a:ext cx="2" cy="3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56" name="Line 506"/>
            <p:cNvSpPr>
              <a:spLocks noChangeShapeType="1"/>
            </p:cNvSpPr>
            <p:nvPr/>
          </p:nvSpPr>
          <p:spPr bwMode="auto">
            <a:xfrm rot="4011227">
              <a:off x="2640" y="3160"/>
              <a:ext cx="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57" name="Line 507"/>
            <p:cNvSpPr>
              <a:spLocks noChangeShapeType="1"/>
            </p:cNvSpPr>
            <p:nvPr/>
          </p:nvSpPr>
          <p:spPr bwMode="auto">
            <a:xfrm rot="4002442">
              <a:off x="2845" y="3440"/>
              <a:ext cx="343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58" name="Line 508"/>
            <p:cNvSpPr>
              <a:spLocks noChangeShapeType="1"/>
            </p:cNvSpPr>
            <p:nvPr/>
          </p:nvSpPr>
          <p:spPr bwMode="auto">
            <a:xfrm rot="3986667" flipH="1" flipV="1">
              <a:off x="2865" y="2873"/>
              <a:ext cx="169" cy="1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59" name="Line 509"/>
            <p:cNvSpPr>
              <a:spLocks noChangeShapeType="1"/>
            </p:cNvSpPr>
            <p:nvPr/>
          </p:nvSpPr>
          <p:spPr bwMode="auto">
            <a:xfrm rot="3996200" flipV="1">
              <a:off x="3031" y="3176"/>
              <a:ext cx="158" cy="1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0" name="Line 510"/>
            <p:cNvSpPr>
              <a:spLocks noChangeShapeType="1"/>
            </p:cNvSpPr>
            <p:nvPr/>
          </p:nvSpPr>
          <p:spPr bwMode="auto">
            <a:xfrm rot="4015038" flipV="1">
              <a:off x="2591" y="3043"/>
              <a:ext cx="156" cy="1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1" name="Line 511"/>
            <p:cNvSpPr>
              <a:spLocks noChangeShapeType="1"/>
            </p:cNvSpPr>
            <p:nvPr/>
          </p:nvSpPr>
          <p:spPr bwMode="auto">
            <a:xfrm rot="3990540" flipH="1" flipV="1">
              <a:off x="2742" y="3322"/>
              <a:ext cx="165" cy="1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2" name="Oval 512"/>
            <p:cNvSpPr>
              <a:spLocks noChangeArrowheads="1"/>
            </p:cNvSpPr>
            <p:nvPr/>
          </p:nvSpPr>
          <p:spPr bwMode="auto">
            <a:xfrm rot="3984694">
              <a:off x="3296" y="2877"/>
              <a:ext cx="131" cy="13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63" name="Oval 513"/>
            <p:cNvSpPr>
              <a:spLocks noChangeArrowheads="1"/>
            </p:cNvSpPr>
            <p:nvPr/>
          </p:nvSpPr>
          <p:spPr bwMode="auto">
            <a:xfrm rot="3984694">
              <a:off x="3064" y="3582"/>
              <a:ext cx="131" cy="13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64" name="Oval 514"/>
            <p:cNvSpPr>
              <a:spLocks noChangeArrowheads="1"/>
            </p:cNvSpPr>
            <p:nvPr/>
          </p:nvSpPr>
          <p:spPr bwMode="auto">
            <a:xfrm rot="3984694">
              <a:off x="2370" y="3377"/>
              <a:ext cx="131" cy="13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65" name="Oval 515"/>
            <p:cNvSpPr>
              <a:spLocks noChangeArrowheads="1"/>
            </p:cNvSpPr>
            <p:nvPr/>
          </p:nvSpPr>
          <p:spPr bwMode="auto">
            <a:xfrm rot="3984694">
              <a:off x="2569" y="2663"/>
              <a:ext cx="131" cy="13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66" name="Oval 516"/>
            <p:cNvSpPr>
              <a:spLocks noChangeArrowheads="1"/>
            </p:cNvSpPr>
            <p:nvPr/>
          </p:nvSpPr>
          <p:spPr bwMode="auto">
            <a:xfrm rot="1253996">
              <a:off x="3215" y="3247"/>
              <a:ext cx="104" cy="10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67" name="Oval 517"/>
            <p:cNvSpPr>
              <a:spLocks noChangeArrowheads="1"/>
            </p:cNvSpPr>
            <p:nvPr/>
          </p:nvSpPr>
          <p:spPr bwMode="auto">
            <a:xfrm rot="1253996">
              <a:off x="2724" y="3519"/>
              <a:ext cx="104" cy="10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68" name="Oval 518"/>
            <p:cNvSpPr>
              <a:spLocks noChangeArrowheads="1"/>
            </p:cNvSpPr>
            <p:nvPr/>
          </p:nvSpPr>
          <p:spPr bwMode="auto">
            <a:xfrm rot="1221244">
              <a:off x="2458" y="3024"/>
              <a:ext cx="103" cy="10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69" name="Oval 519"/>
            <p:cNvSpPr>
              <a:spLocks noChangeArrowheads="1"/>
            </p:cNvSpPr>
            <p:nvPr/>
          </p:nvSpPr>
          <p:spPr bwMode="auto">
            <a:xfrm rot="1253996">
              <a:off x="2945" y="2741"/>
              <a:ext cx="104" cy="10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 baseline="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 baseline="0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aseline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aseline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aseline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aseline="0">
              <a:cs typeface="Arial" panose="020B0604020202020204" pitchFamily="34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 baseline="0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aseline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aseline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aseline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aseline="0">
              <a:cs typeface="Arial" panose="020B0604020202020204" pitchFamily="34" charset="0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 baseline="0">
                <a:cs typeface="Arial" panose="020B0604020202020204" pitchFamily="34" charset="0"/>
              </a:rPr>
              <a:t>You can find many more free templates on the Presentation Magazine website </a:t>
            </a:r>
            <a:r>
              <a:rPr lang="en-GB" altLang="en-US" sz="2000" b="1" baseline="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 baseline="0">
                <a:cs typeface="Arial" panose="020B0604020202020204" pitchFamily="34" charset="0"/>
              </a:rPr>
              <a:t> </a:t>
            </a:r>
            <a:endParaRPr lang="en-US" altLang="en-US" sz="2000" b="1" baseline="0">
              <a:cs typeface="Arial" panose="020B0604020202020204" pitchFamily="34" charset="0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aseline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87"/>
          <p:cNvGrpSpPr>
            <a:grpSpLocks/>
          </p:cNvGrpSpPr>
          <p:nvPr/>
        </p:nvGrpSpPr>
        <p:grpSpPr bwMode="auto">
          <a:xfrm>
            <a:off x="642938" y="615950"/>
            <a:ext cx="1754187" cy="1717675"/>
            <a:chOff x="1005" y="337"/>
            <a:chExt cx="3723" cy="3646"/>
          </a:xfrm>
        </p:grpSpPr>
        <p:sp>
          <p:nvSpPr>
            <p:cNvPr id="5236" name="Oval 388"/>
            <p:cNvSpPr>
              <a:spLocks noChangeArrowheads="1"/>
            </p:cNvSpPr>
            <p:nvPr/>
          </p:nvSpPr>
          <p:spPr bwMode="auto">
            <a:xfrm>
              <a:off x="2576" y="1853"/>
              <a:ext cx="607" cy="607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5237" name="Group 389"/>
            <p:cNvGrpSpPr>
              <a:grpSpLocks/>
            </p:cNvGrpSpPr>
            <p:nvPr/>
          </p:nvGrpSpPr>
          <p:grpSpPr bwMode="auto">
            <a:xfrm>
              <a:off x="2665" y="337"/>
              <a:ext cx="429" cy="1352"/>
              <a:chOff x="2665" y="337"/>
              <a:chExt cx="429" cy="1352"/>
            </a:xfrm>
          </p:grpSpPr>
          <p:sp>
            <p:nvSpPr>
              <p:cNvPr id="5266" name="Oval 390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67" name="Oval 391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5268" name="Oval 392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5238" name="Group 393"/>
            <p:cNvGrpSpPr>
              <a:grpSpLocks/>
            </p:cNvGrpSpPr>
            <p:nvPr/>
          </p:nvGrpSpPr>
          <p:grpSpPr bwMode="auto">
            <a:xfrm rot="10800000">
              <a:off x="2665" y="2631"/>
              <a:ext cx="429" cy="1352"/>
              <a:chOff x="2665" y="337"/>
              <a:chExt cx="429" cy="1352"/>
            </a:xfrm>
          </p:grpSpPr>
          <p:sp>
            <p:nvSpPr>
              <p:cNvPr id="5263" name="Oval 394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64" name="Oval 395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5265" name="Oval 396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5239" name="Group 397"/>
            <p:cNvGrpSpPr>
              <a:grpSpLocks/>
            </p:cNvGrpSpPr>
            <p:nvPr/>
          </p:nvGrpSpPr>
          <p:grpSpPr bwMode="auto">
            <a:xfrm rot="5400000">
              <a:off x="3837" y="1484"/>
              <a:ext cx="429" cy="1352"/>
              <a:chOff x="2665" y="337"/>
              <a:chExt cx="429" cy="1352"/>
            </a:xfrm>
          </p:grpSpPr>
          <p:sp>
            <p:nvSpPr>
              <p:cNvPr id="5260" name="Oval 398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61" name="Oval 399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5262" name="Oval 400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5240" name="Group 401"/>
            <p:cNvGrpSpPr>
              <a:grpSpLocks/>
            </p:cNvGrpSpPr>
            <p:nvPr/>
          </p:nvGrpSpPr>
          <p:grpSpPr bwMode="auto">
            <a:xfrm rot="-5400000">
              <a:off x="1466" y="1484"/>
              <a:ext cx="429" cy="1352"/>
              <a:chOff x="2665" y="337"/>
              <a:chExt cx="429" cy="1352"/>
            </a:xfrm>
          </p:grpSpPr>
          <p:sp>
            <p:nvSpPr>
              <p:cNvPr id="5257" name="Oval 402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58" name="Oval 403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5259" name="Oval 404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5241" name="Group 405"/>
            <p:cNvGrpSpPr>
              <a:grpSpLocks/>
            </p:cNvGrpSpPr>
            <p:nvPr/>
          </p:nvGrpSpPr>
          <p:grpSpPr bwMode="auto">
            <a:xfrm rot="-8100000">
              <a:off x="1983" y="2285"/>
              <a:ext cx="357" cy="1124"/>
              <a:chOff x="2665" y="337"/>
              <a:chExt cx="429" cy="1352"/>
            </a:xfrm>
          </p:grpSpPr>
          <p:sp>
            <p:nvSpPr>
              <p:cNvPr id="5254" name="Oval 406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55" name="Oval 407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5256" name="Oval 408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5242" name="Group 409"/>
            <p:cNvGrpSpPr>
              <a:grpSpLocks/>
            </p:cNvGrpSpPr>
            <p:nvPr/>
          </p:nvGrpSpPr>
          <p:grpSpPr bwMode="auto">
            <a:xfrm rot="2700000">
              <a:off x="3405" y="898"/>
              <a:ext cx="357" cy="1124"/>
              <a:chOff x="2665" y="337"/>
              <a:chExt cx="429" cy="1352"/>
            </a:xfrm>
          </p:grpSpPr>
          <p:sp>
            <p:nvSpPr>
              <p:cNvPr id="5251" name="Oval 410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52" name="Oval 411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5253" name="Oval 412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5243" name="Group 413"/>
            <p:cNvGrpSpPr>
              <a:grpSpLocks/>
            </p:cNvGrpSpPr>
            <p:nvPr/>
          </p:nvGrpSpPr>
          <p:grpSpPr bwMode="auto">
            <a:xfrm rot="8100000">
              <a:off x="3377" y="2277"/>
              <a:ext cx="357" cy="1124"/>
              <a:chOff x="2665" y="337"/>
              <a:chExt cx="429" cy="1352"/>
            </a:xfrm>
          </p:grpSpPr>
          <p:sp>
            <p:nvSpPr>
              <p:cNvPr id="5248" name="Oval 414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49" name="Oval 415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5250" name="Oval 416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5244" name="Group 417"/>
            <p:cNvGrpSpPr>
              <a:grpSpLocks/>
            </p:cNvGrpSpPr>
            <p:nvPr/>
          </p:nvGrpSpPr>
          <p:grpSpPr bwMode="auto">
            <a:xfrm rot="-2700000">
              <a:off x="1969" y="884"/>
              <a:ext cx="357" cy="1124"/>
              <a:chOff x="2665" y="337"/>
              <a:chExt cx="429" cy="1352"/>
            </a:xfrm>
          </p:grpSpPr>
          <p:sp>
            <p:nvSpPr>
              <p:cNvPr id="5245" name="Oval 418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46" name="Oval 419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5247" name="Oval 420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</p:grpSp>
      <p:grpSp>
        <p:nvGrpSpPr>
          <p:cNvPr id="5123" name="Group 761"/>
          <p:cNvGrpSpPr>
            <a:grpSpLocks/>
          </p:cNvGrpSpPr>
          <p:nvPr/>
        </p:nvGrpSpPr>
        <p:grpSpPr bwMode="auto">
          <a:xfrm>
            <a:off x="3509963" y="3776663"/>
            <a:ext cx="2255837" cy="2376487"/>
            <a:chOff x="2211" y="2520"/>
            <a:chExt cx="1421" cy="1497"/>
          </a:xfrm>
        </p:grpSpPr>
        <p:sp>
          <p:nvSpPr>
            <p:cNvPr id="5219" name="Freeform 564"/>
            <p:cNvSpPr>
              <a:spLocks/>
            </p:cNvSpPr>
            <p:nvPr/>
          </p:nvSpPr>
          <p:spPr bwMode="auto">
            <a:xfrm>
              <a:off x="2852" y="2520"/>
              <a:ext cx="151" cy="641"/>
            </a:xfrm>
            <a:custGeom>
              <a:avLst/>
              <a:gdLst>
                <a:gd name="T0" fmla="*/ 76 w 64"/>
                <a:gd name="T1" fmla="*/ 641 h 270"/>
                <a:gd name="T2" fmla="*/ 76 w 64"/>
                <a:gd name="T3" fmla="*/ 128 h 270"/>
                <a:gd name="T4" fmla="*/ 151 w 64"/>
                <a:gd name="T5" fmla="*/ 128 h 270"/>
                <a:gd name="T6" fmla="*/ 76 w 64"/>
                <a:gd name="T7" fmla="*/ 0 h 270"/>
                <a:gd name="T8" fmla="*/ 0 w 64"/>
                <a:gd name="T9" fmla="*/ 128 h 270"/>
                <a:gd name="T10" fmla="*/ 71 w 64"/>
                <a:gd name="T11" fmla="*/ 128 h 270"/>
                <a:gd name="T12" fmla="*/ 76 w 64"/>
                <a:gd name="T13" fmla="*/ 641 h 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270">
                  <a:moveTo>
                    <a:pt x="32" y="270"/>
                  </a:moveTo>
                  <a:lnTo>
                    <a:pt x="32" y="54"/>
                  </a:lnTo>
                  <a:lnTo>
                    <a:pt x="64" y="54"/>
                  </a:lnTo>
                  <a:lnTo>
                    <a:pt x="32" y="0"/>
                  </a:lnTo>
                  <a:lnTo>
                    <a:pt x="0" y="54"/>
                  </a:lnTo>
                  <a:lnTo>
                    <a:pt x="30" y="54"/>
                  </a:lnTo>
                  <a:lnTo>
                    <a:pt x="32" y="27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Freeform 569"/>
            <p:cNvSpPr>
              <a:spLocks/>
            </p:cNvSpPr>
            <p:nvPr/>
          </p:nvSpPr>
          <p:spPr bwMode="auto">
            <a:xfrm>
              <a:off x="2851" y="2828"/>
              <a:ext cx="147" cy="114"/>
            </a:xfrm>
            <a:custGeom>
              <a:avLst/>
              <a:gdLst>
                <a:gd name="T0" fmla="*/ 76 w 62"/>
                <a:gd name="T1" fmla="*/ 0 h 48"/>
                <a:gd name="T2" fmla="*/ 0 w 62"/>
                <a:gd name="T3" fmla="*/ 114 h 48"/>
                <a:gd name="T4" fmla="*/ 147 w 62"/>
                <a:gd name="T5" fmla="*/ 114 h 48"/>
                <a:gd name="T6" fmla="*/ 76 w 62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" h="48">
                  <a:moveTo>
                    <a:pt x="32" y="0"/>
                  </a:moveTo>
                  <a:lnTo>
                    <a:pt x="0" y="48"/>
                  </a:lnTo>
                  <a:lnTo>
                    <a:pt x="62" y="48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1" name="Freeform 570"/>
            <p:cNvSpPr>
              <a:spLocks/>
            </p:cNvSpPr>
            <p:nvPr/>
          </p:nvSpPr>
          <p:spPr bwMode="auto">
            <a:xfrm>
              <a:off x="2999" y="3198"/>
              <a:ext cx="633" cy="148"/>
            </a:xfrm>
            <a:custGeom>
              <a:avLst/>
              <a:gdLst>
                <a:gd name="T0" fmla="*/ 0 w 267"/>
                <a:gd name="T1" fmla="*/ 72 h 62"/>
                <a:gd name="T2" fmla="*/ 512 w 267"/>
                <a:gd name="T3" fmla="*/ 72 h 62"/>
                <a:gd name="T4" fmla="*/ 512 w 267"/>
                <a:gd name="T5" fmla="*/ 148 h 62"/>
                <a:gd name="T6" fmla="*/ 633 w 267"/>
                <a:gd name="T7" fmla="*/ 72 h 62"/>
                <a:gd name="T8" fmla="*/ 512 w 267"/>
                <a:gd name="T9" fmla="*/ 0 h 62"/>
                <a:gd name="T10" fmla="*/ 512 w 267"/>
                <a:gd name="T11" fmla="*/ 67 h 62"/>
                <a:gd name="T12" fmla="*/ 0 w 267"/>
                <a:gd name="T13" fmla="*/ 72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7" h="62">
                  <a:moveTo>
                    <a:pt x="0" y="30"/>
                  </a:moveTo>
                  <a:lnTo>
                    <a:pt x="216" y="30"/>
                  </a:lnTo>
                  <a:lnTo>
                    <a:pt x="216" y="62"/>
                  </a:lnTo>
                  <a:lnTo>
                    <a:pt x="267" y="30"/>
                  </a:lnTo>
                  <a:lnTo>
                    <a:pt x="216" y="0"/>
                  </a:lnTo>
                  <a:lnTo>
                    <a:pt x="216" y="2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2" name="Freeform 572"/>
            <p:cNvSpPr>
              <a:spLocks/>
            </p:cNvSpPr>
            <p:nvPr/>
          </p:nvSpPr>
          <p:spPr bwMode="auto">
            <a:xfrm>
              <a:off x="2975" y="2985"/>
              <a:ext cx="242" cy="242"/>
            </a:xfrm>
            <a:custGeom>
              <a:avLst/>
              <a:gdLst>
                <a:gd name="T0" fmla="*/ 0 w 102"/>
                <a:gd name="T1" fmla="*/ 242 h 102"/>
                <a:gd name="T2" fmla="*/ 195 w 102"/>
                <a:gd name="T3" fmla="*/ 47 h 102"/>
                <a:gd name="T4" fmla="*/ 223 w 102"/>
                <a:gd name="T5" fmla="*/ 76 h 102"/>
                <a:gd name="T6" fmla="*/ 242 w 102"/>
                <a:gd name="T7" fmla="*/ 0 h 102"/>
                <a:gd name="T8" fmla="*/ 166 w 102"/>
                <a:gd name="T9" fmla="*/ 19 h 102"/>
                <a:gd name="T10" fmla="*/ 195 w 102"/>
                <a:gd name="T11" fmla="*/ 47 h 102"/>
                <a:gd name="T12" fmla="*/ 0 w 102"/>
                <a:gd name="T13" fmla="*/ 242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102">
                  <a:moveTo>
                    <a:pt x="0" y="102"/>
                  </a:moveTo>
                  <a:lnTo>
                    <a:pt x="82" y="20"/>
                  </a:lnTo>
                  <a:lnTo>
                    <a:pt x="94" y="32"/>
                  </a:lnTo>
                  <a:lnTo>
                    <a:pt x="102" y="0"/>
                  </a:lnTo>
                  <a:lnTo>
                    <a:pt x="70" y="8"/>
                  </a:lnTo>
                  <a:lnTo>
                    <a:pt x="82" y="2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3" name="Freeform 573"/>
            <p:cNvSpPr>
              <a:spLocks/>
            </p:cNvSpPr>
            <p:nvPr/>
          </p:nvSpPr>
          <p:spPr bwMode="auto">
            <a:xfrm>
              <a:off x="3208" y="3196"/>
              <a:ext cx="118" cy="148"/>
            </a:xfrm>
            <a:custGeom>
              <a:avLst/>
              <a:gdLst>
                <a:gd name="T0" fmla="*/ 118 w 50"/>
                <a:gd name="T1" fmla="*/ 72 h 62"/>
                <a:gd name="T2" fmla="*/ 0 w 50"/>
                <a:gd name="T3" fmla="*/ 0 h 62"/>
                <a:gd name="T4" fmla="*/ 0 w 50"/>
                <a:gd name="T5" fmla="*/ 148 h 62"/>
                <a:gd name="T6" fmla="*/ 118 w 50"/>
                <a:gd name="T7" fmla="*/ 72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62">
                  <a:moveTo>
                    <a:pt x="50" y="30"/>
                  </a:moveTo>
                  <a:lnTo>
                    <a:pt x="0" y="0"/>
                  </a:lnTo>
                  <a:lnTo>
                    <a:pt x="0" y="62"/>
                  </a:lnTo>
                  <a:lnTo>
                    <a:pt x="50" y="3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575"/>
            <p:cNvSpPr>
              <a:spLocks/>
            </p:cNvSpPr>
            <p:nvPr/>
          </p:nvSpPr>
          <p:spPr bwMode="auto">
            <a:xfrm>
              <a:off x="3023" y="3102"/>
              <a:ext cx="76" cy="71"/>
            </a:xfrm>
            <a:custGeom>
              <a:avLst/>
              <a:gdLst>
                <a:gd name="T0" fmla="*/ 76 w 32"/>
                <a:gd name="T1" fmla="*/ 0 h 30"/>
                <a:gd name="T2" fmla="*/ 0 w 32"/>
                <a:gd name="T3" fmla="*/ 14 h 30"/>
                <a:gd name="T4" fmla="*/ 57 w 32"/>
                <a:gd name="T5" fmla="*/ 71 h 30"/>
                <a:gd name="T6" fmla="*/ 76 w 32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" h="30">
                  <a:moveTo>
                    <a:pt x="32" y="0"/>
                  </a:moveTo>
                  <a:lnTo>
                    <a:pt x="0" y="6"/>
                  </a:lnTo>
                  <a:lnTo>
                    <a:pt x="24" y="3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Freeform 576"/>
            <p:cNvSpPr>
              <a:spLocks/>
            </p:cNvSpPr>
            <p:nvPr/>
          </p:nvSpPr>
          <p:spPr bwMode="auto">
            <a:xfrm>
              <a:off x="2971" y="3327"/>
              <a:ext cx="242" cy="235"/>
            </a:xfrm>
            <a:custGeom>
              <a:avLst/>
              <a:gdLst>
                <a:gd name="T0" fmla="*/ 0 w 102"/>
                <a:gd name="T1" fmla="*/ 0 h 99"/>
                <a:gd name="T2" fmla="*/ 195 w 102"/>
                <a:gd name="T3" fmla="*/ 188 h 99"/>
                <a:gd name="T4" fmla="*/ 166 w 102"/>
                <a:gd name="T5" fmla="*/ 216 h 99"/>
                <a:gd name="T6" fmla="*/ 242 w 102"/>
                <a:gd name="T7" fmla="*/ 235 h 99"/>
                <a:gd name="T8" fmla="*/ 223 w 102"/>
                <a:gd name="T9" fmla="*/ 159 h 99"/>
                <a:gd name="T10" fmla="*/ 195 w 102"/>
                <a:gd name="T11" fmla="*/ 188 h 99"/>
                <a:gd name="T12" fmla="*/ 0 w 102"/>
                <a:gd name="T13" fmla="*/ 0 h 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99">
                  <a:moveTo>
                    <a:pt x="0" y="0"/>
                  </a:moveTo>
                  <a:lnTo>
                    <a:pt x="82" y="79"/>
                  </a:lnTo>
                  <a:lnTo>
                    <a:pt x="70" y="91"/>
                  </a:lnTo>
                  <a:lnTo>
                    <a:pt x="102" y="99"/>
                  </a:lnTo>
                  <a:lnTo>
                    <a:pt x="94" y="67"/>
                  </a:lnTo>
                  <a:lnTo>
                    <a:pt x="82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Freeform 579"/>
            <p:cNvSpPr>
              <a:spLocks/>
            </p:cNvSpPr>
            <p:nvPr/>
          </p:nvSpPr>
          <p:spPr bwMode="auto">
            <a:xfrm>
              <a:off x="3023" y="3375"/>
              <a:ext cx="71" cy="73"/>
            </a:xfrm>
            <a:custGeom>
              <a:avLst/>
              <a:gdLst>
                <a:gd name="T0" fmla="*/ 71 w 30"/>
                <a:gd name="T1" fmla="*/ 73 h 31"/>
                <a:gd name="T2" fmla="*/ 57 w 30"/>
                <a:gd name="T3" fmla="*/ 0 h 31"/>
                <a:gd name="T4" fmla="*/ 0 w 30"/>
                <a:gd name="T5" fmla="*/ 54 h 31"/>
                <a:gd name="T6" fmla="*/ 71 w 30"/>
                <a:gd name="T7" fmla="*/ 73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31">
                  <a:moveTo>
                    <a:pt x="30" y="31"/>
                  </a:moveTo>
                  <a:lnTo>
                    <a:pt x="24" y="0"/>
                  </a:lnTo>
                  <a:lnTo>
                    <a:pt x="0" y="23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Freeform 582"/>
            <p:cNvSpPr>
              <a:spLocks/>
            </p:cNvSpPr>
            <p:nvPr/>
          </p:nvSpPr>
          <p:spPr bwMode="auto">
            <a:xfrm>
              <a:off x="2635" y="2989"/>
              <a:ext cx="242" cy="242"/>
            </a:xfrm>
            <a:custGeom>
              <a:avLst/>
              <a:gdLst>
                <a:gd name="T0" fmla="*/ 242 w 102"/>
                <a:gd name="T1" fmla="*/ 242 h 102"/>
                <a:gd name="T2" fmla="*/ 47 w 102"/>
                <a:gd name="T3" fmla="*/ 47 h 102"/>
                <a:gd name="T4" fmla="*/ 76 w 102"/>
                <a:gd name="T5" fmla="*/ 19 h 102"/>
                <a:gd name="T6" fmla="*/ 0 w 102"/>
                <a:gd name="T7" fmla="*/ 0 h 102"/>
                <a:gd name="T8" fmla="*/ 19 w 102"/>
                <a:gd name="T9" fmla="*/ 76 h 102"/>
                <a:gd name="T10" fmla="*/ 47 w 102"/>
                <a:gd name="T11" fmla="*/ 47 h 102"/>
                <a:gd name="T12" fmla="*/ 242 w 102"/>
                <a:gd name="T13" fmla="*/ 242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102">
                  <a:moveTo>
                    <a:pt x="102" y="102"/>
                  </a:moveTo>
                  <a:lnTo>
                    <a:pt x="20" y="20"/>
                  </a:lnTo>
                  <a:lnTo>
                    <a:pt x="32" y="8"/>
                  </a:lnTo>
                  <a:lnTo>
                    <a:pt x="0" y="0"/>
                  </a:lnTo>
                  <a:lnTo>
                    <a:pt x="8" y="32"/>
                  </a:lnTo>
                  <a:lnTo>
                    <a:pt x="20" y="20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Freeform 583"/>
            <p:cNvSpPr>
              <a:spLocks/>
            </p:cNvSpPr>
            <p:nvPr/>
          </p:nvSpPr>
          <p:spPr bwMode="auto">
            <a:xfrm>
              <a:off x="2758" y="3112"/>
              <a:ext cx="71" cy="72"/>
            </a:xfrm>
            <a:custGeom>
              <a:avLst/>
              <a:gdLst>
                <a:gd name="T0" fmla="*/ 0 w 30"/>
                <a:gd name="T1" fmla="*/ 0 h 30"/>
                <a:gd name="T2" fmla="*/ 14 w 30"/>
                <a:gd name="T3" fmla="*/ 72 h 30"/>
                <a:gd name="T4" fmla="*/ 71 w 30"/>
                <a:gd name="T5" fmla="*/ 14 h 30"/>
                <a:gd name="T6" fmla="*/ 0 w 30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30">
                  <a:moveTo>
                    <a:pt x="0" y="0"/>
                  </a:moveTo>
                  <a:lnTo>
                    <a:pt x="6" y="30"/>
                  </a:lnTo>
                  <a:lnTo>
                    <a:pt x="3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Freeform 584"/>
            <p:cNvSpPr>
              <a:spLocks/>
            </p:cNvSpPr>
            <p:nvPr/>
          </p:nvSpPr>
          <p:spPr bwMode="auto">
            <a:xfrm>
              <a:off x="2642" y="3323"/>
              <a:ext cx="237" cy="239"/>
            </a:xfrm>
            <a:custGeom>
              <a:avLst/>
              <a:gdLst>
                <a:gd name="T0" fmla="*/ 237 w 100"/>
                <a:gd name="T1" fmla="*/ 0 h 101"/>
                <a:gd name="T2" fmla="*/ 47 w 100"/>
                <a:gd name="T3" fmla="*/ 192 h 101"/>
                <a:gd name="T4" fmla="*/ 19 w 100"/>
                <a:gd name="T5" fmla="*/ 163 h 101"/>
                <a:gd name="T6" fmla="*/ 0 w 100"/>
                <a:gd name="T7" fmla="*/ 239 h 101"/>
                <a:gd name="T8" fmla="*/ 76 w 100"/>
                <a:gd name="T9" fmla="*/ 220 h 101"/>
                <a:gd name="T10" fmla="*/ 47 w 100"/>
                <a:gd name="T11" fmla="*/ 192 h 101"/>
                <a:gd name="T12" fmla="*/ 237 w 100"/>
                <a:gd name="T13" fmla="*/ 0 h 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" h="101">
                  <a:moveTo>
                    <a:pt x="100" y="0"/>
                  </a:moveTo>
                  <a:lnTo>
                    <a:pt x="20" y="81"/>
                  </a:lnTo>
                  <a:lnTo>
                    <a:pt x="8" y="69"/>
                  </a:lnTo>
                  <a:lnTo>
                    <a:pt x="0" y="101"/>
                  </a:lnTo>
                  <a:lnTo>
                    <a:pt x="32" y="93"/>
                  </a:lnTo>
                  <a:lnTo>
                    <a:pt x="20" y="8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Freeform 589"/>
            <p:cNvSpPr>
              <a:spLocks/>
            </p:cNvSpPr>
            <p:nvPr/>
          </p:nvSpPr>
          <p:spPr bwMode="auto">
            <a:xfrm>
              <a:off x="2755" y="3374"/>
              <a:ext cx="76" cy="69"/>
            </a:xfrm>
            <a:custGeom>
              <a:avLst/>
              <a:gdLst>
                <a:gd name="T0" fmla="*/ 0 w 32"/>
                <a:gd name="T1" fmla="*/ 69 h 29"/>
                <a:gd name="T2" fmla="*/ 76 w 32"/>
                <a:gd name="T3" fmla="*/ 55 h 29"/>
                <a:gd name="T4" fmla="*/ 19 w 32"/>
                <a:gd name="T5" fmla="*/ 0 h 29"/>
                <a:gd name="T6" fmla="*/ 0 w 32"/>
                <a:gd name="T7" fmla="*/ 69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" h="29">
                  <a:moveTo>
                    <a:pt x="0" y="29"/>
                  </a:moveTo>
                  <a:lnTo>
                    <a:pt x="32" y="23"/>
                  </a:lnTo>
                  <a:lnTo>
                    <a:pt x="8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Freeform 590"/>
            <p:cNvSpPr>
              <a:spLocks/>
            </p:cNvSpPr>
            <p:nvPr/>
          </p:nvSpPr>
          <p:spPr bwMode="auto">
            <a:xfrm>
              <a:off x="2211" y="3198"/>
              <a:ext cx="636" cy="148"/>
            </a:xfrm>
            <a:custGeom>
              <a:avLst/>
              <a:gdLst>
                <a:gd name="T0" fmla="*/ 636 w 268"/>
                <a:gd name="T1" fmla="*/ 72 h 62"/>
                <a:gd name="T2" fmla="*/ 123 w 268"/>
                <a:gd name="T3" fmla="*/ 72 h 62"/>
                <a:gd name="T4" fmla="*/ 123 w 268"/>
                <a:gd name="T5" fmla="*/ 148 h 62"/>
                <a:gd name="T6" fmla="*/ 0 w 268"/>
                <a:gd name="T7" fmla="*/ 72 h 62"/>
                <a:gd name="T8" fmla="*/ 123 w 268"/>
                <a:gd name="T9" fmla="*/ 0 h 62"/>
                <a:gd name="T10" fmla="*/ 123 w 268"/>
                <a:gd name="T11" fmla="*/ 67 h 62"/>
                <a:gd name="T12" fmla="*/ 636 w 268"/>
                <a:gd name="T13" fmla="*/ 72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8" h="62">
                  <a:moveTo>
                    <a:pt x="268" y="30"/>
                  </a:moveTo>
                  <a:lnTo>
                    <a:pt x="52" y="30"/>
                  </a:lnTo>
                  <a:lnTo>
                    <a:pt x="52" y="62"/>
                  </a:lnTo>
                  <a:lnTo>
                    <a:pt x="0" y="30"/>
                  </a:lnTo>
                  <a:lnTo>
                    <a:pt x="52" y="0"/>
                  </a:lnTo>
                  <a:lnTo>
                    <a:pt x="52" y="28"/>
                  </a:lnTo>
                  <a:lnTo>
                    <a:pt x="268" y="3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Freeform 593"/>
            <p:cNvSpPr>
              <a:spLocks/>
            </p:cNvSpPr>
            <p:nvPr/>
          </p:nvSpPr>
          <p:spPr bwMode="auto">
            <a:xfrm>
              <a:off x="2519" y="3196"/>
              <a:ext cx="114" cy="148"/>
            </a:xfrm>
            <a:custGeom>
              <a:avLst/>
              <a:gdLst>
                <a:gd name="T0" fmla="*/ 0 w 48"/>
                <a:gd name="T1" fmla="*/ 72 h 62"/>
                <a:gd name="T2" fmla="*/ 114 w 48"/>
                <a:gd name="T3" fmla="*/ 0 h 62"/>
                <a:gd name="T4" fmla="*/ 114 w 48"/>
                <a:gd name="T5" fmla="*/ 148 h 62"/>
                <a:gd name="T6" fmla="*/ 0 w 48"/>
                <a:gd name="T7" fmla="*/ 72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62">
                  <a:moveTo>
                    <a:pt x="0" y="30"/>
                  </a:moveTo>
                  <a:lnTo>
                    <a:pt x="48" y="0"/>
                  </a:lnTo>
                  <a:lnTo>
                    <a:pt x="48" y="62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Freeform 594"/>
            <p:cNvSpPr>
              <a:spLocks/>
            </p:cNvSpPr>
            <p:nvPr/>
          </p:nvSpPr>
          <p:spPr bwMode="auto">
            <a:xfrm>
              <a:off x="2847" y="3384"/>
              <a:ext cx="152" cy="633"/>
            </a:xfrm>
            <a:custGeom>
              <a:avLst/>
              <a:gdLst>
                <a:gd name="T0" fmla="*/ 76 w 64"/>
                <a:gd name="T1" fmla="*/ 0 h 267"/>
                <a:gd name="T2" fmla="*/ 76 w 64"/>
                <a:gd name="T3" fmla="*/ 510 h 267"/>
                <a:gd name="T4" fmla="*/ 0 w 64"/>
                <a:gd name="T5" fmla="*/ 510 h 267"/>
                <a:gd name="T6" fmla="*/ 76 w 64"/>
                <a:gd name="T7" fmla="*/ 633 h 267"/>
                <a:gd name="T8" fmla="*/ 152 w 64"/>
                <a:gd name="T9" fmla="*/ 510 h 267"/>
                <a:gd name="T10" fmla="*/ 81 w 64"/>
                <a:gd name="T11" fmla="*/ 510 h 267"/>
                <a:gd name="T12" fmla="*/ 76 w 64"/>
                <a:gd name="T13" fmla="*/ 0 h 2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267">
                  <a:moveTo>
                    <a:pt x="32" y="0"/>
                  </a:moveTo>
                  <a:lnTo>
                    <a:pt x="32" y="215"/>
                  </a:lnTo>
                  <a:lnTo>
                    <a:pt x="0" y="215"/>
                  </a:lnTo>
                  <a:lnTo>
                    <a:pt x="32" y="267"/>
                  </a:lnTo>
                  <a:lnTo>
                    <a:pt x="64" y="215"/>
                  </a:lnTo>
                  <a:lnTo>
                    <a:pt x="34" y="215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4" name="Freeform 595"/>
            <p:cNvSpPr>
              <a:spLocks/>
            </p:cNvSpPr>
            <p:nvPr/>
          </p:nvSpPr>
          <p:spPr bwMode="auto">
            <a:xfrm>
              <a:off x="2848" y="3595"/>
              <a:ext cx="151" cy="118"/>
            </a:xfrm>
            <a:custGeom>
              <a:avLst/>
              <a:gdLst>
                <a:gd name="T0" fmla="*/ 76 w 64"/>
                <a:gd name="T1" fmla="*/ 118 h 50"/>
                <a:gd name="T2" fmla="*/ 151 w 64"/>
                <a:gd name="T3" fmla="*/ 0 h 50"/>
                <a:gd name="T4" fmla="*/ 0 w 64"/>
                <a:gd name="T5" fmla="*/ 0 h 50"/>
                <a:gd name="T6" fmla="*/ 76 w 64"/>
                <a:gd name="T7" fmla="*/ 118 h 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50">
                  <a:moveTo>
                    <a:pt x="32" y="50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32" y="5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5" name="Freeform 596"/>
            <p:cNvSpPr>
              <a:spLocks/>
            </p:cNvSpPr>
            <p:nvPr/>
          </p:nvSpPr>
          <p:spPr bwMode="auto">
            <a:xfrm>
              <a:off x="2852" y="3161"/>
              <a:ext cx="151" cy="237"/>
            </a:xfrm>
            <a:custGeom>
              <a:avLst/>
              <a:gdLst>
                <a:gd name="T0" fmla="*/ 76 w 64"/>
                <a:gd name="T1" fmla="*/ 0 h 100"/>
                <a:gd name="T2" fmla="*/ 151 w 64"/>
                <a:gd name="T3" fmla="*/ 114 h 100"/>
                <a:gd name="T4" fmla="*/ 76 w 64"/>
                <a:gd name="T5" fmla="*/ 237 h 100"/>
                <a:gd name="T6" fmla="*/ 0 w 64"/>
                <a:gd name="T7" fmla="*/ 114 h 100"/>
                <a:gd name="T8" fmla="*/ 76 w 64"/>
                <a:gd name="T9" fmla="*/ 0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" h="100">
                  <a:moveTo>
                    <a:pt x="32" y="0"/>
                  </a:moveTo>
                  <a:lnTo>
                    <a:pt x="64" y="48"/>
                  </a:lnTo>
                  <a:lnTo>
                    <a:pt x="32" y="100"/>
                  </a:lnTo>
                  <a:lnTo>
                    <a:pt x="0" y="48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4" name="Group 753"/>
          <p:cNvGrpSpPr>
            <a:grpSpLocks/>
          </p:cNvGrpSpPr>
          <p:nvPr/>
        </p:nvGrpSpPr>
        <p:grpSpPr bwMode="auto">
          <a:xfrm>
            <a:off x="6662738" y="685800"/>
            <a:ext cx="1817687" cy="1808163"/>
            <a:chOff x="4197" y="331"/>
            <a:chExt cx="1145" cy="1139"/>
          </a:xfrm>
        </p:grpSpPr>
        <p:sp>
          <p:nvSpPr>
            <p:cNvPr id="5194" name="Freeform 601"/>
            <p:cNvSpPr>
              <a:spLocks/>
            </p:cNvSpPr>
            <p:nvPr/>
          </p:nvSpPr>
          <p:spPr bwMode="auto">
            <a:xfrm>
              <a:off x="4662" y="796"/>
              <a:ext cx="215" cy="215"/>
            </a:xfrm>
            <a:custGeom>
              <a:avLst/>
              <a:gdLst>
                <a:gd name="T0" fmla="*/ 108 w 108"/>
                <a:gd name="T1" fmla="*/ 215 h 108"/>
                <a:gd name="T2" fmla="*/ 0 w 108"/>
                <a:gd name="T3" fmla="*/ 108 h 108"/>
                <a:gd name="T4" fmla="*/ 108 w 108"/>
                <a:gd name="T5" fmla="*/ 0 h 108"/>
                <a:gd name="T6" fmla="*/ 215 w 108"/>
                <a:gd name="T7" fmla="*/ 108 h 108"/>
                <a:gd name="T8" fmla="*/ 108 w 108"/>
                <a:gd name="T9" fmla="*/ 215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" h="108">
                  <a:moveTo>
                    <a:pt x="54" y="108"/>
                  </a:moveTo>
                  <a:lnTo>
                    <a:pt x="0" y="54"/>
                  </a:lnTo>
                  <a:lnTo>
                    <a:pt x="54" y="0"/>
                  </a:lnTo>
                  <a:lnTo>
                    <a:pt x="108" y="54"/>
                  </a:lnTo>
                  <a:lnTo>
                    <a:pt x="54" y="108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5" name="Freeform 602"/>
            <p:cNvSpPr>
              <a:spLocks/>
            </p:cNvSpPr>
            <p:nvPr/>
          </p:nvSpPr>
          <p:spPr bwMode="auto">
            <a:xfrm>
              <a:off x="4694" y="581"/>
              <a:ext cx="155" cy="156"/>
            </a:xfrm>
            <a:custGeom>
              <a:avLst/>
              <a:gdLst>
                <a:gd name="T0" fmla="*/ 76 w 78"/>
                <a:gd name="T1" fmla="*/ 156 h 78"/>
                <a:gd name="T2" fmla="*/ 0 w 78"/>
                <a:gd name="T3" fmla="*/ 76 h 78"/>
                <a:gd name="T4" fmla="*/ 76 w 78"/>
                <a:gd name="T5" fmla="*/ 0 h 78"/>
                <a:gd name="T6" fmla="*/ 155 w 78"/>
                <a:gd name="T7" fmla="*/ 76 h 78"/>
                <a:gd name="T8" fmla="*/ 76 w 78"/>
                <a:gd name="T9" fmla="*/ 15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38" y="78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78" y="38"/>
                  </a:lnTo>
                  <a:lnTo>
                    <a:pt x="38" y="78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Freeform 605"/>
            <p:cNvSpPr>
              <a:spLocks/>
            </p:cNvSpPr>
            <p:nvPr/>
          </p:nvSpPr>
          <p:spPr bwMode="auto">
            <a:xfrm>
              <a:off x="4726" y="430"/>
              <a:ext cx="91" cy="92"/>
            </a:xfrm>
            <a:custGeom>
              <a:avLst/>
              <a:gdLst>
                <a:gd name="T0" fmla="*/ 44 w 46"/>
                <a:gd name="T1" fmla="*/ 92 h 46"/>
                <a:gd name="T2" fmla="*/ 0 w 46"/>
                <a:gd name="T3" fmla="*/ 44 h 46"/>
                <a:gd name="T4" fmla="*/ 44 w 46"/>
                <a:gd name="T5" fmla="*/ 0 h 46"/>
                <a:gd name="T6" fmla="*/ 91 w 46"/>
                <a:gd name="T7" fmla="*/ 44 h 46"/>
                <a:gd name="T8" fmla="*/ 44 w 46"/>
                <a:gd name="T9" fmla="*/ 92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22" y="46"/>
                  </a:moveTo>
                  <a:lnTo>
                    <a:pt x="0" y="22"/>
                  </a:lnTo>
                  <a:lnTo>
                    <a:pt x="22" y="0"/>
                  </a:lnTo>
                  <a:lnTo>
                    <a:pt x="46" y="22"/>
                  </a:lnTo>
                  <a:lnTo>
                    <a:pt x="22" y="46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7" name="Freeform 606"/>
            <p:cNvSpPr>
              <a:spLocks/>
            </p:cNvSpPr>
            <p:nvPr/>
          </p:nvSpPr>
          <p:spPr bwMode="auto">
            <a:xfrm>
              <a:off x="4750" y="331"/>
              <a:ext cx="43" cy="44"/>
            </a:xfrm>
            <a:custGeom>
              <a:avLst/>
              <a:gdLst>
                <a:gd name="T0" fmla="*/ 20 w 22"/>
                <a:gd name="T1" fmla="*/ 44 h 22"/>
                <a:gd name="T2" fmla="*/ 0 w 22"/>
                <a:gd name="T3" fmla="*/ 24 h 22"/>
                <a:gd name="T4" fmla="*/ 20 w 22"/>
                <a:gd name="T5" fmla="*/ 0 h 22"/>
                <a:gd name="T6" fmla="*/ 43 w 22"/>
                <a:gd name="T7" fmla="*/ 24 h 22"/>
                <a:gd name="T8" fmla="*/ 20 w 22"/>
                <a:gd name="T9" fmla="*/ 44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10" y="22"/>
                  </a:moveTo>
                  <a:lnTo>
                    <a:pt x="0" y="12"/>
                  </a:lnTo>
                  <a:lnTo>
                    <a:pt x="10" y="0"/>
                  </a:lnTo>
                  <a:lnTo>
                    <a:pt x="22" y="12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Freeform 609"/>
            <p:cNvSpPr>
              <a:spLocks/>
            </p:cNvSpPr>
            <p:nvPr/>
          </p:nvSpPr>
          <p:spPr bwMode="auto">
            <a:xfrm>
              <a:off x="4940" y="828"/>
              <a:ext cx="156" cy="155"/>
            </a:xfrm>
            <a:custGeom>
              <a:avLst/>
              <a:gdLst>
                <a:gd name="T0" fmla="*/ 0 w 78"/>
                <a:gd name="T1" fmla="*/ 76 h 78"/>
                <a:gd name="T2" fmla="*/ 76 w 78"/>
                <a:gd name="T3" fmla="*/ 0 h 78"/>
                <a:gd name="T4" fmla="*/ 156 w 78"/>
                <a:gd name="T5" fmla="*/ 76 h 78"/>
                <a:gd name="T6" fmla="*/ 76 w 78"/>
                <a:gd name="T7" fmla="*/ 155 h 78"/>
                <a:gd name="T8" fmla="*/ 0 w 78"/>
                <a:gd name="T9" fmla="*/ 7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0" y="38"/>
                  </a:moveTo>
                  <a:lnTo>
                    <a:pt x="38" y="0"/>
                  </a:lnTo>
                  <a:lnTo>
                    <a:pt x="78" y="38"/>
                  </a:lnTo>
                  <a:lnTo>
                    <a:pt x="38" y="7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Freeform 610"/>
            <p:cNvSpPr>
              <a:spLocks/>
            </p:cNvSpPr>
            <p:nvPr/>
          </p:nvSpPr>
          <p:spPr bwMode="auto">
            <a:xfrm>
              <a:off x="5151" y="856"/>
              <a:ext cx="96" cy="95"/>
            </a:xfrm>
            <a:custGeom>
              <a:avLst/>
              <a:gdLst>
                <a:gd name="T0" fmla="*/ 0 w 48"/>
                <a:gd name="T1" fmla="*/ 48 h 48"/>
                <a:gd name="T2" fmla="*/ 48 w 48"/>
                <a:gd name="T3" fmla="*/ 0 h 48"/>
                <a:gd name="T4" fmla="*/ 96 w 48"/>
                <a:gd name="T5" fmla="*/ 48 h 48"/>
                <a:gd name="T6" fmla="*/ 48 w 48"/>
                <a:gd name="T7" fmla="*/ 95 h 48"/>
                <a:gd name="T8" fmla="*/ 0 w 48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48">
                  <a:moveTo>
                    <a:pt x="0" y="24"/>
                  </a:moveTo>
                  <a:lnTo>
                    <a:pt x="24" y="0"/>
                  </a:lnTo>
                  <a:lnTo>
                    <a:pt x="48" y="24"/>
                  </a:lnTo>
                  <a:lnTo>
                    <a:pt x="24" y="4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0" name="Freeform 613"/>
            <p:cNvSpPr>
              <a:spLocks/>
            </p:cNvSpPr>
            <p:nvPr/>
          </p:nvSpPr>
          <p:spPr bwMode="auto">
            <a:xfrm>
              <a:off x="5298" y="884"/>
              <a:ext cx="44" cy="43"/>
            </a:xfrm>
            <a:custGeom>
              <a:avLst/>
              <a:gdLst>
                <a:gd name="T0" fmla="*/ 0 w 22"/>
                <a:gd name="T1" fmla="*/ 20 h 22"/>
                <a:gd name="T2" fmla="*/ 20 w 22"/>
                <a:gd name="T3" fmla="*/ 0 h 22"/>
                <a:gd name="T4" fmla="*/ 44 w 22"/>
                <a:gd name="T5" fmla="*/ 20 h 22"/>
                <a:gd name="T6" fmla="*/ 20 w 22"/>
                <a:gd name="T7" fmla="*/ 43 h 22"/>
                <a:gd name="T8" fmla="*/ 0 w 22"/>
                <a:gd name="T9" fmla="*/ 2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0" y="10"/>
                  </a:moveTo>
                  <a:lnTo>
                    <a:pt x="10" y="0"/>
                  </a:lnTo>
                  <a:lnTo>
                    <a:pt x="22" y="10"/>
                  </a:lnTo>
                  <a:lnTo>
                    <a:pt x="10" y="2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Freeform 614"/>
            <p:cNvSpPr>
              <a:spLocks/>
            </p:cNvSpPr>
            <p:nvPr/>
          </p:nvSpPr>
          <p:spPr bwMode="auto">
            <a:xfrm>
              <a:off x="4694" y="1070"/>
              <a:ext cx="155" cy="154"/>
            </a:xfrm>
            <a:custGeom>
              <a:avLst/>
              <a:gdLst>
                <a:gd name="T0" fmla="*/ 76 w 78"/>
                <a:gd name="T1" fmla="*/ 0 h 77"/>
                <a:gd name="T2" fmla="*/ 155 w 78"/>
                <a:gd name="T3" fmla="*/ 80 h 77"/>
                <a:gd name="T4" fmla="*/ 76 w 78"/>
                <a:gd name="T5" fmla="*/ 154 h 77"/>
                <a:gd name="T6" fmla="*/ 0 w 78"/>
                <a:gd name="T7" fmla="*/ 80 h 77"/>
                <a:gd name="T8" fmla="*/ 76 w 78"/>
                <a:gd name="T9" fmla="*/ 0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7">
                  <a:moveTo>
                    <a:pt x="38" y="0"/>
                  </a:moveTo>
                  <a:lnTo>
                    <a:pt x="78" y="40"/>
                  </a:lnTo>
                  <a:lnTo>
                    <a:pt x="38" y="77"/>
                  </a:lnTo>
                  <a:lnTo>
                    <a:pt x="0" y="4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2" name="Freeform 617"/>
            <p:cNvSpPr>
              <a:spLocks/>
            </p:cNvSpPr>
            <p:nvPr/>
          </p:nvSpPr>
          <p:spPr bwMode="auto">
            <a:xfrm>
              <a:off x="4726" y="1283"/>
              <a:ext cx="91" cy="92"/>
            </a:xfrm>
            <a:custGeom>
              <a:avLst/>
              <a:gdLst>
                <a:gd name="T0" fmla="*/ 44 w 46"/>
                <a:gd name="T1" fmla="*/ 0 h 46"/>
                <a:gd name="T2" fmla="*/ 91 w 46"/>
                <a:gd name="T3" fmla="*/ 48 h 46"/>
                <a:gd name="T4" fmla="*/ 44 w 46"/>
                <a:gd name="T5" fmla="*/ 92 h 46"/>
                <a:gd name="T6" fmla="*/ 0 w 46"/>
                <a:gd name="T7" fmla="*/ 48 h 46"/>
                <a:gd name="T8" fmla="*/ 44 w 46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22" y="0"/>
                  </a:moveTo>
                  <a:lnTo>
                    <a:pt x="46" y="24"/>
                  </a:lnTo>
                  <a:lnTo>
                    <a:pt x="22" y="46"/>
                  </a:lnTo>
                  <a:lnTo>
                    <a:pt x="0" y="2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Freeform 618"/>
            <p:cNvSpPr>
              <a:spLocks/>
            </p:cNvSpPr>
            <p:nvPr/>
          </p:nvSpPr>
          <p:spPr bwMode="auto">
            <a:xfrm>
              <a:off x="4750" y="1426"/>
              <a:ext cx="43" cy="44"/>
            </a:xfrm>
            <a:custGeom>
              <a:avLst/>
              <a:gdLst>
                <a:gd name="T0" fmla="*/ 20 w 22"/>
                <a:gd name="T1" fmla="*/ 0 h 22"/>
                <a:gd name="T2" fmla="*/ 43 w 22"/>
                <a:gd name="T3" fmla="*/ 24 h 22"/>
                <a:gd name="T4" fmla="*/ 20 w 22"/>
                <a:gd name="T5" fmla="*/ 44 h 22"/>
                <a:gd name="T6" fmla="*/ 0 w 22"/>
                <a:gd name="T7" fmla="*/ 24 h 22"/>
                <a:gd name="T8" fmla="*/ 20 w 22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10" y="0"/>
                  </a:moveTo>
                  <a:lnTo>
                    <a:pt x="22" y="12"/>
                  </a:lnTo>
                  <a:lnTo>
                    <a:pt x="10" y="22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Freeform 621"/>
            <p:cNvSpPr>
              <a:spLocks/>
            </p:cNvSpPr>
            <p:nvPr/>
          </p:nvSpPr>
          <p:spPr bwMode="auto">
            <a:xfrm>
              <a:off x="4447" y="824"/>
              <a:ext cx="156" cy="155"/>
            </a:xfrm>
            <a:custGeom>
              <a:avLst/>
              <a:gdLst>
                <a:gd name="T0" fmla="*/ 156 w 78"/>
                <a:gd name="T1" fmla="*/ 76 h 78"/>
                <a:gd name="T2" fmla="*/ 76 w 78"/>
                <a:gd name="T3" fmla="*/ 155 h 78"/>
                <a:gd name="T4" fmla="*/ 0 w 78"/>
                <a:gd name="T5" fmla="*/ 76 h 78"/>
                <a:gd name="T6" fmla="*/ 76 w 78"/>
                <a:gd name="T7" fmla="*/ 0 h 78"/>
                <a:gd name="T8" fmla="*/ 156 w 78"/>
                <a:gd name="T9" fmla="*/ 7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78" y="38"/>
                  </a:moveTo>
                  <a:lnTo>
                    <a:pt x="38" y="7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78" y="38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5" name="Freeform 623"/>
            <p:cNvSpPr>
              <a:spLocks/>
            </p:cNvSpPr>
            <p:nvPr/>
          </p:nvSpPr>
          <p:spPr bwMode="auto">
            <a:xfrm>
              <a:off x="4296" y="856"/>
              <a:ext cx="92" cy="91"/>
            </a:xfrm>
            <a:custGeom>
              <a:avLst/>
              <a:gdLst>
                <a:gd name="T0" fmla="*/ 92 w 46"/>
                <a:gd name="T1" fmla="*/ 44 h 46"/>
                <a:gd name="T2" fmla="*/ 44 w 46"/>
                <a:gd name="T3" fmla="*/ 91 h 46"/>
                <a:gd name="T4" fmla="*/ 0 w 46"/>
                <a:gd name="T5" fmla="*/ 44 h 46"/>
                <a:gd name="T6" fmla="*/ 44 w 46"/>
                <a:gd name="T7" fmla="*/ 0 h 46"/>
                <a:gd name="T8" fmla="*/ 92 w 46"/>
                <a:gd name="T9" fmla="*/ 44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22" y="46"/>
                  </a:lnTo>
                  <a:lnTo>
                    <a:pt x="0" y="22"/>
                  </a:lnTo>
                  <a:lnTo>
                    <a:pt x="22" y="0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Freeform 626"/>
            <p:cNvSpPr>
              <a:spLocks/>
            </p:cNvSpPr>
            <p:nvPr/>
          </p:nvSpPr>
          <p:spPr bwMode="auto">
            <a:xfrm>
              <a:off x="4197" y="880"/>
              <a:ext cx="44" cy="43"/>
            </a:xfrm>
            <a:custGeom>
              <a:avLst/>
              <a:gdLst>
                <a:gd name="T0" fmla="*/ 44 w 22"/>
                <a:gd name="T1" fmla="*/ 20 h 22"/>
                <a:gd name="T2" fmla="*/ 24 w 22"/>
                <a:gd name="T3" fmla="*/ 43 h 22"/>
                <a:gd name="T4" fmla="*/ 0 w 22"/>
                <a:gd name="T5" fmla="*/ 20 h 22"/>
                <a:gd name="T6" fmla="*/ 24 w 22"/>
                <a:gd name="T7" fmla="*/ 0 h 22"/>
                <a:gd name="T8" fmla="*/ 44 w 22"/>
                <a:gd name="T9" fmla="*/ 2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22" y="10"/>
                  </a:moveTo>
                  <a:lnTo>
                    <a:pt x="12" y="22"/>
                  </a:lnTo>
                  <a:lnTo>
                    <a:pt x="0" y="10"/>
                  </a:lnTo>
                  <a:lnTo>
                    <a:pt x="12" y="0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DFFF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7" name="Rectangle 627"/>
            <p:cNvSpPr>
              <a:spLocks noChangeArrowheads="1"/>
            </p:cNvSpPr>
            <p:nvPr/>
          </p:nvSpPr>
          <p:spPr bwMode="auto">
            <a:xfrm>
              <a:off x="4372" y="1188"/>
              <a:ext cx="111" cy="111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8" name="Rectangle 630"/>
            <p:cNvSpPr>
              <a:spLocks noChangeArrowheads="1"/>
            </p:cNvSpPr>
            <p:nvPr/>
          </p:nvSpPr>
          <p:spPr bwMode="auto">
            <a:xfrm>
              <a:off x="4523" y="1082"/>
              <a:ext cx="68" cy="68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9" name="Rectangle 631"/>
            <p:cNvSpPr>
              <a:spLocks noChangeArrowheads="1"/>
            </p:cNvSpPr>
            <p:nvPr/>
          </p:nvSpPr>
          <p:spPr bwMode="auto">
            <a:xfrm>
              <a:off x="4626" y="1015"/>
              <a:ext cx="32" cy="32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0" name="Rectangle 634"/>
            <p:cNvSpPr>
              <a:spLocks noChangeArrowheads="1"/>
            </p:cNvSpPr>
            <p:nvPr/>
          </p:nvSpPr>
          <p:spPr bwMode="auto">
            <a:xfrm>
              <a:off x="5056" y="506"/>
              <a:ext cx="111" cy="111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1" name="Rectangle 635"/>
            <p:cNvSpPr>
              <a:spLocks noChangeArrowheads="1"/>
            </p:cNvSpPr>
            <p:nvPr/>
          </p:nvSpPr>
          <p:spPr bwMode="auto">
            <a:xfrm>
              <a:off x="4948" y="657"/>
              <a:ext cx="68" cy="68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2" name="Rectangle 638"/>
            <p:cNvSpPr>
              <a:spLocks noChangeArrowheads="1"/>
            </p:cNvSpPr>
            <p:nvPr/>
          </p:nvSpPr>
          <p:spPr bwMode="auto">
            <a:xfrm>
              <a:off x="4881" y="760"/>
              <a:ext cx="32" cy="32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3" name="Rectangle 639"/>
            <p:cNvSpPr>
              <a:spLocks noChangeArrowheads="1"/>
            </p:cNvSpPr>
            <p:nvPr/>
          </p:nvSpPr>
          <p:spPr bwMode="auto">
            <a:xfrm>
              <a:off x="5056" y="1192"/>
              <a:ext cx="111" cy="107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4" name="Rectangle 642"/>
            <p:cNvSpPr>
              <a:spLocks noChangeArrowheads="1"/>
            </p:cNvSpPr>
            <p:nvPr/>
          </p:nvSpPr>
          <p:spPr bwMode="auto">
            <a:xfrm>
              <a:off x="4948" y="1086"/>
              <a:ext cx="68" cy="64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5" name="Rectangle 643"/>
            <p:cNvSpPr>
              <a:spLocks noChangeArrowheads="1"/>
            </p:cNvSpPr>
            <p:nvPr/>
          </p:nvSpPr>
          <p:spPr bwMode="auto">
            <a:xfrm>
              <a:off x="4881" y="1019"/>
              <a:ext cx="32" cy="32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6" name="Rectangle 646"/>
            <p:cNvSpPr>
              <a:spLocks noChangeArrowheads="1"/>
            </p:cNvSpPr>
            <p:nvPr/>
          </p:nvSpPr>
          <p:spPr bwMode="auto">
            <a:xfrm>
              <a:off x="4372" y="506"/>
              <a:ext cx="107" cy="111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7" name="Rectangle 647"/>
            <p:cNvSpPr>
              <a:spLocks noChangeArrowheads="1"/>
            </p:cNvSpPr>
            <p:nvPr/>
          </p:nvSpPr>
          <p:spPr bwMode="auto">
            <a:xfrm>
              <a:off x="4523" y="657"/>
              <a:ext cx="64" cy="68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8" name="Rectangle 650"/>
            <p:cNvSpPr>
              <a:spLocks noChangeArrowheads="1"/>
            </p:cNvSpPr>
            <p:nvPr/>
          </p:nvSpPr>
          <p:spPr bwMode="auto">
            <a:xfrm>
              <a:off x="4622" y="760"/>
              <a:ext cx="32" cy="32"/>
            </a:xfrm>
            <a:prstGeom prst="rect">
              <a:avLst/>
            </a:prstGeom>
            <a:solidFill>
              <a:srgbClr val="DFFFF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125" name="Group 750"/>
          <p:cNvGrpSpPr>
            <a:grpSpLocks/>
          </p:cNvGrpSpPr>
          <p:nvPr/>
        </p:nvGrpSpPr>
        <p:grpSpPr bwMode="auto">
          <a:xfrm>
            <a:off x="3808413" y="638175"/>
            <a:ext cx="1679575" cy="1804988"/>
            <a:chOff x="1963" y="273"/>
            <a:chExt cx="1058" cy="1137"/>
          </a:xfrm>
        </p:grpSpPr>
        <p:sp>
          <p:nvSpPr>
            <p:cNvPr id="5186" name="Freeform 651"/>
            <p:cNvSpPr>
              <a:spLocks/>
            </p:cNvSpPr>
            <p:nvPr/>
          </p:nvSpPr>
          <p:spPr bwMode="auto">
            <a:xfrm>
              <a:off x="2374" y="273"/>
              <a:ext cx="253" cy="505"/>
            </a:xfrm>
            <a:custGeom>
              <a:avLst/>
              <a:gdLst>
                <a:gd name="T0" fmla="*/ 0 w 118"/>
                <a:gd name="T1" fmla="*/ 0 h 236"/>
                <a:gd name="T2" fmla="*/ 253 w 118"/>
                <a:gd name="T3" fmla="*/ 0 h 236"/>
                <a:gd name="T4" fmla="*/ 124 w 118"/>
                <a:gd name="T5" fmla="*/ 505 h 236"/>
                <a:gd name="T6" fmla="*/ 0 w 118"/>
                <a:gd name="T7" fmla="*/ 0 h 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8" h="236">
                  <a:moveTo>
                    <a:pt x="0" y="0"/>
                  </a:moveTo>
                  <a:lnTo>
                    <a:pt x="118" y="0"/>
                  </a:lnTo>
                  <a:lnTo>
                    <a:pt x="58" y="2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654"/>
            <p:cNvSpPr>
              <a:spLocks/>
            </p:cNvSpPr>
            <p:nvPr/>
          </p:nvSpPr>
          <p:spPr bwMode="auto">
            <a:xfrm>
              <a:off x="2400" y="787"/>
              <a:ext cx="205" cy="623"/>
            </a:xfrm>
            <a:custGeom>
              <a:avLst/>
              <a:gdLst>
                <a:gd name="T0" fmla="*/ 205 w 96"/>
                <a:gd name="T1" fmla="*/ 623 h 291"/>
                <a:gd name="T2" fmla="*/ 0 w 96"/>
                <a:gd name="T3" fmla="*/ 623 h 291"/>
                <a:gd name="T4" fmla="*/ 103 w 96"/>
                <a:gd name="T5" fmla="*/ 0 h 291"/>
                <a:gd name="T6" fmla="*/ 205 w 96"/>
                <a:gd name="T7" fmla="*/ 623 h 2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" h="291">
                  <a:moveTo>
                    <a:pt x="96" y="291"/>
                  </a:moveTo>
                  <a:lnTo>
                    <a:pt x="0" y="291"/>
                  </a:lnTo>
                  <a:lnTo>
                    <a:pt x="48" y="0"/>
                  </a:lnTo>
                  <a:lnTo>
                    <a:pt x="96" y="291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655"/>
            <p:cNvSpPr>
              <a:spLocks/>
            </p:cNvSpPr>
            <p:nvPr/>
          </p:nvSpPr>
          <p:spPr bwMode="auto">
            <a:xfrm>
              <a:off x="2507" y="654"/>
              <a:ext cx="514" cy="253"/>
            </a:xfrm>
            <a:custGeom>
              <a:avLst/>
              <a:gdLst>
                <a:gd name="T0" fmla="*/ 514 w 240"/>
                <a:gd name="T1" fmla="*/ 0 h 118"/>
                <a:gd name="T2" fmla="*/ 514 w 240"/>
                <a:gd name="T3" fmla="*/ 253 h 118"/>
                <a:gd name="T4" fmla="*/ 0 w 240"/>
                <a:gd name="T5" fmla="*/ 129 h 118"/>
                <a:gd name="T6" fmla="*/ 514 w 240"/>
                <a:gd name="T7" fmla="*/ 0 h 1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0" h="118">
                  <a:moveTo>
                    <a:pt x="240" y="0"/>
                  </a:moveTo>
                  <a:lnTo>
                    <a:pt x="240" y="118"/>
                  </a:lnTo>
                  <a:lnTo>
                    <a:pt x="0" y="6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658"/>
            <p:cNvSpPr>
              <a:spLocks/>
            </p:cNvSpPr>
            <p:nvPr/>
          </p:nvSpPr>
          <p:spPr bwMode="auto">
            <a:xfrm>
              <a:off x="1980" y="654"/>
              <a:ext cx="514" cy="253"/>
            </a:xfrm>
            <a:custGeom>
              <a:avLst/>
              <a:gdLst>
                <a:gd name="T0" fmla="*/ 0 w 240"/>
                <a:gd name="T1" fmla="*/ 253 h 118"/>
                <a:gd name="T2" fmla="*/ 0 w 240"/>
                <a:gd name="T3" fmla="*/ 0 h 118"/>
                <a:gd name="T4" fmla="*/ 514 w 240"/>
                <a:gd name="T5" fmla="*/ 129 h 118"/>
                <a:gd name="T6" fmla="*/ 0 w 240"/>
                <a:gd name="T7" fmla="*/ 253 h 1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0" h="118">
                  <a:moveTo>
                    <a:pt x="0" y="118"/>
                  </a:moveTo>
                  <a:lnTo>
                    <a:pt x="0" y="0"/>
                  </a:lnTo>
                  <a:lnTo>
                    <a:pt x="240" y="60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659"/>
            <p:cNvSpPr>
              <a:spLocks/>
            </p:cNvSpPr>
            <p:nvPr/>
          </p:nvSpPr>
          <p:spPr bwMode="auto">
            <a:xfrm>
              <a:off x="1963" y="795"/>
              <a:ext cx="527" cy="521"/>
            </a:xfrm>
            <a:custGeom>
              <a:avLst/>
              <a:gdLst>
                <a:gd name="T0" fmla="*/ 107 w 246"/>
                <a:gd name="T1" fmla="*/ 521 h 243"/>
                <a:gd name="T2" fmla="*/ 0 w 246"/>
                <a:gd name="T3" fmla="*/ 418 h 243"/>
                <a:gd name="T4" fmla="*/ 527 w 246"/>
                <a:gd name="T5" fmla="*/ 0 h 243"/>
                <a:gd name="T6" fmla="*/ 107 w 246"/>
                <a:gd name="T7" fmla="*/ 521 h 2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6" h="243">
                  <a:moveTo>
                    <a:pt x="50" y="243"/>
                  </a:moveTo>
                  <a:lnTo>
                    <a:pt x="0" y="195"/>
                  </a:lnTo>
                  <a:lnTo>
                    <a:pt x="246" y="0"/>
                  </a:lnTo>
                  <a:lnTo>
                    <a:pt x="50" y="243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662"/>
            <p:cNvSpPr>
              <a:spLocks/>
            </p:cNvSpPr>
            <p:nvPr/>
          </p:nvSpPr>
          <p:spPr bwMode="auto">
            <a:xfrm>
              <a:off x="2515" y="359"/>
              <a:ext cx="407" cy="411"/>
            </a:xfrm>
            <a:custGeom>
              <a:avLst/>
              <a:gdLst>
                <a:gd name="T0" fmla="*/ 300 w 190"/>
                <a:gd name="T1" fmla="*/ 0 h 192"/>
                <a:gd name="T2" fmla="*/ 407 w 190"/>
                <a:gd name="T3" fmla="*/ 107 h 192"/>
                <a:gd name="T4" fmla="*/ 0 w 190"/>
                <a:gd name="T5" fmla="*/ 411 h 192"/>
                <a:gd name="T6" fmla="*/ 300 w 190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0" h="192">
                  <a:moveTo>
                    <a:pt x="140" y="0"/>
                  </a:moveTo>
                  <a:lnTo>
                    <a:pt x="190" y="50"/>
                  </a:lnTo>
                  <a:lnTo>
                    <a:pt x="0" y="19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2" name="Freeform 663"/>
            <p:cNvSpPr>
              <a:spLocks/>
            </p:cNvSpPr>
            <p:nvPr/>
          </p:nvSpPr>
          <p:spPr bwMode="auto">
            <a:xfrm>
              <a:off x="2143" y="423"/>
              <a:ext cx="347" cy="347"/>
            </a:xfrm>
            <a:custGeom>
              <a:avLst/>
              <a:gdLst>
                <a:gd name="T0" fmla="*/ 0 w 162"/>
                <a:gd name="T1" fmla="*/ 103 h 162"/>
                <a:gd name="T2" fmla="*/ 103 w 162"/>
                <a:gd name="T3" fmla="*/ 0 h 162"/>
                <a:gd name="T4" fmla="*/ 347 w 162"/>
                <a:gd name="T5" fmla="*/ 347 h 162"/>
                <a:gd name="T6" fmla="*/ 0 w 162"/>
                <a:gd name="T7" fmla="*/ 103 h 1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162">
                  <a:moveTo>
                    <a:pt x="0" y="48"/>
                  </a:moveTo>
                  <a:lnTo>
                    <a:pt x="48" y="0"/>
                  </a:lnTo>
                  <a:lnTo>
                    <a:pt x="162" y="16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Freeform 666"/>
            <p:cNvSpPr>
              <a:spLocks/>
            </p:cNvSpPr>
            <p:nvPr/>
          </p:nvSpPr>
          <p:spPr bwMode="auto">
            <a:xfrm>
              <a:off x="2520" y="795"/>
              <a:ext cx="381" cy="379"/>
            </a:xfrm>
            <a:custGeom>
              <a:avLst/>
              <a:gdLst>
                <a:gd name="T0" fmla="*/ 381 w 178"/>
                <a:gd name="T1" fmla="*/ 251 h 177"/>
                <a:gd name="T2" fmla="*/ 253 w 178"/>
                <a:gd name="T3" fmla="*/ 379 h 177"/>
                <a:gd name="T4" fmla="*/ 0 w 178"/>
                <a:gd name="T5" fmla="*/ 0 h 177"/>
                <a:gd name="T6" fmla="*/ 381 w 178"/>
                <a:gd name="T7" fmla="*/ 251 h 17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8" h="177">
                  <a:moveTo>
                    <a:pt x="178" y="117"/>
                  </a:moveTo>
                  <a:lnTo>
                    <a:pt x="118" y="177"/>
                  </a:lnTo>
                  <a:lnTo>
                    <a:pt x="0" y="0"/>
                  </a:lnTo>
                  <a:lnTo>
                    <a:pt x="178" y="117"/>
                  </a:lnTo>
                  <a:close/>
                </a:path>
              </a:pathLst>
            </a:custGeom>
            <a:solidFill>
              <a:srgbClr val="B3C3FC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6" name="Group 756"/>
          <p:cNvGrpSpPr>
            <a:grpSpLocks/>
          </p:cNvGrpSpPr>
          <p:nvPr/>
        </p:nvGrpSpPr>
        <p:grpSpPr bwMode="auto">
          <a:xfrm>
            <a:off x="6546850" y="3970338"/>
            <a:ext cx="2014538" cy="2024062"/>
            <a:chOff x="2611" y="2229"/>
            <a:chExt cx="1005" cy="1010"/>
          </a:xfrm>
        </p:grpSpPr>
        <p:sp>
          <p:nvSpPr>
            <p:cNvPr id="5153" name="Freeform 667"/>
            <p:cNvSpPr>
              <a:spLocks/>
            </p:cNvSpPr>
            <p:nvPr/>
          </p:nvSpPr>
          <p:spPr bwMode="auto">
            <a:xfrm>
              <a:off x="3339" y="2955"/>
              <a:ext cx="67" cy="67"/>
            </a:xfrm>
            <a:custGeom>
              <a:avLst/>
              <a:gdLst>
                <a:gd name="T0" fmla="*/ 67 w 38"/>
                <a:gd name="T1" fmla="*/ 0 h 38"/>
                <a:gd name="T2" fmla="*/ 4 w 38"/>
                <a:gd name="T3" fmla="*/ 67 h 38"/>
                <a:gd name="T4" fmla="*/ 0 w 38"/>
                <a:gd name="T5" fmla="*/ 0 h 38"/>
                <a:gd name="T6" fmla="*/ 67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0"/>
                  </a:moveTo>
                  <a:lnTo>
                    <a:pt x="2" y="38"/>
                  </a:ln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Line 668"/>
            <p:cNvSpPr>
              <a:spLocks noChangeShapeType="1"/>
            </p:cNvSpPr>
            <p:nvPr/>
          </p:nvSpPr>
          <p:spPr bwMode="auto">
            <a:xfrm>
              <a:off x="3159" y="2781"/>
              <a:ext cx="180" cy="177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671"/>
            <p:cNvSpPr>
              <a:spLocks/>
            </p:cNvSpPr>
            <p:nvPr/>
          </p:nvSpPr>
          <p:spPr bwMode="auto">
            <a:xfrm>
              <a:off x="3209" y="2825"/>
              <a:ext cx="66" cy="67"/>
            </a:xfrm>
            <a:custGeom>
              <a:avLst/>
              <a:gdLst>
                <a:gd name="T0" fmla="*/ 66 w 38"/>
                <a:gd name="T1" fmla="*/ 0 h 38"/>
                <a:gd name="T2" fmla="*/ 3 w 38"/>
                <a:gd name="T3" fmla="*/ 67 h 38"/>
                <a:gd name="T4" fmla="*/ 0 w 38"/>
                <a:gd name="T5" fmla="*/ 0 h 38"/>
                <a:gd name="T6" fmla="*/ 66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0"/>
                  </a:moveTo>
                  <a:lnTo>
                    <a:pt x="2" y="38"/>
                  </a:ln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672"/>
            <p:cNvSpPr>
              <a:spLocks/>
            </p:cNvSpPr>
            <p:nvPr/>
          </p:nvSpPr>
          <p:spPr bwMode="auto">
            <a:xfrm>
              <a:off x="3272" y="2892"/>
              <a:ext cx="70" cy="63"/>
            </a:xfrm>
            <a:custGeom>
              <a:avLst/>
              <a:gdLst>
                <a:gd name="T0" fmla="*/ 70 w 40"/>
                <a:gd name="T1" fmla="*/ 0 h 36"/>
                <a:gd name="T2" fmla="*/ 4 w 40"/>
                <a:gd name="T3" fmla="*/ 63 h 36"/>
                <a:gd name="T4" fmla="*/ 0 w 40"/>
                <a:gd name="T5" fmla="*/ 0 h 36"/>
                <a:gd name="T6" fmla="*/ 70 w 40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40" y="0"/>
                  </a:moveTo>
                  <a:lnTo>
                    <a:pt x="2" y="36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674"/>
            <p:cNvSpPr>
              <a:spLocks/>
            </p:cNvSpPr>
            <p:nvPr/>
          </p:nvSpPr>
          <p:spPr bwMode="auto">
            <a:xfrm>
              <a:off x="2822" y="2443"/>
              <a:ext cx="70" cy="64"/>
            </a:xfrm>
            <a:custGeom>
              <a:avLst/>
              <a:gdLst>
                <a:gd name="T0" fmla="*/ 0 w 40"/>
                <a:gd name="T1" fmla="*/ 64 h 36"/>
                <a:gd name="T2" fmla="*/ 67 w 40"/>
                <a:gd name="T3" fmla="*/ 0 h 36"/>
                <a:gd name="T4" fmla="*/ 70 w 40"/>
                <a:gd name="T5" fmla="*/ 64 h 36"/>
                <a:gd name="T6" fmla="*/ 0 w 40"/>
                <a:gd name="T7" fmla="*/ 64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0" y="36"/>
                  </a:moveTo>
                  <a:lnTo>
                    <a:pt x="38" y="0"/>
                  </a:lnTo>
                  <a:lnTo>
                    <a:pt x="4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Line 675"/>
            <p:cNvSpPr>
              <a:spLocks noChangeShapeType="1"/>
            </p:cNvSpPr>
            <p:nvPr/>
          </p:nvSpPr>
          <p:spPr bwMode="auto">
            <a:xfrm flipH="1" flipV="1">
              <a:off x="2889" y="2507"/>
              <a:ext cx="179" cy="175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678"/>
            <p:cNvSpPr>
              <a:spLocks/>
            </p:cNvSpPr>
            <p:nvPr/>
          </p:nvSpPr>
          <p:spPr bwMode="auto">
            <a:xfrm>
              <a:off x="2952" y="2573"/>
              <a:ext cx="70" cy="64"/>
            </a:xfrm>
            <a:custGeom>
              <a:avLst/>
              <a:gdLst>
                <a:gd name="T0" fmla="*/ 0 w 40"/>
                <a:gd name="T1" fmla="*/ 64 h 36"/>
                <a:gd name="T2" fmla="*/ 67 w 40"/>
                <a:gd name="T3" fmla="*/ 0 h 36"/>
                <a:gd name="T4" fmla="*/ 70 w 40"/>
                <a:gd name="T5" fmla="*/ 64 h 36"/>
                <a:gd name="T6" fmla="*/ 0 w 40"/>
                <a:gd name="T7" fmla="*/ 64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0" y="36"/>
                  </a:moveTo>
                  <a:lnTo>
                    <a:pt x="38" y="0"/>
                  </a:lnTo>
                  <a:lnTo>
                    <a:pt x="4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679"/>
            <p:cNvSpPr>
              <a:spLocks/>
            </p:cNvSpPr>
            <p:nvPr/>
          </p:nvSpPr>
          <p:spPr bwMode="auto">
            <a:xfrm>
              <a:off x="2889" y="2507"/>
              <a:ext cx="67" cy="66"/>
            </a:xfrm>
            <a:custGeom>
              <a:avLst/>
              <a:gdLst>
                <a:gd name="T0" fmla="*/ 0 w 38"/>
                <a:gd name="T1" fmla="*/ 66 h 38"/>
                <a:gd name="T2" fmla="*/ 63 w 38"/>
                <a:gd name="T3" fmla="*/ 0 h 38"/>
                <a:gd name="T4" fmla="*/ 67 w 38"/>
                <a:gd name="T5" fmla="*/ 66 h 38"/>
                <a:gd name="T6" fmla="*/ 0 w 38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0" y="38"/>
                  </a:moveTo>
                  <a:lnTo>
                    <a:pt x="36" y="0"/>
                  </a:lnTo>
                  <a:lnTo>
                    <a:pt x="38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682"/>
            <p:cNvSpPr>
              <a:spLocks/>
            </p:cNvSpPr>
            <p:nvPr/>
          </p:nvSpPr>
          <p:spPr bwMode="auto">
            <a:xfrm>
              <a:off x="3015" y="2640"/>
              <a:ext cx="190" cy="188"/>
            </a:xfrm>
            <a:custGeom>
              <a:avLst/>
              <a:gdLst>
                <a:gd name="T0" fmla="*/ 95 w 108"/>
                <a:gd name="T1" fmla="*/ 188 h 107"/>
                <a:gd name="T2" fmla="*/ 0 w 108"/>
                <a:gd name="T3" fmla="*/ 95 h 107"/>
                <a:gd name="T4" fmla="*/ 95 w 108"/>
                <a:gd name="T5" fmla="*/ 0 h 107"/>
                <a:gd name="T6" fmla="*/ 190 w 108"/>
                <a:gd name="T7" fmla="*/ 95 h 107"/>
                <a:gd name="T8" fmla="*/ 95 w 108"/>
                <a:gd name="T9" fmla="*/ 188 h 1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" h="107">
                  <a:moveTo>
                    <a:pt x="54" y="107"/>
                  </a:moveTo>
                  <a:lnTo>
                    <a:pt x="0" y="54"/>
                  </a:lnTo>
                  <a:lnTo>
                    <a:pt x="54" y="0"/>
                  </a:lnTo>
                  <a:lnTo>
                    <a:pt x="108" y="54"/>
                  </a:lnTo>
                  <a:lnTo>
                    <a:pt x="54" y="107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683"/>
            <p:cNvSpPr>
              <a:spLocks/>
            </p:cNvSpPr>
            <p:nvPr/>
          </p:nvSpPr>
          <p:spPr bwMode="auto">
            <a:xfrm>
              <a:off x="3043" y="2229"/>
              <a:ext cx="127" cy="67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7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Line 684"/>
            <p:cNvSpPr>
              <a:spLocks noChangeShapeType="1"/>
            </p:cNvSpPr>
            <p:nvPr/>
          </p:nvSpPr>
          <p:spPr bwMode="auto">
            <a:xfrm flipV="1">
              <a:off x="3110" y="2292"/>
              <a:ext cx="2" cy="34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687"/>
            <p:cNvSpPr>
              <a:spLocks/>
            </p:cNvSpPr>
            <p:nvPr/>
          </p:nvSpPr>
          <p:spPr bwMode="auto">
            <a:xfrm>
              <a:off x="3043" y="2482"/>
              <a:ext cx="127" cy="67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7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688"/>
            <p:cNvSpPr>
              <a:spLocks/>
            </p:cNvSpPr>
            <p:nvPr/>
          </p:nvSpPr>
          <p:spPr bwMode="auto">
            <a:xfrm>
              <a:off x="3043" y="2356"/>
              <a:ext cx="127" cy="66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6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690"/>
            <p:cNvSpPr>
              <a:spLocks/>
            </p:cNvSpPr>
            <p:nvPr/>
          </p:nvSpPr>
          <p:spPr bwMode="auto">
            <a:xfrm>
              <a:off x="3050" y="3173"/>
              <a:ext cx="127" cy="66"/>
            </a:xfrm>
            <a:custGeom>
              <a:avLst/>
              <a:gdLst>
                <a:gd name="T0" fmla="*/ 127 w 72"/>
                <a:gd name="T1" fmla="*/ 66 h 38"/>
                <a:gd name="T2" fmla="*/ 0 w 72"/>
                <a:gd name="T3" fmla="*/ 66 h 38"/>
                <a:gd name="T4" fmla="*/ 60 w 72"/>
                <a:gd name="T5" fmla="*/ 0 h 38"/>
                <a:gd name="T6" fmla="*/ 127 w 72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Line 691"/>
            <p:cNvSpPr>
              <a:spLocks noChangeShapeType="1"/>
            </p:cNvSpPr>
            <p:nvPr/>
          </p:nvSpPr>
          <p:spPr bwMode="auto">
            <a:xfrm>
              <a:off x="3110" y="2828"/>
              <a:ext cx="2" cy="34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694"/>
            <p:cNvSpPr>
              <a:spLocks/>
            </p:cNvSpPr>
            <p:nvPr/>
          </p:nvSpPr>
          <p:spPr bwMode="auto">
            <a:xfrm>
              <a:off x="3050" y="2920"/>
              <a:ext cx="127" cy="66"/>
            </a:xfrm>
            <a:custGeom>
              <a:avLst/>
              <a:gdLst>
                <a:gd name="T0" fmla="*/ 127 w 72"/>
                <a:gd name="T1" fmla="*/ 66 h 38"/>
                <a:gd name="T2" fmla="*/ 0 w 72"/>
                <a:gd name="T3" fmla="*/ 66 h 38"/>
                <a:gd name="T4" fmla="*/ 60 w 72"/>
                <a:gd name="T5" fmla="*/ 0 h 38"/>
                <a:gd name="T6" fmla="*/ 127 w 72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695"/>
            <p:cNvSpPr>
              <a:spLocks/>
            </p:cNvSpPr>
            <p:nvPr/>
          </p:nvSpPr>
          <p:spPr bwMode="auto">
            <a:xfrm>
              <a:off x="3050" y="3046"/>
              <a:ext cx="127" cy="67"/>
            </a:xfrm>
            <a:custGeom>
              <a:avLst/>
              <a:gdLst>
                <a:gd name="T0" fmla="*/ 127 w 72"/>
                <a:gd name="T1" fmla="*/ 67 h 38"/>
                <a:gd name="T2" fmla="*/ 0 w 72"/>
                <a:gd name="T3" fmla="*/ 67 h 38"/>
                <a:gd name="T4" fmla="*/ 60 w 72"/>
                <a:gd name="T5" fmla="*/ 0 h 38"/>
                <a:gd name="T6" fmla="*/ 127 w 72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697"/>
            <p:cNvSpPr>
              <a:spLocks/>
            </p:cNvSpPr>
            <p:nvPr/>
          </p:nvSpPr>
          <p:spPr bwMode="auto">
            <a:xfrm>
              <a:off x="3339" y="2450"/>
              <a:ext cx="63" cy="71"/>
            </a:xfrm>
            <a:custGeom>
              <a:avLst/>
              <a:gdLst>
                <a:gd name="T0" fmla="*/ 0 w 36"/>
                <a:gd name="T1" fmla="*/ 0 h 40"/>
                <a:gd name="T2" fmla="*/ 63 w 36"/>
                <a:gd name="T3" fmla="*/ 67 h 40"/>
                <a:gd name="T4" fmla="*/ 0 w 36"/>
                <a:gd name="T5" fmla="*/ 71 h 40"/>
                <a:gd name="T6" fmla="*/ 0 w 36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0" y="0"/>
                  </a:moveTo>
                  <a:lnTo>
                    <a:pt x="36" y="38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Line 698"/>
            <p:cNvSpPr>
              <a:spLocks noChangeShapeType="1"/>
            </p:cNvSpPr>
            <p:nvPr/>
          </p:nvSpPr>
          <p:spPr bwMode="auto">
            <a:xfrm flipV="1">
              <a:off x="3163" y="2517"/>
              <a:ext cx="176" cy="179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701"/>
            <p:cNvSpPr>
              <a:spLocks/>
            </p:cNvSpPr>
            <p:nvPr/>
          </p:nvSpPr>
          <p:spPr bwMode="auto">
            <a:xfrm>
              <a:off x="3209" y="2580"/>
              <a:ext cx="63" cy="71"/>
            </a:xfrm>
            <a:custGeom>
              <a:avLst/>
              <a:gdLst>
                <a:gd name="T0" fmla="*/ 0 w 36"/>
                <a:gd name="T1" fmla="*/ 0 h 40"/>
                <a:gd name="T2" fmla="*/ 63 w 36"/>
                <a:gd name="T3" fmla="*/ 67 h 40"/>
                <a:gd name="T4" fmla="*/ 0 w 36"/>
                <a:gd name="T5" fmla="*/ 71 h 40"/>
                <a:gd name="T6" fmla="*/ 0 w 36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0" y="0"/>
                  </a:moveTo>
                  <a:lnTo>
                    <a:pt x="36" y="38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702"/>
            <p:cNvSpPr>
              <a:spLocks/>
            </p:cNvSpPr>
            <p:nvPr/>
          </p:nvSpPr>
          <p:spPr bwMode="auto">
            <a:xfrm>
              <a:off x="3272" y="2517"/>
              <a:ext cx="67" cy="67"/>
            </a:xfrm>
            <a:custGeom>
              <a:avLst/>
              <a:gdLst>
                <a:gd name="T0" fmla="*/ 0 w 38"/>
                <a:gd name="T1" fmla="*/ 0 h 38"/>
                <a:gd name="T2" fmla="*/ 67 w 38"/>
                <a:gd name="T3" fmla="*/ 63 h 38"/>
                <a:gd name="T4" fmla="*/ 0 w 38"/>
                <a:gd name="T5" fmla="*/ 67 h 38"/>
                <a:gd name="T6" fmla="*/ 0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0" y="0"/>
                  </a:moveTo>
                  <a:lnTo>
                    <a:pt x="38" y="36"/>
                  </a:lnTo>
                  <a:lnTo>
                    <a:pt x="0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704"/>
            <p:cNvSpPr>
              <a:spLocks/>
            </p:cNvSpPr>
            <p:nvPr/>
          </p:nvSpPr>
          <p:spPr bwMode="auto">
            <a:xfrm>
              <a:off x="2825" y="2965"/>
              <a:ext cx="67" cy="67"/>
            </a:xfrm>
            <a:custGeom>
              <a:avLst/>
              <a:gdLst>
                <a:gd name="T0" fmla="*/ 67 w 38"/>
                <a:gd name="T1" fmla="*/ 67 h 38"/>
                <a:gd name="T2" fmla="*/ 0 w 38"/>
                <a:gd name="T3" fmla="*/ 4 h 38"/>
                <a:gd name="T4" fmla="*/ 67 w 38"/>
                <a:gd name="T5" fmla="*/ 0 h 38"/>
                <a:gd name="T6" fmla="*/ 67 w 38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38"/>
                  </a:moveTo>
                  <a:lnTo>
                    <a:pt x="0" y="2"/>
                  </a:lnTo>
                  <a:lnTo>
                    <a:pt x="3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Line 705"/>
            <p:cNvSpPr>
              <a:spLocks noChangeShapeType="1"/>
            </p:cNvSpPr>
            <p:nvPr/>
          </p:nvSpPr>
          <p:spPr bwMode="auto">
            <a:xfrm flipH="1">
              <a:off x="2889" y="2788"/>
              <a:ext cx="179" cy="177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708"/>
            <p:cNvSpPr>
              <a:spLocks/>
            </p:cNvSpPr>
            <p:nvPr/>
          </p:nvSpPr>
          <p:spPr bwMode="auto">
            <a:xfrm>
              <a:off x="2956" y="2835"/>
              <a:ext cx="66" cy="67"/>
            </a:xfrm>
            <a:custGeom>
              <a:avLst/>
              <a:gdLst>
                <a:gd name="T0" fmla="*/ 66 w 38"/>
                <a:gd name="T1" fmla="*/ 67 h 38"/>
                <a:gd name="T2" fmla="*/ 0 w 38"/>
                <a:gd name="T3" fmla="*/ 4 h 38"/>
                <a:gd name="T4" fmla="*/ 66 w 38"/>
                <a:gd name="T5" fmla="*/ 0 h 38"/>
                <a:gd name="T6" fmla="*/ 66 w 38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38"/>
                  </a:moveTo>
                  <a:lnTo>
                    <a:pt x="0" y="2"/>
                  </a:lnTo>
                  <a:lnTo>
                    <a:pt x="3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709"/>
            <p:cNvSpPr>
              <a:spLocks/>
            </p:cNvSpPr>
            <p:nvPr/>
          </p:nvSpPr>
          <p:spPr bwMode="auto">
            <a:xfrm>
              <a:off x="2892" y="2899"/>
              <a:ext cx="64" cy="70"/>
            </a:xfrm>
            <a:custGeom>
              <a:avLst/>
              <a:gdLst>
                <a:gd name="T0" fmla="*/ 64 w 36"/>
                <a:gd name="T1" fmla="*/ 70 h 40"/>
                <a:gd name="T2" fmla="*/ 0 w 36"/>
                <a:gd name="T3" fmla="*/ 4 h 40"/>
                <a:gd name="T4" fmla="*/ 64 w 36"/>
                <a:gd name="T5" fmla="*/ 0 h 40"/>
                <a:gd name="T6" fmla="*/ 64 w 36"/>
                <a:gd name="T7" fmla="*/ 7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36" y="40"/>
                  </a:moveTo>
                  <a:lnTo>
                    <a:pt x="0" y="2"/>
                  </a:lnTo>
                  <a:lnTo>
                    <a:pt x="36" y="0"/>
                  </a:lnTo>
                  <a:lnTo>
                    <a:pt x="36" y="4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711"/>
            <p:cNvSpPr>
              <a:spLocks/>
            </p:cNvSpPr>
            <p:nvPr/>
          </p:nvSpPr>
          <p:spPr bwMode="auto">
            <a:xfrm>
              <a:off x="3550" y="2668"/>
              <a:ext cx="66" cy="127"/>
            </a:xfrm>
            <a:custGeom>
              <a:avLst/>
              <a:gdLst>
                <a:gd name="T0" fmla="*/ 66 w 38"/>
                <a:gd name="T1" fmla="*/ 0 h 72"/>
                <a:gd name="T2" fmla="*/ 66 w 38"/>
                <a:gd name="T3" fmla="*/ 127 h 72"/>
                <a:gd name="T4" fmla="*/ 0 w 38"/>
                <a:gd name="T5" fmla="*/ 67 h 72"/>
                <a:gd name="T6" fmla="*/ 66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Line 712"/>
            <p:cNvSpPr>
              <a:spLocks noChangeShapeType="1"/>
            </p:cNvSpPr>
            <p:nvPr/>
          </p:nvSpPr>
          <p:spPr bwMode="auto">
            <a:xfrm>
              <a:off x="3205" y="2735"/>
              <a:ext cx="344" cy="2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715"/>
            <p:cNvSpPr>
              <a:spLocks/>
            </p:cNvSpPr>
            <p:nvPr/>
          </p:nvSpPr>
          <p:spPr bwMode="auto">
            <a:xfrm>
              <a:off x="3297" y="2668"/>
              <a:ext cx="66" cy="127"/>
            </a:xfrm>
            <a:custGeom>
              <a:avLst/>
              <a:gdLst>
                <a:gd name="T0" fmla="*/ 66 w 38"/>
                <a:gd name="T1" fmla="*/ 0 h 72"/>
                <a:gd name="T2" fmla="*/ 66 w 38"/>
                <a:gd name="T3" fmla="*/ 127 h 72"/>
                <a:gd name="T4" fmla="*/ 0 w 38"/>
                <a:gd name="T5" fmla="*/ 67 h 72"/>
                <a:gd name="T6" fmla="*/ 66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716"/>
            <p:cNvSpPr>
              <a:spLocks/>
            </p:cNvSpPr>
            <p:nvPr/>
          </p:nvSpPr>
          <p:spPr bwMode="auto">
            <a:xfrm>
              <a:off x="3423" y="2668"/>
              <a:ext cx="67" cy="127"/>
            </a:xfrm>
            <a:custGeom>
              <a:avLst/>
              <a:gdLst>
                <a:gd name="T0" fmla="*/ 67 w 38"/>
                <a:gd name="T1" fmla="*/ 0 h 72"/>
                <a:gd name="T2" fmla="*/ 67 w 38"/>
                <a:gd name="T3" fmla="*/ 127 h 72"/>
                <a:gd name="T4" fmla="*/ 0 w 38"/>
                <a:gd name="T5" fmla="*/ 67 h 72"/>
                <a:gd name="T6" fmla="*/ 67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718"/>
            <p:cNvSpPr>
              <a:spLocks/>
            </p:cNvSpPr>
            <p:nvPr/>
          </p:nvSpPr>
          <p:spPr bwMode="auto">
            <a:xfrm>
              <a:off x="2611" y="2675"/>
              <a:ext cx="67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7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Line 719"/>
            <p:cNvSpPr>
              <a:spLocks noChangeShapeType="1"/>
            </p:cNvSpPr>
            <p:nvPr/>
          </p:nvSpPr>
          <p:spPr bwMode="auto">
            <a:xfrm flipH="1">
              <a:off x="2674" y="2735"/>
              <a:ext cx="345" cy="2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722"/>
            <p:cNvSpPr>
              <a:spLocks/>
            </p:cNvSpPr>
            <p:nvPr/>
          </p:nvSpPr>
          <p:spPr bwMode="auto">
            <a:xfrm>
              <a:off x="2864" y="2675"/>
              <a:ext cx="67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7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723"/>
            <p:cNvSpPr>
              <a:spLocks/>
            </p:cNvSpPr>
            <p:nvPr/>
          </p:nvSpPr>
          <p:spPr bwMode="auto">
            <a:xfrm>
              <a:off x="2738" y="2675"/>
              <a:ext cx="66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6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80"/>
            </a:solidFill>
            <a:ln w="19050" cmpd="sng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7" name="Group 762"/>
          <p:cNvGrpSpPr>
            <a:grpSpLocks/>
          </p:cNvGrpSpPr>
          <p:nvPr/>
        </p:nvGrpSpPr>
        <p:grpSpPr bwMode="auto">
          <a:xfrm>
            <a:off x="539750" y="3816350"/>
            <a:ext cx="2181225" cy="2208213"/>
            <a:chOff x="340" y="2545"/>
            <a:chExt cx="1374" cy="1391"/>
          </a:xfrm>
        </p:grpSpPr>
        <p:sp>
          <p:nvSpPr>
            <p:cNvPr id="5128" name="Freeform 724"/>
            <p:cNvSpPr>
              <a:spLocks/>
            </p:cNvSpPr>
            <p:nvPr/>
          </p:nvSpPr>
          <p:spPr bwMode="auto">
            <a:xfrm>
              <a:off x="839" y="3056"/>
              <a:ext cx="372" cy="373"/>
            </a:xfrm>
            <a:custGeom>
              <a:avLst/>
              <a:gdLst>
                <a:gd name="T0" fmla="*/ 0 w 192"/>
                <a:gd name="T1" fmla="*/ 189 h 193"/>
                <a:gd name="T2" fmla="*/ 186 w 192"/>
                <a:gd name="T3" fmla="*/ 0 h 193"/>
                <a:gd name="T4" fmla="*/ 372 w 192"/>
                <a:gd name="T5" fmla="*/ 189 h 193"/>
                <a:gd name="T6" fmla="*/ 186 w 192"/>
                <a:gd name="T7" fmla="*/ 373 h 193"/>
                <a:gd name="T8" fmla="*/ 0 w 192"/>
                <a:gd name="T9" fmla="*/ 189 h 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2" h="193">
                  <a:moveTo>
                    <a:pt x="0" y="98"/>
                  </a:moveTo>
                  <a:lnTo>
                    <a:pt x="96" y="0"/>
                  </a:lnTo>
                  <a:lnTo>
                    <a:pt x="192" y="98"/>
                  </a:lnTo>
                  <a:lnTo>
                    <a:pt x="96" y="193"/>
                  </a:lnTo>
                  <a:lnTo>
                    <a:pt x="0" y="98"/>
                  </a:lnTo>
                  <a:close/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Line 725"/>
            <p:cNvSpPr>
              <a:spLocks noChangeShapeType="1"/>
            </p:cNvSpPr>
            <p:nvPr/>
          </p:nvSpPr>
          <p:spPr bwMode="auto">
            <a:xfrm flipV="1">
              <a:off x="1025" y="2545"/>
              <a:ext cx="2" cy="511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726"/>
            <p:cNvSpPr>
              <a:spLocks/>
            </p:cNvSpPr>
            <p:nvPr/>
          </p:nvSpPr>
          <p:spPr bwMode="auto">
            <a:xfrm>
              <a:off x="882" y="2638"/>
              <a:ext cx="290" cy="178"/>
            </a:xfrm>
            <a:custGeom>
              <a:avLst/>
              <a:gdLst>
                <a:gd name="T0" fmla="*/ 0 w 150"/>
                <a:gd name="T1" fmla="*/ 4 h 92"/>
                <a:gd name="T2" fmla="*/ 143 w 150"/>
                <a:gd name="T3" fmla="*/ 178 h 92"/>
                <a:gd name="T4" fmla="*/ 290 w 150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0" y="2"/>
                  </a:moveTo>
                  <a:lnTo>
                    <a:pt x="74" y="92"/>
                  </a:lnTo>
                  <a:lnTo>
                    <a:pt x="150" y="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727"/>
            <p:cNvSpPr>
              <a:spLocks/>
            </p:cNvSpPr>
            <p:nvPr/>
          </p:nvSpPr>
          <p:spPr bwMode="auto">
            <a:xfrm>
              <a:off x="882" y="2812"/>
              <a:ext cx="290" cy="178"/>
            </a:xfrm>
            <a:custGeom>
              <a:avLst/>
              <a:gdLst>
                <a:gd name="T0" fmla="*/ 0 w 150"/>
                <a:gd name="T1" fmla="*/ 0 h 92"/>
                <a:gd name="T2" fmla="*/ 143 w 150"/>
                <a:gd name="T3" fmla="*/ 178 h 92"/>
                <a:gd name="T4" fmla="*/ 290 w 150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0" y="0"/>
                  </a:moveTo>
                  <a:lnTo>
                    <a:pt x="74" y="92"/>
                  </a:lnTo>
                  <a:lnTo>
                    <a:pt x="150" y="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Line 728"/>
            <p:cNvSpPr>
              <a:spLocks noChangeShapeType="1"/>
            </p:cNvSpPr>
            <p:nvPr/>
          </p:nvSpPr>
          <p:spPr bwMode="auto">
            <a:xfrm>
              <a:off x="1029" y="3425"/>
              <a:ext cx="2" cy="511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729"/>
            <p:cNvSpPr>
              <a:spLocks/>
            </p:cNvSpPr>
            <p:nvPr/>
          </p:nvSpPr>
          <p:spPr bwMode="auto">
            <a:xfrm>
              <a:off x="882" y="3665"/>
              <a:ext cx="290" cy="178"/>
            </a:xfrm>
            <a:custGeom>
              <a:avLst/>
              <a:gdLst>
                <a:gd name="T0" fmla="*/ 290 w 150"/>
                <a:gd name="T1" fmla="*/ 178 h 92"/>
                <a:gd name="T2" fmla="*/ 147 w 150"/>
                <a:gd name="T3" fmla="*/ 0 h 92"/>
                <a:gd name="T4" fmla="*/ 0 w 150"/>
                <a:gd name="T5" fmla="*/ 178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150" y="92"/>
                  </a:moveTo>
                  <a:lnTo>
                    <a:pt x="76" y="0"/>
                  </a:lnTo>
                  <a:lnTo>
                    <a:pt x="0" y="92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730"/>
            <p:cNvSpPr>
              <a:spLocks/>
            </p:cNvSpPr>
            <p:nvPr/>
          </p:nvSpPr>
          <p:spPr bwMode="auto">
            <a:xfrm>
              <a:off x="882" y="3495"/>
              <a:ext cx="290" cy="178"/>
            </a:xfrm>
            <a:custGeom>
              <a:avLst/>
              <a:gdLst>
                <a:gd name="T0" fmla="*/ 290 w 150"/>
                <a:gd name="T1" fmla="*/ 174 h 92"/>
                <a:gd name="T2" fmla="*/ 147 w 150"/>
                <a:gd name="T3" fmla="*/ 0 h 92"/>
                <a:gd name="T4" fmla="*/ 0 w 150"/>
                <a:gd name="T5" fmla="*/ 178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150" y="90"/>
                  </a:moveTo>
                  <a:lnTo>
                    <a:pt x="76" y="0"/>
                  </a:lnTo>
                  <a:lnTo>
                    <a:pt x="0" y="92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Line 731"/>
            <p:cNvSpPr>
              <a:spLocks noChangeShapeType="1"/>
            </p:cNvSpPr>
            <p:nvPr/>
          </p:nvSpPr>
          <p:spPr bwMode="auto">
            <a:xfrm>
              <a:off x="1211" y="3238"/>
              <a:ext cx="503" cy="2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732"/>
            <p:cNvSpPr>
              <a:spLocks/>
            </p:cNvSpPr>
            <p:nvPr/>
          </p:nvSpPr>
          <p:spPr bwMode="auto">
            <a:xfrm>
              <a:off x="1451" y="3094"/>
              <a:ext cx="178" cy="291"/>
            </a:xfrm>
            <a:custGeom>
              <a:avLst/>
              <a:gdLst>
                <a:gd name="T0" fmla="*/ 174 w 92"/>
                <a:gd name="T1" fmla="*/ 0 h 150"/>
                <a:gd name="T2" fmla="*/ 0 w 92"/>
                <a:gd name="T3" fmla="*/ 144 h 150"/>
                <a:gd name="T4" fmla="*/ 178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90" y="0"/>
                  </a:moveTo>
                  <a:lnTo>
                    <a:pt x="0" y="74"/>
                  </a:lnTo>
                  <a:lnTo>
                    <a:pt x="92" y="15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733"/>
            <p:cNvSpPr>
              <a:spLocks/>
            </p:cNvSpPr>
            <p:nvPr/>
          </p:nvSpPr>
          <p:spPr bwMode="auto">
            <a:xfrm>
              <a:off x="1281" y="3094"/>
              <a:ext cx="178" cy="291"/>
            </a:xfrm>
            <a:custGeom>
              <a:avLst/>
              <a:gdLst>
                <a:gd name="T0" fmla="*/ 174 w 92"/>
                <a:gd name="T1" fmla="*/ 0 h 150"/>
                <a:gd name="T2" fmla="*/ 0 w 92"/>
                <a:gd name="T3" fmla="*/ 144 h 150"/>
                <a:gd name="T4" fmla="*/ 178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90" y="0"/>
                  </a:moveTo>
                  <a:lnTo>
                    <a:pt x="0" y="74"/>
                  </a:lnTo>
                  <a:lnTo>
                    <a:pt x="92" y="15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Line 734"/>
            <p:cNvSpPr>
              <a:spLocks noChangeShapeType="1"/>
            </p:cNvSpPr>
            <p:nvPr/>
          </p:nvSpPr>
          <p:spPr bwMode="auto">
            <a:xfrm flipH="1">
              <a:off x="340" y="3238"/>
              <a:ext cx="499" cy="2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735"/>
            <p:cNvSpPr>
              <a:spLocks/>
            </p:cNvSpPr>
            <p:nvPr/>
          </p:nvSpPr>
          <p:spPr bwMode="auto">
            <a:xfrm>
              <a:off x="421" y="3094"/>
              <a:ext cx="178" cy="291"/>
            </a:xfrm>
            <a:custGeom>
              <a:avLst/>
              <a:gdLst>
                <a:gd name="T0" fmla="*/ 4 w 92"/>
                <a:gd name="T1" fmla="*/ 0 h 150"/>
                <a:gd name="T2" fmla="*/ 178 w 92"/>
                <a:gd name="T3" fmla="*/ 144 h 150"/>
                <a:gd name="T4" fmla="*/ 0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2" y="0"/>
                  </a:moveTo>
                  <a:lnTo>
                    <a:pt x="92" y="74"/>
                  </a:lnTo>
                  <a:lnTo>
                    <a:pt x="0" y="15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736"/>
            <p:cNvSpPr>
              <a:spLocks/>
            </p:cNvSpPr>
            <p:nvPr/>
          </p:nvSpPr>
          <p:spPr bwMode="auto">
            <a:xfrm>
              <a:off x="595" y="3094"/>
              <a:ext cx="178" cy="291"/>
            </a:xfrm>
            <a:custGeom>
              <a:avLst/>
              <a:gdLst>
                <a:gd name="T0" fmla="*/ 0 w 92"/>
                <a:gd name="T1" fmla="*/ 0 h 150"/>
                <a:gd name="T2" fmla="*/ 178 w 92"/>
                <a:gd name="T3" fmla="*/ 144 h 150"/>
                <a:gd name="T4" fmla="*/ 0 w 92"/>
                <a:gd name="T5" fmla="*/ 291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0" y="0"/>
                  </a:moveTo>
                  <a:lnTo>
                    <a:pt x="92" y="74"/>
                  </a:lnTo>
                  <a:lnTo>
                    <a:pt x="0" y="15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Line 737"/>
            <p:cNvSpPr>
              <a:spLocks noChangeShapeType="1"/>
            </p:cNvSpPr>
            <p:nvPr/>
          </p:nvSpPr>
          <p:spPr bwMode="auto">
            <a:xfrm flipV="1">
              <a:off x="1118" y="2890"/>
              <a:ext cx="259" cy="259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738"/>
            <p:cNvSpPr>
              <a:spLocks/>
            </p:cNvSpPr>
            <p:nvPr/>
          </p:nvSpPr>
          <p:spPr bwMode="auto">
            <a:xfrm>
              <a:off x="1269" y="2812"/>
              <a:ext cx="190" cy="190"/>
            </a:xfrm>
            <a:custGeom>
              <a:avLst/>
              <a:gdLst>
                <a:gd name="T0" fmla="*/ 19 w 98"/>
                <a:gd name="T1" fmla="*/ 0 h 98"/>
                <a:gd name="T2" fmla="*/ 0 w 98"/>
                <a:gd name="T3" fmla="*/ 190 h 98"/>
                <a:gd name="T4" fmla="*/ 190 w 98"/>
                <a:gd name="T5" fmla="*/ 171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10" y="0"/>
                  </a:moveTo>
                  <a:lnTo>
                    <a:pt x="0" y="98"/>
                  </a:lnTo>
                  <a:lnTo>
                    <a:pt x="98" y="88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739"/>
            <p:cNvSpPr>
              <a:spLocks/>
            </p:cNvSpPr>
            <p:nvPr/>
          </p:nvSpPr>
          <p:spPr bwMode="auto">
            <a:xfrm>
              <a:off x="1168" y="2913"/>
              <a:ext cx="190" cy="189"/>
            </a:xfrm>
            <a:custGeom>
              <a:avLst/>
              <a:gdLst>
                <a:gd name="T0" fmla="*/ 16 w 98"/>
                <a:gd name="T1" fmla="*/ 0 h 98"/>
                <a:gd name="T2" fmla="*/ 0 w 98"/>
                <a:gd name="T3" fmla="*/ 189 h 98"/>
                <a:gd name="T4" fmla="*/ 190 w 98"/>
                <a:gd name="T5" fmla="*/ 170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8" y="0"/>
                  </a:moveTo>
                  <a:lnTo>
                    <a:pt x="0" y="98"/>
                  </a:lnTo>
                  <a:lnTo>
                    <a:pt x="98" y="88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Line 740"/>
            <p:cNvSpPr>
              <a:spLocks noChangeShapeType="1"/>
            </p:cNvSpPr>
            <p:nvPr/>
          </p:nvSpPr>
          <p:spPr bwMode="auto">
            <a:xfrm flipH="1">
              <a:off x="665" y="3334"/>
              <a:ext cx="264" cy="257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741"/>
            <p:cNvSpPr>
              <a:spLocks/>
            </p:cNvSpPr>
            <p:nvPr/>
          </p:nvSpPr>
          <p:spPr bwMode="auto">
            <a:xfrm>
              <a:off x="588" y="3483"/>
              <a:ext cx="189" cy="190"/>
            </a:xfrm>
            <a:custGeom>
              <a:avLst/>
              <a:gdLst>
                <a:gd name="T0" fmla="*/ 174 w 98"/>
                <a:gd name="T1" fmla="*/ 190 h 98"/>
                <a:gd name="T2" fmla="*/ 189 w 98"/>
                <a:gd name="T3" fmla="*/ 0 h 98"/>
                <a:gd name="T4" fmla="*/ 0 w 98"/>
                <a:gd name="T5" fmla="*/ 19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90" y="98"/>
                  </a:moveTo>
                  <a:lnTo>
                    <a:pt x="98" y="0"/>
                  </a:lnTo>
                  <a:lnTo>
                    <a:pt x="0" y="1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742"/>
            <p:cNvSpPr>
              <a:spLocks/>
            </p:cNvSpPr>
            <p:nvPr/>
          </p:nvSpPr>
          <p:spPr bwMode="auto">
            <a:xfrm>
              <a:off x="688" y="3385"/>
              <a:ext cx="190" cy="187"/>
            </a:xfrm>
            <a:custGeom>
              <a:avLst/>
              <a:gdLst>
                <a:gd name="T0" fmla="*/ 174 w 98"/>
                <a:gd name="T1" fmla="*/ 187 h 97"/>
                <a:gd name="T2" fmla="*/ 190 w 98"/>
                <a:gd name="T3" fmla="*/ 0 h 97"/>
                <a:gd name="T4" fmla="*/ 0 w 98"/>
                <a:gd name="T5" fmla="*/ 19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7">
                  <a:moveTo>
                    <a:pt x="90" y="97"/>
                  </a:moveTo>
                  <a:lnTo>
                    <a:pt x="98" y="0"/>
                  </a:lnTo>
                  <a:lnTo>
                    <a:pt x="0" y="1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Line 743"/>
            <p:cNvSpPr>
              <a:spLocks noChangeShapeType="1"/>
            </p:cNvSpPr>
            <p:nvPr/>
          </p:nvSpPr>
          <p:spPr bwMode="auto">
            <a:xfrm>
              <a:off x="1121" y="3326"/>
              <a:ext cx="263" cy="257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744"/>
            <p:cNvSpPr>
              <a:spLocks/>
            </p:cNvSpPr>
            <p:nvPr/>
          </p:nvSpPr>
          <p:spPr bwMode="auto">
            <a:xfrm>
              <a:off x="1281" y="3483"/>
              <a:ext cx="189" cy="194"/>
            </a:xfrm>
            <a:custGeom>
              <a:avLst/>
              <a:gdLst>
                <a:gd name="T0" fmla="*/ 189 w 98"/>
                <a:gd name="T1" fmla="*/ 19 h 100"/>
                <a:gd name="T2" fmla="*/ 0 w 98"/>
                <a:gd name="T3" fmla="*/ 0 h 100"/>
                <a:gd name="T4" fmla="*/ 19 w 98"/>
                <a:gd name="T5" fmla="*/ 194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00">
                  <a:moveTo>
                    <a:pt x="98" y="10"/>
                  </a:moveTo>
                  <a:lnTo>
                    <a:pt x="0" y="0"/>
                  </a:lnTo>
                  <a:lnTo>
                    <a:pt x="10" y="10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745"/>
            <p:cNvSpPr>
              <a:spLocks/>
            </p:cNvSpPr>
            <p:nvPr/>
          </p:nvSpPr>
          <p:spPr bwMode="auto">
            <a:xfrm>
              <a:off x="1180" y="3385"/>
              <a:ext cx="190" cy="187"/>
            </a:xfrm>
            <a:custGeom>
              <a:avLst/>
              <a:gdLst>
                <a:gd name="T0" fmla="*/ 190 w 98"/>
                <a:gd name="T1" fmla="*/ 15 h 97"/>
                <a:gd name="T2" fmla="*/ 0 w 98"/>
                <a:gd name="T3" fmla="*/ 0 h 97"/>
                <a:gd name="T4" fmla="*/ 16 w 98"/>
                <a:gd name="T5" fmla="*/ 187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7">
                  <a:moveTo>
                    <a:pt x="98" y="8"/>
                  </a:moveTo>
                  <a:lnTo>
                    <a:pt x="0" y="0"/>
                  </a:lnTo>
                  <a:lnTo>
                    <a:pt x="8" y="97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Line 746"/>
            <p:cNvSpPr>
              <a:spLocks noChangeShapeType="1"/>
            </p:cNvSpPr>
            <p:nvPr/>
          </p:nvSpPr>
          <p:spPr bwMode="auto">
            <a:xfrm flipH="1" flipV="1">
              <a:off x="669" y="2897"/>
              <a:ext cx="260" cy="26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747"/>
            <p:cNvSpPr>
              <a:spLocks/>
            </p:cNvSpPr>
            <p:nvPr/>
          </p:nvSpPr>
          <p:spPr bwMode="auto">
            <a:xfrm>
              <a:off x="592" y="2812"/>
              <a:ext cx="185" cy="190"/>
            </a:xfrm>
            <a:custGeom>
              <a:avLst/>
              <a:gdLst>
                <a:gd name="T0" fmla="*/ 0 w 96"/>
                <a:gd name="T1" fmla="*/ 174 h 98"/>
                <a:gd name="T2" fmla="*/ 185 w 96"/>
                <a:gd name="T3" fmla="*/ 190 h 98"/>
                <a:gd name="T4" fmla="*/ 170 w 96"/>
                <a:gd name="T5" fmla="*/ 0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" h="98">
                  <a:moveTo>
                    <a:pt x="0" y="90"/>
                  </a:moveTo>
                  <a:lnTo>
                    <a:pt x="96" y="98"/>
                  </a:lnTo>
                  <a:lnTo>
                    <a:pt x="88" y="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748"/>
            <p:cNvSpPr>
              <a:spLocks/>
            </p:cNvSpPr>
            <p:nvPr/>
          </p:nvSpPr>
          <p:spPr bwMode="auto">
            <a:xfrm>
              <a:off x="692" y="2913"/>
              <a:ext cx="190" cy="193"/>
            </a:xfrm>
            <a:custGeom>
              <a:avLst/>
              <a:gdLst>
                <a:gd name="T0" fmla="*/ 0 w 98"/>
                <a:gd name="T1" fmla="*/ 174 h 100"/>
                <a:gd name="T2" fmla="*/ 190 w 98"/>
                <a:gd name="T3" fmla="*/ 193 h 100"/>
                <a:gd name="T4" fmla="*/ 171 w 98"/>
                <a:gd name="T5" fmla="*/ 0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00">
                  <a:moveTo>
                    <a:pt x="0" y="90"/>
                  </a:moveTo>
                  <a:lnTo>
                    <a:pt x="98" y="100"/>
                  </a:lnTo>
                  <a:lnTo>
                    <a:pt x="88" y="0"/>
                  </a:lnTo>
                </a:path>
              </a:pathLst>
            </a:custGeom>
            <a:noFill/>
            <a:ln w="19050" cmpd="sng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20"/>
          <p:cNvGrpSpPr>
            <a:grpSpLocks/>
          </p:cNvGrpSpPr>
          <p:nvPr/>
        </p:nvGrpSpPr>
        <p:grpSpPr bwMode="auto">
          <a:xfrm>
            <a:off x="6596063" y="4067175"/>
            <a:ext cx="1908175" cy="1916113"/>
            <a:chOff x="1124" y="1665"/>
            <a:chExt cx="738" cy="741"/>
          </a:xfrm>
        </p:grpSpPr>
        <p:sp>
          <p:nvSpPr>
            <p:cNvPr id="7322" name="Freeform 221"/>
            <p:cNvSpPr>
              <a:spLocks/>
            </p:cNvSpPr>
            <p:nvPr/>
          </p:nvSpPr>
          <p:spPr bwMode="auto">
            <a:xfrm>
              <a:off x="1460" y="1943"/>
              <a:ext cx="66" cy="83"/>
            </a:xfrm>
            <a:custGeom>
              <a:avLst/>
              <a:gdLst>
                <a:gd name="T0" fmla="*/ 34 w 66"/>
                <a:gd name="T1" fmla="*/ 83 h 83"/>
                <a:gd name="T2" fmla="*/ 0 w 66"/>
                <a:gd name="T3" fmla="*/ 0 h 83"/>
                <a:gd name="T4" fmla="*/ 66 w 66"/>
                <a:gd name="T5" fmla="*/ 0 h 83"/>
                <a:gd name="T6" fmla="*/ 34 w 66"/>
                <a:gd name="T7" fmla="*/ 83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3">
                  <a:moveTo>
                    <a:pt x="34" y="83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3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3" name="Freeform 222"/>
            <p:cNvSpPr>
              <a:spLocks/>
            </p:cNvSpPr>
            <p:nvPr/>
          </p:nvSpPr>
          <p:spPr bwMode="auto">
            <a:xfrm>
              <a:off x="1460" y="2136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4" name="Freeform 223"/>
            <p:cNvSpPr>
              <a:spLocks/>
            </p:cNvSpPr>
            <p:nvPr/>
          </p:nvSpPr>
          <p:spPr bwMode="auto">
            <a:xfrm>
              <a:off x="1458" y="1941"/>
              <a:ext cx="66" cy="83"/>
            </a:xfrm>
            <a:custGeom>
              <a:avLst/>
              <a:gdLst>
                <a:gd name="T0" fmla="*/ 34 w 66"/>
                <a:gd name="T1" fmla="*/ 83 h 83"/>
                <a:gd name="T2" fmla="*/ 0 w 66"/>
                <a:gd name="T3" fmla="*/ 0 h 83"/>
                <a:gd name="T4" fmla="*/ 66 w 66"/>
                <a:gd name="T5" fmla="*/ 0 h 83"/>
                <a:gd name="T6" fmla="*/ 34 w 66"/>
                <a:gd name="T7" fmla="*/ 83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3">
                  <a:moveTo>
                    <a:pt x="34" y="83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3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5" name="Freeform 224"/>
            <p:cNvSpPr>
              <a:spLocks/>
            </p:cNvSpPr>
            <p:nvPr/>
          </p:nvSpPr>
          <p:spPr bwMode="auto">
            <a:xfrm>
              <a:off x="1458" y="2134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6" name="Freeform 225"/>
            <p:cNvSpPr>
              <a:spLocks/>
            </p:cNvSpPr>
            <p:nvPr/>
          </p:nvSpPr>
          <p:spPr bwMode="auto">
            <a:xfrm>
              <a:off x="1460" y="2322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7" name="Freeform 226"/>
            <p:cNvSpPr>
              <a:spLocks/>
            </p:cNvSpPr>
            <p:nvPr/>
          </p:nvSpPr>
          <p:spPr bwMode="auto">
            <a:xfrm>
              <a:off x="1460" y="1759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8" name="Freeform 227"/>
            <p:cNvSpPr>
              <a:spLocks/>
            </p:cNvSpPr>
            <p:nvPr/>
          </p:nvSpPr>
          <p:spPr bwMode="auto">
            <a:xfrm>
              <a:off x="1458" y="2320"/>
              <a:ext cx="66" cy="84"/>
            </a:xfrm>
            <a:custGeom>
              <a:avLst/>
              <a:gdLst>
                <a:gd name="T0" fmla="*/ 34 w 66"/>
                <a:gd name="T1" fmla="*/ 84 h 84"/>
                <a:gd name="T2" fmla="*/ 0 w 66"/>
                <a:gd name="T3" fmla="*/ 0 h 84"/>
                <a:gd name="T4" fmla="*/ 66 w 66"/>
                <a:gd name="T5" fmla="*/ 0 h 84"/>
                <a:gd name="T6" fmla="*/ 34 w 66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84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9" name="Freeform 228"/>
            <p:cNvSpPr>
              <a:spLocks/>
            </p:cNvSpPr>
            <p:nvPr/>
          </p:nvSpPr>
          <p:spPr bwMode="auto">
            <a:xfrm>
              <a:off x="1458" y="1757"/>
              <a:ext cx="66" cy="82"/>
            </a:xfrm>
            <a:custGeom>
              <a:avLst/>
              <a:gdLst>
                <a:gd name="T0" fmla="*/ 34 w 66"/>
                <a:gd name="T1" fmla="*/ 82 h 82"/>
                <a:gd name="T2" fmla="*/ 0 w 66"/>
                <a:gd name="T3" fmla="*/ 0 h 82"/>
                <a:gd name="T4" fmla="*/ 66 w 66"/>
                <a:gd name="T5" fmla="*/ 0 h 82"/>
                <a:gd name="T6" fmla="*/ 34 w 66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0" name="Freeform 229"/>
            <p:cNvSpPr>
              <a:spLocks/>
            </p:cNvSpPr>
            <p:nvPr/>
          </p:nvSpPr>
          <p:spPr bwMode="auto">
            <a:xfrm>
              <a:off x="1502" y="1946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1" name="Freeform 230"/>
            <p:cNvSpPr>
              <a:spLocks/>
            </p:cNvSpPr>
            <p:nvPr/>
          </p:nvSpPr>
          <p:spPr bwMode="auto">
            <a:xfrm>
              <a:off x="1632" y="1817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2" name="Freeform 231"/>
            <p:cNvSpPr>
              <a:spLocks/>
            </p:cNvSpPr>
            <p:nvPr/>
          </p:nvSpPr>
          <p:spPr bwMode="auto">
            <a:xfrm>
              <a:off x="1500" y="1944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3" name="Freeform 232"/>
            <p:cNvSpPr>
              <a:spLocks/>
            </p:cNvSpPr>
            <p:nvPr/>
          </p:nvSpPr>
          <p:spPr bwMode="auto">
            <a:xfrm>
              <a:off x="1630" y="1815"/>
              <a:ext cx="82" cy="82"/>
            </a:xfrm>
            <a:custGeom>
              <a:avLst/>
              <a:gdLst>
                <a:gd name="T0" fmla="*/ 0 w 82"/>
                <a:gd name="T1" fmla="*/ 82 h 82"/>
                <a:gd name="T2" fmla="*/ 36 w 82"/>
                <a:gd name="T3" fmla="*/ 0 h 82"/>
                <a:gd name="T4" fmla="*/ 82 w 82"/>
                <a:gd name="T5" fmla="*/ 46 h 82"/>
                <a:gd name="T6" fmla="*/ 0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82"/>
                  </a:moveTo>
                  <a:lnTo>
                    <a:pt x="36" y="0"/>
                  </a:lnTo>
                  <a:lnTo>
                    <a:pt x="82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4" name="Freeform 233"/>
            <p:cNvSpPr>
              <a:spLocks/>
            </p:cNvSpPr>
            <p:nvPr/>
          </p:nvSpPr>
          <p:spPr bwMode="auto">
            <a:xfrm>
              <a:off x="1502" y="2004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5" name="Freeform 234"/>
            <p:cNvSpPr>
              <a:spLocks/>
            </p:cNvSpPr>
            <p:nvPr/>
          </p:nvSpPr>
          <p:spPr bwMode="auto">
            <a:xfrm>
              <a:off x="1688" y="2004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6" name="Freeform 235"/>
            <p:cNvSpPr>
              <a:spLocks/>
            </p:cNvSpPr>
            <p:nvPr/>
          </p:nvSpPr>
          <p:spPr bwMode="auto">
            <a:xfrm>
              <a:off x="1500" y="2002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7" name="Freeform 236"/>
            <p:cNvSpPr>
              <a:spLocks/>
            </p:cNvSpPr>
            <p:nvPr/>
          </p:nvSpPr>
          <p:spPr bwMode="auto">
            <a:xfrm>
              <a:off x="1686" y="2002"/>
              <a:ext cx="84" cy="64"/>
            </a:xfrm>
            <a:custGeom>
              <a:avLst/>
              <a:gdLst>
                <a:gd name="T0" fmla="*/ 0 w 84"/>
                <a:gd name="T1" fmla="*/ 32 h 64"/>
                <a:gd name="T2" fmla="*/ 84 w 84"/>
                <a:gd name="T3" fmla="*/ 0 h 64"/>
                <a:gd name="T4" fmla="*/ 84 w 84"/>
                <a:gd name="T5" fmla="*/ 64 h 64"/>
                <a:gd name="T6" fmla="*/ 0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0" y="32"/>
                  </a:moveTo>
                  <a:lnTo>
                    <a:pt x="84" y="0"/>
                  </a:lnTo>
                  <a:lnTo>
                    <a:pt x="84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8" name="Freeform 237"/>
            <p:cNvSpPr>
              <a:spLocks/>
            </p:cNvSpPr>
            <p:nvPr/>
          </p:nvSpPr>
          <p:spPr bwMode="auto">
            <a:xfrm>
              <a:off x="1404" y="1944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46 w 82"/>
                <a:gd name="T3" fmla="*/ 0 h 82"/>
                <a:gd name="T4" fmla="*/ 0 w 82"/>
                <a:gd name="T5" fmla="*/ 46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46" y="0"/>
                  </a:lnTo>
                  <a:lnTo>
                    <a:pt x="0" y="4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9" name="Freeform 238"/>
            <p:cNvSpPr>
              <a:spLocks/>
            </p:cNvSpPr>
            <p:nvPr/>
          </p:nvSpPr>
          <p:spPr bwMode="auto">
            <a:xfrm>
              <a:off x="1402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0" name="Freeform 239"/>
            <p:cNvSpPr>
              <a:spLocks/>
            </p:cNvSpPr>
            <p:nvPr/>
          </p:nvSpPr>
          <p:spPr bwMode="auto">
            <a:xfrm>
              <a:off x="1402" y="1943"/>
              <a:ext cx="82" cy="81"/>
            </a:xfrm>
            <a:custGeom>
              <a:avLst/>
              <a:gdLst>
                <a:gd name="T0" fmla="*/ 82 w 82"/>
                <a:gd name="T1" fmla="*/ 81 h 81"/>
                <a:gd name="T2" fmla="*/ 46 w 82"/>
                <a:gd name="T3" fmla="*/ 0 h 81"/>
                <a:gd name="T4" fmla="*/ 0 w 82"/>
                <a:gd name="T5" fmla="*/ 45 h 81"/>
                <a:gd name="T6" fmla="*/ 82 w 82"/>
                <a:gd name="T7" fmla="*/ 81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81"/>
                  </a:moveTo>
                  <a:lnTo>
                    <a:pt x="46" y="0"/>
                  </a:lnTo>
                  <a:lnTo>
                    <a:pt x="0" y="45"/>
                  </a:lnTo>
                  <a:lnTo>
                    <a:pt x="82" y="81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1" name="Freeform 240"/>
            <p:cNvSpPr>
              <a:spLocks/>
            </p:cNvSpPr>
            <p:nvPr/>
          </p:nvSpPr>
          <p:spPr bwMode="auto">
            <a:xfrm>
              <a:off x="1400" y="2000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2" name="Freeform 241"/>
            <p:cNvSpPr>
              <a:spLocks/>
            </p:cNvSpPr>
            <p:nvPr/>
          </p:nvSpPr>
          <p:spPr bwMode="auto">
            <a:xfrm>
              <a:off x="1594" y="2004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3" name="Freeform 242"/>
            <p:cNvSpPr>
              <a:spLocks/>
            </p:cNvSpPr>
            <p:nvPr/>
          </p:nvSpPr>
          <p:spPr bwMode="auto">
            <a:xfrm>
              <a:off x="1778" y="2004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4" name="Freeform 243"/>
            <p:cNvSpPr>
              <a:spLocks/>
            </p:cNvSpPr>
            <p:nvPr/>
          </p:nvSpPr>
          <p:spPr bwMode="auto">
            <a:xfrm>
              <a:off x="1592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5" name="Freeform 244"/>
            <p:cNvSpPr>
              <a:spLocks/>
            </p:cNvSpPr>
            <p:nvPr/>
          </p:nvSpPr>
          <p:spPr bwMode="auto">
            <a:xfrm>
              <a:off x="1776" y="2002"/>
              <a:ext cx="84" cy="64"/>
            </a:xfrm>
            <a:custGeom>
              <a:avLst/>
              <a:gdLst>
                <a:gd name="T0" fmla="*/ 84 w 84"/>
                <a:gd name="T1" fmla="*/ 32 h 64"/>
                <a:gd name="T2" fmla="*/ 0 w 84"/>
                <a:gd name="T3" fmla="*/ 0 h 64"/>
                <a:gd name="T4" fmla="*/ 0 w 84"/>
                <a:gd name="T5" fmla="*/ 64 h 64"/>
                <a:gd name="T6" fmla="*/ 84 w 84"/>
                <a:gd name="T7" fmla="*/ 32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6" name="Freeform 245"/>
            <p:cNvSpPr>
              <a:spLocks/>
            </p:cNvSpPr>
            <p:nvPr/>
          </p:nvSpPr>
          <p:spPr bwMode="auto">
            <a:xfrm>
              <a:off x="1216" y="2002"/>
              <a:ext cx="84" cy="66"/>
            </a:xfrm>
            <a:custGeom>
              <a:avLst/>
              <a:gdLst>
                <a:gd name="T0" fmla="*/ 84 w 84"/>
                <a:gd name="T1" fmla="*/ 34 h 66"/>
                <a:gd name="T2" fmla="*/ 0 w 84"/>
                <a:gd name="T3" fmla="*/ 0 h 66"/>
                <a:gd name="T4" fmla="*/ 0 w 84"/>
                <a:gd name="T5" fmla="*/ 66 h 66"/>
                <a:gd name="T6" fmla="*/ 84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84" y="34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4" y="3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7" name="Freeform 246"/>
            <p:cNvSpPr>
              <a:spLocks/>
            </p:cNvSpPr>
            <p:nvPr/>
          </p:nvSpPr>
          <p:spPr bwMode="auto">
            <a:xfrm>
              <a:off x="1310" y="2002"/>
              <a:ext cx="84" cy="66"/>
            </a:xfrm>
            <a:custGeom>
              <a:avLst/>
              <a:gdLst>
                <a:gd name="T0" fmla="*/ 0 w 84"/>
                <a:gd name="T1" fmla="*/ 34 h 66"/>
                <a:gd name="T2" fmla="*/ 84 w 84"/>
                <a:gd name="T3" fmla="*/ 0 h 66"/>
                <a:gd name="T4" fmla="*/ 84 w 84"/>
                <a:gd name="T5" fmla="*/ 66 h 66"/>
                <a:gd name="T6" fmla="*/ 0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4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8" name="Freeform 247"/>
            <p:cNvSpPr>
              <a:spLocks/>
            </p:cNvSpPr>
            <p:nvPr/>
          </p:nvSpPr>
          <p:spPr bwMode="auto">
            <a:xfrm>
              <a:off x="1214" y="2000"/>
              <a:ext cx="84" cy="66"/>
            </a:xfrm>
            <a:custGeom>
              <a:avLst/>
              <a:gdLst>
                <a:gd name="T0" fmla="*/ 84 w 84"/>
                <a:gd name="T1" fmla="*/ 34 h 66"/>
                <a:gd name="T2" fmla="*/ 0 w 84"/>
                <a:gd name="T3" fmla="*/ 0 h 66"/>
                <a:gd name="T4" fmla="*/ 0 w 84"/>
                <a:gd name="T5" fmla="*/ 66 h 66"/>
                <a:gd name="T6" fmla="*/ 84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84" y="34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4" y="3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9" name="Freeform 248"/>
            <p:cNvSpPr>
              <a:spLocks/>
            </p:cNvSpPr>
            <p:nvPr/>
          </p:nvSpPr>
          <p:spPr bwMode="auto">
            <a:xfrm>
              <a:off x="1308" y="2000"/>
              <a:ext cx="84" cy="66"/>
            </a:xfrm>
            <a:custGeom>
              <a:avLst/>
              <a:gdLst>
                <a:gd name="T0" fmla="*/ 0 w 84"/>
                <a:gd name="T1" fmla="*/ 34 h 66"/>
                <a:gd name="T2" fmla="*/ 84 w 84"/>
                <a:gd name="T3" fmla="*/ 0 h 66"/>
                <a:gd name="T4" fmla="*/ 84 w 84"/>
                <a:gd name="T5" fmla="*/ 66 h 66"/>
                <a:gd name="T6" fmla="*/ 0 w 84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4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0" name="Freeform 249"/>
            <p:cNvSpPr>
              <a:spLocks/>
            </p:cNvSpPr>
            <p:nvPr/>
          </p:nvSpPr>
          <p:spPr bwMode="auto">
            <a:xfrm>
              <a:off x="1126" y="2002"/>
              <a:ext cx="82" cy="66"/>
            </a:xfrm>
            <a:custGeom>
              <a:avLst/>
              <a:gdLst>
                <a:gd name="T0" fmla="*/ 0 w 82"/>
                <a:gd name="T1" fmla="*/ 34 h 66"/>
                <a:gd name="T2" fmla="*/ 82 w 82"/>
                <a:gd name="T3" fmla="*/ 0 h 66"/>
                <a:gd name="T4" fmla="*/ 82 w 82"/>
                <a:gd name="T5" fmla="*/ 66 h 66"/>
                <a:gd name="T6" fmla="*/ 0 w 82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4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1" name="Freeform 250"/>
            <p:cNvSpPr>
              <a:spLocks/>
            </p:cNvSpPr>
            <p:nvPr/>
          </p:nvSpPr>
          <p:spPr bwMode="auto">
            <a:xfrm>
              <a:off x="1500" y="2042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2" name="Freeform 251"/>
            <p:cNvSpPr>
              <a:spLocks/>
            </p:cNvSpPr>
            <p:nvPr/>
          </p:nvSpPr>
          <p:spPr bwMode="auto">
            <a:xfrm>
              <a:off x="1124" y="2000"/>
              <a:ext cx="82" cy="66"/>
            </a:xfrm>
            <a:custGeom>
              <a:avLst/>
              <a:gdLst>
                <a:gd name="T0" fmla="*/ 0 w 82"/>
                <a:gd name="T1" fmla="*/ 34 h 66"/>
                <a:gd name="T2" fmla="*/ 82 w 82"/>
                <a:gd name="T3" fmla="*/ 0 h 66"/>
                <a:gd name="T4" fmla="*/ 82 w 82"/>
                <a:gd name="T5" fmla="*/ 66 h 66"/>
                <a:gd name="T6" fmla="*/ 0 w 82"/>
                <a:gd name="T7" fmla="*/ 34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4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3" name="Freeform 252"/>
            <p:cNvSpPr>
              <a:spLocks/>
            </p:cNvSpPr>
            <p:nvPr/>
          </p:nvSpPr>
          <p:spPr bwMode="auto">
            <a:xfrm>
              <a:off x="1498" y="2040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4" name="Freeform 253"/>
            <p:cNvSpPr>
              <a:spLocks/>
            </p:cNvSpPr>
            <p:nvPr/>
          </p:nvSpPr>
          <p:spPr bwMode="auto">
            <a:xfrm>
              <a:off x="1462" y="2046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4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4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5" name="Freeform 254"/>
            <p:cNvSpPr>
              <a:spLocks/>
            </p:cNvSpPr>
            <p:nvPr/>
          </p:nvSpPr>
          <p:spPr bwMode="auto">
            <a:xfrm>
              <a:off x="1462" y="2230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2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2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6" name="Freeform 255"/>
            <p:cNvSpPr>
              <a:spLocks/>
            </p:cNvSpPr>
            <p:nvPr/>
          </p:nvSpPr>
          <p:spPr bwMode="auto">
            <a:xfrm>
              <a:off x="1460" y="2044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4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4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7" name="Freeform 256"/>
            <p:cNvSpPr>
              <a:spLocks/>
            </p:cNvSpPr>
            <p:nvPr/>
          </p:nvSpPr>
          <p:spPr bwMode="auto">
            <a:xfrm>
              <a:off x="1460" y="2228"/>
              <a:ext cx="64" cy="84"/>
            </a:xfrm>
            <a:custGeom>
              <a:avLst/>
              <a:gdLst>
                <a:gd name="T0" fmla="*/ 30 w 64"/>
                <a:gd name="T1" fmla="*/ 0 h 84"/>
                <a:gd name="T2" fmla="*/ 64 w 64"/>
                <a:gd name="T3" fmla="*/ 82 h 84"/>
                <a:gd name="T4" fmla="*/ 0 w 64"/>
                <a:gd name="T5" fmla="*/ 84 h 84"/>
                <a:gd name="T6" fmla="*/ 30 w 64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4">
                  <a:moveTo>
                    <a:pt x="30" y="0"/>
                  </a:moveTo>
                  <a:lnTo>
                    <a:pt x="64" y="82"/>
                  </a:lnTo>
                  <a:lnTo>
                    <a:pt x="0" y="8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8" name="Freeform 257"/>
            <p:cNvSpPr>
              <a:spLocks/>
            </p:cNvSpPr>
            <p:nvPr/>
          </p:nvSpPr>
          <p:spPr bwMode="auto">
            <a:xfrm>
              <a:off x="1460" y="1851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9" name="Freeform 258"/>
            <p:cNvSpPr>
              <a:spLocks/>
            </p:cNvSpPr>
            <p:nvPr/>
          </p:nvSpPr>
          <p:spPr bwMode="auto">
            <a:xfrm>
              <a:off x="1460" y="1667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0" name="Freeform 259"/>
            <p:cNvSpPr>
              <a:spLocks/>
            </p:cNvSpPr>
            <p:nvPr/>
          </p:nvSpPr>
          <p:spPr bwMode="auto">
            <a:xfrm>
              <a:off x="1458" y="1849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1" name="Freeform 260"/>
            <p:cNvSpPr>
              <a:spLocks/>
            </p:cNvSpPr>
            <p:nvPr/>
          </p:nvSpPr>
          <p:spPr bwMode="auto">
            <a:xfrm>
              <a:off x="1458" y="1665"/>
              <a:ext cx="66" cy="84"/>
            </a:xfrm>
            <a:custGeom>
              <a:avLst/>
              <a:gdLst>
                <a:gd name="T0" fmla="*/ 34 w 66"/>
                <a:gd name="T1" fmla="*/ 0 h 84"/>
                <a:gd name="T2" fmla="*/ 66 w 66"/>
                <a:gd name="T3" fmla="*/ 84 h 84"/>
                <a:gd name="T4" fmla="*/ 0 w 66"/>
                <a:gd name="T5" fmla="*/ 84 h 84"/>
                <a:gd name="T6" fmla="*/ 34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2" name="Freeform 261"/>
            <p:cNvSpPr>
              <a:spLocks/>
            </p:cNvSpPr>
            <p:nvPr/>
          </p:nvSpPr>
          <p:spPr bwMode="auto">
            <a:xfrm>
              <a:off x="1406" y="2042"/>
              <a:ext cx="80" cy="84"/>
            </a:xfrm>
            <a:custGeom>
              <a:avLst/>
              <a:gdLst>
                <a:gd name="T0" fmla="*/ 80 w 80"/>
                <a:gd name="T1" fmla="*/ 0 h 84"/>
                <a:gd name="T2" fmla="*/ 48 w 80"/>
                <a:gd name="T3" fmla="*/ 84 h 84"/>
                <a:gd name="T4" fmla="*/ 0 w 80"/>
                <a:gd name="T5" fmla="*/ 38 h 84"/>
                <a:gd name="T6" fmla="*/ 80 w 80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80" y="0"/>
                  </a:moveTo>
                  <a:lnTo>
                    <a:pt x="48" y="84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3" name="Freeform 262"/>
            <p:cNvSpPr>
              <a:spLocks/>
            </p:cNvSpPr>
            <p:nvPr/>
          </p:nvSpPr>
          <p:spPr bwMode="auto">
            <a:xfrm>
              <a:off x="1542" y="1903"/>
              <a:ext cx="82" cy="81"/>
            </a:xfrm>
            <a:custGeom>
              <a:avLst/>
              <a:gdLst>
                <a:gd name="T0" fmla="*/ 82 w 82"/>
                <a:gd name="T1" fmla="*/ 0 h 81"/>
                <a:gd name="T2" fmla="*/ 46 w 82"/>
                <a:gd name="T3" fmla="*/ 81 h 81"/>
                <a:gd name="T4" fmla="*/ 0 w 82"/>
                <a:gd name="T5" fmla="*/ 38 h 81"/>
                <a:gd name="T6" fmla="*/ 82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0"/>
                  </a:moveTo>
                  <a:lnTo>
                    <a:pt x="46" y="81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4" name="Freeform 263"/>
            <p:cNvSpPr>
              <a:spLocks/>
            </p:cNvSpPr>
            <p:nvPr/>
          </p:nvSpPr>
          <p:spPr bwMode="auto">
            <a:xfrm>
              <a:off x="1404" y="2040"/>
              <a:ext cx="80" cy="84"/>
            </a:xfrm>
            <a:custGeom>
              <a:avLst/>
              <a:gdLst>
                <a:gd name="T0" fmla="*/ 80 w 80"/>
                <a:gd name="T1" fmla="*/ 0 h 84"/>
                <a:gd name="T2" fmla="*/ 48 w 80"/>
                <a:gd name="T3" fmla="*/ 84 h 84"/>
                <a:gd name="T4" fmla="*/ 0 w 80"/>
                <a:gd name="T5" fmla="*/ 38 h 84"/>
                <a:gd name="T6" fmla="*/ 80 w 80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80" y="0"/>
                  </a:moveTo>
                  <a:lnTo>
                    <a:pt x="48" y="84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5" name="Freeform 264"/>
            <p:cNvSpPr>
              <a:spLocks/>
            </p:cNvSpPr>
            <p:nvPr/>
          </p:nvSpPr>
          <p:spPr bwMode="auto">
            <a:xfrm>
              <a:off x="1540" y="1901"/>
              <a:ext cx="82" cy="81"/>
            </a:xfrm>
            <a:custGeom>
              <a:avLst/>
              <a:gdLst>
                <a:gd name="T0" fmla="*/ 82 w 82"/>
                <a:gd name="T1" fmla="*/ 0 h 81"/>
                <a:gd name="T2" fmla="*/ 46 w 82"/>
                <a:gd name="T3" fmla="*/ 81 h 81"/>
                <a:gd name="T4" fmla="*/ 0 w 82"/>
                <a:gd name="T5" fmla="*/ 38 h 81"/>
                <a:gd name="T6" fmla="*/ 82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82" y="0"/>
                  </a:moveTo>
                  <a:lnTo>
                    <a:pt x="46" y="81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6" name="Freeform 265"/>
            <p:cNvSpPr>
              <a:spLocks/>
            </p:cNvSpPr>
            <p:nvPr/>
          </p:nvSpPr>
          <p:spPr bwMode="auto">
            <a:xfrm>
              <a:off x="1674" y="1775"/>
              <a:ext cx="82" cy="84"/>
            </a:xfrm>
            <a:custGeom>
              <a:avLst/>
              <a:gdLst>
                <a:gd name="T0" fmla="*/ 82 w 82"/>
                <a:gd name="T1" fmla="*/ 0 h 84"/>
                <a:gd name="T2" fmla="*/ 46 w 82"/>
                <a:gd name="T3" fmla="*/ 84 h 84"/>
                <a:gd name="T4" fmla="*/ 0 w 82"/>
                <a:gd name="T5" fmla="*/ 38 h 84"/>
                <a:gd name="T6" fmla="*/ 82 w 82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46" y="84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7" name="Freeform 266"/>
            <p:cNvSpPr>
              <a:spLocks/>
            </p:cNvSpPr>
            <p:nvPr/>
          </p:nvSpPr>
          <p:spPr bwMode="auto">
            <a:xfrm>
              <a:off x="1278" y="2174"/>
              <a:ext cx="82" cy="82"/>
            </a:xfrm>
            <a:custGeom>
              <a:avLst/>
              <a:gdLst>
                <a:gd name="T0" fmla="*/ 82 w 82"/>
                <a:gd name="T1" fmla="*/ 0 h 82"/>
                <a:gd name="T2" fmla="*/ 48 w 82"/>
                <a:gd name="T3" fmla="*/ 82 h 82"/>
                <a:gd name="T4" fmla="*/ 0 w 82"/>
                <a:gd name="T5" fmla="*/ 38 h 82"/>
                <a:gd name="T6" fmla="*/ 82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0"/>
                  </a:moveTo>
                  <a:lnTo>
                    <a:pt x="48" y="82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8" name="Freeform 267"/>
            <p:cNvSpPr>
              <a:spLocks/>
            </p:cNvSpPr>
            <p:nvPr/>
          </p:nvSpPr>
          <p:spPr bwMode="auto">
            <a:xfrm>
              <a:off x="1672" y="1773"/>
              <a:ext cx="82" cy="84"/>
            </a:xfrm>
            <a:custGeom>
              <a:avLst/>
              <a:gdLst>
                <a:gd name="T0" fmla="*/ 82 w 82"/>
                <a:gd name="T1" fmla="*/ 0 h 84"/>
                <a:gd name="T2" fmla="*/ 46 w 82"/>
                <a:gd name="T3" fmla="*/ 84 h 84"/>
                <a:gd name="T4" fmla="*/ 0 w 82"/>
                <a:gd name="T5" fmla="*/ 38 h 84"/>
                <a:gd name="T6" fmla="*/ 82 w 82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46" y="84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9" name="Freeform 268"/>
            <p:cNvSpPr>
              <a:spLocks/>
            </p:cNvSpPr>
            <p:nvPr/>
          </p:nvSpPr>
          <p:spPr bwMode="auto">
            <a:xfrm>
              <a:off x="1276" y="2172"/>
              <a:ext cx="82" cy="82"/>
            </a:xfrm>
            <a:custGeom>
              <a:avLst/>
              <a:gdLst>
                <a:gd name="T0" fmla="*/ 82 w 82"/>
                <a:gd name="T1" fmla="*/ 0 h 82"/>
                <a:gd name="T2" fmla="*/ 48 w 82"/>
                <a:gd name="T3" fmla="*/ 82 h 82"/>
                <a:gd name="T4" fmla="*/ 0 w 82"/>
                <a:gd name="T5" fmla="*/ 38 h 82"/>
                <a:gd name="T6" fmla="*/ 82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0"/>
                  </a:moveTo>
                  <a:lnTo>
                    <a:pt x="48" y="82"/>
                  </a:lnTo>
                  <a:lnTo>
                    <a:pt x="0" y="3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0" name="Freeform 269"/>
            <p:cNvSpPr>
              <a:spLocks/>
            </p:cNvSpPr>
            <p:nvPr/>
          </p:nvSpPr>
          <p:spPr bwMode="auto">
            <a:xfrm>
              <a:off x="1368" y="2086"/>
              <a:ext cx="80" cy="84"/>
            </a:xfrm>
            <a:custGeom>
              <a:avLst/>
              <a:gdLst>
                <a:gd name="T0" fmla="*/ 0 w 80"/>
                <a:gd name="T1" fmla="*/ 84 h 84"/>
                <a:gd name="T2" fmla="*/ 34 w 80"/>
                <a:gd name="T3" fmla="*/ 0 h 84"/>
                <a:gd name="T4" fmla="*/ 80 w 80"/>
                <a:gd name="T5" fmla="*/ 46 h 84"/>
                <a:gd name="T6" fmla="*/ 0 w 80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0" y="84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1" name="Freeform 270"/>
            <p:cNvSpPr>
              <a:spLocks/>
            </p:cNvSpPr>
            <p:nvPr/>
          </p:nvSpPr>
          <p:spPr bwMode="auto">
            <a:xfrm>
              <a:off x="1238" y="2216"/>
              <a:ext cx="82" cy="84"/>
            </a:xfrm>
            <a:custGeom>
              <a:avLst/>
              <a:gdLst>
                <a:gd name="T0" fmla="*/ 0 w 82"/>
                <a:gd name="T1" fmla="*/ 84 h 84"/>
                <a:gd name="T2" fmla="*/ 34 w 82"/>
                <a:gd name="T3" fmla="*/ 0 h 84"/>
                <a:gd name="T4" fmla="*/ 82 w 82"/>
                <a:gd name="T5" fmla="*/ 46 h 84"/>
                <a:gd name="T6" fmla="*/ 0 w 82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0" y="84"/>
                  </a:moveTo>
                  <a:lnTo>
                    <a:pt x="34" y="0"/>
                  </a:lnTo>
                  <a:lnTo>
                    <a:pt x="82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2" name="Freeform 271"/>
            <p:cNvSpPr>
              <a:spLocks/>
            </p:cNvSpPr>
            <p:nvPr/>
          </p:nvSpPr>
          <p:spPr bwMode="auto">
            <a:xfrm>
              <a:off x="1366" y="2084"/>
              <a:ext cx="80" cy="84"/>
            </a:xfrm>
            <a:custGeom>
              <a:avLst/>
              <a:gdLst>
                <a:gd name="T0" fmla="*/ 0 w 80"/>
                <a:gd name="T1" fmla="*/ 84 h 84"/>
                <a:gd name="T2" fmla="*/ 34 w 80"/>
                <a:gd name="T3" fmla="*/ 0 h 84"/>
                <a:gd name="T4" fmla="*/ 80 w 80"/>
                <a:gd name="T5" fmla="*/ 46 h 84"/>
                <a:gd name="T6" fmla="*/ 0 w 80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4">
                  <a:moveTo>
                    <a:pt x="0" y="84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3" name="Freeform 272"/>
            <p:cNvSpPr>
              <a:spLocks/>
            </p:cNvSpPr>
            <p:nvPr/>
          </p:nvSpPr>
          <p:spPr bwMode="auto">
            <a:xfrm>
              <a:off x="1236" y="2214"/>
              <a:ext cx="82" cy="84"/>
            </a:xfrm>
            <a:custGeom>
              <a:avLst/>
              <a:gdLst>
                <a:gd name="T0" fmla="*/ 0 w 82"/>
                <a:gd name="T1" fmla="*/ 84 h 84"/>
                <a:gd name="T2" fmla="*/ 34 w 82"/>
                <a:gd name="T3" fmla="*/ 0 h 84"/>
                <a:gd name="T4" fmla="*/ 82 w 82"/>
                <a:gd name="T5" fmla="*/ 46 h 84"/>
                <a:gd name="T6" fmla="*/ 0 w 82"/>
                <a:gd name="T7" fmla="*/ 84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4">
                  <a:moveTo>
                    <a:pt x="0" y="84"/>
                  </a:moveTo>
                  <a:lnTo>
                    <a:pt x="34" y="0"/>
                  </a:lnTo>
                  <a:lnTo>
                    <a:pt x="82" y="4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4" name="Freeform 273"/>
            <p:cNvSpPr>
              <a:spLocks/>
            </p:cNvSpPr>
            <p:nvPr/>
          </p:nvSpPr>
          <p:spPr bwMode="auto">
            <a:xfrm>
              <a:off x="1274" y="1815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0 w 82"/>
                <a:gd name="T3" fmla="*/ 48 h 82"/>
                <a:gd name="T4" fmla="*/ 46 w 82"/>
                <a:gd name="T5" fmla="*/ 0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0" y="48"/>
                  </a:lnTo>
                  <a:lnTo>
                    <a:pt x="46" y="0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5" name="Freeform 274"/>
            <p:cNvSpPr>
              <a:spLocks/>
            </p:cNvSpPr>
            <p:nvPr/>
          </p:nvSpPr>
          <p:spPr bwMode="auto">
            <a:xfrm>
              <a:off x="1360" y="1905"/>
              <a:ext cx="84" cy="81"/>
            </a:xfrm>
            <a:custGeom>
              <a:avLst/>
              <a:gdLst>
                <a:gd name="T0" fmla="*/ 0 w 84"/>
                <a:gd name="T1" fmla="*/ 0 h 81"/>
                <a:gd name="T2" fmla="*/ 84 w 84"/>
                <a:gd name="T3" fmla="*/ 34 h 81"/>
                <a:gd name="T4" fmla="*/ 38 w 84"/>
                <a:gd name="T5" fmla="*/ 81 h 81"/>
                <a:gd name="T6" fmla="*/ 0 w 84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1">
                  <a:moveTo>
                    <a:pt x="0" y="0"/>
                  </a:moveTo>
                  <a:lnTo>
                    <a:pt x="84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6" name="Freeform 275"/>
            <p:cNvSpPr>
              <a:spLocks/>
            </p:cNvSpPr>
            <p:nvPr/>
          </p:nvSpPr>
          <p:spPr bwMode="auto">
            <a:xfrm>
              <a:off x="1272" y="1813"/>
              <a:ext cx="82" cy="82"/>
            </a:xfrm>
            <a:custGeom>
              <a:avLst/>
              <a:gdLst>
                <a:gd name="T0" fmla="*/ 82 w 82"/>
                <a:gd name="T1" fmla="*/ 82 h 82"/>
                <a:gd name="T2" fmla="*/ 0 w 82"/>
                <a:gd name="T3" fmla="*/ 48 h 82"/>
                <a:gd name="T4" fmla="*/ 46 w 82"/>
                <a:gd name="T5" fmla="*/ 0 h 82"/>
                <a:gd name="T6" fmla="*/ 82 w 82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0" y="48"/>
                  </a:lnTo>
                  <a:lnTo>
                    <a:pt x="46" y="0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7" name="Freeform 276"/>
            <p:cNvSpPr>
              <a:spLocks/>
            </p:cNvSpPr>
            <p:nvPr/>
          </p:nvSpPr>
          <p:spPr bwMode="auto">
            <a:xfrm>
              <a:off x="1358" y="1903"/>
              <a:ext cx="84" cy="81"/>
            </a:xfrm>
            <a:custGeom>
              <a:avLst/>
              <a:gdLst>
                <a:gd name="T0" fmla="*/ 0 w 84"/>
                <a:gd name="T1" fmla="*/ 0 h 81"/>
                <a:gd name="T2" fmla="*/ 84 w 84"/>
                <a:gd name="T3" fmla="*/ 34 h 81"/>
                <a:gd name="T4" fmla="*/ 38 w 84"/>
                <a:gd name="T5" fmla="*/ 81 h 81"/>
                <a:gd name="T6" fmla="*/ 0 w 84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1">
                  <a:moveTo>
                    <a:pt x="0" y="0"/>
                  </a:moveTo>
                  <a:lnTo>
                    <a:pt x="84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8" name="Freeform 277"/>
            <p:cNvSpPr>
              <a:spLocks/>
            </p:cNvSpPr>
            <p:nvPr/>
          </p:nvSpPr>
          <p:spPr bwMode="auto">
            <a:xfrm>
              <a:off x="1232" y="1775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9" name="Freeform 278"/>
            <p:cNvSpPr>
              <a:spLocks/>
            </p:cNvSpPr>
            <p:nvPr/>
          </p:nvSpPr>
          <p:spPr bwMode="auto">
            <a:xfrm>
              <a:off x="1630" y="2170"/>
              <a:ext cx="84" cy="82"/>
            </a:xfrm>
            <a:custGeom>
              <a:avLst/>
              <a:gdLst>
                <a:gd name="T0" fmla="*/ 0 w 84"/>
                <a:gd name="T1" fmla="*/ 0 h 82"/>
                <a:gd name="T2" fmla="*/ 84 w 84"/>
                <a:gd name="T3" fmla="*/ 36 h 82"/>
                <a:gd name="T4" fmla="*/ 38 w 84"/>
                <a:gd name="T5" fmla="*/ 82 h 82"/>
                <a:gd name="T6" fmla="*/ 0 w 8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0" y="0"/>
                  </a:moveTo>
                  <a:lnTo>
                    <a:pt x="84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0" name="Freeform 279"/>
            <p:cNvSpPr>
              <a:spLocks/>
            </p:cNvSpPr>
            <p:nvPr/>
          </p:nvSpPr>
          <p:spPr bwMode="auto">
            <a:xfrm>
              <a:off x="1230" y="1773"/>
              <a:ext cx="82" cy="82"/>
            </a:xfrm>
            <a:custGeom>
              <a:avLst/>
              <a:gdLst>
                <a:gd name="T0" fmla="*/ 0 w 82"/>
                <a:gd name="T1" fmla="*/ 0 h 82"/>
                <a:gd name="T2" fmla="*/ 82 w 82"/>
                <a:gd name="T3" fmla="*/ 34 h 82"/>
                <a:gd name="T4" fmla="*/ 38 w 82"/>
                <a:gd name="T5" fmla="*/ 82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4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1" name="Freeform 280"/>
            <p:cNvSpPr>
              <a:spLocks/>
            </p:cNvSpPr>
            <p:nvPr/>
          </p:nvSpPr>
          <p:spPr bwMode="auto">
            <a:xfrm>
              <a:off x="1628" y="2168"/>
              <a:ext cx="84" cy="82"/>
            </a:xfrm>
            <a:custGeom>
              <a:avLst/>
              <a:gdLst>
                <a:gd name="T0" fmla="*/ 0 w 84"/>
                <a:gd name="T1" fmla="*/ 0 h 82"/>
                <a:gd name="T2" fmla="*/ 84 w 84"/>
                <a:gd name="T3" fmla="*/ 36 h 82"/>
                <a:gd name="T4" fmla="*/ 38 w 84"/>
                <a:gd name="T5" fmla="*/ 82 h 82"/>
                <a:gd name="T6" fmla="*/ 0 w 8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0" y="0"/>
                  </a:moveTo>
                  <a:lnTo>
                    <a:pt x="84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2" name="Freeform 281"/>
            <p:cNvSpPr>
              <a:spLocks/>
            </p:cNvSpPr>
            <p:nvPr/>
          </p:nvSpPr>
          <p:spPr bwMode="auto">
            <a:xfrm>
              <a:off x="1544" y="2082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4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3" name="Freeform 282"/>
            <p:cNvSpPr>
              <a:spLocks/>
            </p:cNvSpPr>
            <p:nvPr/>
          </p:nvSpPr>
          <p:spPr bwMode="auto">
            <a:xfrm>
              <a:off x="1672" y="2212"/>
              <a:ext cx="84" cy="82"/>
            </a:xfrm>
            <a:custGeom>
              <a:avLst/>
              <a:gdLst>
                <a:gd name="T0" fmla="*/ 84 w 84"/>
                <a:gd name="T1" fmla="*/ 82 h 82"/>
                <a:gd name="T2" fmla="*/ 0 w 84"/>
                <a:gd name="T3" fmla="*/ 46 h 82"/>
                <a:gd name="T4" fmla="*/ 46 w 84"/>
                <a:gd name="T5" fmla="*/ 0 h 82"/>
                <a:gd name="T6" fmla="*/ 84 w 84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84" y="82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4" y="8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4" name="Freeform 283"/>
            <p:cNvSpPr>
              <a:spLocks/>
            </p:cNvSpPr>
            <p:nvPr/>
          </p:nvSpPr>
          <p:spPr bwMode="auto">
            <a:xfrm>
              <a:off x="1542" y="2080"/>
              <a:ext cx="82" cy="80"/>
            </a:xfrm>
            <a:custGeom>
              <a:avLst/>
              <a:gdLst>
                <a:gd name="T0" fmla="*/ 82 w 82"/>
                <a:gd name="T1" fmla="*/ 80 h 80"/>
                <a:gd name="T2" fmla="*/ 0 w 82"/>
                <a:gd name="T3" fmla="*/ 46 h 80"/>
                <a:gd name="T4" fmla="*/ 44 w 82"/>
                <a:gd name="T5" fmla="*/ 0 h 80"/>
                <a:gd name="T6" fmla="*/ 82 w 82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5" name="Freeform 284"/>
            <p:cNvSpPr>
              <a:spLocks/>
            </p:cNvSpPr>
            <p:nvPr/>
          </p:nvSpPr>
          <p:spPr bwMode="auto">
            <a:xfrm>
              <a:off x="1670" y="2210"/>
              <a:ext cx="84" cy="82"/>
            </a:xfrm>
            <a:custGeom>
              <a:avLst/>
              <a:gdLst>
                <a:gd name="T0" fmla="*/ 84 w 84"/>
                <a:gd name="T1" fmla="*/ 82 h 82"/>
                <a:gd name="T2" fmla="*/ 0 w 84"/>
                <a:gd name="T3" fmla="*/ 46 h 82"/>
                <a:gd name="T4" fmla="*/ 46 w 84"/>
                <a:gd name="T5" fmla="*/ 0 h 82"/>
                <a:gd name="T6" fmla="*/ 84 w 84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82">
                  <a:moveTo>
                    <a:pt x="84" y="82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4" y="82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6" name="Freeform 285"/>
            <p:cNvSpPr>
              <a:spLocks/>
            </p:cNvSpPr>
            <p:nvPr/>
          </p:nvSpPr>
          <p:spPr bwMode="auto">
            <a:xfrm>
              <a:off x="1594" y="1952"/>
              <a:ext cx="86" cy="50"/>
            </a:xfrm>
            <a:custGeom>
              <a:avLst/>
              <a:gdLst>
                <a:gd name="T0" fmla="*/ 0 w 86"/>
                <a:gd name="T1" fmla="*/ 40 h 50"/>
                <a:gd name="T2" fmla="*/ 12 w 86"/>
                <a:gd name="T3" fmla="*/ 20 h 50"/>
                <a:gd name="T4" fmla="*/ 86 w 86"/>
                <a:gd name="T5" fmla="*/ 0 h 50"/>
                <a:gd name="T6" fmla="*/ 24 w 86"/>
                <a:gd name="T7" fmla="*/ 50 h 50"/>
                <a:gd name="T8" fmla="*/ 0 w 86"/>
                <a:gd name="T9" fmla="*/ 4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0" y="40"/>
                  </a:moveTo>
                  <a:lnTo>
                    <a:pt x="12" y="20"/>
                  </a:lnTo>
                  <a:lnTo>
                    <a:pt x="86" y="0"/>
                  </a:lnTo>
                  <a:lnTo>
                    <a:pt x="24" y="5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7" name="Freeform 286"/>
            <p:cNvSpPr>
              <a:spLocks/>
            </p:cNvSpPr>
            <p:nvPr/>
          </p:nvSpPr>
          <p:spPr bwMode="auto">
            <a:xfrm>
              <a:off x="1594" y="2070"/>
              <a:ext cx="92" cy="38"/>
            </a:xfrm>
            <a:custGeom>
              <a:avLst/>
              <a:gdLst>
                <a:gd name="T0" fmla="*/ 0 w 92"/>
                <a:gd name="T1" fmla="*/ 6 h 38"/>
                <a:gd name="T2" fmla="*/ 24 w 92"/>
                <a:gd name="T3" fmla="*/ 0 h 38"/>
                <a:gd name="T4" fmla="*/ 92 w 92"/>
                <a:gd name="T5" fmla="*/ 38 h 38"/>
                <a:gd name="T6" fmla="*/ 12 w 92"/>
                <a:gd name="T7" fmla="*/ 28 h 38"/>
                <a:gd name="T8" fmla="*/ 0 w 92"/>
                <a:gd name="T9" fmla="*/ 6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">
                  <a:moveTo>
                    <a:pt x="0" y="6"/>
                  </a:moveTo>
                  <a:lnTo>
                    <a:pt x="24" y="0"/>
                  </a:lnTo>
                  <a:lnTo>
                    <a:pt x="92" y="38"/>
                  </a:lnTo>
                  <a:lnTo>
                    <a:pt x="12" y="2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8" name="Freeform 287"/>
            <p:cNvSpPr>
              <a:spLocks/>
            </p:cNvSpPr>
            <p:nvPr/>
          </p:nvSpPr>
          <p:spPr bwMode="auto">
            <a:xfrm>
              <a:off x="1592" y="1950"/>
              <a:ext cx="86" cy="50"/>
            </a:xfrm>
            <a:custGeom>
              <a:avLst/>
              <a:gdLst>
                <a:gd name="T0" fmla="*/ 0 w 86"/>
                <a:gd name="T1" fmla="*/ 40 h 50"/>
                <a:gd name="T2" fmla="*/ 12 w 86"/>
                <a:gd name="T3" fmla="*/ 20 h 50"/>
                <a:gd name="T4" fmla="*/ 86 w 86"/>
                <a:gd name="T5" fmla="*/ 0 h 50"/>
                <a:gd name="T6" fmla="*/ 24 w 86"/>
                <a:gd name="T7" fmla="*/ 50 h 50"/>
                <a:gd name="T8" fmla="*/ 0 w 86"/>
                <a:gd name="T9" fmla="*/ 4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0" y="40"/>
                  </a:moveTo>
                  <a:lnTo>
                    <a:pt x="12" y="20"/>
                  </a:lnTo>
                  <a:lnTo>
                    <a:pt x="86" y="0"/>
                  </a:lnTo>
                  <a:lnTo>
                    <a:pt x="24" y="5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9" name="Freeform 288"/>
            <p:cNvSpPr>
              <a:spLocks/>
            </p:cNvSpPr>
            <p:nvPr/>
          </p:nvSpPr>
          <p:spPr bwMode="auto">
            <a:xfrm>
              <a:off x="1592" y="2068"/>
              <a:ext cx="92" cy="38"/>
            </a:xfrm>
            <a:custGeom>
              <a:avLst/>
              <a:gdLst>
                <a:gd name="T0" fmla="*/ 0 w 92"/>
                <a:gd name="T1" fmla="*/ 6 h 38"/>
                <a:gd name="T2" fmla="*/ 24 w 92"/>
                <a:gd name="T3" fmla="*/ 0 h 38"/>
                <a:gd name="T4" fmla="*/ 92 w 92"/>
                <a:gd name="T5" fmla="*/ 38 h 38"/>
                <a:gd name="T6" fmla="*/ 12 w 92"/>
                <a:gd name="T7" fmla="*/ 28 h 38"/>
                <a:gd name="T8" fmla="*/ 0 w 92"/>
                <a:gd name="T9" fmla="*/ 6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">
                  <a:moveTo>
                    <a:pt x="0" y="6"/>
                  </a:moveTo>
                  <a:lnTo>
                    <a:pt x="24" y="0"/>
                  </a:lnTo>
                  <a:lnTo>
                    <a:pt x="92" y="38"/>
                  </a:lnTo>
                  <a:lnTo>
                    <a:pt x="12" y="2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0" name="Freeform 289"/>
            <p:cNvSpPr>
              <a:spLocks/>
            </p:cNvSpPr>
            <p:nvPr/>
          </p:nvSpPr>
          <p:spPr bwMode="auto">
            <a:xfrm>
              <a:off x="1528" y="2134"/>
              <a:ext cx="50" cy="86"/>
            </a:xfrm>
            <a:custGeom>
              <a:avLst/>
              <a:gdLst>
                <a:gd name="T0" fmla="*/ 8 w 50"/>
                <a:gd name="T1" fmla="*/ 0 h 86"/>
                <a:gd name="T2" fmla="*/ 30 w 50"/>
                <a:gd name="T3" fmla="*/ 12 h 86"/>
                <a:gd name="T4" fmla="*/ 50 w 50"/>
                <a:gd name="T5" fmla="*/ 86 h 86"/>
                <a:gd name="T6" fmla="*/ 0 w 50"/>
                <a:gd name="T7" fmla="*/ 24 h 86"/>
                <a:gd name="T8" fmla="*/ 8 w 50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6">
                  <a:moveTo>
                    <a:pt x="8" y="0"/>
                  </a:moveTo>
                  <a:lnTo>
                    <a:pt x="30" y="12"/>
                  </a:lnTo>
                  <a:lnTo>
                    <a:pt x="50" y="86"/>
                  </a:lnTo>
                  <a:lnTo>
                    <a:pt x="0" y="2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1" name="Freeform 290"/>
            <p:cNvSpPr>
              <a:spLocks/>
            </p:cNvSpPr>
            <p:nvPr/>
          </p:nvSpPr>
          <p:spPr bwMode="auto">
            <a:xfrm>
              <a:off x="1422" y="2138"/>
              <a:ext cx="38" cy="90"/>
            </a:xfrm>
            <a:custGeom>
              <a:avLst/>
              <a:gdLst>
                <a:gd name="T0" fmla="*/ 32 w 38"/>
                <a:gd name="T1" fmla="*/ 0 h 90"/>
                <a:gd name="T2" fmla="*/ 38 w 38"/>
                <a:gd name="T3" fmla="*/ 22 h 90"/>
                <a:gd name="T4" fmla="*/ 0 w 38"/>
                <a:gd name="T5" fmla="*/ 90 h 90"/>
                <a:gd name="T6" fmla="*/ 10 w 38"/>
                <a:gd name="T7" fmla="*/ 10 h 90"/>
                <a:gd name="T8" fmla="*/ 32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2" name="Freeform 291"/>
            <p:cNvSpPr>
              <a:spLocks/>
            </p:cNvSpPr>
            <p:nvPr/>
          </p:nvSpPr>
          <p:spPr bwMode="auto">
            <a:xfrm>
              <a:off x="1526" y="2132"/>
              <a:ext cx="50" cy="86"/>
            </a:xfrm>
            <a:custGeom>
              <a:avLst/>
              <a:gdLst>
                <a:gd name="T0" fmla="*/ 8 w 50"/>
                <a:gd name="T1" fmla="*/ 0 h 86"/>
                <a:gd name="T2" fmla="*/ 30 w 50"/>
                <a:gd name="T3" fmla="*/ 12 h 86"/>
                <a:gd name="T4" fmla="*/ 50 w 50"/>
                <a:gd name="T5" fmla="*/ 86 h 86"/>
                <a:gd name="T6" fmla="*/ 0 w 50"/>
                <a:gd name="T7" fmla="*/ 24 h 86"/>
                <a:gd name="T8" fmla="*/ 8 w 50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6">
                  <a:moveTo>
                    <a:pt x="8" y="0"/>
                  </a:moveTo>
                  <a:lnTo>
                    <a:pt x="30" y="12"/>
                  </a:lnTo>
                  <a:lnTo>
                    <a:pt x="50" y="86"/>
                  </a:lnTo>
                  <a:lnTo>
                    <a:pt x="0" y="2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3" name="Freeform 292"/>
            <p:cNvSpPr>
              <a:spLocks/>
            </p:cNvSpPr>
            <p:nvPr/>
          </p:nvSpPr>
          <p:spPr bwMode="auto">
            <a:xfrm>
              <a:off x="1420" y="2136"/>
              <a:ext cx="38" cy="90"/>
            </a:xfrm>
            <a:custGeom>
              <a:avLst/>
              <a:gdLst>
                <a:gd name="T0" fmla="*/ 32 w 38"/>
                <a:gd name="T1" fmla="*/ 0 h 90"/>
                <a:gd name="T2" fmla="*/ 38 w 38"/>
                <a:gd name="T3" fmla="*/ 22 h 90"/>
                <a:gd name="T4" fmla="*/ 0 w 38"/>
                <a:gd name="T5" fmla="*/ 90 h 90"/>
                <a:gd name="T6" fmla="*/ 10 w 38"/>
                <a:gd name="T7" fmla="*/ 10 h 90"/>
                <a:gd name="T8" fmla="*/ 32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4" name="Freeform 293"/>
            <p:cNvSpPr>
              <a:spLocks/>
            </p:cNvSpPr>
            <p:nvPr/>
          </p:nvSpPr>
          <p:spPr bwMode="auto">
            <a:xfrm>
              <a:off x="1310" y="2072"/>
              <a:ext cx="88" cy="50"/>
            </a:xfrm>
            <a:custGeom>
              <a:avLst/>
              <a:gdLst>
                <a:gd name="T0" fmla="*/ 88 w 88"/>
                <a:gd name="T1" fmla="*/ 8 h 50"/>
                <a:gd name="T2" fmla="*/ 74 w 88"/>
                <a:gd name="T3" fmla="*/ 28 h 50"/>
                <a:gd name="T4" fmla="*/ 0 w 88"/>
                <a:gd name="T5" fmla="*/ 50 h 50"/>
                <a:gd name="T6" fmla="*/ 64 w 88"/>
                <a:gd name="T7" fmla="*/ 0 h 50"/>
                <a:gd name="T8" fmla="*/ 88 w 88"/>
                <a:gd name="T9" fmla="*/ 8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50">
                  <a:moveTo>
                    <a:pt x="88" y="8"/>
                  </a:moveTo>
                  <a:lnTo>
                    <a:pt x="74" y="28"/>
                  </a:lnTo>
                  <a:lnTo>
                    <a:pt x="0" y="50"/>
                  </a:lnTo>
                  <a:lnTo>
                    <a:pt x="64" y="0"/>
                  </a:lnTo>
                  <a:lnTo>
                    <a:pt x="88" y="8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5" name="Freeform 294"/>
            <p:cNvSpPr>
              <a:spLocks/>
            </p:cNvSpPr>
            <p:nvPr/>
          </p:nvSpPr>
          <p:spPr bwMode="auto">
            <a:xfrm>
              <a:off x="1302" y="1964"/>
              <a:ext cx="90" cy="36"/>
            </a:xfrm>
            <a:custGeom>
              <a:avLst/>
              <a:gdLst>
                <a:gd name="T0" fmla="*/ 90 w 90"/>
                <a:gd name="T1" fmla="*/ 30 h 36"/>
                <a:gd name="T2" fmla="*/ 68 w 90"/>
                <a:gd name="T3" fmla="*/ 36 h 36"/>
                <a:gd name="T4" fmla="*/ 0 w 90"/>
                <a:gd name="T5" fmla="*/ 0 h 36"/>
                <a:gd name="T6" fmla="*/ 80 w 90"/>
                <a:gd name="T7" fmla="*/ 8 h 36"/>
                <a:gd name="T8" fmla="*/ 90 w 90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8" y="36"/>
                  </a:lnTo>
                  <a:lnTo>
                    <a:pt x="0" y="0"/>
                  </a:lnTo>
                  <a:lnTo>
                    <a:pt x="80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6" name="Freeform 295"/>
            <p:cNvSpPr>
              <a:spLocks/>
            </p:cNvSpPr>
            <p:nvPr/>
          </p:nvSpPr>
          <p:spPr bwMode="auto">
            <a:xfrm>
              <a:off x="1308" y="2070"/>
              <a:ext cx="88" cy="50"/>
            </a:xfrm>
            <a:custGeom>
              <a:avLst/>
              <a:gdLst>
                <a:gd name="T0" fmla="*/ 88 w 88"/>
                <a:gd name="T1" fmla="*/ 8 h 50"/>
                <a:gd name="T2" fmla="*/ 74 w 88"/>
                <a:gd name="T3" fmla="*/ 28 h 50"/>
                <a:gd name="T4" fmla="*/ 0 w 88"/>
                <a:gd name="T5" fmla="*/ 50 h 50"/>
                <a:gd name="T6" fmla="*/ 64 w 88"/>
                <a:gd name="T7" fmla="*/ 0 h 50"/>
                <a:gd name="T8" fmla="*/ 88 w 88"/>
                <a:gd name="T9" fmla="*/ 8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50">
                  <a:moveTo>
                    <a:pt x="88" y="8"/>
                  </a:moveTo>
                  <a:lnTo>
                    <a:pt x="74" y="28"/>
                  </a:lnTo>
                  <a:lnTo>
                    <a:pt x="0" y="50"/>
                  </a:lnTo>
                  <a:lnTo>
                    <a:pt x="64" y="0"/>
                  </a:lnTo>
                  <a:lnTo>
                    <a:pt x="88" y="8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7" name="Freeform 296"/>
            <p:cNvSpPr>
              <a:spLocks/>
            </p:cNvSpPr>
            <p:nvPr/>
          </p:nvSpPr>
          <p:spPr bwMode="auto">
            <a:xfrm>
              <a:off x="1300" y="1962"/>
              <a:ext cx="90" cy="36"/>
            </a:xfrm>
            <a:custGeom>
              <a:avLst/>
              <a:gdLst>
                <a:gd name="T0" fmla="*/ 90 w 90"/>
                <a:gd name="T1" fmla="*/ 30 h 36"/>
                <a:gd name="T2" fmla="*/ 68 w 90"/>
                <a:gd name="T3" fmla="*/ 36 h 36"/>
                <a:gd name="T4" fmla="*/ 0 w 90"/>
                <a:gd name="T5" fmla="*/ 0 h 36"/>
                <a:gd name="T6" fmla="*/ 80 w 90"/>
                <a:gd name="T7" fmla="*/ 8 h 36"/>
                <a:gd name="T8" fmla="*/ 90 w 90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8" y="36"/>
                  </a:lnTo>
                  <a:lnTo>
                    <a:pt x="0" y="0"/>
                  </a:lnTo>
                  <a:lnTo>
                    <a:pt x="80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8" name="Freeform 297"/>
            <p:cNvSpPr>
              <a:spLocks/>
            </p:cNvSpPr>
            <p:nvPr/>
          </p:nvSpPr>
          <p:spPr bwMode="auto">
            <a:xfrm>
              <a:off x="1408" y="1849"/>
              <a:ext cx="52" cy="86"/>
            </a:xfrm>
            <a:custGeom>
              <a:avLst/>
              <a:gdLst>
                <a:gd name="T0" fmla="*/ 42 w 52"/>
                <a:gd name="T1" fmla="*/ 86 h 86"/>
                <a:gd name="T2" fmla="*/ 22 w 52"/>
                <a:gd name="T3" fmla="*/ 74 h 86"/>
                <a:gd name="T4" fmla="*/ 0 w 52"/>
                <a:gd name="T5" fmla="*/ 0 h 86"/>
                <a:gd name="T6" fmla="*/ 52 w 52"/>
                <a:gd name="T7" fmla="*/ 62 h 86"/>
                <a:gd name="T8" fmla="*/ 42 w 52"/>
                <a:gd name="T9" fmla="*/ 86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86">
                  <a:moveTo>
                    <a:pt x="42" y="86"/>
                  </a:moveTo>
                  <a:lnTo>
                    <a:pt x="22" y="74"/>
                  </a:lnTo>
                  <a:lnTo>
                    <a:pt x="0" y="0"/>
                  </a:lnTo>
                  <a:lnTo>
                    <a:pt x="52" y="62"/>
                  </a:lnTo>
                  <a:lnTo>
                    <a:pt x="42" y="86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9" name="Freeform 298"/>
            <p:cNvSpPr>
              <a:spLocks/>
            </p:cNvSpPr>
            <p:nvPr/>
          </p:nvSpPr>
          <p:spPr bwMode="auto">
            <a:xfrm>
              <a:off x="1528" y="1843"/>
              <a:ext cx="38" cy="90"/>
            </a:xfrm>
            <a:custGeom>
              <a:avLst/>
              <a:gdLst>
                <a:gd name="T0" fmla="*/ 6 w 38"/>
                <a:gd name="T1" fmla="*/ 90 h 90"/>
                <a:gd name="T2" fmla="*/ 0 w 38"/>
                <a:gd name="T3" fmla="*/ 68 h 90"/>
                <a:gd name="T4" fmla="*/ 38 w 38"/>
                <a:gd name="T5" fmla="*/ 0 h 90"/>
                <a:gd name="T6" fmla="*/ 30 w 38"/>
                <a:gd name="T7" fmla="*/ 80 h 90"/>
                <a:gd name="T8" fmla="*/ 6 w 38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8"/>
                  </a:lnTo>
                  <a:lnTo>
                    <a:pt x="38" y="0"/>
                  </a:lnTo>
                  <a:lnTo>
                    <a:pt x="30" y="80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0" name="Freeform 299"/>
            <p:cNvSpPr>
              <a:spLocks/>
            </p:cNvSpPr>
            <p:nvPr/>
          </p:nvSpPr>
          <p:spPr bwMode="auto">
            <a:xfrm>
              <a:off x="1406" y="1847"/>
              <a:ext cx="52" cy="86"/>
            </a:xfrm>
            <a:custGeom>
              <a:avLst/>
              <a:gdLst>
                <a:gd name="T0" fmla="*/ 42 w 52"/>
                <a:gd name="T1" fmla="*/ 86 h 86"/>
                <a:gd name="T2" fmla="*/ 22 w 52"/>
                <a:gd name="T3" fmla="*/ 74 h 86"/>
                <a:gd name="T4" fmla="*/ 0 w 52"/>
                <a:gd name="T5" fmla="*/ 0 h 86"/>
                <a:gd name="T6" fmla="*/ 52 w 52"/>
                <a:gd name="T7" fmla="*/ 62 h 86"/>
                <a:gd name="T8" fmla="*/ 42 w 52"/>
                <a:gd name="T9" fmla="*/ 86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86">
                  <a:moveTo>
                    <a:pt x="42" y="86"/>
                  </a:moveTo>
                  <a:lnTo>
                    <a:pt x="22" y="74"/>
                  </a:lnTo>
                  <a:lnTo>
                    <a:pt x="0" y="0"/>
                  </a:lnTo>
                  <a:lnTo>
                    <a:pt x="52" y="62"/>
                  </a:lnTo>
                  <a:lnTo>
                    <a:pt x="42" y="86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1" name="Freeform 300"/>
            <p:cNvSpPr>
              <a:spLocks/>
            </p:cNvSpPr>
            <p:nvPr/>
          </p:nvSpPr>
          <p:spPr bwMode="auto">
            <a:xfrm>
              <a:off x="1526" y="1841"/>
              <a:ext cx="38" cy="90"/>
            </a:xfrm>
            <a:custGeom>
              <a:avLst/>
              <a:gdLst>
                <a:gd name="T0" fmla="*/ 6 w 38"/>
                <a:gd name="T1" fmla="*/ 90 h 90"/>
                <a:gd name="T2" fmla="*/ 0 w 38"/>
                <a:gd name="T3" fmla="*/ 68 h 90"/>
                <a:gd name="T4" fmla="*/ 38 w 38"/>
                <a:gd name="T5" fmla="*/ 0 h 90"/>
                <a:gd name="T6" fmla="*/ 30 w 38"/>
                <a:gd name="T7" fmla="*/ 80 h 90"/>
                <a:gd name="T8" fmla="*/ 6 w 38"/>
                <a:gd name="T9" fmla="*/ 9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8"/>
                  </a:lnTo>
                  <a:lnTo>
                    <a:pt x="38" y="0"/>
                  </a:lnTo>
                  <a:lnTo>
                    <a:pt x="30" y="80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rgbClr val="000080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543"/>
          <p:cNvGrpSpPr>
            <a:grpSpLocks/>
          </p:cNvGrpSpPr>
          <p:nvPr/>
        </p:nvGrpSpPr>
        <p:grpSpPr bwMode="auto">
          <a:xfrm>
            <a:off x="3675063" y="595313"/>
            <a:ext cx="1824037" cy="1824037"/>
            <a:chOff x="2259" y="245"/>
            <a:chExt cx="1149" cy="1149"/>
          </a:xfrm>
        </p:grpSpPr>
        <p:sp>
          <p:nvSpPr>
            <p:cNvPr id="7290" name="Freeform 302"/>
            <p:cNvSpPr>
              <a:spLocks/>
            </p:cNvSpPr>
            <p:nvPr/>
          </p:nvSpPr>
          <p:spPr bwMode="auto">
            <a:xfrm>
              <a:off x="2782" y="978"/>
              <a:ext cx="103" cy="128"/>
            </a:xfrm>
            <a:custGeom>
              <a:avLst/>
              <a:gdLst>
                <a:gd name="T0" fmla="*/ 53 w 66"/>
                <a:gd name="T1" fmla="*/ 128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8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91" name="Freeform 303"/>
            <p:cNvSpPr>
              <a:spLocks/>
            </p:cNvSpPr>
            <p:nvPr/>
          </p:nvSpPr>
          <p:spPr bwMode="auto">
            <a:xfrm>
              <a:off x="2782" y="1265"/>
              <a:ext cx="103" cy="129"/>
            </a:xfrm>
            <a:custGeom>
              <a:avLst/>
              <a:gdLst>
                <a:gd name="T0" fmla="*/ 53 w 66"/>
                <a:gd name="T1" fmla="*/ 129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92" name="Freeform 306"/>
            <p:cNvSpPr>
              <a:spLocks/>
            </p:cNvSpPr>
            <p:nvPr/>
          </p:nvSpPr>
          <p:spPr bwMode="auto">
            <a:xfrm>
              <a:off x="2780" y="389"/>
              <a:ext cx="103" cy="129"/>
            </a:xfrm>
            <a:custGeom>
              <a:avLst/>
              <a:gdLst>
                <a:gd name="T0" fmla="*/ 53 w 66"/>
                <a:gd name="T1" fmla="*/ 129 h 82"/>
                <a:gd name="T2" fmla="*/ 0 w 66"/>
                <a:gd name="T3" fmla="*/ 0 h 82"/>
                <a:gd name="T4" fmla="*/ 103 w 66"/>
                <a:gd name="T5" fmla="*/ 0 h 82"/>
                <a:gd name="T6" fmla="*/ 53 w 66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82"/>
                  </a:moveTo>
                  <a:lnTo>
                    <a:pt x="0" y="0"/>
                  </a:lnTo>
                  <a:lnTo>
                    <a:pt x="66" y="0"/>
                  </a:lnTo>
                  <a:lnTo>
                    <a:pt x="34" y="82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93" name="Freeform 307"/>
            <p:cNvSpPr>
              <a:spLocks/>
            </p:cNvSpPr>
            <p:nvPr/>
          </p:nvSpPr>
          <p:spPr bwMode="auto">
            <a:xfrm>
              <a:off x="3046" y="480"/>
              <a:ext cx="126" cy="129"/>
            </a:xfrm>
            <a:custGeom>
              <a:avLst/>
              <a:gdLst>
                <a:gd name="T0" fmla="*/ 0 w 80"/>
                <a:gd name="T1" fmla="*/ 129 h 82"/>
                <a:gd name="T2" fmla="*/ 54 w 80"/>
                <a:gd name="T3" fmla="*/ 0 h 82"/>
                <a:gd name="T4" fmla="*/ 126 w 80"/>
                <a:gd name="T5" fmla="*/ 72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94" name="Freeform 310"/>
            <p:cNvSpPr>
              <a:spLocks/>
            </p:cNvSpPr>
            <p:nvPr/>
          </p:nvSpPr>
          <p:spPr bwMode="auto">
            <a:xfrm>
              <a:off x="3136" y="771"/>
              <a:ext cx="129" cy="100"/>
            </a:xfrm>
            <a:custGeom>
              <a:avLst/>
              <a:gdLst>
                <a:gd name="T0" fmla="*/ 0 w 82"/>
                <a:gd name="T1" fmla="*/ 50 h 64"/>
                <a:gd name="T2" fmla="*/ 129 w 82"/>
                <a:gd name="T3" fmla="*/ 0 h 64"/>
                <a:gd name="T4" fmla="*/ 129 w 82"/>
                <a:gd name="T5" fmla="*/ 100 h 64"/>
                <a:gd name="T6" fmla="*/ 0 w 82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0" y="32"/>
                  </a:moveTo>
                  <a:lnTo>
                    <a:pt x="82" y="0"/>
                  </a:lnTo>
                  <a:lnTo>
                    <a:pt x="82" y="6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95" name="Freeform 311"/>
            <p:cNvSpPr>
              <a:spLocks/>
            </p:cNvSpPr>
            <p:nvPr/>
          </p:nvSpPr>
          <p:spPr bwMode="auto">
            <a:xfrm>
              <a:off x="2989" y="771"/>
              <a:ext cx="132" cy="100"/>
            </a:xfrm>
            <a:custGeom>
              <a:avLst/>
              <a:gdLst>
                <a:gd name="T0" fmla="*/ 132 w 84"/>
                <a:gd name="T1" fmla="*/ 50 h 64"/>
                <a:gd name="T2" fmla="*/ 0 w 84"/>
                <a:gd name="T3" fmla="*/ 0 h 64"/>
                <a:gd name="T4" fmla="*/ 0 w 84"/>
                <a:gd name="T5" fmla="*/ 100 h 64"/>
                <a:gd name="T6" fmla="*/ 132 w 84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4">
                  <a:moveTo>
                    <a:pt x="84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4" y="3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96" name="Freeform 314"/>
            <p:cNvSpPr>
              <a:spLocks/>
            </p:cNvSpPr>
            <p:nvPr/>
          </p:nvSpPr>
          <p:spPr bwMode="auto">
            <a:xfrm>
              <a:off x="3279" y="771"/>
              <a:ext cx="129" cy="100"/>
            </a:xfrm>
            <a:custGeom>
              <a:avLst/>
              <a:gdLst>
                <a:gd name="T0" fmla="*/ 129 w 82"/>
                <a:gd name="T1" fmla="*/ 50 h 64"/>
                <a:gd name="T2" fmla="*/ 0 w 82"/>
                <a:gd name="T3" fmla="*/ 0 h 64"/>
                <a:gd name="T4" fmla="*/ 0 w 82"/>
                <a:gd name="T5" fmla="*/ 100 h 64"/>
                <a:gd name="T6" fmla="*/ 129 w 82"/>
                <a:gd name="T7" fmla="*/ 5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4">
                  <a:moveTo>
                    <a:pt x="82" y="32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82" y="3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97" name="Freeform 315"/>
            <p:cNvSpPr>
              <a:spLocks/>
            </p:cNvSpPr>
            <p:nvPr/>
          </p:nvSpPr>
          <p:spPr bwMode="auto">
            <a:xfrm>
              <a:off x="2405" y="768"/>
              <a:ext cx="129" cy="103"/>
            </a:xfrm>
            <a:custGeom>
              <a:avLst/>
              <a:gdLst>
                <a:gd name="T0" fmla="*/ 129 w 82"/>
                <a:gd name="T1" fmla="*/ 50 h 66"/>
                <a:gd name="T2" fmla="*/ 0 w 82"/>
                <a:gd name="T3" fmla="*/ 0 h 66"/>
                <a:gd name="T4" fmla="*/ 0 w 82"/>
                <a:gd name="T5" fmla="*/ 103 h 66"/>
                <a:gd name="T6" fmla="*/ 129 w 82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82" y="32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82" y="32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98" name="Freeform 318"/>
            <p:cNvSpPr>
              <a:spLocks/>
            </p:cNvSpPr>
            <p:nvPr/>
          </p:nvSpPr>
          <p:spPr bwMode="auto">
            <a:xfrm>
              <a:off x="2550" y="768"/>
              <a:ext cx="128" cy="103"/>
            </a:xfrm>
            <a:custGeom>
              <a:avLst/>
              <a:gdLst>
                <a:gd name="T0" fmla="*/ 0 w 82"/>
                <a:gd name="T1" fmla="*/ 50 h 66"/>
                <a:gd name="T2" fmla="*/ 128 w 82"/>
                <a:gd name="T3" fmla="*/ 0 h 66"/>
                <a:gd name="T4" fmla="*/ 128 w 82"/>
                <a:gd name="T5" fmla="*/ 103 h 66"/>
                <a:gd name="T6" fmla="*/ 0 w 82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6">
                  <a:moveTo>
                    <a:pt x="0" y="32"/>
                  </a:moveTo>
                  <a:lnTo>
                    <a:pt x="82" y="0"/>
                  </a:lnTo>
                  <a:lnTo>
                    <a:pt x="82" y="6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99" name="Freeform 319"/>
            <p:cNvSpPr>
              <a:spLocks/>
            </p:cNvSpPr>
            <p:nvPr/>
          </p:nvSpPr>
          <p:spPr bwMode="auto">
            <a:xfrm>
              <a:off x="2259" y="768"/>
              <a:ext cx="132" cy="103"/>
            </a:xfrm>
            <a:custGeom>
              <a:avLst/>
              <a:gdLst>
                <a:gd name="T0" fmla="*/ 0 w 84"/>
                <a:gd name="T1" fmla="*/ 50 h 66"/>
                <a:gd name="T2" fmla="*/ 132 w 84"/>
                <a:gd name="T3" fmla="*/ 0 h 66"/>
                <a:gd name="T4" fmla="*/ 132 w 84"/>
                <a:gd name="T5" fmla="*/ 103 h 66"/>
                <a:gd name="T6" fmla="*/ 0 w 84"/>
                <a:gd name="T7" fmla="*/ 5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4" h="66">
                  <a:moveTo>
                    <a:pt x="0" y="32"/>
                  </a:moveTo>
                  <a:lnTo>
                    <a:pt x="84" y="0"/>
                  </a:lnTo>
                  <a:lnTo>
                    <a:pt x="84" y="6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0" name="Freeform 322"/>
            <p:cNvSpPr>
              <a:spLocks/>
            </p:cNvSpPr>
            <p:nvPr/>
          </p:nvSpPr>
          <p:spPr bwMode="auto">
            <a:xfrm>
              <a:off x="2785" y="1122"/>
              <a:ext cx="100" cy="129"/>
            </a:xfrm>
            <a:custGeom>
              <a:avLst/>
              <a:gdLst>
                <a:gd name="T0" fmla="*/ 47 w 64"/>
                <a:gd name="T1" fmla="*/ 0 h 82"/>
                <a:gd name="T2" fmla="*/ 100 w 64"/>
                <a:gd name="T3" fmla="*/ 129 h 82"/>
                <a:gd name="T4" fmla="*/ 0 w 64"/>
                <a:gd name="T5" fmla="*/ 129 h 82"/>
                <a:gd name="T6" fmla="*/ 47 w 64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82">
                  <a:moveTo>
                    <a:pt x="30" y="0"/>
                  </a:moveTo>
                  <a:lnTo>
                    <a:pt x="64" y="82"/>
                  </a:lnTo>
                  <a:lnTo>
                    <a:pt x="0" y="8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1" name="Freeform 323"/>
            <p:cNvSpPr>
              <a:spLocks/>
            </p:cNvSpPr>
            <p:nvPr/>
          </p:nvSpPr>
          <p:spPr bwMode="auto">
            <a:xfrm>
              <a:off x="2782" y="534"/>
              <a:ext cx="103" cy="128"/>
            </a:xfrm>
            <a:custGeom>
              <a:avLst/>
              <a:gdLst>
                <a:gd name="T0" fmla="*/ 53 w 66"/>
                <a:gd name="T1" fmla="*/ 0 h 82"/>
                <a:gd name="T2" fmla="*/ 103 w 66"/>
                <a:gd name="T3" fmla="*/ 128 h 82"/>
                <a:gd name="T4" fmla="*/ 0 w 66"/>
                <a:gd name="T5" fmla="*/ 128 h 82"/>
                <a:gd name="T6" fmla="*/ 53 w 66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2">
                  <a:moveTo>
                    <a:pt x="34" y="0"/>
                  </a:moveTo>
                  <a:lnTo>
                    <a:pt x="66" y="82"/>
                  </a:lnTo>
                  <a:lnTo>
                    <a:pt x="0" y="8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2" name="Freeform 326"/>
            <p:cNvSpPr>
              <a:spLocks/>
            </p:cNvSpPr>
            <p:nvPr/>
          </p:nvSpPr>
          <p:spPr bwMode="auto">
            <a:xfrm>
              <a:off x="2780" y="245"/>
              <a:ext cx="103" cy="132"/>
            </a:xfrm>
            <a:custGeom>
              <a:avLst/>
              <a:gdLst>
                <a:gd name="T0" fmla="*/ 53 w 66"/>
                <a:gd name="T1" fmla="*/ 0 h 84"/>
                <a:gd name="T2" fmla="*/ 103 w 66"/>
                <a:gd name="T3" fmla="*/ 132 h 84"/>
                <a:gd name="T4" fmla="*/ 0 w 66"/>
                <a:gd name="T5" fmla="*/ 132 h 84"/>
                <a:gd name="T6" fmla="*/ 53 w 66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84">
                  <a:moveTo>
                    <a:pt x="34" y="0"/>
                  </a:moveTo>
                  <a:lnTo>
                    <a:pt x="66" y="84"/>
                  </a:lnTo>
                  <a:lnTo>
                    <a:pt x="0" y="8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DCC3FD"/>
            </a:solidFill>
            <a:ln w="9525" cmpd="sng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3" name="Freeform 327"/>
            <p:cNvSpPr>
              <a:spLocks/>
            </p:cNvSpPr>
            <p:nvPr/>
          </p:nvSpPr>
          <p:spPr bwMode="auto">
            <a:xfrm>
              <a:off x="2907" y="615"/>
              <a:ext cx="129" cy="124"/>
            </a:xfrm>
            <a:custGeom>
              <a:avLst/>
              <a:gdLst>
                <a:gd name="T0" fmla="*/ 129 w 82"/>
                <a:gd name="T1" fmla="*/ 0 h 79"/>
                <a:gd name="T2" fmla="*/ 72 w 82"/>
                <a:gd name="T3" fmla="*/ 124 h 79"/>
                <a:gd name="T4" fmla="*/ 0 w 82"/>
                <a:gd name="T5" fmla="*/ 57 h 79"/>
                <a:gd name="T6" fmla="*/ 129 w 82"/>
                <a:gd name="T7" fmla="*/ 0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79">
                  <a:moveTo>
                    <a:pt x="82" y="0"/>
                  </a:moveTo>
                  <a:lnTo>
                    <a:pt x="46" y="79"/>
                  </a:lnTo>
                  <a:lnTo>
                    <a:pt x="0" y="36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4" name="Freeform 328"/>
            <p:cNvSpPr>
              <a:spLocks/>
            </p:cNvSpPr>
            <p:nvPr/>
          </p:nvSpPr>
          <p:spPr bwMode="auto">
            <a:xfrm>
              <a:off x="3114" y="412"/>
              <a:ext cx="126" cy="129"/>
            </a:xfrm>
            <a:custGeom>
              <a:avLst/>
              <a:gdLst>
                <a:gd name="T0" fmla="*/ 126 w 80"/>
                <a:gd name="T1" fmla="*/ 0 h 82"/>
                <a:gd name="T2" fmla="*/ 72 w 80"/>
                <a:gd name="T3" fmla="*/ 129 h 82"/>
                <a:gd name="T4" fmla="*/ 0 w 80"/>
                <a:gd name="T5" fmla="*/ 60 h 82"/>
                <a:gd name="T6" fmla="*/ 126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5" name="Freeform 331"/>
            <p:cNvSpPr>
              <a:spLocks/>
            </p:cNvSpPr>
            <p:nvPr/>
          </p:nvSpPr>
          <p:spPr bwMode="auto">
            <a:xfrm>
              <a:off x="2499" y="1034"/>
              <a:ext cx="126" cy="129"/>
            </a:xfrm>
            <a:custGeom>
              <a:avLst/>
              <a:gdLst>
                <a:gd name="T0" fmla="*/ 126 w 80"/>
                <a:gd name="T1" fmla="*/ 0 h 82"/>
                <a:gd name="T2" fmla="*/ 72 w 80"/>
                <a:gd name="T3" fmla="*/ 129 h 82"/>
                <a:gd name="T4" fmla="*/ 0 w 80"/>
                <a:gd name="T5" fmla="*/ 60 h 82"/>
                <a:gd name="T6" fmla="*/ 126 w 80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80" y="0"/>
                  </a:moveTo>
                  <a:lnTo>
                    <a:pt x="46" y="82"/>
                  </a:lnTo>
                  <a:lnTo>
                    <a:pt x="0" y="3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6" name="Freeform 332"/>
            <p:cNvSpPr>
              <a:spLocks/>
            </p:cNvSpPr>
            <p:nvPr/>
          </p:nvSpPr>
          <p:spPr bwMode="auto">
            <a:xfrm>
              <a:off x="2637" y="899"/>
              <a:ext cx="126" cy="129"/>
            </a:xfrm>
            <a:custGeom>
              <a:avLst/>
              <a:gdLst>
                <a:gd name="T0" fmla="*/ 0 w 80"/>
                <a:gd name="T1" fmla="*/ 129 h 82"/>
                <a:gd name="T2" fmla="*/ 54 w 80"/>
                <a:gd name="T3" fmla="*/ 0 h 82"/>
                <a:gd name="T4" fmla="*/ 126 w 80"/>
                <a:gd name="T5" fmla="*/ 69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7" name="Freeform 335"/>
            <p:cNvSpPr>
              <a:spLocks/>
            </p:cNvSpPr>
            <p:nvPr/>
          </p:nvSpPr>
          <p:spPr bwMode="auto">
            <a:xfrm>
              <a:off x="2435" y="1104"/>
              <a:ext cx="125" cy="129"/>
            </a:xfrm>
            <a:custGeom>
              <a:avLst/>
              <a:gdLst>
                <a:gd name="T0" fmla="*/ 0 w 80"/>
                <a:gd name="T1" fmla="*/ 129 h 82"/>
                <a:gd name="T2" fmla="*/ 53 w 80"/>
                <a:gd name="T3" fmla="*/ 0 h 82"/>
                <a:gd name="T4" fmla="*/ 125 w 80"/>
                <a:gd name="T5" fmla="*/ 69 h 82"/>
                <a:gd name="T6" fmla="*/ 0 w 80"/>
                <a:gd name="T7" fmla="*/ 129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82">
                  <a:moveTo>
                    <a:pt x="0" y="82"/>
                  </a:moveTo>
                  <a:lnTo>
                    <a:pt x="34" y="0"/>
                  </a:lnTo>
                  <a:lnTo>
                    <a:pt x="80" y="4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8" name="Freeform 336"/>
            <p:cNvSpPr>
              <a:spLocks/>
            </p:cNvSpPr>
            <p:nvPr/>
          </p:nvSpPr>
          <p:spPr bwMode="auto">
            <a:xfrm>
              <a:off x="2491" y="477"/>
              <a:ext cx="129" cy="126"/>
            </a:xfrm>
            <a:custGeom>
              <a:avLst/>
              <a:gdLst>
                <a:gd name="T0" fmla="*/ 129 w 82"/>
                <a:gd name="T1" fmla="*/ 126 h 80"/>
                <a:gd name="T2" fmla="*/ 0 w 82"/>
                <a:gd name="T3" fmla="*/ 72 h 80"/>
                <a:gd name="T4" fmla="*/ 69 w 82"/>
                <a:gd name="T5" fmla="*/ 0 h 80"/>
                <a:gd name="T6" fmla="*/ 129 w 82"/>
                <a:gd name="T7" fmla="*/ 126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4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9" name="Freeform 339"/>
            <p:cNvSpPr>
              <a:spLocks/>
            </p:cNvSpPr>
            <p:nvPr/>
          </p:nvSpPr>
          <p:spPr bwMode="auto">
            <a:xfrm>
              <a:off x="2628" y="615"/>
              <a:ext cx="129" cy="127"/>
            </a:xfrm>
            <a:custGeom>
              <a:avLst/>
              <a:gdLst>
                <a:gd name="T0" fmla="*/ 0 w 82"/>
                <a:gd name="T1" fmla="*/ 0 h 81"/>
                <a:gd name="T2" fmla="*/ 129 w 82"/>
                <a:gd name="T3" fmla="*/ 53 h 81"/>
                <a:gd name="T4" fmla="*/ 60 w 82"/>
                <a:gd name="T5" fmla="*/ 127 h 81"/>
                <a:gd name="T6" fmla="*/ 0 w 82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1">
                  <a:moveTo>
                    <a:pt x="0" y="0"/>
                  </a:moveTo>
                  <a:lnTo>
                    <a:pt x="82" y="34"/>
                  </a:lnTo>
                  <a:lnTo>
                    <a:pt x="38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0" name="Freeform 340"/>
            <p:cNvSpPr>
              <a:spLocks/>
            </p:cNvSpPr>
            <p:nvPr/>
          </p:nvSpPr>
          <p:spPr bwMode="auto">
            <a:xfrm>
              <a:off x="2421" y="412"/>
              <a:ext cx="129" cy="126"/>
            </a:xfrm>
            <a:custGeom>
              <a:avLst/>
              <a:gdLst>
                <a:gd name="T0" fmla="*/ 0 w 82"/>
                <a:gd name="T1" fmla="*/ 0 h 80"/>
                <a:gd name="T2" fmla="*/ 129 w 82"/>
                <a:gd name="T3" fmla="*/ 54 h 80"/>
                <a:gd name="T4" fmla="*/ 60 w 82"/>
                <a:gd name="T5" fmla="*/ 126 h 80"/>
                <a:gd name="T6" fmla="*/ 0 w 82"/>
                <a:gd name="T7" fmla="*/ 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0" y="0"/>
                  </a:moveTo>
                  <a:lnTo>
                    <a:pt x="82" y="34"/>
                  </a:lnTo>
                  <a:lnTo>
                    <a:pt x="38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1" name="Freeform 343"/>
            <p:cNvSpPr>
              <a:spLocks/>
            </p:cNvSpPr>
            <p:nvPr/>
          </p:nvSpPr>
          <p:spPr bwMode="auto">
            <a:xfrm>
              <a:off x="3045" y="1028"/>
              <a:ext cx="129" cy="129"/>
            </a:xfrm>
            <a:custGeom>
              <a:avLst/>
              <a:gdLst>
                <a:gd name="T0" fmla="*/ 0 w 82"/>
                <a:gd name="T1" fmla="*/ 0 h 82"/>
                <a:gd name="T2" fmla="*/ 129 w 82"/>
                <a:gd name="T3" fmla="*/ 57 h 82"/>
                <a:gd name="T4" fmla="*/ 60 w 82"/>
                <a:gd name="T5" fmla="*/ 129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36"/>
                  </a:lnTo>
                  <a:lnTo>
                    <a:pt x="38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2" name="Freeform 344"/>
            <p:cNvSpPr>
              <a:spLocks/>
            </p:cNvSpPr>
            <p:nvPr/>
          </p:nvSpPr>
          <p:spPr bwMode="auto">
            <a:xfrm>
              <a:off x="2910" y="890"/>
              <a:ext cx="129" cy="125"/>
            </a:xfrm>
            <a:custGeom>
              <a:avLst/>
              <a:gdLst>
                <a:gd name="T0" fmla="*/ 129 w 82"/>
                <a:gd name="T1" fmla="*/ 125 h 80"/>
                <a:gd name="T2" fmla="*/ 0 w 82"/>
                <a:gd name="T3" fmla="*/ 72 h 80"/>
                <a:gd name="T4" fmla="*/ 72 w 82"/>
                <a:gd name="T5" fmla="*/ 0 h 80"/>
                <a:gd name="T6" fmla="*/ 129 w 82"/>
                <a:gd name="T7" fmla="*/ 125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3" name="Freeform 347"/>
            <p:cNvSpPr>
              <a:spLocks/>
            </p:cNvSpPr>
            <p:nvPr/>
          </p:nvSpPr>
          <p:spPr bwMode="auto">
            <a:xfrm>
              <a:off x="3115" y="1094"/>
              <a:ext cx="129" cy="125"/>
            </a:xfrm>
            <a:custGeom>
              <a:avLst/>
              <a:gdLst>
                <a:gd name="T0" fmla="*/ 129 w 82"/>
                <a:gd name="T1" fmla="*/ 125 h 80"/>
                <a:gd name="T2" fmla="*/ 0 w 82"/>
                <a:gd name="T3" fmla="*/ 72 h 80"/>
                <a:gd name="T4" fmla="*/ 72 w 82"/>
                <a:gd name="T5" fmla="*/ 0 h 80"/>
                <a:gd name="T6" fmla="*/ 129 w 82"/>
                <a:gd name="T7" fmla="*/ 125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0">
                  <a:moveTo>
                    <a:pt x="82" y="80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DCC3F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4" name="Freeform 348"/>
            <p:cNvSpPr>
              <a:spLocks/>
            </p:cNvSpPr>
            <p:nvPr/>
          </p:nvSpPr>
          <p:spPr bwMode="auto">
            <a:xfrm>
              <a:off x="2992" y="691"/>
              <a:ext cx="132" cy="77"/>
            </a:xfrm>
            <a:custGeom>
              <a:avLst/>
              <a:gdLst>
                <a:gd name="T0" fmla="*/ 0 w 84"/>
                <a:gd name="T1" fmla="*/ 61 h 49"/>
                <a:gd name="T2" fmla="*/ 19 w 84"/>
                <a:gd name="T3" fmla="*/ 30 h 49"/>
                <a:gd name="T4" fmla="*/ 132 w 84"/>
                <a:gd name="T5" fmla="*/ 0 h 49"/>
                <a:gd name="T6" fmla="*/ 35 w 84"/>
                <a:gd name="T7" fmla="*/ 77 h 49"/>
                <a:gd name="T8" fmla="*/ 0 w 84"/>
                <a:gd name="T9" fmla="*/ 6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49">
                  <a:moveTo>
                    <a:pt x="0" y="39"/>
                  </a:moveTo>
                  <a:lnTo>
                    <a:pt x="12" y="19"/>
                  </a:lnTo>
                  <a:lnTo>
                    <a:pt x="84" y="0"/>
                  </a:lnTo>
                  <a:lnTo>
                    <a:pt x="22" y="4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5" name="Freeform 351"/>
            <p:cNvSpPr>
              <a:spLocks/>
            </p:cNvSpPr>
            <p:nvPr/>
          </p:nvSpPr>
          <p:spPr bwMode="auto">
            <a:xfrm>
              <a:off x="2992" y="871"/>
              <a:ext cx="138" cy="60"/>
            </a:xfrm>
            <a:custGeom>
              <a:avLst/>
              <a:gdLst>
                <a:gd name="T0" fmla="*/ 0 w 88"/>
                <a:gd name="T1" fmla="*/ 9 h 38"/>
                <a:gd name="T2" fmla="*/ 35 w 88"/>
                <a:gd name="T3" fmla="*/ 0 h 38"/>
                <a:gd name="T4" fmla="*/ 138 w 88"/>
                <a:gd name="T5" fmla="*/ 60 h 38"/>
                <a:gd name="T6" fmla="*/ 16 w 88"/>
                <a:gd name="T7" fmla="*/ 47 h 38"/>
                <a:gd name="T8" fmla="*/ 0 w 88"/>
                <a:gd name="T9" fmla="*/ 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38">
                  <a:moveTo>
                    <a:pt x="0" y="6"/>
                  </a:moveTo>
                  <a:lnTo>
                    <a:pt x="22" y="0"/>
                  </a:lnTo>
                  <a:lnTo>
                    <a:pt x="88" y="38"/>
                  </a:lnTo>
                  <a:lnTo>
                    <a:pt x="10" y="3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6" name="Freeform 352"/>
            <p:cNvSpPr>
              <a:spLocks/>
            </p:cNvSpPr>
            <p:nvPr/>
          </p:nvSpPr>
          <p:spPr bwMode="auto">
            <a:xfrm>
              <a:off x="2888" y="975"/>
              <a:ext cx="79" cy="131"/>
            </a:xfrm>
            <a:custGeom>
              <a:avLst/>
              <a:gdLst>
                <a:gd name="T0" fmla="*/ 13 w 50"/>
                <a:gd name="T1" fmla="*/ 0 h 84"/>
                <a:gd name="T2" fmla="*/ 44 w 50"/>
                <a:gd name="T3" fmla="*/ 16 h 84"/>
                <a:gd name="T4" fmla="*/ 79 w 50"/>
                <a:gd name="T5" fmla="*/ 131 h 84"/>
                <a:gd name="T6" fmla="*/ 0 w 50"/>
                <a:gd name="T7" fmla="*/ 34 h 84"/>
                <a:gd name="T8" fmla="*/ 13 w 50"/>
                <a:gd name="T9" fmla="*/ 0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8" y="0"/>
                  </a:moveTo>
                  <a:lnTo>
                    <a:pt x="28" y="10"/>
                  </a:lnTo>
                  <a:lnTo>
                    <a:pt x="50" y="84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7" name="Freeform 355"/>
            <p:cNvSpPr>
              <a:spLocks/>
            </p:cNvSpPr>
            <p:nvPr/>
          </p:nvSpPr>
          <p:spPr bwMode="auto">
            <a:xfrm>
              <a:off x="2722" y="978"/>
              <a:ext cx="60" cy="141"/>
            </a:xfrm>
            <a:custGeom>
              <a:avLst/>
              <a:gdLst>
                <a:gd name="T0" fmla="*/ 51 w 38"/>
                <a:gd name="T1" fmla="*/ 0 h 90"/>
                <a:gd name="T2" fmla="*/ 60 w 38"/>
                <a:gd name="T3" fmla="*/ 34 h 90"/>
                <a:gd name="T4" fmla="*/ 0 w 38"/>
                <a:gd name="T5" fmla="*/ 141 h 90"/>
                <a:gd name="T6" fmla="*/ 16 w 38"/>
                <a:gd name="T7" fmla="*/ 16 h 90"/>
                <a:gd name="T8" fmla="*/ 51 w 38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32" y="0"/>
                  </a:moveTo>
                  <a:lnTo>
                    <a:pt x="38" y="22"/>
                  </a:lnTo>
                  <a:lnTo>
                    <a:pt x="0" y="90"/>
                  </a:lnTo>
                  <a:lnTo>
                    <a:pt x="10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8" name="Freeform 356"/>
            <p:cNvSpPr>
              <a:spLocks/>
            </p:cNvSpPr>
            <p:nvPr/>
          </p:nvSpPr>
          <p:spPr bwMode="auto">
            <a:xfrm>
              <a:off x="2550" y="874"/>
              <a:ext cx="134" cy="79"/>
            </a:xfrm>
            <a:custGeom>
              <a:avLst/>
              <a:gdLst>
                <a:gd name="T0" fmla="*/ 134 w 86"/>
                <a:gd name="T1" fmla="*/ 16 h 50"/>
                <a:gd name="T2" fmla="*/ 115 w 86"/>
                <a:gd name="T3" fmla="*/ 47 h 50"/>
                <a:gd name="T4" fmla="*/ 0 w 86"/>
                <a:gd name="T5" fmla="*/ 79 h 50"/>
                <a:gd name="T6" fmla="*/ 97 w 86"/>
                <a:gd name="T7" fmla="*/ 0 h 50"/>
                <a:gd name="T8" fmla="*/ 134 w 86"/>
                <a:gd name="T9" fmla="*/ 16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50">
                  <a:moveTo>
                    <a:pt x="86" y="10"/>
                  </a:moveTo>
                  <a:lnTo>
                    <a:pt x="74" y="30"/>
                  </a:lnTo>
                  <a:lnTo>
                    <a:pt x="0" y="50"/>
                  </a:lnTo>
                  <a:lnTo>
                    <a:pt x="62" y="0"/>
                  </a:lnTo>
                  <a:lnTo>
                    <a:pt x="86" y="1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9" name="Freeform 359"/>
            <p:cNvSpPr>
              <a:spLocks/>
            </p:cNvSpPr>
            <p:nvPr/>
          </p:nvSpPr>
          <p:spPr bwMode="auto">
            <a:xfrm>
              <a:off x="2537" y="708"/>
              <a:ext cx="141" cy="56"/>
            </a:xfrm>
            <a:custGeom>
              <a:avLst/>
              <a:gdLst>
                <a:gd name="T0" fmla="*/ 141 w 90"/>
                <a:gd name="T1" fmla="*/ 47 h 36"/>
                <a:gd name="T2" fmla="*/ 103 w 90"/>
                <a:gd name="T3" fmla="*/ 56 h 36"/>
                <a:gd name="T4" fmla="*/ 0 w 90"/>
                <a:gd name="T5" fmla="*/ 0 h 36"/>
                <a:gd name="T6" fmla="*/ 122 w 90"/>
                <a:gd name="T7" fmla="*/ 12 h 36"/>
                <a:gd name="T8" fmla="*/ 141 w 90"/>
                <a:gd name="T9" fmla="*/ 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6">
                  <a:moveTo>
                    <a:pt x="90" y="30"/>
                  </a:moveTo>
                  <a:lnTo>
                    <a:pt x="66" y="36"/>
                  </a:lnTo>
                  <a:lnTo>
                    <a:pt x="0" y="0"/>
                  </a:lnTo>
                  <a:lnTo>
                    <a:pt x="78" y="8"/>
                  </a:lnTo>
                  <a:lnTo>
                    <a:pt x="90" y="3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0" name="Freeform 360"/>
            <p:cNvSpPr>
              <a:spLocks/>
            </p:cNvSpPr>
            <p:nvPr/>
          </p:nvSpPr>
          <p:spPr bwMode="auto">
            <a:xfrm>
              <a:off x="2703" y="531"/>
              <a:ext cx="79" cy="131"/>
            </a:xfrm>
            <a:custGeom>
              <a:avLst/>
              <a:gdLst>
                <a:gd name="T0" fmla="*/ 63 w 50"/>
                <a:gd name="T1" fmla="*/ 131 h 84"/>
                <a:gd name="T2" fmla="*/ 32 w 50"/>
                <a:gd name="T3" fmla="*/ 112 h 84"/>
                <a:gd name="T4" fmla="*/ 0 w 50"/>
                <a:gd name="T5" fmla="*/ 0 h 84"/>
                <a:gd name="T6" fmla="*/ 79 w 50"/>
                <a:gd name="T7" fmla="*/ 97 h 84"/>
                <a:gd name="T8" fmla="*/ 63 w 50"/>
                <a:gd name="T9" fmla="*/ 131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84">
                  <a:moveTo>
                    <a:pt x="40" y="84"/>
                  </a:moveTo>
                  <a:lnTo>
                    <a:pt x="20" y="72"/>
                  </a:lnTo>
                  <a:lnTo>
                    <a:pt x="0" y="0"/>
                  </a:lnTo>
                  <a:lnTo>
                    <a:pt x="50" y="62"/>
                  </a:lnTo>
                  <a:lnTo>
                    <a:pt x="40" y="8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1" name="Freeform 363"/>
            <p:cNvSpPr>
              <a:spLocks/>
            </p:cNvSpPr>
            <p:nvPr/>
          </p:nvSpPr>
          <p:spPr bwMode="auto">
            <a:xfrm>
              <a:off x="2888" y="521"/>
              <a:ext cx="60" cy="141"/>
            </a:xfrm>
            <a:custGeom>
              <a:avLst/>
              <a:gdLst>
                <a:gd name="T0" fmla="*/ 9 w 38"/>
                <a:gd name="T1" fmla="*/ 141 h 90"/>
                <a:gd name="T2" fmla="*/ 0 w 38"/>
                <a:gd name="T3" fmla="*/ 103 h 90"/>
                <a:gd name="T4" fmla="*/ 60 w 38"/>
                <a:gd name="T5" fmla="*/ 0 h 90"/>
                <a:gd name="T6" fmla="*/ 44 w 38"/>
                <a:gd name="T7" fmla="*/ 122 h 90"/>
                <a:gd name="T8" fmla="*/ 9 w 38"/>
                <a:gd name="T9" fmla="*/ 141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90">
                  <a:moveTo>
                    <a:pt x="6" y="90"/>
                  </a:moveTo>
                  <a:lnTo>
                    <a:pt x="0" y="66"/>
                  </a:lnTo>
                  <a:lnTo>
                    <a:pt x="38" y="0"/>
                  </a:lnTo>
                  <a:lnTo>
                    <a:pt x="28" y="78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542"/>
          <p:cNvGrpSpPr>
            <a:grpSpLocks/>
          </p:cNvGrpSpPr>
          <p:nvPr/>
        </p:nvGrpSpPr>
        <p:grpSpPr bwMode="auto">
          <a:xfrm>
            <a:off x="654050" y="661988"/>
            <a:ext cx="1754188" cy="1717675"/>
            <a:chOff x="405" y="287"/>
            <a:chExt cx="1105" cy="1082"/>
          </a:xfrm>
        </p:grpSpPr>
        <p:sp>
          <p:nvSpPr>
            <p:cNvPr id="7247" name="Oval 366"/>
            <p:cNvSpPr>
              <a:spLocks noChangeArrowheads="1"/>
            </p:cNvSpPr>
            <p:nvPr/>
          </p:nvSpPr>
          <p:spPr bwMode="auto">
            <a:xfrm>
              <a:off x="871" y="737"/>
              <a:ext cx="180" cy="180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7248" name="Group 367"/>
            <p:cNvGrpSpPr>
              <a:grpSpLocks/>
            </p:cNvGrpSpPr>
            <p:nvPr/>
          </p:nvGrpSpPr>
          <p:grpSpPr bwMode="auto">
            <a:xfrm rot="10800000">
              <a:off x="898" y="287"/>
              <a:ext cx="127" cy="401"/>
              <a:chOff x="2665" y="337"/>
              <a:chExt cx="429" cy="1352"/>
            </a:xfrm>
          </p:grpSpPr>
          <p:sp>
            <p:nvSpPr>
              <p:cNvPr id="7287" name="Oval 368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88" name="Oval 369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7289" name="Oval 370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7249" name="Group 371"/>
            <p:cNvGrpSpPr>
              <a:grpSpLocks/>
            </p:cNvGrpSpPr>
            <p:nvPr/>
          </p:nvGrpSpPr>
          <p:grpSpPr bwMode="auto">
            <a:xfrm>
              <a:off x="898" y="968"/>
              <a:ext cx="127" cy="401"/>
              <a:chOff x="2665" y="337"/>
              <a:chExt cx="429" cy="1352"/>
            </a:xfrm>
          </p:grpSpPr>
          <p:sp>
            <p:nvSpPr>
              <p:cNvPr id="7284" name="Oval 372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85" name="Oval 373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7286" name="Oval 374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7250" name="Group 375"/>
            <p:cNvGrpSpPr>
              <a:grpSpLocks/>
            </p:cNvGrpSpPr>
            <p:nvPr/>
          </p:nvGrpSpPr>
          <p:grpSpPr bwMode="auto">
            <a:xfrm rot="-5400000">
              <a:off x="1246" y="627"/>
              <a:ext cx="128" cy="401"/>
              <a:chOff x="2665" y="337"/>
              <a:chExt cx="429" cy="1352"/>
            </a:xfrm>
          </p:grpSpPr>
          <p:sp>
            <p:nvSpPr>
              <p:cNvPr id="7281" name="Oval 376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82" name="Oval 377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7283" name="Oval 378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7251" name="Group 379"/>
            <p:cNvGrpSpPr>
              <a:grpSpLocks/>
            </p:cNvGrpSpPr>
            <p:nvPr/>
          </p:nvGrpSpPr>
          <p:grpSpPr bwMode="auto">
            <a:xfrm rot="5400000">
              <a:off x="542" y="627"/>
              <a:ext cx="128" cy="401"/>
              <a:chOff x="2665" y="337"/>
              <a:chExt cx="429" cy="1352"/>
            </a:xfrm>
          </p:grpSpPr>
          <p:sp>
            <p:nvSpPr>
              <p:cNvPr id="7278" name="Oval 380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79" name="Oval 381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7280" name="Oval 382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7252" name="Group 383"/>
            <p:cNvGrpSpPr>
              <a:grpSpLocks/>
            </p:cNvGrpSpPr>
            <p:nvPr/>
          </p:nvGrpSpPr>
          <p:grpSpPr bwMode="auto">
            <a:xfrm rot="-8100000">
              <a:off x="688" y="877"/>
              <a:ext cx="106" cy="333"/>
              <a:chOff x="2665" y="337"/>
              <a:chExt cx="429" cy="1352"/>
            </a:xfrm>
          </p:grpSpPr>
          <p:sp>
            <p:nvSpPr>
              <p:cNvPr id="7275" name="Oval 384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76" name="Oval 385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7277" name="Oval 386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7253" name="Group 387"/>
            <p:cNvGrpSpPr>
              <a:grpSpLocks/>
            </p:cNvGrpSpPr>
            <p:nvPr/>
          </p:nvGrpSpPr>
          <p:grpSpPr bwMode="auto">
            <a:xfrm rot="2700000">
              <a:off x="1134" y="441"/>
              <a:ext cx="106" cy="333"/>
              <a:chOff x="2665" y="337"/>
              <a:chExt cx="429" cy="1352"/>
            </a:xfrm>
          </p:grpSpPr>
          <p:sp>
            <p:nvSpPr>
              <p:cNvPr id="7272" name="Oval 388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73" name="Oval 389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7274" name="Oval 390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7254" name="Group 395"/>
            <p:cNvGrpSpPr>
              <a:grpSpLocks/>
            </p:cNvGrpSpPr>
            <p:nvPr/>
          </p:nvGrpSpPr>
          <p:grpSpPr bwMode="auto">
            <a:xfrm rot="-2700000">
              <a:off x="679" y="441"/>
              <a:ext cx="106" cy="334"/>
              <a:chOff x="2665" y="337"/>
              <a:chExt cx="429" cy="1352"/>
            </a:xfrm>
          </p:grpSpPr>
          <p:sp>
            <p:nvSpPr>
              <p:cNvPr id="7269" name="Oval 396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70" name="Oval 397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7271" name="Oval 398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sp>
          <p:nvSpPr>
            <p:cNvPr id="7255" name="Oval 401"/>
            <p:cNvSpPr>
              <a:spLocks noChangeArrowheads="1"/>
            </p:cNvSpPr>
            <p:nvPr/>
          </p:nvSpPr>
          <p:spPr bwMode="auto">
            <a:xfrm>
              <a:off x="920" y="784"/>
              <a:ext cx="88" cy="8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6" name="Oval 402"/>
            <p:cNvSpPr>
              <a:spLocks noChangeArrowheads="1"/>
            </p:cNvSpPr>
            <p:nvPr/>
          </p:nvSpPr>
          <p:spPr bwMode="auto">
            <a:xfrm>
              <a:off x="424" y="784"/>
              <a:ext cx="88" cy="8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7" name="Oval 403"/>
            <p:cNvSpPr>
              <a:spLocks noChangeArrowheads="1"/>
            </p:cNvSpPr>
            <p:nvPr/>
          </p:nvSpPr>
          <p:spPr bwMode="auto">
            <a:xfrm>
              <a:off x="1400" y="784"/>
              <a:ext cx="88" cy="8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8" name="Oval 405"/>
            <p:cNvSpPr>
              <a:spLocks noChangeArrowheads="1"/>
            </p:cNvSpPr>
            <p:nvPr/>
          </p:nvSpPr>
          <p:spPr bwMode="auto">
            <a:xfrm>
              <a:off x="916" y="304"/>
              <a:ext cx="88" cy="8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9" name="Oval 406"/>
            <p:cNvSpPr>
              <a:spLocks noChangeArrowheads="1"/>
            </p:cNvSpPr>
            <p:nvPr/>
          </p:nvSpPr>
          <p:spPr bwMode="auto">
            <a:xfrm>
              <a:off x="916" y="1260"/>
              <a:ext cx="88" cy="8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60" name="Oval 407"/>
            <p:cNvSpPr>
              <a:spLocks noChangeArrowheads="1"/>
            </p:cNvSpPr>
            <p:nvPr/>
          </p:nvSpPr>
          <p:spPr bwMode="auto">
            <a:xfrm>
              <a:off x="1076" y="656"/>
              <a:ext cx="68" cy="6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61" name="Oval 409"/>
            <p:cNvSpPr>
              <a:spLocks noChangeArrowheads="1"/>
            </p:cNvSpPr>
            <p:nvPr/>
          </p:nvSpPr>
          <p:spPr bwMode="auto">
            <a:xfrm>
              <a:off x="788" y="932"/>
              <a:ext cx="68" cy="6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62" name="Oval 414"/>
            <p:cNvSpPr>
              <a:spLocks noChangeArrowheads="1"/>
            </p:cNvSpPr>
            <p:nvPr/>
          </p:nvSpPr>
          <p:spPr bwMode="auto">
            <a:xfrm>
              <a:off x="780" y="656"/>
              <a:ext cx="68" cy="68"/>
            </a:xfrm>
            <a:prstGeom prst="ellipse">
              <a:avLst/>
            </a:prstGeom>
            <a:solidFill>
              <a:srgbClr val="DCC3FD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7263" name="Group 420"/>
            <p:cNvGrpSpPr>
              <a:grpSpLocks/>
            </p:cNvGrpSpPr>
            <p:nvPr/>
          </p:nvGrpSpPr>
          <p:grpSpPr bwMode="auto">
            <a:xfrm rot="10800000">
              <a:off x="1067" y="885"/>
              <a:ext cx="169" cy="334"/>
              <a:chOff x="1119" y="869"/>
              <a:chExt cx="169" cy="334"/>
            </a:xfrm>
          </p:grpSpPr>
          <p:grpSp>
            <p:nvGrpSpPr>
              <p:cNvPr id="7264" name="Group 415"/>
              <p:cNvGrpSpPr>
                <a:grpSpLocks/>
              </p:cNvGrpSpPr>
              <p:nvPr/>
            </p:nvGrpSpPr>
            <p:grpSpPr bwMode="auto">
              <a:xfrm rot="-2700000">
                <a:off x="1119" y="869"/>
                <a:ext cx="106" cy="334"/>
                <a:chOff x="2665" y="337"/>
                <a:chExt cx="429" cy="1352"/>
              </a:xfrm>
            </p:grpSpPr>
            <p:sp>
              <p:nvSpPr>
                <p:cNvPr id="7266" name="Oval 416"/>
                <p:cNvSpPr>
                  <a:spLocks noChangeArrowheads="1"/>
                </p:cNvSpPr>
                <p:nvPr/>
              </p:nvSpPr>
              <p:spPr bwMode="auto">
                <a:xfrm>
                  <a:off x="2665" y="1260"/>
                  <a:ext cx="429" cy="429"/>
                </a:xfrm>
                <a:prstGeom prst="ellipse">
                  <a:avLst/>
                </a:prstGeom>
                <a:solidFill>
                  <a:srgbClr val="DCC3FD"/>
                </a:solidFill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67" name="Oval 417"/>
                <p:cNvSpPr>
                  <a:spLocks noChangeArrowheads="1"/>
                </p:cNvSpPr>
                <p:nvPr/>
              </p:nvSpPr>
              <p:spPr bwMode="auto">
                <a:xfrm>
                  <a:off x="2719" y="760"/>
                  <a:ext cx="322" cy="322"/>
                </a:xfrm>
                <a:prstGeom prst="ellipse">
                  <a:avLst/>
                </a:prstGeom>
                <a:solidFill>
                  <a:srgbClr val="DCC3FD"/>
                </a:solidFill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baseline="0"/>
                </a:p>
              </p:txBody>
            </p:sp>
            <p:sp>
              <p:nvSpPr>
                <p:cNvPr id="7268" name="Oval 418"/>
                <p:cNvSpPr>
                  <a:spLocks noChangeArrowheads="1"/>
                </p:cNvSpPr>
                <p:nvPr/>
              </p:nvSpPr>
              <p:spPr bwMode="auto">
                <a:xfrm>
                  <a:off x="2744" y="337"/>
                  <a:ext cx="272" cy="272"/>
                </a:xfrm>
                <a:prstGeom prst="ellipse">
                  <a:avLst/>
                </a:prstGeom>
                <a:solidFill>
                  <a:srgbClr val="DCC3FD"/>
                </a:solidFill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baseline="0"/>
                </a:p>
              </p:txBody>
            </p:sp>
          </p:grpSp>
          <p:sp>
            <p:nvSpPr>
              <p:cNvPr id="7265" name="Oval 419"/>
              <p:cNvSpPr>
                <a:spLocks noChangeArrowheads="1"/>
              </p:cNvSpPr>
              <p:nvPr/>
            </p:nvSpPr>
            <p:spPr bwMode="auto">
              <a:xfrm>
                <a:off x="1220" y="1084"/>
                <a:ext cx="68" cy="68"/>
              </a:xfrm>
              <a:prstGeom prst="ellipse">
                <a:avLst/>
              </a:prstGeom>
              <a:solidFill>
                <a:srgbClr val="DCC3FD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7173" name="Group 544"/>
          <p:cNvGrpSpPr>
            <a:grpSpLocks/>
          </p:cNvGrpSpPr>
          <p:nvPr/>
        </p:nvGrpSpPr>
        <p:grpSpPr bwMode="auto">
          <a:xfrm>
            <a:off x="6640513" y="595313"/>
            <a:ext cx="1908175" cy="1898650"/>
            <a:chOff x="4183" y="245"/>
            <a:chExt cx="1202" cy="1196"/>
          </a:xfrm>
        </p:grpSpPr>
        <p:grpSp>
          <p:nvGrpSpPr>
            <p:cNvPr id="7230" name="Group 457"/>
            <p:cNvGrpSpPr>
              <a:grpSpLocks/>
            </p:cNvGrpSpPr>
            <p:nvPr/>
          </p:nvGrpSpPr>
          <p:grpSpPr bwMode="auto">
            <a:xfrm>
              <a:off x="4183" y="245"/>
              <a:ext cx="1202" cy="1196"/>
              <a:chOff x="798" y="406"/>
              <a:chExt cx="674" cy="671"/>
            </a:xfrm>
          </p:grpSpPr>
          <p:sp>
            <p:nvSpPr>
              <p:cNvPr id="7239" name="Freeform 458"/>
              <p:cNvSpPr>
                <a:spLocks/>
              </p:cNvSpPr>
              <p:nvPr/>
            </p:nvSpPr>
            <p:spPr bwMode="auto">
              <a:xfrm>
                <a:off x="1064" y="406"/>
                <a:ext cx="142" cy="336"/>
              </a:xfrm>
              <a:custGeom>
                <a:avLst/>
                <a:gdLst>
                  <a:gd name="T0" fmla="*/ 70 w 142"/>
                  <a:gd name="T1" fmla="*/ 0 h 336"/>
                  <a:gd name="T2" fmla="*/ 142 w 142"/>
                  <a:gd name="T3" fmla="*/ 168 h 336"/>
                  <a:gd name="T4" fmla="*/ 70 w 142"/>
                  <a:gd name="T5" fmla="*/ 336 h 336"/>
                  <a:gd name="T6" fmla="*/ 0 w 142"/>
                  <a:gd name="T7" fmla="*/ 168 h 336"/>
                  <a:gd name="T8" fmla="*/ 70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40" name="Freeform 459"/>
              <p:cNvSpPr>
                <a:spLocks/>
              </p:cNvSpPr>
              <p:nvPr/>
            </p:nvSpPr>
            <p:spPr bwMode="auto">
              <a:xfrm>
                <a:off x="918" y="484"/>
                <a:ext cx="216" cy="258"/>
              </a:xfrm>
              <a:custGeom>
                <a:avLst/>
                <a:gdLst>
                  <a:gd name="T0" fmla="*/ 54 w 216"/>
                  <a:gd name="T1" fmla="*/ 174 h 258"/>
                  <a:gd name="T2" fmla="*/ 216 w 216"/>
                  <a:gd name="T3" fmla="*/ 258 h 258"/>
                  <a:gd name="T4" fmla="*/ 146 w 216"/>
                  <a:gd name="T5" fmla="*/ 90 h 258"/>
                  <a:gd name="T6" fmla="*/ 0 w 216"/>
                  <a:gd name="T7" fmla="*/ 0 h 258"/>
                  <a:gd name="T8" fmla="*/ 54 w 216"/>
                  <a:gd name="T9" fmla="*/ 174 h 2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" h="258">
                    <a:moveTo>
                      <a:pt x="54" y="174"/>
                    </a:moveTo>
                    <a:lnTo>
                      <a:pt x="216" y="258"/>
                    </a:lnTo>
                    <a:lnTo>
                      <a:pt x="146" y="90"/>
                    </a:lnTo>
                    <a:lnTo>
                      <a:pt x="0" y="0"/>
                    </a:lnTo>
                    <a:lnTo>
                      <a:pt x="54" y="174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41" name="Freeform 460"/>
              <p:cNvSpPr>
                <a:spLocks/>
              </p:cNvSpPr>
              <p:nvPr/>
            </p:nvSpPr>
            <p:spPr bwMode="auto">
              <a:xfrm>
                <a:off x="1134" y="676"/>
                <a:ext cx="338" cy="142"/>
              </a:xfrm>
              <a:custGeom>
                <a:avLst/>
                <a:gdLst>
                  <a:gd name="T0" fmla="*/ 172 w 338"/>
                  <a:gd name="T1" fmla="*/ 0 h 142"/>
                  <a:gd name="T2" fmla="*/ 0 w 338"/>
                  <a:gd name="T3" fmla="*/ 66 h 142"/>
                  <a:gd name="T4" fmla="*/ 168 w 338"/>
                  <a:gd name="T5" fmla="*/ 142 h 142"/>
                  <a:gd name="T6" fmla="*/ 338 w 338"/>
                  <a:gd name="T7" fmla="*/ 76 h 142"/>
                  <a:gd name="T8" fmla="*/ 172 w 338"/>
                  <a:gd name="T9" fmla="*/ 0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8" h="142">
                    <a:moveTo>
                      <a:pt x="172" y="0"/>
                    </a:moveTo>
                    <a:lnTo>
                      <a:pt x="0" y="66"/>
                    </a:lnTo>
                    <a:lnTo>
                      <a:pt x="168" y="142"/>
                    </a:lnTo>
                    <a:lnTo>
                      <a:pt x="338" y="76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42" name="Freeform 461"/>
              <p:cNvSpPr>
                <a:spLocks/>
              </p:cNvSpPr>
              <p:nvPr/>
            </p:nvSpPr>
            <p:spPr bwMode="auto">
              <a:xfrm>
                <a:off x="1134" y="742"/>
                <a:ext cx="228" cy="247"/>
              </a:xfrm>
              <a:custGeom>
                <a:avLst/>
                <a:gdLst>
                  <a:gd name="T0" fmla="*/ 166 w 228"/>
                  <a:gd name="T1" fmla="*/ 76 h 247"/>
                  <a:gd name="T2" fmla="*/ 0 w 228"/>
                  <a:gd name="T3" fmla="*/ 0 h 247"/>
                  <a:gd name="T4" fmla="*/ 62 w 228"/>
                  <a:gd name="T5" fmla="*/ 171 h 247"/>
                  <a:gd name="T6" fmla="*/ 228 w 228"/>
                  <a:gd name="T7" fmla="*/ 247 h 247"/>
                  <a:gd name="T8" fmla="*/ 166 w 228"/>
                  <a:gd name="T9" fmla="*/ 76 h 2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8" h="247">
                    <a:moveTo>
                      <a:pt x="166" y="76"/>
                    </a:moveTo>
                    <a:lnTo>
                      <a:pt x="0" y="0"/>
                    </a:lnTo>
                    <a:lnTo>
                      <a:pt x="62" y="171"/>
                    </a:lnTo>
                    <a:lnTo>
                      <a:pt x="228" y="247"/>
                    </a:lnTo>
                    <a:lnTo>
                      <a:pt x="166" y="76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43" name="Freeform 462"/>
              <p:cNvSpPr>
                <a:spLocks/>
              </p:cNvSpPr>
              <p:nvPr/>
            </p:nvSpPr>
            <p:spPr bwMode="auto">
              <a:xfrm>
                <a:off x="1054" y="742"/>
                <a:ext cx="142" cy="335"/>
              </a:xfrm>
              <a:custGeom>
                <a:avLst/>
                <a:gdLst>
                  <a:gd name="T0" fmla="*/ 142 w 142"/>
                  <a:gd name="T1" fmla="*/ 171 h 335"/>
                  <a:gd name="T2" fmla="*/ 80 w 142"/>
                  <a:gd name="T3" fmla="*/ 0 h 335"/>
                  <a:gd name="T4" fmla="*/ 0 w 142"/>
                  <a:gd name="T5" fmla="*/ 163 h 335"/>
                  <a:gd name="T6" fmla="*/ 62 w 142"/>
                  <a:gd name="T7" fmla="*/ 335 h 335"/>
                  <a:gd name="T8" fmla="*/ 142 w 142"/>
                  <a:gd name="T9" fmla="*/ 171 h 3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5">
                    <a:moveTo>
                      <a:pt x="142" y="171"/>
                    </a:moveTo>
                    <a:lnTo>
                      <a:pt x="80" y="0"/>
                    </a:lnTo>
                    <a:lnTo>
                      <a:pt x="0" y="163"/>
                    </a:lnTo>
                    <a:lnTo>
                      <a:pt x="62" y="335"/>
                    </a:lnTo>
                    <a:lnTo>
                      <a:pt x="142" y="171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44" name="Freeform 463"/>
              <p:cNvSpPr>
                <a:spLocks/>
              </p:cNvSpPr>
              <p:nvPr/>
            </p:nvSpPr>
            <p:spPr bwMode="auto">
              <a:xfrm>
                <a:off x="882" y="742"/>
                <a:ext cx="252" cy="219"/>
              </a:xfrm>
              <a:custGeom>
                <a:avLst/>
                <a:gdLst>
                  <a:gd name="T0" fmla="*/ 172 w 252"/>
                  <a:gd name="T1" fmla="*/ 163 h 219"/>
                  <a:gd name="T2" fmla="*/ 252 w 252"/>
                  <a:gd name="T3" fmla="*/ 0 h 219"/>
                  <a:gd name="T4" fmla="*/ 80 w 252"/>
                  <a:gd name="T5" fmla="*/ 56 h 219"/>
                  <a:gd name="T6" fmla="*/ 0 w 252"/>
                  <a:gd name="T7" fmla="*/ 219 h 219"/>
                  <a:gd name="T8" fmla="*/ 172 w 252"/>
                  <a:gd name="T9" fmla="*/ 163 h 2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" h="219">
                    <a:moveTo>
                      <a:pt x="172" y="163"/>
                    </a:moveTo>
                    <a:lnTo>
                      <a:pt x="252" y="0"/>
                    </a:lnTo>
                    <a:lnTo>
                      <a:pt x="80" y="56"/>
                    </a:lnTo>
                    <a:lnTo>
                      <a:pt x="0" y="219"/>
                    </a:lnTo>
                    <a:lnTo>
                      <a:pt x="172" y="163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45" name="Freeform 464"/>
              <p:cNvSpPr>
                <a:spLocks/>
              </p:cNvSpPr>
              <p:nvPr/>
            </p:nvSpPr>
            <p:spPr bwMode="auto">
              <a:xfrm>
                <a:off x="798" y="658"/>
                <a:ext cx="336" cy="140"/>
              </a:xfrm>
              <a:custGeom>
                <a:avLst/>
                <a:gdLst>
                  <a:gd name="T0" fmla="*/ 162 w 336"/>
                  <a:gd name="T1" fmla="*/ 140 h 140"/>
                  <a:gd name="T2" fmla="*/ 336 w 336"/>
                  <a:gd name="T3" fmla="*/ 84 h 140"/>
                  <a:gd name="T4" fmla="*/ 174 w 336"/>
                  <a:gd name="T5" fmla="*/ 0 h 140"/>
                  <a:gd name="T6" fmla="*/ 0 w 336"/>
                  <a:gd name="T7" fmla="*/ 56 h 140"/>
                  <a:gd name="T8" fmla="*/ 162 w 336"/>
                  <a:gd name="T9" fmla="*/ 140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140">
                    <a:moveTo>
                      <a:pt x="162" y="140"/>
                    </a:moveTo>
                    <a:lnTo>
                      <a:pt x="336" y="84"/>
                    </a:lnTo>
                    <a:lnTo>
                      <a:pt x="174" y="0"/>
                    </a:lnTo>
                    <a:lnTo>
                      <a:pt x="0" y="56"/>
                    </a:lnTo>
                    <a:lnTo>
                      <a:pt x="162" y="140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46" name="Freeform 465"/>
              <p:cNvSpPr>
                <a:spLocks/>
              </p:cNvSpPr>
              <p:nvPr/>
            </p:nvSpPr>
            <p:spPr bwMode="auto">
              <a:xfrm>
                <a:off x="1134" y="508"/>
                <a:ext cx="242" cy="234"/>
              </a:xfrm>
              <a:custGeom>
                <a:avLst/>
                <a:gdLst>
                  <a:gd name="T0" fmla="*/ 72 w 242"/>
                  <a:gd name="T1" fmla="*/ 66 h 234"/>
                  <a:gd name="T2" fmla="*/ 0 w 242"/>
                  <a:gd name="T3" fmla="*/ 234 h 234"/>
                  <a:gd name="T4" fmla="*/ 170 w 242"/>
                  <a:gd name="T5" fmla="*/ 168 h 234"/>
                  <a:gd name="T6" fmla="*/ 242 w 242"/>
                  <a:gd name="T7" fmla="*/ 0 h 234"/>
                  <a:gd name="T8" fmla="*/ 72 w 242"/>
                  <a:gd name="T9" fmla="*/ 66 h 2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2" h="234">
                    <a:moveTo>
                      <a:pt x="72" y="66"/>
                    </a:moveTo>
                    <a:lnTo>
                      <a:pt x="0" y="234"/>
                    </a:lnTo>
                    <a:lnTo>
                      <a:pt x="170" y="168"/>
                    </a:lnTo>
                    <a:lnTo>
                      <a:pt x="242" y="0"/>
                    </a:lnTo>
                    <a:lnTo>
                      <a:pt x="72" y="66"/>
                    </a:lnTo>
                    <a:close/>
                  </a:path>
                </a:pathLst>
              </a:custGeom>
              <a:solidFill>
                <a:schemeClr val="bg2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231" name="Freeform 422"/>
            <p:cNvSpPr>
              <a:spLocks/>
            </p:cNvSpPr>
            <p:nvPr/>
          </p:nvSpPr>
          <p:spPr bwMode="auto">
            <a:xfrm>
              <a:off x="4704" y="441"/>
              <a:ext cx="168" cy="398"/>
            </a:xfrm>
            <a:custGeom>
              <a:avLst/>
              <a:gdLst>
                <a:gd name="T0" fmla="*/ 83 w 142"/>
                <a:gd name="T1" fmla="*/ 0 h 336"/>
                <a:gd name="T2" fmla="*/ 168 w 142"/>
                <a:gd name="T3" fmla="*/ 199 h 336"/>
                <a:gd name="T4" fmla="*/ 83 w 142"/>
                <a:gd name="T5" fmla="*/ 398 h 336"/>
                <a:gd name="T6" fmla="*/ 0 w 142"/>
                <a:gd name="T7" fmla="*/ 199 h 336"/>
                <a:gd name="T8" fmla="*/ 83 w 142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6">
                  <a:moveTo>
                    <a:pt x="70" y="0"/>
                  </a:moveTo>
                  <a:lnTo>
                    <a:pt x="142" y="168"/>
                  </a:lnTo>
                  <a:lnTo>
                    <a:pt x="70" y="336"/>
                  </a:lnTo>
                  <a:lnTo>
                    <a:pt x="0" y="16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Freeform 423"/>
            <p:cNvSpPr>
              <a:spLocks/>
            </p:cNvSpPr>
            <p:nvPr/>
          </p:nvSpPr>
          <p:spPr bwMode="auto">
            <a:xfrm>
              <a:off x="4531" y="533"/>
              <a:ext cx="256" cy="306"/>
            </a:xfrm>
            <a:custGeom>
              <a:avLst/>
              <a:gdLst>
                <a:gd name="T0" fmla="*/ 64 w 216"/>
                <a:gd name="T1" fmla="*/ 206 h 258"/>
                <a:gd name="T2" fmla="*/ 256 w 216"/>
                <a:gd name="T3" fmla="*/ 306 h 258"/>
                <a:gd name="T4" fmla="*/ 173 w 216"/>
                <a:gd name="T5" fmla="*/ 107 h 258"/>
                <a:gd name="T6" fmla="*/ 0 w 216"/>
                <a:gd name="T7" fmla="*/ 0 h 258"/>
                <a:gd name="T8" fmla="*/ 64 w 216"/>
                <a:gd name="T9" fmla="*/ 206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424"/>
            <p:cNvSpPr>
              <a:spLocks/>
            </p:cNvSpPr>
            <p:nvPr/>
          </p:nvSpPr>
          <p:spPr bwMode="auto">
            <a:xfrm>
              <a:off x="4787" y="760"/>
              <a:ext cx="400" cy="169"/>
            </a:xfrm>
            <a:custGeom>
              <a:avLst/>
              <a:gdLst>
                <a:gd name="T0" fmla="*/ 204 w 338"/>
                <a:gd name="T1" fmla="*/ 0 h 142"/>
                <a:gd name="T2" fmla="*/ 0 w 338"/>
                <a:gd name="T3" fmla="*/ 79 h 142"/>
                <a:gd name="T4" fmla="*/ 199 w 338"/>
                <a:gd name="T5" fmla="*/ 169 h 142"/>
                <a:gd name="T6" fmla="*/ 400 w 338"/>
                <a:gd name="T7" fmla="*/ 90 h 142"/>
                <a:gd name="T8" fmla="*/ 204 w 338"/>
                <a:gd name="T9" fmla="*/ 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142">
                  <a:moveTo>
                    <a:pt x="172" y="0"/>
                  </a:moveTo>
                  <a:lnTo>
                    <a:pt x="0" y="66"/>
                  </a:lnTo>
                  <a:lnTo>
                    <a:pt x="168" y="142"/>
                  </a:lnTo>
                  <a:lnTo>
                    <a:pt x="338" y="7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Freeform 425"/>
            <p:cNvSpPr>
              <a:spLocks/>
            </p:cNvSpPr>
            <p:nvPr/>
          </p:nvSpPr>
          <p:spPr bwMode="auto">
            <a:xfrm>
              <a:off x="4787" y="839"/>
              <a:ext cx="270" cy="292"/>
            </a:xfrm>
            <a:custGeom>
              <a:avLst/>
              <a:gdLst>
                <a:gd name="T0" fmla="*/ 197 w 228"/>
                <a:gd name="T1" fmla="*/ 90 h 247"/>
                <a:gd name="T2" fmla="*/ 0 w 228"/>
                <a:gd name="T3" fmla="*/ 0 h 247"/>
                <a:gd name="T4" fmla="*/ 73 w 228"/>
                <a:gd name="T5" fmla="*/ 202 h 247"/>
                <a:gd name="T6" fmla="*/ 270 w 228"/>
                <a:gd name="T7" fmla="*/ 292 h 247"/>
                <a:gd name="T8" fmla="*/ 197 w 228"/>
                <a:gd name="T9" fmla="*/ 90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5" name="Freeform 426"/>
            <p:cNvSpPr>
              <a:spLocks/>
            </p:cNvSpPr>
            <p:nvPr/>
          </p:nvSpPr>
          <p:spPr bwMode="auto">
            <a:xfrm>
              <a:off x="4692" y="839"/>
              <a:ext cx="168" cy="396"/>
            </a:xfrm>
            <a:custGeom>
              <a:avLst/>
              <a:gdLst>
                <a:gd name="T0" fmla="*/ 168 w 142"/>
                <a:gd name="T1" fmla="*/ 202 h 335"/>
                <a:gd name="T2" fmla="*/ 95 w 142"/>
                <a:gd name="T3" fmla="*/ 0 h 335"/>
                <a:gd name="T4" fmla="*/ 0 w 142"/>
                <a:gd name="T5" fmla="*/ 193 h 335"/>
                <a:gd name="T6" fmla="*/ 73 w 142"/>
                <a:gd name="T7" fmla="*/ 396 h 335"/>
                <a:gd name="T8" fmla="*/ 168 w 142"/>
                <a:gd name="T9" fmla="*/ 202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335">
                  <a:moveTo>
                    <a:pt x="142" y="171"/>
                  </a:moveTo>
                  <a:lnTo>
                    <a:pt x="80" y="0"/>
                  </a:lnTo>
                  <a:lnTo>
                    <a:pt x="0" y="163"/>
                  </a:lnTo>
                  <a:lnTo>
                    <a:pt x="62" y="335"/>
                  </a:lnTo>
                  <a:lnTo>
                    <a:pt x="142" y="171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Freeform 427"/>
            <p:cNvSpPr>
              <a:spLocks/>
            </p:cNvSpPr>
            <p:nvPr/>
          </p:nvSpPr>
          <p:spPr bwMode="auto">
            <a:xfrm>
              <a:off x="4488" y="839"/>
              <a:ext cx="299" cy="259"/>
            </a:xfrm>
            <a:custGeom>
              <a:avLst/>
              <a:gdLst>
                <a:gd name="T0" fmla="*/ 204 w 252"/>
                <a:gd name="T1" fmla="*/ 193 h 219"/>
                <a:gd name="T2" fmla="*/ 299 w 252"/>
                <a:gd name="T3" fmla="*/ 0 h 219"/>
                <a:gd name="T4" fmla="*/ 95 w 252"/>
                <a:gd name="T5" fmla="*/ 66 h 219"/>
                <a:gd name="T6" fmla="*/ 0 w 252"/>
                <a:gd name="T7" fmla="*/ 259 h 219"/>
                <a:gd name="T8" fmla="*/ 204 w 252"/>
                <a:gd name="T9" fmla="*/ 193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428"/>
            <p:cNvSpPr>
              <a:spLocks/>
            </p:cNvSpPr>
            <p:nvPr/>
          </p:nvSpPr>
          <p:spPr bwMode="auto">
            <a:xfrm>
              <a:off x="4389" y="739"/>
              <a:ext cx="398" cy="166"/>
            </a:xfrm>
            <a:custGeom>
              <a:avLst/>
              <a:gdLst>
                <a:gd name="T0" fmla="*/ 192 w 336"/>
                <a:gd name="T1" fmla="*/ 166 h 140"/>
                <a:gd name="T2" fmla="*/ 398 w 336"/>
                <a:gd name="T3" fmla="*/ 100 h 140"/>
                <a:gd name="T4" fmla="*/ 206 w 336"/>
                <a:gd name="T5" fmla="*/ 0 h 140"/>
                <a:gd name="T6" fmla="*/ 0 w 336"/>
                <a:gd name="T7" fmla="*/ 66 h 140"/>
                <a:gd name="T8" fmla="*/ 192 w 336"/>
                <a:gd name="T9" fmla="*/ 166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140">
                  <a:moveTo>
                    <a:pt x="162" y="140"/>
                  </a:moveTo>
                  <a:lnTo>
                    <a:pt x="336" y="84"/>
                  </a:lnTo>
                  <a:lnTo>
                    <a:pt x="174" y="0"/>
                  </a:lnTo>
                  <a:lnTo>
                    <a:pt x="0" y="56"/>
                  </a:lnTo>
                  <a:lnTo>
                    <a:pt x="162" y="140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Freeform 429"/>
            <p:cNvSpPr>
              <a:spLocks/>
            </p:cNvSpPr>
            <p:nvPr/>
          </p:nvSpPr>
          <p:spPr bwMode="auto">
            <a:xfrm>
              <a:off x="4787" y="562"/>
              <a:ext cx="286" cy="277"/>
            </a:xfrm>
            <a:custGeom>
              <a:avLst/>
              <a:gdLst>
                <a:gd name="T0" fmla="*/ 85 w 242"/>
                <a:gd name="T1" fmla="*/ 78 h 234"/>
                <a:gd name="T2" fmla="*/ 0 w 242"/>
                <a:gd name="T3" fmla="*/ 277 h 234"/>
                <a:gd name="T4" fmla="*/ 201 w 242"/>
                <a:gd name="T5" fmla="*/ 199 h 234"/>
                <a:gd name="T6" fmla="*/ 286 w 242"/>
                <a:gd name="T7" fmla="*/ 0 h 234"/>
                <a:gd name="T8" fmla="*/ 85 w 242"/>
                <a:gd name="T9" fmla="*/ 78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rgbClr val="DCC3FD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4" name="Group 503"/>
          <p:cNvGrpSpPr>
            <a:grpSpLocks/>
          </p:cNvGrpSpPr>
          <p:nvPr/>
        </p:nvGrpSpPr>
        <p:grpSpPr bwMode="auto">
          <a:xfrm>
            <a:off x="447675" y="3898900"/>
            <a:ext cx="2271713" cy="2178050"/>
            <a:chOff x="282" y="2505"/>
            <a:chExt cx="1431" cy="1372"/>
          </a:xfrm>
        </p:grpSpPr>
        <p:sp>
          <p:nvSpPr>
            <p:cNvPr id="7210" name="Freeform 480"/>
            <p:cNvSpPr>
              <a:spLocks/>
            </p:cNvSpPr>
            <p:nvPr/>
          </p:nvSpPr>
          <p:spPr bwMode="auto">
            <a:xfrm rot="-252138">
              <a:off x="676" y="2844"/>
              <a:ext cx="287" cy="344"/>
            </a:xfrm>
            <a:custGeom>
              <a:avLst/>
              <a:gdLst>
                <a:gd name="T0" fmla="*/ 72 w 216"/>
                <a:gd name="T1" fmla="*/ 232 h 258"/>
                <a:gd name="T2" fmla="*/ 287 w 216"/>
                <a:gd name="T3" fmla="*/ 344 h 258"/>
                <a:gd name="T4" fmla="*/ 194 w 216"/>
                <a:gd name="T5" fmla="*/ 120 h 258"/>
                <a:gd name="T6" fmla="*/ 0 w 216"/>
                <a:gd name="T7" fmla="*/ 0 h 258"/>
                <a:gd name="T8" fmla="*/ 72 w 216"/>
                <a:gd name="T9" fmla="*/ 232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58">
                  <a:moveTo>
                    <a:pt x="54" y="174"/>
                  </a:moveTo>
                  <a:lnTo>
                    <a:pt x="216" y="258"/>
                  </a:lnTo>
                  <a:lnTo>
                    <a:pt x="146" y="90"/>
                  </a:lnTo>
                  <a:lnTo>
                    <a:pt x="0" y="0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rgbClr val="66CCFF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482"/>
            <p:cNvSpPr>
              <a:spLocks/>
            </p:cNvSpPr>
            <p:nvPr/>
          </p:nvSpPr>
          <p:spPr bwMode="auto">
            <a:xfrm rot="-163691">
              <a:off x="1015" y="3187"/>
              <a:ext cx="303" cy="328"/>
            </a:xfrm>
            <a:custGeom>
              <a:avLst/>
              <a:gdLst>
                <a:gd name="T0" fmla="*/ 221 w 228"/>
                <a:gd name="T1" fmla="*/ 101 h 247"/>
                <a:gd name="T2" fmla="*/ 0 w 228"/>
                <a:gd name="T3" fmla="*/ 0 h 247"/>
                <a:gd name="T4" fmla="*/ 82 w 228"/>
                <a:gd name="T5" fmla="*/ 227 h 247"/>
                <a:gd name="T6" fmla="*/ 303 w 228"/>
                <a:gd name="T7" fmla="*/ 328 h 247"/>
                <a:gd name="T8" fmla="*/ 221 w 228"/>
                <a:gd name="T9" fmla="*/ 101 h 2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" h="247">
                  <a:moveTo>
                    <a:pt x="166" y="76"/>
                  </a:moveTo>
                  <a:lnTo>
                    <a:pt x="0" y="0"/>
                  </a:lnTo>
                  <a:lnTo>
                    <a:pt x="62" y="171"/>
                  </a:lnTo>
                  <a:lnTo>
                    <a:pt x="228" y="247"/>
                  </a:lnTo>
                  <a:lnTo>
                    <a:pt x="166" y="76"/>
                  </a:lnTo>
                  <a:close/>
                </a:path>
              </a:pathLst>
            </a:custGeom>
            <a:solidFill>
              <a:srgbClr val="66CCFF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484"/>
            <p:cNvSpPr>
              <a:spLocks/>
            </p:cNvSpPr>
            <p:nvPr/>
          </p:nvSpPr>
          <p:spPr bwMode="auto">
            <a:xfrm rot="-208370">
              <a:off x="651" y="3217"/>
              <a:ext cx="336" cy="291"/>
            </a:xfrm>
            <a:custGeom>
              <a:avLst/>
              <a:gdLst>
                <a:gd name="T0" fmla="*/ 229 w 252"/>
                <a:gd name="T1" fmla="*/ 217 h 219"/>
                <a:gd name="T2" fmla="*/ 336 w 252"/>
                <a:gd name="T3" fmla="*/ 0 h 219"/>
                <a:gd name="T4" fmla="*/ 107 w 252"/>
                <a:gd name="T5" fmla="*/ 74 h 219"/>
                <a:gd name="T6" fmla="*/ 0 w 252"/>
                <a:gd name="T7" fmla="*/ 291 h 219"/>
                <a:gd name="T8" fmla="*/ 229 w 252"/>
                <a:gd name="T9" fmla="*/ 217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19">
                  <a:moveTo>
                    <a:pt x="172" y="163"/>
                  </a:moveTo>
                  <a:lnTo>
                    <a:pt x="252" y="0"/>
                  </a:lnTo>
                  <a:lnTo>
                    <a:pt x="80" y="56"/>
                  </a:lnTo>
                  <a:lnTo>
                    <a:pt x="0" y="219"/>
                  </a:lnTo>
                  <a:lnTo>
                    <a:pt x="172" y="163"/>
                  </a:lnTo>
                  <a:close/>
                </a:path>
              </a:pathLst>
            </a:custGeom>
            <a:solidFill>
              <a:srgbClr val="66CCFF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486"/>
            <p:cNvSpPr>
              <a:spLocks/>
            </p:cNvSpPr>
            <p:nvPr/>
          </p:nvSpPr>
          <p:spPr bwMode="auto">
            <a:xfrm>
              <a:off x="1009" y="2868"/>
              <a:ext cx="322" cy="312"/>
            </a:xfrm>
            <a:custGeom>
              <a:avLst/>
              <a:gdLst>
                <a:gd name="T0" fmla="*/ 96 w 242"/>
                <a:gd name="T1" fmla="*/ 88 h 234"/>
                <a:gd name="T2" fmla="*/ 0 w 242"/>
                <a:gd name="T3" fmla="*/ 312 h 234"/>
                <a:gd name="T4" fmla="*/ 226 w 242"/>
                <a:gd name="T5" fmla="*/ 224 h 234"/>
                <a:gd name="T6" fmla="*/ 322 w 242"/>
                <a:gd name="T7" fmla="*/ 0 h 234"/>
                <a:gd name="T8" fmla="*/ 96 w 242"/>
                <a:gd name="T9" fmla="*/ 88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" h="234">
                  <a:moveTo>
                    <a:pt x="72" y="66"/>
                  </a:moveTo>
                  <a:lnTo>
                    <a:pt x="0" y="234"/>
                  </a:lnTo>
                  <a:lnTo>
                    <a:pt x="170" y="168"/>
                  </a:lnTo>
                  <a:lnTo>
                    <a:pt x="242" y="0"/>
                  </a:lnTo>
                  <a:lnTo>
                    <a:pt x="72" y="66"/>
                  </a:lnTo>
                  <a:close/>
                </a:path>
              </a:pathLst>
            </a:custGeom>
            <a:solidFill>
              <a:srgbClr val="66CCFF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14" name="Group 489"/>
            <p:cNvGrpSpPr>
              <a:grpSpLocks/>
            </p:cNvGrpSpPr>
            <p:nvPr/>
          </p:nvGrpSpPr>
          <p:grpSpPr bwMode="auto">
            <a:xfrm>
              <a:off x="893" y="2505"/>
              <a:ext cx="188" cy="682"/>
              <a:chOff x="885" y="2485"/>
              <a:chExt cx="168" cy="606"/>
            </a:xfrm>
          </p:grpSpPr>
          <p:sp>
            <p:nvSpPr>
              <p:cNvPr id="7227" name="Freeform 479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8" name="Freeform 487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9" name="Freeform 488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215" name="Group 490"/>
            <p:cNvGrpSpPr>
              <a:grpSpLocks/>
            </p:cNvGrpSpPr>
            <p:nvPr/>
          </p:nvGrpSpPr>
          <p:grpSpPr bwMode="auto">
            <a:xfrm>
              <a:off x="900" y="3195"/>
              <a:ext cx="188" cy="682"/>
              <a:chOff x="885" y="2485"/>
              <a:chExt cx="168" cy="606"/>
            </a:xfrm>
          </p:grpSpPr>
          <p:sp>
            <p:nvSpPr>
              <p:cNvPr id="7224" name="Freeform 491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5" name="Freeform 492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6" name="Freeform 493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216" name="Group 494"/>
            <p:cNvGrpSpPr>
              <a:grpSpLocks/>
            </p:cNvGrpSpPr>
            <p:nvPr/>
          </p:nvGrpSpPr>
          <p:grpSpPr bwMode="auto">
            <a:xfrm rot="-5400000">
              <a:off x="528" y="2853"/>
              <a:ext cx="189" cy="681"/>
              <a:chOff x="885" y="2485"/>
              <a:chExt cx="168" cy="606"/>
            </a:xfrm>
          </p:grpSpPr>
          <p:sp>
            <p:nvSpPr>
              <p:cNvPr id="7221" name="Freeform 495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2" name="Freeform 496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3" name="Freeform 497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217" name="Group 498"/>
            <p:cNvGrpSpPr>
              <a:grpSpLocks/>
            </p:cNvGrpSpPr>
            <p:nvPr/>
          </p:nvGrpSpPr>
          <p:grpSpPr bwMode="auto">
            <a:xfrm rot="5400000">
              <a:off x="1278" y="2851"/>
              <a:ext cx="189" cy="681"/>
              <a:chOff x="885" y="2485"/>
              <a:chExt cx="168" cy="606"/>
            </a:xfrm>
          </p:grpSpPr>
          <p:sp>
            <p:nvSpPr>
              <p:cNvPr id="7218" name="Freeform 499"/>
              <p:cNvSpPr>
                <a:spLocks/>
              </p:cNvSpPr>
              <p:nvPr/>
            </p:nvSpPr>
            <p:spPr bwMode="auto">
              <a:xfrm>
                <a:off x="885" y="2693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9" name="Freeform 500"/>
              <p:cNvSpPr>
                <a:spLocks/>
              </p:cNvSpPr>
              <p:nvPr/>
            </p:nvSpPr>
            <p:spPr bwMode="auto">
              <a:xfrm>
                <a:off x="885" y="2579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0" name="Freeform 501"/>
              <p:cNvSpPr>
                <a:spLocks/>
              </p:cNvSpPr>
              <p:nvPr/>
            </p:nvSpPr>
            <p:spPr bwMode="auto">
              <a:xfrm>
                <a:off x="885" y="2485"/>
                <a:ext cx="168" cy="398"/>
              </a:xfrm>
              <a:custGeom>
                <a:avLst/>
                <a:gdLst>
                  <a:gd name="T0" fmla="*/ 83 w 142"/>
                  <a:gd name="T1" fmla="*/ 0 h 336"/>
                  <a:gd name="T2" fmla="*/ 168 w 142"/>
                  <a:gd name="T3" fmla="*/ 199 h 336"/>
                  <a:gd name="T4" fmla="*/ 83 w 142"/>
                  <a:gd name="T5" fmla="*/ 398 h 336"/>
                  <a:gd name="T6" fmla="*/ 0 w 142"/>
                  <a:gd name="T7" fmla="*/ 199 h 336"/>
                  <a:gd name="T8" fmla="*/ 83 w 142"/>
                  <a:gd name="T9" fmla="*/ 0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336">
                    <a:moveTo>
                      <a:pt x="70" y="0"/>
                    </a:moveTo>
                    <a:lnTo>
                      <a:pt x="142" y="168"/>
                    </a:lnTo>
                    <a:lnTo>
                      <a:pt x="70" y="336"/>
                    </a:lnTo>
                    <a:lnTo>
                      <a:pt x="0" y="1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7175" name="Group 541"/>
          <p:cNvGrpSpPr>
            <a:grpSpLocks/>
          </p:cNvGrpSpPr>
          <p:nvPr/>
        </p:nvGrpSpPr>
        <p:grpSpPr bwMode="auto">
          <a:xfrm>
            <a:off x="3663950" y="4030663"/>
            <a:ext cx="1855788" cy="1879600"/>
            <a:chOff x="2308" y="2588"/>
            <a:chExt cx="1169" cy="1184"/>
          </a:xfrm>
        </p:grpSpPr>
        <p:grpSp>
          <p:nvGrpSpPr>
            <p:cNvPr id="7176" name="Group 504"/>
            <p:cNvGrpSpPr>
              <a:grpSpLocks/>
            </p:cNvGrpSpPr>
            <p:nvPr/>
          </p:nvGrpSpPr>
          <p:grpSpPr bwMode="auto">
            <a:xfrm rot="161119">
              <a:off x="2308" y="2588"/>
              <a:ext cx="1169" cy="1184"/>
              <a:chOff x="1008" y="264"/>
              <a:chExt cx="3704" cy="3752"/>
            </a:xfrm>
          </p:grpSpPr>
          <p:sp>
            <p:nvSpPr>
              <p:cNvPr id="7193" name="Line 505"/>
              <p:cNvSpPr>
                <a:spLocks noChangeShapeType="1"/>
              </p:cNvSpPr>
              <p:nvPr/>
            </p:nvSpPr>
            <p:spPr bwMode="auto">
              <a:xfrm>
                <a:off x="1415" y="2153"/>
                <a:ext cx="1087" cy="6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4" name="Line 506"/>
              <p:cNvSpPr>
                <a:spLocks noChangeShapeType="1"/>
              </p:cNvSpPr>
              <p:nvPr/>
            </p:nvSpPr>
            <p:spPr bwMode="auto">
              <a:xfrm flipV="1">
                <a:off x="2866" y="672"/>
                <a:ext cx="6" cy="1124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5" name="Line 507"/>
              <p:cNvSpPr>
                <a:spLocks noChangeShapeType="1"/>
              </p:cNvSpPr>
              <p:nvPr/>
            </p:nvSpPr>
            <p:spPr bwMode="auto">
              <a:xfrm>
                <a:off x="2878" y="2532"/>
                <a:ext cx="5" cy="1065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6" name="Line 508"/>
              <p:cNvSpPr>
                <a:spLocks noChangeShapeType="1"/>
              </p:cNvSpPr>
              <p:nvPr/>
            </p:nvSpPr>
            <p:spPr bwMode="auto">
              <a:xfrm>
                <a:off x="3213" y="2153"/>
                <a:ext cx="1087" cy="6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7" name="Line 509"/>
              <p:cNvSpPr>
                <a:spLocks noChangeShapeType="1"/>
              </p:cNvSpPr>
              <p:nvPr/>
            </p:nvSpPr>
            <p:spPr bwMode="auto">
              <a:xfrm flipH="1" flipV="1">
                <a:off x="2071" y="1368"/>
                <a:ext cx="535" cy="536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8" name="Line 510"/>
              <p:cNvSpPr>
                <a:spLocks noChangeShapeType="1"/>
              </p:cNvSpPr>
              <p:nvPr/>
            </p:nvSpPr>
            <p:spPr bwMode="auto">
              <a:xfrm flipV="1">
                <a:off x="3102" y="1418"/>
                <a:ext cx="501" cy="483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9" name="Line 511"/>
              <p:cNvSpPr>
                <a:spLocks noChangeShapeType="1"/>
              </p:cNvSpPr>
              <p:nvPr/>
            </p:nvSpPr>
            <p:spPr bwMode="auto">
              <a:xfrm flipV="1">
                <a:off x="2106" y="2418"/>
                <a:ext cx="496" cy="500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0" name="Line 512"/>
              <p:cNvSpPr>
                <a:spLocks noChangeShapeType="1"/>
              </p:cNvSpPr>
              <p:nvPr/>
            </p:nvSpPr>
            <p:spPr bwMode="auto">
              <a:xfrm flipH="1" flipV="1">
                <a:off x="3123" y="2410"/>
                <a:ext cx="525" cy="540"/>
              </a:xfrm>
              <a:prstGeom prst="line">
                <a:avLst/>
              </a:prstGeom>
              <a:noFill/>
              <a:ln w="19050">
                <a:solidFill>
                  <a:srgbClr val="008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1" name="Oval 513"/>
              <p:cNvSpPr>
                <a:spLocks noChangeArrowheads="1"/>
              </p:cNvSpPr>
              <p:nvPr/>
            </p:nvSpPr>
            <p:spPr bwMode="auto">
              <a:xfrm>
                <a:off x="2496" y="1800"/>
                <a:ext cx="728" cy="728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2" name="Oval 514"/>
              <p:cNvSpPr>
                <a:spLocks noChangeArrowheads="1"/>
              </p:cNvSpPr>
              <p:nvPr/>
            </p:nvSpPr>
            <p:spPr bwMode="auto">
              <a:xfrm>
                <a:off x="2656" y="264"/>
                <a:ext cx="416" cy="416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3" name="Oval 515"/>
              <p:cNvSpPr>
                <a:spLocks noChangeArrowheads="1"/>
              </p:cNvSpPr>
              <p:nvPr/>
            </p:nvSpPr>
            <p:spPr bwMode="auto">
              <a:xfrm>
                <a:off x="4296" y="1952"/>
                <a:ext cx="416" cy="416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4" name="Oval 516"/>
              <p:cNvSpPr>
                <a:spLocks noChangeArrowheads="1"/>
              </p:cNvSpPr>
              <p:nvPr/>
            </p:nvSpPr>
            <p:spPr bwMode="auto">
              <a:xfrm>
                <a:off x="2672" y="3600"/>
                <a:ext cx="416" cy="416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5" name="Oval 517"/>
              <p:cNvSpPr>
                <a:spLocks noChangeArrowheads="1"/>
              </p:cNvSpPr>
              <p:nvPr/>
            </p:nvSpPr>
            <p:spPr bwMode="auto">
              <a:xfrm>
                <a:off x="1008" y="1944"/>
                <a:ext cx="416" cy="416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6" name="Oval 518"/>
              <p:cNvSpPr>
                <a:spLocks noChangeArrowheads="1"/>
              </p:cNvSpPr>
              <p:nvPr/>
            </p:nvSpPr>
            <p:spPr bwMode="auto">
              <a:xfrm rot="-2753773">
                <a:off x="3560" y="1136"/>
                <a:ext cx="328" cy="328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7" name="Oval 519"/>
              <p:cNvSpPr>
                <a:spLocks noChangeArrowheads="1"/>
              </p:cNvSpPr>
              <p:nvPr/>
            </p:nvSpPr>
            <p:spPr bwMode="auto">
              <a:xfrm rot="-2753773">
                <a:off x="3600" y="2904"/>
                <a:ext cx="328" cy="328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8" name="Oval 520"/>
              <p:cNvSpPr>
                <a:spLocks noChangeArrowheads="1"/>
              </p:cNvSpPr>
              <p:nvPr/>
            </p:nvSpPr>
            <p:spPr bwMode="auto">
              <a:xfrm rot="-2753773">
                <a:off x="1816" y="2872"/>
                <a:ext cx="328" cy="328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9" name="Oval 521"/>
              <p:cNvSpPr>
                <a:spLocks noChangeArrowheads="1"/>
              </p:cNvSpPr>
              <p:nvPr/>
            </p:nvSpPr>
            <p:spPr bwMode="auto">
              <a:xfrm rot="-2753773">
                <a:off x="1792" y="1088"/>
                <a:ext cx="328" cy="328"/>
              </a:xfrm>
              <a:prstGeom prst="ellipse">
                <a:avLst/>
              </a:prstGeom>
              <a:solidFill>
                <a:srgbClr val="BBE0E3"/>
              </a:solidFill>
              <a:ln w="19050">
                <a:solidFill>
                  <a:srgbClr val="008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7177" name="Line 523"/>
            <p:cNvSpPr>
              <a:spLocks noChangeShapeType="1"/>
            </p:cNvSpPr>
            <p:nvPr/>
          </p:nvSpPr>
          <p:spPr bwMode="auto">
            <a:xfrm rot="4002442">
              <a:off x="2577" y="2932"/>
              <a:ext cx="344" cy="2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Line 524"/>
            <p:cNvSpPr>
              <a:spLocks noChangeShapeType="1"/>
            </p:cNvSpPr>
            <p:nvPr/>
          </p:nvSpPr>
          <p:spPr bwMode="auto">
            <a:xfrm rot="4011808" flipV="1">
              <a:off x="3152" y="2884"/>
              <a:ext cx="2" cy="354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Line 525"/>
            <p:cNvSpPr>
              <a:spLocks noChangeShapeType="1"/>
            </p:cNvSpPr>
            <p:nvPr/>
          </p:nvSpPr>
          <p:spPr bwMode="auto">
            <a:xfrm rot="4011227">
              <a:off x="2640" y="3160"/>
              <a:ext cx="2" cy="336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Line 526"/>
            <p:cNvSpPr>
              <a:spLocks noChangeShapeType="1"/>
            </p:cNvSpPr>
            <p:nvPr/>
          </p:nvSpPr>
          <p:spPr bwMode="auto">
            <a:xfrm rot="4002442">
              <a:off x="2845" y="3440"/>
              <a:ext cx="343" cy="2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Line 527"/>
            <p:cNvSpPr>
              <a:spLocks noChangeShapeType="1"/>
            </p:cNvSpPr>
            <p:nvPr/>
          </p:nvSpPr>
          <p:spPr bwMode="auto">
            <a:xfrm rot="3986667" flipH="1" flipV="1">
              <a:off x="2865" y="2873"/>
              <a:ext cx="169" cy="170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Line 528"/>
            <p:cNvSpPr>
              <a:spLocks noChangeShapeType="1"/>
            </p:cNvSpPr>
            <p:nvPr/>
          </p:nvSpPr>
          <p:spPr bwMode="auto">
            <a:xfrm rot="3996200" flipV="1">
              <a:off x="3031" y="3176"/>
              <a:ext cx="158" cy="153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Line 529"/>
            <p:cNvSpPr>
              <a:spLocks noChangeShapeType="1"/>
            </p:cNvSpPr>
            <p:nvPr/>
          </p:nvSpPr>
          <p:spPr bwMode="auto">
            <a:xfrm rot="4015038" flipV="1">
              <a:off x="2591" y="3043"/>
              <a:ext cx="156" cy="158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Line 530"/>
            <p:cNvSpPr>
              <a:spLocks noChangeShapeType="1"/>
            </p:cNvSpPr>
            <p:nvPr/>
          </p:nvSpPr>
          <p:spPr bwMode="auto">
            <a:xfrm rot="3990540" flipH="1" flipV="1">
              <a:off x="2742" y="3322"/>
              <a:ext cx="165" cy="171"/>
            </a:xfrm>
            <a:prstGeom prst="line">
              <a:avLst/>
            </a:prstGeom>
            <a:noFill/>
            <a:ln w="19050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Oval 532"/>
            <p:cNvSpPr>
              <a:spLocks noChangeArrowheads="1"/>
            </p:cNvSpPr>
            <p:nvPr/>
          </p:nvSpPr>
          <p:spPr bwMode="auto">
            <a:xfrm rot="3984694">
              <a:off x="3296" y="2877"/>
              <a:ext cx="131" cy="131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6" name="Oval 533"/>
            <p:cNvSpPr>
              <a:spLocks noChangeArrowheads="1"/>
            </p:cNvSpPr>
            <p:nvPr/>
          </p:nvSpPr>
          <p:spPr bwMode="auto">
            <a:xfrm rot="3984694">
              <a:off x="3064" y="3582"/>
              <a:ext cx="131" cy="131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7" name="Oval 534"/>
            <p:cNvSpPr>
              <a:spLocks noChangeArrowheads="1"/>
            </p:cNvSpPr>
            <p:nvPr/>
          </p:nvSpPr>
          <p:spPr bwMode="auto">
            <a:xfrm rot="3984694">
              <a:off x="2370" y="3377"/>
              <a:ext cx="131" cy="131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8" name="Oval 535"/>
            <p:cNvSpPr>
              <a:spLocks noChangeArrowheads="1"/>
            </p:cNvSpPr>
            <p:nvPr/>
          </p:nvSpPr>
          <p:spPr bwMode="auto">
            <a:xfrm rot="3984694">
              <a:off x="2569" y="2663"/>
              <a:ext cx="131" cy="131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9" name="Oval 536"/>
            <p:cNvSpPr>
              <a:spLocks noChangeArrowheads="1"/>
            </p:cNvSpPr>
            <p:nvPr/>
          </p:nvSpPr>
          <p:spPr bwMode="auto">
            <a:xfrm rot="1253996">
              <a:off x="3215" y="3247"/>
              <a:ext cx="104" cy="104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0" name="Oval 537"/>
            <p:cNvSpPr>
              <a:spLocks noChangeArrowheads="1"/>
            </p:cNvSpPr>
            <p:nvPr/>
          </p:nvSpPr>
          <p:spPr bwMode="auto">
            <a:xfrm rot="1253996">
              <a:off x="2724" y="3519"/>
              <a:ext cx="104" cy="104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1" name="Oval 538"/>
            <p:cNvSpPr>
              <a:spLocks noChangeArrowheads="1"/>
            </p:cNvSpPr>
            <p:nvPr/>
          </p:nvSpPr>
          <p:spPr bwMode="auto">
            <a:xfrm rot="1221244">
              <a:off x="2458" y="3024"/>
              <a:ext cx="103" cy="104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2" name="Oval 539"/>
            <p:cNvSpPr>
              <a:spLocks noChangeArrowheads="1"/>
            </p:cNvSpPr>
            <p:nvPr/>
          </p:nvSpPr>
          <p:spPr bwMode="auto">
            <a:xfrm rot="1253996">
              <a:off x="2945" y="2741"/>
              <a:ext cx="104" cy="104"/>
            </a:xfrm>
            <a:prstGeom prst="ellipse">
              <a:avLst/>
            </a:prstGeom>
            <a:solidFill>
              <a:srgbClr val="BBE0E3"/>
            </a:solidFill>
            <a:ln w="19050">
              <a:solidFill>
                <a:srgbClr val="008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75"/>
          <p:cNvGrpSpPr>
            <a:grpSpLocks/>
          </p:cNvGrpSpPr>
          <p:nvPr/>
        </p:nvGrpSpPr>
        <p:grpSpPr bwMode="auto">
          <a:xfrm>
            <a:off x="1595438" y="534988"/>
            <a:ext cx="5910262" cy="5788025"/>
            <a:chOff x="1005" y="337"/>
            <a:chExt cx="3723" cy="3646"/>
          </a:xfrm>
        </p:grpSpPr>
        <p:sp>
          <p:nvSpPr>
            <p:cNvPr id="9219" name="Oval 39"/>
            <p:cNvSpPr>
              <a:spLocks noChangeArrowheads="1"/>
            </p:cNvSpPr>
            <p:nvPr/>
          </p:nvSpPr>
          <p:spPr bwMode="auto">
            <a:xfrm>
              <a:off x="2576" y="1853"/>
              <a:ext cx="607" cy="60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9220" name="Group 46"/>
            <p:cNvGrpSpPr>
              <a:grpSpLocks/>
            </p:cNvGrpSpPr>
            <p:nvPr/>
          </p:nvGrpSpPr>
          <p:grpSpPr bwMode="auto">
            <a:xfrm>
              <a:off x="2665" y="337"/>
              <a:ext cx="429" cy="1352"/>
              <a:chOff x="2665" y="337"/>
              <a:chExt cx="429" cy="1352"/>
            </a:xfrm>
          </p:grpSpPr>
          <p:sp>
            <p:nvSpPr>
              <p:cNvPr id="9249" name="Oval 40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0" name="Oval 44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9251" name="Oval 45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9221" name="Group 47"/>
            <p:cNvGrpSpPr>
              <a:grpSpLocks/>
            </p:cNvGrpSpPr>
            <p:nvPr/>
          </p:nvGrpSpPr>
          <p:grpSpPr bwMode="auto">
            <a:xfrm rot="10800000">
              <a:off x="2665" y="2631"/>
              <a:ext cx="429" cy="1352"/>
              <a:chOff x="2665" y="337"/>
              <a:chExt cx="429" cy="1352"/>
            </a:xfrm>
          </p:grpSpPr>
          <p:sp>
            <p:nvSpPr>
              <p:cNvPr id="9246" name="Oval 48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7" name="Oval 49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9248" name="Oval 50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9222" name="Group 51"/>
            <p:cNvGrpSpPr>
              <a:grpSpLocks/>
            </p:cNvGrpSpPr>
            <p:nvPr/>
          </p:nvGrpSpPr>
          <p:grpSpPr bwMode="auto">
            <a:xfrm rot="5400000">
              <a:off x="3837" y="1484"/>
              <a:ext cx="429" cy="1352"/>
              <a:chOff x="2665" y="337"/>
              <a:chExt cx="429" cy="1352"/>
            </a:xfrm>
          </p:grpSpPr>
          <p:sp>
            <p:nvSpPr>
              <p:cNvPr id="9243" name="Oval 52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4" name="Oval 53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9245" name="Oval 54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9223" name="Group 55"/>
            <p:cNvGrpSpPr>
              <a:grpSpLocks/>
            </p:cNvGrpSpPr>
            <p:nvPr/>
          </p:nvGrpSpPr>
          <p:grpSpPr bwMode="auto">
            <a:xfrm rot="-5400000">
              <a:off x="1466" y="1484"/>
              <a:ext cx="429" cy="1352"/>
              <a:chOff x="2665" y="337"/>
              <a:chExt cx="429" cy="1352"/>
            </a:xfrm>
          </p:grpSpPr>
          <p:sp>
            <p:nvSpPr>
              <p:cNvPr id="9240" name="Oval 56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1" name="Oval 57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9242" name="Oval 58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9224" name="Group 59"/>
            <p:cNvGrpSpPr>
              <a:grpSpLocks/>
            </p:cNvGrpSpPr>
            <p:nvPr/>
          </p:nvGrpSpPr>
          <p:grpSpPr bwMode="auto">
            <a:xfrm rot="-8100000">
              <a:off x="1983" y="2285"/>
              <a:ext cx="357" cy="1124"/>
              <a:chOff x="2665" y="337"/>
              <a:chExt cx="429" cy="1352"/>
            </a:xfrm>
          </p:grpSpPr>
          <p:sp>
            <p:nvSpPr>
              <p:cNvPr id="9237" name="Oval 60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8" name="Oval 61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9239" name="Oval 62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9225" name="Group 63"/>
            <p:cNvGrpSpPr>
              <a:grpSpLocks/>
            </p:cNvGrpSpPr>
            <p:nvPr/>
          </p:nvGrpSpPr>
          <p:grpSpPr bwMode="auto">
            <a:xfrm rot="2700000">
              <a:off x="3405" y="898"/>
              <a:ext cx="357" cy="1124"/>
              <a:chOff x="2665" y="337"/>
              <a:chExt cx="429" cy="1352"/>
            </a:xfrm>
          </p:grpSpPr>
          <p:sp>
            <p:nvSpPr>
              <p:cNvPr id="9234" name="Oval 64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5" name="Oval 65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9236" name="Oval 66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9226" name="Group 67"/>
            <p:cNvGrpSpPr>
              <a:grpSpLocks/>
            </p:cNvGrpSpPr>
            <p:nvPr/>
          </p:nvGrpSpPr>
          <p:grpSpPr bwMode="auto">
            <a:xfrm rot="8100000">
              <a:off x="3377" y="2277"/>
              <a:ext cx="357" cy="1124"/>
              <a:chOff x="2665" y="337"/>
              <a:chExt cx="429" cy="1352"/>
            </a:xfrm>
          </p:grpSpPr>
          <p:sp>
            <p:nvSpPr>
              <p:cNvPr id="9231" name="Oval 68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2" name="Oval 69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9233" name="Oval 70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  <p:grpSp>
          <p:nvGrpSpPr>
            <p:cNvPr id="9227" name="Group 71"/>
            <p:cNvGrpSpPr>
              <a:grpSpLocks/>
            </p:cNvGrpSpPr>
            <p:nvPr/>
          </p:nvGrpSpPr>
          <p:grpSpPr bwMode="auto">
            <a:xfrm rot="-2700000">
              <a:off x="1969" y="884"/>
              <a:ext cx="357" cy="1124"/>
              <a:chOff x="2665" y="337"/>
              <a:chExt cx="429" cy="1352"/>
            </a:xfrm>
          </p:grpSpPr>
          <p:sp>
            <p:nvSpPr>
              <p:cNvPr id="9228" name="Oval 72"/>
              <p:cNvSpPr>
                <a:spLocks noChangeArrowheads="1"/>
              </p:cNvSpPr>
              <p:nvPr/>
            </p:nvSpPr>
            <p:spPr bwMode="auto">
              <a:xfrm>
                <a:off x="2665" y="1260"/>
                <a:ext cx="429" cy="42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29" name="Oval 73"/>
              <p:cNvSpPr>
                <a:spLocks noChangeArrowheads="1"/>
              </p:cNvSpPr>
              <p:nvPr/>
            </p:nvSpPr>
            <p:spPr bwMode="auto">
              <a:xfrm>
                <a:off x="2719" y="760"/>
                <a:ext cx="322" cy="32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  <p:sp>
            <p:nvSpPr>
              <p:cNvPr id="9230" name="Oval 74"/>
              <p:cNvSpPr>
                <a:spLocks noChangeArrowheads="1"/>
              </p:cNvSpPr>
              <p:nvPr/>
            </p:nvSpPr>
            <p:spPr bwMode="auto">
              <a:xfrm>
                <a:off x="2744" y="337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baseline="0"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3"/>
          <p:cNvGrpSpPr>
            <a:grpSpLocks/>
          </p:cNvGrpSpPr>
          <p:nvPr/>
        </p:nvGrpSpPr>
        <p:grpSpPr bwMode="auto">
          <a:xfrm>
            <a:off x="2154238" y="638175"/>
            <a:ext cx="5205412" cy="5594350"/>
            <a:chOff x="1963" y="273"/>
            <a:chExt cx="1058" cy="1137"/>
          </a:xfrm>
        </p:grpSpPr>
        <p:sp>
          <p:nvSpPr>
            <p:cNvPr id="11267" name="Freeform 24"/>
            <p:cNvSpPr>
              <a:spLocks/>
            </p:cNvSpPr>
            <p:nvPr/>
          </p:nvSpPr>
          <p:spPr bwMode="auto">
            <a:xfrm>
              <a:off x="2374" y="273"/>
              <a:ext cx="253" cy="505"/>
            </a:xfrm>
            <a:custGeom>
              <a:avLst/>
              <a:gdLst>
                <a:gd name="T0" fmla="*/ 0 w 118"/>
                <a:gd name="T1" fmla="*/ 0 h 236"/>
                <a:gd name="T2" fmla="*/ 253 w 118"/>
                <a:gd name="T3" fmla="*/ 0 h 236"/>
                <a:gd name="T4" fmla="*/ 124 w 118"/>
                <a:gd name="T5" fmla="*/ 505 h 236"/>
                <a:gd name="T6" fmla="*/ 0 w 118"/>
                <a:gd name="T7" fmla="*/ 0 h 2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8" h="236">
                  <a:moveTo>
                    <a:pt x="0" y="0"/>
                  </a:moveTo>
                  <a:lnTo>
                    <a:pt x="118" y="0"/>
                  </a:lnTo>
                  <a:lnTo>
                    <a:pt x="58" y="2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68" name="Freeform 25"/>
            <p:cNvSpPr>
              <a:spLocks/>
            </p:cNvSpPr>
            <p:nvPr/>
          </p:nvSpPr>
          <p:spPr bwMode="auto">
            <a:xfrm>
              <a:off x="2400" y="787"/>
              <a:ext cx="205" cy="623"/>
            </a:xfrm>
            <a:custGeom>
              <a:avLst/>
              <a:gdLst>
                <a:gd name="T0" fmla="*/ 205 w 96"/>
                <a:gd name="T1" fmla="*/ 623 h 291"/>
                <a:gd name="T2" fmla="*/ 0 w 96"/>
                <a:gd name="T3" fmla="*/ 623 h 291"/>
                <a:gd name="T4" fmla="*/ 103 w 96"/>
                <a:gd name="T5" fmla="*/ 0 h 291"/>
                <a:gd name="T6" fmla="*/ 205 w 96"/>
                <a:gd name="T7" fmla="*/ 623 h 2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" h="291">
                  <a:moveTo>
                    <a:pt x="96" y="291"/>
                  </a:moveTo>
                  <a:lnTo>
                    <a:pt x="0" y="291"/>
                  </a:lnTo>
                  <a:lnTo>
                    <a:pt x="48" y="0"/>
                  </a:lnTo>
                  <a:lnTo>
                    <a:pt x="96" y="291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69" name="Freeform 26"/>
            <p:cNvSpPr>
              <a:spLocks/>
            </p:cNvSpPr>
            <p:nvPr/>
          </p:nvSpPr>
          <p:spPr bwMode="auto">
            <a:xfrm>
              <a:off x="2507" y="654"/>
              <a:ext cx="514" cy="253"/>
            </a:xfrm>
            <a:custGeom>
              <a:avLst/>
              <a:gdLst>
                <a:gd name="T0" fmla="*/ 514 w 240"/>
                <a:gd name="T1" fmla="*/ 0 h 118"/>
                <a:gd name="T2" fmla="*/ 514 w 240"/>
                <a:gd name="T3" fmla="*/ 253 h 118"/>
                <a:gd name="T4" fmla="*/ 0 w 240"/>
                <a:gd name="T5" fmla="*/ 129 h 118"/>
                <a:gd name="T6" fmla="*/ 514 w 240"/>
                <a:gd name="T7" fmla="*/ 0 h 1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0" h="118">
                  <a:moveTo>
                    <a:pt x="240" y="0"/>
                  </a:moveTo>
                  <a:lnTo>
                    <a:pt x="240" y="118"/>
                  </a:lnTo>
                  <a:lnTo>
                    <a:pt x="0" y="6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27"/>
            <p:cNvSpPr>
              <a:spLocks/>
            </p:cNvSpPr>
            <p:nvPr/>
          </p:nvSpPr>
          <p:spPr bwMode="auto">
            <a:xfrm>
              <a:off x="1980" y="654"/>
              <a:ext cx="514" cy="253"/>
            </a:xfrm>
            <a:custGeom>
              <a:avLst/>
              <a:gdLst>
                <a:gd name="T0" fmla="*/ 0 w 240"/>
                <a:gd name="T1" fmla="*/ 253 h 118"/>
                <a:gd name="T2" fmla="*/ 0 w 240"/>
                <a:gd name="T3" fmla="*/ 0 h 118"/>
                <a:gd name="T4" fmla="*/ 514 w 240"/>
                <a:gd name="T5" fmla="*/ 129 h 118"/>
                <a:gd name="T6" fmla="*/ 0 w 240"/>
                <a:gd name="T7" fmla="*/ 253 h 1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0" h="118">
                  <a:moveTo>
                    <a:pt x="0" y="118"/>
                  </a:moveTo>
                  <a:lnTo>
                    <a:pt x="0" y="0"/>
                  </a:lnTo>
                  <a:lnTo>
                    <a:pt x="240" y="60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28"/>
            <p:cNvSpPr>
              <a:spLocks/>
            </p:cNvSpPr>
            <p:nvPr/>
          </p:nvSpPr>
          <p:spPr bwMode="auto">
            <a:xfrm>
              <a:off x="1963" y="795"/>
              <a:ext cx="527" cy="521"/>
            </a:xfrm>
            <a:custGeom>
              <a:avLst/>
              <a:gdLst>
                <a:gd name="T0" fmla="*/ 107 w 246"/>
                <a:gd name="T1" fmla="*/ 521 h 243"/>
                <a:gd name="T2" fmla="*/ 0 w 246"/>
                <a:gd name="T3" fmla="*/ 418 h 243"/>
                <a:gd name="T4" fmla="*/ 527 w 246"/>
                <a:gd name="T5" fmla="*/ 0 h 243"/>
                <a:gd name="T6" fmla="*/ 107 w 246"/>
                <a:gd name="T7" fmla="*/ 521 h 2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6" h="243">
                  <a:moveTo>
                    <a:pt x="50" y="243"/>
                  </a:moveTo>
                  <a:lnTo>
                    <a:pt x="0" y="195"/>
                  </a:lnTo>
                  <a:lnTo>
                    <a:pt x="246" y="0"/>
                  </a:lnTo>
                  <a:lnTo>
                    <a:pt x="50" y="243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29"/>
            <p:cNvSpPr>
              <a:spLocks/>
            </p:cNvSpPr>
            <p:nvPr/>
          </p:nvSpPr>
          <p:spPr bwMode="auto">
            <a:xfrm>
              <a:off x="2515" y="359"/>
              <a:ext cx="407" cy="411"/>
            </a:xfrm>
            <a:custGeom>
              <a:avLst/>
              <a:gdLst>
                <a:gd name="T0" fmla="*/ 300 w 190"/>
                <a:gd name="T1" fmla="*/ 0 h 192"/>
                <a:gd name="T2" fmla="*/ 407 w 190"/>
                <a:gd name="T3" fmla="*/ 107 h 192"/>
                <a:gd name="T4" fmla="*/ 0 w 190"/>
                <a:gd name="T5" fmla="*/ 411 h 192"/>
                <a:gd name="T6" fmla="*/ 300 w 190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0" h="192">
                  <a:moveTo>
                    <a:pt x="140" y="0"/>
                  </a:moveTo>
                  <a:lnTo>
                    <a:pt x="190" y="50"/>
                  </a:lnTo>
                  <a:lnTo>
                    <a:pt x="0" y="19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30"/>
            <p:cNvSpPr>
              <a:spLocks/>
            </p:cNvSpPr>
            <p:nvPr/>
          </p:nvSpPr>
          <p:spPr bwMode="auto">
            <a:xfrm>
              <a:off x="2143" y="423"/>
              <a:ext cx="347" cy="347"/>
            </a:xfrm>
            <a:custGeom>
              <a:avLst/>
              <a:gdLst>
                <a:gd name="T0" fmla="*/ 0 w 162"/>
                <a:gd name="T1" fmla="*/ 103 h 162"/>
                <a:gd name="T2" fmla="*/ 103 w 162"/>
                <a:gd name="T3" fmla="*/ 0 h 162"/>
                <a:gd name="T4" fmla="*/ 347 w 162"/>
                <a:gd name="T5" fmla="*/ 347 h 162"/>
                <a:gd name="T6" fmla="*/ 0 w 162"/>
                <a:gd name="T7" fmla="*/ 103 h 1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162">
                  <a:moveTo>
                    <a:pt x="0" y="48"/>
                  </a:moveTo>
                  <a:lnTo>
                    <a:pt x="48" y="0"/>
                  </a:lnTo>
                  <a:lnTo>
                    <a:pt x="162" y="16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31"/>
            <p:cNvSpPr>
              <a:spLocks/>
            </p:cNvSpPr>
            <p:nvPr/>
          </p:nvSpPr>
          <p:spPr bwMode="auto">
            <a:xfrm>
              <a:off x="2520" y="795"/>
              <a:ext cx="381" cy="379"/>
            </a:xfrm>
            <a:custGeom>
              <a:avLst/>
              <a:gdLst>
                <a:gd name="T0" fmla="*/ 381 w 178"/>
                <a:gd name="T1" fmla="*/ 251 h 177"/>
                <a:gd name="T2" fmla="*/ 253 w 178"/>
                <a:gd name="T3" fmla="*/ 379 h 177"/>
                <a:gd name="T4" fmla="*/ 0 w 178"/>
                <a:gd name="T5" fmla="*/ 0 h 177"/>
                <a:gd name="T6" fmla="*/ 381 w 178"/>
                <a:gd name="T7" fmla="*/ 251 h 17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8" h="177">
                  <a:moveTo>
                    <a:pt x="178" y="117"/>
                  </a:moveTo>
                  <a:lnTo>
                    <a:pt x="118" y="177"/>
                  </a:lnTo>
                  <a:lnTo>
                    <a:pt x="0" y="0"/>
                  </a:lnTo>
                  <a:lnTo>
                    <a:pt x="178" y="117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8"/>
          <p:cNvGrpSpPr>
            <a:grpSpLocks/>
          </p:cNvGrpSpPr>
          <p:nvPr/>
        </p:nvGrpSpPr>
        <p:grpSpPr bwMode="auto">
          <a:xfrm>
            <a:off x="1668463" y="358775"/>
            <a:ext cx="6054725" cy="6022975"/>
            <a:chOff x="4197" y="331"/>
            <a:chExt cx="1145" cy="1139"/>
          </a:xfrm>
        </p:grpSpPr>
        <p:sp>
          <p:nvSpPr>
            <p:cNvPr id="13315" name="Freeform 9"/>
            <p:cNvSpPr>
              <a:spLocks/>
            </p:cNvSpPr>
            <p:nvPr/>
          </p:nvSpPr>
          <p:spPr bwMode="auto">
            <a:xfrm>
              <a:off x="4662" y="796"/>
              <a:ext cx="215" cy="215"/>
            </a:xfrm>
            <a:custGeom>
              <a:avLst/>
              <a:gdLst>
                <a:gd name="T0" fmla="*/ 108 w 108"/>
                <a:gd name="T1" fmla="*/ 215 h 108"/>
                <a:gd name="T2" fmla="*/ 0 w 108"/>
                <a:gd name="T3" fmla="*/ 108 h 108"/>
                <a:gd name="T4" fmla="*/ 108 w 108"/>
                <a:gd name="T5" fmla="*/ 0 h 108"/>
                <a:gd name="T6" fmla="*/ 215 w 108"/>
                <a:gd name="T7" fmla="*/ 108 h 108"/>
                <a:gd name="T8" fmla="*/ 108 w 108"/>
                <a:gd name="T9" fmla="*/ 215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" h="108">
                  <a:moveTo>
                    <a:pt x="54" y="108"/>
                  </a:moveTo>
                  <a:lnTo>
                    <a:pt x="0" y="54"/>
                  </a:lnTo>
                  <a:lnTo>
                    <a:pt x="54" y="0"/>
                  </a:lnTo>
                  <a:lnTo>
                    <a:pt x="108" y="54"/>
                  </a:lnTo>
                  <a:lnTo>
                    <a:pt x="54" y="10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16" name="Freeform 10"/>
            <p:cNvSpPr>
              <a:spLocks/>
            </p:cNvSpPr>
            <p:nvPr/>
          </p:nvSpPr>
          <p:spPr bwMode="auto">
            <a:xfrm>
              <a:off x="4694" y="581"/>
              <a:ext cx="155" cy="156"/>
            </a:xfrm>
            <a:custGeom>
              <a:avLst/>
              <a:gdLst>
                <a:gd name="T0" fmla="*/ 76 w 78"/>
                <a:gd name="T1" fmla="*/ 156 h 78"/>
                <a:gd name="T2" fmla="*/ 0 w 78"/>
                <a:gd name="T3" fmla="*/ 76 h 78"/>
                <a:gd name="T4" fmla="*/ 76 w 78"/>
                <a:gd name="T5" fmla="*/ 0 h 78"/>
                <a:gd name="T6" fmla="*/ 155 w 78"/>
                <a:gd name="T7" fmla="*/ 76 h 78"/>
                <a:gd name="T8" fmla="*/ 76 w 78"/>
                <a:gd name="T9" fmla="*/ 15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38" y="78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78" y="38"/>
                  </a:lnTo>
                  <a:lnTo>
                    <a:pt x="38" y="7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17" name="Freeform 11"/>
            <p:cNvSpPr>
              <a:spLocks/>
            </p:cNvSpPr>
            <p:nvPr/>
          </p:nvSpPr>
          <p:spPr bwMode="auto">
            <a:xfrm>
              <a:off x="4726" y="430"/>
              <a:ext cx="91" cy="92"/>
            </a:xfrm>
            <a:custGeom>
              <a:avLst/>
              <a:gdLst>
                <a:gd name="T0" fmla="*/ 44 w 46"/>
                <a:gd name="T1" fmla="*/ 92 h 46"/>
                <a:gd name="T2" fmla="*/ 0 w 46"/>
                <a:gd name="T3" fmla="*/ 44 h 46"/>
                <a:gd name="T4" fmla="*/ 44 w 46"/>
                <a:gd name="T5" fmla="*/ 0 h 46"/>
                <a:gd name="T6" fmla="*/ 91 w 46"/>
                <a:gd name="T7" fmla="*/ 44 h 46"/>
                <a:gd name="T8" fmla="*/ 44 w 46"/>
                <a:gd name="T9" fmla="*/ 92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22" y="46"/>
                  </a:moveTo>
                  <a:lnTo>
                    <a:pt x="0" y="22"/>
                  </a:lnTo>
                  <a:lnTo>
                    <a:pt x="22" y="0"/>
                  </a:lnTo>
                  <a:lnTo>
                    <a:pt x="46" y="22"/>
                  </a:lnTo>
                  <a:lnTo>
                    <a:pt x="22" y="46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18" name="Freeform 12"/>
            <p:cNvSpPr>
              <a:spLocks/>
            </p:cNvSpPr>
            <p:nvPr/>
          </p:nvSpPr>
          <p:spPr bwMode="auto">
            <a:xfrm>
              <a:off x="4750" y="331"/>
              <a:ext cx="43" cy="44"/>
            </a:xfrm>
            <a:custGeom>
              <a:avLst/>
              <a:gdLst>
                <a:gd name="T0" fmla="*/ 20 w 22"/>
                <a:gd name="T1" fmla="*/ 44 h 22"/>
                <a:gd name="T2" fmla="*/ 0 w 22"/>
                <a:gd name="T3" fmla="*/ 24 h 22"/>
                <a:gd name="T4" fmla="*/ 20 w 22"/>
                <a:gd name="T5" fmla="*/ 0 h 22"/>
                <a:gd name="T6" fmla="*/ 43 w 22"/>
                <a:gd name="T7" fmla="*/ 24 h 22"/>
                <a:gd name="T8" fmla="*/ 20 w 22"/>
                <a:gd name="T9" fmla="*/ 44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10" y="22"/>
                  </a:moveTo>
                  <a:lnTo>
                    <a:pt x="0" y="12"/>
                  </a:lnTo>
                  <a:lnTo>
                    <a:pt x="10" y="0"/>
                  </a:lnTo>
                  <a:lnTo>
                    <a:pt x="22" y="12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19" name="Freeform 13"/>
            <p:cNvSpPr>
              <a:spLocks/>
            </p:cNvSpPr>
            <p:nvPr/>
          </p:nvSpPr>
          <p:spPr bwMode="auto">
            <a:xfrm>
              <a:off x="4940" y="828"/>
              <a:ext cx="156" cy="155"/>
            </a:xfrm>
            <a:custGeom>
              <a:avLst/>
              <a:gdLst>
                <a:gd name="T0" fmla="*/ 0 w 78"/>
                <a:gd name="T1" fmla="*/ 76 h 78"/>
                <a:gd name="T2" fmla="*/ 76 w 78"/>
                <a:gd name="T3" fmla="*/ 0 h 78"/>
                <a:gd name="T4" fmla="*/ 156 w 78"/>
                <a:gd name="T5" fmla="*/ 76 h 78"/>
                <a:gd name="T6" fmla="*/ 76 w 78"/>
                <a:gd name="T7" fmla="*/ 155 h 78"/>
                <a:gd name="T8" fmla="*/ 0 w 78"/>
                <a:gd name="T9" fmla="*/ 7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0" y="38"/>
                  </a:moveTo>
                  <a:lnTo>
                    <a:pt x="38" y="0"/>
                  </a:lnTo>
                  <a:lnTo>
                    <a:pt x="78" y="38"/>
                  </a:lnTo>
                  <a:lnTo>
                    <a:pt x="38" y="7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0" name="Freeform 14"/>
            <p:cNvSpPr>
              <a:spLocks/>
            </p:cNvSpPr>
            <p:nvPr/>
          </p:nvSpPr>
          <p:spPr bwMode="auto">
            <a:xfrm>
              <a:off x="5151" y="856"/>
              <a:ext cx="96" cy="95"/>
            </a:xfrm>
            <a:custGeom>
              <a:avLst/>
              <a:gdLst>
                <a:gd name="T0" fmla="*/ 0 w 48"/>
                <a:gd name="T1" fmla="*/ 48 h 48"/>
                <a:gd name="T2" fmla="*/ 48 w 48"/>
                <a:gd name="T3" fmla="*/ 0 h 48"/>
                <a:gd name="T4" fmla="*/ 96 w 48"/>
                <a:gd name="T5" fmla="*/ 48 h 48"/>
                <a:gd name="T6" fmla="*/ 48 w 48"/>
                <a:gd name="T7" fmla="*/ 95 h 48"/>
                <a:gd name="T8" fmla="*/ 0 w 48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48">
                  <a:moveTo>
                    <a:pt x="0" y="24"/>
                  </a:moveTo>
                  <a:lnTo>
                    <a:pt x="24" y="0"/>
                  </a:lnTo>
                  <a:lnTo>
                    <a:pt x="48" y="24"/>
                  </a:lnTo>
                  <a:lnTo>
                    <a:pt x="24" y="4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1" name="Freeform 15"/>
            <p:cNvSpPr>
              <a:spLocks/>
            </p:cNvSpPr>
            <p:nvPr/>
          </p:nvSpPr>
          <p:spPr bwMode="auto">
            <a:xfrm>
              <a:off x="5298" y="884"/>
              <a:ext cx="44" cy="43"/>
            </a:xfrm>
            <a:custGeom>
              <a:avLst/>
              <a:gdLst>
                <a:gd name="T0" fmla="*/ 0 w 22"/>
                <a:gd name="T1" fmla="*/ 20 h 22"/>
                <a:gd name="T2" fmla="*/ 20 w 22"/>
                <a:gd name="T3" fmla="*/ 0 h 22"/>
                <a:gd name="T4" fmla="*/ 44 w 22"/>
                <a:gd name="T5" fmla="*/ 20 h 22"/>
                <a:gd name="T6" fmla="*/ 20 w 22"/>
                <a:gd name="T7" fmla="*/ 43 h 22"/>
                <a:gd name="T8" fmla="*/ 0 w 22"/>
                <a:gd name="T9" fmla="*/ 2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0" y="10"/>
                  </a:moveTo>
                  <a:lnTo>
                    <a:pt x="10" y="0"/>
                  </a:lnTo>
                  <a:lnTo>
                    <a:pt x="22" y="10"/>
                  </a:lnTo>
                  <a:lnTo>
                    <a:pt x="10" y="2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2" name="Freeform 16"/>
            <p:cNvSpPr>
              <a:spLocks/>
            </p:cNvSpPr>
            <p:nvPr/>
          </p:nvSpPr>
          <p:spPr bwMode="auto">
            <a:xfrm>
              <a:off x="4694" y="1070"/>
              <a:ext cx="155" cy="154"/>
            </a:xfrm>
            <a:custGeom>
              <a:avLst/>
              <a:gdLst>
                <a:gd name="T0" fmla="*/ 76 w 78"/>
                <a:gd name="T1" fmla="*/ 0 h 77"/>
                <a:gd name="T2" fmla="*/ 155 w 78"/>
                <a:gd name="T3" fmla="*/ 80 h 77"/>
                <a:gd name="T4" fmla="*/ 76 w 78"/>
                <a:gd name="T5" fmla="*/ 154 h 77"/>
                <a:gd name="T6" fmla="*/ 0 w 78"/>
                <a:gd name="T7" fmla="*/ 80 h 77"/>
                <a:gd name="T8" fmla="*/ 76 w 78"/>
                <a:gd name="T9" fmla="*/ 0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7">
                  <a:moveTo>
                    <a:pt x="38" y="0"/>
                  </a:moveTo>
                  <a:lnTo>
                    <a:pt x="78" y="40"/>
                  </a:lnTo>
                  <a:lnTo>
                    <a:pt x="38" y="77"/>
                  </a:lnTo>
                  <a:lnTo>
                    <a:pt x="0" y="4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3" name="Freeform 17"/>
            <p:cNvSpPr>
              <a:spLocks/>
            </p:cNvSpPr>
            <p:nvPr/>
          </p:nvSpPr>
          <p:spPr bwMode="auto">
            <a:xfrm>
              <a:off x="4726" y="1283"/>
              <a:ext cx="91" cy="92"/>
            </a:xfrm>
            <a:custGeom>
              <a:avLst/>
              <a:gdLst>
                <a:gd name="T0" fmla="*/ 44 w 46"/>
                <a:gd name="T1" fmla="*/ 0 h 46"/>
                <a:gd name="T2" fmla="*/ 91 w 46"/>
                <a:gd name="T3" fmla="*/ 48 h 46"/>
                <a:gd name="T4" fmla="*/ 44 w 46"/>
                <a:gd name="T5" fmla="*/ 92 h 46"/>
                <a:gd name="T6" fmla="*/ 0 w 46"/>
                <a:gd name="T7" fmla="*/ 48 h 46"/>
                <a:gd name="T8" fmla="*/ 44 w 46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22" y="0"/>
                  </a:moveTo>
                  <a:lnTo>
                    <a:pt x="46" y="24"/>
                  </a:lnTo>
                  <a:lnTo>
                    <a:pt x="22" y="46"/>
                  </a:lnTo>
                  <a:lnTo>
                    <a:pt x="0" y="2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4" name="Freeform 18"/>
            <p:cNvSpPr>
              <a:spLocks/>
            </p:cNvSpPr>
            <p:nvPr/>
          </p:nvSpPr>
          <p:spPr bwMode="auto">
            <a:xfrm>
              <a:off x="4750" y="1426"/>
              <a:ext cx="43" cy="44"/>
            </a:xfrm>
            <a:custGeom>
              <a:avLst/>
              <a:gdLst>
                <a:gd name="T0" fmla="*/ 20 w 22"/>
                <a:gd name="T1" fmla="*/ 0 h 22"/>
                <a:gd name="T2" fmla="*/ 43 w 22"/>
                <a:gd name="T3" fmla="*/ 24 h 22"/>
                <a:gd name="T4" fmla="*/ 20 w 22"/>
                <a:gd name="T5" fmla="*/ 44 h 22"/>
                <a:gd name="T6" fmla="*/ 0 w 22"/>
                <a:gd name="T7" fmla="*/ 24 h 22"/>
                <a:gd name="T8" fmla="*/ 20 w 22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10" y="0"/>
                  </a:moveTo>
                  <a:lnTo>
                    <a:pt x="22" y="12"/>
                  </a:lnTo>
                  <a:lnTo>
                    <a:pt x="10" y="22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5" name="Freeform 19"/>
            <p:cNvSpPr>
              <a:spLocks/>
            </p:cNvSpPr>
            <p:nvPr/>
          </p:nvSpPr>
          <p:spPr bwMode="auto">
            <a:xfrm>
              <a:off x="4447" y="824"/>
              <a:ext cx="156" cy="155"/>
            </a:xfrm>
            <a:custGeom>
              <a:avLst/>
              <a:gdLst>
                <a:gd name="T0" fmla="*/ 156 w 78"/>
                <a:gd name="T1" fmla="*/ 76 h 78"/>
                <a:gd name="T2" fmla="*/ 76 w 78"/>
                <a:gd name="T3" fmla="*/ 155 h 78"/>
                <a:gd name="T4" fmla="*/ 0 w 78"/>
                <a:gd name="T5" fmla="*/ 76 h 78"/>
                <a:gd name="T6" fmla="*/ 76 w 78"/>
                <a:gd name="T7" fmla="*/ 0 h 78"/>
                <a:gd name="T8" fmla="*/ 156 w 78"/>
                <a:gd name="T9" fmla="*/ 7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78">
                  <a:moveTo>
                    <a:pt x="78" y="38"/>
                  </a:moveTo>
                  <a:lnTo>
                    <a:pt x="38" y="7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78" y="3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Freeform 20"/>
            <p:cNvSpPr>
              <a:spLocks/>
            </p:cNvSpPr>
            <p:nvPr/>
          </p:nvSpPr>
          <p:spPr bwMode="auto">
            <a:xfrm>
              <a:off x="4296" y="856"/>
              <a:ext cx="92" cy="91"/>
            </a:xfrm>
            <a:custGeom>
              <a:avLst/>
              <a:gdLst>
                <a:gd name="T0" fmla="*/ 92 w 46"/>
                <a:gd name="T1" fmla="*/ 44 h 46"/>
                <a:gd name="T2" fmla="*/ 44 w 46"/>
                <a:gd name="T3" fmla="*/ 91 h 46"/>
                <a:gd name="T4" fmla="*/ 0 w 46"/>
                <a:gd name="T5" fmla="*/ 44 h 46"/>
                <a:gd name="T6" fmla="*/ 44 w 46"/>
                <a:gd name="T7" fmla="*/ 0 h 46"/>
                <a:gd name="T8" fmla="*/ 92 w 46"/>
                <a:gd name="T9" fmla="*/ 44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46">
                  <a:moveTo>
                    <a:pt x="46" y="22"/>
                  </a:moveTo>
                  <a:lnTo>
                    <a:pt x="22" y="46"/>
                  </a:lnTo>
                  <a:lnTo>
                    <a:pt x="0" y="22"/>
                  </a:lnTo>
                  <a:lnTo>
                    <a:pt x="22" y="0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Freeform 21"/>
            <p:cNvSpPr>
              <a:spLocks/>
            </p:cNvSpPr>
            <p:nvPr/>
          </p:nvSpPr>
          <p:spPr bwMode="auto">
            <a:xfrm>
              <a:off x="4197" y="880"/>
              <a:ext cx="44" cy="43"/>
            </a:xfrm>
            <a:custGeom>
              <a:avLst/>
              <a:gdLst>
                <a:gd name="T0" fmla="*/ 44 w 22"/>
                <a:gd name="T1" fmla="*/ 20 h 22"/>
                <a:gd name="T2" fmla="*/ 24 w 22"/>
                <a:gd name="T3" fmla="*/ 43 h 22"/>
                <a:gd name="T4" fmla="*/ 0 w 22"/>
                <a:gd name="T5" fmla="*/ 20 h 22"/>
                <a:gd name="T6" fmla="*/ 24 w 22"/>
                <a:gd name="T7" fmla="*/ 0 h 22"/>
                <a:gd name="T8" fmla="*/ 44 w 22"/>
                <a:gd name="T9" fmla="*/ 2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2">
                  <a:moveTo>
                    <a:pt x="22" y="10"/>
                  </a:moveTo>
                  <a:lnTo>
                    <a:pt x="12" y="22"/>
                  </a:lnTo>
                  <a:lnTo>
                    <a:pt x="0" y="10"/>
                  </a:lnTo>
                  <a:lnTo>
                    <a:pt x="12" y="0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8" name="Rectangle 22"/>
            <p:cNvSpPr>
              <a:spLocks noChangeArrowheads="1"/>
            </p:cNvSpPr>
            <p:nvPr/>
          </p:nvSpPr>
          <p:spPr bwMode="auto">
            <a:xfrm>
              <a:off x="4372" y="1188"/>
              <a:ext cx="111" cy="1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9" name="Rectangle 23"/>
            <p:cNvSpPr>
              <a:spLocks noChangeArrowheads="1"/>
            </p:cNvSpPr>
            <p:nvPr/>
          </p:nvSpPr>
          <p:spPr bwMode="auto">
            <a:xfrm>
              <a:off x="4523" y="1082"/>
              <a:ext cx="68" cy="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0" name="Rectangle 24"/>
            <p:cNvSpPr>
              <a:spLocks noChangeArrowheads="1"/>
            </p:cNvSpPr>
            <p:nvPr/>
          </p:nvSpPr>
          <p:spPr bwMode="auto">
            <a:xfrm>
              <a:off x="4626" y="1015"/>
              <a:ext cx="32" cy="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1" name="Rectangle 25"/>
            <p:cNvSpPr>
              <a:spLocks noChangeArrowheads="1"/>
            </p:cNvSpPr>
            <p:nvPr/>
          </p:nvSpPr>
          <p:spPr bwMode="auto">
            <a:xfrm>
              <a:off x="5056" y="506"/>
              <a:ext cx="111" cy="1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2" name="Rectangle 26"/>
            <p:cNvSpPr>
              <a:spLocks noChangeArrowheads="1"/>
            </p:cNvSpPr>
            <p:nvPr/>
          </p:nvSpPr>
          <p:spPr bwMode="auto">
            <a:xfrm>
              <a:off x="4948" y="657"/>
              <a:ext cx="68" cy="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3" name="Rectangle 27"/>
            <p:cNvSpPr>
              <a:spLocks noChangeArrowheads="1"/>
            </p:cNvSpPr>
            <p:nvPr/>
          </p:nvSpPr>
          <p:spPr bwMode="auto">
            <a:xfrm>
              <a:off x="4881" y="760"/>
              <a:ext cx="32" cy="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4" name="Rectangle 28"/>
            <p:cNvSpPr>
              <a:spLocks noChangeArrowheads="1"/>
            </p:cNvSpPr>
            <p:nvPr/>
          </p:nvSpPr>
          <p:spPr bwMode="auto">
            <a:xfrm>
              <a:off x="5056" y="1192"/>
              <a:ext cx="111" cy="10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5" name="Rectangle 29"/>
            <p:cNvSpPr>
              <a:spLocks noChangeArrowheads="1"/>
            </p:cNvSpPr>
            <p:nvPr/>
          </p:nvSpPr>
          <p:spPr bwMode="auto">
            <a:xfrm>
              <a:off x="4948" y="1086"/>
              <a:ext cx="68" cy="6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6" name="Rectangle 30"/>
            <p:cNvSpPr>
              <a:spLocks noChangeArrowheads="1"/>
            </p:cNvSpPr>
            <p:nvPr/>
          </p:nvSpPr>
          <p:spPr bwMode="auto">
            <a:xfrm>
              <a:off x="4881" y="1019"/>
              <a:ext cx="32" cy="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7" name="Rectangle 31"/>
            <p:cNvSpPr>
              <a:spLocks noChangeArrowheads="1"/>
            </p:cNvSpPr>
            <p:nvPr/>
          </p:nvSpPr>
          <p:spPr bwMode="auto">
            <a:xfrm>
              <a:off x="4372" y="506"/>
              <a:ext cx="107" cy="1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8" name="Rectangle 32"/>
            <p:cNvSpPr>
              <a:spLocks noChangeArrowheads="1"/>
            </p:cNvSpPr>
            <p:nvPr/>
          </p:nvSpPr>
          <p:spPr bwMode="auto">
            <a:xfrm>
              <a:off x="4523" y="657"/>
              <a:ext cx="64" cy="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9" name="Rectangle 33"/>
            <p:cNvSpPr>
              <a:spLocks noChangeArrowheads="1"/>
            </p:cNvSpPr>
            <p:nvPr/>
          </p:nvSpPr>
          <p:spPr bwMode="auto">
            <a:xfrm>
              <a:off x="4622" y="760"/>
              <a:ext cx="32" cy="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1"/>
          <p:cNvGrpSpPr>
            <a:grpSpLocks/>
          </p:cNvGrpSpPr>
          <p:nvPr/>
        </p:nvGrpSpPr>
        <p:grpSpPr bwMode="auto">
          <a:xfrm>
            <a:off x="1703388" y="298450"/>
            <a:ext cx="5951537" cy="6024563"/>
            <a:chOff x="1073" y="188"/>
            <a:chExt cx="3749" cy="3795"/>
          </a:xfrm>
        </p:grpSpPr>
        <p:sp>
          <p:nvSpPr>
            <p:cNvPr id="15363" name="Freeform 16"/>
            <p:cNvSpPr>
              <a:spLocks/>
            </p:cNvSpPr>
            <p:nvPr/>
          </p:nvSpPr>
          <p:spPr bwMode="auto">
            <a:xfrm>
              <a:off x="2435" y="1582"/>
              <a:ext cx="1015" cy="1018"/>
            </a:xfrm>
            <a:custGeom>
              <a:avLst/>
              <a:gdLst>
                <a:gd name="T0" fmla="*/ 0 w 192"/>
                <a:gd name="T1" fmla="*/ 517 h 193"/>
                <a:gd name="T2" fmla="*/ 508 w 192"/>
                <a:gd name="T3" fmla="*/ 0 h 193"/>
                <a:gd name="T4" fmla="*/ 1015 w 192"/>
                <a:gd name="T5" fmla="*/ 517 h 193"/>
                <a:gd name="T6" fmla="*/ 508 w 192"/>
                <a:gd name="T7" fmla="*/ 1018 h 193"/>
                <a:gd name="T8" fmla="*/ 0 w 192"/>
                <a:gd name="T9" fmla="*/ 517 h 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2" h="193">
                  <a:moveTo>
                    <a:pt x="0" y="98"/>
                  </a:moveTo>
                  <a:lnTo>
                    <a:pt x="96" y="0"/>
                  </a:lnTo>
                  <a:lnTo>
                    <a:pt x="192" y="98"/>
                  </a:lnTo>
                  <a:lnTo>
                    <a:pt x="96" y="193"/>
                  </a:lnTo>
                  <a:lnTo>
                    <a:pt x="0" y="98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4" name="Line 17"/>
            <p:cNvSpPr>
              <a:spLocks noChangeShapeType="1"/>
            </p:cNvSpPr>
            <p:nvPr/>
          </p:nvSpPr>
          <p:spPr bwMode="auto">
            <a:xfrm flipV="1">
              <a:off x="2942" y="188"/>
              <a:ext cx="6" cy="13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5" name="Freeform 18"/>
            <p:cNvSpPr>
              <a:spLocks/>
            </p:cNvSpPr>
            <p:nvPr/>
          </p:nvSpPr>
          <p:spPr bwMode="auto">
            <a:xfrm>
              <a:off x="2552" y="442"/>
              <a:ext cx="791" cy="485"/>
            </a:xfrm>
            <a:custGeom>
              <a:avLst/>
              <a:gdLst>
                <a:gd name="T0" fmla="*/ 0 w 150"/>
                <a:gd name="T1" fmla="*/ 11 h 92"/>
                <a:gd name="T2" fmla="*/ 390 w 150"/>
                <a:gd name="T3" fmla="*/ 485 h 92"/>
                <a:gd name="T4" fmla="*/ 791 w 150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0" y="2"/>
                  </a:moveTo>
                  <a:lnTo>
                    <a:pt x="74" y="92"/>
                  </a:lnTo>
                  <a:lnTo>
                    <a:pt x="15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6" name="Freeform 19"/>
            <p:cNvSpPr>
              <a:spLocks/>
            </p:cNvSpPr>
            <p:nvPr/>
          </p:nvSpPr>
          <p:spPr bwMode="auto">
            <a:xfrm>
              <a:off x="2552" y="916"/>
              <a:ext cx="791" cy="486"/>
            </a:xfrm>
            <a:custGeom>
              <a:avLst/>
              <a:gdLst>
                <a:gd name="T0" fmla="*/ 0 w 150"/>
                <a:gd name="T1" fmla="*/ 0 h 92"/>
                <a:gd name="T2" fmla="*/ 390 w 150"/>
                <a:gd name="T3" fmla="*/ 486 h 92"/>
                <a:gd name="T4" fmla="*/ 791 w 150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0" y="0"/>
                  </a:moveTo>
                  <a:lnTo>
                    <a:pt x="74" y="92"/>
                  </a:lnTo>
                  <a:lnTo>
                    <a:pt x="15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7" name="Line 20"/>
            <p:cNvSpPr>
              <a:spLocks noChangeShapeType="1"/>
            </p:cNvSpPr>
            <p:nvPr/>
          </p:nvSpPr>
          <p:spPr bwMode="auto">
            <a:xfrm>
              <a:off x="2953" y="2589"/>
              <a:ext cx="5" cy="13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8" name="Freeform 21"/>
            <p:cNvSpPr>
              <a:spLocks/>
            </p:cNvSpPr>
            <p:nvPr/>
          </p:nvSpPr>
          <p:spPr bwMode="auto">
            <a:xfrm>
              <a:off x="2552" y="3244"/>
              <a:ext cx="791" cy="485"/>
            </a:xfrm>
            <a:custGeom>
              <a:avLst/>
              <a:gdLst>
                <a:gd name="T0" fmla="*/ 791 w 150"/>
                <a:gd name="T1" fmla="*/ 485 h 92"/>
                <a:gd name="T2" fmla="*/ 401 w 150"/>
                <a:gd name="T3" fmla="*/ 0 h 92"/>
                <a:gd name="T4" fmla="*/ 0 w 150"/>
                <a:gd name="T5" fmla="*/ 485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150" y="92"/>
                  </a:moveTo>
                  <a:lnTo>
                    <a:pt x="76" y="0"/>
                  </a:lnTo>
                  <a:lnTo>
                    <a:pt x="0" y="92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9" name="Freeform 22"/>
            <p:cNvSpPr>
              <a:spLocks/>
            </p:cNvSpPr>
            <p:nvPr/>
          </p:nvSpPr>
          <p:spPr bwMode="auto">
            <a:xfrm>
              <a:off x="2552" y="2780"/>
              <a:ext cx="791" cy="485"/>
            </a:xfrm>
            <a:custGeom>
              <a:avLst/>
              <a:gdLst>
                <a:gd name="T0" fmla="*/ 791 w 150"/>
                <a:gd name="T1" fmla="*/ 474 h 92"/>
                <a:gd name="T2" fmla="*/ 401 w 150"/>
                <a:gd name="T3" fmla="*/ 0 h 92"/>
                <a:gd name="T4" fmla="*/ 0 w 150"/>
                <a:gd name="T5" fmla="*/ 485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0" h="92">
                  <a:moveTo>
                    <a:pt x="150" y="90"/>
                  </a:moveTo>
                  <a:lnTo>
                    <a:pt x="76" y="0"/>
                  </a:lnTo>
                  <a:lnTo>
                    <a:pt x="0" y="92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0" name="Line 23"/>
            <p:cNvSpPr>
              <a:spLocks noChangeShapeType="1"/>
            </p:cNvSpPr>
            <p:nvPr/>
          </p:nvSpPr>
          <p:spPr bwMode="auto">
            <a:xfrm>
              <a:off x="3450" y="2093"/>
              <a:ext cx="1372" cy="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1" name="Freeform 24"/>
            <p:cNvSpPr>
              <a:spLocks/>
            </p:cNvSpPr>
            <p:nvPr/>
          </p:nvSpPr>
          <p:spPr bwMode="auto">
            <a:xfrm>
              <a:off x="4104" y="1700"/>
              <a:ext cx="486" cy="794"/>
            </a:xfrm>
            <a:custGeom>
              <a:avLst/>
              <a:gdLst>
                <a:gd name="T0" fmla="*/ 475 w 92"/>
                <a:gd name="T1" fmla="*/ 0 h 150"/>
                <a:gd name="T2" fmla="*/ 0 w 92"/>
                <a:gd name="T3" fmla="*/ 392 h 150"/>
                <a:gd name="T4" fmla="*/ 486 w 92"/>
                <a:gd name="T5" fmla="*/ 794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90" y="0"/>
                  </a:moveTo>
                  <a:lnTo>
                    <a:pt x="0" y="74"/>
                  </a:lnTo>
                  <a:lnTo>
                    <a:pt x="92" y="15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2" name="Freeform 25"/>
            <p:cNvSpPr>
              <a:spLocks/>
            </p:cNvSpPr>
            <p:nvPr/>
          </p:nvSpPr>
          <p:spPr bwMode="auto">
            <a:xfrm>
              <a:off x="3641" y="1700"/>
              <a:ext cx="485" cy="794"/>
            </a:xfrm>
            <a:custGeom>
              <a:avLst/>
              <a:gdLst>
                <a:gd name="T0" fmla="*/ 474 w 92"/>
                <a:gd name="T1" fmla="*/ 0 h 150"/>
                <a:gd name="T2" fmla="*/ 0 w 92"/>
                <a:gd name="T3" fmla="*/ 392 h 150"/>
                <a:gd name="T4" fmla="*/ 485 w 92"/>
                <a:gd name="T5" fmla="*/ 794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90" y="0"/>
                  </a:moveTo>
                  <a:lnTo>
                    <a:pt x="0" y="74"/>
                  </a:lnTo>
                  <a:lnTo>
                    <a:pt x="92" y="15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3" name="Line 26"/>
            <p:cNvSpPr>
              <a:spLocks noChangeShapeType="1"/>
            </p:cNvSpPr>
            <p:nvPr/>
          </p:nvSpPr>
          <p:spPr bwMode="auto">
            <a:xfrm flipH="1">
              <a:off x="1073" y="2093"/>
              <a:ext cx="1362" cy="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4" name="Freeform 27"/>
            <p:cNvSpPr>
              <a:spLocks/>
            </p:cNvSpPr>
            <p:nvPr/>
          </p:nvSpPr>
          <p:spPr bwMode="auto">
            <a:xfrm>
              <a:off x="1294" y="1700"/>
              <a:ext cx="486" cy="794"/>
            </a:xfrm>
            <a:custGeom>
              <a:avLst/>
              <a:gdLst>
                <a:gd name="T0" fmla="*/ 11 w 92"/>
                <a:gd name="T1" fmla="*/ 0 h 150"/>
                <a:gd name="T2" fmla="*/ 486 w 92"/>
                <a:gd name="T3" fmla="*/ 392 h 150"/>
                <a:gd name="T4" fmla="*/ 0 w 92"/>
                <a:gd name="T5" fmla="*/ 794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2" y="0"/>
                  </a:moveTo>
                  <a:lnTo>
                    <a:pt x="92" y="74"/>
                  </a:lnTo>
                  <a:lnTo>
                    <a:pt x="0" y="15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5" name="Freeform 28"/>
            <p:cNvSpPr>
              <a:spLocks/>
            </p:cNvSpPr>
            <p:nvPr/>
          </p:nvSpPr>
          <p:spPr bwMode="auto">
            <a:xfrm>
              <a:off x="1769" y="1700"/>
              <a:ext cx="485" cy="794"/>
            </a:xfrm>
            <a:custGeom>
              <a:avLst/>
              <a:gdLst>
                <a:gd name="T0" fmla="*/ 0 w 92"/>
                <a:gd name="T1" fmla="*/ 0 h 150"/>
                <a:gd name="T2" fmla="*/ 485 w 92"/>
                <a:gd name="T3" fmla="*/ 392 h 150"/>
                <a:gd name="T4" fmla="*/ 0 w 92"/>
                <a:gd name="T5" fmla="*/ 794 h 1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150">
                  <a:moveTo>
                    <a:pt x="0" y="0"/>
                  </a:moveTo>
                  <a:lnTo>
                    <a:pt x="92" y="74"/>
                  </a:lnTo>
                  <a:lnTo>
                    <a:pt x="0" y="15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6" name="Line 29"/>
            <p:cNvSpPr>
              <a:spLocks noChangeShapeType="1"/>
            </p:cNvSpPr>
            <p:nvPr/>
          </p:nvSpPr>
          <p:spPr bwMode="auto">
            <a:xfrm flipV="1">
              <a:off x="3196" y="1129"/>
              <a:ext cx="706" cy="7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7" name="Freeform 30"/>
            <p:cNvSpPr>
              <a:spLocks/>
            </p:cNvSpPr>
            <p:nvPr/>
          </p:nvSpPr>
          <p:spPr bwMode="auto">
            <a:xfrm>
              <a:off x="3608" y="916"/>
              <a:ext cx="518" cy="519"/>
            </a:xfrm>
            <a:custGeom>
              <a:avLst/>
              <a:gdLst>
                <a:gd name="T0" fmla="*/ 53 w 98"/>
                <a:gd name="T1" fmla="*/ 0 h 98"/>
                <a:gd name="T2" fmla="*/ 0 w 98"/>
                <a:gd name="T3" fmla="*/ 519 h 98"/>
                <a:gd name="T4" fmla="*/ 518 w 98"/>
                <a:gd name="T5" fmla="*/ 466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10" y="0"/>
                  </a:moveTo>
                  <a:lnTo>
                    <a:pt x="0" y="98"/>
                  </a:lnTo>
                  <a:lnTo>
                    <a:pt x="98" y="8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8" name="Freeform 31"/>
            <p:cNvSpPr>
              <a:spLocks/>
            </p:cNvSpPr>
            <p:nvPr/>
          </p:nvSpPr>
          <p:spPr bwMode="auto">
            <a:xfrm>
              <a:off x="3332" y="1192"/>
              <a:ext cx="519" cy="516"/>
            </a:xfrm>
            <a:custGeom>
              <a:avLst/>
              <a:gdLst>
                <a:gd name="T0" fmla="*/ 42 w 98"/>
                <a:gd name="T1" fmla="*/ 0 h 98"/>
                <a:gd name="T2" fmla="*/ 0 w 98"/>
                <a:gd name="T3" fmla="*/ 516 h 98"/>
                <a:gd name="T4" fmla="*/ 519 w 98"/>
                <a:gd name="T5" fmla="*/ 463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8" y="0"/>
                  </a:moveTo>
                  <a:lnTo>
                    <a:pt x="0" y="98"/>
                  </a:lnTo>
                  <a:lnTo>
                    <a:pt x="98" y="8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9" name="Line 32"/>
            <p:cNvSpPr>
              <a:spLocks noChangeShapeType="1"/>
            </p:cNvSpPr>
            <p:nvPr/>
          </p:nvSpPr>
          <p:spPr bwMode="auto">
            <a:xfrm flipH="1">
              <a:off x="1960" y="2341"/>
              <a:ext cx="720" cy="7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0" name="Freeform 33"/>
            <p:cNvSpPr>
              <a:spLocks/>
            </p:cNvSpPr>
            <p:nvPr/>
          </p:nvSpPr>
          <p:spPr bwMode="auto">
            <a:xfrm>
              <a:off x="1750" y="2747"/>
              <a:ext cx="515" cy="518"/>
            </a:xfrm>
            <a:custGeom>
              <a:avLst/>
              <a:gdLst>
                <a:gd name="T0" fmla="*/ 473 w 98"/>
                <a:gd name="T1" fmla="*/ 518 h 98"/>
                <a:gd name="T2" fmla="*/ 515 w 98"/>
                <a:gd name="T3" fmla="*/ 0 h 98"/>
                <a:gd name="T4" fmla="*/ 0 w 98"/>
                <a:gd name="T5" fmla="*/ 53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8">
                  <a:moveTo>
                    <a:pt x="90" y="98"/>
                  </a:moveTo>
                  <a:lnTo>
                    <a:pt x="98" y="0"/>
                  </a:lnTo>
                  <a:lnTo>
                    <a:pt x="0" y="1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1" name="Freeform 34"/>
            <p:cNvSpPr>
              <a:spLocks/>
            </p:cNvSpPr>
            <p:nvPr/>
          </p:nvSpPr>
          <p:spPr bwMode="auto">
            <a:xfrm>
              <a:off x="2023" y="2480"/>
              <a:ext cx="518" cy="510"/>
            </a:xfrm>
            <a:custGeom>
              <a:avLst/>
              <a:gdLst>
                <a:gd name="T0" fmla="*/ 476 w 98"/>
                <a:gd name="T1" fmla="*/ 510 h 97"/>
                <a:gd name="T2" fmla="*/ 518 w 98"/>
                <a:gd name="T3" fmla="*/ 0 h 97"/>
                <a:gd name="T4" fmla="*/ 0 w 98"/>
                <a:gd name="T5" fmla="*/ 53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7">
                  <a:moveTo>
                    <a:pt x="90" y="97"/>
                  </a:moveTo>
                  <a:lnTo>
                    <a:pt x="98" y="0"/>
                  </a:lnTo>
                  <a:lnTo>
                    <a:pt x="0" y="1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2" name="Line 35"/>
            <p:cNvSpPr>
              <a:spLocks noChangeShapeType="1"/>
            </p:cNvSpPr>
            <p:nvPr/>
          </p:nvSpPr>
          <p:spPr bwMode="auto">
            <a:xfrm>
              <a:off x="3211" y="2326"/>
              <a:ext cx="718" cy="7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3" name="Freeform 36"/>
            <p:cNvSpPr>
              <a:spLocks/>
            </p:cNvSpPr>
            <p:nvPr/>
          </p:nvSpPr>
          <p:spPr bwMode="auto">
            <a:xfrm>
              <a:off x="3641" y="2747"/>
              <a:ext cx="515" cy="529"/>
            </a:xfrm>
            <a:custGeom>
              <a:avLst/>
              <a:gdLst>
                <a:gd name="T0" fmla="*/ 515 w 98"/>
                <a:gd name="T1" fmla="*/ 53 h 100"/>
                <a:gd name="T2" fmla="*/ 0 w 98"/>
                <a:gd name="T3" fmla="*/ 0 h 100"/>
                <a:gd name="T4" fmla="*/ 53 w 98"/>
                <a:gd name="T5" fmla="*/ 529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00">
                  <a:moveTo>
                    <a:pt x="98" y="10"/>
                  </a:moveTo>
                  <a:lnTo>
                    <a:pt x="0" y="0"/>
                  </a:lnTo>
                  <a:lnTo>
                    <a:pt x="10" y="10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4" name="Freeform 37"/>
            <p:cNvSpPr>
              <a:spLocks/>
            </p:cNvSpPr>
            <p:nvPr/>
          </p:nvSpPr>
          <p:spPr bwMode="auto">
            <a:xfrm>
              <a:off x="3365" y="2480"/>
              <a:ext cx="518" cy="510"/>
            </a:xfrm>
            <a:custGeom>
              <a:avLst/>
              <a:gdLst>
                <a:gd name="T0" fmla="*/ 518 w 98"/>
                <a:gd name="T1" fmla="*/ 42 h 97"/>
                <a:gd name="T2" fmla="*/ 0 w 98"/>
                <a:gd name="T3" fmla="*/ 0 h 97"/>
                <a:gd name="T4" fmla="*/ 42 w 98"/>
                <a:gd name="T5" fmla="*/ 510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97">
                  <a:moveTo>
                    <a:pt x="98" y="8"/>
                  </a:moveTo>
                  <a:lnTo>
                    <a:pt x="0" y="0"/>
                  </a:lnTo>
                  <a:lnTo>
                    <a:pt x="8" y="97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5" name="Line 38"/>
            <p:cNvSpPr>
              <a:spLocks noChangeShapeType="1"/>
            </p:cNvSpPr>
            <p:nvPr/>
          </p:nvSpPr>
          <p:spPr bwMode="auto">
            <a:xfrm flipH="1" flipV="1">
              <a:off x="1971" y="1148"/>
              <a:ext cx="709" cy="7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6" name="Freeform 39"/>
            <p:cNvSpPr>
              <a:spLocks/>
            </p:cNvSpPr>
            <p:nvPr/>
          </p:nvSpPr>
          <p:spPr bwMode="auto">
            <a:xfrm>
              <a:off x="1761" y="916"/>
              <a:ext cx="504" cy="519"/>
            </a:xfrm>
            <a:custGeom>
              <a:avLst/>
              <a:gdLst>
                <a:gd name="T0" fmla="*/ 0 w 96"/>
                <a:gd name="T1" fmla="*/ 477 h 98"/>
                <a:gd name="T2" fmla="*/ 504 w 96"/>
                <a:gd name="T3" fmla="*/ 519 h 98"/>
                <a:gd name="T4" fmla="*/ 462 w 96"/>
                <a:gd name="T5" fmla="*/ 0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" h="98">
                  <a:moveTo>
                    <a:pt x="0" y="90"/>
                  </a:moveTo>
                  <a:lnTo>
                    <a:pt x="96" y="98"/>
                  </a:lnTo>
                  <a:lnTo>
                    <a:pt x="8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7" name="Freeform 40"/>
            <p:cNvSpPr>
              <a:spLocks/>
            </p:cNvSpPr>
            <p:nvPr/>
          </p:nvSpPr>
          <p:spPr bwMode="auto">
            <a:xfrm>
              <a:off x="2033" y="1192"/>
              <a:ext cx="519" cy="527"/>
            </a:xfrm>
            <a:custGeom>
              <a:avLst/>
              <a:gdLst>
                <a:gd name="T0" fmla="*/ 0 w 98"/>
                <a:gd name="T1" fmla="*/ 474 h 100"/>
                <a:gd name="T2" fmla="*/ 519 w 98"/>
                <a:gd name="T3" fmla="*/ 527 h 100"/>
                <a:gd name="T4" fmla="*/ 466 w 98"/>
                <a:gd name="T5" fmla="*/ 0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00">
                  <a:moveTo>
                    <a:pt x="0" y="90"/>
                  </a:moveTo>
                  <a:lnTo>
                    <a:pt x="98" y="100"/>
                  </a:lnTo>
                  <a:lnTo>
                    <a:pt x="8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53"/>
          <p:cNvGrpSpPr>
            <a:grpSpLocks/>
          </p:cNvGrpSpPr>
          <p:nvPr/>
        </p:nvGrpSpPr>
        <p:grpSpPr bwMode="auto">
          <a:xfrm>
            <a:off x="1706563" y="236538"/>
            <a:ext cx="5978525" cy="6310312"/>
            <a:chOff x="1075" y="149"/>
            <a:chExt cx="3766" cy="3975"/>
          </a:xfrm>
        </p:grpSpPr>
        <p:sp>
          <p:nvSpPr>
            <p:cNvPr id="17411" name="Freeform 36"/>
            <p:cNvSpPr>
              <a:spLocks/>
            </p:cNvSpPr>
            <p:nvPr/>
          </p:nvSpPr>
          <p:spPr bwMode="auto">
            <a:xfrm>
              <a:off x="2770" y="149"/>
              <a:ext cx="401" cy="1702"/>
            </a:xfrm>
            <a:custGeom>
              <a:avLst/>
              <a:gdLst>
                <a:gd name="T0" fmla="*/ 201 w 64"/>
                <a:gd name="T1" fmla="*/ 1702 h 270"/>
                <a:gd name="T2" fmla="*/ 201 w 64"/>
                <a:gd name="T3" fmla="*/ 340 h 270"/>
                <a:gd name="T4" fmla="*/ 401 w 64"/>
                <a:gd name="T5" fmla="*/ 340 h 270"/>
                <a:gd name="T6" fmla="*/ 201 w 64"/>
                <a:gd name="T7" fmla="*/ 0 h 270"/>
                <a:gd name="T8" fmla="*/ 0 w 64"/>
                <a:gd name="T9" fmla="*/ 340 h 270"/>
                <a:gd name="T10" fmla="*/ 188 w 64"/>
                <a:gd name="T11" fmla="*/ 340 h 270"/>
                <a:gd name="T12" fmla="*/ 201 w 64"/>
                <a:gd name="T13" fmla="*/ 1702 h 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270">
                  <a:moveTo>
                    <a:pt x="32" y="270"/>
                  </a:moveTo>
                  <a:lnTo>
                    <a:pt x="32" y="54"/>
                  </a:lnTo>
                  <a:lnTo>
                    <a:pt x="64" y="54"/>
                  </a:lnTo>
                  <a:lnTo>
                    <a:pt x="32" y="0"/>
                  </a:lnTo>
                  <a:lnTo>
                    <a:pt x="0" y="54"/>
                  </a:lnTo>
                  <a:lnTo>
                    <a:pt x="30" y="54"/>
                  </a:lnTo>
                  <a:lnTo>
                    <a:pt x="32" y="27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2" name="Freeform 37"/>
            <p:cNvSpPr>
              <a:spLocks/>
            </p:cNvSpPr>
            <p:nvPr/>
          </p:nvSpPr>
          <p:spPr bwMode="auto">
            <a:xfrm>
              <a:off x="2767" y="967"/>
              <a:ext cx="391" cy="303"/>
            </a:xfrm>
            <a:custGeom>
              <a:avLst/>
              <a:gdLst>
                <a:gd name="T0" fmla="*/ 202 w 62"/>
                <a:gd name="T1" fmla="*/ 0 h 48"/>
                <a:gd name="T2" fmla="*/ 0 w 62"/>
                <a:gd name="T3" fmla="*/ 303 h 48"/>
                <a:gd name="T4" fmla="*/ 391 w 62"/>
                <a:gd name="T5" fmla="*/ 303 h 48"/>
                <a:gd name="T6" fmla="*/ 202 w 62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" h="48">
                  <a:moveTo>
                    <a:pt x="32" y="0"/>
                  </a:moveTo>
                  <a:lnTo>
                    <a:pt x="0" y="48"/>
                  </a:lnTo>
                  <a:lnTo>
                    <a:pt x="62" y="48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3" name="Freeform 38"/>
            <p:cNvSpPr>
              <a:spLocks/>
            </p:cNvSpPr>
            <p:nvPr/>
          </p:nvSpPr>
          <p:spPr bwMode="auto">
            <a:xfrm>
              <a:off x="3160" y="1956"/>
              <a:ext cx="1681" cy="393"/>
            </a:xfrm>
            <a:custGeom>
              <a:avLst/>
              <a:gdLst>
                <a:gd name="T0" fmla="*/ 0 w 267"/>
                <a:gd name="T1" fmla="*/ 190 h 62"/>
                <a:gd name="T2" fmla="*/ 1360 w 267"/>
                <a:gd name="T3" fmla="*/ 190 h 62"/>
                <a:gd name="T4" fmla="*/ 1360 w 267"/>
                <a:gd name="T5" fmla="*/ 393 h 62"/>
                <a:gd name="T6" fmla="*/ 1681 w 267"/>
                <a:gd name="T7" fmla="*/ 190 h 62"/>
                <a:gd name="T8" fmla="*/ 1360 w 267"/>
                <a:gd name="T9" fmla="*/ 0 h 62"/>
                <a:gd name="T10" fmla="*/ 1360 w 267"/>
                <a:gd name="T11" fmla="*/ 177 h 62"/>
                <a:gd name="T12" fmla="*/ 0 w 267"/>
                <a:gd name="T13" fmla="*/ 190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7" h="62">
                  <a:moveTo>
                    <a:pt x="0" y="30"/>
                  </a:moveTo>
                  <a:lnTo>
                    <a:pt x="216" y="30"/>
                  </a:lnTo>
                  <a:lnTo>
                    <a:pt x="216" y="62"/>
                  </a:lnTo>
                  <a:lnTo>
                    <a:pt x="267" y="30"/>
                  </a:lnTo>
                  <a:lnTo>
                    <a:pt x="216" y="0"/>
                  </a:lnTo>
                  <a:lnTo>
                    <a:pt x="216" y="2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4" name="Freeform 39"/>
            <p:cNvSpPr>
              <a:spLocks/>
            </p:cNvSpPr>
            <p:nvPr/>
          </p:nvSpPr>
          <p:spPr bwMode="auto">
            <a:xfrm>
              <a:off x="3097" y="1384"/>
              <a:ext cx="642" cy="642"/>
            </a:xfrm>
            <a:custGeom>
              <a:avLst/>
              <a:gdLst>
                <a:gd name="T0" fmla="*/ 0 w 102"/>
                <a:gd name="T1" fmla="*/ 642 h 102"/>
                <a:gd name="T2" fmla="*/ 516 w 102"/>
                <a:gd name="T3" fmla="*/ 126 h 102"/>
                <a:gd name="T4" fmla="*/ 592 w 102"/>
                <a:gd name="T5" fmla="*/ 201 h 102"/>
                <a:gd name="T6" fmla="*/ 642 w 102"/>
                <a:gd name="T7" fmla="*/ 0 h 102"/>
                <a:gd name="T8" fmla="*/ 441 w 102"/>
                <a:gd name="T9" fmla="*/ 50 h 102"/>
                <a:gd name="T10" fmla="*/ 516 w 102"/>
                <a:gd name="T11" fmla="*/ 126 h 102"/>
                <a:gd name="T12" fmla="*/ 0 w 102"/>
                <a:gd name="T13" fmla="*/ 642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102">
                  <a:moveTo>
                    <a:pt x="0" y="102"/>
                  </a:moveTo>
                  <a:lnTo>
                    <a:pt x="82" y="20"/>
                  </a:lnTo>
                  <a:lnTo>
                    <a:pt x="94" y="32"/>
                  </a:lnTo>
                  <a:lnTo>
                    <a:pt x="102" y="0"/>
                  </a:lnTo>
                  <a:lnTo>
                    <a:pt x="70" y="8"/>
                  </a:lnTo>
                  <a:lnTo>
                    <a:pt x="82" y="2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5" name="Freeform 40"/>
            <p:cNvSpPr>
              <a:spLocks/>
            </p:cNvSpPr>
            <p:nvPr/>
          </p:nvSpPr>
          <p:spPr bwMode="auto">
            <a:xfrm>
              <a:off x="3715" y="1951"/>
              <a:ext cx="314" cy="393"/>
            </a:xfrm>
            <a:custGeom>
              <a:avLst/>
              <a:gdLst>
                <a:gd name="T0" fmla="*/ 314 w 50"/>
                <a:gd name="T1" fmla="*/ 190 h 62"/>
                <a:gd name="T2" fmla="*/ 0 w 50"/>
                <a:gd name="T3" fmla="*/ 0 h 62"/>
                <a:gd name="T4" fmla="*/ 0 w 50"/>
                <a:gd name="T5" fmla="*/ 393 h 62"/>
                <a:gd name="T6" fmla="*/ 314 w 50"/>
                <a:gd name="T7" fmla="*/ 190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62">
                  <a:moveTo>
                    <a:pt x="50" y="30"/>
                  </a:moveTo>
                  <a:lnTo>
                    <a:pt x="0" y="0"/>
                  </a:lnTo>
                  <a:lnTo>
                    <a:pt x="0" y="62"/>
                  </a:lnTo>
                  <a:lnTo>
                    <a:pt x="50" y="3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6" name="Freeform 41"/>
            <p:cNvSpPr>
              <a:spLocks/>
            </p:cNvSpPr>
            <p:nvPr/>
          </p:nvSpPr>
          <p:spPr bwMode="auto">
            <a:xfrm>
              <a:off x="3224" y="1694"/>
              <a:ext cx="202" cy="189"/>
            </a:xfrm>
            <a:custGeom>
              <a:avLst/>
              <a:gdLst>
                <a:gd name="T0" fmla="*/ 202 w 32"/>
                <a:gd name="T1" fmla="*/ 0 h 30"/>
                <a:gd name="T2" fmla="*/ 0 w 32"/>
                <a:gd name="T3" fmla="*/ 38 h 30"/>
                <a:gd name="T4" fmla="*/ 152 w 32"/>
                <a:gd name="T5" fmla="*/ 189 h 30"/>
                <a:gd name="T6" fmla="*/ 202 w 32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" h="30">
                  <a:moveTo>
                    <a:pt x="32" y="0"/>
                  </a:moveTo>
                  <a:lnTo>
                    <a:pt x="0" y="6"/>
                  </a:lnTo>
                  <a:lnTo>
                    <a:pt x="24" y="3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7" name="Freeform 42"/>
            <p:cNvSpPr>
              <a:spLocks/>
            </p:cNvSpPr>
            <p:nvPr/>
          </p:nvSpPr>
          <p:spPr bwMode="auto">
            <a:xfrm>
              <a:off x="3086" y="2292"/>
              <a:ext cx="642" cy="624"/>
            </a:xfrm>
            <a:custGeom>
              <a:avLst/>
              <a:gdLst>
                <a:gd name="T0" fmla="*/ 0 w 102"/>
                <a:gd name="T1" fmla="*/ 0 h 99"/>
                <a:gd name="T2" fmla="*/ 516 w 102"/>
                <a:gd name="T3" fmla="*/ 498 h 99"/>
                <a:gd name="T4" fmla="*/ 441 w 102"/>
                <a:gd name="T5" fmla="*/ 574 h 99"/>
                <a:gd name="T6" fmla="*/ 642 w 102"/>
                <a:gd name="T7" fmla="*/ 624 h 99"/>
                <a:gd name="T8" fmla="*/ 592 w 102"/>
                <a:gd name="T9" fmla="*/ 422 h 99"/>
                <a:gd name="T10" fmla="*/ 516 w 102"/>
                <a:gd name="T11" fmla="*/ 498 h 99"/>
                <a:gd name="T12" fmla="*/ 0 w 102"/>
                <a:gd name="T13" fmla="*/ 0 h 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99">
                  <a:moveTo>
                    <a:pt x="0" y="0"/>
                  </a:moveTo>
                  <a:lnTo>
                    <a:pt x="82" y="79"/>
                  </a:lnTo>
                  <a:lnTo>
                    <a:pt x="70" y="91"/>
                  </a:lnTo>
                  <a:lnTo>
                    <a:pt x="102" y="99"/>
                  </a:lnTo>
                  <a:lnTo>
                    <a:pt x="94" y="67"/>
                  </a:lnTo>
                  <a:lnTo>
                    <a:pt x="82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8" name="Freeform 43"/>
            <p:cNvSpPr>
              <a:spLocks/>
            </p:cNvSpPr>
            <p:nvPr/>
          </p:nvSpPr>
          <p:spPr bwMode="auto">
            <a:xfrm>
              <a:off x="3224" y="2419"/>
              <a:ext cx="189" cy="194"/>
            </a:xfrm>
            <a:custGeom>
              <a:avLst/>
              <a:gdLst>
                <a:gd name="T0" fmla="*/ 189 w 30"/>
                <a:gd name="T1" fmla="*/ 194 h 31"/>
                <a:gd name="T2" fmla="*/ 151 w 30"/>
                <a:gd name="T3" fmla="*/ 0 h 31"/>
                <a:gd name="T4" fmla="*/ 0 w 30"/>
                <a:gd name="T5" fmla="*/ 144 h 31"/>
                <a:gd name="T6" fmla="*/ 189 w 30"/>
                <a:gd name="T7" fmla="*/ 19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31">
                  <a:moveTo>
                    <a:pt x="30" y="31"/>
                  </a:moveTo>
                  <a:lnTo>
                    <a:pt x="24" y="0"/>
                  </a:lnTo>
                  <a:lnTo>
                    <a:pt x="0" y="23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9" name="Freeform 44"/>
            <p:cNvSpPr>
              <a:spLocks/>
            </p:cNvSpPr>
            <p:nvPr/>
          </p:nvSpPr>
          <p:spPr bwMode="auto">
            <a:xfrm>
              <a:off x="2194" y="1394"/>
              <a:ext cx="642" cy="643"/>
            </a:xfrm>
            <a:custGeom>
              <a:avLst/>
              <a:gdLst>
                <a:gd name="T0" fmla="*/ 642 w 102"/>
                <a:gd name="T1" fmla="*/ 643 h 102"/>
                <a:gd name="T2" fmla="*/ 126 w 102"/>
                <a:gd name="T3" fmla="*/ 126 h 102"/>
                <a:gd name="T4" fmla="*/ 201 w 102"/>
                <a:gd name="T5" fmla="*/ 50 h 102"/>
                <a:gd name="T6" fmla="*/ 0 w 102"/>
                <a:gd name="T7" fmla="*/ 0 h 102"/>
                <a:gd name="T8" fmla="*/ 50 w 102"/>
                <a:gd name="T9" fmla="*/ 202 h 102"/>
                <a:gd name="T10" fmla="*/ 126 w 102"/>
                <a:gd name="T11" fmla="*/ 126 h 102"/>
                <a:gd name="T12" fmla="*/ 642 w 102"/>
                <a:gd name="T13" fmla="*/ 643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2" h="102">
                  <a:moveTo>
                    <a:pt x="102" y="102"/>
                  </a:moveTo>
                  <a:lnTo>
                    <a:pt x="20" y="20"/>
                  </a:lnTo>
                  <a:lnTo>
                    <a:pt x="32" y="8"/>
                  </a:lnTo>
                  <a:lnTo>
                    <a:pt x="0" y="0"/>
                  </a:lnTo>
                  <a:lnTo>
                    <a:pt x="8" y="32"/>
                  </a:lnTo>
                  <a:lnTo>
                    <a:pt x="20" y="20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0" name="Freeform 45"/>
            <p:cNvSpPr>
              <a:spLocks/>
            </p:cNvSpPr>
            <p:nvPr/>
          </p:nvSpPr>
          <p:spPr bwMode="auto">
            <a:xfrm>
              <a:off x="2520" y="1721"/>
              <a:ext cx="189" cy="191"/>
            </a:xfrm>
            <a:custGeom>
              <a:avLst/>
              <a:gdLst>
                <a:gd name="T0" fmla="*/ 0 w 30"/>
                <a:gd name="T1" fmla="*/ 0 h 30"/>
                <a:gd name="T2" fmla="*/ 38 w 30"/>
                <a:gd name="T3" fmla="*/ 191 h 30"/>
                <a:gd name="T4" fmla="*/ 189 w 30"/>
                <a:gd name="T5" fmla="*/ 38 h 30"/>
                <a:gd name="T6" fmla="*/ 0 w 30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30">
                  <a:moveTo>
                    <a:pt x="0" y="0"/>
                  </a:moveTo>
                  <a:lnTo>
                    <a:pt x="6" y="30"/>
                  </a:lnTo>
                  <a:lnTo>
                    <a:pt x="3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1" name="Freeform 46"/>
            <p:cNvSpPr>
              <a:spLocks/>
            </p:cNvSpPr>
            <p:nvPr/>
          </p:nvSpPr>
          <p:spPr bwMode="auto">
            <a:xfrm>
              <a:off x="2212" y="2281"/>
              <a:ext cx="630" cy="635"/>
            </a:xfrm>
            <a:custGeom>
              <a:avLst/>
              <a:gdLst>
                <a:gd name="T0" fmla="*/ 630 w 100"/>
                <a:gd name="T1" fmla="*/ 0 h 101"/>
                <a:gd name="T2" fmla="*/ 126 w 100"/>
                <a:gd name="T3" fmla="*/ 509 h 101"/>
                <a:gd name="T4" fmla="*/ 50 w 100"/>
                <a:gd name="T5" fmla="*/ 434 h 101"/>
                <a:gd name="T6" fmla="*/ 0 w 100"/>
                <a:gd name="T7" fmla="*/ 635 h 101"/>
                <a:gd name="T8" fmla="*/ 202 w 100"/>
                <a:gd name="T9" fmla="*/ 585 h 101"/>
                <a:gd name="T10" fmla="*/ 126 w 100"/>
                <a:gd name="T11" fmla="*/ 509 h 101"/>
                <a:gd name="T12" fmla="*/ 630 w 100"/>
                <a:gd name="T13" fmla="*/ 0 h 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" h="101">
                  <a:moveTo>
                    <a:pt x="100" y="0"/>
                  </a:moveTo>
                  <a:lnTo>
                    <a:pt x="20" y="81"/>
                  </a:lnTo>
                  <a:lnTo>
                    <a:pt x="8" y="69"/>
                  </a:lnTo>
                  <a:lnTo>
                    <a:pt x="0" y="101"/>
                  </a:lnTo>
                  <a:lnTo>
                    <a:pt x="32" y="93"/>
                  </a:lnTo>
                  <a:lnTo>
                    <a:pt x="20" y="8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2" name="Freeform 47"/>
            <p:cNvSpPr>
              <a:spLocks/>
            </p:cNvSpPr>
            <p:nvPr/>
          </p:nvSpPr>
          <p:spPr bwMode="auto">
            <a:xfrm>
              <a:off x="2512" y="2417"/>
              <a:ext cx="202" cy="183"/>
            </a:xfrm>
            <a:custGeom>
              <a:avLst/>
              <a:gdLst>
                <a:gd name="T0" fmla="*/ 0 w 32"/>
                <a:gd name="T1" fmla="*/ 183 h 29"/>
                <a:gd name="T2" fmla="*/ 202 w 32"/>
                <a:gd name="T3" fmla="*/ 145 h 29"/>
                <a:gd name="T4" fmla="*/ 51 w 32"/>
                <a:gd name="T5" fmla="*/ 0 h 29"/>
                <a:gd name="T6" fmla="*/ 0 w 32"/>
                <a:gd name="T7" fmla="*/ 183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" h="29">
                  <a:moveTo>
                    <a:pt x="0" y="29"/>
                  </a:moveTo>
                  <a:lnTo>
                    <a:pt x="32" y="23"/>
                  </a:lnTo>
                  <a:lnTo>
                    <a:pt x="8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3" name="Freeform 48"/>
            <p:cNvSpPr>
              <a:spLocks/>
            </p:cNvSpPr>
            <p:nvPr/>
          </p:nvSpPr>
          <p:spPr bwMode="auto">
            <a:xfrm>
              <a:off x="1075" y="1956"/>
              <a:ext cx="1689" cy="393"/>
            </a:xfrm>
            <a:custGeom>
              <a:avLst/>
              <a:gdLst>
                <a:gd name="T0" fmla="*/ 1689 w 268"/>
                <a:gd name="T1" fmla="*/ 190 h 62"/>
                <a:gd name="T2" fmla="*/ 328 w 268"/>
                <a:gd name="T3" fmla="*/ 190 h 62"/>
                <a:gd name="T4" fmla="*/ 328 w 268"/>
                <a:gd name="T5" fmla="*/ 393 h 62"/>
                <a:gd name="T6" fmla="*/ 0 w 268"/>
                <a:gd name="T7" fmla="*/ 190 h 62"/>
                <a:gd name="T8" fmla="*/ 328 w 268"/>
                <a:gd name="T9" fmla="*/ 0 h 62"/>
                <a:gd name="T10" fmla="*/ 328 w 268"/>
                <a:gd name="T11" fmla="*/ 177 h 62"/>
                <a:gd name="T12" fmla="*/ 1689 w 268"/>
                <a:gd name="T13" fmla="*/ 190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8" h="62">
                  <a:moveTo>
                    <a:pt x="268" y="30"/>
                  </a:moveTo>
                  <a:lnTo>
                    <a:pt x="52" y="30"/>
                  </a:lnTo>
                  <a:lnTo>
                    <a:pt x="52" y="62"/>
                  </a:lnTo>
                  <a:lnTo>
                    <a:pt x="0" y="30"/>
                  </a:lnTo>
                  <a:lnTo>
                    <a:pt x="52" y="0"/>
                  </a:lnTo>
                  <a:lnTo>
                    <a:pt x="52" y="28"/>
                  </a:lnTo>
                  <a:lnTo>
                    <a:pt x="268" y="3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4" name="Freeform 49"/>
            <p:cNvSpPr>
              <a:spLocks/>
            </p:cNvSpPr>
            <p:nvPr/>
          </p:nvSpPr>
          <p:spPr bwMode="auto">
            <a:xfrm>
              <a:off x="1893" y="1951"/>
              <a:ext cx="302" cy="393"/>
            </a:xfrm>
            <a:custGeom>
              <a:avLst/>
              <a:gdLst>
                <a:gd name="T0" fmla="*/ 0 w 48"/>
                <a:gd name="T1" fmla="*/ 190 h 62"/>
                <a:gd name="T2" fmla="*/ 302 w 48"/>
                <a:gd name="T3" fmla="*/ 0 h 62"/>
                <a:gd name="T4" fmla="*/ 302 w 48"/>
                <a:gd name="T5" fmla="*/ 393 h 62"/>
                <a:gd name="T6" fmla="*/ 0 w 48"/>
                <a:gd name="T7" fmla="*/ 190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62">
                  <a:moveTo>
                    <a:pt x="0" y="30"/>
                  </a:moveTo>
                  <a:lnTo>
                    <a:pt x="48" y="0"/>
                  </a:lnTo>
                  <a:lnTo>
                    <a:pt x="48" y="62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5" name="Freeform 50"/>
            <p:cNvSpPr>
              <a:spLocks/>
            </p:cNvSpPr>
            <p:nvPr/>
          </p:nvSpPr>
          <p:spPr bwMode="auto">
            <a:xfrm>
              <a:off x="2771" y="2443"/>
              <a:ext cx="403" cy="1681"/>
            </a:xfrm>
            <a:custGeom>
              <a:avLst/>
              <a:gdLst>
                <a:gd name="T0" fmla="*/ 202 w 64"/>
                <a:gd name="T1" fmla="*/ 0 h 267"/>
                <a:gd name="T2" fmla="*/ 202 w 64"/>
                <a:gd name="T3" fmla="*/ 1354 h 267"/>
                <a:gd name="T4" fmla="*/ 0 w 64"/>
                <a:gd name="T5" fmla="*/ 1354 h 267"/>
                <a:gd name="T6" fmla="*/ 202 w 64"/>
                <a:gd name="T7" fmla="*/ 1681 h 267"/>
                <a:gd name="T8" fmla="*/ 403 w 64"/>
                <a:gd name="T9" fmla="*/ 1354 h 267"/>
                <a:gd name="T10" fmla="*/ 214 w 64"/>
                <a:gd name="T11" fmla="*/ 1354 h 267"/>
                <a:gd name="T12" fmla="*/ 202 w 64"/>
                <a:gd name="T13" fmla="*/ 0 h 2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267">
                  <a:moveTo>
                    <a:pt x="32" y="0"/>
                  </a:moveTo>
                  <a:lnTo>
                    <a:pt x="32" y="215"/>
                  </a:lnTo>
                  <a:lnTo>
                    <a:pt x="0" y="215"/>
                  </a:lnTo>
                  <a:lnTo>
                    <a:pt x="32" y="267"/>
                  </a:lnTo>
                  <a:lnTo>
                    <a:pt x="64" y="215"/>
                  </a:lnTo>
                  <a:lnTo>
                    <a:pt x="34" y="215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6" name="Freeform 51"/>
            <p:cNvSpPr>
              <a:spLocks/>
            </p:cNvSpPr>
            <p:nvPr/>
          </p:nvSpPr>
          <p:spPr bwMode="auto">
            <a:xfrm>
              <a:off x="2773" y="3003"/>
              <a:ext cx="401" cy="314"/>
            </a:xfrm>
            <a:custGeom>
              <a:avLst/>
              <a:gdLst>
                <a:gd name="T0" fmla="*/ 201 w 64"/>
                <a:gd name="T1" fmla="*/ 314 h 50"/>
                <a:gd name="T2" fmla="*/ 401 w 64"/>
                <a:gd name="T3" fmla="*/ 0 h 50"/>
                <a:gd name="T4" fmla="*/ 0 w 64"/>
                <a:gd name="T5" fmla="*/ 0 h 50"/>
                <a:gd name="T6" fmla="*/ 201 w 64"/>
                <a:gd name="T7" fmla="*/ 314 h 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50">
                  <a:moveTo>
                    <a:pt x="32" y="50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32" y="5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7" name="Freeform 52"/>
            <p:cNvSpPr>
              <a:spLocks/>
            </p:cNvSpPr>
            <p:nvPr/>
          </p:nvSpPr>
          <p:spPr bwMode="auto">
            <a:xfrm>
              <a:off x="2770" y="1851"/>
              <a:ext cx="401" cy="629"/>
            </a:xfrm>
            <a:custGeom>
              <a:avLst/>
              <a:gdLst>
                <a:gd name="T0" fmla="*/ 201 w 64"/>
                <a:gd name="T1" fmla="*/ 0 h 100"/>
                <a:gd name="T2" fmla="*/ 401 w 64"/>
                <a:gd name="T3" fmla="*/ 302 h 100"/>
                <a:gd name="T4" fmla="*/ 201 w 64"/>
                <a:gd name="T5" fmla="*/ 629 h 100"/>
                <a:gd name="T6" fmla="*/ 0 w 64"/>
                <a:gd name="T7" fmla="*/ 302 h 100"/>
                <a:gd name="T8" fmla="*/ 201 w 64"/>
                <a:gd name="T9" fmla="*/ 0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" h="100">
                  <a:moveTo>
                    <a:pt x="32" y="0"/>
                  </a:moveTo>
                  <a:lnTo>
                    <a:pt x="64" y="48"/>
                  </a:lnTo>
                  <a:lnTo>
                    <a:pt x="32" y="100"/>
                  </a:lnTo>
                  <a:lnTo>
                    <a:pt x="0" y="48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3"/>
          <p:cNvGrpSpPr>
            <a:grpSpLocks/>
          </p:cNvGrpSpPr>
          <p:nvPr/>
        </p:nvGrpSpPr>
        <p:grpSpPr bwMode="auto">
          <a:xfrm>
            <a:off x="1851025" y="376238"/>
            <a:ext cx="6027738" cy="6056312"/>
            <a:chOff x="2611" y="2229"/>
            <a:chExt cx="1005" cy="1010"/>
          </a:xfrm>
        </p:grpSpPr>
        <p:sp>
          <p:nvSpPr>
            <p:cNvPr id="19459" name="Freeform 34"/>
            <p:cNvSpPr>
              <a:spLocks/>
            </p:cNvSpPr>
            <p:nvPr/>
          </p:nvSpPr>
          <p:spPr bwMode="auto">
            <a:xfrm>
              <a:off x="3339" y="2955"/>
              <a:ext cx="67" cy="67"/>
            </a:xfrm>
            <a:custGeom>
              <a:avLst/>
              <a:gdLst>
                <a:gd name="T0" fmla="*/ 67 w 38"/>
                <a:gd name="T1" fmla="*/ 0 h 38"/>
                <a:gd name="T2" fmla="*/ 4 w 38"/>
                <a:gd name="T3" fmla="*/ 67 h 38"/>
                <a:gd name="T4" fmla="*/ 0 w 38"/>
                <a:gd name="T5" fmla="*/ 0 h 38"/>
                <a:gd name="T6" fmla="*/ 67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0"/>
                  </a:moveTo>
                  <a:lnTo>
                    <a:pt x="2" y="38"/>
                  </a:ln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0" name="Line 35"/>
            <p:cNvSpPr>
              <a:spLocks noChangeShapeType="1"/>
            </p:cNvSpPr>
            <p:nvPr/>
          </p:nvSpPr>
          <p:spPr bwMode="auto">
            <a:xfrm>
              <a:off x="3159" y="2781"/>
              <a:ext cx="180" cy="1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1" name="Freeform 36"/>
            <p:cNvSpPr>
              <a:spLocks/>
            </p:cNvSpPr>
            <p:nvPr/>
          </p:nvSpPr>
          <p:spPr bwMode="auto">
            <a:xfrm>
              <a:off x="3209" y="2825"/>
              <a:ext cx="66" cy="67"/>
            </a:xfrm>
            <a:custGeom>
              <a:avLst/>
              <a:gdLst>
                <a:gd name="T0" fmla="*/ 66 w 38"/>
                <a:gd name="T1" fmla="*/ 0 h 38"/>
                <a:gd name="T2" fmla="*/ 3 w 38"/>
                <a:gd name="T3" fmla="*/ 67 h 38"/>
                <a:gd name="T4" fmla="*/ 0 w 38"/>
                <a:gd name="T5" fmla="*/ 0 h 38"/>
                <a:gd name="T6" fmla="*/ 66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0"/>
                  </a:moveTo>
                  <a:lnTo>
                    <a:pt x="2" y="38"/>
                  </a:ln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2" name="Freeform 37"/>
            <p:cNvSpPr>
              <a:spLocks/>
            </p:cNvSpPr>
            <p:nvPr/>
          </p:nvSpPr>
          <p:spPr bwMode="auto">
            <a:xfrm>
              <a:off x="3272" y="2892"/>
              <a:ext cx="70" cy="63"/>
            </a:xfrm>
            <a:custGeom>
              <a:avLst/>
              <a:gdLst>
                <a:gd name="T0" fmla="*/ 70 w 40"/>
                <a:gd name="T1" fmla="*/ 0 h 36"/>
                <a:gd name="T2" fmla="*/ 4 w 40"/>
                <a:gd name="T3" fmla="*/ 63 h 36"/>
                <a:gd name="T4" fmla="*/ 0 w 40"/>
                <a:gd name="T5" fmla="*/ 0 h 36"/>
                <a:gd name="T6" fmla="*/ 70 w 40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40" y="0"/>
                  </a:moveTo>
                  <a:lnTo>
                    <a:pt x="2" y="36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3" name="Freeform 38"/>
            <p:cNvSpPr>
              <a:spLocks/>
            </p:cNvSpPr>
            <p:nvPr/>
          </p:nvSpPr>
          <p:spPr bwMode="auto">
            <a:xfrm>
              <a:off x="2822" y="2443"/>
              <a:ext cx="70" cy="64"/>
            </a:xfrm>
            <a:custGeom>
              <a:avLst/>
              <a:gdLst>
                <a:gd name="T0" fmla="*/ 0 w 40"/>
                <a:gd name="T1" fmla="*/ 64 h 36"/>
                <a:gd name="T2" fmla="*/ 67 w 40"/>
                <a:gd name="T3" fmla="*/ 0 h 36"/>
                <a:gd name="T4" fmla="*/ 70 w 40"/>
                <a:gd name="T5" fmla="*/ 64 h 36"/>
                <a:gd name="T6" fmla="*/ 0 w 40"/>
                <a:gd name="T7" fmla="*/ 64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0" y="36"/>
                  </a:moveTo>
                  <a:lnTo>
                    <a:pt x="38" y="0"/>
                  </a:lnTo>
                  <a:lnTo>
                    <a:pt x="4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4" name="Line 39"/>
            <p:cNvSpPr>
              <a:spLocks noChangeShapeType="1"/>
            </p:cNvSpPr>
            <p:nvPr/>
          </p:nvSpPr>
          <p:spPr bwMode="auto">
            <a:xfrm flipH="1" flipV="1">
              <a:off x="2889" y="2507"/>
              <a:ext cx="179" cy="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5" name="Freeform 40"/>
            <p:cNvSpPr>
              <a:spLocks/>
            </p:cNvSpPr>
            <p:nvPr/>
          </p:nvSpPr>
          <p:spPr bwMode="auto">
            <a:xfrm>
              <a:off x="2952" y="2573"/>
              <a:ext cx="70" cy="64"/>
            </a:xfrm>
            <a:custGeom>
              <a:avLst/>
              <a:gdLst>
                <a:gd name="T0" fmla="*/ 0 w 40"/>
                <a:gd name="T1" fmla="*/ 64 h 36"/>
                <a:gd name="T2" fmla="*/ 67 w 40"/>
                <a:gd name="T3" fmla="*/ 0 h 36"/>
                <a:gd name="T4" fmla="*/ 70 w 40"/>
                <a:gd name="T5" fmla="*/ 64 h 36"/>
                <a:gd name="T6" fmla="*/ 0 w 40"/>
                <a:gd name="T7" fmla="*/ 64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6">
                  <a:moveTo>
                    <a:pt x="0" y="36"/>
                  </a:moveTo>
                  <a:lnTo>
                    <a:pt x="38" y="0"/>
                  </a:lnTo>
                  <a:lnTo>
                    <a:pt x="4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6" name="Freeform 41"/>
            <p:cNvSpPr>
              <a:spLocks/>
            </p:cNvSpPr>
            <p:nvPr/>
          </p:nvSpPr>
          <p:spPr bwMode="auto">
            <a:xfrm>
              <a:off x="2889" y="2507"/>
              <a:ext cx="67" cy="66"/>
            </a:xfrm>
            <a:custGeom>
              <a:avLst/>
              <a:gdLst>
                <a:gd name="T0" fmla="*/ 0 w 38"/>
                <a:gd name="T1" fmla="*/ 66 h 38"/>
                <a:gd name="T2" fmla="*/ 63 w 38"/>
                <a:gd name="T3" fmla="*/ 0 h 38"/>
                <a:gd name="T4" fmla="*/ 67 w 38"/>
                <a:gd name="T5" fmla="*/ 66 h 38"/>
                <a:gd name="T6" fmla="*/ 0 w 38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0" y="38"/>
                  </a:moveTo>
                  <a:lnTo>
                    <a:pt x="36" y="0"/>
                  </a:lnTo>
                  <a:lnTo>
                    <a:pt x="38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7" name="Freeform 42"/>
            <p:cNvSpPr>
              <a:spLocks/>
            </p:cNvSpPr>
            <p:nvPr/>
          </p:nvSpPr>
          <p:spPr bwMode="auto">
            <a:xfrm>
              <a:off x="3015" y="2640"/>
              <a:ext cx="190" cy="188"/>
            </a:xfrm>
            <a:custGeom>
              <a:avLst/>
              <a:gdLst>
                <a:gd name="T0" fmla="*/ 95 w 108"/>
                <a:gd name="T1" fmla="*/ 188 h 107"/>
                <a:gd name="T2" fmla="*/ 0 w 108"/>
                <a:gd name="T3" fmla="*/ 95 h 107"/>
                <a:gd name="T4" fmla="*/ 95 w 108"/>
                <a:gd name="T5" fmla="*/ 0 h 107"/>
                <a:gd name="T6" fmla="*/ 190 w 108"/>
                <a:gd name="T7" fmla="*/ 95 h 107"/>
                <a:gd name="T8" fmla="*/ 95 w 108"/>
                <a:gd name="T9" fmla="*/ 188 h 1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" h="107">
                  <a:moveTo>
                    <a:pt x="54" y="107"/>
                  </a:moveTo>
                  <a:lnTo>
                    <a:pt x="0" y="54"/>
                  </a:lnTo>
                  <a:lnTo>
                    <a:pt x="54" y="0"/>
                  </a:lnTo>
                  <a:lnTo>
                    <a:pt x="108" y="54"/>
                  </a:lnTo>
                  <a:lnTo>
                    <a:pt x="54" y="107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8" name="Freeform 43"/>
            <p:cNvSpPr>
              <a:spLocks/>
            </p:cNvSpPr>
            <p:nvPr/>
          </p:nvSpPr>
          <p:spPr bwMode="auto">
            <a:xfrm>
              <a:off x="3043" y="2229"/>
              <a:ext cx="127" cy="67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7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9" name="Line 44"/>
            <p:cNvSpPr>
              <a:spLocks noChangeShapeType="1"/>
            </p:cNvSpPr>
            <p:nvPr/>
          </p:nvSpPr>
          <p:spPr bwMode="auto">
            <a:xfrm flipV="1">
              <a:off x="3110" y="2292"/>
              <a:ext cx="2" cy="3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0" name="Freeform 45"/>
            <p:cNvSpPr>
              <a:spLocks/>
            </p:cNvSpPr>
            <p:nvPr/>
          </p:nvSpPr>
          <p:spPr bwMode="auto">
            <a:xfrm>
              <a:off x="3043" y="2482"/>
              <a:ext cx="127" cy="67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7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71" name="Freeform 46"/>
            <p:cNvSpPr>
              <a:spLocks/>
            </p:cNvSpPr>
            <p:nvPr/>
          </p:nvSpPr>
          <p:spPr bwMode="auto">
            <a:xfrm>
              <a:off x="3043" y="2356"/>
              <a:ext cx="127" cy="66"/>
            </a:xfrm>
            <a:custGeom>
              <a:avLst/>
              <a:gdLst>
                <a:gd name="T0" fmla="*/ 0 w 72"/>
                <a:gd name="T1" fmla="*/ 0 h 38"/>
                <a:gd name="T2" fmla="*/ 127 w 72"/>
                <a:gd name="T3" fmla="*/ 0 h 38"/>
                <a:gd name="T4" fmla="*/ 67 w 72"/>
                <a:gd name="T5" fmla="*/ 66 h 38"/>
                <a:gd name="T6" fmla="*/ 0 w 72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0" y="0"/>
                  </a:moveTo>
                  <a:lnTo>
                    <a:pt x="72" y="0"/>
                  </a:lnTo>
                  <a:lnTo>
                    <a:pt x="38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72" name="Freeform 47"/>
            <p:cNvSpPr>
              <a:spLocks/>
            </p:cNvSpPr>
            <p:nvPr/>
          </p:nvSpPr>
          <p:spPr bwMode="auto">
            <a:xfrm>
              <a:off x="3050" y="3173"/>
              <a:ext cx="127" cy="66"/>
            </a:xfrm>
            <a:custGeom>
              <a:avLst/>
              <a:gdLst>
                <a:gd name="T0" fmla="*/ 127 w 72"/>
                <a:gd name="T1" fmla="*/ 66 h 38"/>
                <a:gd name="T2" fmla="*/ 0 w 72"/>
                <a:gd name="T3" fmla="*/ 66 h 38"/>
                <a:gd name="T4" fmla="*/ 60 w 72"/>
                <a:gd name="T5" fmla="*/ 0 h 38"/>
                <a:gd name="T6" fmla="*/ 127 w 72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73" name="Line 48"/>
            <p:cNvSpPr>
              <a:spLocks noChangeShapeType="1"/>
            </p:cNvSpPr>
            <p:nvPr/>
          </p:nvSpPr>
          <p:spPr bwMode="auto">
            <a:xfrm>
              <a:off x="3110" y="2828"/>
              <a:ext cx="2" cy="3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4" name="Freeform 49"/>
            <p:cNvSpPr>
              <a:spLocks/>
            </p:cNvSpPr>
            <p:nvPr/>
          </p:nvSpPr>
          <p:spPr bwMode="auto">
            <a:xfrm>
              <a:off x="3050" y="2920"/>
              <a:ext cx="127" cy="66"/>
            </a:xfrm>
            <a:custGeom>
              <a:avLst/>
              <a:gdLst>
                <a:gd name="T0" fmla="*/ 127 w 72"/>
                <a:gd name="T1" fmla="*/ 66 h 38"/>
                <a:gd name="T2" fmla="*/ 0 w 72"/>
                <a:gd name="T3" fmla="*/ 66 h 38"/>
                <a:gd name="T4" fmla="*/ 60 w 72"/>
                <a:gd name="T5" fmla="*/ 0 h 38"/>
                <a:gd name="T6" fmla="*/ 127 w 72"/>
                <a:gd name="T7" fmla="*/ 66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75" name="Freeform 50"/>
            <p:cNvSpPr>
              <a:spLocks/>
            </p:cNvSpPr>
            <p:nvPr/>
          </p:nvSpPr>
          <p:spPr bwMode="auto">
            <a:xfrm>
              <a:off x="3050" y="3046"/>
              <a:ext cx="127" cy="67"/>
            </a:xfrm>
            <a:custGeom>
              <a:avLst/>
              <a:gdLst>
                <a:gd name="T0" fmla="*/ 127 w 72"/>
                <a:gd name="T1" fmla="*/ 67 h 38"/>
                <a:gd name="T2" fmla="*/ 0 w 72"/>
                <a:gd name="T3" fmla="*/ 67 h 38"/>
                <a:gd name="T4" fmla="*/ 60 w 72"/>
                <a:gd name="T5" fmla="*/ 0 h 38"/>
                <a:gd name="T6" fmla="*/ 127 w 72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38">
                  <a:moveTo>
                    <a:pt x="72" y="38"/>
                  </a:moveTo>
                  <a:lnTo>
                    <a:pt x="0" y="38"/>
                  </a:lnTo>
                  <a:lnTo>
                    <a:pt x="34" y="0"/>
                  </a:lnTo>
                  <a:lnTo>
                    <a:pt x="72" y="3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76" name="Freeform 51"/>
            <p:cNvSpPr>
              <a:spLocks/>
            </p:cNvSpPr>
            <p:nvPr/>
          </p:nvSpPr>
          <p:spPr bwMode="auto">
            <a:xfrm>
              <a:off x="3339" y="2450"/>
              <a:ext cx="63" cy="71"/>
            </a:xfrm>
            <a:custGeom>
              <a:avLst/>
              <a:gdLst>
                <a:gd name="T0" fmla="*/ 0 w 36"/>
                <a:gd name="T1" fmla="*/ 0 h 40"/>
                <a:gd name="T2" fmla="*/ 63 w 36"/>
                <a:gd name="T3" fmla="*/ 67 h 40"/>
                <a:gd name="T4" fmla="*/ 0 w 36"/>
                <a:gd name="T5" fmla="*/ 71 h 40"/>
                <a:gd name="T6" fmla="*/ 0 w 36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0" y="0"/>
                  </a:moveTo>
                  <a:lnTo>
                    <a:pt x="36" y="38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77" name="Line 52"/>
            <p:cNvSpPr>
              <a:spLocks noChangeShapeType="1"/>
            </p:cNvSpPr>
            <p:nvPr/>
          </p:nvSpPr>
          <p:spPr bwMode="auto">
            <a:xfrm flipV="1">
              <a:off x="3163" y="2517"/>
              <a:ext cx="176" cy="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8" name="Freeform 53"/>
            <p:cNvSpPr>
              <a:spLocks/>
            </p:cNvSpPr>
            <p:nvPr/>
          </p:nvSpPr>
          <p:spPr bwMode="auto">
            <a:xfrm>
              <a:off x="3209" y="2580"/>
              <a:ext cx="63" cy="71"/>
            </a:xfrm>
            <a:custGeom>
              <a:avLst/>
              <a:gdLst>
                <a:gd name="T0" fmla="*/ 0 w 36"/>
                <a:gd name="T1" fmla="*/ 0 h 40"/>
                <a:gd name="T2" fmla="*/ 63 w 36"/>
                <a:gd name="T3" fmla="*/ 67 h 40"/>
                <a:gd name="T4" fmla="*/ 0 w 36"/>
                <a:gd name="T5" fmla="*/ 71 h 40"/>
                <a:gd name="T6" fmla="*/ 0 w 36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0" y="0"/>
                  </a:moveTo>
                  <a:lnTo>
                    <a:pt x="36" y="38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79" name="Freeform 54"/>
            <p:cNvSpPr>
              <a:spLocks/>
            </p:cNvSpPr>
            <p:nvPr/>
          </p:nvSpPr>
          <p:spPr bwMode="auto">
            <a:xfrm>
              <a:off x="3272" y="2517"/>
              <a:ext cx="67" cy="67"/>
            </a:xfrm>
            <a:custGeom>
              <a:avLst/>
              <a:gdLst>
                <a:gd name="T0" fmla="*/ 0 w 38"/>
                <a:gd name="T1" fmla="*/ 0 h 38"/>
                <a:gd name="T2" fmla="*/ 67 w 38"/>
                <a:gd name="T3" fmla="*/ 63 h 38"/>
                <a:gd name="T4" fmla="*/ 0 w 38"/>
                <a:gd name="T5" fmla="*/ 67 h 38"/>
                <a:gd name="T6" fmla="*/ 0 w 38"/>
                <a:gd name="T7" fmla="*/ 0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0" y="0"/>
                  </a:moveTo>
                  <a:lnTo>
                    <a:pt x="38" y="36"/>
                  </a:lnTo>
                  <a:lnTo>
                    <a:pt x="0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0" name="Freeform 55"/>
            <p:cNvSpPr>
              <a:spLocks/>
            </p:cNvSpPr>
            <p:nvPr/>
          </p:nvSpPr>
          <p:spPr bwMode="auto">
            <a:xfrm>
              <a:off x="2825" y="2965"/>
              <a:ext cx="67" cy="67"/>
            </a:xfrm>
            <a:custGeom>
              <a:avLst/>
              <a:gdLst>
                <a:gd name="T0" fmla="*/ 67 w 38"/>
                <a:gd name="T1" fmla="*/ 67 h 38"/>
                <a:gd name="T2" fmla="*/ 0 w 38"/>
                <a:gd name="T3" fmla="*/ 4 h 38"/>
                <a:gd name="T4" fmla="*/ 67 w 38"/>
                <a:gd name="T5" fmla="*/ 0 h 38"/>
                <a:gd name="T6" fmla="*/ 67 w 38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38"/>
                  </a:moveTo>
                  <a:lnTo>
                    <a:pt x="0" y="2"/>
                  </a:lnTo>
                  <a:lnTo>
                    <a:pt x="3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1" name="Line 56"/>
            <p:cNvSpPr>
              <a:spLocks noChangeShapeType="1"/>
            </p:cNvSpPr>
            <p:nvPr/>
          </p:nvSpPr>
          <p:spPr bwMode="auto">
            <a:xfrm flipH="1">
              <a:off x="2889" y="2788"/>
              <a:ext cx="179" cy="1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2" name="Freeform 57"/>
            <p:cNvSpPr>
              <a:spLocks/>
            </p:cNvSpPr>
            <p:nvPr/>
          </p:nvSpPr>
          <p:spPr bwMode="auto">
            <a:xfrm>
              <a:off x="2956" y="2835"/>
              <a:ext cx="66" cy="67"/>
            </a:xfrm>
            <a:custGeom>
              <a:avLst/>
              <a:gdLst>
                <a:gd name="T0" fmla="*/ 66 w 38"/>
                <a:gd name="T1" fmla="*/ 67 h 38"/>
                <a:gd name="T2" fmla="*/ 0 w 38"/>
                <a:gd name="T3" fmla="*/ 4 h 38"/>
                <a:gd name="T4" fmla="*/ 66 w 38"/>
                <a:gd name="T5" fmla="*/ 0 h 38"/>
                <a:gd name="T6" fmla="*/ 66 w 38"/>
                <a:gd name="T7" fmla="*/ 67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38">
                  <a:moveTo>
                    <a:pt x="38" y="38"/>
                  </a:moveTo>
                  <a:lnTo>
                    <a:pt x="0" y="2"/>
                  </a:lnTo>
                  <a:lnTo>
                    <a:pt x="3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3" name="Freeform 58"/>
            <p:cNvSpPr>
              <a:spLocks/>
            </p:cNvSpPr>
            <p:nvPr/>
          </p:nvSpPr>
          <p:spPr bwMode="auto">
            <a:xfrm>
              <a:off x="2892" y="2899"/>
              <a:ext cx="64" cy="70"/>
            </a:xfrm>
            <a:custGeom>
              <a:avLst/>
              <a:gdLst>
                <a:gd name="T0" fmla="*/ 64 w 36"/>
                <a:gd name="T1" fmla="*/ 70 h 40"/>
                <a:gd name="T2" fmla="*/ 0 w 36"/>
                <a:gd name="T3" fmla="*/ 4 h 40"/>
                <a:gd name="T4" fmla="*/ 64 w 36"/>
                <a:gd name="T5" fmla="*/ 0 h 40"/>
                <a:gd name="T6" fmla="*/ 64 w 36"/>
                <a:gd name="T7" fmla="*/ 7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0">
                  <a:moveTo>
                    <a:pt x="36" y="40"/>
                  </a:moveTo>
                  <a:lnTo>
                    <a:pt x="0" y="2"/>
                  </a:lnTo>
                  <a:lnTo>
                    <a:pt x="36" y="0"/>
                  </a:lnTo>
                  <a:lnTo>
                    <a:pt x="36" y="4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4" name="Freeform 59"/>
            <p:cNvSpPr>
              <a:spLocks/>
            </p:cNvSpPr>
            <p:nvPr/>
          </p:nvSpPr>
          <p:spPr bwMode="auto">
            <a:xfrm>
              <a:off x="3550" y="2668"/>
              <a:ext cx="66" cy="127"/>
            </a:xfrm>
            <a:custGeom>
              <a:avLst/>
              <a:gdLst>
                <a:gd name="T0" fmla="*/ 66 w 38"/>
                <a:gd name="T1" fmla="*/ 0 h 72"/>
                <a:gd name="T2" fmla="*/ 66 w 38"/>
                <a:gd name="T3" fmla="*/ 127 h 72"/>
                <a:gd name="T4" fmla="*/ 0 w 38"/>
                <a:gd name="T5" fmla="*/ 67 h 72"/>
                <a:gd name="T6" fmla="*/ 66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5" name="Line 60"/>
            <p:cNvSpPr>
              <a:spLocks noChangeShapeType="1"/>
            </p:cNvSpPr>
            <p:nvPr/>
          </p:nvSpPr>
          <p:spPr bwMode="auto">
            <a:xfrm>
              <a:off x="3205" y="2735"/>
              <a:ext cx="344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6" name="Freeform 61"/>
            <p:cNvSpPr>
              <a:spLocks/>
            </p:cNvSpPr>
            <p:nvPr/>
          </p:nvSpPr>
          <p:spPr bwMode="auto">
            <a:xfrm>
              <a:off x="3297" y="2668"/>
              <a:ext cx="66" cy="127"/>
            </a:xfrm>
            <a:custGeom>
              <a:avLst/>
              <a:gdLst>
                <a:gd name="T0" fmla="*/ 66 w 38"/>
                <a:gd name="T1" fmla="*/ 0 h 72"/>
                <a:gd name="T2" fmla="*/ 66 w 38"/>
                <a:gd name="T3" fmla="*/ 127 h 72"/>
                <a:gd name="T4" fmla="*/ 0 w 38"/>
                <a:gd name="T5" fmla="*/ 67 h 72"/>
                <a:gd name="T6" fmla="*/ 66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7" name="Freeform 62"/>
            <p:cNvSpPr>
              <a:spLocks/>
            </p:cNvSpPr>
            <p:nvPr/>
          </p:nvSpPr>
          <p:spPr bwMode="auto">
            <a:xfrm>
              <a:off x="3423" y="2668"/>
              <a:ext cx="67" cy="127"/>
            </a:xfrm>
            <a:custGeom>
              <a:avLst/>
              <a:gdLst>
                <a:gd name="T0" fmla="*/ 67 w 38"/>
                <a:gd name="T1" fmla="*/ 0 h 72"/>
                <a:gd name="T2" fmla="*/ 67 w 38"/>
                <a:gd name="T3" fmla="*/ 127 h 72"/>
                <a:gd name="T4" fmla="*/ 0 w 38"/>
                <a:gd name="T5" fmla="*/ 67 h 72"/>
                <a:gd name="T6" fmla="*/ 67 w 38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38" y="0"/>
                  </a:moveTo>
                  <a:lnTo>
                    <a:pt x="38" y="72"/>
                  </a:lnTo>
                  <a:lnTo>
                    <a:pt x="0" y="3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8" name="Freeform 63"/>
            <p:cNvSpPr>
              <a:spLocks/>
            </p:cNvSpPr>
            <p:nvPr/>
          </p:nvSpPr>
          <p:spPr bwMode="auto">
            <a:xfrm>
              <a:off x="2611" y="2675"/>
              <a:ext cx="67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7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9" name="Line 64"/>
            <p:cNvSpPr>
              <a:spLocks noChangeShapeType="1"/>
            </p:cNvSpPr>
            <p:nvPr/>
          </p:nvSpPr>
          <p:spPr bwMode="auto">
            <a:xfrm flipH="1">
              <a:off x="2674" y="2735"/>
              <a:ext cx="345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90" name="Freeform 65"/>
            <p:cNvSpPr>
              <a:spLocks/>
            </p:cNvSpPr>
            <p:nvPr/>
          </p:nvSpPr>
          <p:spPr bwMode="auto">
            <a:xfrm>
              <a:off x="2864" y="2675"/>
              <a:ext cx="67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7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91" name="Freeform 66"/>
            <p:cNvSpPr>
              <a:spLocks/>
            </p:cNvSpPr>
            <p:nvPr/>
          </p:nvSpPr>
          <p:spPr bwMode="auto">
            <a:xfrm>
              <a:off x="2738" y="2675"/>
              <a:ext cx="66" cy="127"/>
            </a:xfrm>
            <a:custGeom>
              <a:avLst/>
              <a:gdLst>
                <a:gd name="T0" fmla="*/ 0 w 38"/>
                <a:gd name="T1" fmla="*/ 127 h 72"/>
                <a:gd name="T2" fmla="*/ 0 w 38"/>
                <a:gd name="T3" fmla="*/ 0 h 72"/>
                <a:gd name="T4" fmla="*/ 66 w 38"/>
                <a:gd name="T5" fmla="*/ 60 h 72"/>
                <a:gd name="T6" fmla="*/ 0 w 38"/>
                <a:gd name="T7" fmla="*/ 127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72">
                  <a:moveTo>
                    <a:pt x="0" y="72"/>
                  </a:moveTo>
                  <a:lnTo>
                    <a:pt x="0" y="0"/>
                  </a:lnTo>
                  <a:lnTo>
                    <a:pt x="38" y="34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176</Words>
  <Application>Microsoft Office PowerPoint</Application>
  <PresentationFormat>On-screen Show (4:3)</PresentationFormat>
  <Paragraphs>31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Wingdings</vt:lpstr>
      <vt:lpstr>Default Design</vt:lpstr>
      <vt:lpstr>Snowflakes Clip Art Can be coloured in, magnified and cut 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Snowflakes Clip Art</dc:title>
  <dc:subject/>
  <dc:creator>Presentation Magazine</dc:creator>
  <cp:keywords/>
  <dc:description/>
  <cp:lastModifiedBy>Jonty Pearce</cp:lastModifiedBy>
  <cp:revision>35</cp:revision>
  <dcterms:created xsi:type="dcterms:W3CDTF">2009-09-19T05:31:48Z</dcterms:created>
  <dcterms:modified xsi:type="dcterms:W3CDTF">2015-02-22T11:12:31Z</dcterms:modified>
  <cp:category/>
</cp:coreProperties>
</file>