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61" r:id="rId3"/>
    <p:sldId id="262" r:id="rId4"/>
    <p:sldId id="259" r:id="rId5"/>
    <p:sldId id="260" r:id="rId6"/>
    <p:sldId id="257" r:id="rId7"/>
    <p:sldId id="258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8446"/>
    <a:srgbClr val="D4A97E"/>
    <a:srgbClr val="FFCC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7732" autoAdjust="0"/>
    <p:restoredTop sz="94652" autoAdjust="0"/>
  </p:normalViewPr>
  <p:slideViewPr>
    <p:cSldViewPr>
      <p:cViewPr varScale="1">
        <p:scale>
          <a:sx n="115" d="100"/>
          <a:sy n="115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5410FEB-64ED-4D32-B52F-00C2A8390C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3697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C211676-F7BD-4AF5-842E-6D33A86B5813}" type="slidenum">
              <a:rPr lang="en-GB" altLang="en-US" sz="1200"/>
              <a:pPr/>
              <a:t>1</a:t>
            </a:fld>
            <a:endParaRPr lang="en-GB" altLang="en-US" sz="120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09848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1520D63-2800-462F-B2FC-E407F430E73E}" type="slidenum">
              <a:rPr lang="en-GB" altLang="en-US" sz="1200"/>
              <a:pPr/>
              <a:t>2</a:t>
            </a:fld>
            <a:endParaRPr lang="en-GB" altLang="en-US" sz="120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7574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28E5ABA-2108-4330-9ADE-A69DC2F18777}" type="slidenum">
              <a:rPr lang="en-GB" altLang="en-US" sz="1200"/>
              <a:pPr/>
              <a:t>3</a:t>
            </a:fld>
            <a:endParaRPr lang="en-GB" altLang="en-US" sz="120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7148783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C2784EE-49E3-4C8F-A0D4-5341E4CBCAE5}" type="slidenum">
              <a:rPr lang="en-GB" altLang="en-US" sz="1200"/>
              <a:pPr/>
              <a:t>4</a:t>
            </a:fld>
            <a:endParaRPr lang="en-GB" altLang="en-US" sz="120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471958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B03702F-D24B-4268-A8BE-6AE8B8155842}" type="slidenum">
              <a:rPr lang="en-GB" altLang="en-US" sz="1200"/>
              <a:pPr/>
              <a:t>5</a:t>
            </a:fld>
            <a:endParaRPr lang="en-GB" altLang="en-US" sz="1200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91450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AA178C0-B206-493F-B37C-9F2517180358}" type="slidenum">
              <a:rPr lang="en-GB" altLang="en-US" sz="1200"/>
              <a:pPr/>
              <a:t>6</a:t>
            </a:fld>
            <a:endParaRPr lang="en-GB" altLang="en-US" sz="1200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9485945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E11D193-0771-463C-B18D-37CCC145F988}" type="slidenum">
              <a:rPr lang="en-GB" altLang="en-US" sz="1200"/>
              <a:pPr/>
              <a:t>7</a:t>
            </a:fld>
            <a:endParaRPr lang="en-GB" altLang="en-US" sz="120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4717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9DCC5-84B8-471D-A8EC-7240D9F038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98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FC2DE-1603-4979-B3A1-B12E866E79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5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8F90C-DA25-4661-8B4B-4BD079454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26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AADCC-A184-4FAB-B234-982FD1388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210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28AA7-3FC8-4092-8215-B652DF852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11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831A3-2C31-404F-89D6-75754DF485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878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5721-6E19-44F2-9A5A-009C269251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32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EB10B-670C-4FD4-9686-95AE22658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67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84E83-7332-4CEC-9017-6819FA5AB5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0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4B80-B4AE-46A6-BF3B-02255F631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45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7FC3-1D90-4213-9CE0-A7CEE02187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30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F0FC6B6-F7C0-4B0B-8006-4F36FE00B3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512763"/>
            <a:ext cx="1952625" cy="264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3075" name="Group 34"/>
          <p:cNvGrpSpPr>
            <a:grpSpLocks/>
          </p:cNvGrpSpPr>
          <p:nvPr/>
        </p:nvGrpSpPr>
        <p:grpSpPr bwMode="auto">
          <a:xfrm>
            <a:off x="5616575" y="3392488"/>
            <a:ext cx="1847850" cy="3240087"/>
            <a:chOff x="1801" y="249"/>
            <a:chExt cx="2048" cy="3591"/>
          </a:xfrm>
        </p:grpSpPr>
        <p:sp>
          <p:nvSpPr>
            <p:cNvPr id="3117" name="Freeform 9"/>
            <p:cNvSpPr>
              <a:spLocks/>
            </p:cNvSpPr>
            <p:nvPr/>
          </p:nvSpPr>
          <p:spPr bwMode="auto">
            <a:xfrm>
              <a:off x="2855" y="257"/>
              <a:ext cx="492" cy="1285"/>
            </a:xfrm>
            <a:custGeom>
              <a:avLst/>
              <a:gdLst>
                <a:gd name="T0" fmla="*/ 0 w 492"/>
                <a:gd name="T1" fmla="*/ 1217 h 1285"/>
                <a:gd name="T2" fmla="*/ 25 w 492"/>
                <a:gd name="T3" fmla="*/ 1115 h 1285"/>
                <a:gd name="T4" fmla="*/ 42 w 492"/>
                <a:gd name="T5" fmla="*/ 1013 h 1285"/>
                <a:gd name="T6" fmla="*/ 51 w 492"/>
                <a:gd name="T7" fmla="*/ 911 h 1285"/>
                <a:gd name="T8" fmla="*/ 42 w 492"/>
                <a:gd name="T9" fmla="*/ 783 h 1285"/>
                <a:gd name="T10" fmla="*/ 17 w 492"/>
                <a:gd name="T11" fmla="*/ 596 h 1285"/>
                <a:gd name="T12" fmla="*/ 0 w 492"/>
                <a:gd name="T13" fmla="*/ 409 h 1285"/>
                <a:gd name="T14" fmla="*/ 0 w 492"/>
                <a:gd name="T15" fmla="*/ 272 h 1285"/>
                <a:gd name="T16" fmla="*/ 8 w 492"/>
                <a:gd name="T17" fmla="*/ 221 h 1285"/>
                <a:gd name="T18" fmla="*/ 25 w 492"/>
                <a:gd name="T19" fmla="*/ 170 h 1285"/>
                <a:gd name="T20" fmla="*/ 51 w 492"/>
                <a:gd name="T21" fmla="*/ 119 h 1285"/>
                <a:gd name="T22" fmla="*/ 85 w 492"/>
                <a:gd name="T23" fmla="*/ 77 h 1285"/>
                <a:gd name="T24" fmla="*/ 127 w 492"/>
                <a:gd name="T25" fmla="*/ 43 h 1285"/>
                <a:gd name="T26" fmla="*/ 178 w 492"/>
                <a:gd name="T27" fmla="*/ 17 h 1285"/>
                <a:gd name="T28" fmla="*/ 238 w 492"/>
                <a:gd name="T29" fmla="*/ 0 h 1285"/>
                <a:gd name="T30" fmla="*/ 306 w 492"/>
                <a:gd name="T31" fmla="*/ 9 h 1285"/>
                <a:gd name="T32" fmla="*/ 365 w 492"/>
                <a:gd name="T33" fmla="*/ 26 h 1285"/>
                <a:gd name="T34" fmla="*/ 416 w 492"/>
                <a:gd name="T35" fmla="*/ 60 h 1285"/>
                <a:gd name="T36" fmla="*/ 450 w 492"/>
                <a:gd name="T37" fmla="*/ 111 h 1285"/>
                <a:gd name="T38" fmla="*/ 475 w 492"/>
                <a:gd name="T39" fmla="*/ 162 h 1285"/>
                <a:gd name="T40" fmla="*/ 484 w 492"/>
                <a:gd name="T41" fmla="*/ 213 h 1285"/>
                <a:gd name="T42" fmla="*/ 492 w 492"/>
                <a:gd name="T43" fmla="*/ 264 h 1285"/>
                <a:gd name="T44" fmla="*/ 492 w 492"/>
                <a:gd name="T45" fmla="*/ 357 h 1285"/>
                <a:gd name="T46" fmla="*/ 458 w 492"/>
                <a:gd name="T47" fmla="*/ 468 h 1285"/>
                <a:gd name="T48" fmla="*/ 399 w 492"/>
                <a:gd name="T49" fmla="*/ 638 h 1285"/>
                <a:gd name="T50" fmla="*/ 339 w 492"/>
                <a:gd name="T51" fmla="*/ 809 h 1285"/>
                <a:gd name="T52" fmla="*/ 306 w 492"/>
                <a:gd name="T53" fmla="*/ 928 h 1285"/>
                <a:gd name="T54" fmla="*/ 280 w 492"/>
                <a:gd name="T55" fmla="*/ 1140 h 1285"/>
                <a:gd name="T56" fmla="*/ 272 w 492"/>
                <a:gd name="T57" fmla="*/ 1285 h 1285"/>
                <a:gd name="T58" fmla="*/ 8 w 492"/>
                <a:gd name="T59" fmla="*/ 1217 h 1285"/>
                <a:gd name="T60" fmla="*/ 0 w 492"/>
                <a:gd name="T61" fmla="*/ 1217 h 128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92" h="1285">
                  <a:moveTo>
                    <a:pt x="0" y="1217"/>
                  </a:moveTo>
                  <a:lnTo>
                    <a:pt x="25" y="1115"/>
                  </a:lnTo>
                  <a:lnTo>
                    <a:pt x="42" y="1013"/>
                  </a:lnTo>
                  <a:lnTo>
                    <a:pt x="51" y="911"/>
                  </a:lnTo>
                  <a:lnTo>
                    <a:pt x="42" y="783"/>
                  </a:lnTo>
                  <a:lnTo>
                    <a:pt x="17" y="596"/>
                  </a:lnTo>
                  <a:lnTo>
                    <a:pt x="0" y="409"/>
                  </a:lnTo>
                  <a:lnTo>
                    <a:pt x="0" y="272"/>
                  </a:lnTo>
                  <a:lnTo>
                    <a:pt x="8" y="221"/>
                  </a:lnTo>
                  <a:lnTo>
                    <a:pt x="25" y="170"/>
                  </a:lnTo>
                  <a:lnTo>
                    <a:pt x="51" y="119"/>
                  </a:lnTo>
                  <a:lnTo>
                    <a:pt x="85" y="77"/>
                  </a:lnTo>
                  <a:lnTo>
                    <a:pt x="127" y="43"/>
                  </a:lnTo>
                  <a:lnTo>
                    <a:pt x="178" y="17"/>
                  </a:lnTo>
                  <a:lnTo>
                    <a:pt x="238" y="0"/>
                  </a:lnTo>
                  <a:lnTo>
                    <a:pt x="306" y="9"/>
                  </a:lnTo>
                  <a:lnTo>
                    <a:pt x="365" y="26"/>
                  </a:lnTo>
                  <a:lnTo>
                    <a:pt x="416" y="60"/>
                  </a:lnTo>
                  <a:lnTo>
                    <a:pt x="450" y="111"/>
                  </a:lnTo>
                  <a:lnTo>
                    <a:pt x="475" y="162"/>
                  </a:lnTo>
                  <a:lnTo>
                    <a:pt x="484" y="213"/>
                  </a:lnTo>
                  <a:lnTo>
                    <a:pt x="492" y="264"/>
                  </a:lnTo>
                  <a:lnTo>
                    <a:pt x="492" y="357"/>
                  </a:lnTo>
                  <a:lnTo>
                    <a:pt x="458" y="468"/>
                  </a:lnTo>
                  <a:lnTo>
                    <a:pt x="399" y="638"/>
                  </a:lnTo>
                  <a:lnTo>
                    <a:pt x="339" y="809"/>
                  </a:lnTo>
                  <a:lnTo>
                    <a:pt x="306" y="928"/>
                  </a:lnTo>
                  <a:lnTo>
                    <a:pt x="280" y="1140"/>
                  </a:lnTo>
                  <a:lnTo>
                    <a:pt x="272" y="1285"/>
                  </a:lnTo>
                  <a:lnTo>
                    <a:pt x="8" y="1217"/>
                  </a:lnTo>
                  <a:lnTo>
                    <a:pt x="0" y="12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10"/>
            <p:cNvSpPr>
              <a:spLocks/>
            </p:cNvSpPr>
            <p:nvPr/>
          </p:nvSpPr>
          <p:spPr bwMode="auto">
            <a:xfrm>
              <a:off x="2838" y="249"/>
              <a:ext cx="518" cy="1302"/>
            </a:xfrm>
            <a:custGeom>
              <a:avLst/>
              <a:gdLst>
                <a:gd name="T0" fmla="*/ 51 w 518"/>
                <a:gd name="T1" fmla="*/ 1131 h 1302"/>
                <a:gd name="T2" fmla="*/ 76 w 518"/>
                <a:gd name="T3" fmla="*/ 936 h 1302"/>
                <a:gd name="T4" fmla="*/ 51 w 518"/>
                <a:gd name="T5" fmla="*/ 578 h 1302"/>
                <a:gd name="T6" fmla="*/ 25 w 518"/>
                <a:gd name="T7" fmla="*/ 331 h 1302"/>
                <a:gd name="T8" fmla="*/ 51 w 518"/>
                <a:gd name="T9" fmla="*/ 204 h 1302"/>
                <a:gd name="T10" fmla="*/ 119 w 518"/>
                <a:gd name="T11" fmla="*/ 93 h 1302"/>
                <a:gd name="T12" fmla="*/ 221 w 518"/>
                <a:gd name="T13" fmla="*/ 34 h 1302"/>
                <a:gd name="T14" fmla="*/ 348 w 518"/>
                <a:gd name="T15" fmla="*/ 34 h 1302"/>
                <a:gd name="T16" fmla="*/ 433 w 518"/>
                <a:gd name="T17" fmla="*/ 85 h 1302"/>
                <a:gd name="T18" fmla="*/ 484 w 518"/>
                <a:gd name="T19" fmla="*/ 178 h 1302"/>
                <a:gd name="T20" fmla="*/ 501 w 518"/>
                <a:gd name="T21" fmla="*/ 280 h 1302"/>
                <a:gd name="T22" fmla="*/ 484 w 518"/>
                <a:gd name="T23" fmla="*/ 382 h 1302"/>
                <a:gd name="T24" fmla="*/ 407 w 518"/>
                <a:gd name="T25" fmla="*/ 629 h 1302"/>
                <a:gd name="T26" fmla="*/ 297 w 518"/>
                <a:gd name="T27" fmla="*/ 978 h 1302"/>
                <a:gd name="T28" fmla="*/ 280 w 518"/>
                <a:gd name="T29" fmla="*/ 1293 h 1302"/>
                <a:gd name="T30" fmla="*/ 17 w 518"/>
                <a:gd name="T31" fmla="*/ 1217 h 1302"/>
                <a:gd name="T32" fmla="*/ 0 w 518"/>
                <a:gd name="T33" fmla="*/ 1225 h 1302"/>
                <a:gd name="T34" fmla="*/ 8 w 518"/>
                <a:gd name="T35" fmla="*/ 1242 h 1302"/>
                <a:gd name="T36" fmla="*/ 297 w 518"/>
                <a:gd name="T37" fmla="*/ 1302 h 1302"/>
                <a:gd name="T38" fmla="*/ 314 w 518"/>
                <a:gd name="T39" fmla="*/ 1131 h 1302"/>
                <a:gd name="T40" fmla="*/ 331 w 518"/>
                <a:gd name="T41" fmla="*/ 927 h 1302"/>
                <a:gd name="T42" fmla="*/ 399 w 518"/>
                <a:gd name="T43" fmla="*/ 714 h 1302"/>
                <a:gd name="T44" fmla="*/ 501 w 518"/>
                <a:gd name="T45" fmla="*/ 417 h 1302"/>
                <a:gd name="T46" fmla="*/ 518 w 518"/>
                <a:gd name="T47" fmla="*/ 255 h 1302"/>
                <a:gd name="T48" fmla="*/ 484 w 518"/>
                <a:gd name="T49" fmla="*/ 119 h 1302"/>
                <a:gd name="T50" fmla="*/ 407 w 518"/>
                <a:gd name="T51" fmla="*/ 34 h 1302"/>
                <a:gd name="T52" fmla="*/ 314 w 518"/>
                <a:gd name="T53" fmla="*/ 0 h 1302"/>
                <a:gd name="T54" fmla="*/ 204 w 518"/>
                <a:gd name="T55" fmla="*/ 8 h 1302"/>
                <a:gd name="T56" fmla="*/ 85 w 518"/>
                <a:gd name="T57" fmla="*/ 76 h 1302"/>
                <a:gd name="T58" fmla="*/ 17 w 518"/>
                <a:gd name="T59" fmla="*/ 212 h 1302"/>
                <a:gd name="T60" fmla="*/ 0 w 518"/>
                <a:gd name="T61" fmla="*/ 365 h 1302"/>
                <a:gd name="T62" fmla="*/ 25 w 518"/>
                <a:gd name="T63" fmla="*/ 595 h 1302"/>
                <a:gd name="T64" fmla="*/ 51 w 518"/>
                <a:gd name="T65" fmla="*/ 910 h 1302"/>
                <a:gd name="T66" fmla="*/ 34 w 518"/>
                <a:gd name="T67" fmla="*/ 1072 h 1302"/>
                <a:gd name="T68" fmla="*/ 0 w 518"/>
                <a:gd name="T69" fmla="*/ 1234 h 1302"/>
                <a:gd name="T70" fmla="*/ 17 w 518"/>
                <a:gd name="T71" fmla="*/ 1242 h 1302"/>
                <a:gd name="T72" fmla="*/ 25 w 518"/>
                <a:gd name="T73" fmla="*/ 1234 h 130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518" h="1302">
                  <a:moveTo>
                    <a:pt x="25" y="1234"/>
                  </a:moveTo>
                  <a:lnTo>
                    <a:pt x="51" y="1131"/>
                  </a:lnTo>
                  <a:lnTo>
                    <a:pt x="68" y="1029"/>
                  </a:lnTo>
                  <a:lnTo>
                    <a:pt x="76" y="936"/>
                  </a:lnTo>
                  <a:lnTo>
                    <a:pt x="76" y="825"/>
                  </a:lnTo>
                  <a:lnTo>
                    <a:pt x="51" y="578"/>
                  </a:lnTo>
                  <a:lnTo>
                    <a:pt x="34" y="451"/>
                  </a:lnTo>
                  <a:lnTo>
                    <a:pt x="25" y="331"/>
                  </a:lnTo>
                  <a:lnTo>
                    <a:pt x="34" y="263"/>
                  </a:lnTo>
                  <a:lnTo>
                    <a:pt x="51" y="204"/>
                  </a:lnTo>
                  <a:lnTo>
                    <a:pt x="76" y="144"/>
                  </a:lnTo>
                  <a:lnTo>
                    <a:pt x="119" y="93"/>
                  </a:lnTo>
                  <a:lnTo>
                    <a:pt x="161" y="59"/>
                  </a:lnTo>
                  <a:lnTo>
                    <a:pt x="221" y="34"/>
                  </a:lnTo>
                  <a:lnTo>
                    <a:pt x="280" y="25"/>
                  </a:lnTo>
                  <a:lnTo>
                    <a:pt x="348" y="34"/>
                  </a:lnTo>
                  <a:lnTo>
                    <a:pt x="399" y="51"/>
                  </a:lnTo>
                  <a:lnTo>
                    <a:pt x="433" y="85"/>
                  </a:lnTo>
                  <a:lnTo>
                    <a:pt x="458" y="127"/>
                  </a:lnTo>
                  <a:lnTo>
                    <a:pt x="484" y="178"/>
                  </a:lnTo>
                  <a:lnTo>
                    <a:pt x="492" y="229"/>
                  </a:lnTo>
                  <a:lnTo>
                    <a:pt x="501" y="280"/>
                  </a:lnTo>
                  <a:lnTo>
                    <a:pt x="501" y="331"/>
                  </a:lnTo>
                  <a:lnTo>
                    <a:pt x="484" y="382"/>
                  </a:lnTo>
                  <a:lnTo>
                    <a:pt x="450" y="510"/>
                  </a:lnTo>
                  <a:lnTo>
                    <a:pt x="407" y="629"/>
                  </a:lnTo>
                  <a:lnTo>
                    <a:pt x="323" y="876"/>
                  </a:lnTo>
                  <a:lnTo>
                    <a:pt x="297" y="978"/>
                  </a:lnTo>
                  <a:lnTo>
                    <a:pt x="289" y="1080"/>
                  </a:lnTo>
                  <a:lnTo>
                    <a:pt x="280" y="1293"/>
                  </a:lnTo>
                  <a:lnTo>
                    <a:pt x="297" y="1285"/>
                  </a:lnTo>
                  <a:lnTo>
                    <a:pt x="17" y="1217"/>
                  </a:lnTo>
                  <a:lnTo>
                    <a:pt x="8" y="1217"/>
                  </a:lnTo>
                  <a:lnTo>
                    <a:pt x="0" y="1225"/>
                  </a:lnTo>
                  <a:lnTo>
                    <a:pt x="0" y="1234"/>
                  </a:lnTo>
                  <a:lnTo>
                    <a:pt x="8" y="1242"/>
                  </a:lnTo>
                  <a:lnTo>
                    <a:pt x="289" y="1302"/>
                  </a:lnTo>
                  <a:lnTo>
                    <a:pt x="297" y="1302"/>
                  </a:lnTo>
                  <a:lnTo>
                    <a:pt x="306" y="1293"/>
                  </a:lnTo>
                  <a:lnTo>
                    <a:pt x="314" y="1131"/>
                  </a:lnTo>
                  <a:lnTo>
                    <a:pt x="323" y="1029"/>
                  </a:lnTo>
                  <a:lnTo>
                    <a:pt x="331" y="927"/>
                  </a:lnTo>
                  <a:lnTo>
                    <a:pt x="365" y="817"/>
                  </a:lnTo>
                  <a:lnTo>
                    <a:pt x="399" y="714"/>
                  </a:lnTo>
                  <a:lnTo>
                    <a:pt x="475" y="502"/>
                  </a:lnTo>
                  <a:lnTo>
                    <a:pt x="501" y="417"/>
                  </a:lnTo>
                  <a:lnTo>
                    <a:pt x="518" y="340"/>
                  </a:lnTo>
                  <a:lnTo>
                    <a:pt x="518" y="255"/>
                  </a:lnTo>
                  <a:lnTo>
                    <a:pt x="509" y="170"/>
                  </a:lnTo>
                  <a:lnTo>
                    <a:pt x="484" y="119"/>
                  </a:lnTo>
                  <a:lnTo>
                    <a:pt x="450" y="76"/>
                  </a:lnTo>
                  <a:lnTo>
                    <a:pt x="407" y="34"/>
                  </a:lnTo>
                  <a:lnTo>
                    <a:pt x="365" y="17"/>
                  </a:lnTo>
                  <a:lnTo>
                    <a:pt x="314" y="0"/>
                  </a:lnTo>
                  <a:lnTo>
                    <a:pt x="255" y="0"/>
                  </a:lnTo>
                  <a:lnTo>
                    <a:pt x="204" y="8"/>
                  </a:lnTo>
                  <a:lnTo>
                    <a:pt x="153" y="34"/>
                  </a:lnTo>
                  <a:lnTo>
                    <a:pt x="85" y="76"/>
                  </a:lnTo>
                  <a:lnTo>
                    <a:pt x="42" y="144"/>
                  </a:lnTo>
                  <a:lnTo>
                    <a:pt x="17" y="212"/>
                  </a:lnTo>
                  <a:lnTo>
                    <a:pt x="8" y="289"/>
                  </a:lnTo>
                  <a:lnTo>
                    <a:pt x="0" y="365"/>
                  </a:lnTo>
                  <a:lnTo>
                    <a:pt x="8" y="442"/>
                  </a:lnTo>
                  <a:lnTo>
                    <a:pt x="25" y="595"/>
                  </a:lnTo>
                  <a:lnTo>
                    <a:pt x="42" y="748"/>
                  </a:lnTo>
                  <a:lnTo>
                    <a:pt x="51" y="910"/>
                  </a:lnTo>
                  <a:lnTo>
                    <a:pt x="51" y="995"/>
                  </a:lnTo>
                  <a:lnTo>
                    <a:pt x="34" y="1072"/>
                  </a:lnTo>
                  <a:lnTo>
                    <a:pt x="0" y="1225"/>
                  </a:lnTo>
                  <a:lnTo>
                    <a:pt x="0" y="1234"/>
                  </a:lnTo>
                  <a:lnTo>
                    <a:pt x="8" y="1242"/>
                  </a:lnTo>
                  <a:lnTo>
                    <a:pt x="17" y="1242"/>
                  </a:lnTo>
                  <a:lnTo>
                    <a:pt x="17" y="1234"/>
                  </a:lnTo>
                  <a:lnTo>
                    <a:pt x="25" y="12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11"/>
            <p:cNvSpPr>
              <a:spLocks/>
            </p:cNvSpPr>
            <p:nvPr/>
          </p:nvSpPr>
          <p:spPr bwMode="auto">
            <a:xfrm>
              <a:off x="1886" y="1389"/>
              <a:ext cx="1912" cy="2077"/>
            </a:xfrm>
            <a:custGeom>
              <a:avLst/>
              <a:gdLst>
                <a:gd name="T0" fmla="*/ 0 w 1912"/>
                <a:gd name="T1" fmla="*/ 1736 h 2077"/>
                <a:gd name="T2" fmla="*/ 43 w 1912"/>
                <a:gd name="T3" fmla="*/ 1591 h 2077"/>
                <a:gd name="T4" fmla="*/ 162 w 1912"/>
                <a:gd name="T5" fmla="*/ 1234 h 2077"/>
                <a:gd name="T6" fmla="*/ 289 w 1912"/>
                <a:gd name="T7" fmla="*/ 791 h 2077"/>
                <a:gd name="T8" fmla="*/ 349 w 1912"/>
                <a:gd name="T9" fmla="*/ 562 h 2077"/>
                <a:gd name="T10" fmla="*/ 391 w 1912"/>
                <a:gd name="T11" fmla="*/ 332 h 2077"/>
                <a:gd name="T12" fmla="*/ 400 w 1912"/>
                <a:gd name="T13" fmla="*/ 298 h 2077"/>
                <a:gd name="T14" fmla="*/ 417 w 1912"/>
                <a:gd name="T15" fmla="*/ 264 h 2077"/>
                <a:gd name="T16" fmla="*/ 468 w 1912"/>
                <a:gd name="T17" fmla="*/ 196 h 2077"/>
                <a:gd name="T18" fmla="*/ 544 w 1912"/>
                <a:gd name="T19" fmla="*/ 128 h 2077"/>
                <a:gd name="T20" fmla="*/ 637 w 1912"/>
                <a:gd name="T21" fmla="*/ 77 h 2077"/>
                <a:gd name="T22" fmla="*/ 756 w 1912"/>
                <a:gd name="T23" fmla="*/ 34 h 2077"/>
                <a:gd name="T24" fmla="*/ 884 w 1912"/>
                <a:gd name="T25" fmla="*/ 8 h 2077"/>
                <a:gd name="T26" fmla="*/ 1037 w 1912"/>
                <a:gd name="T27" fmla="*/ 0 h 2077"/>
                <a:gd name="T28" fmla="*/ 1190 w 1912"/>
                <a:gd name="T29" fmla="*/ 8 h 2077"/>
                <a:gd name="T30" fmla="*/ 1275 w 1912"/>
                <a:gd name="T31" fmla="*/ 25 h 2077"/>
                <a:gd name="T32" fmla="*/ 1351 w 1912"/>
                <a:gd name="T33" fmla="*/ 51 h 2077"/>
                <a:gd name="T34" fmla="*/ 1419 w 1912"/>
                <a:gd name="T35" fmla="*/ 77 h 2077"/>
                <a:gd name="T36" fmla="*/ 1487 w 1912"/>
                <a:gd name="T37" fmla="*/ 111 h 2077"/>
                <a:gd name="T38" fmla="*/ 1589 w 1912"/>
                <a:gd name="T39" fmla="*/ 179 h 2077"/>
                <a:gd name="T40" fmla="*/ 1674 w 1912"/>
                <a:gd name="T41" fmla="*/ 264 h 2077"/>
                <a:gd name="T42" fmla="*/ 1733 w 1912"/>
                <a:gd name="T43" fmla="*/ 349 h 2077"/>
                <a:gd name="T44" fmla="*/ 1776 w 1912"/>
                <a:gd name="T45" fmla="*/ 442 h 2077"/>
                <a:gd name="T46" fmla="*/ 1793 w 1912"/>
                <a:gd name="T47" fmla="*/ 528 h 2077"/>
                <a:gd name="T48" fmla="*/ 1793 w 1912"/>
                <a:gd name="T49" fmla="*/ 604 h 2077"/>
                <a:gd name="T50" fmla="*/ 1784 w 1912"/>
                <a:gd name="T51" fmla="*/ 825 h 2077"/>
                <a:gd name="T52" fmla="*/ 1784 w 1912"/>
                <a:gd name="T53" fmla="*/ 1072 h 2077"/>
                <a:gd name="T54" fmla="*/ 1810 w 1912"/>
                <a:gd name="T55" fmla="*/ 1319 h 2077"/>
                <a:gd name="T56" fmla="*/ 1835 w 1912"/>
                <a:gd name="T57" fmla="*/ 1557 h 2077"/>
                <a:gd name="T58" fmla="*/ 1878 w 1912"/>
                <a:gd name="T59" fmla="*/ 1923 h 2077"/>
                <a:gd name="T60" fmla="*/ 1912 w 1912"/>
                <a:gd name="T61" fmla="*/ 2077 h 2077"/>
                <a:gd name="T62" fmla="*/ 9 w 1912"/>
                <a:gd name="T63" fmla="*/ 1736 h 2077"/>
                <a:gd name="T64" fmla="*/ 0 w 1912"/>
                <a:gd name="T65" fmla="*/ 1736 h 207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12" h="2077">
                  <a:moveTo>
                    <a:pt x="0" y="1736"/>
                  </a:moveTo>
                  <a:lnTo>
                    <a:pt x="43" y="1591"/>
                  </a:lnTo>
                  <a:lnTo>
                    <a:pt x="162" y="1234"/>
                  </a:lnTo>
                  <a:lnTo>
                    <a:pt x="289" y="791"/>
                  </a:lnTo>
                  <a:lnTo>
                    <a:pt x="349" y="562"/>
                  </a:lnTo>
                  <a:lnTo>
                    <a:pt x="391" y="332"/>
                  </a:lnTo>
                  <a:lnTo>
                    <a:pt x="400" y="298"/>
                  </a:lnTo>
                  <a:lnTo>
                    <a:pt x="417" y="264"/>
                  </a:lnTo>
                  <a:lnTo>
                    <a:pt x="468" y="196"/>
                  </a:lnTo>
                  <a:lnTo>
                    <a:pt x="544" y="128"/>
                  </a:lnTo>
                  <a:lnTo>
                    <a:pt x="637" y="77"/>
                  </a:lnTo>
                  <a:lnTo>
                    <a:pt x="756" y="34"/>
                  </a:lnTo>
                  <a:lnTo>
                    <a:pt x="884" y="8"/>
                  </a:lnTo>
                  <a:lnTo>
                    <a:pt x="1037" y="0"/>
                  </a:lnTo>
                  <a:lnTo>
                    <a:pt x="1190" y="8"/>
                  </a:lnTo>
                  <a:lnTo>
                    <a:pt x="1275" y="25"/>
                  </a:lnTo>
                  <a:lnTo>
                    <a:pt x="1351" y="51"/>
                  </a:lnTo>
                  <a:lnTo>
                    <a:pt x="1419" y="77"/>
                  </a:lnTo>
                  <a:lnTo>
                    <a:pt x="1487" y="111"/>
                  </a:lnTo>
                  <a:lnTo>
                    <a:pt x="1589" y="179"/>
                  </a:lnTo>
                  <a:lnTo>
                    <a:pt x="1674" y="264"/>
                  </a:lnTo>
                  <a:lnTo>
                    <a:pt x="1733" y="349"/>
                  </a:lnTo>
                  <a:lnTo>
                    <a:pt x="1776" y="442"/>
                  </a:lnTo>
                  <a:lnTo>
                    <a:pt x="1793" y="528"/>
                  </a:lnTo>
                  <a:lnTo>
                    <a:pt x="1793" y="604"/>
                  </a:lnTo>
                  <a:lnTo>
                    <a:pt x="1784" y="825"/>
                  </a:lnTo>
                  <a:lnTo>
                    <a:pt x="1784" y="1072"/>
                  </a:lnTo>
                  <a:lnTo>
                    <a:pt x="1810" y="1319"/>
                  </a:lnTo>
                  <a:lnTo>
                    <a:pt x="1835" y="1557"/>
                  </a:lnTo>
                  <a:lnTo>
                    <a:pt x="1878" y="1923"/>
                  </a:lnTo>
                  <a:lnTo>
                    <a:pt x="1912" y="2077"/>
                  </a:lnTo>
                  <a:lnTo>
                    <a:pt x="9" y="1736"/>
                  </a:lnTo>
                  <a:lnTo>
                    <a:pt x="0" y="17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12"/>
            <p:cNvSpPr>
              <a:spLocks/>
            </p:cNvSpPr>
            <p:nvPr/>
          </p:nvSpPr>
          <p:spPr bwMode="auto">
            <a:xfrm>
              <a:off x="1869" y="1372"/>
              <a:ext cx="1937" cy="2102"/>
            </a:xfrm>
            <a:custGeom>
              <a:avLst/>
              <a:gdLst>
                <a:gd name="T0" fmla="*/ 145 w 1937"/>
                <a:gd name="T1" fmla="*/ 1396 h 2102"/>
                <a:gd name="T2" fmla="*/ 332 w 1937"/>
                <a:gd name="T3" fmla="*/ 766 h 2102"/>
                <a:gd name="T4" fmla="*/ 425 w 1937"/>
                <a:gd name="T5" fmla="*/ 357 h 2102"/>
                <a:gd name="T6" fmla="*/ 468 w 1937"/>
                <a:gd name="T7" fmla="*/ 255 h 2102"/>
                <a:gd name="T8" fmla="*/ 553 w 1937"/>
                <a:gd name="T9" fmla="*/ 162 h 2102"/>
                <a:gd name="T10" fmla="*/ 663 w 1937"/>
                <a:gd name="T11" fmla="*/ 102 h 2102"/>
                <a:gd name="T12" fmla="*/ 824 w 1937"/>
                <a:gd name="T13" fmla="*/ 51 h 2102"/>
                <a:gd name="T14" fmla="*/ 994 w 1937"/>
                <a:gd name="T15" fmla="*/ 25 h 2102"/>
                <a:gd name="T16" fmla="*/ 1164 w 1937"/>
                <a:gd name="T17" fmla="*/ 34 h 2102"/>
                <a:gd name="T18" fmla="*/ 1334 w 1937"/>
                <a:gd name="T19" fmla="*/ 68 h 2102"/>
                <a:gd name="T20" fmla="*/ 1572 w 1937"/>
                <a:gd name="T21" fmla="*/ 179 h 2102"/>
                <a:gd name="T22" fmla="*/ 1665 w 1937"/>
                <a:gd name="T23" fmla="*/ 264 h 2102"/>
                <a:gd name="T24" fmla="*/ 1742 w 1937"/>
                <a:gd name="T25" fmla="*/ 374 h 2102"/>
                <a:gd name="T26" fmla="*/ 1801 w 1937"/>
                <a:gd name="T27" fmla="*/ 545 h 2102"/>
                <a:gd name="T28" fmla="*/ 1801 w 1937"/>
                <a:gd name="T29" fmla="*/ 664 h 2102"/>
                <a:gd name="T30" fmla="*/ 1784 w 1937"/>
                <a:gd name="T31" fmla="*/ 919 h 2102"/>
                <a:gd name="T32" fmla="*/ 1818 w 1937"/>
                <a:gd name="T33" fmla="*/ 1379 h 2102"/>
                <a:gd name="T34" fmla="*/ 1912 w 1937"/>
                <a:gd name="T35" fmla="*/ 2094 h 2102"/>
                <a:gd name="T36" fmla="*/ 1929 w 1937"/>
                <a:gd name="T37" fmla="*/ 2102 h 2102"/>
                <a:gd name="T38" fmla="*/ 1937 w 1937"/>
                <a:gd name="T39" fmla="*/ 2085 h 2102"/>
                <a:gd name="T40" fmla="*/ 1869 w 1937"/>
                <a:gd name="T41" fmla="*/ 1711 h 2102"/>
                <a:gd name="T42" fmla="*/ 1810 w 1937"/>
                <a:gd name="T43" fmla="*/ 1021 h 2102"/>
                <a:gd name="T44" fmla="*/ 1818 w 1937"/>
                <a:gd name="T45" fmla="*/ 723 h 2102"/>
                <a:gd name="T46" fmla="*/ 1827 w 1937"/>
                <a:gd name="T47" fmla="*/ 570 h 2102"/>
                <a:gd name="T48" fmla="*/ 1801 w 1937"/>
                <a:gd name="T49" fmla="*/ 434 h 2102"/>
                <a:gd name="T50" fmla="*/ 1725 w 1937"/>
                <a:gd name="T51" fmla="*/ 298 h 2102"/>
                <a:gd name="T52" fmla="*/ 1631 w 1937"/>
                <a:gd name="T53" fmla="*/ 196 h 2102"/>
                <a:gd name="T54" fmla="*/ 1512 w 1937"/>
                <a:gd name="T55" fmla="*/ 111 h 2102"/>
                <a:gd name="T56" fmla="*/ 1317 w 1937"/>
                <a:gd name="T57" fmla="*/ 34 h 2102"/>
                <a:gd name="T58" fmla="*/ 1037 w 1937"/>
                <a:gd name="T59" fmla="*/ 0 h 2102"/>
                <a:gd name="T60" fmla="*/ 756 w 1937"/>
                <a:gd name="T61" fmla="*/ 42 h 2102"/>
                <a:gd name="T62" fmla="*/ 553 w 1937"/>
                <a:gd name="T63" fmla="*/ 128 h 2102"/>
                <a:gd name="T64" fmla="*/ 468 w 1937"/>
                <a:gd name="T65" fmla="*/ 204 h 2102"/>
                <a:gd name="T66" fmla="*/ 408 w 1937"/>
                <a:gd name="T67" fmla="*/ 298 h 2102"/>
                <a:gd name="T68" fmla="*/ 391 w 1937"/>
                <a:gd name="T69" fmla="*/ 391 h 2102"/>
                <a:gd name="T70" fmla="*/ 289 w 1937"/>
                <a:gd name="T71" fmla="*/ 825 h 2102"/>
                <a:gd name="T72" fmla="*/ 0 w 1937"/>
                <a:gd name="T73" fmla="*/ 1745 h 2102"/>
                <a:gd name="T74" fmla="*/ 9 w 1937"/>
                <a:gd name="T75" fmla="*/ 1762 h 2102"/>
                <a:gd name="T76" fmla="*/ 17 w 1937"/>
                <a:gd name="T77" fmla="*/ 1753 h 21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937" h="2102">
                  <a:moveTo>
                    <a:pt x="26" y="1753"/>
                  </a:moveTo>
                  <a:lnTo>
                    <a:pt x="145" y="1396"/>
                  </a:lnTo>
                  <a:lnTo>
                    <a:pt x="255" y="1038"/>
                  </a:lnTo>
                  <a:lnTo>
                    <a:pt x="332" y="766"/>
                  </a:lnTo>
                  <a:lnTo>
                    <a:pt x="400" y="477"/>
                  </a:lnTo>
                  <a:lnTo>
                    <a:pt x="425" y="357"/>
                  </a:lnTo>
                  <a:lnTo>
                    <a:pt x="442" y="306"/>
                  </a:lnTo>
                  <a:lnTo>
                    <a:pt x="468" y="255"/>
                  </a:lnTo>
                  <a:lnTo>
                    <a:pt x="510" y="204"/>
                  </a:lnTo>
                  <a:lnTo>
                    <a:pt x="553" y="162"/>
                  </a:lnTo>
                  <a:lnTo>
                    <a:pt x="603" y="128"/>
                  </a:lnTo>
                  <a:lnTo>
                    <a:pt x="663" y="102"/>
                  </a:lnTo>
                  <a:lnTo>
                    <a:pt x="739" y="68"/>
                  </a:lnTo>
                  <a:lnTo>
                    <a:pt x="824" y="51"/>
                  </a:lnTo>
                  <a:lnTo>
                    <a:pt x="909" y="34"/>
                  </a:lnTo>
                  <a:lnTo>
                    <a:pt x="994" y="25"/>
                  </a:lnTo>
                  <a:lnTo>
                    <a:pt x="1079" y="25"/>
                  </a:lnTo>
                  <a:lnTo>
                    <a:pt x="1164" y="34"/>
                  </a:lnTo>
                  <a:lnTo>
                    <a:pt x="1249" y="51"/>
                  </a:lnTo>
                  <a:lnTo>
                    <a:pt x="1334" y="68"/>
                  </a:lnTo>
                  <a:lnTo>
                    <a:pt x="1453" y="119"/>
                  </a:lnTo>
                  <a:lnTo>
                    <a:pt x="1572" y="179"/>
                  </a:lnTo>
                  <a:lnTo>
                    <a:pt x="1614" y="221"/>
                  </a:lnTo>
                  <a:lnTo>
                    <a:pt x="1665" y="264"/>
                  </a:lnTo>
                  <a:lnTo>
                    <a:pt x="1708" y="315"/>
                  </a:lnTo>
                  <a:lnTo>
                    <a:pt x="1742" y="374"/>
                  </a:lnTo>
                  <a:lnTo>
                    <a:pt x="1776" y="459"/>
                  </a:lnTo>
                  <a:lnTo>
                    <a:pt x="1801" y="545"/>
                  </a:lnTo>
                  <a:lnTo>
                    <a:pt x="1801" y="604"/>
                  </a:lnTo>
                  <a:lnTo>
                    <a:pt x="1801" y="664"/>
                  </a:lnTo>
                  <a:lnTo>
                    <a:pt x="1784" y="783"/>
                  </a:lnTo>
                  <a:lnTo>
                    <a:pt x="1784" y="919"/>
                  </a:lnTo>
                  <a:lnTo>
                    <a:pt x="1793" y="1072"/>
                  </a:lnTo>
                  <a:lnTo>
                    <a:pt x="1818" y="1379"/>
                  </a:lnTo>
                  <a:lnTo>
                    <a:pt x="1852" y="1736"/>
                  </a:lnTo>
                  <a:lnTo>
                    <a:pt x="1912" y="2094"/>
                  </a:lnTo>
                  <a:lnTo>
                    <a:pt x="1920" y="2102"/>
                  </a:lnTo>
                  <a:lnTo>
                    <a:pt x="1929" y="2102"/>
                  </a:lnTo>
                  <a:lnTo>
                    <a:pt x="1937" y="2102"/>
                  </a:lnTo>
                  <a:lnTo>
                    <a:pt x="1937" y="2085"/>
                  </a:lnTo>
                  <a:lnTo>
                    <a:pt x="1903" y="1906"/>
                  </a:lnTo>
                  <a:lnTo>
                    <a:pt x="1869" y="1711"/>
                  </a:lnTo>
                  <a:lnTo>
                    <a:pt x="1835" y="1336"/>
                  </a:lnTo>
                  <a:lnTo>
                    <a:pt x="1810" y="1021"/>
                  </a:lnTo>
                  <a:lnTo>
                    <a:pt x="1810" y="868"/>
                  </a:lnTo>
                  <a:lnTo>
                    <a:pt x="1818" y="723"/>
                  </a:lnTo>
                  <a:lnTo>
                    <a:pt x="1827" y="621"/>
                  </a:lnTo>
                  <a:lnTo>
                    <a:pt x="1827" y="570"/>
                  </a:lnTo>
                  <a:lnTo>
                    <a:pt x="1818" y="528"/>
                  </a:lnTo>
                  <a:lnTo>
                    <a:pt x="1801" y="434"/>
                  </a:lnTo>
                  <a:lnTo>
                    <a:pt x="1759" y="357"/>
                  </a:lnTo>
                  <a:lnTo>
                    <a:pt x="1725" y="298"/>
                  </a:lnTo>
                  <a:lnTo>
                    <a:pt x="1674" y="238"/>
                  </a:lnTo>
                  <a:lnTo>
                    <a:pt x="1631" y="196"/>
                  </a:lnTo>
                  <a:lnTo>
                    <a:pt x="1572" y="153"/>
                  </a:lnTo>
                  <a:lnTo>
                    <a:pt x="1512" y="111"/>
                  </a:lnTo>
                  <a:lnTo>
                    <a:pt x="1453" y="85"/>
                  </a:lnTo>
                  <a:lnTo>
                    <a:pt x="1317" y="34"/>
                  </a:lnTo>
                  <a:lnTo>
                    <a:pt x="1173" y="8"/>
                  </a:lnTo>
                  <a:lnTo>
                    <a:pt x="1037" y="0"/>
                  </a:lnTo>
                  <a:lnTo>
                    <a:pt x="892" y="8"/>
                  </a:lnTo>
                  <a:lnTo>
                    <a:pt x="756" y="42"/>
                  </a:lnTo>
                  <a:lnTo>
                    <a:pt x="654" y="77"/>
                  </a:lnTo>
                  <a:lnTo>
                    <a:pt x="553" y="128"/>
                  </a:lnTo>
                  <a:lnTo>
                    <a:pt x="510" y="170"/>
                  </a:lnTo>
                  <a:lnTo>
                    <a:pt x="468" y="204"/>
                  </a:lnTo>
                  <a:lnTo>
                    <a:pt x="434" y="247"/>
                  </a:lnTo>
                  <a:lnTo>
                    <a:pt x="408" y="298"/>
                  </a:lnTo>
                  <a:lnTo>
                    <a:pt x="400" y="349"/>
                  </a:lnTo>
                  <a:lnTo>
                    <a:pt x="391" y="391"/>
                  </a:lnTo>
                  <a:lnTo>
                    <a:pt x="366" y="536"/>
                  </a:lnTo>
                  <a:lnTo>
                    <a:pt x="289" y="825"/>
                  </a:lnTo>
                  <a:lnTo>
                    <a:pt x="153" y="1285"/>
                  </a:lnTo>
                  <a:lnTo>
                    <a:pt x="0" y="1745"/>
                  </a:lnTo>
                  <a:lnTo>
                    <a:pt x="0" y="1753"/>
                  </a:lnTo>
                  <a:lnTo>
                    <a:pt x="9" y="1762"/>
                  </a:lnTo>
                  <a:lnTo>
                    <a:pt x="17" y="1762"/>
                  </a:lnTo>
                  <a:lnTo>
                    <a:pt x="17" y="1753"/>
                  </a:lnTo>
                  <a:lnTo>
                    <a:pt x="26" y="17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13"/>
            <p:cNvSpPr>
              <a:spLocks/>
            </p:cNvSpPr>
            <p:nvPr/>
          </p:nvSpPr>
          <p:spPr bwMode="auto">
            <a:xfrm>
              <a:off x="1810" y="2827"/>
              <a:ext cx="2030" cy="996"/>
            </a:xfrm>
            <a:custGeom>
              <a:avLst/>
              <a:gdLst>
                <a:gd name="T0" fmla="*/ 59 w 2030"/>
                <a:gd name="T1" fmla="*/ 213 h 996"/>
                <a:gd name="T2" fmla="*/ 34 w 2030"/>
                <a:gd name="T3" fmla="*/ 247 h 996"/>
                <a:gd name="T4" fmla="*/ 17 w 2030"/>
                <a:gd name="T5" fmla="*/ 290 h 996"/>
                <a:gd name="T6" fmla="*/ 8 w 2030"/>
                <a:gd name="T7" fmla="*/ 383 h 996"/>
                <a:gd name="T8" fmla="*/ 0 w 2030"/>
                <a:gd name="T9" fmla="*/ 468 h 996"/>
                <a:gd name="T10" fmla="*/ 0 w 2030"/>
                <a:gd name="T11" fmla="*/ 511 h 996"/>
                <a:gd name="T12" fmla="*/ 8 w 2030"/>
                <a:gd name="T13" fmla="*/ 553 h 996"/>
                <a:gd name="T14" fmla="*/ 25 w 2030"/>
                <a:gd name="T15" fmla="*/ 596 h 996"/>
                <a:gd name="T16" fmla="*/ 51 w 2030"/>
                <a:gd name="T17" fmla="*/ 639 h 996"/>
                <a:gd name="T18" fmla="*/ 85 w 2030"/>
                <a:gd name="T19" fmla="*/ 681 h 996"/>
                <a:gd name="T20" fmla="*/ 127 w 2030"/>
                <a:gd name="T21" fmla="*/ 724 h 996"/>
                <a:gd name="T22" fmla="*/ 187 w 2030"/>
                <a:gd name="T23" fmla="*/ 758 h 996"/>
                <a:gd name="T24" fmla="*/ 255 w 2030"/>
                <a:gd name="T25" fmla="*/ 792 h 996"/>
                <a:gd name="T26" fmla="*/ 340 w 2030"/>
                <a:gd name="T27" fmla="*/ 826 h 996"/>
                <a:gd name="T28" fmla="*/ 433 w 2030"/>
                <a:gd name="T29" fmla="*/ 860 h 996"/>
                <a:gd name="T30" fmla="*/ 552 w 2030"/>
                <a:gd name="T31" fmla="*/ 894 h 996"/>
                <a:gd name="T32" fmla="*/ 679 w 2030"/>
                <a:gd name="T33" fmla="*/ 919 h 996"/>
                <a:gd name="T34" fmla="*/ 1002 w 2030"/>
                <a:gd name="T35" fmla="*/ 970 h 996"/>
                <a:gd name="T36" fmla="*/ 1181 w 2030"/>
                <a:gd name="T37" fmla="*/ 987 h 996"/>
                <a:gd name="T38" fmla="*/ 1334 w 2030"/>
                <a:gd name="T39" fmla="*/ 996 h 996"/>
                <a:gd name="T40" fmla="*/ 1469 w 2030"/>
                <a:gd name="T41" fmla="*/ 996 h 996"/>
                <a:gd name="T42" fmla="*/ 1588 w 2030"/>
                <a:gd name="T43" fmla="*/ 996 h 996"/>
                <a:gd name="T44" fmla="*/ 1682 w 2030"/>
                <a:gd name="T45" fmla="*/ 979 h 996"/>
                <a:gd name="T46" fmla="*/ 1767 w 2030"/>
                <a:gd name="T47" fmla="*/ 962 h 996"/>
                <a:gd name="T48" fmla="*/ 1835 w 2030"/>
                <a:gd name="T49" fmla="*/ 945 h 996"/>
                <a:gd name="T50" fmla="*/ 1894 w 2030"/>
                <a:gd name="T51" fmla="*/ 919 h 996"/>
                <a:gd name="T52" fmla="*/ 1920 w 2030"/>
                <a:gd name="T53" fmla="*/ 894 h 996"/>
                <a:gd name="T54" fmla="*/ 1954 w 2030"/>
                <a:gd name="T55" fmla="*/ 860 h 996"/>
                <a:gd name="T56" fmla="*/ 1979 w 2030"/>
                <a:gd name="T57" fmla="*/ 826 h 996"/>
                <a:gd name="T58" fmla="*/ 1996 w 2030"/>
                <a:gd name="T59" fmla="*/ 800 h 996"/>
                <a:gd name="T60" fmla="*/ 2013 w 2030"/>
                <a:gd name="T61" fmla="*/ 741 h 996"/>
                <a:gd name="T62" fmla="*/ 2022 w 2030"/>
                <a:gd name="T63" fmla="*/ 681 h 996"/>
                <a:gd name="T64" fmla="*/ 2030 w 2030"/>
                <a:gd name="T65" fmla="*/ 579 h 996"/>
                <a:gd name="T66" fmla="*/ 2022 w 2030"/>
                <a:gd name="T67" fmla="*/ 528 h 996"/>
                <a:gd name="T68" fmla="*/ 2005 w 2030"/>
                <a:gd name="T69" fmla="*/ 468 h 996"/>
                <a:gd name="T70" fmla="*/ 1954 w 2030"/>
                <a:gd name="T71" fmla="*/ 400 h 996"/>
                <a:gd name="T72" fmla="*/ 1903 w 2030"/>
                <a:gd name="T73" fmla="*/ 332 h 996"/>
                <a:gd name="T74" fmla="*/ 1818 w 2030"/>
                <a:gd name="T75" fmla="*/ 264 h 996"/>
                <a:gd name="T76" fmla="*/ 1707 w 2030"/>
                <a:gd name="T77" fmla="*/ 204 h 996"/>
                <a:gd name="T78" fmla="*/ 1580 w 2030"/>
                <a:gd name="T79" fmla="*/ 145 h 996"/>
                <a:gd name="T80" fmla="*/ 1435 w 2030"/>
                <a:gd name="T81" fmla="*/ 94 h 996"/>
                <a:gd name="T82" fmla="*/ 1266 w 2030"/>
                <a:gd name="T83" fmla="*/ 51 h 996"/>
                <a:gd name="T84" fmla="*/ 1070 w 2030"/>
                <a:gd name="T85" fmla="*/ 26 h 996"/>
                <a:gd name="T86" fmla="*/ 875 w 2030"/>
                <a:gd name="T87" fmla="*/ 9 h 996"/>
                <a:gd name="T88" fmla="*/ 705 w 2030"/>
                <a:gd name="T89" fmla="*/ 0 h 996"/>
                <a:gd name="T90" fmla="*/ 544 w 2030"/>
                <a:gd name="T91" fmla="*/ 9 h 996"/>
                <a:gd name="T92" fmla="*/ 408 w 2030"/>
                <a:gd name="T93" fmla="*/ 26 h 996"/>
                <a:gd name="T94" fmla="*/ 289 w 2030"/>
                <a:gd name="T95" fmla="*/ 60 h 996"/>
                <a:gd name="T96" fmla="*/ 195 w 2030"/>
                <a:gd name="T97" fmla="*/ 102 h 996"/>
                <a:gd name="T98" fmla="*/ 119 w 2030"/>
                <a:gd name="T99" fmla="*/ 153 h 996"/>
                <a:gd name="T100" fmla="*/ 68 w 2030"/>
                <a:gd name="T101" fmla="*/ 213 h 996"/>
                <a:gd name="T102" fmla="*/ 59 w 2030"/>
                <a:gd name="T103" fmla="*/ 213 h 9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030" h="996">
                  <a:moveTo>
                    <a:pt x="59" y="213"/>
                  </a:moveTo>
                  <a:lnTo>
                    <a:pt x="34" y="247"/>
                  </a:lnTo>
                  <a:lnTo>
                    <a:pt x="17" y="290"/>
                  </a:lnTo>
                  <a:lnTo>
                    <a:pt x="8" y="383"/>
                  </a:lnTo>
                  <a:lnTo>
                    <a:pt x="0" y="468"/>
                  </a:lnTo>
                  <a:lnTo>
                    <a:pt x="0" y="511"/>
                  </a:lnTo>
                  <a:lnTo>
                    <a:pt x="8" y="553"/>
                  </a:lnTo>
                  <a:lnTo>
                    <a:pt x="25" y="596"/>
                  </a:lnTo>
                  <a:lnTo>
                    <a:pt x="51" y="639"/>
                  </a:lnTo>
                  <a:lnTo>
                    <a:pt x="85" y="681"/>
                  </a:lnTo>
                  <a:lnTo>
                    <a:pt x="127" y="724"/>
                  </a:lnTo>
                  <a:lnTo>
                    <a:pt x="187" y="758"/>
                  </a:lnTo>
                  <a:lnTo>
                    <a:pt x="255" y="792"/>
                  </a:lnTo>
                  <a:lnTo>
                    <a:pt x="340" y="826"/>
                  </a:lnTo>
                  <a:lnTo>
                    <a:pt x="433" y="860"/>
                  </a:lnTo>
                  <a:lnTo>
                    <a:pt x="552" y="894"/>
                  </a:lnTo>
                  <a:lnTo>
                    <a:pt x="679" y="919"/>
                  </a:lnTo>
                  <a:lnTo>
                    <a:pt x="1002" y="970"/>
                  </a:lnTo>
                  <a:lnTo>
                    <a:pt x="1181" y="987"/>
                  </a:lnTo>
                  <a:lnTo>
                    <a:pt x="1334" y="996"/>
                  </a:lnTo>
                  <a:lnTo>
                    <a:pt x="1469" y="996"/>
                  </a:lnTo>
                  <a:lnTo>
                    <a:pt x="1588" y="996"/>
                  </a:lnTo>
                  <a:lnTo>
                    <a:pt x="1682" y="979"/>
                  </a:lnTo>
                  <a:lnTo>
                    <a:pt x="1767" y="962"/>
                  </a:lnTo>
                  <a:lnTo>
                    <a:pt x="1835" y="945"/>
                  </a:lnTo>
                  <a:lnTo>
                    <a:pt x="1894" y="919"/>
                  </a:lnTo>
                  <a:lnTo>
                    <a:pt x="1920" y="894"/>
                  </a:lnTo>
                  <a:lnTo>
                    <a:pt x="1954" y="860"/>
                  </a:lnTo>
                  <a:lnTo>
                    <a:pt x="1979" y="826"/>
                  </a:lnTo>
                  <a:lnTo>
                    <a:pt x="1996" y="800"/>
                  </a:lnTo>
                  <a:lnTo>
                    <a:pt x="2013" y="741"/>
                  </a:lnTo>
                  <a:lnTo>
                    <a:pt x="2022" y="681"/>
                  </a:lnTo>
                  <a:lnTo>
                    <a:pt x="2030" y="579"/>
                  </a:lnTo>
                  <a:lnTo>
                    <a:pt x="2022" y="528"/>
                  </a:lnTo>
                  <a:lnTo>
                    <a:pt x="2005" y="468"/>
                  </a:lnTo>
                  <a:lnTo>
                    <a:pt x="1954" y="400"/>
                  </a:lnTo>
                  <a:lnTo>
                    <a:pt x="1903" y="332"/>
                  </a:lnTo>
                  <a:lnTo>
                    <a:pt x="1818" y="264"/>
                  </a:lnTo>
                  <a:lnTo>
                    <a:pt x="1707" y="204"/>
                  </a:lnTo>
                  <a:lnTo>
                    <a:pt x="1580" y="145"/>
                  </a:lnTo>
                  <a:lnTo>
                    <a:pt x="1435" y="94"/>
                  </a:lnTo>
                  <a:lnTo>
                    <a:pt x="1266" y="51"/>
                  </a:lnTo>
                  <a:lnTo>
                    <a:pt x="1070" y="26"/>
                  </a:lnTo>
                  <a:lnTo>
                    <a:pt x="875" y="9"/>
                  </a:lnTo>
                  <a:lnTo>
                    <a:pt x="705" y="0"/>
                  </a:lnTo>
                  <a:lnTo>
                    <a:pt x="544" y="9"/>
                  </a:lnTo>
                  <a:lnTo>
                    <a:pt x="408" y="26"/>
                  </a:lnTo>
                  <a:lnTo>
                    <a:pt x="289" y="60"/>
                  </a:lnTo>
                  <a:lnTo>
                    <a:pt x="195" y="102"/>
                  </a:lnTo>
                  <a:lnTo>
                    <a:pt x="119" y="153"/>
                  </a:lnTo>
                  <a:lnTo>
                    <a:pt x="68" y="213"/>
                  </a:lnTo>
                  <a:lnTo>
                    <a:pt x="59" y="2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14"/>
            <p:cNvSpPr>
              <a:spLocks/>
            </p:cNvSpPr>
            <p:nvPr/>
          </p:nvSpPr>
          <p:spPr bwMode="auto">
            <a:xfrm>
              <a:off x="1801" y="2810"/>
              <a:ext cx="2048" cy="1030"/>
            </a:xfrm>
            <a:custGeom>
              <a:avLst/>
              <a:gdLst>
                <a:gd name="T0" fmla="*/ 26 w 2048"/>
                <a:gd name="T1" fmla="*/ 273 h 1030"/>
                <a:gd name="T2" fmla="*/ 0 w 2048"/>
                <a:gd name="T3" fmla="*/ 434 h 1030"/>
                <a:gd name="T4" fmla="*/ 9 w 2048"/>
                <a:gd name="T5" fmla="*/ 579 h 1030"/>
                <a:gd name="T6" fmla="*/ 60 w 2048"/>
                <a:gd name="T7" fmla="*/ 681 h 1030"/>
                <a:gd name="T8" fmla="*/ 162 w 2048"/>
                <a:gd name="T9" fmla="*/ 775 h 1030"/>
                <a:gd name="T10" fmla="*/ 323 w 2048"/>
                <a:gd name="T11" fmla="*/ 851 h 1030"/>
                <a:gd name="T12" fmla="*/ 553 w 2048"/>
                <a:gd name="T13" fmla="*/ 919 h 1030"/>
                <a:gd name="T14" fmla="*/ 1028 w 2048"/>
                <a:gd name="T15" fmla="*/ 1004 h 1030"/>
                <a:gd name="T16" fmla="*/ 1326 w 2048"/>
                <a:gd name="T17" fmla="*/ 1030 h 1030"/>
                <a:gd name="T18" fmla="*/ 1631 w 2048"/>
                <a:gd name="T19" fmla="*/ 1021 h 1030"/>
                <a:gd name="T20" fmla="*/ 1793 w 2048"/>
                <a:gd name="T21" fmla="*/ 987 h 1030"/>
                <a:gd name="T22" fmla="*/ 1920 w 2048"/>
                <a:gd name="T23" fmla="*/ 928 h 1030"/>
                <a:gd name="T24" fmla="*/ 1980 w 2048"/>
                <a:gd name="T25" fmla="*/ 877 h 1030"/>
                <a:gd name="T26" fmla="*/ 2022 w 2048"/>
                <a:gd name="T27" fmla="*/ 800 h 1030"/>
                <a:gd name="T28" fmla="*/ 2048 w 2048"/>
                <a:gd name="T29" fmla="*/ 647 h 1030"/>
                <a:gd name="T30" fmla="*/ 2039 w 2048"/>
                <a:gd name="T31" fmla="*/ 519 h 1030"/>
                <a:gd name="T32" fmla="*/ 1988 w 2048"/>
                <a:gd name="T33" fmla="*/ 426 h 1030"/>
                <a:gd name="T34" fmla="*/ 1895 w 2048"/>
                <a:gd name="T35" fmla="*/ 315 h 1030"/>
                <a:gd name="T36" fmla="*/ 1691 w 2048"/>
                <a:gd name="T37" fmla="*/ 187 h 1030"/>
                <a:gd name="T38" fmla="*/ 1419 w 2048"/>
                <a:gd name="T39" fmla="*/ 94 h 1030"/>
                <a:gd name="T40" fmla="*/ 1105 w 2048"/>
                <a:gd name="T41" fmla="*/ 34 h 1030"/>
                <a:gd name="T42" fmla="*/ 756 w 2048"/>
                <a:gd name="T43" fmla="*/ 0 h 1030"/>
                <a:gd name="T44" fmla="*/ 468 w 2048"/>
                <a:gd name="T45" fmla="*/ 17 h 1030"/>
                <a:gd name="T46" fmla="*/ 255 w 2048"/>
                <a:gd name="T47" fmla="*/ 77 h 1030"/>
                <a:gd name="T48" fmla="*/ 102 w 2048"/>
                <a:gd name="T49" fmla="*/ 170 h 1030"/>
                <a:gd name="T50" fmla="*/ 51 w 2048"/>
                <a:gd name="T51" fmla="*/ 230 h 1030"/>
                <a:gd name="T52" fmla="*/ 68 w 2048"/>
                <a:gd name="T53" fmla="*/ 238 h 1030"/>
                <a:gd name="T54" fmla="*/ 111 w 2048"/>
                <a:gd name="T55" fmla="*/ 196 h 1030"/>
                <a:gd name="T56" fmla="*/ 238 w 2048"/>
                <a:gd name="T57" fmla="*/ 111 h 1030"/>
                <a:gd name="T58" fmla="*/ 434 w 2048"/>
                <a:gd name="T59" fmla="*/ 51 h 1030"/>
                <a:gd name="T60" fmla="*/ 765 w 2048"/>
                <a:gd name="T61" fmla="*/ 26 h 1030"/>
                <a:gd name="T62" fmla="*/ 1096 w 2048"/>
                <a:gd name="T63" fmla="*/ 60 h 1030"/>
                <a:gd name="T64" fmla="*/ 1419 w 2048"/>
                <a:gd name="T65" fmla="*/ 119 h 1030"/>
                <a:gd name="T66" fmla="*/ 1733 w 2048"/>
                <a:gd name="T67" fmla="*/ 238 h 1030"/>
                <a:gd name="T68" fmla="*/ 1912 w 2048"/>
                <a:gd name="T69" fmla="*/ 366 h 1030"/>
                <a:gd name="T70" fmla="*/ 1971 w 2048"/>
                <a:gd name="T71" fmla="*/ 451 h 1030"/>
                <a:gd name="T72" fmla="*/ 2022 w 2048"/>
                <a:gd name="T73" fmla="*/ 545 h 1030"/>
                <a:gd name="T74" fmla="*/ 2022 w 2048"/>
                <a:gd name="T75" fmla="*/ 638 h 1030"/>
                <a:gd name="T76" fmla="*/ 1997 w 2048"/>
                <a:gd name="T77" fmla="*/ 792 h 1030"/>
                <a:gd name="T78" fmla="*/ 1946 w 2048"/>
                <a:gd name="T79" fmla="*/ 868 h 1030"/>
                <a:gd name="T80" fmla="*/ 1895 w 2048"/>
                <a:gd name="T81" fmla="*/ 928 h 1030"/>
                <a:gd name="T82" fmla="*/ 1716 w 2048"/>
                <a:gd name="T83" fmla="*/ 979 h 1030"/>
                <a:gd name="T84" fmla="*/ 1529 w 2048"/>
                <a:gd name="T85" fmla="*/ 1004 h 1030"/>
                <a:gd name="T86" fmla="*/ 1190 w 2048"/>
                <a:gd name="T87" fmla="*/ 996 h 1030"/>
                <a:gd name="T88" fmla="*/ 841 w 2048"/>
                <a:gd name="T89" fmla="*/ 953 h 1030"/>
                <a:gd name="T90" fmla="*/ 468 w 2048"/>
                <a:gd name="T91" fmla="*/ 877 h 1030"/>
                <a:gd name="T92" fmla="*/ 281 w 2048"/>
                <a:gd name="T93" fmla="*/ 809 h 1030"/>
                <a:gd name="T94" fmla="*/ 153 w 2048"/>
                <a:gd name="T95" fmla="*/ 732 h 1030"/>
                <a:gd name="T96" fmla="*/ 68 w 2048"/>
                <a:gd name="T97" fmla="*/ 647 h 1030"/>
                <a:gd name="T98" fmla="*/ 34 w 2048"/>
                <a:gd name="T99" fmla="*/ 570 h 1030"/>
                <a:gd name="T100" fmla="*/ 26 w 2048"/>
                <a:gd name="T101" fmla="*/ 443 h 1030"/>
                <a:gd name="T102" fmla="*/ 51 w 2048"/>
                <a:gd name="T103" fmla="*/ 281 h 1030"/>
                <a:gd name="T104" fmla="*/ 77 w 2048"/>
                <a:gd name="T105" fmla="*/ 230 h 1030"/>
                <a:gd name="T106" fmla="*/ 60 w 2048"/>
                <a:gd name="T107" fmla="*/ 213 h 1030"/>
                <a:gd name="T108" fmla="*/ 51 w 2048"/>
                <a:gd name="T109" fmla="*/ 221 h 103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048" h="1030">
                  <a:moveTo>
                    <a:pt x="51" y="221"/>
                  </a:moveTo>
                  <a:lnTo>
                    <a:pt x="26" y="273"/>
                  </a:lnTo>
                  <a:lnTo>
                    <a:pt x="17" y="324"/>
                  </a:lnTo>
                  <a:lnTo>
                    <a:pt x="0" y="434"/>
                  </a:lnTo>
                  <a:lnTo>
                    <a:pt x="0" y="528"/>
                  </a:lnTo>
                  <a:lnTo>
                    <a:pt x="9" y="579"/>
                  </a:lnTo>
                  <a:lnTo>
                    <a:pt x="26" y="630"/>
                  </a:lnTo>
                  <a:lnTo>
                    <a:pt x="60" y="681"/>
                  </a:lnTo>
                  <a:lnTo>
                    <a:pt x="94" y="715"/>
                  </a:lnTo>
                  <a:lnTo>
                    <a:pt x="162" y="775"/>
                  </a:lnTo>
                  <a:lnTo>
                    <a:pt x="238" y="817"/>
                  </a:lnTo>
                  <a:lnTo>
                    <a:pt x="323" y="851"/>
                  </a:lnTo>
                  <a:lnTo>
                    <a:pt x="400" y="877"/>
                  </a:lnTo>
                  <a:lnTo>
                    <a:pt x="553" y="919"/>
                  </a:lnTo>
                  <a:lnTo>
                    <a:pt x="714" y="953"/>
                  </a:lnTo>
                  <a:lnTo>
                    <a:pt x="1028" y="1004"/>
                  </a:lnTo>
                  <a:lnTo>
                    <a:pt x="1181" y="1013"/>
                  </a:lnTo>
                  <a:lnTo>
                    <a:pt x="1326" y="1030"/>
                  </a:lnTo>
                  <a:lnTo>
                    <a:pt x="1478" y="1030"/>
                  </a:lnTo>
                  <a:lnTo>
                    <a:pt x="1631" y="1021"/>
                  </a:lnTo>
                  <a:lnTo>
                    <a:pt x="1708" y="1004"/>
                  </a:lnTo>
                  <a:lnTo>
                    <a:pt x="1793" y="987"/>
                  </a:lnTo>
                  <a:lnTo>
                    <a:pt x="1861" y="970"/>
                  </a:lnTo>
                  <a:lnTo>
                    <a:pt x="1920" y="928"/>
                  </a:lnTo>
                  <a:lnTo>
                    <a:pt x="1954" y="902"/>
                  </a:lnTo>
                  <a:lnTo>
                    <a:pt x="1980" y="877"/>
                  </a:lnTo>
                  <a:lnTo>
                    <a:pt x="2005" y="834"/>
                  </a:lnTo>
                  <a:lnTo>
                    <a:pt x="2022" y="800"/>
                  </a:lnTo>
                  <a:lnTo>
                    <a:pt x="2039" y="732"/>
                  </a:lnTo>
                  <a:lnTo>
                    <a:pt x="2048" y="647"/>
                  </a:lnTo>
                  <a:lnTo>
                    <a:pt x="2048" y="570"/>
                  </a:lnTo>
                  <a:lnTo>
                    <a:pt x="2039" y="519"/>
                  </a:lnTo>
                  <a:lnTo>
                    <a:pt x="2022" y="477"/>
                  </a:lnTo>
                  <a:lnTo>
                    <a:pt x="1988" y="426"/>
                  </a:lnTo>
                  <a:lnTo>
                    <a:pt x="1954" y="392"/>
                  </a:lnTo>
                  <a:lnTo>
                    <a:pt x="1895" y="315"/>
                  </a:lnTo>
                  <a:lnTo>
                    <a:pt x="1810" y="256"/>
                  </a:lnTo>
                  <a:lnTo>
                    <a:pt x="1691" y="187"/>
                  </a:lnTo>
                  <a:lnTo>
                    <a:pt x="1555" y="136"/>
                  </a:lnTo>
                  <a:lnTo>
                    <a:pt x="1419" y="94"/>
                  </a:lnTo>
                  <a:lnTo>
                    <a:pt x="1283" y="60"/>
                  </a:lnTo>
                  <a:lnTo>
                    <a:pt x="1105" y="34"/>
                  </a:lnTo>
                  <a:lnTo>
                    <a:pt x="935" y="9"/>
                  </a:lnTo>
                  <a:lnTo>
                    <a:pt x="756" y="0"/>
                  </a:lnTo>
                  <a:lnTo>
                    <a:pt x="578" y="9"/>
                  </a:lnTo>
                  <a:lnTo>
                    <a:pt x="468" y="17"/>
                  </a:lnTo>
                  <a:lnTo>
                    <a:pt x="357" y="43"/>
                  </a:lnTo>
                  <a:lnTo>
                    <a:pt x="255" y="77"/>
                  </a:lnTo>
                  <a:lnTo>
                    <a:pt x="153" y="128"/>
                  </a:lnTo>
                  <a:lnTo>
                    <a:pt x="102" y="170"/>
                  </a:lnTo>
                  <a:lnTo>
                    <a:pt x="60" y="221"/>
                  </a:lnTo>
                  <a:lnTo>
                    <a:pt x="51" y="230"/>
                  </a:lnTo>
                  <a:lnTo>
                    <a:pt x="60" y="238"/>
                  </a:lnTo>
                  <a:lnTo>
                    <a:pt x="68" y="238"/>
                  </a:lnTo>
                  <a:lnTo>
                    <a:pt x="77" y="238"/>
                  </a:lnTo>
                  <a:lnTo>
                    <a:pt x="111" y="196"/>
                  </a:lnTo>
                  <a:lnTo>
                    <a:pt x="153" y="162"/>
                  </a:lnTo>
                  <a:lnTo>
                    <a:pt x="238" y="111"/>
                  </a:lnTo>
                  <a:lnTo>
                    <a:pt x="332" y="77"/>
                  </a:lnTo>
                  <a:lnTo>
                    <a:pt x="434" y="51"/>
                  </a:lnTo>
                  <a:lnTo>
                    <a:pt x="595" y="34"/>
                  </a:lnTo>
                  <a:lnTo>
                    <a:pt x="765" y="26"/>
                  </a:lnTo>
                  <a:lnTo>
                    <a:pt x="935" y="34"/>
                  </a:lnTo>
                  <a:lnTo>
                    <a:pt x="1096" y="60"/>
                  </a:lnTo>
                  <a:lnTo>
                    <a:pt x="1258" y="85"/>
                  </a:lnTo>
                  <a:lnTo>
                    <a:pt x="1419" y="119"/>
                  </a:lnTo>
                  <a:lnTo>
                    <a:pt x="1580" y="170"/>
                  </a:lnTo>
                  <a:lnTo>
                    <a:pt x="1733" y="238"/>
                  </a:lnTo>
                  <a:lnTo>
                    <a:pt x="1827" y="298"/>
                  </a:lnTo>
                  <a:lnTo>
                    <a:pt x="1912" y="366"/>
                  </a:lnTo>
                  <a:lnTo>
                    <a:pt x="1937" y="409"/>
                  </a:lnTo>
                  <a:lnTo>
                    <a:pt x="1971" y="451"/>
                  </a:lnTo>
                  <a:lnTo>
                    <a:pt x="1997" y="494"/>
                  </a:lnTo>
                  <a:lnTo>
                    <a:pt x="2022" y="545"/>
                  </a:lnTo>
                  <a:lnTo>
                    <a:pt x="2031" y="587"/>
                  </a:lnTo>
                  <a:lnTo>
                    <a:pt x="2022" y="638"/>
                  </a:lnTo>
                  <a:lnTo>
                    <a:pt x="2014" y="732"/>
                  </a:lnTo>
                  <a:lnTo>
                    <a:pt x="1997" y="792"/>
                  </a:lnTo>
                  <a:lnTo>
                    <a:pt x="1980" y="834"/>
                  </a:lnTo>
                  <a:lnTo>
                    <a:pt x="1946" y="868"/>
                  </a:lnTo>
                  <a:lnTo>
                    <a:pt x="1920" y="902"/>
                  </a:lnTo>
                  <a:lnTo>
                    <a:pt x="1895" y="928"/>
                  </a:lnTo>
                  <a:lnTo>
                    <a:pt x="1810" y="962"/>
                  </a:lnTo>
                  <a:lnTo>
                    <a:pt x="1716" y="979"/>
                  </a:lnTo>
                  <a:lnTo>
                    <a:pt x="1623" y="996"/>
                  </a:lnTo>
                  <a:lnTo>
                    <a:pt x="1529" y="1004"/>
                  </a:lnTo>
                  <a:lnTo>
                    <a:pt x="1360" y="1004"/>
                  </a:lnTo>
                  <a:lnTo>
                    <a:pt x="1190" y="996"/>
                  </a:lnTo>
                  <a:lnTo>
                    <a:pt x="1011" y="970"/>
                  </a:lnTo>
                  <a:lnTo>
                    <a:pt x="841" y="953"/>
                  </a:lnTo>
                  <a:lnTo>
                    <a:pt x="595" y="902"/>
                  </a:lnTo>
                  <a:lnTo>
                    <a:pt x="468" y="877"/>
                  </a:lnTo>
                  <a:lnTo>
                    <a:pt x="349" y="834"/>
                  </a:lnTo>
                  <a:lnTo>
                    <a:pt x="281" y="809"/>
                  </a:lnTo>
                  <a:lnTo>
                    <a:pt x="213" y="775"/>
                  </a:lnTo>
                  <a:lnTo>
                    <a:pt x="153" y="732"/>
                  </a:lnTo>
                  <a:lnTo>
                    <a:pt x="102" y="690"/>
                  </a:lnTo>
                  <a:lnTo>
                    <a:pt x="68" y="647"/>
                  </a:lnTo>
                  <a:lnTo>
                    <a:pt x="43" y="613"/>
                  </a:lnTo>
                  <a:lnTo>
                    <a:pt x="34" y="570"/>
                  </a:lnTo>
                  <a:lnTo>
                    <a:pt x="26" y="519"/>
                  </a:lnTo>
                  <a:lnTo>
                    <a:pt x="26" y="443"/>
                  </a:lnTo>
                  <a:lnTo>
                    <a:pt x="34" y="332"/>
                  </a:lnTo>
                  <a:lnTo>
                    <a:pt x="51" y="281"/>
                  </a:lnTo>
                  <a:lnTo>
                    <a:pt x="77" y="238"/>
                  </a:lnTo>
                  <a:lnTo>
                    <a:pt x="77" y="230"/>
                  </a:lnTo>
                  <a:lnTo>
                    <a:pt x="68" y="221"/>
                  </a:lnTo>
                  <a:lnTo>
                    <a:pt x="60" y="213"/>
                  </a:lnTo>
                  <a:lnTo>
                    <a:pt x="60" y="221"/>
                  </a:lnTo>
                  <a:lnTo>
                    <a:pt x="51" y="2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15"/>
            <p:cNvSpPr>
              <a:spLocks/>
            </p:cNvSpPr>
            <p:nvPr/>
          </p:nvSpPr>
          <p:spPr bwMode="auto">
            <a:xfrm>
              <a:off x="2167" y="2104"/>
              <a:ext cx="1503" cy="281"/>
            </a:xfrm>
            <a:custGeom>
              <a:avLst/>
              <a:gdLst>
                <a:gd name="T0" fmla="*/ 0 w 1503"/>
                <a:gd name="T1" fmla="*/ 102 h 281"/>
                <a:gd name="T2" fmla="*/ 59 w 1503"/>
                <a:gd name="T3" fmla="*/ 85 h 281"/>
                <a:gd name="T4" fmla="*/ 229 w 1503"/>
                <a:gd name="T5" fmla="*/ 42 h 281"/>
                <a:gd name="T6" fmla="*/ 339 w 1503"/>
                <a:gd name="T7" fmla="*/ 17 h 281"/>
                <a:gd name="T8" fmla="*/ 458 w 1503"/>
                <a:gd name="T9" fmla="*/ 0 h 281"/>
                <a:gd name="T10" fmla="*/ 586 w 1503"/>
                <a:gd name="T11" fmla="*/ 0 h 281"/>
                <a:gd name="T12" fmla="*/ 722 w 1503"/>
                <a:gd name="T13" fmla="*/ 8 h 281"/>
                <a:gd name="T14" fmla="*/ 875 w 1503"/>
                <a:gd name="T15" fmla="*/ 34 h 281"/>
                <a:gd name="T16" fmla="*/ 1019 w 1503"/>
                <a:gd name="T17" fmla="*/ 76 h 281"/>
                <a:gd name="T18" fmla="*/ 1155 w 1503"/>
                <a:gd name="T19" fmla="*/ 102 h 281"/>
                <a:gd name="T20" fmla="*/ 1274 w 1503"/>
                <a:gd name="T21" fmla="*/ 153 h 281"/>
                <a:gd name="T22" fmla="*/ 1444 w 1503"/>
                <a:gd name="T23" fmla="*/ 238 h 281"/>
                <a:gd name="T24" fmla="*/ 1503 w 1503"/>
                <a:gd name="T25" fmla="*/ 281 h 281"/>
                <a:gd name="T26" fmla="*/ 8 w 1503"/>
                <a:gd name="T27" fmla="*/ 102 h 281"/>
                <a:gd name="T28" fmla="*/ 0 w 1503"/>
                <a:gd name="T29" fmla="*/ 102 h 28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503" h="281">
                  <a:moveTo>
                    <a:pt x="0" y="102"/>
                  </a:moveTo>
                  <a:lnTo>
                    <a:pt x="59" y="85"/>
                  </a:lnTo>
                  <a:lnTo>
                    <a:pt x="229" y="42"/>
                  </a:lnTo>
                  <a:lnTo>
                    <a:pt x="339" y="17"/>
                  </a:lnTo>
                  <a:lnTo>
                    <a:pt x="458" y="0"/>
                  </a:lnTo>
                  <a:lnTo>
                    <a:pt x="586" y="0"/>
                  </a:lnTo>
                  <a:lnTo>
                    <a:pt x="722" y="8"/>
                  </a:lnTo>
                  <a:lnTo>
                    <a:pt x="875" y="34"/>
                  </a:lnTo>
                  <a:lnTo>
                    <a:pt x="1019" y="76"/>
                  </a:lnTo>
                  <a:lnTo>
                    <a:pt x="1155" y="102"/>
                  </a:lnTo>
                  <a:lnTo>
                    <a:pt x="1274" y="153"/>
                  </a:lnTo>
                  <a:lnTo>
                    <a:pt x="1444" y="238"/>
                  </a:lnTo>
                  <a:lnTo>
                    <a:pt x="1503" y="281"/>
                  </a:lnTo>
                  <a:lnTo>
                    <a:pt x="8" y="102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16"/>
            <p:cNvSpPr>
              <a:spLocks/>
            </p:cNvSpPr>
            <p:nvPr/>
          </p:nvSpPr>
          <p:spPr bwMode="auto">
            <a:xfrm>
              <a:off x="2158" y="2087"/>
              <a:ext cx="1529" cy="306"/>
            </a:xfrm>
            <a:custGeom>
              <a:avLst/>
              <a:gdLst>
                <a:gd name="T0" fmla="*/ 17 w 1529"/>
                <a:gd name="T1" fmla="*/ 127 h 306"/>
                <a:gd name="T2" fmla="*/ 111 w 1529"/>
                <a:gd name="T3" fmla="*/ 102 h 306"/>
                <a:gd name="T4" fmla="*/ 213 w 1529"/>
                <a:gd name="T5" fmla="*/ 76 h 306"/>
                <a:gd name="T6" fmla="*/ 314 w 1529"/>
                <a:gd name="T7" fmla="*/ 51 h 306"/>
                <a:gd name="T8" fmla="*/ 416 w 1529"/>
                <a:gd name="T9" fmla="*/ 34 h 306"/>
                <a:gd name="T10" fmla="*/ 527 w 1529"/>
                <a:gd name="T11" fmla="*/ 25 h 306"/>
                <a:gd name="T12" fmla="*/ 629 w 1529"/>
                <a:gd name="T13" fmla="*/ 25 h 306"/>
                <a:gd name="T14" fmla="*/ 731 w 1529"/>
                <a:gd name="T15" fmla="*/ 34 h 306"/>
                <a:gd name="T16" fmla="*/ 833 w 1529"/>
                <a:gd name="T17" fmla="*/ 51 h 306"/>
                <a:gd name="T18" fmla="*/ 1011 w 1529"/>
                <a:gd name="T19" fmla="*/ 93 h 306"/>
                <a:gd name="T20" fmla="*/ 1181 w 1529"/>
                <a:gd name="T21" fmla="*/ 144 h 306"/>
                <a:gd name="T22" fmla="*/ 1351 w 1529"/>
                <a:gd name="T23" fmla="*/ 221 h 306"/>
                <a:gd name="T24" fmla="*/ 1504 w 1529"/>
                <a:gd name="T25" fmla="*/ 306 h 306"/>
                <a:gd name="T26" fmla="*/ 1521 w 1529"/>
                <a:gd name="T27" fmla="*/ 306 h 306"/>
                <a:gd name="T28" fmla="*/ 1529 w 1529"/>
                <a:gd name="T29" fmla="*/ 298 h 306"/>
                <a:gd name="T30" fmla="*/ 1521 w 1529"/>
                <a:gd name="T31" fmla="*/ 289 h 306"/>
                <a:gd name="T32" fmla="*/ 1359 w 1529"/>
                <a:gd name="T33" fmla="*/ 196 h 306"/>
                <a:gd name="T34" fmla="*/ 1189 w 1529"/>
                <a:gd name="T35" fmla="*/ 119 h 306"/>
                <a:gd name="T36" fmla="*/ 1019 w 1529"/>
                <a:gd name="T37" fmla="*/ 76 h 306"/>
                <a:gd name="T38" fmla="*/ 833 w 1529"/>
                <a:gd name="T39" fmla="*/ 25 h 306"/>
                <a:gd name="T40" fmla="*/ 731 w 1529"/>
                <a:gd name="T41" fmla="*/ 8 h 306"/>
                <a:gd name="T42" fmla="*/ 629 w 1529"/>
                <a:gd name="T43" fmla="*/ 0 h 306"/>
                <a:gd name="T44" fmla="*/ 518 w 1529"/>
                <a:gd name="T45" fmla="*/ 0 h 306"/>
                <a:gd name="T46" fmla="*/ 416 w 1529"/>
                <a:gd name="T47" fmla="*/ 8 h 306"/>
                <a:gd name="T48" fmla="*/ 306 w 1529"/>
                <a:gd name="T49" fmla="*/ 25 h 306"/>
                <a:gd name="T50" fmla="*/ 204 w 1529"/>
                <a:gd name="T51" fmla="*/ 51 h 306"/>
                <a:gd name="T52" fmla="*/ 102 w 1529"/>
                <a:gd name="T53" fmla="*/ 85 h 306"/>
                <a:gd name="T54" fmla="*/ 0 w 1529"/>
                <a:gd name="T55" fmla="*/ 102 h 306"/>
                <a:gd name="T56" fmla="*/ 0 w 1529"/>
                <a:gd name="T57" fmla="*/ 110 h 306"/>
                <a:gd name="T58" fmla="*/ 0 w 1529"/>
                <a:gd name="T59" fmla="*/ 119 h 306"/>
                <a:gd name="T60" fmla="*/ 9 w 1529"/>
                <a:gd name="T61" fmla="*/ 127 h 306"/>
                <a:gd name="T62" fmla="*/ 9 w 1529"/>
                <a:gd name="T63" fmla="*/ 127 h 306"/>
                <a:gd name="T64" fmla="*/ 17 w 1529"/>
                <a:gd name="T65" fmla="*/ 127 h 30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529" h="306">
                  <a:moveTo>
                    <a:pt x="17" y="127"/>
                  </a:moveTo>
                  <a:lnTo>
                    <a:pt x="111" y="102"/>
                  </a:lnTo>
                  <a:lnTo>
                    <a:pt x="213" y="76"/>
                  </a:lnTo>
                  <a:lnTo>
                    <a:pt x="314" y="51"/>
                  </a:lnTo>
                  <a:lnTo>
                    <a:pt x="416" y="34"/>
                  </a:lnTo>
                  <a:lnTo>
                    <a:pt x="527" y="25"/>
                  </a:lnTo>
                  <a:lnTo>
                    <a:pt x="629" y="25"/>
                  </a:lnTo>
                  <a:lnTo>
                    <a:pt x="731" y="34"/>
                  </a:lnTo>
                  <a:lnTo>
                    <a:pt x="833" y="51"/>
                  </a:lnTo>
                  <a:lnTo>
                    <a:pt x="1011" y="93"/>
                  </a:lnTo>
                  <a:lnTo>
                    <a:pt x="1181" y="144"/>
                  </a:lnTo>
                  <a:lnTo>
                    <a:pt x="1351" y="221"/>
                  </a:lnTo>
                  <a:lnTo>
                    <a:pt x="1504" y="306"/>
                  </a:lnTo>
                  <a:lnTo>
                    <a:pt x="1521" y="306"/>
                  </a:lnTo>
                  <a:lnTo>
                    <a:pt x="1529" y="298"/>
                  </a:lnTo>
                  <a:lnTo>
                    <a:pt x="1521" y="289"/>
                  </a:lnTo>
                  <a:lnTo>
                    <a:pt x="1359" y="196"/>
                  </a:lnTo>
                  <a:lnTo>
                    <a:pt x="1189" y="119"/>
                  </a:lnTo>
                  <a:lnTo>
                    <a:pt x="1019" y="76"/>
                  </a:lnTo>
                  <a:lnTo>
                    <a:pt x="833" y="25"/>
                  </a:lnTo>
                  <a:lnTo>
                    <a:pt x="731" y="8"/>
                  </a:lnTo>
                  <a:lnTo>
                    <a:pt x="629" y="0"/>
                  </a:lnTo>
                  <a:lnTo>
                    <a:pt x="518" y="0"/>
                  </a:lnTo>
                  <a:lnTo>
                    <a:pt x="416" y="8"/>
                  </a:lnTo>
                  <a:lnTo>
                    <a:pt x="306" y="25"/>
                  </a:lnTo>
                  <a:lnTo>
                    <a:pt x="204" y="51"/>
                  </a:lnTo>
                  <a:lnTo>
                    <a:pt x="102" y="85"/>
                  </a:lnTo>
                  <a:lnTo>
                    <a:pt x="0" y="102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9" y="127"/>
                  </a:lnTo>
                  <a:lnTo>
                    <a:pt x="17" y="1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17"/>
            <p:cNvSpPr>
              <a:spLocks/>
            </p:cNvSpPr>
            <p:nvPr/>
          </p:nvSpPr>
          <p:spPr bwMode="auto">
            <a:xfrm>
              <a:off x="2184" y="2002"/>
              <a:ext cx="1495" cy="298"/>
            </a:xfrm>
            <a:custGeom>
              <a:avLst/>
              <a:gdLst>
                <a:gd name="T0" fmla="*/ 17 w 1495"/>
                <a:gd name="T1" fmla="*/ 144 h 298"/>
                <a:gd name="T2" fmla="*/ 110 w 1495"/>
                <a:gd name="T3" fmla="*/ 102 h 298"/>
                <a:gd name="T4" fmla="*/ 212 w 1495"/>
                <a:gd name="T5" fmla="*/ 76 h 298"/>
                <a:gd name="T6" fmla="*/ 305 w 1495"/>
                <a:gd name="T7" fmla="*/ 51 h 298"/>
                <a:gd name="T8" fmla="*/ 407 w 1495"/>
                <a:gd name="T9" fmla="*/ 34 h 298"/>
                <a:gd name="T10" fmla="*/ 509 w 1495"/>
                <a:gd name="T11" fmla="*/ 25 h 298"/>
                <a:gd name="T12" fmla="*/ 611 w 1495"/>
                <a:gd name="T13" fmla="*/ 25 h 298"/>
                <a:gd name="T14" fmla="*/ 713 w 1495"/>
                <a:gd name="T15" fmla="*/ 34 h 298"/>
                <a:gd name="T16" fmla="*/ 807 w 1495"/>
                <a:gd name="T17" fmla="*/ 42 h 298"/>
                <a:gd name="T18" fmla="*/ 985 w 1495"/>
                <a:gd name="T19" fmla="*/ 85 h 298"/>
                <a:gd name="T20" fmla="*/ 1155 w 1495"/>
                <a:gd name="T21" fmla="*/ 144 h 298"/>
                <a:gd name="T22" fmla="*/ 1325 w 1495"/>
                <a:gd name="T23" fmla="*/ 204 h 298"/>
                <a:gd name="T24" fmla="*/ 1478 w 1495"/>
                <a:gd name="T25" fmla="*/ 298 h 298"/>
                <a:gd name="T26" fmla="*/ 1486 w 1495"/>
                <a:gd name="T27" fmla="*/ 298 h 298"/>
                <a:gd name="T28" fmla="*/ 1495 w 1495"/>
                <a:gd name="T29" fmla="*/ 298 h 298"/>
                <a:gd name="T30" fmla="*/ 1495 w 1495"/>
                <a:gd name="T31" fmla="*/ 281 h 298"/>
                <a:gd name="T32" fmla="*/ 1495 w 1495"/>
                <a:gd name="T33" fmla="*/ 272 h 298"/>
                <a:gd name="T34" fmla="*/ 1333 w 1495"/>
                <a:gd name="T35" fmla="*/ 187 h 298"/>
                <a:gd name="T36" fmla="*/ 1172 w 1495"/>
                <a:gd name="T37" fmla="*/ 127 h 298"/>
                <a:gd name="T38" fmla="*/ 1002 w 1495"/>
                <a:gd name="T39" fmla="*/ 68 h 298"/>
                <a:gd name="T40" fmla="*/ 824 w 1495"/>
                <a:gd name="T41" fmla="*/ 25 h 298"/>
                <a:gd name="T42" fmla="*/ 722 w 1495"/>
                <a:gd name="T43" fmla="*/ 8 h 298"/>
                <a:gd name="T44" fmla="*/ 620 w 1495"/>
                <a:gd name="T45" fmla="*/ 0 h 298"/>
                <a:gd name="T46" fmla="*/ 518 w 1495"/>
                <a:gd name="T47" fmla="*/ 0 h 298"/>
                <a:gd name="T48" fmla="*/ 407 w 1495"/>
                <a:gd name="T49" fmla="*/ 8 h 298"/>
                <a:gd name="T50" fmla="*/ 305 w 1495"/>
                <a:gd name="T51" fmla="*/ 25 h 298"/>
                <a:gd name="T52" fmla="*/ 204 w 1495"/>
                <a:gd name="T53" fmla="*/ 51 h 298"/>
                <a:gd name="T54" fmla="*/ 102 w 1495"/>
                <a:gd name="T55" fmla="*/ 76 h 298"/>
                <a:gd name="T56" fmla="*/ 8 w 1495"/>
                <a:gd name="T57" fmla="*/ 119 h 298"/>
                <a:gd name="T58" fmla="*/ 0 w 1495"/>
                <a:gd name="T59" fmla="*/ 127 h 298"/>
                <a:gd name="T60" fmla="*/ 0 w 1495"/>
                <a:gd name="T61" fmla="*/ 136 h 298"/>
                <a:gd name="T62" fmla="*/ 8 w 1495"/>
                <a:gd name="T63" fmla="*/ 144 h 298"/>
                <a:gd name="T64" fmla="*/ 8 w 1495"/>
                <a:gd name="T65" fmla="*/ 144 h 298"/>
                <a:gd name="T66" fmla="*/ 17 w 1495"/>
                <a:gd name="T67" fmla="*/ 144 h 29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495" h="298">
                  <a:moveTo>
                    <a:pt x="17" y="144"/>
                  </a:moveTo>
                  <a:lnTo>
                    <a:pt x="110" y="102"/>
                  </a:lnTo>
                  <a:lnTo>
                    <a:pt x="212" y="76"/>
                  </a:lnTo>
                  <a:lnTo>
                    <a:pt x="305" y="51"/>
                  </a:lnTo>
                  <a:lnTo>
                    <a:pt x="407" y="34"/>
                  </a:lnTo>
                  <a:lnTo>
                    <a:pt x="509" y="25"/>
                  </a:lnTo>
                  <a:lnTo>
                    <a:pt x="611" y="25"/>
                  </a:lnTo>
                  <a:lnTo>
                    <a:pt x="713" y="34"/>
                  </a:lnTo>
                  <a:lnTo>
                    <a:pt x="807" y="42"/>
                  </a:lnTo>
                  <a:lnTo>
                    <a:pt x="985" y="85"/>
                  </a:lnTo>
                  <a:lnTo>
                    <a:pt x="1155" y="144"/>
                  </a:lnTo>
                  <a:lnTo>
                    <a:pt x="1325" y="204"/>
                  </a:lnTo>
                  <a:lnTo>
                    <a:pt x="1478" y="298"/>
                  </a:lnTo>
                  <a:lnTo>
                    <a:pt x="1486" y="298"/>
                  </a:lnTo>
                  <a:lnTo>
                    <a:pt x="1495" y="298"/>
                  </a:lnTo>
                  <a:lnTo>
                    <a:pt x="1495" y="281"/>
                  </a:lnTo>
                  <a:lnTo>
                    <a:pt x="1495" y="272"/>
                  </a:lnTo>
                  <a:lnTo>
                    <a:pt x="1333" y="187"/>
                  </a:lnTo>
                  <a:lnTo>
                    <a:pt x="1172" y="127"/>
                  </a:lnTo>
                  <a:lnTo>
                    <a:pt x="1002" y="68"/>
                  </a:lnTo>
                  <a:lnTo>
                    <a:pt x="824" y="25"/>
                  </a:lnTo>
                  <a:lnTo>
                    <a:pt x="722" y="8"/>
                  </a:lnTo>
                  <a:lnTo>
                    <a:pt x="620" y="0"/>
                  </a:lnTo>
                  <a:lnTo>
                    <a:pt x="518" y="0"/>
                  </a:lnTo>
                  <a:lnTo>
                    <a:pt x="407" y="8"/>
                  </a:lnTo>
                  <a:lnTo>
                    <a:pt x="305" y="25"/>
                  </a:lnTo>
                  <a:lnTo>
                    <a:pt x="204" y="51"/>
                  </a:lnTo>
                  <a:lnTo>
                    <a:pt x="102" y="76"/>
                  </a:lnTo>
                  <a:lnTo>
                    <a:pt x="8" y="119"/>
                  </a:lnTo>
                  <a:lnTo>
                    <a:pt x="0" y="127"/>
                  </a:lnTo>
                  <a:lnTo>
                    <a:pt x="0" y="136"/>
                  </a:lnTo>
                  <a:lnTo>
                    <a:pt x="8" y="144"/>
                  </a:lnTo>
                  <a:lnTo>
                    <a:pt x="17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18"/>
            <p:cNvSpPr>
              <a:spLocks/>
            </p:cNvSpPr>
            <p:nvPr/>
          </p:nvSpPr>
          <p:spPr bwMode="auto">
            <a:xfrm>
              <a:off x="1878" y="3261"/>
              <a:ext cx="1860" cy="511"/>
            </a:xfrm>
            <a:custGeom>
              <a:avLst/>
              <a:gdLst>
                <a:gd name="T0" fmla="*/ 1860 w 1860"/>
                <a:gd name="T1" fmla="*/ 332 h 511"/>
                <a:gd name="T2" fmla="*/ 1852 w 1860"/>
                <a:gd name="T3" fmla="*/ 315 h 511"/>
                <a:gd name="T4" fmla="*/ 1843 w 1860"/>
                <a:gd name="T5" fmla="*/ 298 h 511"/>
                <a:gd name="T6" fmla="*/ 1809 w 1860"/>
                <a:gd name="T7" fmla="*/ 264 h 511"/>
                <a:gd name="T8" fmla="*/ 1724 w 1860"/>
                <a:gd name="T9" fmla="*/ 222 h 511"/>
                <a:gd name="T10" fmla="*/ 1622 w 1860"/>
                <a:gd name="T11" fmla="*/ 187 h 511"/>
                <a:gd name="T12" fmla="*/ 1384 w 1860"/>
                <a:gd name="T13" fmla="*/ 111 h 511"/>
                <a:gd name="T14" fmla="*/ 1138 w 1860"/>
                <a:gd name="T15" fmla="*/ 51 h 511"/>
                <a:gd name="T16" fmla="*/ 1138 w 1860"/>
                <a:gd name="T17" fmla="*/ 102 h 511"/>
                <a:gd name="T18" fmla="*/ 1130 w 1860"/>
                <a:gd name="T19" fmla="*/ 145 h 511"/>
                <a:gd name="T20" fmla="*/ 1113 w 1860"/>
                <a:gd name="T21" fmla="*/ 179 h 511"/>
                <a:gd name="T22" fmla="*/ 1087 w 1860"/>
                <a:gd name="T23" fmla="*/ 213 h 511"/>
                <a:gd name="T24" fmla="*/ 1053 w 1860"/>
                <a:gd name="T25" fmla="*/ 247 h 511"/>
                <a:gd name="T26" fmla="*/ 1019 w 1860"/>
                <a:gd name="T27" fmla="*/ 264 h 511"/>
                <a:gd name="T28" fmla="*/ 977 w 1860"/>
                <a:gd name="T29" fmla="*/ 281 h 511"/>
                <a:gd name="T30" fmla="*/ 934 w 1860"/>
                <a:gd name="T31" fmla="*/ 290 h 511"/>
                <a:gd name="T32" fmla="*/ 892 w 1860"/>
                <a:gd name="T33" fmla="*/ 290 h 511"/>
                <a:gd name="T34" fmla="*/ 849 w 1860"/>
                <a:gd name="T35" fmla="*/ 273 h 511"/>
                <a:gd name="T36" fmla="*/ 807 w 1860"/>
                <a:gd name="T37" fmla="*/ 256 h 511"/>
                <a:gd name="T38" fmla="*/ 773 w 1860"/>
                <a:gd name="T39" fmla="*/ 239 h 511"/>
                <a:gd name="T40" fmla="*/ 747 w 1860"/>
                <a:gd name="T41" fmla="*/ 205 h 511"/>
                <a:gd name="T42" fmla="*/ 722 w 1860"/>
                <a:gd name="T43" fmla="*/ 170 h 511"/>
                <a:gd name="T44" fmla="*/ 705 w 1860"/>
                <a:gd name="T45" fmla="*/ 128 h 511"/>
                <a:gd name="T46" fmla="*/ 696 w 1860"/>
                <a:gd name="T47" fmla="*/ 94 h 511"/>
                <a:gd name="T48" fmla="*/ 696 w 1860"/>
                <a:gd name="T49" fmla="*/ 43 h 511"/>
                <a:gd name="T50" fmla="*/ 713 w 1860"/>
                <a:gd name="T51" fmla="*/ 0 h 511"/>
                <a:gd name="T52" fmla="*/ 467 w 1860"/>
                <a:gd name="T53" fmla="*/ 0 h 511"/>
                <a:gd name="T54" fmla="*/ 238 w 1860"/>
                <a:gd name="T55" fmla="*/ 26 h 511"/>
                <a:gd name="T56" fmla="*/ 144 w 1860"/>
                <a:gd name="T57" fmla="*/ 43 h 511"/>
                <a:gd name="T58" fmla="*/ 68 w 1860"/>
                <a:gd name="T59" fmla="*/ 60 h 511"/>
                <a:gd name="T60" fmla="*/ 17 w 1860"/>
                <a:gd name="T61" fmla="*/ 85 h 511"/>
                <a:gd name="T62" fmla="*/ 8 w 1860"/>
                <a:gd name="T63" fmla="*/ 102 h 511"/>
                <a:gd name="T64" fmla="*/ 0 w 1860"/>
                <a:gd name="T65" fmla="*/ 119 h 511"/>
                <a:gd name="T66" fmla="*/ 8 w 1860"/>
                <a:gd name="T67" fmla="*/ 153 h 511"/>
                <a:gd name="T68" fmla="*/ 25 w 1860"/>
                <a:gd name="T69" fmla="*/ 179 h 511"/>
                <a:gd name="T70" fmla="*/ 51 w 1860"/>
                <a:gd name="T71" fmla="*/ 213 h 511"/>
                <a:gd name="T72" fmla="*/ 93 w 1860"/>
                <a:gd name="T73" fmla="*/ 239 h 511"/>
                <a:gd name="T74" fmla="*/ 195 w 1860"/>
                <a:gd name="T75" fmla="*/ 290 h 511"/>
                <a:gd name="T76" fmla="*/ 323 w 1860"/>
                <a:gd name="T77" fmla="*/ 349 h 511"/>
                <a:gd name="T78" fmla="*/ 476 w 1860"/>
                <a:gd name="T79" fmla="*/ 392 h 511"/>
                <a:gd name="T80" fmla="*/ 628 w 1860"/>
                <a:gd name="T81" fmla="*/ 434 h 511"/>
                <a:gd name="T82" fmla="*/ 781 w 1860"/>
                <a:gd name="T83" fmla="*/ 468 h 511"/>
                <a:gd name="T84" fmla="*/ 926 w 1860"/>
                <a:gd name="T85" fmla="*/ 485 h 511"/>
                <a:gd name="T86" fmla="*/ 1070 w 1860"/>
                <a:gd name="T87" fmla="*/ 502 h 511"/>
                <a:gd name="T88" fmla="*/ 1223 w 1860"/>
                <a:gd name="T89" fmla="*/ 511 h 511"/>
                <a:gd name="T90" fmla="*/ 1376 w 1860"/>
                <a:gd name="T91" fmla="*/ 511 h 511"/>
                <a:gd name="T92" fmla="*/ 1529 w 1860"/>
                <a:gd name="T93" fmla="*/ 494 h 511"/>
                <a:gd name="T94" fmla="*/ 1665 w 1860"/>
                <a:gd name="T95" fmla="*/ 477 h 511"/>
                <a:gd name="T96" fmla="*/ 1775 w 1860"/>
                <a:gd name="T97" fmla="*/ 443 h 511"/>
                <a:gd name="T98" fmla="*/ 1818 w 1860"/>
                <a:gd name="T99" fmla="*/ 417 h 511"/>
                <a:gd name="T100" fmla="*/ 1843 w 1860"/>
                <a:gd name="T101" fmla="*/ 400 h 511"/>
                <a:gd name="T102" fmla="*/ 1852 w 1860"/>
                <a:gd name="T103" fmla="*/ 366 h 511"/>
                <a:gd name="T104" fmla="*/ 1852 w 1860"/>
                <a:gd name="T105" fmla="*/ 332 h 511"/>
                <a:gd name="T106" fmla="*/ 1860 w 1860"/>
                <a:gd name="T107" fmla="*/ 332 h 5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860" h="511">
                  <a:moveTo>
                    <a:pt x="1860" y="332"/>
                  </a:moveTo>
                  <a:lnTo>
                    <a:pt x="1852" y="315"/>
                  </a:lnTo>
                  <a:lnTo>
                    <a:pt x="1843" y="298"/>
                  </a:lnTo>
                  <a:lnTo>
                    <a:pt x="1809" y="264"/>
                  </a:lnTo>
                  <a:lnTo>
                    <a:pt x="1724" y="222"/>
                  </a:lnTo>
                  <a:lnTo>
                    <a:pt x="1622" y="187"/>
                  </a:lnTo>
                  <a:lnTo>
                    <a:pt x="1384" y="111"/>
                  </a:lnTo>
                  <a:lnTo>
                    <a:pt x="1138" y="51"/>
                  </a:lnTo>
                  <a:lnTo>
                    <a:pt x="1138" y="102"/>
                  </a:lnTo>
                  <a:lnTo>
                    <a:pt x="1130" y="145"/>
                  </a:lnTo>
                  <a:lnTo>
                    <a:pt x="1113" y="179"/>
                  </a:lnTo>
                  <a:lnTo>
                    <a:pt x="1087" y="213"/>
                  </a:lnTo>
                  <a:lnTo>
                    <a:pt x="1053" y="247"/>
                  </a:lnTo>
                  <a:lnTo>
                    <a:pt x="1019" y="264"/>
                  </a:lnTo>
                  <a:lnTo>
                    <a:pt x="977" y="281"/>
                  </a:lnTo>
                  <a:lnTo>
                    <a:pt x="934" y="290"/>
                  </a:lnTo>
                  <a:lnTo>
                    <a:pt x="892" y="290"/>
                  </a:lnTo>
                  <a:lnTo>
                    <a:pt x="849" y="273"/>
                  </a:lnTo>
                  <a:lnTo>
                    <a:pt x="807" y="256"/>
                  </a:lnTo>
                  <a:lnTo>
                    <a:pt x="773" y="239"/>
                  </a:lnTo>
                  <a:lnTo>
                    <a:pt x="747" y="205"/>
                  </a:lnTo>
                  <a:lnTo>
                    <a:pt x="722" y="170"/>
                  </a:lnTo>
                  <a:lnTo>
                    <a:pt x="705" y="128"/>
                  </a:lnTo>
                  <a:lnTo>
                    <a:pt x="696" y="94"/>
                  </a:lnTo>
                  <a:lnTo>
                    <a:pt x="696" y="43"/>
                  </a:lnTo>
                  <a:lnTo>
                    <a:pt x="713" y="0"/>
                  </a:lnTo>
                  <a:lnTo>
                    <a:pt x="467" y="0"/>
                  </a:lnTo>
                  <a:lnTo>
                    <a:pt x="238" y="26"/>
                  </a:lnTo>
                  <a:lnTo>
                    <a:pt x="144" y="43"/>
                  </a:lnTo>
                  <a:lnTo>
                    <a:pt x="68" y="60"/>
                  </a:lnTo>
                  <a:lnTo>
                    <a:pt x="17" y="85"/>
                  </a:lnTo>
                  <a:lnTo>
                    <a:pt x="8" y="102"/>
                  </a:lnTo>
                  <a:lnTo>
                    <a:pt x="0" y="119"/>
                  </a:lnTo>
                  <a:lnTo>
                    <a:pt x="8" y="153"/>
                  </a:lnTo>
                  <a:lnTo>
                    <a:pt x="25" y="179"/>
                  </a:lnTo>
                  <a:lnTo>
                    <a:pt x="51" y="213"/>
                  </a:lnTo>
                  <a:lnTo>
                    <a:pt x="93" y="239"/>
                  </a:lnTo>
                  <a:lnTo>
                    <a:pt x="195" y="290"/>
                  </a:lnTo>
                  <a:lnTo>
                    <a:pt x="323" y="349"/>
                  </a:lnTo>
                  <a:lnTo>
                    <a:pt x="476" y="392"/>
                  </a:lnTo>
                  <a:lnTo>
                    <a:pt x="628" y="434"/>
                  </a:lnTo>
                  <a:lnTo>
                    <a:pt x="781" y="468"/>
                  </a:lnTo>
                  <a:lnTo>
                    <a:pt x="926" y="485"/>
                  </a:lnTo>
                  <a:lnTo>
                    <a:pt x="1070" y="502"/>
                  </a:lnTo>
                  <a:lnTo>
                    <a:pt x="1223" y="511"/>
                  </a:lnTo>
                  <a:lnTo>
                    <a:pt x="1376" y="511"/>
                  </a:lnTo>
                  <a:lnTo>
                    <a:pt x="1529" y="494"/>
                  </a:lnTo>
                  <a:lnTo>
                    <a:pt x="1665" y="477"/>
                  </a:lnTo>
                  <a:lnTo>
                    <a:pt x="1775" y="443"/>
                  </a:lnTo>
                  <a:lnTo>
                    <a:pt x="1818" y="417"/>
                  </a:lnTo>
                  <a:lnTo>
                    <a:pt x="1843" y="400"/>
                  </a:lnTo>
                  <a:lnTo>
                    <a:pt x="1852" y="366"/>
                  </a:lnTo>
                  <a:lnTo>
                    <a:pt x="1852" y="332"/>
                  </a:lnTo>
                  <a:lnTo>
                    <a:pt x="1860" y="3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19"/>
            <p:cNvSpPr>
              <a:spLocks/>
            </p:cNvSpPr>
            <p:nvPr/>
          </p:nvSpPr>
          <p:spPr bwMode="auto">
            <a:xfrm>
              <a:off x="1869" y="3244"/>
              <a:ext cx="1878" cy="536"/>
            </a:xfrm>
            <a:custGeom>
              <a:avLst/>
              <a:gdLst>
                <a:gd name="T0" fmla="*/ 1878 w 1878"/>
                <a:gd name="T1" fmla="*/ 332 h 536"/>
                <a:gd name="T2" fmla="*/ 1844 w 1878"/>
                <a:gd name="T3" fmla="*/ 281 h 536"/>
                <a:gd name="T4" fmla="*/ 1657 w 1878"/>
                <a:gd name="T5" fmla="*/ 196 h 536"/>
                <a:gd name="T6" fmla="*/ 1410 w 1878"/>
                <a:gd name="T7" fmla="*/ 119 h 536"/>
                <a:gd name="T8" fmla="*/ 1139 w 1878"/>
                <a:gd name="T9" fmla="*/ 60 h 536"/>
                <a:gd name="T10" fmla="*/ 1139 w 1878"/>
                <a:gd name="T11" fmla="*/ 119 h 536"/>
                <a:gd name="T12" fmla="*/ 1105 w 1878"/>
                <a:gd name="T13" fmla="*/ 204 h 536"/>
                <a:gd name="T14" fmla="*/ 1037 w 1878"/>
                <a:gd name="T15" fmla="*/ 264 h 536"/>
                <a:gd name="T16" fmla="*/ 952 w 1878"/>
                <a:gd name="T17" fmla="*/ 290 h 536"/>
                <a:gd name="T18" fmla="*/ 858 w 1878"/>
                <a:gd name="T19" fmla="*/ 281 h 536"/>
                <a:gd name="T20" fmla="*/ 782 w 1878"/>
                <a:gd name="T21" fmla="*/ 230 h 536"/>
                <a:gd name="T22" fmla="*/ 731 w 1878"/>
                <a:gd name="T23" fmla="*/ 153 h 536"/>
                <a:gd name="T24" fmla="*/ 722 w 1878"/>
                <a:gd name="T25" fmla="*/ 68 h 536"/>
                <a:gd name="T26" fmla="*/ 731 w 1878"/>
                <a:gd name="T27" fmla="*/ 9 h 536"/>
                <a:gd name="T28" fmla="*/ 570 w 1878"/>
                <a:gd name="T29" fmla="*/ 0 h 536"/>
                <a:gd name="T30" fmla="*/ 264 w 1878"/>
                <a:gd name="T31" fmla="*/ 26 h 536"/>
                <a:gd name="T32" fmla="*/ 51 w 1878"/>
                <a:gd name="T33" fmla="*/ 77 h 536"/>
                <a:gd name="T34" fmla="*/ 0 w 1878"/>
                <a:gd name="T35" fmla="*/ 128 h 536"/>
                <a:gd name="T36" fmla="*/ 9 w 1878"/>
                <a:gd name="T37" fmla="*/ 187 h 536"/>
                <a:gd name="T38" fmla="*/ 136 w 1878"/>
                <a:gd name="T39" fmla="*/ 290 h 536"/>
                <a:gd name="T40" fmla="*/ 366 w 1878"/>
                <a:gd name="T41" fmla="*/ 383 h 536"/>
                <a:gd name="T42" fmla="*/ 637 w 1878"/>
                <a:gd name="T43" fmla="*/ 460 h 536"/>
                <a:gd name="T44" fmla="*/ 918 w 1878"/>
                <a:gd name="T45" fmla="*/ 511 h 536"/>
                <a:gd name="T46" fmla="*/ 1198 w 1878"/>
                <a:gd name="T47" fmla="*/ 536 h 536"/>
                <a:gd name="T48" fmla="*/ 1478 w 1878"/>
                <a:gd name="T49" fmla="*/ 528 h 536"/>
                <a:gd name="T50" fmla="*/ 1699 w 1878"/>
                <a:gd name="T51" fmla="*/ 502 h 536"/>
                <a:gd name="T52" fmla="*/ 1827 w 1878"/>
                <a:gd name="T53" fmla="*/ 451 h 536"/>
                <a:gd name="T54" fmla="*/ 1869 w 1878"/>
                <a:gd name="T55" fmla="*/ 392 h 536"/>
                <a:gd name="T56" fmla="*/ 1878 w 1878"/>
                <a:gd name="T57" fmla="*/ 341 h 536"/>
                <a:gd name="T58" fmla="*/ 1861 w 1878"/>
                <a:gd name="T59" fmla="*/ 341 h 536"/>
                <a:gd name="T60" fmla="*/ 1852 w 1878"/>
                <a:gd name="T61" fmla="*/ 392 h 536"/>
                <a:gd name="T62" fmla="*/ 1801 w 1878"/>
                <a:gd name="T63" fmla="*/ 434 h 536"/>
                <a:gd name="T64" fmla="*/ 1648 w 1878"/>
                <a:gd name="T65" fmla="*/ 485 h 536"/>
                <a:gd name="T66" fmla="*/ 1393 w 1878"/>
                <a:gd name="T67" fmla="*/ 511 h 536"/>
                <a:gd name="T68" fmla="*/ 1113 w 1878"/>
                <a:gd name="T69" fmla="*/ 511 h 536"/>
                <a:gd name="T70" fmla="*/ 824 w 1878"/>
                <a:gd name="T71" fmla="*/ 477 h 536"/>
                <a:gd name="T72" fmla="*/ 536 w 1878"/>
                <a:gd name="T73" fmla="*/ 409 h 536"/>
                <a:gd name="T74" fmla="*/ 264 w 1878"/>
                <a:gd name="T75" fmla="*/ 324 h 536"/>
                <a:gd name="T76" fmla="*/ 68 w 1878"/>
                <a:gd name="T77" fmla="*/ 222 h 536"/>
                <a:gd name="T78" fmla="*/ 26 w 1878"/>
                <a:gd name="T79" fmla="*/ 153 h 536"/>
                <a:gd name="T80" fmla="*/ 51 w 1878"/>
                <a:gd name="T81" fmla="*/ 102 h 536"/>
                <a:gd name="T82" fmla="*/ 119 w 1878"/>
                <a:gd name="T83" fmla="*/ 77 h 536"/>
                <a:gd name="T84" fmla="*/ 264 w 1878"/>
                <a:gd name="T85" fmla="*/ 51 h 536"/>
                <a:gd name="T86" fmla="*/ 722 w 1878"/>
                <a:gd name="T87" fmla="*/ 26 h 536"/>
                <a:gd name="T88" fmla="*/ 697 w 1878"/>
                <a:gd name="T89" fmla="*/ 68 h 536"/>
                <a:gd name="T90" fmla="*/ 714 w 1878"/>
                <a:gd name="T91" fmla="*/ 162 h 536"/>
                <a:gd name="T92" fmla="*/ 765 w 1878"/>
                <a:gd name="T93" fmla="*/ 247 h 536"/>
                <a:gd name="T94" fmla="*/ 850 w 1878"/>
                <a:gd name="T95" fmla="*/ 298 h 536"/>
                <a:gd name="T96" fmla="*/ 952 w 1878"/>
                <a:gd name="T97" fmla="*/ 315 h 536"/>
                <a:gd name="T98" fmla="*/ 1054 w 1878"/>
                <a:gd name="T99" fmla="*/ 281 h 536"/>
                <a:gd name="T100" fmla="*/ 1122 w 1878"/>
                <a:gd name="T101" fmla="*/ 213 h 536"/>
                <a:gd name="T102" fmla="*/ 1156 w 1878"/>
                <a:gd name="T103" fmla="*/ 119 h 536"/>
                <a:gd name="T104" fmla="*/ 1147 w 1878"/>
                <a:gd name="T105" fmla="*/ 77 h 536"/>
                <a:gd name="T106" fmla="*/ 1606 w 1878"/>
                <a:gd name="T107" fmla="*/ 204 h 536"/>
                <a:gd name="T108" fmla="*/ 1784 w 1878"/>
                <a:gd name="T109" fmla="*/ 273 h 536"/>
                <a:gd name="T110" fmla="*/ 1852 w 1878"/>
                <a:gd name="T111" fmla="*/ 324 h 536"/>
                <a:gd name="T112" fmla="*/ 1861 w 1878"/>
                <a:gd name="T113" fmla="*/ 358 h 536"/>
                <a:gd name="T114" fmla="*/ 1878 w 1878"/>
                <a:gd name="T115" fmla="*/ 366 h 536"/>
                <a:gd name="T116" fmla="*/ 1878 w 1878"/>
                <a:gd name="T117" fmla="*/ 358 h 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878" h="536">
                  <a:moveTo>
                    <a:pt x="1878" y="358"/>
                  </a:moveTo>
                  <a:lnTo>
                    <a:pt x="1878" y="332"/>
                  </a:lnTo>
                  <a:lnTo>
                    <a:pt x="1861" y="315"/>
                  </a:lnTo>
                  <a:lnTo>
                    <a:pt x="1844" y="281"/>
                  </a:lnTo>
                  <a:lnTo>
                    <a:pt x="1750" y="230"/>
                  </a:lnTo>
                  <a:lnTo>
                    <a:pt x="1657" y="196"/>
                  </a:lnTo>
                  <a:lnTo>
                    <a:pt x="1538" y="153"/>
                  </a:lnTo>
                  <a:lnTo>
                    <a:pt x="1410" y="119"/>
                  </a:lnTo>
                  <a:lnTo>
                    <a:pt x="1147" y="51"/>
                  </a:lnTo>
                  <a:lnTo>
                    <a:pt x="1139" y="60"/>
                  </a:lnTo>
                  <a:lnTo>
                    <a:pt x="1139" y="68"/>
                  </a:lnTo>
                  <a:lnTo>
                    <a:pt x="1139" y="119"/>
                  </a:lnTo>
                  <a:lnTo>
                    <a:pt x="1122" y="162"/>
                  </a:lnTo>
                  <a:lnTo>
                    <a:pt x="1105" y="204"/>
                  </a:lnTo>
                  <a:lnTo>
                    <a:pt x="1071" y="239"/>
                  </a:lnTo>
                  <a:lnTo>
                    <a:pt x="1037" y="264"/>
                  </a:lnTo>
                  <a:lnTo>
                    <a:pt x="994" y="281"/>
                  </a:lnTo>
                  <a:lnTo>
                    <a:pt x="952" y="290"/>
                  </a:lnTo>
                  <a:lnTo>
                    <a:pt x="901" y="290"/>
                  </a:lnTo>
                  <a:lnTo>
                    <a:pt x="858" y="281"/>
                  </a:lnTo>
                  <a:lnTo>
                    <a:pt x="816" y="256"/>
                  </a:lnTo>
                  <a:lnTo>
                    <a:pt x="782" y="230"/>
                  </a:lnTo>
                  <a:lnTo>
                    <a:pt x="756" y="196"/>
                  </a:lnTo>
                  <a:lnTo>
                    <a:pt x="731" y="153"/>
                  </a:lnTo>
                  <a:lnTo>
                    <a:pt x="722" y="111"/>
                  </a:lnTo>
                  <a:lnTo>
                    <a:pt x="722" y="68"/>
                  </a:lnTo>
                  <a:lnTo>
                    <a:pt x="731" y="17"/>
                  </a:lnTo>
                  <a:lnTo>
                    <a:pt x="731" y="9"/>
                  </a:lnTo>
                  <a:lnTo>
                    <a:pt x="722" y="0"/>
                  </a:lnTo>
                  <a:lnTo>
                    <a:pt x="570" y="0"/>
                  </a:lnTo>
                  <a:lnTo>
                    <a:pt x="417" y="9"/>
                  </a:lnTo>
                  <a:lnTo>
                    <a:pt x="264" y="26"/>
                  </a:lnTo>
                  <a:lnTo>
                    <a:pt x="119" y="51"/>
                  </a:lnTo>
                  <a:lnTo>
                    <a:pt x="51" y="77"/>
                  </a:lnTo>
                  <a:lnTo>
                    <a:pt x="17" y="94"/>
                  </a:lnTo>
                  <a:lnTo>
                    <a:pt x="0" y="128"/>
                  </a:lnTo>
                  <a:lnTo>
                    <a:pt x="0" y="153"/>
                  </a:lnTo>
                  <a:lnTo>
                    <a:pt x="9" y="187"/>
                  </a:lnTo>
                  <a:lnTo>
                    <a:pt x="51" y="230"/>
                  </a:lnTo>
                  <a:lnTo>
                    <a:pt x="136" y="290"/>
                  </a:lnTo>
                  <a:lnTo>
                    <a:pt x="230" y="332"/>
                  </a:lnTo>
                  <a:lnTo>
                    <a:pt x="366" y="383"/>
                  </a:lnTo>
                  <a:lnTo>
                    <a:pt x="502" y="426"/>
                  </a:lnTo>
                  <a:lnTo>
                    <a:pt x="637" y="460"/>
                  </a:lnTo>
                  <a:lnTo>
                    <a:pt x="773" y="494"/>
                  </a:lnTo>
                  <a:lnTo>
                    <a:pt x="918" y="511"/>
                  </a:lnTo>
                  <a:lnTo>
                    <a:pt x="1054" y="528"/>
                  </a:lnTo>
                  <a:lnTo>
                    <a:pt x="1198" y="536"/>
                  </a:lnTo>
                  <a:lnTo>
                    <a:pt x="1342" y="536"/>
                  </a:lnTo>
                  <a:lnTo>
                    <a:pt x="1478" y="528"/>
                  </a:lnTo>
                  <a:lnTo>
                    <a:pt x="1623" y="519"/>
                  </a:lnTo>
                  <a:lnTo>
                    <a:pt x="1699" y="502"/>
                  </a:lnTo>
                  <a:lnTo>
                    <a:pt x="1784" y="477"/>
                  </a:lnTo>
                  <a:lnTo>
                    <a:pt x="1827" y="451"/>
                  </a:lnTo>
                  <a:lnTo>
                    <a:pt x="1852" y="426"/>
                  </a:lnTo>
                  <a:lnTo>
                    <a:pt x="1869" y="392"/>
                  </a:lnTo>
                  <a:lnTo>
                    <a:pt x="1869" y="358"/>
                  </a:lnTo>
                  <a:lnTo>
                    <a:pt x="1878" y="341"/>
                  </a:lnTo>
                  <a:lnTo>
                    <a:pt x="1869" y="341"/>
                  </a:lnTo>
                  <a:lnTo>
                    <a:pt x="1861" y="341"/>
                  </a:lnTo>
                  <a:lnTo>
                    <a:pt x="1852" y="349"/>
                  </a:lnTo>
                  <a:lnTo>
                    <a:pt x="1852" y="392"/>
                  </a:lnTo>
                  <a:lnTo>
                    <a:pt x="1835" y="417"/>
                  </a:lnTo>
                  <a:lnTo>
                    <a:pt x="1801" y="434"/>
                  </a:lnTo>
                  <a:lnTo>
                    <a:pt x="1767" y="451"/>
                  </a:lnTo>
                  <a:lnTo>
                    <a:pt x="1648" y="485"/>
                  </a:lnTo>
                  <a:lnTo>
                    <a:pt x="1538" y="502"/>
                  </a:lnTo>
                  <a:lnTo>
                    <a:pt x="1393" y="511"/>
                  </a:lnTo>
                  <a:lnTo>
                    <a:pt x="1258" y="511"/>
                  </a:lnTo>
                  <a:lnTo>
                    <a:pt x="1113" y="511"/>
                  </a:lnTo>
                  <a:lnTo>
                    <a:pt x="977" y="494"/>
                  </a:lnTo>
                  <a:lnTo>
                    <a:pt x="824" y="477"/>
                  </a:lnTo>
                  <a:lnTo>
                    <a:pt x="680" y="451"/>
                  </a:lnTo>
                  <a:lnTo>
                    <a:pt x="536" y="409"/>
                  </a:lnTo>
                  <a:lnTo>
                    <a:pt x="391" y="366"/>
                  </a:lnTo>
                  <a:lnTo>
                    <a:pt x="264" y="324"/>
                  </a:lnTo>
                  <a:lnTo>
                    <a:pt x="145" y="264"/>
                  </a:lnTo>
                  <a:lnTo>
                    <a:pt x="68" y="222"/>
                  </a:lnTo>
                  <a:lnTo>
                    <a:pt x="43" y="187"/>
                  </a:lnTo>
                  <a:lnTo>
                    <a:pt x="26" y="153"/>
                  </a:lnTo>
                  <a:lnTo>
                    <a:pt x="26" y="128"/>
                  </a:lnTo>
                  <a:lnTo>
                    <a:pt x="51" y="102"/>
                  </a:lnTo>
                  <a:lnTo>
                    <a:pt x="85" y="85"/>
                  </a:lnTo>
                  <a:lnTo>
                    <a:pt x="119" y="77"/>
                  </a:lnTo>
                  <a:lnTo>
                    <a:pt x="204" y="60"/>
                  </a:lnTo>
                  <a:lnTo>
                    <a:pt x="264" y="51"/>
                  </a:lnTo>
                  <a:lnTo>
                    <a:pt x="493" y="34"/>
                  </a:lnTo>
                  <a:lnTo>
                    <a:pt x="722" y="26"/>
                  </a:lnTo>
                  <a:lnTo>
                    <a:pt x="705" y="9"/>
                  </a:lnTo>
                  <a:lnTo>
                    <a:pt x="697" y="68"/>
                  </a:lnTo>
                  <a:lnTo>
                    <a:pt x="697" y="119"/>
                  </a:lnTo>
                  <a:lnTo>
                    <a:pt x="714" y="162"/>
                  </a:lnTo>
                  <a:lnTo>
                    <a:pt x="731" y="213"/>
                  </a:lnTo>
                  <a:lnTo>
                    <a:pt x="765" y="247"/>
                  </a:lnTo>
                  <a:lnTo>
                    <a:pt x="799" y="281"/>
                  </a:lnTo>
                  <a:lnTo>
                    <a:pt x="850" y="298"/>
                  </a:lnTo>
                  <a:lnTo>
                    <a:pt x="901" y="315"/>
                  </a:lnTo>
                  <a:lnTo>
                    <a:pt x="952" y="315"/>
                  </a:lnTo>
                  <a:lnTo>
                    <a:pt x="1003" y="307"/>
                  </a:lnTo>
                  <a:lnTo>
                    <a:pt x="1054" y="281"/>
                  </a:lnTo>
                  <a:lnTo>
                    <a:pt x="1088" y="256"/>
                  </a:lnTo>
                  <a:lnTo>
                    <a:pt x="1122" y="213"/>
                  </a:lnTo>
                  <a:lnTo>
                    <a:pt x="1147" y="170"/>
                  </a:lnTo>
                  <a:lnTo>
                    <a:pt x="1156" y="119"/>
                  </a:lnTo>
                  <a:lnTo>
                    <a:pt x="1164" y="60"/>
                  </a:lnTo>
                  <a:lnTo>
                    <a:pt x="1147" y="77"/>
                  </a:lnTo>
                  <a:lnTo>
                    <a:pt x="1376" y="136"/>
                  </a:lnTo>
                  <a:lnTo>
                    <a:pt x="1606" y="204"/>
                  </a:lnTo>
                  <a:lnTo>
                    <a:pt x="1699" y="239"/>
                  </a:lnTo>
                  <a:lnTo>
                    <a:pt x="1784" y="273"/>
                  </a:lnTo>
                  <a:lnTo>
                    <a:pt x="1835" y="307"/>
                  </a:lnTo>
                  <a:lnTo>
                    <a:pt x="1852" y="324"/>
                  </a:lnTo>
                  <a:lnTo>
                    <a:pt x="1852" y="349"/>
                  </a:lnTo>
                  <a:lnTo>
                    <a:pt x="1861" y="358"/>
                  </a:lnTo>
                  <a:lnTo>
                    <a:pt x="1869" y="366"/>
                  </a:lnTo>
                  <a:lnTo>
                    <a:pt x="1878" y="366"/>
                  </a:lnTo>
                  <a:lnTo>
                    <a:pt x="1878" y="3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20"/>
            <p:cNvSpPr>
              <a:spLocks/>
            </p:cNvSpPr>
            <p:nvPr/>
          </p:nvSpPr>
          <p:spPr bwMode="auto">
            <a:xfrm>
              <a:off x="2124" y="1431"/>
              <a:ext cx="688" cy="1371"/>
            </a:xfrm>
            <a:custGeom>
              <a:avLst/>
              <a:gdLst>
                <a:gd name="T0" fmla="*/ 111 w 688"/>
                <a:gd name="T1" fmla="*/ 775 h 1371"/>
                <a:gd name="T2" fmla="*/ 68 w 688"/>
                <a:gd name="T3" fmla="*/ 1073 h 1371"/>
                <a:gd name="T4" fmla="*/ 43 w 688"/>
                <a:gd name="T5" fmla="*/ 1226 h 1371"/>
                <a:gd name="T6" fmla="*/ 0 w 688"/>
                <a:gd name="T7" fmla="*/ 1362 h 1371"/>
                <a:gd name="T8" fmla="*/ 34 w 688"/>
                <a:gd name="T9" fmla="*/ 1371 h 1371"/>
                <a:gd name="T10" fmla="*/ 43 w 688"/>
                <a:gd name="T11" fmla="*/ 1362 h 1371"/>
                <a:gd name="T12" fmla="*/ 145 w 688"/>
                <a:gd name="T13" fmla="*/ 1328 h 1371"/>
                <a:gd name="T14" fmla="*/ 255 w 688"/>
                <a:gd name="T15" fmla="*/ 1286 h 1371"/>
                <a:gd name="T16" fmla="*/ 306 w 688"/>
                <a:gd name="T17" fmla="*/ 1269 h 1371"/>
                <a:gd name="T18" fmla="*/ 348 w 688"/>
                <a:gd name="T19" fmla="*/ 1243 h 1371"/>
                <a:gd name="T20" fmla="*/ 391 w 688"/>
                <a:gd name="T21" fmla="*/ 1209 h 1371"/>
                <a:gd name="T22" fmla="*/ 416 w 688"/>
                <a:gd name="T23" fmla="*/ 1158 h 1371"/>
                <a:gd name="T24" fmla="*/ 433 w 688"/>
                <a:gd name="T25" fmla="*/ 1081 h 1371"/>
                <a:gd name="T26" fmla="*/ 433 w 688"/>
                <a:gd name="T27" fmla="*/ 1005 h 1371"/>
                <a:gd name="T28" fmla="*/ 416 w 688"/>
                <a:gd name="T29" fmla="*/ 928 h 1371"/>
                <a:gd name="T30" fmla="*/ 399 w 688"/>
                <a:gd name="T31" fmla="*/ 852 h 1371"/>
                <a:gd name="T32" fmla="*/ 391 w 688"/>
                <a:gd name="T33" fmla="*/ 809 h 1371"/>
                <a:gd name="T34" fmla="*/ 119 w 688"/>
                <a:gd name="T35" fmla="*/ 775 h 1371"/>
                <a:gd name="T36" fmla="*/ 111 w 688"/>
                <a:gd name="T37" fmla="*/ 775 h 1371"/>
                <a:gd name="T38" fmla="*/ 357 w 688"/>
                <a:gd name="T39" fmla="*/ 622 h 1371"/>
                <a:gd name="T40" fmla="*/ 238 w 688"/>
                <a:gd name="T41" fmla="*/ 647 h 1371"/>
                <a:gd name="T42" fmla="*/ 128 w 688"/>
                <a:gd name="T43" fmla="*/ 690 h 1371"/>
                <a:gd name="T44" fmla="*/ 119 w 688"/>
                <a:gd name="T45" fmla="*/ 741 h 1371"/>
                <a:gd name="T46" fmla="*/ 238 w 688"/>
                <a:gd name="T47" fmla="*/ 707 h 1371"/>
                <a:gd name="T48" fmla="*/ 365 w 688"/>
                <a:gd name="T49" fmla="*/ 681 h 1371"/>
                <a:gd name="T50" fmla="*/ 357 w 688"/>
                <a:gd name="T51" fmla="*/ 622 h 1371"/>
                <a:gd name="T52" fmla="*/ 111 w 688"/>
                <a:gd name="T53" fmla="*/ 775 h 1371"/>
                <a:gd name="T54" fmla="*/ 688 w 688"/>
                <a:gd name="T55" fmla="*/ 0 h 1371"/>
                <a:gd name="T56" fmla="*/ 586 w 688"/>
                <a:gd name="T57" fmla="*/ 26 h 1371"/>
                <a:gd name="T58" fmla="*/ 493 w 688"/>
                <a:gd name="T59" fmla="*/ 77 h 1371"/>
                <a:gd name="T60" fmla="*/ 399 w 688"/>
                <a:gd name="T61" fmla="*/ 128 h 1371"/>
                <a:gd name="T62" fmla="*/ 323 w 688"/>
                <a:gd name="T63" fmla="*/ 205 h 1371"/>
                <a:gd name="T64" fmla="*/ 264 w 688"/>
                <a:gd name="T65" fmla="*/ 290 h 1371"/>
                <a:gd name="T66" fmla="*/ 221 w 688"/>
                <a:gd name="T67" fmla="*/ 383 h 1371"/>
                <a:gd name="T68" fmla="*/ 187 w 688"/>
                <a:gd name="T69" fmla="*/ 477 h 1371"/>
                <a:gd name="T70" fmla="*/ 153 w 688"/>
                <a:gd name="T71" fmla="*/ 571 h 1371"/>
                <a:gd name="T72" fmla="*/ 136 w 688"/>
                <a:gd name="T73" fmla="*/ 664 h 1371"/>
                <a:gd name="T74" fmla="*/ 247 w 688"/>
                <a:gd name="T75" fmla="*/ 622 h 1371"/>
                <a:gd name="T76" fmla="*/ 357 w 688"/>
                <a:gd name="T77" fmla="*/ 596 h 1371"/>
                <a:gd name="T78" fmla="*/ 348 w 688"/>
                <a:gd name="T79" fmla="*/ 503 h 1371"/>
                <a:gd name="T80" fmla="*/ 357 w 688"/>
                <a:gd name="T81" fmla="*/ 418 h 1371"/>
                <a:gd name="T82" fmla="*/ 374 w 688"/>
                <a:gd name="T83" fmla="*/ 332 h 1371"/>
                <a:gd name="T84" fmla="*/ 416 w 688"/>
                <a:gd name="T85" fmla="*/ 256 h 1371"/>
                <a:gd name="T86" fmla="*/ 467 w 688"/>
                <a:gd name="T87" fmla="*/ 179 h 1371"/>
                <a:gd name="T88" fmla="*/ 535 w 688"/>
                <a:gd name="T89" fmla="*/ 111 h 1371"/>
                <a:gd name="T90" fmla="*/ 612 w 688"/>
                <a:gd name="T91" fmla="*/ 52 h 1371"/>
                <a:gd name="T92" fmla="*/ 688 w 688"/>
                <a:gd name="T93" fmla="*/ 0 h 1371"/>
                <a:gd name="T94" fmla="*/ 111 w 688"/>
                <a:gd name="T95" fmla="*/ 775 h 137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88" h="1371">
                  <a:moveTo>
                    <a:pt x="111" y="775"/>
                  </a:moveTo>
                  <a:lnTo>
                    <a:pt x="68" y="1073"/>
                  </a:lnTo>
                  <a:lnTo>
                    <a:pt x="43" y="1226"/>
                  </a:lnTo>
                  <a:lnTo>
                    <a:pt x="0" y="1362"/>
                  </a:lnTo>
                  <a:lnTo>
                    <a:pt x="34" y="1371"/>
                  </a:lnTo>
                  <a:lnTo>
                    <a:pt x="43" y="1362"/>
                  </a:lnTo>
                  <a:lnTo>
                    <a:pt x="145" y="1328"/>
                  </a:lnTo>
                  <a:lnTo>
                    <a:pt x="255" y="1286"/>
                  </a:lnTo>
                  <a:lnTo>
                    <a:pt x="306" y="1269"/>
                  </a:lnTo>
                  <a:lnTo>
                    <a:pt x="348" y="1243"/>
                  </a:lnTo>
                  <a:lnTo>
                    <a:pt x="391" y="1209"/>
                  </a:lnTo>
                  <a:lnTo>
                    <a:pt x="416" y="1158"/>
                  </a:lnTo>
                  <a:lnTo>
                    <a:pt x="433" y="1081"/>
                  </a:lnTo>
                  <a:lnTo>
                    <a:pt x="433" y="1005"/>
                  </a:lnTo>
                  <a:lnTo>
                    <a:pt x="416" y="928"/>
                  </a:lnTo>
                  <a:lnTo>
                    <a:pt x="399" y="852"/>
                  </a:lnTo>
                  <a:lnTo>
                    <a:pt x="391" y="809"/>
                  </a:lnTo>
                  <a:lnTo>
                    <a:pt x="119" y="775"/>
                  </a:lnTo>
                  <a:lnTo>
                    <a:pt x="111" y="775"/>
                  </a:lnTo>
                  <a:lnTo>
                    <a:pt x="357" y="622"/>
                  </a:lnTo>
                  <a:lnTo>
                    <a:pt x="238" y="647"/>
                  </a:lnTo>
                  <a:lnTo>
                    <a:pt x="128" y="690"/>
                  </a:lnTo>
                  <a:lnTo>
                    <a:pt x="119" y="741"/>
                  </a:lnTo>
                  <a:lnTo>
                    <a:pt x="238" y="707"/>
                  </a:lnTo>
                  <a:lnTo>
                    <a:pt x="365" y="681"/>
                  </a:lnTo>
                  <a:lnTo>
                    <a:pt x="357" y="622"/>
                  </a:lnTo>
                  <a:lnTo>
                    <a:pt x="111" y="775"/>
                  </a:lnTo>
                  <a:lnTo>
                    <a:pt x="688" y="0"/>
                  </a:lnTo>
                  <a:lnTo>
                    <a:pt x="586" y="26"/>
                  </a:lnTo>
                  <a:lnTo>
                    <a:pt x="493" y="77"/>
                  </a:lnTo>
                  <a:lnTo>
                    <a:pt x="399" y="128"/>
                  </a:lnTo>
                  <a:lnTo>
                    <a:pt x="323" y="205"/>
                  </a:lnTo>
                  <a:lnTo>
                    <a:pt x="264" y="290"/>
                  </a:lnTo>
                  <a:lnTo>
                    <a:pt x="221" y="383"/>
                  </a:lnTo>
                  <a:lnTo>
                    <a:pt x="187" y="477"/>
                  </a:lnTo>
                  <a:lnTo>
                    <a:pt x="153" y="571"/>
                  </a:lnTo>
                  <a:lnTo>
                    <a:pt x="136" y="664"/>
                  </a:lnTo>
                  <a:lnTo>
                    <a:pt x="247" y="622"/>
                  </a:lnTo>
                  <a:lnTo>
                    <a:pt x="357" y="596"/>
                  </a:lnTo>
                  <a:lnTo>
                    <a:pt x="348" y="503"/>
                  </a:lnTo>
                  <a:lnTo>
                    <a:pt x="357" y="418"/>
                  </a:lnTo>
                  <a:lnTo>
                    <a:pt x="374" y="332"/>
                  </a:lnTo>
                  <a:lnTo>
                    <a:pt x="416" y="256"/>
                  </a:lnTo>
                  <a:lnTo>
                    <a:pt x="467" y="179"/>
                  </a:lnTo>
                  <a:lnTo>
                    <a:pt x="535" y="111"/>
                  </a:lnTo>
                  <a:lnTo>
                    <a:pt x="612" y="52"/>
                  </a:lnTo>
                  <a:lnTo>
                    <a:pt x="688" y="0"/>
                  </a:lnTo>
                  <a:lnTo>
                    <a:pt x="111" y="7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21"/>
            <p:cNvSpPr>
              <a:spLocks/>
            </p:cNvSpPr>
            <p:nvPr/>
          </p:nvSpPr>
          <p:spPr bwMode="auto">
            <a:xfrm>
              <a:off x="2235" y="2138"/>
              <a:ext cx="280" cy="102"/>
            </a:xfrm>
            <a:custGeom>
              <a:avLst/>
              <a:gdLst>
                <a:gd name="T0" fmla="*/ 254 w 280"/>
                <a:gd name="T1" fmla="*/ 0 h 102"/>
                <a:gd name="T2" fmla="*/ 127 w 280"/>
                <a:gd name="T3" fmla="*/ 25 h 102"/>
                <a:gd name="T4" fmla="*/ 8 w 280"/>
                <a:gd name="T5" fmla="*/ 51 h 102"/>
                <a:gd name="T6" fmla="*/ 0 w 280"/>
                <a:gd name="T7" fmla="*/ 68 h 102"/>
                <a:gd name="T8" fmla="*/ 280 w 280"/>
                <a:gd name="T9" fmla="*/ 102 h 102"/>
                <a:gd name="T10" fmla="*/ 263 w 280"/>
                <a:gd name="T11" fmla="*/ 0 h 102"/>
                <a:gd name="T12" fmla="*/ 254 w 280"/>
                <a:gd name="T13" fmla="*/ 0 h 1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0" h="102">
                  <a:moveTo>
                    <a:pt x="254" y="0"/>
                  </a:moveTo>
                  <a:lnTo>
                    <a:pt x="127" y="25"/>
                  </a:lnTo>
                  <a:lnTo>
                    <a:pt x="8" y="51"/>
                  </a:lnTo>
                  <a:lnTo>
                    <a:pt x="0" y="68"/>
                  </a:lnTo>
                  <a:lnTo>
                    <a:pt x="280" y="102"/>
                  </a:lnTo>
                  <a:lnTo>
                    <a:pt x="263" y="0"/>
                  </a:lnTo>
                  <a:lnTo>
                    <a:pt x="2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22"/>
            <p:cNvSpPr>
              <a:spLocks/>
            </p:cNvSpPr>
            <p:nvPr/>
          </p:nvSpPr>
          <p:spPr bwMode="auto">
            <a:xfrm>
              <a:off x="2243" y="2112"/>
              <a:ext cx="246" cy="77"/>
            </a:xfrm>
            <a:custGeom>
              <a:avLst/>
              <a:gdLst>
                <a:gd name="T0" fmla="*/ 246 w 246"/>
                <a:gd name="T1" fmla="*/ 0 h 77"/>
                <a:gd name="T2" fmla="*/ 119 w 246"/>
                <a:gd name="T3" fmla="*/ 26 h 77"/>
                <a:gd name="T4" fmla="*/ 0 w 246"/>
                <a:gd name="T5" fmla="*/ 60 h 77"/>
                <a:gd name="T6" fmla="*/ 0 w 246"/>
                <a:gd name="T7" fmla="*/ 77 h 77"/>
                <a:gd name="T8" fmla="*/ 119 w 246"/>
                <a:gd name="T9" fmla="*/ 51 h 77"/>
                <a:gd name="T10" fmla="*/ 246 w 246"/>
                <a:gd name="T11" fmla="*/ 26 h 77"/>
                <a:gd name="T12" fmla="*/ 246 w 246"/>
                <a:gd name="T13" fmla="*/ 9 h 77"/>
                <a:gd name="T14" fmla="*/ 246 w 246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46" h="77">
                  <a:moveTo>
                    <a:pt x="246" y="0"/>
                  </a:moveTo>
                  <a:lnTo>
                    <a:pt x="119" y="26"/>
                  </a:lnTo>
                  <a:lnTo>
                    <a:pt x="0" y="60"/>
                  </a:lnTo>
                  <a:lnTo>
                    <a:pt x="0" y="77"/>
                  </a:lnTo>
                  <a:lnTo>
                    <a:pt x="119" y="51"/>
                  </a:lnTo>
                  <a:lnTo>
                    <a:pt x="246" y="26"/>
                  </a:lnTo>
                  <a:lnTo>
                    <a:pt x="246" y="9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23"/>
            <p:cNvSpPr>
              <a:spLocks/>
            </p:cNvSpPr>
            <p:nvPr/>
          </p:nvSpPr>
          <p:spPr bwMode="auto">
            <a:xfrm>
              <a:off x="2252" y="2027"/>
              <a:ext cx="229" cy="94"/>
            </a:xfrm>
            <a:custGeom>
              <a:avLst/>
              <a:gdLst>
                <a:gd name="T0" fmla="*/ 229 w 229"/>
                <a:gd name="T1" fmla="*/ 0 h 94"/>
                <a:gd name="T2" fmla="*/ 119 w 229"/>
                <a:gd name="T3" fmla="*/ 26 h 94"/>
                <a:gd name="T4" fmla="*/ 8 w 229"/>
                <a:gd name="T5" fmla="*/ 68 h 94"/>
                <a:gd name="T6" fmla="*/ 0 w 229"/>
                <a:gd name="T7" fmla="*/ 94 h 94"/>
                <a:gd name="T8" fmla="*/ 110 w 229"/>
                <a:gd name="T9" fmla="*/ 51 h 94"/>
                <a:gd name="T10" fmla="*/ 229 w 229"/>
                <a:gd name="T11" fmla="*/ 26 h 94"/>
                <a:gd name="T12" fmla="*/ 229 w 229"/>
                <a:gd name="T13" fmla="*/ 9 h 94"/>
                <a:gd name="T14" fmla="*/ 229 w 229"/>
                <a:gd name="T15" fmla="*/ 0 h 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9" h="94">
                  <a:moveTo>
                    <a:pt x="229" y="0"/>
                  </a:moveTo>
                  <a:lnTo>
                    <a:pt x="119" y="26"/>
                  </a:lnTo>
                  <a:lnTo>
                    <a:pt x="8" y="68"/>
                  </a:lnTo>
                  <a:lnTo>
                    <a:pt x="0" y="94"/>
                  </a:lnTo>
                  <a:lnTo>
                    <a:pt x="110" y="51"/>
                  </a:lnTo>
                  <a:lnTo>
                    <a:pt x="229" y="26"/>
                  </a:lnTo>
                  <a:lnTo>
                    <a:pt x="229" y="9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24"/>
            <p:cNvSpPr>
              <a:spLocks/>
            </p:cNvSpPr>
            <p:nvPr/>
          </p:nvSpPr>
          <p:spPr bwMode="auto">
            <a:xfrm>
              <a:off x="2116" y="1414"/>
              <a:ext cx="730" cy="1396"/>
            </a:xfrm>
            <a:custGeom>
              <a:avLst/>
              <a:gdLst>
                <a:gd name="T0" fmla="*/ 407 w 730"/>
                <a:gd name="T1" fmla="*/ 869 h 1396"/>
                <a:gd name="T2" fmla="*/ 441 w 730"/>
                <a:gd name="T3" fmla="*/ 1022 h 1396"/>
                <a:gd name="T4" fmla="*/ 424 w 730"/>
                <a:gd name="T5" fmla="*/ 1175 h 1396"/>
                <a:gd name="T6" fmla="*/ 356 w 730"/>
                <a:gd name="T7" fmla="*/ 1260 h 1396"/>
                <a:gd name="T8" fmla="*/ 263 w 730"/>
                <a:gd name="T9" fmla="*/ 1303 h 1396"/>
                <a:gd name="T10" fmla="*/ 51 w 730"/>
                <a:gd name="T11" fmla="*/ 1379 h 1396"/>
                <a:gd name="T12" fmla="*/ 51 w 730"/>
                <a:gd name="T13" fmla="*/ 1396 h 1396"/>
                <a:gd name="T14" fmla="*/ 246 w 730"/>
                <a:gd name="T15" fmla="*/ 1328 h 1396"/>
                <a:gd name="T16" fmla="*/ 382 w 730"/>
                <a:gd name="T17" fmla="*/ 1260 h 1396"/>
                <a:gd name="T18" fmla="*/ 441 w 730"/>
                <a:gd name="T19" fmla="*/ 1175 h 1396"/>
                <a:gd name="T20" fmla="*/ 458 w 730"/>
                <a:gd name="T21" fmla="*/ 1064 h 1396"/>
                <a:gd name="T22" fmla="*/ 433 w 730"/>
                <a:gd name="T23" fmla="*/ 920 h 1396"/>
                <a:gd name="T24" fmla="*/ 407 w 730"/>
                <a:gd name="T25" fmla="*/ 826 h 1396"/>
                <a:gd name="T26" fmla="*/ 110 w 730"/>
                <a:gd name="T27" fmla="*/ 792 h 1396"/>
                <a:gd name="T28" fmla="*/ 42 w 730"/>
                <a:gd name="T29" fmla="*/ 1234 h 1396"/>
                <a:gd name="T30" fmla="*/ 0 w 730"/>
                <a:gd name="T31" fmla="*/ 1388 h 1396"/>
                <a:gd name="T32" fmla="*/ 8 w 730"/>
                <a:gd name="T33" fmla="*/ 1379 h 1396"/>
                <a:gd name="T34" fmla="*/ 76 w 730"/>
                <a:gd name="T35" fmla="*/ 1090 h 1396"/>
                <a:gd name="T36" fmla="*/ 110 w 730"/>
                <a:gd name="T37" fmla="*/ 792 h 1396"/>
                <a:gd name="T38" fmla="*/ 136 w 730"/>
                <a:gd name="T39" fmla="*/ 707 h 1396"/>
                <a:gd name="T40" fmla="*/ 110 w 730"/>
                <a:gd name="T41" fmla="*/ 766 h 1396"/>
                <a:gd name="T42" fmla="*/ 136 w 730"/>
                <a:gd name="T43" fmla="*/ 707 h 1396"/>
                <a:gd name="T44" fmla="*/ 373 w 730"/>
                <a:gd name="T45" fmla="*/ 639 h 1396"/>
                <a:gd name="T46" fmla="*/ 373 w 730"/>
                <a:gd name="T47" fmla="*/ 698 h 1396"/>
                <a:gd name="T48" fmla="*/ 373 w 730"/>
                <a:gd name="T49" fmla="*/ 639 h 1396"/>
                <a:gd name="T50" fmla="*/ 730 w 730"/>
                <a:gd name="T51" fmla="*/ 0 h 1396"/>
                <a:gd name="T52" fmla="*/ 518 w 730"/>
                <a:gd name="T53" fmla="*/ 69 h 1396"/>
                <a:gd name="T54" fmla="*/ 340 w 730"/>
                <a:gd name="T55" fmla="*/ 196 h 1396"/>
                <a:gd name="T56" fmla="*/ 229 w 730"/>
                <a:gd name="T57" fmla="*/ 358 h 1396"/>
                <a:gd name="T58" fmla="*/ 161 w 730"/>
                <a:gd name="T59" fmla="*/ 545 h 1396"/>
                <a:gd name="T60" fmla="*/ 144 w 730"/>
                <a:gd name="T61" fmla="*/ 681 h 1396"/>
                <a:gd name="T62" fmla="*/ 195 w 730"/>
                <a:gd name="T63" fmla="*/ 494 h 1396"/>
                <a:gd name="T64" fmla="*/ 272 w 730"/>
                <a:gd name="T65" fmla="*/ 307 h 1396"/>
                <a:gd name="T66" fmla="*/ 407 w 730"/>
                <a:gd name="T67" fmla="*/ 145 h 1396"/>
                <a:gd name="T68" fmla="*/ 594 w 730"/>
                <a:gd name="T69" fmla="*/ 43 h 1396"/>
                <a:gd name="T70" fmla="*/ 620 w 730"/>
                <a:gd name="T71" fmla="*/ 69 h 1396"/>
                <a:gd name="T72" fmla="*/ 475 w 730"/>
                <a:gd name="T73" fmla="*/ 196 h 1396"/>
                <a:gd name="T74" fmla="*/ 382 w 730"/>
                <a:gd name="T75" fmla="*/ 349 h 1396"/>
                <a:gd name="T76" fmla="*/ 356 w 730"/>
                <a:gd name="T77" fmla="*/ 520 h 1396"/>
                <a:gd name="T78" fmla="*/ 373 w 730"/>
                <a:gd name="T79" fmla="*/ 613 h 1396"/>
                <a:gd name="T80" fmla="*/ 373 w 730"/>
                <a:gd name="T81" fmla="*/ 452 h 1396"/>
                <a:gd name="T82" fmla="*/ 416 w 730"/>
                <a:gd name="T83" fmla="*/ 298 h 1396"/>
                <a:gd name="T84" fmla="*/ 475 w 730"/>
                <a:gd name="T85" fmla="*/ 213 h 1396"/>
                <a:gd name="T86" fmla="*/ 645 w 730"/>
                <a:gd name="T87" fmla="*/ 69 h 1396"/>
                <a:gd name="T88" fmla="*/ 730 w 730"/>
                <a:gd name="T89" fmla="*/ 0 h 13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730" h="1396">
                  <a:moveTo>
                    <a:pt x="399" y="826"/>
                  </a:moveTo>
                  <a:lnTo>
                    <a:pt x="407" y="869"/>
                  </a:lnTo>
                  <a:lnTo>
                    <a:pt x="424" y="945"/>
                  </a:lnTo>
                  <a:lnTo>
                    <a:pt x="441" y="1022"/>
                  </a:lnTo>
                  <a:lnTo>
                    <a:pt x="441" y="1098"/>
                  </a:lnTo>
                  <a:lnTo>
                    <a:pt x="424" y="1175"/>
                  </a:lnTo>
                  <a:lnTo>
                    <a:pt x="399" y="1226"/>
                  </a:lnTo>
                  <a:lnTo>
                    <a:pt x="356" y="1260"/>
                  </a:lnTo>
                  <a:lnTo>
                    <a:pt x="314" y="1286"/>
                  </a:lnTo>
                  <a:lnTo>
                    <a:pt x="263" y="1303"/>
                  </a:lnTo>
                  <a:lnTo>
                    <a:pt x="153" y="1345"/>
                  </a:lnTo>
                  <a:lnTo>
                    <a:pt x="51" y="1379"/>
                  </a:lnTo>
                  <a:lnTo>
                    <a:pt x="42" y="1388"/>
                  </a:lnTo>
                  <a:lnTo>
                    <a:pt x="51" y="1396"/>
                  </a:lnTo>
                  <a:lnTo>
                    <a:pt x="144" y="1362"/>
                  </a:lnTo>
                  <a:lnTo>
                    <a:pt x="246" y="1328"/>
                  </a:lnTo>
                  <a:lnTo>
                    <a:pt x="340" y="1286"/>
                  </a:lnTo>
                  <a:lnTo>
                    <a:pt x="382" y="1260"/>
                  </a:lnTo>
                  <a:lnTo>
                    <a:pt x="416" y="1226"/>
                  </a:lnTo>
                  <a:lnTo>
                    <a:pt x="441" y="1175"/>
                  </a:lnTo>
                  <a:lnTo>
                    <a:pt x="450" y="1124"/>
                  </a:lnTo>
                  <a:lnTo>
                    <a:pt x="458" y="1064"/>
                  </a:lnTo>
                  <a:lnTo>
                    <a:pt x="450" y="1013"/>
                  </a:lnTo>
                  <a:lnTo>
                    <a:pt x="433" y="920"/>
                  </a:lnTo>
                  <a:lnTo>
                    <a:pt x="407" y="834"/>
                  </a:lnTo>
                  <a:lnTo>
                    <a:pt x="407" y="826"/>
                  </a:lnTo>
                  <a:lnTo>
                    <a:pt x="399" y="826"/>
                  </a:lnTo>
                  <a:lnTo>
                    <a:pt x="110" y="792"/>
                  </a:lnTo>
                  <a:lnTo>
                    <a:pt x="68" y="1090"/>
                  </a:lnTo>
                  <a:lnTo>
                    <a:pt x="42" y="1234"/>
                  </a:lnTo>
                  <a:lnTo>
                    <a:pt x="0" y="1379"/>
                  </a:lnTo>
                  <a:lnTo>
                    <a:pt x="0" y="1388"/>
                  </a:lnTo>
                  <a:lnTo>
                    <a:pt x="8" y="1388"/>
                  </a:lnTo>
                  <a:lnTo>
                    <a:pt x="8" y="1379"/>
                  </a:lnTo>
                  <a:lnTo>
                    <a:pt x="51" y="1243"/>
                  </a:lnTo>
                  <a:lnTo>
                    <a:pt x="76" y="1090"/>
                  </a:lnTo>
                  <a:lnTo>
                    <a:pt x="119" y="792"/>
                  </a:lnTo>
                  <a:lnTo>
                    <a:pt x="110" y="792"/>
                  </a:lnTo>
                  <a:lnTo>
                    <a:pt x="399" y="826"/>
                  </a:lnTo>
                  <a:lnTo>
                    <a:pt x="136" y="707"/>
                  </a:lnTo>
                  <a:lnTo>
                    <a:pt x="127" y="715"/>
                  </a:lnTo>
                  <a:lnTo>
                    <a:pt x="110" y="766"/>
                  </a:lnTo>
                  <a:lnTo>
                    <a:pt x="127" y="758"/>
                  </a:lnTo>
                  <a:lnTo>
                    <a:pt x="136" y="707"/>
                  </a:lnTo>
                  <a:lnTo>
                    <a:pt x="399" y="826"/>
                  </a:lnTo>
                  <a:lnTo>
                    <a:pt x="373" y="639"/>
                  </a:lnTo>
                  <a:lnTo>
                    <a:pt x="365" y="639"/>
                  </a:lnTo>
                  <a:lnTo>
                    <a:pt x="373" y="698"/>
                  </a:lnTo>
                  <a:lnTo>
                    <a:pt x="382" y="690"/>
                  </a:lnTo>
                  <a:lnTo>
                    <a:pt x="373" y="639"/>
                  </a:lnTo>
                  <a:lnTo>
                    <a:pt x="399" y="826"/>
                  </a:lnTo>
                  <a:lnTo>
                    <a:pt x="730" y="0"/>
                  </a:lnTo>
                  <a:lnTo>
                    <a:pt x="620" y="26"/>
                  </a:lnTo>
                  <a:lnTo>
                    <a:pt x="518" y="69"/>
                  </a:lnTo>
                  <a:lnTo>
                    <a:pt x="424" y="120"/>
                  </a:lnTo>
                  <a:lnTo>
                    <a:pt x="340" y="196"/>
                  </a:lnTo>
                  <a:lnTo>
                    <a:pt x="280" y="273"/>
                  </a:lnTo>
                  <a:lnTo>
                    <a:pt x="229" y="358"/>
                  </a:lnTo>
                  <a:lnTo>
                    <a:pt x="195" y="452"/>
                  </a:lnTo>
                  <a:lnTo>
                    <a:pt x="161" y="545"/>
                  </a:lnTo>
                  <a:lnTo>
                    <a:pt x="127" y="681"/>
                  </a:lnTo>
                  <a:lnTo>
                    <a:pt x="144" y="681"/>
                  </a:lnTo>
                  <a:lnTo>
                    <a:pt x="161" y="588"/>
                  </a:lnTo>
                  <a:lnTo>
                    <a:pt x="195" y="494"/>
                  </a:lnTo>
                  <a:lnTo>
                    <a:pt x="229" y="400"/>
                  </a:lnTo>
                  <a:lnTo>
                    <a:pt x="272" y="307"/>
                  </a:lnTo>
                  <a:lnTo>
                    <a:pt x="331" y="222"/>
                  </a:lnTo>
                  <a:lnTo>
                    <a:pt x="407" y="145"/>
                  </a:lnTo>
                  <a:lnTo>
                    <a:pt x="501" y="94"/>
                  </a:lnTo>
                  <a:lnTo>
                    <a:pt x="594" y="43"/>
                  </a:lnTo>
                  <a:lnTo>
                    <a:pt x="696" y="17"/>
                  </a:lnTo>
                  <a:lnTo>
                    <a:pt x="620" y="69"/>
                  </a:lnTo>
                  <a:lnTo>
                    <a:pt x="543" y="128"/>
                  </a:lnTo>
                  <a:lnTo>
                    <a:pt x="475" y="196"/>
                  </a:lnTo>
                  <a:lnTo>
                    <a:pt x="424" y="273"/>
                  </a:lnTo>
                  <a:lnTo>
                    <a:pt x="382" y="349"/>
                  </a:lnTo>
                  <a:lnTo>
                    <a:pt x="365" y="435"/>
                  </a:lnTo>
                  <a:lnTo>
                    <a:pt x="356" y="520"/>
                  </a:lnTo>
                  <a:lnTo>
                    <a:pt x="365" y="613"/>
                  </a:lnTo>
                  <a:lnTo>
                    <a:pt x="373" y="613"/>
                  </a:lnTo>
                  <a:lnTo>
                    <a:pt x="373" y="528"/>
                  </a:lnTo>
                  <a:lnTo>
                    <a:pt x="373" y="452"/>
                  </a:lnTo>
                  <a:lnTo>
                    <a:pt x="390" y="375"/>
                  </a:lnTo>
                  <a:lnTo>
                    <a:pt x="416" y="298"/>
                  </a:lnTo>
                  <a:lnTo>
                    <a:pt x="441" y="256"/>
                  </a:lnTo>
                  <a:lnTo>
                    <a:pt x="475" y="213"/>
                  </a:lnTo>
                  <a:lnTo>
                    <a:pt x="552" y="137"/>
                  </a:lnTo>
                  <a:lnTo>
                    <a:pt x="645" y="69"/>
                  </a:lnTo>
                  <a:lnTo>
                    <a:pt x="730" y="9"/>
                  </a:lnTo>
                  <a:lnTo>
                    <a:pt x="730" y="0"/>
                  </a:lnTo>
                  <a:lnTo>
                    <a:pt x="399" y="82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25"/>
            <p:cNvSpPr>
              <a:spLocks/>
            </p:cNvSpPr>
            <p:nvPr/>
          </p:nvSpPr>
          <p:spPr bwMode="auto">
            <a:xfrm>
              <a:off x="2226" y="2138"/>
              <a:ext cx="297" cy="110"/>
            </a:xfrm>
            <a:custGeom>
              <a:avLst/>
              <a:gdLst>
                <a:gd name="T0" fmla="*/ 17 w 297"/>
                <a:gd name="T1" fmla="*/ 51 h 110"/>
                <a:gd name="T2" fmla="*/ 0 w 297"/>
                <a:gd name="T3" fmla="*/ 51 h 110"/>
                <a:gd name="T4" fmla="*/ 0 w 297"/>
                <a:gd name="T5" fmla="*/ 68 h 110"/>
                <a:gd name="T6" fmla="*/ 9 w 297"/>
                <a:gd name="T7" fmla="*/ 68 h 110"/>
                <a:gd name="T8" fmla="*/ 9 w 297"/>
                <a:gd name="T9" fmla="*/ 51 h 110"/>
                <a:gd name="T10" fmla="*/ 17 w 297"/>
                <a:gd name="T11" fmla="*/ 51 h 110"/>
                <a:gd name="T12" fmla="*/ 272 w 297"/>
                <a:gd name="T13" fmla="*/ 0 h 110"/>
                <a:gd name="T14" fmla="*/ 263 w 297"/>
                <a:gd name="T15" fmla="*/ 0 h 110"/>
                <a:gd name="T16" fmla="*/ 289 w 297"/>
                <a:gd name="T17" fmla="*/ 102 h 110"/>
                <a:gd name="T18" fmla="*/ 297 w 297"/>
                <a:gd name="T19" fmla="*/ 110 h 110"/>
                <a:gd name="T20" fmla="*/ 272 w 297"/>
                <a:gd name="T21" fmla="*/ 0 h 110"/>
                <a:gd name="T22" fmla="*/ 17 w 297"/>
                <a:gd name="T23" fmla="*/ 51 h 1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97" h="110">
                  <a:moveTo>
                    <a:pt x="17" y="51"/>
                  </a:moveTo>
                  <a:lnTo>
                    <a:pt x="0" y="51"/>
                  </a:lnTo>
                  <a:lnTo>
                    <a:pt x="0" y="68"/>
                  </a:lnTo>
                  <a:lnTo>
                    <a:pt x="9" y="68"/>
                  </a:lnTo>
                  <a:lnTo>
                    <a:pt x="9" y="51"/>
                  </a:lnTo>
                  <a:lnTo>
                    <a:pt x="17" y="51"/>
                  </a:lnTo>
                  <a:lnTo>
                    <a:pt x="272" y="0"/>
                  </a:lnTo>
                  <a:lnTo>
                    <a:pt x="263" y="0"/>
                  </a:lnTo>
                  <a:lnTo>
                    <a:pt x="289" y="102"/>
                  </a:lnTo>
                  <a:lnTo>
                    <a:pt x="297" y="110"/>
                  </a:lnTo>
                  <a:lnTo>
                    <a:pt x="272" y="0"/>
                  </a:lnTo>
                  <a:lnTo>
                    <a:pt x="17" y="51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26"/>
            <p:cNvSpPr>
              <a:spLocks/>
            </p:cNvSpPr>
            <p:nvPr/>
          </p:nvSpPr>
          <p:spPr bwMode="auto">
            <a:xfrm>
              <a:off x="2226" y="2104"/>
              <a:ext cx="272" cy="85"/>
            </a:xfrm>
            <a:custGeom>
              <a:avLst/>
              <a:gdLst>
                <a:gd name="T0" fmla="*/ 17 w 272"/>
                <a:gd name="T1" fmla="*/ 68 h 85"/>
                <a:gd name="T2" fmla="*/ 0 w 272"/>
                <a:gd name="T3" fmla="*/ 76 h 85"/>
                <a:gd name="T4" fmla="*/ 0 w 272"/>
                <a:gd name="T5" fmla="*/ 85 h 85"/>
                <a:gd name="T6" fmla="*/ 17 w 272"/>
                <a:gd name="T7" fmla="*/ 85 h 85"/>
                <a:gd name="T8" fmla="*/ 17 w 272"/>
                <a:gd name="T9" fmla="*/ 76 h 85"/>
                <a:gd name="T10" fmla="*/ 17 w 272"/>
                <a:gd name="T11" fmla="*/ 68 h 85"/>
                <a:gd name="T12" fmla="*/ 272 w 272"/>
                <a:gd name="T13" fmla="*/ 0 h 85"/>
                <a:gd name="T14" fmla="*/ 263 w 272"/>
                <a:gd name="T15" fmla="*/ 8 h 85"/>
                <a:gd name="T16" fmla="*/ 263 w 272"/>
                <a:gd name="T17" fmla="*/ 34 h 85"/>
                <a:gd name="T18" fmla="*/ 272 w 272"/>
                <a:gd name="T19" fmla="*/ 34 h 85"/>
                <a:gd name="T20" fmla="*/ 272 w 272"/>
                <a:gd name="T21" fmla="*/ 25 h 85"/>
                <a:gd name="T22" fmla="*/ 272 w 272"/>
                <a:gd name="T23" fmla="*/ 0 h 85"/>
                <a:gd name="T24" fmla="*/ 17 w 272"/>
                <a:gd name="T25" fmla="*/ 68 h 8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72" h="85">
                  <a:moveTo>
                    <a:pt x="17" y="68"/>
                  </a:moveTo>
                  <a:lnTo>
                    <a:pt x="0" y="76"/>
                  </a:lnTo>
                  <a:lnTo>
                    <a:pt x="0" y="85"/>
                  </a:lnTo>
                  <a:lnTo>
                    <a:pt x="17" y="85"/>
                  </a:lnTo>
                  <a:lnTo>
                    <a:pt x="17" y="76"/>
                  </a:lnTo>
                  <a:lnTo>
                    <a:pt x="17" y="68"/>
                  </a:lnTo>
                  <a:lnTo>
                    <a:pt x="272" y="0"/>
                  </a:lnTo>
                  <a:lnTo>
                    <a:pt x="263" y="8"/>
                  </a:lnTo>
                  <a:lnTo>
                    <a:pt x="263" y="34"/>
                  </a:lnTo>
                  <a:lnTo>
                    <a:pt x="272" y="34"/>
                  </a:lnTo>
                  <a:lnTo>
                    <a:pt x="272" y="25"/>
                  </a:lnTo>
                  <a:lnTo>
                    <a:pt x="272" y="0"/>
                  </a:lnTo>
                  <a:lnTo>
                    <a:pt x="1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27"/>
            <p:cNvSpPr>
              <a:spLocks/>
            </p:cNvSpPr>
            <p:nvPr/>
          </p:nvSpPr>
          <p:spPr bwMode="auto">
            <a:xfrm>
              <a:off x="2243" y="2027"/>
              <a:ext cx="246" cy="102"/>
            </a:xfrm>
            <a:custGeom>
              <a:avLst/>
              <a:gdLst>
                <a:gd name="T0" fmla="*/ 17 w 246"/>
                <a:gd name="T1" fmla="*/ 68 h 102"/>
                <a:gd name="T2" fmla="*/ 0 w 246"/>
                <a:gd name="T3" fmla="*/ 68 h 102"/>
                <a:gd name="T4" fmla="*/ 0 w 246"/>
                <a:gd name="T5" fmla="*/ 102 h 102"/>
                <a:gd name="T6" fmla="*/ 9 w 246"/>
                <a:gd name="T7" fmla="*/ 94 h 102"/>
                <a:gd name="T8" fmla="*/ 9 w 246"/>
                <a:gd name="T9" fmla="*/ 68 h 102"/>
                <a:gd name="T10" fmla="*/ 17 w 246"/>
                <a:gd name="T11" fmla="*/ 68 h 102"/>
                <a:gd name="T12" fmla="*/ 246 w 246"/>
                <a:gd name="T13" fmla="*/ 0 h 102"/>
                <a:gd name="T14" fmla="*/ 238 w 246"/>
                <a:gd name="T15" fmla="*/ 0 h 102"/>
                <a:gd name="T16" fmla="*/ 238 w 246"/>
                <a:gd name="T17" fmla="*/ 26 h 102"/>
                <a:gd name="T18" fmla="*/ 246 w 246"/>
                <a:gd name="T19" fmla="*/ 26 h 102"/>
                <a:gd name="T20" fmla="*/ 246 w 246"/>
                <a:gd name="T21" fmla="*/ 0 h 102"/>
                <a:gd name="T22" fmla="*/ 17 w 246"/>
                <a:gd name="T23" fmla="*/ 68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6" h="102">
                  <a:moveTo>
                    <a:pt x="17" y="68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9" y="94"/>
                  </a:lnTo>
                  <a:lnTo>
                    <a:pt x="9" y="68"/>
                  </a:lnTo>
                  <a:lnTo>
                    <a:pt x="17" y="68"/>
                  </a:lnTo>
                  <a:lnTo>
                    <a:pt x="246" y="0"/>
                  </a:lnTo>
                  <a:lnTo>
                    <a:pt x="238" y="0"/>
                  </a:lnTo>
                  <a:lnTo>
                    <a:pt x="238" y="26"/>
                  </a:lnTo>
                  <a:lnTo>
                    <a:pt x="246" y="26"/>
                  </a:lnTo>
                  <a:lnTo>
                    <a:pt x="246" y="0"/>
                  </a:lnTo>
                  <a:lnTo>
                    <a:pt x="17" y="6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28"/>
            <p:cNvSpPr>
              <a:spLocks/>
            </p:cNvSpPr>
            <p:nvPr/>
          </p:nvSpPr>
          <p:spPr bwMode="auto">
            <a:xfrm>
              <a:off x="2659" y="3346"/>
              <a:ext cx="153" cy="137"/>
            </a:xfrm>
            <a:custGeom>
              <a:avLst/>
              <a:gdLst>
                <a:gd name="T0" fmla="*/ 68 w 153"/>
                <a:gd name="T1" fmla="*/ 0 h 137"/>
                <a:gd name="T2" fmla="*/ 43 w 153"/>
                <a:gd name="T3" fmla="*/ 0 h 137"/>
                <a:gd name="T4" fmla="*/ 17 w 153"/>
                <a:gd name="T5" fmla="*/ 17 h 137"/>
                <a:gd name="T6" fmla="*/ 0 w 153"/>
                <a:gd name="T7" fmla="*/ 43 h 137"/>
                <a:gd name="T8" fmla="*/ 0 w 153"/>
                <a:gd name="T9" fmla="*/ 77 h 137"/>
                <a:gd name="T10" fmla="*/ 9 w 153"/>
                <a:gd name="T11" fmla="*/ 102 h 137"/>
                <a:gd name="T12" fmla="*/ 26 w 153"/>
                <a:gd name="T13" fmla="*/ 120 h 137"/>
                <a:gd name="T14" fmla="*/ 51 w 153"/>
                <a:gd name="T15" fmla="*/ 137 h 137"/>
                <a:gd name="T16" fmla="*/ 77 w 153"/>
                <a:gd name="T17" fmla="*/ 137 h 137"/>
                <a:gd name="T18" fmla="*/ 102 w 153"/>
                <a:gd name="T19" fmla="*/ 128 h 137"/>
                <a:gd name="T20" fmla="*/ 128 w 153"/>
                <a:gd name="T21" fmla="*/ 120 h 137"/>
                <a:gd name="T22" fmla="*/ 145 w 153"/>
                <a:gd name="T23" fmla="*/ 94 h 137"/>
                <a:gd name="T24" fmla="*/ 153 w 153"/>
                <a:gd name="T25" fmla="*/ 68 h 137"/>
                <a:gd name="T26" fmla="*/ 145 w 153"/>
                <a:gd name="T27" fmla="*/ 34 h 137"/>
                <a:gd name="T28" fmla="*/ 128 w 153"/>
                <a:gd name="T29" fmla="*/ 17 h 137"/>
                <a:gd name="T30" fmla="*/ 102 w 153"/>
                <a:gd name="T31" fmla="*/ 0 h 137"/>
                <a:gd name="T32" fmla="*/ 77 w 153"/>
                <a:gd name="T33" fmla="*/ 0 h 137"/>
                <a:gd name="T34" fmla="*/ 68 w 153"/>
                <a:gd name="T35" fmla="*/ 0 h 13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53" h="137">
                  <a:moveTo>
                    <a:pt x="68" y="0"/>
                  </a:moveTo>
                  <a:lnTo>
                    <a:pt x="43" y="0"/>
                  </a:lnTo>
                  <a:lnTo>
                    <a:pt x="17" y="17"/>
                  </a:lnTo>
                  <a:lnTo>
                    <a:pt x="0" y="43"/>
                  </a:lnTo>
                  <a:lnTo>
                    <a:pt x="0" y="77"/>
                  </a:lnTo>
                  <a:lnTo>
                    <a:pt x="9" y="102"/>
                  </a:lnTo>
                  <a:lnTo>
                    <a:pt x="26" y="120"/>
                  </a:lnTo>
                  <a:lnTo>
                    <a:pt x="51" y="137"/>
                  </a:lnTo>
                  <a:lnTo>
                    <a:pt x="77" y="137"/>
                  </a:lnTo>
                  <a:lnTo>
                    <a:pt x="102" y="128"/>
                  </a:lnTo>
                  <a:lnTo>
                    <a:pt x="128" y="120"/>
                  </a:lnTo>
                  <a:lnTo>
                    <a:pt x="145" y="94"/>
                  </a:lnTo>
                  <a:lnTo>
                    <a:pt x="153" y="68"/>
                  </a:lnTo>
                  <a:lnTo>
                    <a:pt x="145" y="34"/>
                  </a:lnTo>
                  <a:lnTo>
                    <a:pt x="128" y="17"/>
                  </a:lnTo>
                  <a:lnTo>
                    <a:pt x="102" y="0"/>
                  </a:lnTo>
                  <a:lnTo>
                    <a:pt x="77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29"/>
            <p:cNvSpPr>
              <a:spLocks/>
            </p:cNvSpPr>
            <p:nvPr/>
          </p:nvSpPr>
          <p:spPr bwMode="auto">
            <a:xfrm>
              <a:off x="2642" y="3329"/>
              <a:ext cx="187" cy="162"/>
            </a:xfrm>
            <a:custGeom>
              <a:avLst/>
              <a:gdLst>
                <a:gd name="T0" fmla="*/ 94 w 187"/>
                <a:gd name="T1" fmla="*/ 154 h 162"/>
                <a:gd name="T2" fmla="*/ 68 w 187"/>
                <a:gd name="T3" fmla="*/ 154 h 162"/>
                <a:gd name="T4" fmla="*/ 43 w 187"/>
                <a:gd name="T5" fmla="*/ 137 h 162"/>
                <a:gd name="T6" fmla="*/ 26 w 187"/>
                <a:gd name="T7" fmla="*/ 119 h 162"/>
                <a:gd name="T8" fmla="*/ 17 w 187"/>
                <a:gd name="T9" fmla="*/ 94 h 162"/>
                <a:gd name="T10" fmla="*/ 17 w 187"/>
                <a:gd name="T11" fmla="*/ 60 h 162"/>
                <a:gd name="T12" fmla="*/ 34 w 187"/>
                <a:gd name="T13" fmla="*/ 34 h 162"/>
                <a:gd name="T14" fmla="*/ 60 w 187"/>
                <a:gd name="T15" fmla="*/ 17 h 162"/>
                <a:gd name="T16" fmla="*/ 85 w 187"/>
                <a:gd name="T17" fmla="*/ 17 h 162"/>
                <a:gd name="T18" fmla="*/ 119 w 187"/>
                <a:gd name="T19" fmla="*/ 17 h 162"/>
                <a:gd name="T20" fmla="*/ 145 w 187"/>
                <a:gd name="T21" fmla="*/ 34 h 162"/>
                <a:gd name="T22" fmla="*/ 162 w 187"/>
                <a:gd name="T23" fmla="*/ 51 h 162"/>
                <a:gd name="T24" fmla="*/ 170 w 187"/>
                <a:gd name="T25" fmla="*/ 85 h 162"/>
                <a:gd name="T26" fmla="*/ 162 w 187"/>
                <a:gd name="T27" fmla="*/ 111 h 162"/>
                <a:gd name="T28" fmla="*/ 145 w 187"/>
                <a:gd name="T29" fmla="*/ 137 h 162"/>
                <a:gd name="T30" fmla="*/ 119 w 187"/>
                <a:gd name="T31" fmla="*/ 145 h 162"/>
                <a:gd name="T32" fmla="*/ 102 w 187"/>
                <a:gd name="T33" fmla="*/ 154 h 162"/>
                <a:gd name="T34" fmla="*/ 94 w 187"/>
                <a:gd name="T35" fmla="*/ 154 h 162"/>
                <a:gd name="T36" fmla="*/ 94 w 187"/>
                <a:gd name="T37" fmla="*/ 0 h 162"/>
                <a:gd name="T38" fmla="*/ 60 w 187"/>
                <a:gd name="T39" fmla="*/ 9 h 162"/>
                <a:gd name="T40" fmla="*/ 34 w 187"/>
                <a:gd name="T41" fmla="*/ 17 h 162"/>
                <a:gd name="T42" fmla="*/ 9 w 187"/>
                <a:gd name="T43" fmla="*/ 43 h 162"/>
                <a:gd name="T44" fmla="*/ 0 w 187"/>
                <a:gd name="T45" fmla="*/ 85 h 162"/>
                <a:gd name="T46" fmla="*/ 9 w 187"/>
                <a:gd name="T47" fmla="*/ 119 h 162"/>
                <a:gd name="T48" fmla="*/ 26 w 187"/>
                <a:gd name="T49" fmla="*/ 145 h 162"/>
                <a:gd name="T50" fmla="*/ 51 w 187"/>
                <a:gd name="T51" fmla="*/ 162 h 162"/>
                <a:gd name="T52" fmla="*/ 85 w 187"/>
                <a:gd name="T53" fmla="*/ 162 h 162"/>
                <a:gd name="T54" fmla="*/ 119 w 187"/>
                <a:gd name="T55" fmla="*/ 162 h 162"/>
                <a:gd name="T56" fmla="*/ 153 w 187"/>
                <a:gd name="T57" fmla="*/ 145 h 162"/>
                <a:gd name="T58" fmla="*/ 170 w 187"/>
                <a:gd name="T59" fmla="*/ 119 h 162"/>
                <a:gd name="T60" fmla="*/ 187 w 187"/>
                <a:gd name="T61" fmla="*/ 85 h 162"/>
                <a:gd name="T62" fmla="*/ 170 w 187"/>
                <a:gd name="T63" fmla="*/ 43 h 162"/>
                <a:gd name="T64" fmla="*/ 153 w 187"/>
                <a:gd name="T65" fmla="*/ 17 h 162"/>
                <a:gd name="T66" fmla="*/ 128 w 187"/>
                <a:gd name="T67" fmla="*/ 9 h 162"/>
                <a:gd name="T68" fmla="*/ 94 w 187"/>
                <a:gd name="T69" fmla="*/ 0 h 162"/>
                <a:gd name="T70" fmla="*/ 94 w 187"/>
                <a:gd name="T71" fmla="*/ 154 h 1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87" h="162">
                  <a:moveTo>
                    <a:pt x="94" y="154"/>
                  </a:moveTo>
                  <a:lnTo>
                    <a:pt x="68" y="154"/>
                  </a:lnTo>
                  <a:lnTo>
                    <a:pt x="43" y="137"/>
                  </a:lnTo>
                  <a:lnTo>
                    <a:pt x="26" y="119"/>
                  </a:lnTo>
                  <a:lnTo>
                    <a:pt x="17" y="94"/>
                  </a:lnTo>
                  <a:lnTo>
                    <a:pt x="17" y="60"/>
                  </a:lnTo>
                  <a:lnTo>
                    <a:pt x="34" y="34"/>
                  </a:lnTo>
                  <a:lnTo>
                    <a:pt x="60" y="17"/>
                  </a:lnTo>
                  <a:lnTo>
                    <a:pt x="85" y="17"/>
                  </a:lnTo>
                  <a:lnTo>
                    <a:pt x="119" y="17"/>
                  </a:lnTo>
                  <a:lnTo>
                    <a:pt x="145" y="34"/>
                  </a:lnTo>
                  <a:lnTo>
                    <a:pt x="162" y="51"/>
                  </a:lnTo>
                  <a:lnTo>
                    <a:pt x="170" y="85"/>
                  </a:lnTo>
                  <a:lnTo>
                    <a:pt x="162" y="111"/>
                  </a:lnTo>
                  <a:lnTo>
                    <a:pt x="145" y="137"/>
                  </a:lnTo>
                  <a:lnTo>
                    <a:pt x="119" y="145"/>
                  </a:lnTo>
                  <a:lnTo>
                    <a:pt x="102" y="154"/>
                  </a:lnTo>
                  <a:lnTo>
                    <a:pt x="94" y="154"/>
                  </a:lnTo>
                  <a:lnTo>
                    <a:pt x="94" y="0"/>
                  </a:lnTo>
                  <a:lnTo>
                    <a:pt x="60" y="9"/>
                  </a:lnTo>
                  <a:lnTo>
                    <a:pt x="34" y="17"/>
                  </a:lnTo>
                  <a:lnTo>
                    <a:pt x="9" y="43"/>
                  </a:lnTo>
                  <a:lnTo>
                    <a:pt x="0" y="85"/>
                  </a:lnTo>
                  <a:lnTo>
                    <a:pt x="9" y="119"/>
                  </a:lnTo>
                  <a:lnTo>
                    <a:pt x="26" y="145"/>
                  </a:lnTo>
                  <a:lnTo>
                    <a:pt x="51" y="162"/>
                  </a:lnTo>
                  <a:lnTo>
                    <a:pt x="85" y="162"/>
                  </a:lnTo>
                  <a:lnTo>
                    <a:pt x="119" y="162"/>
                  </a:lnTo>
                  <a:lnTo>
                    <a:pt x="153" y="145"/>
                  </a:lnTo>
                  <a:lnTo>
                    <a:pt x="170" y="119"/>
                  </a:lnTo>
                  <a:lnTo>
                    <a:pt x="187" y="85"/>
                  </a:lnTo>
                  <a:lnTo>
                    <a:pt x="170" y="43"/>
                  </a:lnTo>
                  <a:lnTo>
                    <a:pt x="153" y="17"/>
                  </a:lnTo>
                  <a:lnTo>
                    <a:pt x="128" y="9"/>
                  </a:lnTo>
                  <a:lnTo>
                    <a:pt x="94" y="0"/>
                  </a:lnTo>
                  <a:lnTo>
                    <a:pt x="94" y="154"/>
                  </a:ln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30"/>
            <p:cNvSpPr>
              <a:spLocks/>
            </p:cNvSpPr>
            <p:nvPr/>
          </p:nvSpPr>
          <p:spPr bwMode="auto">
            <a:xfrm>
              <a:off x="2948" y="325"/>
              <a:ext cx="111" cy="349"/>
            </a:xfrm>
            <a:custGeom>
              <a:avLst/>
              <a:gdLst>
                <a:gd name="T0" fmla="*/ 111 w 111"/>
                <a:gd name="T1" fmla="*/ 0 h 349"/>
                <a:gd name="T2" fmla="*/ 68 w 111"/>
                <a:gd name="T3" fmla="*/ 43 h 349"/>
                <a:gd name="T4" fmla="*/ 43 w 111"/>
                <a:gd name="T5" fmla="*/ 77 h 349"/>
                <a:gd name="T6" fmla="*/ 17 w 111"/>
                <a:gd name="T7" fmla="*/ 128 h 349"/>
                <a:gd name="T8" fmla="*/ 0 w 111"/>
                <a:gd name="T9" fmla="*/ 170 h 349"/>
                <a:gd name="T10" fmla="*/ 0 w 111"/>
                <a:gd name="T11" fmla="*/ 264 h 349"/>
                <a:gd name="T12" fmla="*/ 0 w 111"/>
                <a:gd name="T13" fmla="*/ 349 h 349"/>
                <a:gd name="T14" fmla="*/ 68 w 111"/>
                <a:gd name="T15" fmla="*/ 179 h 349"/>
                <a:gd name="T16" fmla="*/ 102 w 111"/>
                <a:gd name="T17" fmla="*/ 0 h 349"/>
                <a:gd name="T18" fmla="*/ 111 w 111"/>
                <a:gd name="T19" fmla="*/ 0 h 3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1" h="349">
                  <a:moveTo>
                    <a:pt x="111" y="0"/>
                  </a:moveTo>
                  <a:lnTo>
                    <a:pt x="68" y="43"/>
                  </a:lnTo>
                  <a:lnTo>
                    <a:pt x="43" y="77"/>
                  </a:lnTo>
                  <a:lnTo>
                    <a:pt x="17" y="128"/>
                  </a:lnTo>
                  <a:lnTo>
                    <a:pt x="0" y="170"/>
                  </a:lnTo>
                  <a:lnTo>
                    <a:pt x="0" y="264"/>
                  </a:lnTo>
                  <a:lnTo>
                    <a:pt x="0" y="349"/>
                  </a:lnTo>
                  <a:lnTo>
                    <a:pt x="68" y="179"/>
                  </a:lnTo>
                  <a:lnTo>
                    <a:pt x="102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31"/>
            <p:cNvSpPr>
              <a:spLocks/>
            </p:cNvSpPr>
            <p:nvPr/>
          </p:nvSpPr>
          <p:spPr bwMode="auto">
            <a:xfrm>
              <a:off x="2931" y="308"/>
              <a:ext cx="145" cy="392"/>
            </a:xfrm>
            <a:custGeom>
              <a:avLst/>
              <a:gdLst>
                <a:gd name="T0" fmla="*/ 17 w 145"/>
                <a:gd name="T1" fmla="*/ 366 h 392"/>
                <a:gd name="T2" fmla="*/ 17 w 145"/>
                <a:gd name="T3" fmla="*/ 281 h 392"/>
                <a:gd name="T4" fmla="*/ 17 w 145"/>
                <a:gd name="T5" fmla="*/ 187 h 392"/>
                <a:gd name="T6" fmla="*/ 34 w 145"/>
                <a:gd name="T7" fmla="*/ 145 h 392"/>
                <a:gd name="T8" fmla="*/ 60 w 145"/>
                <a:gd name="T9" fmla="*/ 94 h 392"/>
                <a:gd name="T10" fmla="*/ 85 w 145"/>
                <a:gd name="T11" fmla="*/ 60 h 392"/>
                <a:gd name="T12" fmla="*/ 128 w 145"/>
                <a:gd name="T13" fmla="*/ 17 h 392"/>
                <a:gd name="T14" fmla="*/ 85 w 145"/>
                <a:gd name="T15" fmla="*/ 196 h 392"/>
                <a:gd name="T16" fmla="*/ 26 w 145"/>
                <a:gd name="T17" fmla="*/ 366 h 392"/>
                <a:gd name="T18" fmla="*/ 17 w 145"/>
                <a:gd name="T19" fmla="*/ 366 h 392"/>
                <a:gd name="T20" fmla="*/ 136 w 145"/>
                <a:gd name="T21" fmla="*/ 0 h 392"/>
                <a:gd name="T22" fmla="*/ 94 w 145"/>
                <a:gd name="T23" fmla="*/ 34 h 392"/>
                <a:gd name="T24" fmla="*/ 60 w 145"/>
                <a:gd name="T25" fmla="*/ 77 h 392"/>
                <a:gd name="T26" fmla="*/ 34 w 145"/>
                <a:gd name="T27" fmla="*/ 119 h 392"/>
                <a:gd name="T28" fmla="*/ 9 w 145"/>
                <a:gd name="T29" fmla="*/ 170 h 392"/>
                <a:gd name="T30" fmla="*/ 0 w 145"/>
                <a:gd name="T31" fmla="*/ 221 h 392"/>
                <a:gd name="T32" fmla="*/ 0 w 145"/>
                <a:gd name="T33" fmla="*/ 281 h 392"/>
                <a:gd name="T34" fmla="*/ 9 w 145"/>
                <a:gd name="T35" fmla="*/ 392 h 392"/>
                <a:gd name="T36" fmla="*/ 17 w 145"/>
                <a:gd name="T37" fmla="*/ 392 h 392"/>
                <a:gd name="T38" fmla="*/ 26 w 145"/>
                <a:gd name="T39" fmla="*/ 392 h 392"/>
                <a:gd name="T40" fmla="*/ 60 w 145"/>
                <a:gd name="T41" fmla="*/ 298 h 392"/>
                <a:gd name="T42" fmla="*/ 94 w 145"/>
                <a:gd name="T43" fmla="*/ 204 h 392"/>
                <a:gd name="T44" fmla="*/ 119 w 145"/>
                <a:gd name="T45" fmla="*/ 111 h 392"/>
                <a:gd name="T46" fmla="*/ 145 w 145"/>
                <a:gd name="T47" fmla="*/ 9 h 392"/>
                <a:gd name="T48" fmla="*/ 136 w 145"/>
                <a:gd name="T49" fmla="*/ 0 h 392"/>
                <a:gd name="T50" fmla="*/ 17 w 145"/>
                <a:gd name="T51" fmla="*/ 366 h 39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45" h="392">
                  <a:moveTo>
                    <a:pt x="17" y="366"/>
                  </a:moveTo>
                  <a:lnTo>
                    <a:pt x="17" y="281"/>
                  </a:lnTo>
                  <a:lnTo>
                    <a:pt x="17" y="187"/>
                  </a:lnTo>
                  <a:lnTo>
                    <a:pt x="34" y="145"/>
                  </a:lnTo>
                  <a:lnTo>
                    <a:pt x="60" y="94"/>
                  </a:lnTo>
                  <a:lnTo>
                    <a:pt x="85" y="60"/>
                  </a:lnTo>
                  <a:lnTo>
                    <a:pt x="128" y="17"/>
                  </a:lnTo>
                  <a:lnTo>
                    <a:pt x="85" y="196"/>
                  </a:lnTo>
                  <a:lnTo>
                    <a:pt x="26" y="366"/>
                  </a:lnTo>
                  <a:lnTo>
                    <a:pt x="17" y="366"/>
                  </a:lnTo>
                  <a:lnTo>
                    <a:pt x="136" y="0"/>
                  </a:lnTo>
                  <a:lnTo>
                    <a:pt x="94" y="34"/>
                  </a:lnTo>
                  <a:lnTo>
                    <a:pt x="60" y="77"/>
                  </a:lnTo>
                  <a:lnTo>
                    <a:pt x="34" y="119"/>
                  </a:lnTo>
                  <a:lnTo>
                    <a:pt x="9" y="170"/>
                  </a:lnTo>
                  <a:lnTo>
                    <a:pt x="0" y="221"/>
                  </a:lnTo>
                  <a:lnTo>
                    <a:pt x="0" y="281"/>
                  </a:lnTo>
                  <a:lnTo>
                    <a:pt x="9" y="392"/>
                  </a:lnTo>
                  <a:lnTo>
                    <a:pt x="17" y="392"/>
                  </a:lnTo>
                  <a:lnTo>
                    <a:pt x="26" y="392"/>
                  </a:lnTo>
                  <a:lnTo>
                    <a:pt x="60" y="298"/>
                  </a:lnTo>
                  <a:lnTo>
                    <a:pt x="94" y="204"/>
                  </a:lnTo>
                  <a:lnTo>
                    <a:pt x="119" y="111"/>
                  </a:lnTo>
                  <a:lnTo>
                    <a:pt x="145" y="9"/>
                  </a:lnTo>
                  <a:lnTo>
                    <a:pt x="136" y="0"/>
                  </a:lnTo>
                  <a:lnTo>
                    <a:pt x="17" y="366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32"/>
            <p:cNvSpPr>
              <a:spLocks/>
            </p:cNvSpPr>
            <p:nvPr/>
          </p:nvSpPr>
          <p:spPr bwMode="auto">
            <a:xfrm>
              <a:off x="1920" y="2938"/>
              <a:ext cx="349" cy="315"/>
            </a:xfrm>
            <a:custGeom>
              <a:avLst/>
              <a:gdLst>
                <a:gd name="T0" fmla="*/ 340 w 349"/>
                <a:gd name="T1" fmla="*/ 0 h 315"/>
                <a:gd name="T2" fmla="*/ 332 w 349"/>
                <a:gd name="T3" fmla="*/ 8 h 315"/>
                <a:gd name="T4" fmla="*/ 204 w 349"/>
                <a:gd name="T5" fmla="*/ 34 h 315"/>
                <a:gd name="T6" fmla="*/ 136 w 349"/>
                <a:gd name="T7" fmla="*/ 59 h 315"/>
                <a:gd name="T8" fmla="*/ 77 w 349"/>
                <a:gd name="T9" fmla="*/ 85 h 315"/>
                <a:gd name="T10" fmla="*/ 34 w 349"/>
                <a:gd name="T11" fmla="*/ 136 h 315"/>
                <a:gd name="T12" fmla="*/ 17 w 349"/>
                <a:gd name="T13" fmla="*/ 187 h 315"/>
                <a:gd name="T14" fmla="*/ 0 w 349"/>
                <a:gd name="T15" fmla="*/ 247 h 315"/>
                <a:gd name="T16" fmla="*/ 0 w 349"/>
                <a:gd name="T17" fmla="*/ 315 h 315"/>
                <a:gd name="T18" fmla="*/ 85 w 349"/>
                <a:gd name="T19" fmla="*/ 272 h 315"/>
                <a:gd name="T20" fmla="*/ 179 w 349"/>
                <a:gd name="T21" fmla="*/ 255 h 315"/>
                <a:gd name="T22" fmla="*/ 264 w 349"/>
                <a:gd name="T23" fmla="*/ 255 h 315"/>
                <a:gd name="T24" fmla="*/ 281 w 349"/>
                <a:gd name="T25" fmla="*/ 255 h 315"/>
                <a:gd name="T26" fmla="*/ 298 w 349"/>
                <a:gd name="T27" fmla="*/ 255 h 315"/>
                <a:gd name="T28" fmla="*/ 323 w 349"/>
                <a:gd name="T29" fmla="*/ 247 h 315"/>
                <a:gd name="T30" fmla="*/ 332 w 349"/>
                <a:gd name="T31" fmla="*/ 238 h 315"/>
                <a:gd name="T32" fmla="*/ 340 w 349"/>
                <a:gd name="T33" fmla="*/ 230 h 315"/>
                <a:gd name="T34" fmla="*/ 349 w 349"/>
                <a:gd name="T35" fmla="*/ 162 h 315"/>
                <a:gd name="T36" fmla="*/ 340 w 349"/>
                <a:gd name="T37" fmla="*/ 93 h 315"/>
                <a:gd name="T38" fmla="*/ 340 w 349"/>
                <a:gd name="T39" fmla="*/ 34 h 315"/>
                <a:gd name="T40" fmla="*/ 340 w 349"/>
                <a:gd name="T41" fmla="*/ 8 h 315"/>
                <a:gd name="T42" fmla="*/ 340 w 349"/>
                <a:gd name="T43" fmla="*/ 8 h 315"/>
                <a:gd name="T44" fmla="*/ 340 w 349"/>
                <a:gd name="T45" fmla="*/ 0 h 3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49" h="315">
                  <a:moveTo>
                    <a:pt x="340" y="0"/>
                  </a:moveTo>
                  <a:lnTo>
                    <a:pt x="332" y="8"/>
                  </a:lnTo>
                  <a:lnTo>
                    <a:pt x="204" y="34"/>
                  </a:lnTo>
                  <a:lnTo>
                    <a:pt x="136" y="59"/>
                  </a:lnTo>
                  <a:lnTo>
                    <a:pt x="77" y="85"/>
                  </a:lnTo>
                  <a:lnTo>
                    <a:pt x="34" y="136"/>
                  </a:lnTo>
                  <a:lnTo>
                    <a:pt x="17" y="187"/>
                  </a:lnTo>
                  <a:lnTo>
                    <a:pt x="0" y="247"/>
                  </a:lnTo>
                  <a:lnTo>
                    <a:pt x="0" y="315"/>
                  </a:lnTo>
                  <a:lnTo>
                    <a:pt x="85" y="272"/>
                  </a:lnTo>
                  <a:lnTo>
                    <a:pt x="179" y="255"/>
                  </a:lnTo>
                  <a:lnTo>
                    <a:pt x="264" y="255"/>
                  </a:lnTo>
                  <a:lnTo>
                    <a:pt x="281" y="255"/>
                  </a:lnTo>
                  <a:lnTo>
                    <a:pt x="298" y="255"/>
                  </a:lnTo>
                  <a:lnTo>
                    <a:pt x="323" y="247"/>
                  </a:lnTo>
                  <a:lnTo>
                    <a:pt x="332" y="238"/>
                  </a:lnTo>
                  <a:lnTo>
                    <a:pt x="340" y="230"/>
                  </a:lnTo>
                  <a:lnTo>
                    <a:pt x="349" y="162"/>
                  </a:lnTo>
                  <a:lnTo>
                    <a:pt x="340" y="93"/>
                  </a:lnTo>
                  <a:lnTo>
                    <a:pt x="340" y="34"/>
                  </a:lnTo>
                  <a:lnTo>
                    <a:pt x="340" y="8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33"/>
            <p:cNvSpPr>
              <a:spLocks/>
            </p:cNvSpPr>
            <p:nvPr/>
          </p:nvSpPr>
          <p:spPr bwMode="auto">
            <a:xfrm>
              <a:off x="1903" y="2929"/>
              <a:ext cx="374" cy="341"/>
            </a:xfrm>
            <a:custGeom>
              <a:avLst/>
              <a:gdLst>
                <a:gd name="T0" fmla="*/ 17 w 374"/>
                <a:gd name="T1" fmla="*/ 324 h 341"/>
                <a:gd name="T2" fmla="*/ 17 w 374"/>
                <a:gd name="T3" fmla="*/ 256 h 341"/>
                <a:gd name="T4" fmla="*/ 34 w 374"/>
                <a:gd name="T5" fmla="*/ 196 h 341"/>
                <a:gd name="T6" fmla="*/ 51 w 374"/>
                <a:gd name="T7" fmla="*/ 145 h 341"/>
                <a:gd name="T8" fmla="*/ 94 w 374"/>
                <a:gd name="T9" fmla="*/ 94 h 341"/>
                <a:gd name="T10" fmla="*/ 153 w 374"/>
                <a:gd name="T11" fmla="*/ 68 h 341"/>
                <a:gd name="T12" fmla="*/ 221 w 374"/>
                <a:gd name="T13" fmla="*/ 43 h 341"/>
                <a:gd name="T14" fmla="*/ 349 w 374"/>
                <a:gd name="T15" fmla="*/ 17 h 341"/>
                <a:gd name="T16" fmla="*/ 357 w 374"/>
                <a:gd name="T17" fmla="*/ 9 h 341"/>
                <a:gd name="T18" fmla="*/ 357 w 374"/>
                <a:gd name="T19" fmla="*/ 17 h 341"/>
                <a:gd name="T20" fmla="*/ 357 w 374"/>
                <a:gd name="T21" fmla="*/ 43 h 341"/>
                <a:gd name="T22" fmla="*/ 357 w 374"/>
                <a:gd name="T23" fmla="*/ 102 h 341"/>
                <a:gd name="T24" fmla="*/ 366 w 374"/>
                <a:gd name="T25" fmla="*/ 171 h 341"/>
                <a:gd name="T26" fmla="*/ 357 w 374"/>
                <a:gd name="T27" fmla="*/ 239 h 341"/>
                <a:gd name="T28" fmla="*/ 349 w 374"/>
                <a:gd name="T29" fmla="*/ 247 h 341"/>
                <a:gd name="T30" fmla="*/ 340 w 374"/>
                <a:gd name="T31" fmla="*/ 256 h 341"/>
                <a:gd name="T32" fmla="*/ 315 w 374"/>
                <a:gd name="T33" fmla="*/ 264 h 341"/>
                <a:gd name="T34" fmla="*/ 298 w 374"/>
                <a:gd name="T35" fmla="*/ 264 h 341"/>
                <a:gd name="T36" fmla="*/ 281 w 374"/>
                <a:gd name="T37" fmla="*/ 264 h 341"/>
                <a:gd name="T38" fmla="*/ 196 w 374"/>
                <a:gd name="T39" fmla="*/ 264 h 341"/>
                <a:gd name="T40" fmla="*/ 102 w 374"/>
                <a:gd name="T41" fmla="*/ 281 h 341"/>
                <a:gd name="T42" fmla="*/ 26 w 374"/>
                <a:gd name="T43" fmla="*/ 324 h 341"/>
                <a:gd name="T44" fmla="*/ 17 w 374"/>
                <a:gd name="T45" fmla="*/ 324 h 341"/>
                <a:gd name="T46" fmla="*/ 357 w 374"/>
                <a:gd name="T47" fmla="*/ 0 h 341"/>
                <a:gd name="T48" fmla="*/ 221 w 374"/>
                <a:gd name="T49" fmla="*/ 34 h 341"/>
                <a:gd name="T50" fmla="*/ 153 w 374"/>
                <a:gd name="T51" fmla="*/ 51 h 341"/>
                <a:gd name="T52" fmla="*/ 85 w 374"/>
                <a:gd name="T53" fmla="*/ 85 h 341"/>
                <a:gd name="T54" fmla="*/ 60 w 374"/>
                <a:gd name="T55" fmla="*/ 111 h 341"/>
                <a:gd name="T56" fmla="*/ 43 w 374"/>
                <a:gd name="T57" fmla="*/ 137 h 341"/>
                <a:gd name="T58" fmla="*/ 17 w 374"/>
                <a:gd name="T59" fmla="*/ 196 h 341"/>
                <a:gd name="T60" fmla="*/ 9 w 374"/>
                <a:gd name="T61" fmla="*/ 264 h 341"/>
                <a:gd name="T62" fmla="*/ 0 w 374"/>
                <a:gd name="T63" fmla="*/ 332 h 341"/>
                <a:gd name="T64" fmla="*/ 9 w 374"/>
                <a:gd name="T65" fmla="*/ 341 h 341"/>
                <a:gd name="T66" fmla="*/ 17 w 374"/>
                <a:gd name="T67" fmla="*/ 332 h 341"/>
                <a:gd name="T68" fmla="*/ 68 w 374"/>
                <a:gd name="T69" fmla="*/ 307 h 341"/>
                <a:gd name="T70" fmla="*/ 119 w 374"/>
                <a:gd name="T71" fmla="*/ 290 h 341"/>
                <a:gd name="T72" fmla="*/ 238 w 374"/>
                <a:gd name="T73" fmla="*/ 273 h 341"/>
                <a:gd name="T74" fmla="*/ 340 w 374"/>
                <a:gd name="T75" fmla="*/ 273 h 341"/>
                <a:gd name="T76" fmla="*/ 357 w 374"/>
                <a:gd name="T77" fmla="*/ 264 h 341"/>
                <a:gd name="T78" fmla="*/ 366 w 374"/>
                <a:gd name="T79" fmla="*/ 256 h 341"/>
                <a:gd name="T80" fmla="*/ 374 w 374"/>
                <a:gd name="T81" fmla="*/ 196 h 341"/>
                <a:gd name="T82" fmla="*/ 374 w 374"/>
                <a:gd name="T83" fmla="*/ 128 h 341"/>
                <a:gd name="T84" fmla="*/ 366 w 374"/>
                <a:gd name="T85" fmla="*/ 9 h 341"/>
                <a:gd name="T86" fmla="*/ 357 w 374"/>
                <a:gd name="T87" fmla="*/ 0 h 341"/>
                <a:gd name="T88" fmla="*/ 17 w 374"/>
                <a:gd name="T89" fmla="*/ 324 h 34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374" h="341">
                  <a:moveTo>
                    <a:pt x="17" y="324"/>
                  </a:moveTo>
                  <a:lnTo>
                    <a:pt x="17" y="256"/>
                  </a:lnTo>
                  <a:lnTo>
                    <a:pt x="34" y="196"/>
                  </a:lnTo>
                  <a:lnTo>
                    <a:pt x="51" y="145"/>
                  </a:lnTo>
                  <a:lnTo>
                    <a:pt x="94" y="94"/>
                  </a:lnTo>
                  <a:lnTo>
                    <a:pt x="153" y="68"/>
                  </a:lnTo>
                  <a:lnTo>
                    <a:pt x="221" y="43"/>
                  </a:lnTo>
                  <a:lnTo>
                    <a:pt x="349" y="17"/>
                  </a:lnTo>
                  <a:lnTo>
                    <a:pt x="357" y="9"/>
                  </a:lnTo>
                  <a:lnTo>
                    <a:pt x="357" y="17"/>
                  </a:lnTo>
                  <a:lnTo>
                    <a:pt x="357" y="43"/>
                  </a:lnTo>
                  <a:lnTo>
                    <a:pt x="357" y="102"/>
                  </a:lnTo>
                  <a:lnTo>
                    <a:pt x="366" y="171"/>
                  </a:lnTo>
                  <a:lnTo>
                    <a:pt x="357" y="239"/>
                  </a:lnTo>
                  <a:lnTo>
                    <a:pt x="349" y="247"/>
                  </a:lnTo>
                  <a:lnTo>
                    <a:pt x="340" y="256"/>
                  </a:lnTo>
                  <a:lnTo>
                    <a:pt x="315" y="264"/>
                  </a:lnTo>
                  <a:lnTo>
                    <a:pt x="298" y="264"/>
                  </a:lnTo>
                  <a:lnTo>
                    <a:pt x="281" y="264"/>
                  </a:lnTo>
                  <a:lnTo>
                    <a:pt x="196" y="264"/>
                  </a:lnTo>
                  <a:lnTo>
                    <a:pt x="102" y="281"/>
                  </a:lnTo>
                  <a:lnTo>
                    <a:pt x="26" y="324"/>
                  </a:lnTo>
                  <a:lnTo>
                    <a:pt x="17" y="324"/>
                  </a:lnTo>
                  <a:lnTo>
                    <a:pt x="357" y="0"/>
                  </a:lnTo>
                  <a:lnTo>
                    <a:pt x="221" y="34"/>
                  </a:lnTo>
                  <a:lnTo>
                    <a:pt x="153" y="51"/>
                  </a:lnTo>
                  <a:lnTo>
                    <a:pt x="85" y="85"/>
                  </a:lnTo>
                  <a:lnTo>
                    <a:pt x="60" y="111"/>
                  </a:lnTo>
                  <a:lnTo>
                    <a:pt x="43" y="137"/>
                  </a:lnTo>
                  <a:lnTo>
                    <a:pt x="17" y="196"/>
                  </a:lnTo>
                  <a:lnTo>
                    <a:pt x="9" y="264"/>
                  </a:lnTo>
                  <a:lnTo>
                    <a:pt x="0" y="332"/>
                  </a:lnTo>
                  <a:lnTo>
                    <a:pt x="9" y="341"/>
                  </a:lnTo>
                  <a:lnTo>
                    <a:pt x="17" y="332"/>
                  </a:lnTo>
                  <a:lnTo>
                    <a:pt x="68" y="307"/>
                  </a:lnTo>
                  <a:lnTo>
                    <a:pt x="119" y="290"/>
                  </a:lnTo>
                  <a:lnTo>
                    <a:pt x="238" y="273"/>
                  </a:lnTo>
                  <a:lnTo>
                    <a:pt x="340" y="273"/>
                  </a:lnTo>
                  <a:lnTo>
                    <a:pt x="357" y="264"/>
                  </a:lnTo>
                  <a:lnTo>
                    <a:pt x="366" y="256"/>
                  </a:lnTo>
                  <a:lnTo>
                    <a:pt x="374" y="196"/>
                  </a:lnTo>
                  <a:lnTo>
                    <a:pt x="374" y="128"/>
                  </a:lnTo>
                  <a:lnTo>
                    <a:pt x="366" y="9"/>
                  </a:lnTo>
                  <a:lnTo>
                    <a:pt x="357" y="0"/>
                  </a:lnTo>
                  <a:lnTo>
                    <a:pt x="17" y="324"/>
                  </a:ln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76" name="Group 35"/>
          <p:cNvGrpSpPr>
            <a:grpSpLocks/>
          </p:cNvGrpSpPr>
          <p:nvPr/>
        </p:nvGrpSpPr>
        <p:grpSpPr bwMode="auto">
          <a:xfrm>
            <a:off x="1439863" y="3644900"/>
            <a:ext cx="1868487" cy="2900363"/>
            <a:chOff x="1626" y="131"/>
            <a:chExt cx="2527" cy="3924"/>
          </a:xfrm>
        </p:grpSpPr>
        <p:sp>
          <p:nvSpPr>
            <p:cNvPr id="3091" name="Freeform 36"/>
            <p:cNvSpPr>
              <a:spLocks/>
            </p:cNvSpPr>
            <p:nvPr/>
          </p:nvSpPr>
          <p:spPr bwMode="auto">
            <a:xfrm>
              <a:off x="1626" y="1998"/>
              <a:ext cx="2507" cy="2037"/>
            </a:xfrm>
            <a:custGeom>
              <a:avLst/>
              <a:gdLst>
                <a:gd name="T0" fmla="*/ 326 w 2507"/>
                <a:gd name="T1" fmla="*/ 165 h 2037"/>
                <a:gd name="T2" fmla="*/ 277 w 2507"/>
                <a:gd name="T3" fmla="*/ 239 h 2037"/>
                <a:gd name="T4" fmla="*/ 168 w 2507"/>
                <a:gd name="T5" fmla="*/ 409 h 2037"/>
                <a:gd name="T6" fmla="*/ 108 w 2507"/>
                <a:gd name="T7" fmla="*/ 518 h 2037"/>
                <a:gd name="T8" fmla="*/ 59 w 2507"/>
                <a:gd name="T9" fmla="*/ 628 h 2037"/>
                <a:gd name="T10" fmla="*/ 19 w 2507"/>
                <a:gd name="T11" fmla="*/ 732 h 2037"/>
                <a:gd name="T12" fmla="*/ 9 w 2507"/>
                <a:gd name="T13" fmla="*/ 777 h 2037"/>
                <a:gd name="T14" fmla="*/ 5 w 2507"/>
                <a:gd name="T15" fmla="*/ 817 h 2037"/>
                <a:gd name="T16" fmla="*/ 0 w 2507"/>
                <a:gd name="T17" fmla="*/ 1016 h 2037"/>
                <a:gd name="T18" fmla="*/ 0 w 2507"/>
                <a:gd name="T19" fmla="*/ 1141 h 2037"/>
                <a:gd name="T20" fmla="*/ 9 w 2507"/>
                <a:gd name="T21" fmla="*/ 1265 h 2037"/>
                <a:gd name="T22" fmla="*/ 24 w 2507"/>
                <a:gd name="T23" fmla="*/ 1390 h 2037"/>
                <a:gd name="T24" fmla="*/ 44 w 2507"/>
                <a:gd name="T25" fmla="*/ 1499 h 2037"/>
                <a:gd name="T26" fmla="*/ 59 w 2507"/>
                <a:gd name="T27" fmla="*/ 1549 h 2037"/>
                <a:gd name="T28" fmla="*/ 79 w 2507"/>
                <a:gd name="T29" fmla="*/ 1589 h 2037"/>
                <a:gd name="T30" fmla="*/ 99 w 2507"/>
                <a:gd name="T31" fmla="*/ 1624 h 2037"/>
                <a:gd name="T32" fmla="*/ 123 w 2507"/>
                <a:gd name="T33" fmla="*/ 1649 h 2037"/>
                <a:gd name="T34" fmla="*/ 128 w 2507"/>
                <a:gd name="T35" fmla="*/ 1664 h 2037"/>
                <a:gd name="T36" fmla="*/ 153 w 2507"/>
                <a:gd name="T37" fmla="*/ 1709 h 2037"/>
                <a:gd name="T38" fmla="*/ 178 w 2507"/>
                <a:gd name="T39" fmla="*/ 1738 h 2037"/>
                <a:gd name="T40" fmla="*/ 207 w 2507"/>
                <a:gd name="T41" fmla="*/ 1773 h 2037"/>
                <a:gd name="T42" fmla="*/ 247 w 2507"/>
                <a:gd name="T43" fmla="*/ 1808 h 2037"/>
                <a:gd name="T44" fmla="*/ 296 w 2507"/>
                <a:gd name="T45" fmla="*/ 1848 h 2037"/>
                <a:gd name="T46" fmla="*/ 356 w 2507"/>
                <a:gd name="T47" fmla="*/ 1883 h 2037"/>
                <a:gd name="T48" fmla="*/ 425 w 2507"/>
                <a:gd name="T49" fmla="*/ 1918 h 2037"/>
                <a:gd name="T50" fmla="*/ 509 w 2507"/>
                <a:gd name="T51" fmla="*/ 1953 h 2037"/>
                <a:gd name="T52" fmla="*/ 608 w 2507"/>
                <a:gd name="T53" fmla="*/ 1982 h 2037"/>
                <a:gd name="T54" fmla="*/ 717 w 2507"/>
                <a:gd name="T55" fmla="*/ 2007 h 2037"/>
                <a:gd name="T56" fmla="*/ 845 w 2507"/>
                <a:gd name="T57" fmla="*/ 2022 h 2037"/>
                <a:gd name="T58" fmla="*/ 994 w 2507"/>
                <a:gd name="T59" fmla="*/ 2032 h 2037"/>
                <a:gd name="T60" fmla="*/ 1157 w 2507"/>
                <a:gd name="T61" fmla="*/ 2037 h 2037"/>
                <a:gd name="T62" fmla="*/ 1464 w 2507"/>
                <a:gd name="T63" fmla="*/ 2027 h 2037"/>
                <a:gd name="T64" fmla="*/ 1716 w 2507"/>
                <a:gd name="T65" fmla="*/ 2012 h 2037"/>
                <a:gd name="T66" fmla="*/ 1909 w 2507"/>
                <a:gd name="T67" fmla="*/ 1987 h 2037"/>
                <a:gd name="T68" fmla="*/ 2057 w 2507"/>
                <a:gd name="T69" fmla="*/ 1962 h 2037"/>
                <a:gd name="T70" fmla="*/ 2171 w 2507"/>
                <a:gd name="T71" fmla="*/ 1928 h 2037"/>
                <a:gd name="T72" fmla="*/ 2211 w 2507"/>
                <a:gd name="T73" fmla="*/ 1913 h 2037"/>
                <a:gd name="T74" fmla="*/ 2250 w 2507"/>
                <a:gd name="T75" fmla="*/ 1893 h 2037"/>
                <a:gd name="T76" fmla="*/ 2315 w 2507"/>
                <a:gd name="T77" fmla="*/ 1848 h 2037"/>
                <a:gd name="T78" fmla="*/ 2364 w 2507"/>
                <a:gd name="T79" fmla="*/ 1803 h 2037"/>
                <a:gd name="T80" fmla="*/ 2389 w 2507"/>
                <a:gd name="T81" fmla="*/ 1778 h 2037"/>
                <a:gd name="T82" fmla="*/ 2408 w 2507"/>
                <a:gd name="T83" fmla="*/ 1738 h 2037"/>
                <a:gd name="T84" fmla="*/ 2428 w 2507"/>
                <a:gd name="T85" fmla="*/ 1694 h 2037"/>
                <a:gd name="T86" fmla="*/ 2443 w 2507"/>
                <a:gd name="T87" fmla="*/ 1644 h 2037"/>
                <a:gd name="T88" fmla="*/ 2473 w 2507"/>
                <a:gd name="T89" fmla="*/ 1529 h 2037"/>
                <a:gd name="T90" fmla="*/ 2493 w 2507"/>
                <a:gd name="T91" fmla="*/ 1405 h 2037"/>
                <a:gd name="T92" fmla="*/ 2502 w 2507"/>
                <a:gd name="T93" fmla="*/ 1270 h 2037"/>
                <a:gd name="T94" fmla="*/ 2507 w 2507"/>
                <a:gd name="T95" fmla="*/ 1146 h 2037"/>
                <a:gd name="T96" fmla="*/ 2498 w 2507"/>
                <a:gd name="T97" fmla="*/ 1026 h 2037"/>
                <a:gd name="T98" fmla="*/ 2483 w 2507"/>
                <a:gd name="T99" fmla="*/ 932 h 2037"/>
                <a:gd name="T100" fmla="*/ 2448 w 2507"/>
                <a:gd name="T101" fmla="*/ 827 h 2037"/>
                <a:gd name="T102" fmla="*/ 2399 w 2507"/>
                <a:gd name="T103" fmla="*/ 688 h 2037"/>
                <a:gd name="T104" fmla="*/ 2270 w 2507"/>
                <a:gd name="T105" fmla="*/ 374 h 2037"/>
                <a:gd name="T106" fmla="*/ 2097 w 2507"/>
                <a:gd name="T107" fmla="*/ 0 h 2037"/>
                <a:gd name="T108" fmla="*/ 524 w 2507"/>
                <a:gd name="T109" fmla="*/ 80 h 2037"/>
                <a:gd name="T110" fmla="*/ 326 w 2507"/>
                <a:gd name="T111" fmla="*/ 140 h 2037"/>
                <a:gd name="T112" fmla="*/ 326 w 2507"/>
                <a:gd name="T113" fmla="*/ 165 h 203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07" h="2037">
                  <a:moveTo>
                    <a:pt x="326" y="165"/>
                  </a:moveTo>
                  <a:lnTo>
                    <a:pt x="277" y="239"/>
                  </a:lnTo>
                  <a:lnTo>
                    <a:pt x="168" y="409"/>
                  </a:lnTo>
                  <a:lnTo>
                    <a:pt x="108" y="518"/>
                  </a:lnTo>
                  <a:lnTo>
                    <a:pt x="59" y="628"/>
                  </a:lnTo>
                  <a:lnTo>
                    <a:pt x="19" y="732"/>
                  </a:lnTo>
                  <a:lnTo>
                    <a:pt x="9" y="777"/>
                  </a:lnTo>
                  <a:lnTo>
                    <a:pt x="5" y="817"/>
                  </a:lnTo>
                  <a:lnTo>
                    <a:pt x="0" y="1016"/>
                  </a:lnTo>
                  <a:lnTo>
                    <a:pt x="0" y="1141"/>
                  </a:lnTo>
                  <a:lnTo>
                    <a:pt x="9" y="1265"/>
                  </a:lnTo>
                  <a:lnTo>
                    <a:pt x="24" y="1390"/>
                  </a:lnTo>
                  <a:lnTo>
                    <a:pt x="44" y="1499"/>
                  </a:lnTo>
                  <a:lnTo>
                    <a:pt x="59" y="1549"/>
                  </a:lnTo>
                  <a:lnTo>
                    <a:pt x="79" y="1589"/>
                  </a:lnTo>
                  <a:lnTo>
                    <a:pt x="99" y="1624"/>
                  </a:lnTo>
                  <a:lnTo>
                    <a:pt x="123" y="1649"/>
                  </a:lnTo>
                  <a:lnTo>
                    <a:pt x="128" y="1664"/>
                  </a:lnTo>
                  <a:lnTo>
                    <a:pt x="153" y="1709"/>
                  </a:lnTo>
                  <a:lnTo>
                    <a:pt x="178" y="1738"/>
                  </a:lnTo>
                  <a:lnTo>
                    <a:pt x="207" y="1773"/>
                  </a:lnTo>
                  <a:lnTo>
                    <a:pt x="247" y="1808"/>
                  </a:lnTo>
                  <a:lnTo>
                    <a:pt x="296" y="1848"/>
                  </a:lnTo>
                  <a:lnTo>
                    <a:pt x="356" y="1883"/>
                  </a:lnTo>
                  <a:lnTo>
                    <a:pt x="425" y="1918"/>
                  </a:lnTo>
                  <a:lnTo>
                    <a:pt x="509" y="1953"/>
                  </a:lnTo>
                  <a:lnTo>
                    <a:pt x="608" y="1982"/>
                  </a:lnTo>
                  <a:lnTo>
                    <a:pt x="717" y="2007"/>
                  </a:lnTo>
                  <a:lnTo>
                    <a:pt x="845" y="2022"/>
                  </a:lnTo>
                  <a:lnTo>
                    <a:pt x="994" y="2032"/>
                  </a:lnTo>
                  <a:lnTo>
                    <a:pt x="1157" y="2037"/>
                  </a:lnTo>
                  <a:lnTo>
                    <a:pt x="1464" y="2027"/>
                  </a:lnTo>
                  <a:lnTo>
                    <a:pt x="1716" y="2012"/>
                  </a:lnTo>
                  <a:lnTo>
                    <a:pt x="1909" y="1987"/>
                  </a:lnTo>
                  <a:lnTo>
                    <a:pt x="2057" y="1962"/>
                  </a:lnTo>
                  <a:lnTo>
                    <a:pt x="2171" y="1928"/>
                  </a:lnTo>
                  <a:lnTo>
                    <a:pt x="2211" y="1913"/>
                  </a:lnTo>
                  <a:lnTo>
                    <a:pt x="2250" y="1893"/>
                  </a:lnTo>
                  <a:lnTo>
                    <a:pt x="2315" y="1848"/>
                  </a:lnTo>
                  <a:lnTo>
                    <a:pt x="2364" y="1803"/>
                  </a:lnTo>
                  <a:lnTo>
                    <a:pt x="2389" y="1778"/>
                  </a:lnTo>
                  <a:lnTo>
                    <a:pt x="2408" y="1738"/>
                  </a:lnTo>
                  <a:lnTo>
                    <a:pt x="2428" y="1694"/>
                  </a:lnTo>
                  <a:lnTo>
                    <a:pt x="2443" y="1644"/>
                  </a:lnTo>
                  <a:lnTo>
                    <a:pt x="2473" y="1529"/>
                  </a:lnTo>
                  <a:lnTo>
                    <a:pt x="2493" y="1405"/>
                  </a:lnTo>
                  <a:lnTo>
                    <a:pt x="2502" y="1270"/>
                  </a:lnTo>
                  <a:lnTo>
                    <a:pt x="2507" y="1146"/>
                  </a:lnTo>
                  <a:lnTo>
                    <a:pt x="2498" y="1026"/>
                  </a:lnTo>
                  <a:lnTo>
                    <a:pt x="2483" y="932"/>
                  </a:lnTo>
                  <a:lnTo>
                    <a:pt x="2448" y="827"/>
                  </a:lnTo>
                  <a:lnTo>
                    <a:pt x="2399" y="688"/>
                  </a:lnTo>
                  <a:lnTo>
                    <a:pt x="2270" y="374"/>
                  </a:lnTo>
                  <a:lnTo>
                    <a:pt x="2097" y="0"/>
                  </a:lnTo>
                  <a:lnTo>
                    <a:pt x="524" y="80"/>
                  </a:lnTo>
                  <a:lnTo>
                    <a:pt x="326" y="140"/>
                  </a:lnTo>
                  <a:lnTo>
                    <a:pt x="326" y="165"/>
                  </a:lnTo>
                  <a:close/>
                </a:path>
              </a:pathLst>
            </a:custGeom>
            <a:solidFill>
              <a:srgbClr val="FF3300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2" name="Freeform 37"/>
            <p:cNvSpPr>
              <a:spLocks/>
            </p:cNvSpPr>
            <p:nvPr/>
          </p:nvSpPr>
          <p:spPr bwMode="auto">
            <a:xfrm>
              <a:off x="1645" y="2018"/>
              <a:ext cx="2508" cy="2037"/>
            </a:xfrm>
            <a:custGeom>
              <a:avLst/>
              <a:gdLst>
                <a:gd name="T0" fmla="*/ 327 w 2508"/>
                <a:gd name="T1" fmla="*/ 165 h 2037"/>
                <a:gd name="T2" fmla="*/ 277 w 2508"/>
                <a:gd name="T3" fmla="*/ 239 h 2037"/>
                <a:gd name="T4" fmla="*/ 169 w 2508"/>
                <a:gd name="T5" fmla="*/ 409 h 2037"/>
                <a:gd name="T6" fmla="*/ 109 w 2508"/>
                <a:gd name="T7" fmla="*/ 518 h 2037"/>
                <a:gd name="T8" fmla="*/ 60 w 2508"/>
                <a:gd name="T9" fmla="*/ 628 h 2037"/>
                <a:gd name="T10" fmla="*/ 20 w 2508"/>
                <a:gd name="T11" fmla="*/ 732 h 2037"/>
                <a:gd name="T12" fmla="*/ 10 w 2508"/>
                <a:gd name="T13" fmla="*/ 777 h 2037"/>
                <a:gd name="T14" fmla="*/ 5 w 2508"/>
                <a:gd name="T15" fmla="*/ 817 h 2037"/>
                <a:gd name="T16" fmla="*/ 0 w 2508"/>
                <a:gd name="T17" fmla="*/ 1016 h 2037"/>
                <a:gd name="T18" fmla="*/ 0 w 2508"/>
                <a:gd name="T19" fmla="*/ 1141 h 2037"/>
                <a:gd name="T20" fmla="*/ 10 w 2508"/>
                <a:gd name="T21" fmla="*/ 1265 h 2037"/>
                <a:gd name="T22" fmla="*/ 25 w 2508"/>
                <a:gd name="T23" fmla="*/ 1390 h 2037"/>
                <a:gd name="T24" fmla="*/ 45 w 2508"/>
                <a:gd name="T25" fmla="*/ 1499 h 2037"/>
                <a:gd name="T26" fmla="*/ 60 w 2508"/>
                <a:gd name="T27" fmla="*/ 1549 h 2037"/>
                <a:gd name="T28" fmla="*/ 80 w 2508"/>
                <a:gd name="T29" fmla="*/ 1589 h 2037"/>
                <a:gd name="T30" fmla="*/ 99 w 2508"/>
                <a:gd name="T31" fmla="*/ 1624 h 2037"/>
                <a:gd name="T32" fmla="*/ 124 w 2508"/>
                <a:gd name="T33" fmla="*/ 1649 h 2037"/>
                <a:gd name="T34" fmla="*/ 129 w 2508"/>
                <a:gd name="T35" fmla="*/ 1664 h 2037"/>
                <a:gd name="T36" fmla="*/ 154 w 2508"/>
                <a:gd name="T37" fmla="*/ 1708 h 2037"/>
                <a:gd name="T38" fmla="*/ 178 w 2508"/>
                <a:gd name="T39" fmla="*/ 1738 h 2037"/>
                <a:gd name="T40" fmla="*/ 208 w 2508"/>
                <a:gd name="T41" fmla="*/ 1773 h 2037"/>
                <a:gd name="T42" fmla="*/ 248 w 2508"/>
                <a:gd name="T43" fmla="*/ 1808 h 2037"/>
                <a:gd name="T44" fmla="*/ 297 w 2508"/>
                <a:gd name="T45" fmla="*/ 1848 h 2037"/>
                <a:gd name="T46" fmla="*/ 357 w 2508"/>
                <a:gd name="T47" fmla="*/ 1883 h 2037"/>
                <a:gd name="T48" fmla="*/ 426 w 2508"/>
                <a:gd name="T49" fmla="*/ 1918 h 2037"/>
                <a:gd name="T50" fmla="*/ 510 w 2508"/>
                <a:gd name="T51" fmla="*/ 1952 h 2037"/>
                <a:gd name="T52" fmla="*/ 609 w 2508"/>
                <a:gd name="T53" fmla="*/ 1982 h 2037"/>
                <a:gd name="T54" fmla="*/ 718 w 2508"/>
                <a:gd name="T55" fmla="*/ 2007 h 2037"/>
                <a:gd name="T56" fmla="*/ 846 w 2508"/>
                <a:gd name="T57" fmla="*/ 2022 h 2037"/>
                <a:gd name="T58" fmla="*/ 995 w 2508"/>
                <a:gd name="T59" fmla="*/ 2032 h 2037"/>
                <a:gd name="T60" fmla="*/ 1158 w 2508"/>
                <a:gd name="T61" fmla="*/ 2037 h 2037"/>
                <a:gd name="T62" fmla="*/ 1465 w 2508"/>
                <a:gd name="T63" fmla="*/ 2027 h 2037"/>
                <a:gd name="T64" fmla="*/ 1717 w 2508"/>
                <a:gd name="T65" fmla="*/ 2012 h 2037"/>
                <a:gd name="T66" fmla="*/ 1910 w 2508"/>
                <a:gd name="T67" fmla="*/ 1987 h 2037"/>
                <a:gd name="T68" fmla="*/ 2058 w 2508"/>
                <a:gd name="T69" fmla="*/ 1962 h 2037"/>
                <a:gd name="T70" fmla="*/ 2172 w 2508"/>
                <a:gd name="T71" fmla="*/ 1928 h 2037"/>
                <a:gd name="T72" fmla="*/ 2211 w 2508"/>
                <a:gd name="T73" fmla="*/ 1913 h 2037"/>
                <a:gd name="T74" fmla="*/ 2251 w 2508"/>
                <a:gd name="T75" fmla="*/ 1893 h 2037"/>
                <a:gd name="T76" fmla="*/ 2315 w 2508"/>
                <a:gd name="T77" fmla="*/ 1848 h 2037"/>
                <a:gd name="T78" fmla="*/ 2365 w 2508"/>
                <a:gd name="T79" fmla="*/ 1803 h 2037"/>
                <a:gd name="T80" fmla="*/ 2389 w 2508"/>
                <a:gd name="T81" fmla="*/ 1778 h 2037"/>
                <a:gd name="T82" fmla="*/ 2409 w 2508"/>
                <a:gd name="T83" fmla="*/ 1738 h 2037"/>
                <a:gd name="T84" fmla="*/ 2429 w 2508"/>
                <a:gd name="T85" fmla="*/ 1693 h 2037"/>
                <a:gd name="T86" fmla="*/ 2444 w 2508"/>
                <a:gd name="T87" fmla="*/ 1644 h 2037"/>
                <a:gd name="T88" fmla="*/ 2474 w 2508"/>
                <a:gd name="T89" fmla="*/ 1529 h 2037"/>
                <a:gd name="T90" fmla="*/ 2493 w 2508"/>
                <a:gd name="T91" fmla="*/ 1405 h 2037"/>
                <a:gd name="T92" fmla="*/ 2503 w 2508"/>
                <a:gd name="T93" fmla="*/ 1270 h 2037"/>
                <a:gd name="T94" fmla="*/ 2508 w 2508"/>
                <a:gd name="T95" fmla="*/ 1146 h 2037"/>
                <a:gd name="T96" fmla="*/ 2498 w 2508"/>
                <a:gd name="T97" fmla="*/ 1026 h 2037"/>
                <a:gd name="T98" fmla="*/ 2483 w 2508"/>
                <a:gd name="T99" fmla="*/ 932 h 2037"/>
                <a:gd name="T100" fmla="*/ 2449 w 2508"/>
                <a:gd name="T101" fmla="*/ 827 h 2037"/>
                <a:gd name="T102" fmla="*/ 2399 w 2508"/>
                <a:gd name="T103" fmla="*/ 688 h 2037"/>
                <a:gd name="T104" fmla="*/ 2271 w 2508"/>
                <a:gd name="T105" fmla="*/ 374 h 2037"/>
                <a:gd name="T106" fmla="*/ 2098 w 2508"/>
                <a:gd name="T107" fmla="*/ 0 h 2037"/>
                <a:gd name="T108" fmla="*/ 525 w 2508"/>
                <a:gd name="T109" fmla="*/ 80 h 2037"/>
                <a:gd name="T110" fmla="*/ 327 w 2508"/>
                <a:gd name="T111" fmla="*/ 140 h 203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8" h="2037">
                  <a:moveTo>
                    <a:pt x="327" y="165"/>
                  </a:moveTo>
                  <a:lnTo>
                    <a:pt x="277" y="239"/>
                  </a:lnTo>
                  <a:lnTo>
                    <a:pt x="169" y="409"/>
                  </a:lnTo>
                  <a:lnTo>
                    <a:pt x="109" y="518"/>
                  </a:lnTo>
                  <a:lnTo>
                    <a:pt x="60" y="628"/>
                  </a:lnTo>
                  <a:lnTo>
                    <a:pt x="20" y="732"/>
                  </a:lnTo>
                  <a:lnTo>
                    <a:pt x="10" y="777"/>
                  </a:lnTo>
                  <a:lnTo>
                    <a:pt x="5" y="817"/>
                  </a:lnTo>
                  <a:lnTo>
                    <a:pt x="0" y="1016"/>
                  </a:lnTo>
                  <a:lnTo>
                    <a:pt x="0" y="1141"/>
                  </a:lnTo>
                  <a:lnTo>
                    <a:pt x="10" y="1265"/>
                  </a:lnTo>
                  <a:lnTo>
                    <a:pt x="25" y="1390"/>
                  </a:lnTo>
                  <a:lnTo>
                    <a:pt x="45" y="1499"/>
                  </a:lnTo>
                  <a:lnTo>
                    <a:pt x="60" y="1549"/>
                  </a:lnTo>
                  <a:lnTo>
                    <a:pt x="80" y="1589"/>
                  </a:lnTo>
                  <a:lnTo>
                    <a:pt x="99" y="1624"/>
                  </a:lnTo>
                  <a:lnTo>
                    <a:pt x="124" y="1649"/>
                  </a:lnTo>
                  <a:lnTo>
                    <a:pt x="129" y="1664"/>
                  </a:lnTo>
                  <a:lnTo>
                    <a:pt x="154" y="1708"/>
                  </a:lnTo>
                  <a:lnTo>
                    <a:pt x="178" y="1738"/>
                  </a:lnTo>
                  <a:lnTo>
                    <a:pt x="208" y="1773"/>
                  </a:lnTo>
                  <a:lnTo>
                    <a:pt x="248" y="1808"/>
                  </a:lnTo>
                  <a:lnTo>
                    <a:pt x="297" y="1848"/>
                  </a:lnTo>
                  <a:lnTo>
                    <a:pt x="357" y="1883"/>
                  </a:lnTo>
                  <a:lnTo>
                    <a:pt x="426" y="1918"/>
                  </a:lnTo>
                  <a:lnTo>
                    <a:pt x="510" y="1952"/>
                  </a:lnTo>
                  <a:lnTo>
                    <a:pt x="609" y="1982"/>
                  </a:lnTo>
                  <a:lnTo>
                    <a:pt x="718" y="2007"/>
                  </a:lnTo>
                  <a:lnTo>
                    <a:pt x="846" y="2022"/>
                  </a:lnTo>
                  <a:lnTo>
                    <a:pt x="995" y="2032"/>
                  </a:lnTo>
                  <a:lnTo>
                    <a:pt x="1158" y="2037"/>
                  </a:lnTo>
                  <a:lnTo>
                    <a:pt x="1465" y="2027"/>
                  </a:lnTo>
                  <a:lnTo>
                    <a:pt x="1717" y="2012"/>
                  </a:lnTo>
                  <a:lnTo>
                    <a:pt x="1910" y="1987"/>
                  </a:lnTo>
                  <a:lnTo>
                    <a:pt x="2058" y="1962"/>
                  </a:lnTo>
                  <a:lnTo>
                    <a:pt x="2172" y="1928"/>
                  </a:lnTo>
                  <a:lnTo>
                    <a:pt x="2211" y="1913"/>
                  </a:lnTo>
                  <a:lnTo>
                    <a:pt x="2251" y="1893"/>
                  </a:lnTo>
                  <a:lnTo>
                    <a:pt x="2315" y="1848"/>
                  </a:lnTo>
                  <a:lnTo>
                    <a:pt x="2365" y="1803"/>
                  </a:lnTo>
                  <a:lnTo>
                    <a:pt x="2389" y="1778"/>
                  </a:lnTo>
                  <a:lnTo>
                    <a:pt x="2409" y="1738"/>
                  </a:lnTo>
                  <a:lnTo>
                    <a:pt x="2429" y="1693"/>
                  </a:lnTo>
                  <a:lnTo>
                    <a:pt x="2444" y="1644"/>
                  </a:lnTo>
                  <a:lnTo>
                    <a:pt x="2474" y="1529"/>
                  </a:lnTo>
                  <a:lnTo>
                    <a:pt x="2493" y="1405"/>
                  </a:lnTo>
                  <a:lnTo>
                    <a:pt x="2503" y="1270"/>
                  </a:lnTo>
                  <a:lnTo>
                    <a:pt x="2508" y="1146"/>
                  </a:lnTo>
                  <a:lnTo>
                    <a:pt x="2498" y="1026"/>
                  </a:lnTo>
                  <a:lnTo>
                    <a:pt x="2483" y="932"/>
                  </a:lnTo>
                  <a:lnTo>
                    <a:pt x="2449" y="827"/>
                  </a:lnTo>
                  <a:lnTo>
                    <a:pt x="2399" y="688"/>
                  </a:lnTo>
                  <a:lnTo>
                    <a:pt x="2271" y="374"/>
                  </a:lnTo>
                  <a:lnTo>
                    <a:pt x="2098" y="0"/>
                  </a:lnTo>
                  <a:lnTo>
                    <a:pt x="525" y="80"/>
                  </a:lnTo>
                  <a:lnTo>
                    <a:pt x="327" y="140"/>
                  </a:lnTo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3" name="Freeform 38"/>
            <p:cNvSpPr>
              <a:spLocks/>
            </p:cNvSpPr>
            <p:nvPr/>
          </p:nvSpPr>
          <p:spPr bwMode="auto">
            <a:xfrm>
              <a:off x="1992" y="1470"/>
              <a:ext cx="202" cy="195"/>
            </a:xfrm>
            <a:custGeom>
              <a:avLst/>
              <a:gdLst>
                <a:gd name="T0" fmla="*/ 197 w 202"/>
                <a:gd name="T1" fmla="*/ 130 h 195"/>
                <a:gd name="T2" fmla="*/ 188 w 202"/>
                <a:gd name="T3" fmla="*/ 150 h 195"/>
                <a:gd name="T4" fmla="*/ 178 w 202"/>
                <a:gd name="T5" fmla="*/ 165 h 195"/>
                <a:gd name="T6" fmla="*/ 163 w 202"/>
                <a:gd name="T7" fmla="*/ 180 h 195"/>
                <a:gd name="T8" fmla="*/ 148 w 202"/>
                <a:gd name="T9" fmla="*/ 185 h 195"/>
                <a:gd name="T10" fmla="*/ 108 w 202"/>
                <a:gd name="T11" fmla="*/ 195 h 195"/>
                <a:gd name="T12" fmla="*/ 89 w 202"/>
                <a:gd name="T13" fmla="*/ 195 h 195"/>
                <a:gd name="T14" fmla="*/ 69 w 202"/>
                <a:gd name="T15" fmla="*/ 190 h 195"/>
                <a:gd name="T16" fmla="*/ 49 w 202"/>
                <a:gd name="T17" fmla="*/ 180 h 195"/>
                <a:gd name="T18" fmla="*/ 34 w 202"/>
                <a:gd name="T19" fmla="*/ 170 h 195"/>
                <a:gd name="T20" fmla="*/ 10 w 202"/>
                <a:gd name="T21" fmla="*/ 135 h 195"/>
                <a:gd name="T22" fmla="*/ 5 w 202"/>
                <a:gd name="T23" fmla="*/ 120 h 195"/>
                <a:gd name="T24" fmla="*/ 0 w 202"/>
                <a:gd name="T25" fmla="*/ 100 h 195"/>
                <a:gd name="T26" fmla="*/ 0 w 202"/>
                <a:gd name="T27" fmla="*/ 80 h 195"/>
                <a:gd name="T28" fmla="*/ 5 w 202"/>
                <a:gd name="T29" fmla="*/ 60 h 195"/>
                <a:gd name="T30" fmla="*/ 14 w 202"/>
                <a:gd name="T31" fmla="*/ 45 h 195"/>
                <a:gd name="T32" fmla="*/ 29 w 202"/>
                <a:gd name="T33" fmla="*/ 30 h 195"/>
                <a:gd name="T34" fmla="*/ 39 w 202"/>
                <a:gd name="T35" fmla="*/ 15 h 195"/>
                <a:gd name="T36" fmla="*/ 59 w 202"/>
                <a:gd name="T37" fmla="*/ 5 h 195"/>
                <a:gd name="T38" fmla="*/ 94 w 202"/>
                <a:gd name="T39" fmla="*/ 0 h 195"/>
                <a:gd name="T40" fmla="*/ 113 w 202"/>
                <a:gd name="T41" fmla="*/ 0 h 195"/>
                <a:gd name="T42" fmla="*/ 133 w 202"/>
                <a:gd name="T43" fmla="*/ 5 h 195"/>
                <a:gd name="T44" fmla="*/ 153 w 202"/>
                <a:gd name="T45" fmla="*/ 15 h 195"/>
                <a:gd name="T46" fmla="*/ 168 w 202"/>
                <a:gd name="T47" fmla="*/ 25 h 195"/>
                <a:gd name="T48" fmla="*/ 193 w 202"/>
                <a:gd name="T49" fmla="*/ 55 h 195"/>
                <a:gd name="T50" fmla="*/ 202 w 202"/>
                <a:gd name="T51" fmla="*/ 75 h 195"/>
                <a:gd name="T52" fmla="*/ 202 w 202"/>
                <a:gd name="T53" fmla="*/ 95 h 195"/>
                <a:gd name="T54" fmla="*/ 202 w 202"/>
                <a:gd name="T55" fmla="*/ 115 h 195"/>
                <a:gd name="T56" fmla="*/ 202 w 202"/>
                <a:gd name="T57" fmla="*/ 130 h 195"/>
                <a:gd name="T58" fmla="*/ 197 w 202"/>
                <a:gd name="T59" fmla="*/ 130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195">
                  <a:moveTo>
                    <a:pt x="197" y="130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8" y="185"/>
                  </a:lnTo>
                  <a:lnTo>
                    <a:pt x="108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49" y="180"/>
                  </a:lnTo>
                  <a:lnTo>
                    <a:pt x="34" y="170"/>
                  </a:lnTo>
                  <a:lnTo>
                    <a:pt x="10" y="135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0"/>
                  </a:lnTo>
                  <a:lnTo>
                    <a:pt x="14" y="45"/>
                  </a:lnTo>
                  <a:lnTo>
                    <a:pt x="29" y="30"/>
                  </a:lnTo>
                  <a:lnTo>
                    <a:pt x="39" y="15"/>
                  </a:lnTo>
                  <a:lnTo>
                    <a:pt x="59" y="5"/>
                  </a:lnTo>
                  <a:lnTo>
                    <a:pt x="94" y="0"/>
                  </a:lnTo>
                  <a:lnTo>
                    <a:pt x="113" y="0"/>
                  </a:lnTo>
                  <a:lnTo>
                    <a:pt x="133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55"/>
                  </a:lnTo>
                  <a:lnTo>
                    <a:pt x="202" y="75"/>
                  </a:lnTo>
                  <a:lnTo>
                    <a:pt x="202" y="95"/>
                  </a:lnTo>
                  <a:lnTo>
                    <a:pt x="202" y="115"/>
                  </a:lnTo>
                  <a:lnTo>
                    <a:pt x="202" y="130"/>
                  </a:lnTo>
                  <a:lnTo>
                    <a:pt x="197" y="130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4" name="Freeform 39"/>
            <p:cNvSpPr>
              <a:spLocks/>
            </p:cNvSpPr>
            <p:nvPr/>
          </p:nvSpPr>
          <p:spPr bwMode="auto">
            <a:xfrm>
              <a:off x="2006" y="1485"/>
              <a:ext cx="203" cy="195"/>
            </a:xfrm>
            <a:custGeom>
              <a:avLst/>
              <a:gdLst>
                <a:gd name="T0" fmla="*/ 198 w 203"/>
                <a:gd name="T1" fmla="*/ 130 h 195"/>
                <a:gd name="T2" fmla="*/ 188 w 203"/>
                <a:gd name="T3" fmla="*/ 150 h 195"/>
                <a:gd name="T4" fmla="*/ 179 w 203"/>
                <a:gd name="T5" fmla="*/ 165 h 195"/>
                <a:gd name="T6" fmla="*/ 164 w 203"/>
                <a:gd name="T7" fmla="*/ 180 h 195"/>
                <a:gd name="T8" fmla="*/ 149 w 203"/>
                <a:gd name="T9" fmla="*/ 185 h 195"/>
                <a:gd name="T10" fmla="*/ 109 w 203"/>
                <a:gd name="T11" fmla="*/ 195 h 195"/>
                <a:gd name="T12" fmla="*/ 89 w 203"/>
                <a:gd name="T13" fmla="*/ 195 h 195"/>
                <a:gd name="T14" fmla="*/ 70 w 203"/>
                <a:gd name="T15" fmla="*/ 190 h 195"/>
                <a:gd name="T16" fmla="*/ 50 w 203"/>
                <a:gd name="T17" fmla="*/ 180 h 195"/>
                <a:gd name="T18" fmla="*/ 35 w 203"/>
                <a:gd name="T19" fmla="*/ 170 h 195"/>
                <a:gd name="T20" fmla="*/ 10 w 203"/>
                <a:gd name="T21" fmla="*/ 135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0 h 195"/>
                <a:gd name="T30" fmla="*/ 15 w 203"/>
                <a:gd name="T31" fmla="*/ 45 h 195"/>
                <a:gd name="T32" fmla="*/ 30 w 203"/>
                <a:gd name="T33" fmla="*/ 30 h 195"/>
                <a:gd name="T34" fmla="*/ 40 w 203"/>
                <a:gd name="T35" fmla="*/ 15 h 195"/>
                <a:gd name="T36" fmla="*/ 60 w 203"/>
                <a:gd name="T37" fmla="*/ 5 h 195"/>
                <a:gd name="T38" fmla="*/ 94 w 203"/>
                <a:gd name="T39" fmla="*/ 0 h 195"/>
                <a:gd name="T40" fmla="*/ 114 w 203"/>
                <a:gd name="T41" fmla="*/ 0 h 195"/>
                <a:gd name="T42" fmla="*/ 134 w 203"/>
                <a:gd name="T43" fmla="*/ 5 h 195"/>
                <a:gd name="T44" fmla="*/ 154 w 203"/>
                <a:gd name="T45" fmla="*/ 15 h 195"/>
                <a:gd name="T46" fmla="*/ 169 w 203"/>
                <a:gd name="T47" fmla="*/ 25 h 195"/>
                <a:gd name="T48" fmla="*/ 193 w 203"/>
                <a:gd name="T49" fmla="*/ 55 h 195"/>
                <a:gd name="T50" fmla="*/ 203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198 w 203"/>
                <a:gd name="T57" fmla="*/ 130 h 19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3" h="195">
                  <a:moveTo>
                    <a:pt x="198" y="130"/>
                  </a:moveTo>
                  <a:lnTo>
                    <a:pt x="188" y="150"/>
                  </a:lnTo>
                  <a:lnTo>
                    <a:pt x="179" y="165"/>
                  </a:lnTo>
                  <a:lnTo>
                    <a:pt x="164" y="180"/>
                  </a:lnTo>
                  <a:lnTo>
                    <a:pt x="149" y="185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70" y="190"/>
                  </a:lnTo>
                  <a:lnTo>
                    <a:pt x="50" y="180"/>
                  </a:lnTo>
                  <a:lnTo>
                    <a:pt x="35" y="170"/>
                  </a:lnTo>
                  <a:lnTo>
                    <a:pt x="10" y="135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0"/>
                  </a:lnTo>
                  <a:lnTo>
                    <a:pt x="15" y="45"/>
                  </a:lnTo>
                  <a:lnTo>
                    <a:pt x="30" y="30"/>
                  </a:lnTo>
                  <a:lnTo>
                    <a:pt x="40" y="15"/>
                  </a:lnTo>
                  <a:lnTo>
                    <a:pt x="60" y="5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4" y="5"/>
                  </a:lnTo>
                  <a:lnTo>
                    <a:pt x="154" y="15"/>
                  </a:lnTo>
                  <a:lnTo>
                    <a:pt x="169" y="25"/>
                  </a:lnTo>
                  <a:lnTo>
                    <a:pt x="193" y="55"/>
                  </a:lnTo>
                  <a:lnTo>
                    <a:pt x="203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198" y="130"/>
                  </a:lnTo>
                  <a:close/>
                </a:path>
              </a:pathLst>
            </a:custGeom>
            <a:solidFill>
              <a:srgbClr val="FFCCCC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5" name="Freeform 40"/>
            <p:cNvSpPr>
              <a:spLocks/>
            </p:cNvSpPr>
            <p:nvPr/>
          </p:nvSpPr>
          <p:spPr bwMode="auto">
            <a:xfrm>
              <a:off x="3426" y="1470"/>
              <a:ext cx="203" cy="195"/>
            </a:xfrm>
            <a:custGeom>
              <a:avLst/>
              <a:gdLst>
                <a:gd name="T0" fmla="*/ 198 w 203"/>
                <a:gd name="T1" fmla="*/ 135 h 195"/>
                <a:gd name="T2" fmla="*/ 188 w 203"/>
                <a:gd name="T3" fmla="*/ 150 h 195"/>
                <a:gd name="T4" fmla="*/ 178 w 203"/>
                <a:gd name="T5" fmla="*/ 165 h 195"/>
                <a:gd name="T6" fmla="*/ 163 w 203"/>
                <a:gd name="T7" fmla="*/ 180 h 195"/>
                <a:gd name="T8" fmla="*/ 144 w 203"/>
                <a:gd name="T9" fmla="*/ 190 h 195"/>
                <a:gd name="T10" fmla="*/ 109 w 203"/>
                <a:gd name="T11" fmla="*/ 195 h 195"/>
                <a:gd name="T12" fmla="*/ 89 w 203"/>
                <a:gd name="T13" fmla="*/ 195 h 195"/>
                <a:gd name="T14" fmla="*/ 69 w 203"/>
                <a:gd name="T15" fmla="*/ 190 h 195"/>
                <a:gd name="T16" fmla="*/ 50 w 203"/>
                <a:gd name="T17" fmla="*/ 180 h 195"/>
                <a:gd name="T18" fmla="*/ 35 w 203"/>
                <a:gd name="T19" fmla="*/ 170 h 195"/>
                <a:gd name="T20" fmla="*/ 10 w 203"/>
                <a:gd name="T21" fmla="*/ 140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5 h 195"/>
                <a:gd name="T30" fmla="*/ 15 w 203"/>
                <a:gd name="T31" fmla="*/ 45 h 195"/>
                <a:gd name="T32" fmla="*/ 25 w 203"/>
                <a:gd name="T33" fmla="*/ 30 h 195"/>
                <a:gd name="T34" fmla="*/ 40 w 203"/>
                <a:gd name="T35" fmla="*/ 20 h 195"/>
                <a:gd name="T36" fmla="*/ 59 w 203"/>
                <a:gd name="T37" fmla="*/ 10 h 195"/>
                <a:gd name="T38" fmla="*/ 94 w 203"/>
                <a:gd name="T39" fmla="*/ 0 h 195"/>
                <a:gd name="T40" fmla="*/ 114 w 203"/>
                <a:gd name="T41" fmla="*/ 0 h 195"/>
                <a:gd name="T42" fmla="*/ 134 w 203"/>
                <a:gd name="T43" fmla="*/ 5 h 195"/>
                <a:gd name="T44" fmla="*/ 153 w 203"/>
                <a:gd name="T45" fmla="*/ 15 h 195"/>
                <a:gd name="T46" fmla="*/ 168 w 203"/>
                <a:gd name="T47" fmla="*/ 25 h 195"/>
                <a:gd name="T48" fmla="*/ 193 w 203"/>
                <a:gd name="T49" fmla="*/ 60 h 195"/>
                <a:gd name="T50" fmla="*/ 198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203 w 203"/>
                <a:gd name="T57" fmla="*/ 135 h 195"/>
                <a:gd name="T58" fmla="*/ 198 w 203"/>
                <a:gd name="T59" fmla="*/ 135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3" h="195">
                  <a:moveTo>
                    <a:pt x="198" y="135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4" y="190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50" y="180"/>
                  </a:lnTo>
                  <a:lnTo>
                    <a:pt x="35" y="170"/>
                  </a:lnTo>
                  <a:lnTo>
                    <a:pt x="10" y="140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15" y="45"/>
                  </a:lnTo>
                  <a:lnTo>
                    <a:pt x="25" y="30"/>
                  </a:lnTo>
                  <a:lnTo>
                    <a:pt x="40" y="20"/>
                  </a:lnTo>
                  <a:lnTo>
                    <a:pt x="59" y="10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4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60"/>
                  </a:lnTo>
                  <a:lnTo>
                    <a:pt x="198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203" y="135"/>
                  </a:lnTo>
                  <a:lnTo>
                    <a:pt x="198" y="135"/>
                  </a:lnTo>
                  <a:close/>
                </a:path>
              </a:pathLst>
            </a:custGeom>
            <a:solidFill>
              <a:srgbClr val="FFCCCC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6" name="Freeform 41"/>
            <p:cNvSpPr>
              <a:spLocks/>
            </p:cNvSpPr>
            <p:nvPr/>
          </p:nvSpPr>
          <p:spPr bwMode="auto">
            <a:xfrm>
              <a:off x="3441" y="1485"/>
              <a:ext cx="203" cy="195"/>
            </a:xfrm>
            <a:custGeom>
              <a:avLst/>
              <a:gdLst>
                <a:gd name="T0" fmla="*/ 198 w 203"/>
                <a:gd name="T1" fmla="*/ 135 h 195"/>
                <a:gd name="T2" fmla="*/ 188 w 203"/>
                <a:gd name="T3" fmla="*/ 150 h 195"/>
                <a:gd name="T4" fmla="*/ 178 w 203"/>
                <a:gd name="T5" fmla="*/ 165 h 195"/>
                <a:gd name="T6" fmla="*/ 163 w 203"/>
                <a:gd name="T7" fmla="*/ 180 h 195"/>
                <a:gd name="T8" fmla="*/ 143 w 203"/>
                <a:gd name="T9" fmla="*/ 190 h 195"/>
                <a:gd name="T10" fmla="*/ 109 w 203"/>
                <a:gd name="T11" fmla="*/ 195 h 195"/>
                <a:gd name="T12" fmla="*/ 89 w 203"/>
                <a:gd name="T13" fmla="*/ 195 h 195"/>
                <a:gd name="T14" fmla="*/ 69 w 203"/>
                <a:gd name="T15" fmla="*/ 190 h 195"/>
                <a:gd name="T16" fmla="*/ 49 w 203"/>
                <a:gd name="T17" fmla="*/ 180 h 195"/>
                <a:gd name="T18" fmla="*/ 35 w 203"/>
                <a:gd name="T19" fmla="*/ 170 h 195"/>
                <a:gd name="T20" fmla="*/ 10 w 203"/>
                <a:gd name="T21" fmla="*/ 140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5 h 195"/>
                <a:gd name="T30" fmla="*/ 15 w 203"/>
                <a:gd name="T31" fmla="*/ 45 h 195"/>
                <a:gd name="T32" fmla="*/ 25 w 203"/>
                <a:gd name="T33" fmla="*/ 30 h 195"/>
                <a:gd name="T34" fmla="*/ 39 w 203"/>
                <a:gd name="T35" fmla="*/ 20 h 195"/>
                <a:gd name="T36" fmla="*/ 59 w 203"/>
                <a:gd name="T37" fmla="*/ 10 h 195"/>
                <a:gd name="T38" fmla="*/ 94 w 203"/>
                <a:gd name="T39" fmla="*/ 0 h 195"/>
                <a:gd name="T40" fmla="*/ 114 w 203"/>
                <a:gd name="T41" fmla="*/ 0 h 195"/>
                <a:gd name="T42" fmla="*/ 133 w 203"/>
                <a:gd name="T43" fmla="*/ 5 h 195"/>
                <a:gd name="T44" fmla="*/ 153 w 203"/>
                <a:gd name="T45" fmla="*/ 15 h 195"/>
                <a:gd name="T46" fmla="*/ 168 w 203"/>
                <a:gd name="T47" fmla="*/ 25 h 195"/>
                <a:gd name="T48" fmla="*/ 193 w 203"/>
                <a:gd name="T49" fmla="*/ 60 h 195"/>
                <a:gd name="T50" fmla="*/ 198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198 w 203"/>
                <a:gd name="T57" fmla="*/ 135 h 19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3" h="195">
                  <a:moveTo>
                    <a:pt x="198" y="135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3" y="190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49" y="180"/>
                  </a:lnTo>
                  <a:lnTo>
                    <a:pt x="35" y="170"/>
                  </a:lnTo>
                  <a:lnTo>
                    <a:pt x="10" y="140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15" y="45"/>
                  </a:lnTo>
                  <a:lnTo>
                    <a:pt x="25" y="30"/>
                  </a:lnTo>
                  <a:lnTo>
                    <a:pt x="39" y="20"/>
                  </a:lnTo>
                  <a:lnTo>
                    <a:pt x="59" y="10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3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60"/>
                  </a:lnTo>
                  <a:lnTo>
                    <a:pt x="198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198" y="135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7" name="Freeform 42"/>
            <p:cNvSpPr>
              <a:spLocks/>
            </p:cNvSpPr>
            <p:nvPr/>
          </p:nvSpPr>
          <p:spPr bwMode="auto">
            <a:xfrm>
              <a:off x="1992" y="1112"/>
              <a:ext cx="1578" cy="553"/>
            </a:xfrm>
            <a:custGeom>
              <a:avLst/>
              <a:gdLst>
                <a:gd name="T0" fmla="*/ 108 w 1578"/>
                <a:gd name="T1" fmla="*/ 144 h 553"/>
                <a:gd name="T2" fmla="*/ 69 w 1578"/>
                <a:gd name="T3" fmla="*/ 159 h 553"/>
                <a:gd name="T4" fmla="*/ 39 w 1578"/>
                <a:gd name="T5" fmla="*/ 174 h 553"/>
                <a:gd name="T6" fmla="*/ 19 w 1578"/>
                <a:gd name="T7" fmla="*/ 189 h 553"/>
                <a:gd name="T8" fmla="*/ 5 w 1578"/>
                <a:gd name="T9" fmla="*/ 224 h 553"/>
                <a:gd name="T10" fmla="*/ 0 w 1578"/>
                <a:gd name="T11" fmla="*/ 249 h 553"/>
                <a:gd name="T12" fmla="*/ 5 w 1578"/>
                <a:gd name="T13" fmla="*/ 274 h 553"/>
                <a:gd name="T14" fmla="*/ 14 w 1578"/>
                <a:gd name="T15" fmla="*/ 324 h 553"/>
                <a:gd name="T16" fmla="*/ 34 w 1578"/>
                <a:gd name="T17" fmla="*/ 363 h 553"/>
                <a:gd name="T18" fmla="*/ 54 w 1578"/>
                <a:gd name="T19" fmla="*/ 388 h 553"/>
                <a:gd name="T20" fmla="*/ 79 w 1578"/>
                <a:gd name="T21" fmla="*/ 408 h 553"/>
                <a:gd name="T22" fmla="*/ 108 w 1578"/>
                <a:gd name="T23" fmla="*/ 428 h 553"/>
                <a:gd name="T24" fmla="*/ 178 w 1578"/>
                <a:gd name="T25" fmla="*/ 433 h 553"/>
                <a:gd name="T26" fmla="*/ 262 w 1578"/>
                <a:gd name="T27" fmla="*/ 448 h 553"/>
                <a:gd name="T28" fmla="*/ 267 w 1578"/>
                <a:gd name="T29" fmla="*/ 448 h 553"/>
                <a:gd name="T30" fmla="*/ 262 w 1578"/>
                <a:gd name="T31" fmla="*/ 448 h 553"/>
                <a:gd name="T32" fmla="*/ 247 w 1578"/>
                <a:gd name="T33" fmla="*/ 448 h 553"/>
                <a:gd name="T34" fmla="*/ 336 w 1578"/>
                <a:gd name="T35" fmla="*/ 468 h 553"/>
                <a:gd name="T36" fmla="*/ 440 w 1578"/>
                <a:gd name="T37" fmla="*/ 493 h 553"/>
                <a:gd name="T38" fmla="*/ 514 w 1578"/>
                <a:gd name="T39" fmla="*/ 503 h 553"/>
                <a:gd name="T40" fmla="*/ 588 w 1578"/>
                <a:gd name="T41" fmla="*/ 518 h 553"/>
                <a:gd name="T42" fmla="*/ 643 w 1578"/>
                <a:gd name="T43" fmla="*/ 528 h 553"/>
                <a:gd name="T44" fmla="*/ 742 w 1578"/>
                <a:gd name="T45" fmla="*/ 538 h 553"/>
                <a:gd name="T46" fmla="*/ 890 w 1578"/>
                <a:gd name="T47" fmla="*/ 553 h 553"/>
                <a:gd name="T48" fmla="*/ 994 w 1578"/>
                <a:gd name="T49" fmla="*/ 543 h 553"/>
                <a:gd name="T50" fmla="*/ 1137 w 1578"/>
                <a:gd name="T51" fmla="*/ 523 h 553"/>
                <a:gd name="T52" fmla="*/ 1251 w 1578"/>
                <a:gd name="T53" fmla="*/ 493 h 553"/>
                <a:gd name="T54" fmla="*/ 1469 w 1578"/>
                <a:gd name="T55" fmla="*/ 349 h 553"/>
                <a:gd name="T56" fmla="*/ 1484 w 1578"/>
                <a:gd name="T57" fmla="*/ 339 h 553"/>
                <a:gd name="T58" fmla="*/ 1523 w 1578"/>
                <a:gd name="T59" fmla="*/ 314 h 553"/>
                <a:gd name="T60" fmla="*/ 1543 w 1578"/>
                <a:gd name="T61" fmla="*/ 294 h 553"/>
                <a:gd name="T62" fmla="*/ 1563 w 1578"/>
                <a:gd name="T63" fmla="*/ 274 h 553"/>
                <a:gd name="T64" fmla="*/ 1573 w 1578"/>
                <a:gd name="T65" fmla="*/ 254 h 553"/>
                <a:gd name="T66" fmla="*/ 1578 w 1578"/>
                <a:gd name="T67" fmla="*/ 229 h 553"/>
                <a:gd name="T68" fmla="*/ 1578 w 1578"/>
                <a:gd name="T69" fmla="*/ 204 h 553"/>
                <a:gd name="T70" fmla="*/ 1573 w 1578"/>
                <a:gd name="T71" fmla="*/ 174 h 553"/>
                <a:gd name="T72" fmla="*/ 1548 w 1578"/>
                <a:gd name="T73" fmla="*/ 109 h 553"/>
                <a:gd name="T74" fmla="*/ 1528 w 1578"/>
                <a:gd name="T75" fmla="*/ 55 h 553"/>
                <a:gd name="T76" fmla="*/ 1513 w 1578"/>
                <a:gd name="T77" fmla="*/ 30 h 553"/>
                <a:gd name="T78" fmla="*/ 1479 w 1578"/>
                <a:gd name="T79" fmla="*/ 10 h 553"/>
                <a:gd name="T80" fmla="*/ 1449 w 1578"/>
                <a:gd name="T81" fmla="*/ 0 h 553"/>
                <a:gd name="T82" fmla="*/ 1043 w 1578"/>
                <a:gd name="T83" fmla="*/ 129 h 553"/>
                <a:gd name="T84" fmla="*/ 761 w 1578"/>
                <a:gd name="T85" fmla="*/ 214 h 553"/>
                <a:gd name="T86" fmla="*/ 667 w 1578"/>
                <a:gd name="T87" fmla="*/ 239 h 553"/>
                <a:gd name="T88" fmla="*/ 628 w 1578"/>
                <a:gd name="T89" fmla="*/ 249 h 553"/>
                <a:gd name="T90" fmla="*/ 361 w 1578"/>
                <a:gd name="T91" fmla="*/ 194 h 553"/>
                <a:gd name="T92" fmla="*/ 113 w 1578"/>
                <a:gd name="T93" fmla="*/ 144 h 553"/>
                <a:gd name="T94" fmla="*/ 108 w 1578"/>
                <a:gd name="T95" fmla="*/ 144 h 5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78" h="553">
                  <a:moveTo>
                    <a:pt x="108" y="144"/>
                  </a:moveTo>
                  <a:lnTo>
                    <a:pt x="69" y="159"/>
                  </a:lnTo>
                  <a:lnTo>
                    <a:pt x="39" y="174"/>
                  </a:lnTo>
                  <a:lnTo>
                    <a:pt x="19" y="189"/>
                  </a:lnTo>
                  <a:lnTo>
                    <a:pt x="5" y="224"/>
                  </a:lnTo>
                  <a:lnTo>
                    <a:pt x="0" y="249"/>
                  </a:lnTo>
                  <a:lnTo>
                    <a:pt x="5" y="274"/>
                  </a:lnTo>
                  <a:lnTo>
                    <a:pt x="14" y="324"/>
                  </a:lnTo>
                  <a:lnTo>
                    <a:pt x="34" y="363"/>
                  </a:lnTo>
                  <a:lnTo>
                    <a:pt x="54" y="388"/>
                  </a:lnTo>
                  <a:lnTo>
                    <a:pt x="79" y="408"/>
                  </a:lnTo>
                  <a:lnTo>
                    <a:pt x="108" y="428"/>
                  </a:lnTo>
                  <a:lnTo>
                    <a:pt x="178" y="433"/>
                  </a:lnTo>
                  <a:lnTo>
                    <a:pt x="262" y="448"/>
                  </a:lnTo>
                  <a:lnTo>
                    <a:pt x="267" y="448"/>
                  </a:lnTo>
                  <a:lnTo>
                    <a:pt x="262" y="448"/>
                  </a:lnTo>
                  <a:lnTo>
                    <a:pt x="247" y="448"/>
                  </a:lnTo>
                  <a:lnTo>
                    <a:pt x="336" y="468"/>
                  </a:lnTo>
                  <a:lnTo>
                    <a:pt x="440" y="493"/>
                  </a:lnTo>
                  <a:lnTo>
                    <a:pt x="514" y="503"/>
                  </a:lnTo>
                  <a:lnTo>
                    <a:pt x="588" y="518"/>
                  </a:lnTo>
                  <a:lnTo>
                    <a:pt x="643" y="528"/>
                  </a:lnTo>
                  <a:lnTo>
                    <a:pt x="742" y="538"/>
                  </a:lnTo>
                  <a:lnTo>
                    <a:pt x="890" y="553"/>
                  </a:lnTo>
                  <a:lnTo>
                    <a:pt x="994" y="543"/>
                  </a:lnTo>
                  <a:lnTo>
                    <a:pt x="1137" y="523"/>
                  </a:lnTo>
                  <a:lnTo>
                    <a:pt x="1251" y="493"/>
                  </a:lnTo>
                  <a:lnTo>
                    <a:pt x="1469" y="349"/>
                  </a:lnTo>
                  <a:lnTo>
                    <a:pt x="1484" y="339"/>
                  </a:lnTo>
                  <a:lnTo>
                    <a:pt x="1523" y="314"/>
                  </a:lnTo>
                  <a:lnTo>
                    <a:pt x="1543" y="294"/>
                  </a:lnTo>
                  <a:lnTo>
                    <a:pt x="1563" y="274"/>
                  </a:lnTo>
                  <a:lnTo>
                    <a:pt x="1573" y="254"/>
                  </a:lnTo>
                  <a:lnTo>
                    <a:pt x="1578" y="229"/>
                  </a:lnTo>
                  <a:lnTo>
                    <a:pt x="1578" y="204"/>
                  </a:lnTo>
                  <a:lnTo>
                    <a:pt x="1573" y="174"/>
                  </a:lnTo>
                  <a:lnTo>
                    <a:pt x="1548" y="109"/>
                  </a:lnTo>
                  <a:lnTo>
                    <a:pt x="1528" y="55"/>
                  </a:lnTo>
                  <a:lnTo>
                    <a:pt x="1513" y="30"/>
                  </a:lnTo>
                  <a:lnTo>
                    <a:pt x="1479" y="10"/>
                  </a:lnTo>
                  <a:lnTo>
                    <a:pt x="1449" y="0"/>
                  </a:lnTo>
                  <a:lnTo>
                    <a:pt x="1043" y="129"/>
                  </a:lnTo>
                  <a:lnTo>
                    <a:pt x="761" y="214"/>
                  </a:lnTo>
                  <a:lnTo>
                    <a:pt x="667" y="239"/>
                  </a:lnTo>
                  <a:lnTo>
                    <a:pt x="628" y="249"/>
                  </a:lnTo>
                  <a:lnTo>
                    <a:pt x="361" y="194"/>
                  </a:lnTo>
                  <a:lnTo>
                    <a:pt x="113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098" name="Freeform 43"/>
            <p:cNvSpPr>
              <a:spLocks/>
            </p:cNvSpPr>
            <p:nvPr/>
          </p:nvSpPr>
          <p:spPr bwMode="auto">
            <a:xfrm>
              <a:off x="2006" y="1127"/>
              <a:ext cx="1578" cy="553"/>
            </a:xfrm>
            <a:custGeom>
              <a:avLst/>
              <a:gdLst>
                <a:gd name="T0" fmla="*/ 109 w 1578"/>
                <a:gd name="T1" fmla="*/ 144 h 553"/>
                <a:gd name="T2" fmla="*/ 70 w 1578"/>
                <a:gd name="T3" fmla="*/ 159 h 553"/>
                <a:gd name="T4" fmla="*/ 40 w 1578"/>
                <a:gd name="T5" fmla="*/ 174 h 553"/>
                <a:gd name="T6" fmla="*/ 20 w 1578"/>
                <a:gd name="T7" fmla="*/ 189 h 553"/>
                <a:gd name="T8" fmla="*/ 5 w 1578"/>
                <a:gd name="T9" fmla="*/ 224 h 553"/>
                <a:gd name="T10" fmla="*/ 0 w 1578"/>
                <a:gd name="T11" fmla="*/ 249 h 553"/>
                <a:gd name="T12" fmla="*/ 5 w 1578"/>
                <a:gd name="T13" fmla="*/ 274 h 553"/>
                <a:gd name="T14" fmla="*/ 15 w 1578"/>
                <a:gd name="T15" fmla="*/ 324 h 553"/>
                <a:gd name="T16" fmla="*/ 35 w 1578"/>
                <a:gd name="T17" fmla="*/ 363 h 553"/>
                <a:gd name="T18" fmla="*/ 55 w 1578"/>
                <a:gd name="T19" fmla="*/ 388 h 553"/>
                <a:gd name="T20" fmla="*/ 80 w 1578"/>
                <a:gd name="T21" fmla="*/ 408 h 553"/>
                <a:gd name="T22" fmla="*/ 109 w 1578"/>
                <a:gd name="T23" fmla="*/ 428 h 553"/>
                <a:gd name="T24" fmla="*/ 179 w 1578"/>
                <a:gd name="T25" fmla="*/ 433 h 553"/>
                <a:gd name="T26" fmla="*/ 263 w 1578"/>
                <a:gd name="T27" fmla="*/ 448 h 553"/>
                <a:gd name="T28" fmla="*/ 268 w 1578"/>
                <a:gd name="T29" fmla="*/ 448 h 553"/>
                <a:gd name="T30" fmla="*/ 263 w 1578"/>
                <a:gd name="T31" fmla="*/ 448 h 553"/>
                <a:gd name="T32" fmla="*/ 248 w 1578"/>
                <a:gd name="T33" fmla="*/ 448 h 553"/>
                <a:gd name="T34" fmla="*/ 337 w 1578"/>
                <a:gd name="T35" fmla="*/ 468 h 553"/>
                <a:gd name="T36" fmla="*/ 441 w 1578"/>
                <a:gd name="T37" fmla="*/ 493 h 553"/>
                <a:gd name="T38" fmla="*/ 515 w 1578"/>
                <a:gd name="T39" fmla="*/ 503 h 553"/>
                <a:gd name="T40" fmla="*/ 589 w 1578"/>
                <a:gd name="T41" fmla="*/ 518 h 553"/>
                <a:gd name="T42" fmla="*/ 643 w 1578"/>
                <a:gd name="T43" fmla="*/ 528 h 553"/>
                <a:gd name="T44" fmla="*/ 742 w 1578"/>
                <a:gd name="T45" fmla="*/ 538 h 553"/>
                <a:gd name="T46" fmla="*/ 891 w 1578"/>
                <a:gd name="T47" fmla="*/ 553 h 553"/>
                <a:gd name="T48" fmla="*/ 995 w 1578"/>
                <a:gd name="T49" fmla="*/ 543 h 553"/>
                <a:gd name="T50" fmla="*/ 1138 w 1578"/>
                <a:gd name="T51" fmla="*/ 523 h 553"/>
                <a:gd name="T52" fmla="*/ 1252 w 1578"/>
                <a:gd name="T53" fmla="*/ 493 h 553"/>
                <a:gd name="T54" fmla="*/ 1470 w 1578"/>
                <a:gd name="T55" fmla="*/ 348 h 553"/>
                <a:gd name="T56" fmla="*/ 1484 w 1578"/>
                <a:gd name="T57" fmla="*/ 339 h 553"/>
                <a:gd name="T58" fmla="*/ 1524 w 1578"/>
                <a:gd name="T59" fmla="*/ 314 h 553"/>
                <a:gd name="T60" fmla="*/ 1544 w 1578"/>
                <a:gd name="T61" fmla="*/ 294 h 553"/>
                <a:gd name="T62" fmla="*/ 1564 w 1578"/>
                <a:gd name="T63" fmla="*/ 274 h 553"/>
                <a:gd name="T64" fmla="*/ 1573 w 1578"/>
                <a:gd name="T65" fmla="*/ 254 h 553"/>
                <a:gd name="T66" fmla="*/ 1578 w 1578"/>
                <a:gd name="T67" fmla="*/ 229 h 553"/>
                <a:gd name="T68" fmla="*/ 1578 w 1578"/>
                <a:gd name="T69" fmla="*/ 204 h 553"/>
                <a:gd name="T70" fmla="*/ 1573 w 1578"/>
                <a:gd name="T71" fmla="*/ 174 h 553"/>
                <a:gd name="T72" fmla="*/ 1549 w 1578"/>
                <a:gd name="T73" fmla="*/ 109 h 553"/>
                <a:gd name="T74" fmla="*/ 1529 w 1578"/>
                <a:gd name="T75" fmla="*/ 55 h 553"/>
                <a:gd name="T76" fmla="*/ 1514 w 1578"/>
                <a:gd name="T77" fmla="*/ 30 h 553"/>
                <a:gd name="T78" fmla="*/ 1479 w 1578"/>
                <a:gd name="T79" fmla="*/ 10 h 553"/>
                <a:gd name="T80" fmla="*/ 1450 w 1578"/>
                <a:gd name="T81" fmla="*/ 0 h 553"/>
                <a:gd name="T82" fmla="*/ 1044 w 1578"/>
                <a:gd name="T83" fmla="*/ 129 h 553"/>
                <a:gd name="T84" fmla="*/ 762 w 1578"/>
                <a:gd name="T85" fmla="*/ 214 h 553"/>
                <a:gd name="T86" fmla="*/ 668 w 1578"/>
                <a:gd name="T87" fmla="*/ 239 h 553"/>
                <a:gd name="T88" fmla="*/ 629 w 1578"/>
                <a:gd name="T89" fmla="*/ 249 h 553"/>
                <a:gd name="T90" fmla="*/ 362 w 1578"/>
                <a:gd name="T91" fmla="*/ 194 h 553"/>
                <a:gd name="T92" fmla="*/ 109 w 1578"/>
                <a:gd name="T93" fmla="*/ 144 h 5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78" h="553">
                  <a:moveTo>
                    <a:pt x="109" y="144"/>
                  </a:moveTo>
                  <a:lnTo>
                    <a:pt x="70" y="159"/>
                  </a:lnTo>
                  <a:lnTo>
                    <a:pt x="40" y="174"/>
                  </a:lnTo>
                  <a:lnTo>
                    <a:pt x="20" y="189"/>
                  </a:lnTo>
                  <a:lnTo>
                    <a:pt x="5" y="224"/>
                  </a:lnTo>
                  <a:lnTo>
                    <a:pt x="0" y="249"/>
                  </a:lnTo>
                  <a:lnTo>
                    <a:pt x="5" y="274"/>
                  </a:lnTo>
                  <a:lnTo>
                    <a:pt x="15" y="324"/>
                  </a:lnTo>
                  <a:lnTo>
                    <a:pt x="35" y="363"/>
                  </a:lnTo>
                  <a:lnTo>
                    <a:pt x="55" y="388"/>
                  </a:lnTo>
                  <a:lnTo>
                    <a:pt x="80" y="408"/>
                  </a:lnTo>
                  <a:lnTo>
                    <a:pt x="109" y="428"/>
                  </a:lnTo>
                  <a:lnTo>
                    <a:pt x="179" y="433"/>
                  </a:lnTo>
                  <a:lnTo>
                    <a:pt x="263" y="448"/>
                  </a:lnTo>
                  <a:lnTo>
                    <a:pt x="268" y="448"/>
                  </a:lnTo>
                  <a:lnTo>
                    <a:pt x="263" y="448"/>
                  </a:lnTo>
                  <a:lnTo>
                    <a:pt x="248" y="448"/>
                  </a:lnTo>
                  <a:lnTo>
                    <a:pt x="337" y="468"/>
                  </a:lnTo>
                  <a:lnTo>
                    <a:pt x="441" y="493"/>
                  </a:lnTo>
                  <a:lnTo>
                    <a:pt x="515" y="503"/>
                  </a:lnTo>
                  <a:lnTo>
                    <a:pt x="589" y="518"/>
                  </a:lnTo>
                  <a:lnTo>
                    <a:pt x="643" y="528"/>
                  </a:lnTo>
                  <a:lnTo>
                    <a:pt x="742" y="538"/>
                  </a:lnTo>
                  <a:lnTo>
                    <a:pt x="891" y="553"/>
                  </a:lnTo>
                  <a:lnTo>
                    <a:pt x="995" y="543"/>
                  </a:lnTo>
                  <a:lnTo>
                    <a:pt x="1138" y="523"/>
                  </a:lnTo>
                  <a:lnTo>
                    <a:pt x="1252" y="493"/>
                  </a:lnTo>
                  <a:lnTo>
                    <a:pt x="1470" y="348"/>
                  </a:lnTo>
                  <a:lnTo>
                    <a:pt x="1484" y="339"/>
                  </a:lnTo>
                  <a:lnTo>
                    <a:pt x="1524" y="314"/>
                  </a:lnTo>
                  <a:lnTo>
                    <a:pt x="1544" y="294"/>
                  </a:lnTo>
                  <a:lnTo>
                    <a:pt x="1564" y="274"/>
                  </a:lnTo>
                  <a:lnTo>
                    <a:pt x="1573" y="254"/>
                  </a:lnTo>
                  <a:lnTo>
                    <a:pt x="1578" y="229"/>
                  </a:lnTo>
                  <a:lnTo>
                    <a:pt x="1578" y="204"/>
                  </a:lnTo>
                  <a:lnTo>
                    <a:pt x="1573" y="174"/>
                  </a:lnTo>
                  <a:lnTo>
                    <a:pt x="1549" y="109"/>
                  </a:lnTo>
                  <a:lnTo>
                    <a:pt x="1529" y="55"/>
                  </a:lnTo>
                  <a:lnTo>
                    <a:pt x="1514" y="30"/>
                  </a:lnTo>
                  <a:lnTo>
                    <a:pt x="1479" y="10"/>
                  </a:lnTo>
                  <a:lnTo>
                    <a:pt x="1450" y="0"/>
                  </a:lnTo>
                  <a:lnTo>
                    <a:pt x="1044" y="129"/>
                  </a:lnTo>
                  <a:lnTo>
                    <a:pt x="762" y="214"/>
                  </a:lnTo>
                  <a:lnTo>
                    <a:pt x="668" y="239"/>
                  </a:lnTo>
                  <a:lnTo>
                    <a:pt x="629" y="249"/>
                  </a:lnTo>
                  <a:lnTo>
                    <a:pt x="362" y="194"/>
                  </a:lnTo>
                  <a:lnTo>
                    <a:pt x="109" y="144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99" name="Freeform 44"/>
            <p:cNvSpPr>
              <a:spLocks/>
            </p:cNvSpPr>
            <p:nvPr/>
          </p:nvSpPr>
          <p:spPr bwMode="auto">
            <a:xfrm>
              <a:off x="1922" y="1754"/>
              <a:ext cx="1895" cy="1041"/>
            </a:xfrm>
            <a:custGeom>
              <a:avLst/>
              <a:gdLst>
                <a:gd name="T0" fmla="*/ 99 w 1895"/>
                <a:gd name="T1" fmla="*/ 35 h 1041"/>
                <a:gd name="T2" fmla="*/ 40 w 1895"/>
                <a:gd name="T3" fmla="*/ 80 h 1041"/>
                <a:gd name="T4" fmla="*/ 15 w 1895"/>
                <a:gd name="T5" fmla="*/ 125 h 1041"/>
                <a:gd name="T6" fmla="*/ 0 w 1895"/>
                <a:gd name="T7" fmla="*/ 205 h 1041"/>
                <a:gd name="T8" fmla="*/ 5 w 1895"/>
                <a:gd name="T9" fmla="*/ 289 h 1041"/>
                <a:gd name="T10" fmla="*/ 30 w 1895"/>
                <a:gd name="T11" fmla="*/ 369 h 1041"/>
                <a:gd name="T12" fmla="*/ 139 w 1895"/>
                <a:gd name="T13" fmla="*/ 513 h 1041"/>
                <a:gd name="T14" fmla="*/ 258 w 1895"/>
                <a:gd name="T15" fmla="*/ 598 h 1041"/>
                <a:gd name="T16" fmla="*/ 436 w 1895"/>
                <a:gd name="T17" fmla="*/ 708 h 1041"/>
                <a:gd name="T18" fmla="*/ 559 w 1895"/>
                <a:gd name="T19" fmla="*/ 832 h 1041"/>
                <a:gd name="T20" fmla="*/ 638 w 1895"/>
                <a:gd name="T21" fmla="*/ 897 h 1041"/>
                <a:gd name="T22" fmla="*/ 727 w 1895"/>
                <a:gd name="T23" fmla="*/ 971 h 1041"/>
                <a:gd name="T24" fmla="*/ 782 w 1895"/>
                <a:gd name="T25" fmla="*/ 996 h 1041"/>
                <a:gd name="T26" fmla="*/ 861 w 1895"/>
                <a:gd name="T27" fmla="*/ 1011 h 1041"/>
                <a:gd name="T28" fmla="*/ 1000 w 1895"/>
                <a:gd name="T29" fmla="*/ 1036 h 1041"/>
                <a:gd name="T30" fmla="*/ 1059 w 1895"/>
                <a:gd name="T31" fmla="*/ 1036 h 1041"/>
                <a:gd name="T32" fmla="*/ 1103 w 1895"/>
                <a:gd name="T33" fmla="*/ 1011 h 1041"/>
                <a:gd name="T34" fmla="*/ 1178 w 1895"/>
                <a:gd name="T35" fmla="*/ 996 h 1041"/>
                <a:gd name="T36" fmla="*/ 1227 w 1895"/>
                <a:gd name="T37" fmla="*/ 966 h 1041"/>
                <a:gd name="T38" fmla="*/ 1277 w 1895"/>
                <a:gd name="T39" fmla="*/ 887 h 1041"/>
                <a:gd name="T40" fmla="*/ 1326 w 1895"/>
                <a:gd name="T41" fmla="*/ 752 h 1041"/>
                <a:gd name="T42" fmla="*/ 1346 w 1895"/>
                <a:gd name="T43" fmla="*/ 717 h 1041"/>
                <a:gd name="T44" fmla="*/ 1420 w 1895"/>
                <a:gd name="T45" fmla="*/ 653 h 1041"/>
                <a:gd name="T46" fmla="*/ 1460 w 1895"/>
                <a:gd name="T47" fmla="*/ 613 h 1041"/>
                <a:gd name="T48" fmla="*/ 1494 w 1895"/>
                <a:gd name="T49" fmla="*/ 583 h 1041"/>
                <a:gd name="T50" fmla="*/ 1687 w 1895"/>
                <a:gd name="T51" fmla="*/ 503 h 1041"/>
                <a:gd name="T52" fmla="*/ 1781 w 1895"/>
                <a:gd name="T53" fmla="*/ 439 h 1041"/>
                <a:gd name="T54" fmla="*/ 1826 w 1895"/>
                <a:gd name="T55" fmla="*/ 379 h 1041"/>
                <a:gd name="T56" fmla="*/ 1895 w 1895"/>
                <a:gd name="T57" fmla="*/ 229 h 1041"/>
                <a:gd name="T58" fmla="*/ 1895 w 1895"/>
                <a:gd name="T59" fmla="*/ 190 h 1041"/>
                <a:gd name="T60" fmla="*/ 1850 w 1895"/>
                <a:gd name="T61" fmla="*/ 120 h 1041"/>
                <a:gd name="T62" fmla="*/ 1796 w 1895"/>
                <a:gd name="T63" fmla="*/ 65 h 1041"/>
                <a:gd name="T64" fmla="*/ 1697 w 1895"/>
                <a:gd name="T65" fmla="*/ 10 h 1041"/>
                <a:gd name="T66" fmla="*/ 1583 w 1895"/>
                <a:gd name="T67" fmla="*/ 0 h 1041"/>
                <a:gd name="T68" fmla="*/ 455 w 1895"/>
                <a:gd name="T69" fmla="*/ 5 h 104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895" h="1041">
                  <a:moveTo>
                    <a:pt x="159" y="0"/>
                  </a:moveTo>
                  <a:lnTo>
                    <a:pt x="99" y="35"/>
                  </a:lnTo>
                  <a:lnTo>
                    <a:pt x="55" y="65"/>
                  </a:lnTo>
                  <a:lnTo>
                    <a:pt x="40" y="80"/>
                  </a:lnTo>
                  <a:lnTo>
                    <a:pt x="25" y="95"/>
                  </a:lnTo>
                  <a:lnTo>
                    <a:pt x="15" y="125"/>
                  </a:lnTo>
                  <a:lnTo>
                    <a:pt x="5" y="165"/>
                  </a:lnTo>
                  <a:lnTo>
                    <a:pt x="0" y="205"/>
                  </a:lnTo>
                  <a:lnTo>
                    <a:pt x="0" y="249"/>
                  </a:lnTo>
                  <a:lnTo>
                    <a:pt x="5" y="289"/>
                  </a:lnTo>
                  <a:lnTo>
                    <a:pt x="15" y="329"/>
                  </a:lnTo>
                  <a:lnTo>
                    <a:pt x="30" y="369"/>
                  </a:lnTo>
                  <a:lnTo>
                    <a:pt x="65" y="419"/>
                  </a:lnTo>
                  <a:lnTo>
                    <a:pt x="139" y="513"/>
                  </a:lnTo>
                  <a:lnTo>
                    <a:pt x="183" y="548"/>
                  </a:lnTo>
                  <a:lnTo>
                    <a:pt x="258" y="598"/>
                  </a:lnTo>
                  <a:lnTo>
                    <a:pt x="386" y="678"/>
                  </a:lnTo>
                  <a:lnTo>
                    <a:pt x="436" y="708"/>
                  </a:lnTo>
                  <a:lnTo>
                    <a:pt x="485" y="752"/>
                  </a:lnTo>
                  <a:lnTo>
                    <a:pt x="559" y="832"/>
                  </a:lnTo>
                  <a:lnTo>
                    <a:pt x="589" y="857"/>
                  </a:lnTo>
                  <a:lnTo>
                    <a:pt x="638" y="897"/>
                  </a:lnTo>
                  <a:lnTo>
                    <a:pt x="688" y="937"/>
                  </a:lnTo>
                  <a:lnTo>
                    <a:pt x="727" y="971"/>
                  </a:lnTo>
                  <a:lnTo>
                    <a:pt x="752" y="986"/>
                  </a:lnTo>
                  <a:lnTo>
                    <a:pt x="782" y="996"/>
                  </a:lnTo>
                  <a:lnTo>
                    <a:pt x="817" y="1006"/>
                  </a:lnTo>
                  <a:lnTo>
                    <a:pt x="861" y="1011"/>
                  </a:lnTo>
                  <a:lnTo>
                    <a:pt x="940" y="1026"/>
                  </a:lnTo>
                  <a:lnTo>
                    <a:pt x="1000" y="1036"/>
                  </a:lnTo>
                  <a:lnTo>
                    <a:pt x="1039" y="1041"/>
                  </a:lnTo>
                  <a:lnTo>
                    <a:pt x="1059" y="1036"/>
                  </a:lnTo>
                  <a:lnTo>
                    <a:pt x="1084" y="1021"/>
                  </a:lnTo>
                  <a:lnTo>
                    <a:pt x="1103" y="1011"/>
                  </a:lnTo>
                  <a:lnTo>
                    <a:pt x="1128" y="1006"/>
                  </a:lnTo>
                  <a:lnTo>
                    <a:pt x="1178" y="996"/>
                  </a:lnTo>
                  <a:lnTo>
                    <a:pt x="1202" y="986"/>
                  </a:lnTo>
                  <a:lnTo>
                    <a:pt x="1227" y="966"/>
                  </a:lnTo>
                  <a:lnTo>
                    <a:pt x="1252" y="932"/>
                  </a:lnTo>
                  <a:lnTo>
                    <a:pt x="1277" y="887"/>
                  </a:lnTo>
                  <a:lnTo>
                    <a:pt x="1311" y="802"/>
                  </a:lnTo>
                  <a:lnTo>
                    <a:pt x="1326" y="752"/>
                  </a:lnTo>
                  <a:lnTo>
                    <a:pt x="1331" y="732"/>
                  </a:lnTo>
                  <a:lnTo>
                    <a:pt x="1346" y="717"/>
                  </a:lnTo>
                  <a:lnTo>
                    <a:pt x="1395" y="678"/>
                  </a:lnTo>
                  <a:lnTo>
                    <a:pt x="1420" y="653"/>
                  </a:lnTo>
                  <a:lnTo>
                    <a:pt x="1440" y="638"/>
                  </a:lnTo>
                  <a:lnTo>
                    <a:pt x="1460" y="613"/>
                  </a:lnTo>
                  <a:lnTo>
                    <a:pt x="1474" y="598"/>
                  </a:lnTo>
                  <a:lnTo>
                    <a:pt x="1494" y="583"/>
                  </a:lnTo>
                  <a:lnTo>
                    <a:pt x="1583" y="543"/>
                  </a:lnTo>
                  <a:lnTo>
                    <a:pt x="1687" y="503"/>
                  </a:lnTo>
                  <a:lnTo>
                    <a:pt x="1756" y="459"/>
                  </a:lnTo>
                  <a:lnTo>
                    <a:pt x="1781" y="439"/>
                  </a:lnTo>
                  <a:lnTo>
                    <a:pt x="1801" y="419"/>
                  </a:lnTo>
                  <a:lnTo>
                    <a:pt x="1826" y="379"/>
                  </a:lnTo>
                  <a:lnTo>
                    <a:pt x="1875" y="279"/>
                  </a:lnTo>
                  <a:lnTo>
                    <a:pt x="1895" y="229"/>
                  </a:lnTo>
                  <a:lnTo>
                    <a:pt x="1895" y="210"/>
                  </a:lnTo>
                  <a:lnTo>
                    <a:pt x="1895" y="190"/>
                  </a:lnTo>
                  <a:lnTo>
                    <a:pt x="1875" y="155"/>
                  </a:lnTo>
                  <a:lnTo>
                    <a:pt x="1850" y="120"/>
                  </a:lnTo>
                  <a:lnTo>
                    <a:pt x="1821" y="85"/>
                  </a:lnTo>
                  <a:lnTo>
                    <a:pt x="1796" y="65"/>
                  </a:lnTo>
                  <a:lnTo>
                    <a:pt x="1751" y="35"/>
                  </a:lnTo>
                  <a:lnTo>
                    <a:pt x="1697" y="10"/>
                  </a:lnTo>
                  <a:lnTo>
                    <a:pt x="1648" y="5"/>
                  </a:lnTo>
                  <a:lnTo>
                    <a:pt x="1583" y="0"/>
                  </a:lnTo>
                  <a:lnTo>
                    <a:pt x="1494" y="0"/>
                  </a:lnTo>
                  <a:lnTo>
                    <a:pt x="455" y="5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0" name="Freeform 45"/>
            <p:cNvSpPr>
              <a:spLocks/>
            </p:cNvSpPr>
            <p:nvPr/>
          </p:nvSpPr>
          <p:spPr bwMode="auto">
            <a:xfrm>
              <a:off x="2086" y="1187"/>
              <a:ext cx="1493" cy="936"/>
            </a:xfrm>
            <a:custGeom>
              <a:avLst/>
              <a:gdLst>
                <a:gd name="T0" fmla="*/ 128 w 1493"/>
                <a:gd name="T1" fmla="*/ 209 h 936"/>
                <a:gd name="T2" fmla="*/ 79 w 1493"/>
                <a:gd name="T3" fmla="*/ 283 h 936"/>
                <a:gd name="T4" fmla="*/ 39 w 1493"/>
                <a:gd name="T5" fmla="*/ 358 h 936"/>
                <a:gd name="T6" fmla="*/ 24 w 1493"/>
                <a:gd name="T7" fmla="*/ 393 h 936"/>
                <a:gd name="T8" fmla="*/ 9 w 1493"/>
                <a:gd name="T9" fmla="*/ 433 h 936"/>
                <a:gd name="T10" fmla="*/ 5 w 1493"/>
                <a:gd name="T11" fmla="*/ 473 h 936"/>
                <a:gd name="T12" fmla="*/ 0 w 1493"/>
                <a:gd name="T13" fmla="*/ 513 h 936"/>
                <a:gd name="T14" fmla="*/ 5 w 1493"/>
                <a:gd name="T15" fmla="*/ 557 h 936"/>
                <a:gd name="T16" fmla="*/ 14 w 1493"/>
                <a:gd name="T17" fmla="*/ 602 h 936"/>
                <a:gd name="T18" fmla="*/ 29 w 1493"/>
                <a:gd name="T19" fmla="*/ 647 h 936"/>
                <a:gd name="T20" fmla="*/ 54 w 1493"/>
                <a:gd name="T21" fmla="*/ 692 h 936"/>
                <a:gd name="T22" fmla="*/ 89 w 1493"/>
                <a:gd name="T23" fmla="*/ 732 h 936"/>
                <a:gd name="T24" fmla="*/ 128 w 1493"/>
                <a:gd name="T25" fmla="*/ 772 h 936"/>
                <a:gd name="T26" fmla="*/ 197 w 1493"/>
                <a:gd name="T27" fmla="*/ 816 h 936"/>
                <a:gd name="T28" fmla="*/ 222 w 1493"/>
                <a:gd name="T29" fmla="*/ 826 h 936"/>
                <a:gd name="T30" fmla="*/ 242 w 1493"/>
                <a:gd name="T31" fmla="*/ 831 h 936"/>
                <a:gd name="T32" fmla="*/ 282 w 1493"/>
                <a:gd name="T33" fmla="*/ 831 h 936"/>
                <a:gd name="T34" fmla="*/ 346 w 1493"/>
                <a:gd name="T35" fmla="*/ 826 h 936"/>
                <a:gd name="T36" fmla="*/ 385 w 1493"/>
                <a:gd name="T37" fmla="*/ 816 h 936"/>
                <a:gd name="T38" fmla="*/ 420 w 1493"/>
                <a:gd name="T39" fmla="*/ 806 h 936"/>
                <a:gd name="T40" fmla="*/ 450 w 1493"/>
                <a:gd name="T41" fmla="*/ 791 h 936"/>
                <a:gd name="T42" fmla="*/ 470 w 1493"/>
                <a:gd name="T43" fmla="*/ 772 h 936"/>
                <a:gd name="T44" fmla="*/ 514 w 1493"/>
                <a:gd name="T45" fmla="*/ 742 h 936"/>
                <a:gd name="T46" fmla="*/ 539 w 1493"/>
                <a:gd name="T47" fmla="*/ 737 h 936"/>
                <a:gd name="T48" fmla="*/ 568 w 1493"/>
                <a:gd name="T49" fmla="*/ 732 h 936"/>
                <a:gd name="T50" fmla="*/ 638 w 1493"/>
                <a:gd name="T51" fmla="*/ 737 h 936"/>
                <a:gd name="T52" fmla="*/ 722 w 1493"/>
                <a:gd name="T53" fmla="*/ 742 h 936"/>
                <a:gd name="T54" fmla="*/ 806 w 1493"/>
                <a:gd name="T55" fmla="*/ 762 h 936"/>
                <a:gd name="T56" fmla="*/ 840 w 1493"/>
                <a:gd name="T57" fmla="*/ 772 h 936"/>
                <a:gd name="T58" fmla="*/ 875 w 1493"/>
                <a:gd name="T59" fmla="*/ 786 h 936"/>
                <a:gd name="T60" fmla="*/ 925 w 1493"/>
                <a:gd name="T61" fmla="*/ 826 h 936"/>
                <a:gd name="T62" fmla="*/ 974 w 1493"/>
                <a:gd name="T63" fmla="*/ 871 h 936"/>
                <a:gd name="T64" fmla="*/ 1024 w 1493"/>
                <a:gd name="T65" fmla="*/ 906 h 936"/>
                <a:gd name="T66" fmla="*/ 1048 w 1493"/>
                <a:gd name="T67" fmla="*/ 921 h 936"/>
                <a:gd name="T68" fmla="*/ 1073 w 1493"/>
                <a:gd name="T69" fmla="*/ 926 h 936"/>
                <a:gd name="T70" fmla="*/ 1137 w 1493"/>
                <a:gd name="T71" fmla="*/ 936 h 936"/>
                <a:gd name="T72" fmla="*/ 1207 w 1493"/>
                <a:gd name="T73" fmla="*/ 926 h 936"/>
                <a:gd name="T74" fmla="*/ 1241 w 1493"/>
                <a:gd name="T75" fmla="*/ 921 h 936"/>
                <a:gd name="T76" fmla="*/ 1276 w 1493"/>
                <a:gd name="T77" fmla="*/ 906 h 936"/>
                <a:gd name="T78" fmla="*/ 1305 w 1493"/>
                <a:gd name="T79" fmla="*/ 886 h 936"/>
                <a:gd name="T80" fmla="*/ 1330 w 1493"/>
                <a:gd name="T81" fmla="*/ 866 h 936"/>
                <a:gd name="T82" fmla="*/ 1385 w 1493"/>
                <a:gd name="T83" fmla="*/ 811 h 936"/>
                <a:gd name="T84" fmla="*/ 1439 w 1493"/>
                <a:gd name="T85" fmla="*/ 747 h 936"/>
                <a:gd name="T86" fmla="*/ 1464 w 1493"/>
                <a:gd name="T87" fmla="*/ 717 h 936"/>
                <a:gd name="T88" fmla="*/ 1484 w 1493"/>
                <a:gd name="T89" fmla="*/ 677 h 936"/>
                <a:gd name="T90" fmla="*/ 1493 w 1493"/>
                <a:gd name="T91" fmla="*/ 637 h 936"/>
                <a:gd name="T92" fmla="*/ 1493 w 1493"/>
                <a:gd name="T93" fmla="*/ 592 h 936"/>
                <a:gd name="T94" fmla="*/ 1479 w 1493"/>
                <a:gd name="T95" fmla="*/ 508 h 936"/>
                <a:gd name="T96" fmla="*/ 1464 w 1493"/>
                <a:gd name="T97" fmla="*/ 443 h 936"/>
                <a:gd name="T98" fmla="*/ 1439 w 1493"/>
                <a:gd name="T99" fmla="*/ 393 h 936"/>
                <a:gd name="T100" fmla="*/ 1414 w 1493"/>
                <a:gd name="T101" fmla="*/ 348 h 936"/>
                <a:gd name="T102" fmla="*/ 1394 w 1493"/>
                <a:gd name="T103" fmla="*/ 308 h 936"/>
                <a:gd name="T104" fmla="*/ 1380 w 1493"/>
                <a:gd name="T105" fmla="*/ 274 h 936"/>
                <a:gd name="T106" fmla="*/ 1360 w 1493"/>
                <a:gd name="T107" fmla="*/ 219 h 936"/>
                <a:gd name="T108" fmla="*/ 1345 w 1493"/>
                <a:gd name="T109" fmla="*/ 184 h 936"/>
                <a:gd name="T110" fmla="*/ 1320 w 1493"/>
                <a:gd name="T111" fmla="*/ 149 h 936"/>
                <a:gd name="T112" fmla="*/ 1291 w 1493"/>
                <a:gd name="T113" fmla="*/ 109 h 936"/>
                <a:gd name="T114" fmla="*/ 722 w 1493"/>
                <a:gd name="T115" fmla="*/ 0 h 936"/>
                <a:gd name="T116" fmla="*/ 163 w 1493"/>
                <a:gd name="T117" fmla="*/ 79 h 936"/>
                <a:gd name="T118" fmla="*/ 128 w 1493"/>
                <a:gd name="T119" fmla="*/ 209 h 9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493" h="936">
                  <a:moveTo>
                    <a:pt x="128" y="209"/>
                  </a:moveTo>
                  <a:lnTo>
                    <a:pt x="79" y="283"/>
                  </a:lnTo>
                  <a:lnTo>
                    <a:pt x="39" y="358"/>
                  </a:lnTo>
                  <a:lnTo>
                    <a:pt x="24" y="393"/>
                  </a:lnTo>
                  <a:lnTo>
                    <a:pt x="9" y="433"/>
                  </a:lnTo>
                  <a:lnTo>
                    <a:pt x="5" y="473"/>
                  </a:lnTo>
                  <a:lnTo>
                    <a:pt x="0" y="513"/>
                  </a:lnTo>
                  <a:lnTo>
                    <a:pt x="5" y="557"/>
                  </a:lnTo>
                  <a:lnTo>
                    <a:pt x="14" y="602"/>
                  </a:lnTo>
                  <a:lnTo>
                    <a:pt x="29" y="647"/>
                  </a:lnTo>
                  <a:lnTo>
                    <a:pt x="54" y="692"/>
                  </a:lnTo>
                  <a:lnTo>
                    <a:pt x="89" y="732"/>
                  </a:lnTo>
                  <a:lnTo>
                    <a:pt x="128" y="772"/>
                  </a:lnTo>
                  <a:lnTo>
                    <a:pt x="197" y="816"/>
                  </a:lnTo>
                  <a:lnTo>
                    <a:pt x="222" y="826"/>
                  </a:lnTo>
                  <a:lnTo>
                    <a:pt x="242" y="831"/>
                  </a:lnTo>
                  <a:lnTo>
                    <a:pt x="282" y="831"/>
                  </a:lnTo>
                  <a:lnTo>
                    <a:pt x="346" y="826"/>
                  </a:lnTo>
                  <a:lnTo>
                    <a:pt x="385" y="816"/>
                  </a:lnTo>
                  <a:lnTo>
                    <a:pt x="420" y="806"/>
                  </a:lnTo>
                  <a:lnTo>
                    <a:pt x="450" y="791"/>
                  </a:lnTo>
                  <a:lnTo>
                    <a:pt x="470" y="772"/>
                  </a:lnTo>
                  <a:lnTo>
                    <a:pt x="514" y="742"/>
                  </a:lnTo>
                  <a:lnTo>
                    <a:pt x="539" y="737"/>
                  </a:lnTo>
                  <a:lnTo>
                    <a:pt x="568" y="732"/>
                  </a:lnTo>
                  <a:lnTo>
                    <a:pt x="638" y="737"/>
                  </a:lnTo>
                  <a:lnTo>
                    <a:pt x="722" y="742"/>
                  </a:lnTo>
                  <a:lnTo>
                    <a:pt x="806" y="762"/>
                  </a:lnTo>
                  <a:lnTo>
                    <a:pt x="840" y="772"/>
                  </a:lnTo>
                  <a:lnTo>
                    <a:pt x="875" y="786"/>
                  </a:lnTo>
                  <a:lnTo>
                    <a:pt x="925" y="826"/>
                  </a:lnTo>
                  <a:lnTo>
                    <a:pt x="974" y="871"/>
                  </a:lnTo>
                  <a:lnTo>
                    <a:pt x="1024" y="906"/>
                  </a:lnTo>
                  <a:lnTo>
                    <a:pt x="1048" y="921"/>
                  </a:lnTo>
                  <a:lnTo>
                    <a:pt x="1073" y="926"/>
                  </a:lnTo>
                  <a:lnTo>
                    <a:pt x="1137" y="936"/>
                  </a:lnTo>
                  <a:lnTo>
                    <a:pt x="1207" y="926"/>
                  </a:lnTo>
                  <a:lnTo>
                    <a:pt x="1241" y="921"/>
                  </a:lnTo>
                  <a:lnTo>
                    <a:pt x="1276" y="906"/>
                  </a:lnTo>
                  <a:lnTo>
                    <a:pt x="1305" y="886"/>
                  </a:lnTo>
                  <a:lnTo>
                    <a:pt x="1330" y="866"/>
                  </a:lnTo>
                  <a:lnTo>
                    <a:pt x="1385" y="811"/>
                  </a:lnTo>
                  <a:lnTo>
                    <a:pt x="1439" y="747"/>
                  </a:lnTo>
                  <a:lnTo>
                    <a:pt x="1464" y="717"/>
                  </a:lnTo>
                  <a:lnTo>
                    <a:pt x="1484" y="677"/>
                  </a:lnTo>
                  <a:lnTo>
                    <a:pt x="1493" y="637"/>
                  </a:lnTo>
                  <a:lnTo>
                    <a:pt x="1493" y="592"/>
                  </a:lnTo>
                  <a:lnTo>
                    <a:pt x="1479" y="508"/>
                  </a:lnTo>
                  <a:lnTo>
                    <a:pt x="1464" y="443"/>
                  </a:lnTo>
                  <a:lnTo>
                    <a:pt x="1439" y="393"/>
                  </a:lnTo>
                  <a:lnTo>
                    <a:pt x="1414" y="348"/>
                  </a:lnTo>
                  <a:lnTo>
                    <a:pt x="1394" y="308"/>
                  </a:lnTo>
                  <a:lnTo>
                    <a:pt x="1380" y="274"/>
                  </a:lnTo>
                  <a:lnTo>
                    <a:pt x="1360" y="219"/>
                  </a:lnTo>
                  <a:lnTo>
                    <a:pt x="1345" y="184"/>
                  </a:lnTo>
                  <a:lnTo>
                    <a:pt x="1320" y="149"/>
                  </a:lnTo>
                  <a:lnTo>
                    <a:pt x="1291" y="109"/>
                  </a:lnTo>
                  <a:lnTo>
                    <a:pt x="722" y="0"/>
                  </a:lnTo>
                  <a:lnTo>
                    <a:pt x="163" y="79"/>
                  </a:lnTo>
                  <a:lnTo>
                    <a:pt x="128" y="209"/>
                  </a:lnTo>
                  <a:close/>
                </a:path>
              </a:pathLst>
            </a:custGeom>
            <a:solidFill>
              <a:srgbClr val="FFCCCC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1" name="Freeform 46"/>
            <p:cNvSpPr>
              <a:spLocks/>
            </p:cNvSpPr>
            <p:nvPr/>
          </p:nvSpPr>
          <p:spPr bwMode="auto">
            <a:xfrm>
              <a:off x="2902" y="1620"/>
              <a:ext cx="163" cy="139"/>
            </a:xfrm>
            <a:custGeom>
              <a:avLst/>
              <a:gdLst>
                <a:gd name="T0" fmla="*/ 163 w 163"/>
                <a:gd name="T1" fmla="*/ 99 h 139"/>
                <a:gd name="T2" fmla="*/ 143 w 163"/>
                <a:gd name="T3" fmla="*/ 124 h 139"/>
                <a:gd name="T4" fmla="*/ 123 w 163"/>
                <a:gd name="T5" fmla="*/ 134 h 139"/>
                <a:gd name="T6" fmla="*/ 94 w 163"/>
                <a:gd name="T7" fmla="*/ 139 h 139"/>
                <a:gd name="T8" fmla="*/ 59 w 163"/>
                <a:gd name="T9" fmla="*/ 134 h 139"/>
                <a:gd name="T10" fmla="*/ 29 w 163"/>
                <a:gd name="T11" fmla="*/ 119 h 139"/>
                <a:gd name="T12" fmla="*/ 10 w 163"/>
                <a:gd name="T13" fmla="*/ 95 h 139"/>
                <a:gd name="T14" fmla="*/ 0 w 163"/>
                <a:gd name="T15" fmla="*/ 70 h 139"/>
                <a:gd name="T16" fmla="*/ 5 w 163"/>
                <a:gd name="T17" fmla="*/ 40 h 139"/>
                <a:gd name="T18" fmla="*/ 20 w 163"/>
                <a:gd name="T19" fmla="*/ 20 h 139"/>
                <a:gd name="T20" fmla="*/ 44 w 163"/>
                <a:gd name="T21" fmla="*/ 5 h 139"/>
                <a:gd name="T22" fmla="*/ 74 w 163"/>
                <a:gd name="T23" fmla="*/ 0 h 139"/>
                <a:gd name="T24" fmla="*/ 109 w 163"/>
                <a:gd name="T25" fmla="*/ 5 h 139"/>
                <a:gd name="T26" fmla="*/ 133 w 163"/>
                <a:gd name="T27" fmla="*/ 20 h 139"/>
                <a:gd name="T28" fmla="*/ 153 w 163"/>
                <a:gd name="T29" fmla="*/ 45 h 139"/>
                <a:gd name="T30" fmla="*/ 163 w 163"/>
                <a:gd name="T31" fmla="*/ 70 h 139"/>
                <a:gd name="T32" fmla="*/ 163 w 163"/>
                <a:gd name="T33" fmla="*/ 95 h 139"/>
                <a:gd name="T34" fmla="*/ 163 w 163"/>
                <a:gd name="T35" fmla="*/ 99 h 1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3" h="139">
                  <a:moveTo>
                    <a:pt x="163" y="99"/>
                  </a:moveTo>
                  <a:lnTo>
                    <a:pt x="143" y="124"/>
                  </a:lnTo>
                  <a:lnTo>
                    <a:pt x="123" y="134"/>
                  </a:lnTo>
                  <a:lnTo>
                    <a:pt x="94" y="139"/>
                  </a:lnTo>
                  <a:lnTo>
                    <a:pt x="59" y="134"/>
                  </a:lnTo>
                  <a:lnTo>
                    <a:pt x="29" y="119"/>
                  </a:lnTo>
                  <a:lnTo>
                    <a:pt x="10" y="95"/>
                  </a:lnTo>
                  <a:lnTo>
                    <a:pt x="0" y="70"/>
                  </a:lnTo>
                  <a:lnTo>
                    <a:pt x="5" y="40"/>
                  </a:lnTo>
                  <a:lnTo>
                    <a:pt x="20" y="20"/>
                  </a:lnTo>
                  <a:lnTo>
                    <a:pt x="44" y="5"/>
                  </a:lnTo>
                  <a:lnTo>
                    <a:pt x="74" y="0"/>
                  </a:lnTo>
                  <a:lnTo>
                    <a:pt x="109" y="5"/>
                  </a:lnTo>
                  <a:lnTo>
                    <a:pt x="133" y="20"/>
                  </a:lnTo>
                  <a:lnTo>
                    <a:pt x="153" y="45"/>
                  </a:lnTo>
                  <a:lnTo>
                    <a:pt x="163" y="70"/>
                  </a:lnTo>
                  <a:lnTo>
                    <a:pt x="163" y="95"/>
                  </a:lnTo>
                  <a:lnTo>
                    <a:pt x="163" y="99"/>
                  </a:lnTo>
                  <a:close/>
                </a:path>
              </a:pathLst>
            </a:custGeom>
            <a:solidFill>
              <a:srgbClr val="D4A97E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2" name="Freeform 47"/>
            <p:cNvSpPr>
              <a:spLocks/>
            </p:cNvSpPr>
            <p:nvPr/>
          </p:nvSpPr>
          <p:spPr bwMode="auto">
            <a:xfrm>
              <a:off x="2432" y="1565"/>
              <a:ext cx="163" cy="154"/>
            </a:xfrm>
            <a:custGeom>
              <a:avLst/>
              <a:gdLst>
                <a:gd name="T0" fmla="*/ 158 w 163"/>
                <a:gd name="T1" fmla="*/ 105 h 154"/>
                <a:gd name="T2" fmla="*/ 143 w 163"/>
                <a:gd name="T3" fmla="*/ 135 h 154"/>
                <a:gd name="T4" fmla="*/ 119 w 163"/>
                <a:gd name="T5" fmla="*/ 150 h 154"/>
                <a:gd name="T6" fmla="*/ 84 w 163"/>
                <a:gd name="T7" fmla="*/ 154 h 154"/>
                <a:gd name="T8" fmla="*/ 54 w 163"/>
                <a:gd name="T9" fmla="*/ 150 h 154"/>
                <a:gd name="T10" fmla="*/ 25 w 163"/>
                <a:gd name="T11" fmla="*/ 135 h 154"/>
                <a:gd name="T12" fmla="*/ 5 w 163"/>
                <a:gd name="T13" fmla="*/ 110 h 154"/>
                <a:gd name="T14" fmla="*/ 0 w 163"/>
                <a:gd name="T15" fmla="*/ 80 h 154"/>
                <a:gd name="T16" fmla="*/ 0 w 163"/>
                <a:gd name="T17" fmla="*/ 50 h 154"/>
                <a:gd name="T18" fmla="*/ 20 w 163"/>
                <a:gd name="T19" fmla="*/ 25 h 154"/>
                <a:gd name="T20" fmla="*/ 44 w 163"/>
                <a:gd name="T21" fmla="*/ 5 h 154"/>
                <a:gd name="T22" fmla="*/ 74 w 163"/>
                <a:gd name="T23" fmla="*/ 0 h 154"/>
                <a:gd name="T24" fmla="*/ 104 w 163"/>
                <a:gd name="T25" fmla="*/ 5 h 154"/>
                <a:gd name="T26" fmla="*/ 133 w 163"/>
                <a:gd name="T27" fmla="*/ 25 h 154"/>
                <a:gd name="T28" fmla="*/ 153 w 163"/>
                <a:gd name="T29" fmla="*/ 45 h 154"/>
                <a:gd name="T30" fmla="*/ 163 w 163"/>
                <a:gd name="T31" fmla="*/ 75 h 154"/>
                <a:gd name="T32" fmla="*/ 163 w 163"/>
                <a:gd name="T33" fmla="*/ 105 h 154"/>
                <a:gd name="T34" fmla="*/ 158 w 163"/>
                <a:gd name="T35" fmla="*/ 105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3" h="154">
                  <a:moveTo>
                    <a:pt x="158" y="105"/>
                  </a:moveTo>
                  <a:lnTo>
                    <a:pt x="143" y="135"/>
                  </a:lnTo>
                  <a:lnTo>
                    <a:pt x="119" y="150"/>
                  </a:lnTo>
                  <a:lnTo>
                    <a:pt x="84" y="154"/>
                  </a:lnTo>
                  <a:lnTo>
                    <a:pt x="54" y="150"/>
                  </a:lnTo>
                  <a:lnTo>
                    <a:pt x="25" y="135"/>
                  </a:lnTo>
                  <a:lnTo>
                    <a:pt x="5" y="110"/>
                  </a:lnTo>
                  <a:lnTo>
                    <a:pt x="0" y="80"/>
                  </a:lnTo>
                  <a:lnTo>
                    <a:pt x="0" y="50"/>
                  </a:lnTo>
                  <a:lnTo>
                    <a:pt x="20" y="25"/>
                  </a:lnTo>
                  <a:lnTo>
                    <a:pt x="44" y="5"/>
                  </a:lnTo>
                  <a:lnTo>
                    <a:pt x="74" y="0"/>
                  </a:lnTo>
                  <a:lnTo>
                    <a:pt x="104" y="5"/>
                  </a:lnTo>
                  <a:lnTo>
                    <a:pt x="133" y="25"/>
                  </a:lnTo>
                  <a:lnTo>
                    <a:pt x="153" y="45"/>
                  </a:lnTo>
                  <a:lnTo>
                    <a:pt x="163" y="75"/>
                  </a:lnTo>
                  <a:lnTo>
                    <a:pt x="163" y="105"/>
                  </a:lnTo>
                  <a:lnTo>
                    <a:pt x="158" y="105"/>
                  </a:lnTo>
                  <a:close/>
                </a:path>
              </a:pathLst>
            </a:custGeom>
            <a:solidFill>
              <a:srgbClr val="D4A97E"/>
            </a:solidFill>
            <a:ln w="28575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48"/>
            <p:cNvSpPr>
              <a:spLocks/>
            </p:cNvSpPr>
            <p:nvPr/>
          </p:nvSpPr>
          <p:spPr bwMode="auto">
            <a:xfrm>
              <a:off x="2100" y="878"/>
              <a:ext cx="1395" cy="767"/>
            </a:xfrm>
            <a:custGeom>
              <a:avLst/>
              <a:gdLst>
                <a:gd name="T0" fmla="*/ 277 w 1395"/>
                <a:gd name="T1" fmla="*/ 184 h 767"/>
                <a:gd name="T2" fmla="*/ 223 w 1395"/>
                <a:gd name="T3" fmla="*/ 159 h 767"/>
                <a:gd name="T4" fmla="*/ 179 w 1395"/>
                <a:gd name="T5" fmla="*/ 144 h 767"/>
                <a:gd name="T6" fmla="*/ 149 w 1395"/>
                <a:gd name="T7" fmla="*/ 139 h 767"/>
                <a:gd name="T8" fmla="*/ 124 w 1395"/>
                <a:gd name="T9" fmla="*/ 149 h 767"/>
                <a:gd name="T10" fmla="*/ 89 w 1395"/>
                <a:gd name="T11" fmla="*/ 169 h 767"/>
                <a:gd name="T12" fmla="*/ 55 w 1395"/>
                <a:gd name="T13" fmla="*/ 199 h 767"/>
                <a:gd name="T14" fmla="*/ 35 w 1395"/>
                <a:gd name="T15" fmla="*/ 224 h 767"/>
                <a:gd name="T16" fmla="*/ 15 w 1395"/>
                <a:gd name="T17" fmla="*/ 249 h 767"/>
                <a:gd name="T18" fmla="*/ 5 w 1395"/>
                <a:gd name="T19" fmla="*/ 284 h 767"/>
                <a:gd name="T20" fmla="*/ 0 w 1395"/>
                <a:gd name="T21" fmla="*/ 329 h 767"/>
                <a:gd name="T22" fmla="*/ 0 w 1395"/>
                <a:gd name="T23" fmla="*/ 348 h 767"/>
                <a:gd name="T24" fmla="*/ 5 w 1395"/>
                <a:gd name="T25" fmla="*/ 363 h 767"/>
                <a:gd name="T26" fmla="*/ 30 w 1395"/>
                <a:gd name="T27" fmla="*/ 408 h 767"/>
                <a:gd name="T28" fmla="*/ 70 w 1395"/>
                <a:gd name="T29" fmla="*/ 463 h 767"/>
                <a:gd name="T30" fmla="*/ 109 w 1395"/>
                <a:gd name="T31" fmla="*/ 518 h 767"/>
                <a:gd name="T32" fmla="*/ 154 w 1395"/>
                <a:gd name="T33" fmla="*/ 558 h 767"/>
                <a:gd name="T34" fmla="*/ 208 w 1395"/>
                <a:gd name="T35" fmla="*/ 592 h 767"/>
                <a:gd name="T36" fmla="*/ 272 w 1395"/>
                <a:gd name="T37" fmla="*/ 627 h 767"/>
                <a:gd name="T38" fmla="*/ 342 w 1395"/>
                <a:gd name="T39" fmla="*/ 667 h 767"/>
                <a:gd name="T40" fmla="*/ 401 w 1395"/>
                <a:gd name="T41" fmla="*/ 692 h 767"/>
                <a:gd name="T42" fmla="*/ 540 w 1395"/>
                <a:gd name="T43" fmla="*/ 742 h 767"/>
                <a:gd name="T44" fmla="*/ 614 w 1395"/>
                <a:gd name="T45" fmla="*/ 762 h 767"/>
                <a:gd name="T46" fmla="*/ 673 w 1395"/>
                <a:gd name="T47" fmla="*/ 767 h 767"/>
                <a:gd name="T48" fmla="*/ 733 w 1395"/>
                <a:gd name="T49" fmla="*/ 757 h 767"/>
                <a:gd name="T50" fmla="*/ 807 w 1395"/>
                <a:gd name="T51" fmla="*/ 742 h 767"/>
                <a:gd name="T52" fmla="*/ 886 w 1395"/>
                <a:gd name="T53" fmla="*/ 727 h 767"/>
                <a:gd name="T54" fmla="*/ 945 w 1395"/>
                <a:gd name="T55" fmla="*/ 717 h 767"/>
                <a:gd name="T56" fmla="*/ 970 w 1395"/>
                <a:gd name="T57" fmla="*/ 717 h 767"/>
                <a:gd name="T58" fmla="*/ 995 w 1395"/>
                <a:gd name="T59" fmla="*/ 707 h 767"/>
                <a:gd name="T60" fmla="*/ 1044 w 1395"/>
                <a:gd name="T61" fmla="*/ 677 h 767"/>
                <a:gd name="T62" fmla="*/ 1089 w 1395"/>
                <a:gd name="T63" fmla="*/ 642 h 767"/>
                <a:gd name="T64" fmla="*/ 1128 w 1395"/>
                <a:gd name="T65" fmla="*/ 602 h 767"/>
                <a:gd name="T66" fmla="*/ 1222 w 1395"/>
                <a:gd name="T67" fmla="*/ 518 h 767"/>
                <a:gd name="T68" fmla="*/ 1267 w 1395"/>
                <a:gd name="T69" fmla="*/ 473 h 767"/>
                <a:gd name="T70" fmla="*/ 1296 w 1395"/>
                <a:gd name="T71" fmla="*/ 443 h 767"/>
                <a:gd name="T72" fmla="*/ 1326 w 1395"/>
                <a:gd name="T73" fmla="*/ 393 h 767"/>
                <a:gd name="T74" fmla="*/ 1361 w 1395"/>
                <a:gd name="T75" fmla="*/ 304 h 767"/>
                <a:gd name="T76" fmla="*/ 1376 w 1395"/>
                <a:gd name="T77" fmla="*/ 259 h 767"/>
                <a:gd name="T78" fmla="*/ 1390 w 1395"/>
                <a:gd name="T79" fmla="*/ 214 h 767"/>
                <a:gd name="T80" fmla="*/ 1395 w 1395"/>
                <a:gd name="T81" fmla="*/ 169 h 767"/>
                <a:gd name="T82" fmla="*/ 1390 w 1395"/>
                <a:gd name="T83" fmla="*/ 139 h 767"/>
                <a:gd name="T84" fmla="*/ 1380 w 1395"/>
                <a:gd name="T85" fmla="*/ 90 h 767"/>
                <a:gd name="T86" fmla="*/ 1361 w 1395"/>
                <a:gd name="T87" fmla="*/ 50 h 767"/>
                <a:gd name="T88" fmla="*/ 1351 w 1395"/>
                <a:gd name="T89" fmla="*/ 35 h 767"/>
                <a:gd name="T90" fmla="*/ 1336 w 1395"/>
                <a:gd name="T91" fmla="*/ 20 h 767"/>
                <a:gd name="T92" fmla="*/ 1316 w 1395"/>
                <a:gd name="T93" fmla="*/ 10 h 767"/>
                <a:gd name="T94" fmla="*/ 1296 w 1395"/>
                <a:gd name="T95" fmla="*/ 5 h 767"/>
                <a:gd name="T96" fmla="*/ 1242 w 1395"/>
                <a:gd name="T97" fmla="*/ 0 h 767"/>
                <a:gd name="T98" fmla="*/ 1188 w 1395"/>
                <a:gd name="T99" fmla="*/ 0 h 767"/>
                <a:gd name="T100" fmla="*/ 1143 w 1395"/>
                <a:gd name="T101" fmla="*/ 5 h 767"/>
                <a:gd name="T102" fmla="*/ 1108 w 1395"/>
                <a:gd name="T103" fmla="*/ 15 h 767"/>
                <a:gd name="T104" fmla="*/ 1089 w 1395"/>
                <a:gd name="T105" fmla="*/ 30 h 767"/>
                <a:gd name="T106" fmla="*/ 1069 w 1395"/>
                <a:gd name="T107" fmla="*/ 55 h 767"/>
                <a:gd name="T108" fmla="*/ 1044 w 1395"/>
                <a:gd name="T109" fmla="*/ 80 h 767"/>
                <a:gd name="T110" fmla="*/ 1019 w 1395"/>
                <a:gd name="T111" fmla="*/ 99 h 767"/>
                <a:gd name="T112" fmla="*/ 891 w 1395"/>
                <a:gd name="T113" fmla="*/ 179 h 767"/>
                <a:gd name="T114" fmla="*/ 817 w 1395"/>
                <a:gd name="T115" fmla="*/ 219 h 767"/>
                <a:gd name="T116" fmla="*/ 772 w 1395"/>
                <a:gd name="T117" fmla="*/ 239 h 767"/>
                <a:gd name="T118" fmla="*/ 515 w 1395"/>
                <a:gd name="T119" fmla="*/ 214 h 767"/>
                <a:gd name="T120" fmla="*/ 282 w 1395"/>
                <a:gd name="T121" fmla="*/ 184 h 767"/>
                <a:gd name="T122" fmla="*/ 277 w 1395"/>
                <a:gd name="T123" fmla="*/ 184 h 76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95" h="767">
                  <a:moveTo>
                    <a:pt x="277" y="184"/>
                  </a:moveTo>
                  <a:lnTo>
                    <a:pt x="223" y="159"/>
                  </a:lnTo>
                  <a:lnTo>
                    <a:pt x="179" y="144"/>
                  </a:lnTo>
                  <a:lnTo>
                    <a:pt x="149" y="139"/>
                  </a:lnTo>
                  <a:lnTo>
                    <a:pt x="124" y="149"/>
                  </a:lnTo>
                  <a:lnTo>
                    <a:pt x="89" y="169"/>
                  </a:lnTo>
                  <a:lnTo>
                    <a:pt x="55" y="199"/>
                  </a:lnTo>
                  <a:lnTo>
                    <a:pt x="35" y="224"/>
                  </a:lnTo>
                  <a:lnTo>
                    <a:pt x="15" y="249"/>
                  </a:lnTo>
                  <a:lnTo>
                    <a:pt x="5" y="284"/>
                  </a:lnTo>
                  <a:lnTo>
                    <a:pt x="0" y="329"/>
                  </a:lnTo>
                  <a:lnTo>
                    <a:pt x="0" y="348"/>
                  </a:lnTo>
                  <a:lnTo>
                    <a:pt x="5" y="363"/>
                  </a:lnTo>
                  <a:lnTo>
                    <a:pt x="30" y="408"/>
                  </a:lnTo>
                  <a:lnTo>
                    <a:pt x="70" y="463"/>
                  </a:lnTo>
                  <a:lnTo>
                    <a:pt x="109" y="518"/>
                  </a:lnTo>
                  <a:lnTo>
                    <a:pt x="154" y="558"/>
                  </a:lnTo>
                  <a:lnTo>
                    <a:pt x="208" y="592"/>
                  </a:lnTo>
                  <a:lnTo>
                    <a:pt x="272" y="627"/>
                  </a:lnTo>
                  <a:lnTo>
                    <a:pt x="342" y="667"/>
                  </a:lnTo>
                  <a:lnTo>
                    <a:pt x="401" y="692"/>
                  </a:lnTo>
                  <a:lnTo>
                    <a:pt x="540" y="742"/>
                  </a:lnTo>
                  <a:lnTo>
                    <a:pt x="614" y="762"/>
                  </a:lnTo>
                  <a:lnTo>
                    <a:pt x="673" y="767"/>
                  </a:lnTo>
                  <a:lnTo>
                    <a:pt x="733" y="757"/>
                  </a:lnTo>
                  <a:lnTo>
                    <a:pt x="807" y="742"/>
                  </a:lnTo>
                  <a:lnTo>
                    <a:pt x="886" y="727"/>
                  </a:lnTo>
                  <a:lnTo>
                    <a:pt x="945" y="717"/>
                  </a:lnTo>
                  <a:lnTo>
                    <a:pt x="970" y="717"/>
                  </a:lnTo>
                  <a:lnTo>
                    <a:pt x="995" y="707"/>
                  </a:lnTo>
                  <a:lnTo>
                    <a:pt x="1044" y="677"/>
                  </a:lnTo>
                  <a:lnTo>
                    <a:pt x="1089" y="642"/>
                  </a:lnTo>
                  <a:lnTo>
                    <a:pt x="1128" y="602"/>
                  </a:lnTo>
                  <a:lnTo>
                    <a:pt x="1222" y="518"/>
                  </a:lnTo>
                  <a:lnTo>
                    <a:pt x="1267" y="473"/>
                  </a:lnTo>
                  <a:lnTo>
                    <a:pt x="1296" y="443"/>
                  </a:lnTo>
                  <a:lnTo>
                    <a:pt x="1326" y="393"/>
                  </a:lnTo>
                  <a:lnTo>
                    <a:pt x="1361" y="304"/>
                  </a:lnTo>
                  <a:lnTo>
                    <a:pt x="1376" y="259"/>
                  </a:lnTo>
                  <a:lnTo>
                    <a:pt x="1390" y="214"/>
                  </a:lnTo>
                  <a:lnTo>
                    <a:pt x="1395" y="169"/>
                  </a:lnTo>
                  <a:lnTo>
                    <a:pt x="1390" y="139"/>
                  </a:lnTo>
                  <a:lnTo>
                    <a:pt x="1380" y="90"/>
                  </a:lnTo>
                  <a:lnTo>
                    <a:pt x="1361" y="50"/>
                  </a:lnTo>
                  <a:lnTo>
                    <a:pt x="1351" y="35"/>
                  </a:lnTo>
                  <a:lnTo>
                    <a:pt x="1336" y="20"/>
                  </a:lnTo>
                  <a:lnTo>
                    <a:pt x="1316" y="10"/>
                  </a:lnTo>
                  <a:lnTo>
                    <a:pt x="1296" y="5"/>
                  </a:lnTo>
                  <a:lnTo>
                    <a:pt x="1242" y="0"/>
                  </a:lnTo>
                  <a:lnTo>
                    <a:pt x="1188" y="0"/>
                  </a:lnTo>
                  <a:lnTo>
                    <a:pt x="1143" y="5"/>
                  </a:lnTo>
                  <a:lnTo>
                    <a:pt x="1108" y="15"/>
                  </a:lnTo>
                  <a:lnTo>
                    <a:pt x="1089" y="30"/>
                  </a:lnTo>
                  <a:lnTo>
                    <a:pt x="1069" y="55"/>
                  </a:lnTo>
                  <a:lnTo>
                    <a:pt x="1044" y="80"/>
                  </a:lnTo>
                  <a:lnTo>
                    <a:pt x="1019" y="99"/>
                  </a:lnTo>
                  <a:lnTo>
                    <a:pt x="891" y="179"/>
                  </a:lnTo>
                  <a:lnTo>
                    <a:pt x="817" y="219"/>
                  </a:lnTo>
                  <a:lnTo>
                    <a:pt x="772" y="239"/>
                  </a:lnTo>
                  <a:lnTo>
                    <a:pt x="515" y="214"/>
                  </a:lnTo>
                  <a:lnTo>
                    <a:pt x="282" y="184"/>
                  </a:lnTo>
                  <a:lnTo>
                    <a:pt x="277" y="184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49"/>
            <p:cNvSpPr>
              <a:spLocks/>
            </p:cNvSpPr>
            <p:nvPr/>
          </p:nvSpPr>
          <p:spPr bwMode="auto">
            <a:xfrm>
              <a:off x="2115" y="893"/>
              <a:ext cx="1395" cy="767"/>
            </a:xfrm>
            <a:custGeom>
              <a:avLst/>
              <a:gdLst>
                <a:gd name="T0" fmla="*/ 277 w 1395"/>
                <a:gd name="T1" fmla="*/ 184 h 767"/>
                <a:gd name="T2" fmla="*/ 223 w 1395"/>
                <a:gd name="T3" fmla="*/ 159 h 767"/>
                <a:gd name="T4" fmla="*/ 178 w 1395"/>
                <a:gd name="T5" fmla="*/ 144 h 767"/>
                <a:gd name="T6" fmla="*/ 149 w 1395"/>
                <a:gd name="T7" fmla="*/ 139 h 767"/>
                <a:gd name="T8" fmla="*/ 124 w 1395"/>
                <a:gd name="T9" fmla="*/ 149 h 767"/>
                <a:gd name="T10" fmla="*/ 89 w 1395"/>
                <a:gd name="T11" fmla="*/ 169 h 767"/>
                <a:gd name="T12" fmla="*/ 55 w 1395"/>
                <a:gd name="T13" fmla="*/ 199 h 767"/>
                <a:gd name="T14" fmla="*/ 35 w 1395"/>
                <a:gd name="T15" fmla="*/ 224 h 767"/>
                <a:gd name="T16" fmla="*/ 15 w 1395"/>
                <a:gd name="T17" fmla="*/ 249 h 767"/>
                <a:gd name="T18" fmla="*/ 5 w 1395"/>
                <a:gd name="T19" fmla="*/ 284 h 767"/>
                <a:gd name="T20" fmla="*/ 0 w 1395"/>
                <a:gd name="T21" fmla="*/ 328 h 767"/>
                <a:gd name="T22" fmla="*/ 0 w 1395"/>
                <a:gd name="T23" fmla="*/ 348 h 767"/>
                <a:gd name="T24" fmla="*/ 5 w 1395"/>
                <a:gd name="T25" fmla="*/ 363 h 767"/>
                <a:gd name="T26" fmla="*/ 30 w 1395"/>
                <a:gd name="T27" fmla="*/ 408 h 767"/>
                <a:gd name="T28" fmla="*/ 70 w 1395"/>
                <a:gd name="T29" fmla="*/ 463 h 767"/>
                <a:gd name="T30" fmla="*/ 109 w 1395"/>
                <a:gd name="T31" fmla="*/ 518 h 767"/>
                <a:gd name="T32" fmla="*/ 154 w 1395"/>
                <a:gd name="T33" fmla="*/ 558 h 767"/>
                <a:gd name="T34" fmla="*/ 208 w 1395"/>
                <a:gd name="T35" fmla="*/ 592 h 767"/>
                <a:gd name="T36" fmla="*/ 272 w 1395"/>
                <a:gd name="T37" fmla="*/ 627 h 767"/>
                <a:gd name="T38" fmla="*/ 342 w 1395"/>
                <a:gd name="T39" fmla="*/ 667 h 767"/>
                <a:gd name="T40" fmla="*/ 401 w 1395"/>
                <a:gd name="T41" fmla="*/ 692 h 767"/>
                <a:gd name="T42" fmla="*/ 539 w 1395"/>
                <a:gd name="T43" fmla="*/ 742 h 767"/>
                <a:gd name="T44" fmla="*/ 614 w 1395"/>
                <a:gd name="T45" fmla="*/ 762 h 767"/>
                <a:gd name="T46" fmla="*/ 673 w 1395"/>
                <a:gd name="T47" fmla="*/ 767 h 767"/>
                <a:gd name="T48" fmla="*/ 732 w 1395"/>
                <a:gd name="T49" fmla="*/ 757 h 767"/>
                <a:gd name="T50" fmla="*/ 807 w 1395"/>
                <a:gd name="T51" fmla="*/ 742 h 767"/>
                <a:gd name="T52" fmla="*/ 886 w 1395"/>
                <a:gd name="T53" fmla="*/ 727 h 767"/>
                <a:gd name="T54" fmla="*/ 945 w 1395"/>
                <a:gd name="T55" fmla="*/ 717 h 767"/>
                <a:gd name="T56" fmla="*/ 970 w 1395"/>
                <a:gd name="T57" fmla="*/ 717 h 767"/>
                <a:gd name="T58" fmla="*/ 995 w 1395"/>
                <a:gd name="T59" fmla="*/ 707 h 767"/>
                <a:gd name="T60" fmla="*/ 1044 w 1395"/>
                <a:gd name="T61" fmla="*/ 677 h 767"/>
                <a:gd name="T62" fmla="*/ 1088 w 1395"/>
                <a:gd name="T63" fmla="*/ 642 h 767"/>
                <a:gd name="T64" fmla="*/ 1128 w 1395"/>
                <a:gd name="T65" fmla="*/ 602 h 767"/>
                <a:gd name="T66" fmla="*/ 1222 w 1395"/>
                <a:gd name="T67" fmla="*/ 518 h 767"/>
                <a:gd name="T68" fmla="*/ 1267 w 1395"/>
                <a:gd name="T69" fmla="*/ 473 h 767"/>
                <a:gd name="T70" fmla="*/ 1296 w 1395"/>
                <a:gd name="T71" fmla="*/ 443 h 767"/>
                <a:gd name="T72" fmla="*/ 1326 w 1395"/>
                <a:gd name="T73" fmla="*/ 393 h 767"/>
                <a:gd name="T74" fmla="*/ 1361 w 1395"/>
                <a:gd name="T75" fmla="*/ 304 h 767"/>
                <a:gd name="T76" fmla="*/ 1375 w 1395"/>
                <a:gd name="T77" fmla="*/ 259 h 767"/>
                <a:gd name="T78" fmla="*/ 1390 w 1395"/>
                <a:gd name="T79" fmla="*/ 214 h 767"/>
                <a:gd name="T80" fmla="*/ 1395 w 1395"/>
                <a:gd name="T81" fmla="*/ 169 h 767"/>
                <a:gd name="T82" fmla="*/ 1390 w 1395"/>
                <a:gd name="T83" fmla="*/ 139 h 767"/>
                <a:gd name="T84" fmla="*/ 1380 w 1395"/>
                <a:gd name="T85" fmla="*/ 89 h 767"/>
                <a:gd name="T86" fmla="*/ 1361 w 1395"/>
                <a:gd name="T87" fmla="*/ 50 h 767"/>
                <a:gd name="T88" fmla="*/ 1351 w 1395"/>
                <a:gd name="T89" fmla="*/ 35 h 767"/>
                <a:gd name="T90" fmla="*/ 1336 w 1395"/>
                <a:gd name="T91" fmla="*/ 20 h 767"/>
                <a:gd name="T92" fmla="*/ 1316 w 1395"/>
                <a:gd name="T93" fmla="*/ 10 h 767"/>
                <a:gd name="T94" fmla="*/ 1296 w 1395"/>
                <a:gd name="T95" fmla="*/ 5 h 767"/>
                <a:gd name="T96" fmla="*/ 1242 w 1395"/>
                <a:gd name="T97" fmla="*/ 0 h 767"/>
                <a:gd name="T98" fmla="*/ 1187 w 1395"/>
                <a:gd name="T99" fmla="*/ 0 h 767"/>
                <a:gd name="T100" fmla="*/ 1143 w 1395"/>
                <a:gd name="T101" fmla="*/ 5 h 767"/>
                <a:gd name="T102" fmla="*/ 1108 w 1395"/>
                <a:gd name="T103" fmla="*/ 15 h 767"/>
                <a:gd name="T104" fmla="*/ 1088 w 1395"/>
                <a:gd name="T105" fmla="*/ 30 h 767"/>
                <a:gd name="T106" fmla="*/ 1069 w 1395"/>
                <a:gd name="T107" fmla="*/ 55 h 767"/>
                <a:gd name="T108" fmla="*/ 1044 w 1395"/>
                <a:gd name="T109" fmla="*/ 79 h 767"/>
                <a:gd name="T110" fmla="*/ 1019 w 1395"/>
                <a:gd name="T111" fmla="*/ 99 h 767"/>
                <a:gd name="T112" fmla="*/ 891 w 1395"/>
                <a:gd name="T113" fmla="*/ 179 h 767"/>
                <a:gd name="T114" fmla="*/ 816 w 1395"/>
                <a:gd name="T115" fmla="*/ 219 h 767"/>
                <a:gd name="T116" fmla="*/ 772 w 1395"/>
                <a:gd name="T117" fmla="*/ 239 h 767"/>
                <a:gd name="T118" fmla="*/ 515 w 1395"/>
                <a:gd name="T119" fmla="*/ 214 h 767"/>
                <a:gd name="T120" fmla="*/ 277 w 1395"/>
                <a:gd name="T121" fmla="*/ 184 h 7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5" h="767">
                  <a:moveTo>
                    <a:pt x="277" y="184"/>
                  </a:moveTo>
                  <a:lnTo>
                    <a:pt x="223" y="159"/>
                  </a:lnTo>
                  <a:lnTo>
                    <a:pt x="178" y="144"/>
                  </a:lnTo>
                  <a:lnTo>
                    <a:pt x="149" y="139"/>
                  </a:lnTo>
                  <a:lnTo>
                    <a:pt x="124" y="149"/>
                  </a:lnTo>
                  <a:lnTo>
                    <a:pt x="89" y="169"/>
                  </a:lnTo>
                  <a:lnTo>
                    <a:pt x="55" y="199"/>
                  </a:lnTo>
                  <a:lnTo>
                    <a:pt x="35" y="224"/>
                  </a:lnTo>
                  <a:lnTo>
                    <a:pt x="15" y="249"/>
                  </a:lnTo>
                  <a:lnTo>
                    <a:pt x="5" y="284"/>
                  </a:lnTo>
                  <a:lnTo>
                    <a:pt x="0" y="328"/>
                  </a:lnTo>
                  <a:lnTo>
                    <a:pt x="0" y="348"/>
                  </a:lnTo>
                  <a:lnTo>
                    <a:pt x="5" y="363"/>
                  </a:lnTo>
                  <a:lnTo>
                    <a:pt x="30" y="408"/>
                  </a:lnTo>
                  <a:lnTo>
                    <a:pt x="70" y="463"/>
                  </a:lnTo>
                  <a:lnTo>
                    <a:pt x="109" y="518"/>
                  </a:lnTo>
                  <a:lnTo>
                    <a:pt x="154" y="558"/>
                  </a:lnTo>
                  <a:lnTo>
                    <a:pt x="208" y="592"/>
                  </a:lnTo>
                  <a:lnTo>
                    <a:pt x="272" y="627"/>
                  </a:lnTo>
                  <a:lnTo>
                    <a:pt x="342" y="667"/>
                  </a:lnTo>
                  <a:lnTo>
                    <a:pt x="401" y="692"/>
                  </a:lnTo>
                  <a:lnTo>
                    <a:pt x="539" y="742"/>
                  </a:lnTo>
                  <a:lnTo>
                    <a:pt x="614" y="762"/>
                  </a:lnTo>
                  <a:lnTo>
                    <a:pt x="673" y="767"/>
                  </a:lnTo>
                  <a:lnTo>
                    <a:pt x="732" y="757"/>
                  </a:lnTo>
                  <a:lnTo>
                    <a:pt x="807" y="742"/>
                  </a:lnTo>
                  <a:lnTo>
                    <a:pt x="886" y="727"/>
                  </a:lnTo>
                  <a:lnTo>
                    <a:pt x="945" y="717"/>
                  </a:lnTo>
                  <a:lnTo>
                    <a:pt x="970" y="717"/>
                  </a:lnTo>
                  <a:lnTo>
                    <a:pt x="995" y="707"/>
                  </a:lnTo>
                  <a:lnTo>
                    <a:pt x="1044" y="677"/>
                  </a:lnTo>
                  <a:lnTo>
                    <a:pt x="1088" y="642"/>
                  </a:lnTo>
                  <a:lnTo>
                    <a:pt x="1128" y="602"/>
                  </a:lnTo>
                  <a:lnTo>
                    <a:pt x="1222" y="518"/>
                  </a:lnTo>
                  <a:lnTo>
                    <a:pt x="1267" y="473"/>
                  </a:lnTo>
                  <a:lnTo>
                    <a:pt x="1296" y="443"/>
                  </a:lnTo>
                  <a:lnTo>
                    <a:pt x="1326" y="393"/>
                  </a:lnTo>
                  <a:lnTo>
                    <a:pt x="1361" y="304"/>
                  </a:lnTo>
                  <a:lnTo>
                    <a:pt x="1375" y="259"/>
                  </a:lnTo>
                  <a:lnTo>
                    <a:pt x="1390" y="214"/>
                  </a:lnTo>
                  <a:lnTo>
                    <a:pt x="1395" y="169"/>
                  </a:lnTo>
                  <a:lnTo>
                    <a:pt x="1390" y="139"/>
                  </a:lnTo>
                  <a:lnTo>
                    <a:pt x="1380" y="89"/>
                  </a:lnTo>
                  <a:lnTo>
                    <a:pt x="1361" y="50"/>
                  </a:lnTo>
                  <a:lnTo>
                    <a:pt x="1351" y="35"/>
                  </a:lnTo>
                  <a:lnTo>
                    <a:pt x="1336" y="20"/>
                  </a:lnTo>
                  <a:lnTo>
                    <a:pt x="1316" y="10"/>
                  </a:lnTo>
                  <a:lnTo>
                    <a:pt x="1296" y="5"/>
                  </a:lnTo>
                  <a:lnTo>
                    <a:pt x="1242" y="0"/>
                  </a:lnTo>
                  <a:lnTo>
                    <a:pt x="1187" y="0"/>
                  </a:lnTo>
                  <a:lnTo>
                    <a:pt x="1143" y="5"/>
                  </a:lnTo>
                  <a:lnTo>
                    <a:pt x="1108" y="15"/>
                  </a:lnTo>
                  <a:lnTo>
                    <a:pt x="1088" y="30"/>
                  </a:lnTo>
                  <a:lnTo>
                    <a:pt x="1069" y="55"/>
                  </a:lnTo>
                  <a:lnTo>
                    <a:pt x="1044" y="79"/>
                  </a:lnTo>
                  <a:lnTo>
                    <a:pt x="1019" y="99"/>
                  </a:lnTo>
                  <a:lnTo>
                    <a:pt x="891" y="179"/>
                  </a:lnTo>
                  <a:lnTo>
                    <a:pt x="816" y="219"/>
                  </a:lnTo>
                  <a:lnTo>
                    <a:pt x="772" y="239"/>
                  </a:lnTo>
                  <a:lnTo>
                    <a:pt x="515" y="214"/>
                  </a:lnTo>
                  <a:lnTo>
                    <a:pt x="277" y="184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50"/>
            <p:cNvSpPr>
              <a:spLocks/>
            </p:cNvSpPr>
            <p:nvPr/>
          </p:nvSpPr>
          <p:spPr bwMode="auto">
            <a:xfrm>
              <a:off x="2308" y="410"/>
              <a:ext cx="989" cy="1065"/>
            </a:xfrm>
            <a:custGeom>
              <a:avLst/>
              <a:gdLst>
                <a:gd name="T0" fmla="*/ 104 w 989"/>
                <a:gd name="T1" fmla="*/ 84 h 1065"/>
                <a:gd name="T2" fmla="*/ 158 w 989"/>
                <a:gd name="T3" fmla="*/ 239 h 1065"/>
                <a:gd name="T4" fmla="*/ 203 w 989"/>
                <a:gd name="T5" fmla="*/ 383 h 1065"/>
                <a:gd name="T6" fmla="*/ 178 w 989"/>
                <a:gd name="T7" fmla="*/ 503 h 1065"/>
                <a:gd name="T8" fmla="*/ 158 w 989"/>
                <a:gd name="T9" fmla="*/ 567 h 1065"/>
                <a:gd name="T10" fmla="*/ 129 w 989"/>
                <a:gd name="T11" fmla="*/ 642 h 1065"/>
                <a:gd name="T12" fmla="*/ 0 w 989"/>
                <a:gd name="T13" fmla="*/ 772 h 1065"/>
                <a:gd name="T14" fmla="*/ 50 w 989"/>
                <a:gd name="T15" fmla="*/ 836 h 1065"/>
                <a:gd name="T16" fmla="*/ 94 w 989"/>
                <a:gd name="T17" fmla="*/ 886 h 1065"/>
                <a:gd name="T18" fmla="*/ 119 w 989"/>
                <a:gd name="T19" fmla="*/ 906 h 1065"/>
                <a:gd name="T20" fmla="*/ 139 w 989"/>
                <a:gd name="T21" fmla="*/ 921 h 1065"/>
                <a:gd name="T22" fmla="*/ 341 w 989"/>
                <a:gd name="T23" fmla="*/ 1001 h 1065"/>
                <a:gd name="T24" fmla="*/ 505 w 989"/>
                <a:gd name="T25" fmla="*/ 1065 h 1065"/>
                <a:gd name="T26" fmla="*/ 534 w 989"/>
                <a:gd name="T27" fmla="*/ 1056 h 1065"/>
                <a:gd name="T28" fmla="*/ 668 w 989"/>
                <a:gd name="T29" fmla="*/ 1021 h 1065"/>
                <a:gd name="T30" fmla="*/ 717 w 989"/>
                <a:gd name="T31" fmla="*/ 1006 h 1065"/>
                <a:gd name="T32" fmla="*/ 762 w 989"/>
                <a:gd name="T33" fmla="*/ 986 h 1065"/>
                <a:gd name="T34" fmla="*/ 831 w 989"/>
                <a:gd name="T35" fmla="*/ 951 h 1065"/>
                <a:gd name="T36" fmla="*/ 881 w 989"/>
                <a:gd name="T37" fmla="*/ 916 h 1065"/>
                <a:gd name="T38" fmla="*/ 905 w 989"/>
                <a:gd name="T39" fmla="*/ 896 h 1065"/>
                <a:gd name="T40" fmla="*/ 950 w 989"/>
                <a:gd name="T41" fmla="*/ 826 h 1065"/>
                <a:gd name="T42" fmla="*/ 989 w 989"/>
                <a:gd name="T43" fmla="*/ 762 h 1065"/>
                <a:gd name="T44" fmla="*/ 985 w 989"/>
                <a:gd name="T45" fmla="*/ 727 h 1065"/>
                <a:gd name="T46" fmla="*/ 965 w 989"/>
                <a:gd name="T47" fmla="*/ 672 h 1065"/>
                <a:gd name="T48" fmla="*/ 940 w 989"/>
                <a:gd name="T49" fmla="*/ 592 h 1065"/>
                <a:gd name="T50" fmla="*/ 772 w 989"/>
                <a:gd name="T51" fmla="*/ 413 h 1065"/>
                <a:gd name="T52" fmla="*/ 648 w 989"/>
                <a:gd name="T53" fmla="*/ 269 h 1065"/>
                <a:gd name="T54" fmla="*/ 480 w 989"/>
                <a:gd name="T55" fmla="*/ 114 h 1065"/>
                <a:gd name="T56" fmla="*/ 312 w 989"/>
                <a:gd name="T57" fmla="*/ 0 h 1065"/>
                <a:gd name="T58" fmla="*/ 104 w 989"/>
                <a:gd name="T59" fmla="*/ 84 h 106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89" h="1065">
                  <a:moveTo>
                    <a:pt x="104" y="84"/>
                  </a:moveTo>
                  <a:lnTo>
                    <a:pt x="158" y="239"/>
                  </a:lnTo>
                  <a:lnTo>
                    <a:pt x="203" y="383"/>
                  </a:lnTo>
                  <a:lnTo>
                    <a:pt x="178" y="503"/>
                  </a:lnTo>
                  <a:lnTo>
                    <a:pt x="158" y="567"/>
                  </a:lnTo>
                  <a:lnTo>
                    <a:pt x="129" y="642"/>
                  </a:lnTo>
                  <a:lnTo>
                    <a:pt x="0" y="772"/>
                  </a:lnTo>
                  <a:lnTo>
                    <a:pt x="50" y="836"/>
                  </a:lnTo>
                  <a:lnTo>
                    <a:pt x="94" y="886"/>
                  </a:lnTo>
                  <a:lnTo>
                    <a:pt x="119" y="906"/>
                  </a:lnTo>
                  <a:lnTo>
                    <a:pt x="139" y="921"/>
                  </a:lnTo>
                  <a:lnTo>
                    <a:pt x="341" y="1001"/>
                  </a:lnTo>
                  <a:lnTo>
                    <a:pt x="505" y="1065"/>
                  </a:lnTo>
                  <a:lnTo>
                    <a:pt x="534" y="1056"/>
                  </a:lnTo>
                  <a:lnTo>
                    <a:pt x="668" y="1021"/>
                  </a:lnTo>
                  <a:lnTo>
                    <a:pt x="717" y="1006"/>
                  </a:lnTo>
                  <a:lnTo>
                    <a:pt x="762" y="986"/>
                  </a:lnTo>
                  <a:lnTo>
                    <a:pt x="831" y="951"/>
                  </a:lnTo>
                  <a:lnTo>
                    <a:pt x="881" y="916"/>
                  </a:lnTo>
                  <a:lnTo>
                    <a:pt x="905" y="896"/>
                  </a:lnTo>
                  <a:lnTo>
                    <a:pt x="950" y="826"/>
                  </a:lnTo>
                  <a:lnTo>
                    <a:pt x="989" y="762"/>
                  </a:lnTo>
                  <a:lnTo>
                    <a:pt x="985" y="727"/>
                  </a:lnTo>
                  <a:lnTo>
                    <a:pt x="965" y="672"/>
                  </a:lnTo>
                  <a:lnTo>
                    <a:pt x="940" y="592"/>
                  </a:lnTo>
                  <a:lnTo>
                    <a:pt x="772" y="413"/>
                  </a:lnTo>
                  <a:lnTo>
                    <a:pt x="648" y="269"/>
                  </a:lnTo>
                  <a:lnTo>
                    <a:pt x="480" y="114"/>
                  </a:lnTo>
                  <a:lnTo>
                    <a:pt x="312" y="0"/>
                  </a:lnTo>
                  <a:lnTo>
                    <a:pt x="104" y="84"/>
                  </a:lnTo>
                  <a:close/>
                </a:path>
              </a:pathLst>
            </a:custGeom>
            <a:solidFill>
              <a:srgbClr val="FF3300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51"/>
            <p:cNvSpPr>
              <a:spLocks/>
            </p:cNvSpPr>
            <p:nvPr/>
          </p:nvSpPr>
          <p:spPr bwMode="auto">
            <a:xfrm>
              <a:off x="2244" y="131"/>
              <a:ext cx="440" cy="423"/>
            </a:xfrm>
            <a:custGeom>
              <a:avLst/>
              <a:gdLst>
                <a:gd name="T0" fmla="*/ 430 w 440"/>
                <a:gd name="T1" fmla="*/ 294 h 423"/>
                <a:gd name="T2" fmla="*/ 410 w 440"/>
                <a:gd name="T3" fmla="*/ 329 h 423"/>
                <a:gd name="T4" fmla="*/ 386 w 440"/>
                <a:gd name="T5" fmla="*/ 363 h 423"/>
                <a:gd name="T6" fmla="*/ 356 w 440"/>
                <a:gd name="T7" fmla="*/ 388 h 423"/>
                <a:gd name="T8" fmla="*/ 321 w 440"/>
                <a:gd name="T9" fmla="*/ 408 h 423"/>
                <a:gd name="T10" fmla="*/ 277 w 440"/>
                <a:gd name="T11" fmla="*/ 418 h 423"/>
                <a:gd name="T12" fmla="*/ 237 w 440"/>
                <a:gd name="T13" fmla="*/ 423 h 423"/>
                <a:gd name="T14" fmla="*/ 193 w 440"/>
                <a:gd name="T15" fmla="*/ 423 h 423"/>
                <a:gd name="T16" fmla="*/ 148 w 440"/>
                <a:gd name="T17" fmla="*/ 413 h 423"/>
                <a:gd name="T18" fmla="*/ 109 w 440"/>
                <a:gd name="T19" fmla="*/ 393 h 423"/>
                <a:gd name="T20" fmla="*/ 74 w 440"/>
                <a:gd name="T21" fmla="*/ 363 h 423"/>
                <a:gd name="T22" fmla="*/ 44 w 440"/>
                <a:gd name="T23" fmla="*/ 334 h 423"/>
                <a:gd name="T24" fmla="*/ 20 w 440"/>
                <a:gd name="T25" fmla="*/ 299 h 423"/>
                <a:gd name="T26" fmla="*/ 5 w 440"/>
                <a:gd name="T27" fmla="*/ 259 h 423"/>
                <a:gd name="T28" fmla="*/ 0 w 440"/>
                <a:gd name="T29" fmla="*/ 219 h 423"/>
                <a:gd name="T30" fmla="*/ 0 w 440"/>
                <a:gd name="T31" fmla="*/ 179 h 423"/>
                <a:gd name="T32" fmla="*/ 10 w 440"/>
                <a:gd name="T33" fmla="*/ 134 h 423"/>
                <a:gd name="T34" fmla="*/ 30 w 440"/>
                <a:gd name="T35" fmla="*/ 99 h 423"/>
                <a:gd name="T36" fmla="*/ 54 w 440"/>
                <a:gd name="T37" fmla="*/ 65 h 423"/>
                <a:gd name="T38" fmla="*/ 84 w 440"/>
                <a:gd name="T39" fmla="*/ 40 h 423"/>
                <a:gd name="T40" fmla="*/ 119 w 440"/>
                <a:gd name="T41" fmla="*/ 20 h 423"/>
                <a:gd name="T42" fmla="*/ 163 w 440"/>
                <a:gd name="T43" fmla="*/ 5 h 423"/>
                <a:gd name="T44" fmla="*/ 203 w 440"/>
                <a:gd name="T45" fmla="*/ 0 h 423"/>
                <a:gd name="T46" fmla="*/ 247 w 440"/>
                <a:gd name="T47" fmla="*/ 5 h 423"/>
                <a:gd name="T48" fmla="*/ 292 w 440"/>
                <a:gd name="T49" fmla="*/ 15 h 423"/>
                <a:gd name="T50" fmla="*/ 331 w 440"/>
                <a:gd name="T51" fmla="*/ 35 h 423"/>
                <a:gd name="T52" fmla="*/ 366 w 440"/>
                <a:gd name="T53" fmla="*/ 65 h 423"/>
                <a:gd name="T54" fmla="*/ 396 w 440"/>
                <a:gd name="T55" fmla="*/ 94 h 423"/>
                <a:gd name="T56" fmla="*/ 420 w 440"/>
                <a:gd name="T57" fmla="*/ 129 h 423"/>
                <a:gd name="T58" fmla="*/ 435 w 440"/>
                <a:gd name="T59" fmla="*/ 169 h 423"/>
                <a:gd name="T60" fmla="*/ 440 w 440"/>
                <a:gd name="T61" fmla="*/ 209 h 423"/>
                <a:gd name="T62" fmla="*/ 440 w 440"/>
                <a:gd name="T63" fmla="*/ 249 h 423"/>
                <a:gd name="T64" fmla="*/ 435 w 440"/>
                <a:gd name="T65" fmla="*/ 294 h 423"/>
                <a:gd name="T66" fmla="*/ 430 w 440"/>
                <a:gd name="T67" fmla="*/ 294 h 4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0" h="423">
                  <a:moveTo>
                    <a:pt x="430" y="294"/>
                  </a:moveTo>
                  <a:lnTo>
                    <a:pt x="410" y="329"/>
                  </a:lnTo>
                  <a:lnTo>
                    <a:pt x="386" y="363"/>
                  </a:lnTo>
                  <a:lnTo>
                    <a:pt x="356" y="388"/>
                  </a:lnTo>
                  <a:lnTo>
                    <a:pt x="321" y="408"/>
                  </a:lnTo>
                  <a:lnTo>
                    <a:pt x="277" y="418"/>
                  </a:lnTo>
                  <a:lnTo>
                    <a:pt x="237" y="423"/>
                  </a:lnTo>
                  <a:lnTo>
                    <a:pt x="193" y="423"/>
                  </a:lnTo>
                  <a:lnTo>
                    <a:pt x="148" y="413"/>
                  </a:lnTo>
                  <a:lnTo>
                    <a:pt x="109" y="393"/>
                  </a:lnTo>
                  <a:lnTo>
                    <a:pt x="74" y="363"/>
                  </a:lnTo>
                  <a:lnTo>
                    <a:pt x="44" y="334"/>
                  </a:lnTo>
                  <a:lnTo>
                    <a:pt x="20" y="299"/>
                  </a:lnTo>
                  <a:lnTo>
                    <a:pt x="5" y="259"/>
                  </a:lnTo>
                  <a:lnTo>
                    <a:pt x="0" y="219"/>
                  </a:lnTo>
                  <a:lnTo>
                    <a:pt x="0" y="179"/>
                  </a:lnTo>
                  <a:lnTo>
                    <a:pt x="10" y="134"/>
                  </a:lnTo>
                  <a:lnTo>
                    <a:pt x="30" y="99"/>
                  </a:lnTo>
                  <a:lnTo>
                    <a:pt x="54" y="65"/>
                  </a:lnTo>
                  <a:lnTo>
                    <a:pt x="84" y="40"/>
                  </a:lnTo>
                  <a:lnTo>
                    <a:pt x="119" y="20"/>
                  </a:lnTo>
                  <a:lnTo>
                    <a:pt x="163" y="5"/>
                  </a:lnTo>
                  <a:lnTo>
                    <a:pt x="203" y="0"/>
                  </a:lnTo>
                  <a:lnTo>
                    <a:pt x="247" y="5"/>
                  </a:lnTo>
                  <a:lnTo>
                    <a:pt x="292" y="15"/>
                  </a:lnTo>
                  <a:lnTo>
                    <a:pt x="331" y="35"/>
                  </a:lnTo>
                  <a:lnTo>
                    <a:pt x="366" y="65"/>
                  </a:lnTo>
                  <a:lnTo>
                    <a:pt x="396" y="94"/>
                  </a:lnTo>
                  <a:lnTo>
                    <a:pt x="420" y="129"/>
                  </a:lnTo>
                  <a:lnTo>
                    <a:pt x="435" y="169"/>
                  </a:lnTo>
                  <a:lnTo>
                    <a:pt x="440" y="209"/>
                  </a:lnTo>
                  <a:lnTo>
                    <a:pt x="440" y="249"/>
                  </a:lnTo>
                  <a:lnTo>
                    <a:pt x="435" y="294"/>
                  </a:lnTo>
                  <a:lnTo>
                    <a:pt x="430" y="294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52"/>
            <p:cNvSpPr>
              <a:spLocks/>
            </p:cNvSpPr>
            <p:nvPr/>
          </p:nvSpPr>
          <p:spPr bwMode="auto">
            <a:xfrm>
              <a:off x="2259" y="146"/>
              <a:ext cx="440" cy="423"/>
            </a:xfrm>
            <a:custGeom>
              <a:avLst/>
              <a:gdLst>
                <a:gd name="T0" fmla="*/ 430 w 440"/>
                <a:gd name="T1" fmla="*/ 294 h 423"/>
                <a:gd name="T2" fmla="*/ 410 w 440"/>
                <a:gd name="T3" fmla="*/ 328 h 423"/>
                <a:gd name="T4" fmla="*/ 386 w 440"/>
                <a:gd name="T5" fmla="*/ 363 h 423"/>
                <a:gd name="T6" fmla="*/ 356 w 440"/>
                <a:gd name="T7" fmla="*/ 388 h 423"/>
                <a:gd name="T8" fmla="*/ 321 w 440"/>
                <a:gd name="T9" fmla="*/ 408 h 423"/>
                <a:gd name="T10" fmla="*/ 277 w 440"/>
                <a:gd name="T11" fmla="*/ 418 h 423"/>
                <a:gd name="T12" fmla="*/ 237 w 440"/>
                <a:gd name="T13" fmla="*/ 423 h 423"/>
                <a:gd name="T14" fmla="*/ 193 w 440"/>
                <a:gd name="T15" fmla="*/ 423 h 423"/>
                <a:gd name="T16" fmla="*/ 148 w 440"/>
                <a:gd name="T17" fmla="*/ 413 h 423"/>
                <a:gd name="T18" fmla="*/ 109 w 440"/>
                <a:gd name="T19" fmla="*/ 393 h 423"/>
                <a:gd name="T20" fmla="*/ 74 w 440"/>
                <a:gd name="T21" fmla="*/ 363 h 423"/>
                <a:gd name="T22" fmla="*/ 44 w 440"/>
                <a:gd name="T23" fmla="*/ 333 h 423"/>
                <a:gd name="T24" fmla="*/ 20 w 440"/>
                <a:gd name="T25" fmla="*/ 299 h 423"/>
                <a:gd name="T26" fmla="*/ 5 w 440"/>
                <a:gd name="T27" fmla="*/ 259 h 423"/>
                <a:gd name="T28" fmla="*/ 0 w 440"/>
                <a:gd name="T29" fmla="*/ 219 h 423"/>
                <a:gd name="T30" fmla="*/ 0 w 440"/>
                <a:gd name="T31" fmla="*/ 179 h 423"/>
                <a:gd name="T32" fmla="*/ 10 w 440"/>
                <a:gd name="T33" fmla="*/ 134 h 423"/>
                <a:gd name="T34" fmla="*/ 29 w 440"/>
                <a:gd name="T35" fmla="*/ 99 h 423"/>
                <a:gd name="T36" fmla="*/ 54 w 440"/>
                <a:gd name="T37" fmla="*/ 65 h 423"/>
                <a:gd name="T38" fmla="*/ 84 w 440"/>
                <a:gd name="T39" fmla="*/ 40 h 423"/>
                <a:gd name="T40" fmla="*/ 118 w 440"/>
                <a:gd name="T41" fmla="*/ 20 h 423"/>
                <a:gd name="T42" fmla="*/ 163 w 440"/>
                <a:gd name="T43" fmla="*/ 5 h 423"/>
                <a:gd name="T44" fmla="*/ 203 w 440"/>
                <a:gd name="T45" fmla="*/ 0 h 423"/>
                <a:gd name="T46" fmla="*/ 247 w 440"/>
                <a:gd name="T47" fmla="*/ 5 h 423"/>
                <a:gd name="T48" fmla="*/ 292 w 440"/>
                <a:gd name="T49" fmla="*/ 15 h 423"/>
                <a:gd name="T50" fmla="*/ 331 w 440"/>
                <a:gd name="T51" fmla="*/ 35 h 423"/>
                <a:gd name="T52" fmla="*/ 366 w 440"/>
                <a:gd name="T53" fmla="*/ 65 h 423"/>
                <a:gd name="T54" fmla="*/ 395 w 440"/>
                <a:gd name="T55" fmla="*/ 94 h 423"/>
                <a:gd name="T56" fmla="*/ 420 w 440"/>
                <a:gd name="T57" fmla="*/ 129 h 423"/>
                <a:gd name="T58" fmla="*/ 435 w 440"/>
                <a:gd name="T59" fmla="*/ 169 h 423"/>
                <a:gd name="T60" fmla="*/ 440 w 440"/>
                <a:gd name="T61" fmla="*/ 209 h 423"/>
                <a:gd name="T62" fmla="*/ 440 w 440"/>
                <a:gd name="T63" fmla="*/ 249 h 423"/>
                <a:gd name="T64" fmla="*/ 430 w 440"/>
                <a:gd name="T65" fmla="*/ 294 h 4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40" h="423">
                  <a:moveTo>
                    <a:pt x="430" y="294"/>
                  </a:moveTo>
                  <a:lnTo>
                    <a:pt x="410" y="328"/>
                  </a:lnTo>
                  <a:lnTo>
                    <a:pt x="386" y="363"/>
                  </a:lnTo>
                  <a:lnTo>
                    <a:pt x="356" y="388"/>
                  </a:lnTo>
                  <a:lnTo>
                    <a:pt x="321" y="408"/>
                  </a:lnTo>
                  <a:lnTo>
                    <a:pt x="277" y="418"/>
                  </a:lnTo>
                  <a:lnTo>
                    <a:pt x="237" y="423"/>
                  </a:lnTo>
                  <a:lnTo>
                    <a:pt x="193" y="423"/>
                  </a:lnTo>
                  <a:lnTo>
                    <a:pt x="148" y="413"/>
                  </a:lnTo>
                  <a:lnTo>
                    <a:pt x="109" y="393"/>
                  </a:lnTo>
                  <a:lnTo>
                    <a:pt x="74" y="363"/>
                  </a:lnTo>
                  <a:lnTo>
                    <a:pt x="44" y="333"/>
                  </a:lnTo>
                  <a:lnTo>
                    <a:pt x="20" y="299"/>
                  </a:lnTo>
                  <a:lnTo>
                    <a:pt x="5" y="259"/>
                  </a:lnTo>
                  <a:lnTo>
                    <a:pt x="0" y="219"/>
                  </a:lnTo>
                  <a:lnTo>
                    <a:pt x="0" y="179"/>
                  </a:lnTo>
                  <a:lnTo>
                    <a:pt x="10" y="134"/>
                  </a:lnTo>
                  <a:lnTo>
                    <a:pt x="29" y="99"/>
                  </a:lnTo>
                  <a:lnTo>
                    <a:pt x="54" y="65"/>
                  </a:lnTo>
                  <a:lnTo>
                    <a:pt x="84" y="40"/>
                  </a:lnTo>
                  <a:lnTo>
                    <a:pt x="118" y="20"/>
                  </a:lnTo>
                  <a:lnTo>
                    <a:pt x="163" y="5"/>
                  </a:lnTo>
                  <a:lnTo>
                    <a:pt x="203" y="0"/>
                  </a:lnTo>
                  <a:lnTo>
                    <a:pt x="247" y="5"/>
                  </a:lnTo>
                  <a:lnTo>
                    <a:pt x="292" y="15"/>
                  </a:lnTo>
                  <a:lnTo>
                    <a:pt x="331" y="35"/>
                  </a:lnTo>
                  <a:lnTo>
                    <a:pt x="366" y="65"/>
                  </a:lnTo>
                  <a:lnTo>
                    <a:pt x="395" y="94"/>
                  </a:lnTo>
                  <a:lnTo>
                    <a:pt x="420" y="129"/>
                  </a:lnTo>
                  <a:lnTo>
                    <a:pt x="435" y="169"/>
                  </a:lnTo>
                  <a:lnTo>
                    <a:pt x="440" y="209"/>
                  </a:lnTo>
                  <a:lnTo>
                    <a:pt x="440" y="249"/>
                  </a:lnTo>
                  <a:lnTo>
                    <a:pt x="430" y="294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53"/>
            <p:cNvSpPr>
              <a:spLocks/>
            </p:cNvSpPr>
            <p:nvPr/>
          </p:nvSpPr>
          <p:spPr bwMode="auto">
            <a:xfrm>
              <a:off x="2605" y="1739"/>
              <a:ext cx="302" cy="175"/>
            </a:xfrm>
            <a:custGeom>
              <a:avLst/>
              <a:gdLst>
                <a:gd name="T0" fmla="*/ 302 w 302"/>
                <a:gd name="T1" fmla="*/ 100 h 175"/>
                <a:gd name="T2" fmla="*/ 297 w 302"/>
                <a:gd name="T3" fmla="*/ 120 h 175"/>
                <a:gd name="T4" fmla="*/ 287 w 302"/>
                <a:gd name="T5" fmla="*/ 135 h 175"/>
                <a:gd name="T6" fmla="*/ 272 w 302"/>
                <a:gd name="T7" fmla="*/ 145 h 175"/>
                <a:gd name="T8" fmla="*/ 252 w 302"/>
                <a:gd name="T9" fmla="*/ 160 h 175"/>
                <a:gd name="T10" fmla="*/ 203 w 302"/>
                <a:gd name="T11" fmla="*/ 170 h 175"/>
                <a:gd name="T12" fmla="*/ 143 w 302"/>
                <a:gd name="T13" fmla="*/ 175 h 175"/>
                <a:gd name="T14" fmla="*/ 84 w 302"/>
                <a:gd name="T15" fmla="*/ 160 h 175"/>
                <a:gd name="T16" fmla="*/ 40 w 302"/>
                <a:gd name="T17" fmla="*/ 135 h 175"/>
                <a:gd name="T18" fmla="*/ 25 w 302"/>
                <a:gd name="T19" fmla="*/ 120 h 175"/>
                <a:gd name="T20" fmla="*/ 10 w 302"/>
                <a:gd name="T21" fmla="*/ 105 h 175"/>
                <a:gd name="T22" fmla="*/ 5 w 302"/>
                <a:gd name="T23" fmla="*/ 90 h 175"/>
                <a:gd name="T24" fmla="*/ 0 w 302"/>
                <a:gd name="T25" fmla="*/ 70 h 175"/>
                <a:gd name="T26" fmla="*/ 5 w 302"/>
                <a:gd name="T27" fmla="*/ 55 h 175"/>
                <a:gd name="T28" fmla="*/ 15 w 302"/>
                <a:gd name="T29" fmla="*/ 40 h 175"/>
                <a:gd name="T30" fmla="*/ 30 w 302"/>
                <a:gd name="T31" fmla="*/ 25 h 175"/>
                <a:gd name="T32" fmla="*/ 49 w 302"/>
                <a:gd name="T33" fmla="*/ 15 h 175"/>
                <a:gd name="T34" fmla="*/ 99 w 302"/>
                <a:gd name="T35" fmla="*/ 0 h 175"/>
                <a:gd name="T36" fmla="*/ 158 w 302"/>
                <a:gd name="T37" fmla="*/ 0 h 175"/>
                <a:gd name="T38" fmla="*/ 218 w 302"/>
                <a:gd name="T39" fmla="*/ 15 h 175"/>
                <a:gd name="T40" fmla="*/ 262 w 302"/>
                <a:gd name="T41" fmla="*/ 35 h 175"/>
                <a:gd name="T42" fmla="*/ 282 w 302"/>
                <a:gd name="T43" fmla="*/ 50 h 175"/>
                <a:gd name="T44" fmla="*/ 292 w 302"/>
                <a:gd name="T45" fmla="*/ 65 h 175"/>
                <a:gd name="T46" fmla="*/ 302 w 302"/>
                <a:gd name="T47" fmla="*/ 85 h 175"/>
                <a:gd name="T48" fmla="*/ 302 w 302"/>
                <a:gd name="T49" fmla="*/ 95 h 175"/>
                <a:gd name="T50" fmla="*/ 302 w 302"/>
                <a:gd name="T51" fmla="*/ 100 h 17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02" h="175">
                  <a:moveTo>
                    <a:pt x="302" y="100"/>
                  </a:moveTo>
                  <a:lnTo>
                    <a:pt x="297" y="120"/>
                  </a:lnTo>
                  <a:lnTo>
                    <a:pt x="287" y="135"/>
                  </a:lnTo>
                  <a:lnTo>
                    <a:pt x="272" y="145"/>
                  </a:lnTo>
                  <a:lnTo>
                    <a:pt x="252" y="160"/>
                  </a:lnTo>
                  <a:lnTo>
                    <a:pt x="203" y="170"/>
                  </a:lnTo>
                  <a:lnTo>
                    <a:pt x="143" y="175"/>
                  </a:lnTo>
                  <a:lnTo>
                    <a:pt x="84" y="160"/>
                  </a:lnTo>
                  <a:lnTo>
                    <a:pt x="40" y="135"/>
                  </a:lnTo>
                  <a:lnTo>
                    <a:pt x="25" y="120"/>
                  </a:lnTo>
                  <a:lnTo>
                    <a:pt x="10" y="105"/>
                  </a:lnTo>
                  <a:lnTo>
                    <a:pt x="5" y="9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5" y="40"/>
                  </a:lnTo>
                  <a:lnTo>
                    <a:pt x="30" y="25"/>
                  </a:lnTo>
                  <a:lnTo>
                    <a:pt x="49" y="15"/>
                  </a:lnTo>
                  <a:lnTo>
                    <a:pt x="99" y="0"/>
                  </a:lnTo>
                  <a:lnTo>
                    <a:pt x="158" y="0"/>
                  </a:lnTo>
                  <a:lnTo>
                    <a:pt x="218" y="15"/>
                  </a:lnTo>
                  <a:lnTo>
                    <a:pt x="262" y="35"/>
                  </a:lnTo>
                  <a:lnTo>
                    <a:pt x="282" y="50"/>
                  </a:lnTo>
                  <a:lnTo>
                    <a:pt x="292" y="65"/>
                  </a:lnTo>
                  <a:lnTo>
                    <a:pt x="302" y="85"/>
                  </a:lnTo>
                  <a:lnTo>
                    <a:pt x="302" y="95"/>
                  </a:lnTo>
                  <a:lnTo>
                    <a:pt x="302" y="100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54"/>
            <p:cNvSpPr>
              <a:spLocks/>
            </p:cNvSpPr>
            <p:nvPr/>
          </p:nvSpPr>
          <p:spPr bwMode="auto">
            <a:xfrm>
              <a:off x="2620" y="1754"/>
              <a:ext cx="302" cy="175"/>
            </a:xfrm>
            <a:custGeom>
              <a:avLst/>
              <a:gdLst>
                <a:gd name="T0" fmla="*/ 302 w 302"/>
                <a:gd name="T1" fmla="*/ 100 h 175"/>
                <a:gd name="T2" fmla="*/ 297 w 302"/>
                <a:gd name="T3" fmla="*/ 120 h 175"/>
                <a:gd name="T4" fmla="*/ 287 w 302"/>
                <a:gd name="T5" fmla="*/ 135 h 175"/>
                <a:gd name="T6" fmla="*/ 272 w 302"/>
                <a:gd name="T7" fmla="*/ 145 h 175"/>
                <a:gd name="T8" fmla="*/ 252 w 302"/>
                <a:gd name="T9" fmla="*/ 160 h 175"/>
                <a:gd name="T10" fmla="*/ 203 w 302"/>
                <a:gd name="T11" fmla="*/ 170 h 175"/>
                <a:gd name="T12" fmla="*/ 143 w 302"/>
                <a:gd name="T13" fmla="*/ 175 h 175"/>
                <a:gd name="T14" fmla="*/ 84 w 302"/>
                <a:gd name="T15" fmla="*/ 160 h 175"/>
                <a:gd name="T16" fmla="*/ 39 w 302"/>
                <a:gd name="T17" fmla="*/ 135 h 175"/>
                <a:gd name="T18" fmla="*/ 25 w 302"/>
                <a:gd name="T19" fmla="*/ 120 h 175"/>
                <a:gd name="T20" fmla="*/ 10 w 302"/>
                <a:gd name="T21" fmla="*/ 105 h 175"/>
                <a:gd name="T22" fmla="*/ 5 w 302"/>
                <a:gd name="T23" fmla="*/ 90 h 175"/>
                <a:gd name="T24" fmla="*/ 0 w 302"/>
                <a:gd name="T25" fmla="*/ 70 h 175"/>
                <a:gd name="T26" fmla="*/ 5 w 302"/>
                <a:gd name="T27" fmla="*/ 55 h 175"/>
                <a:gd name="T28" fmla="*/ 15 w 302"/>
                <a:gd name="T29" fmla="*/ 40 h 175"/>
                <a:gd name="T30" fmla="*/ 29 w 302"/>
                <a:gd name="T31" fmla="*/ 25 h 175"/>
                <a:gd name="T32" fmla="*/ 49 w 302"/>
                <a:gd name="T33" fmla="*/ 15 h 175"/>
                <a:gd name="T34" fmla="*/ 99 w 302"/>
                <a:gd name="T35" fmla="*/ 0 h 175"/>
                <a:gd name="T36" fmla="*/ 158 w 302"/>
                <a:gd name="T37" fmla="*/ 0 h 175"/>
                <a:gd name="T38" fmla="*/ 217 w 302"/>
                <a:gd name="T39" fmla="*/ 15 h 175"/>
                <a:gd name="T40" fmla="*/ 262 w 302"/>
                <a:gd name="T41" fmla="*/ 35 h 175"/>
                <a:gd name="T42" fmla="*/ 282 w 302"/>
                <a:gd name="T43" fmla="*/ 50 h 175"/>
                <a:gd name="T44" fmla="*/ 292 w 302"/>
                <a:gd name="T45" fmla="*/ 65 h 175"/>
                <a:gd name="T46" fmla="*/ 302 w 302"/>
                <a:gd name="T47" fmla="*/ 85 h 175"/>
                <a:gd name="T48" fmla="*/ 302 w 302"/>
                <a:gd name="T49" fmla="*/ 100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2" h="175">
                  <a:moveTo>
                    <a:pt x="302" y="100"/>
                  </a:moveTo>
                  <a:lnTo>
                    <a:pt x="297" y="120"/>
                  </a:lnTo>
                  <a:lnTo>
                    <a:pt x="287" y="135"/>
                  </a:lnTo>
                  <a:lnTo>
                    <a:pt x="272" y="145"/>
                  </a:lnTo>
                  <a:lnTo>
                    <a:pt x="252" y="160"/>
                  </a:lnTo>
                  <a:lnTo>
                    <a:pt x="203" y="170"/>
                  </a:lnTo>
                  <a:lnTo>
                    <a:pt x="143" y="175"/>
                  </a:lnTo>
                  <a:lnTo>
                    <a:pt x="84" y="160"/>
                  </a:lnTo>
                  <a:lnTo>
                    <a:pt x="39" y="135"/>
                  </a:lnTo>
                  <a:lnTo>
                    <a:pt x="25" y="120"/>
                  </a:lnTo>
                  <a:lnTo>
                    <a:pt x="10" y="105"/>
                  </a:lnTo>
                  <a:lnTo>
                    <a:pt x="5" y="9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5" y="40"/>
                  </a:lnTo>
                  <a:lnTo>
                    <a:pt x="29" y="25"/>
                  </a:lnTo>
                  <a:lnTo>
                    <a:pt x="49" y="15"/>
                  </a:lnTo>
                  <a:lnTo>
                    <a:pt x="99" y="0"/>
                  </a:lnTo>
                  <a:lnTo>
                    <a:pt x="158" y="0"/>
                  </a:lnTo>
                  <a:lnTo>
                    <a:pt x="217" y="15"/>
                  </a:lnTo>
                  <a:lnTo>
                    <a:pt x="262" y="35"/>
                  </a:lnTo>
                  <a:lnTo>
                    <a:pt x="282" y="50"/>
                  </a:lnTo>
                  <a:lnTo>
                    <a:pt x="292" y="65"/>
                  </a:lnTo>
                  <a:lnTo>
                    <a:pt x="302" y="85"/>
                  </a:lnTo>
                  <a:lnTo>
                    <a:pt x="302" y="100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55"/>
            <p:cNvSpPr>
              <a:spLocks/>
            </p:cNvSpPr>
            <p:nvPr/>
          </p:nvSpPr>
          <p:spPr bwMode="auto">
            <a:xfrm>
              <a:off x="2199" y="1744"/>
              <a:ext cx="307" cy="224"/>
            </a:xfrm>
            <a:custGeom>
              <a:avLst/>
              <a:gdLst>
                <a:gd name="T0" fmla="*/ 307 w 307"/>
                <a:gd name="T1" fmla="*/ 150 h 224"/>
                <a:gd name="T2" fmla="*/ 297 w 307"/>
                <a:gd name="T3" fmla="*/ 170 h 224"/>
                <a:gd name="T4" fmla="*/ 282 w 307"/>
                <a:gd name="T5" fmla="*/ 190 h 224"/>
                <a:gd name="T6" fmla="*/ 267 w 307"/>
                <a:gd name="T7" fmla="*/ 205 h 224"/>
                <a:gd name="T8" fmla="*/ 243 w 307"/>
                <a:gd name="T9" fmla="*/ 215 h 224"/>
                <a:gd name="T10" fmla="*/ 218 w 307"/>
                <a:gd name="T11" fmla="*/ 220 h 224"/>
                <a:gd name="T12" fmla="*/ 188 w 307"/>
                <a:gd name="T13" fmla="*/ 224 h 224"/>
                <a:gd name="T14" fmla="*/ 159 w 307"/>
                <a:gd name="T15" fmla="*/ 220 h 224"/>
                <a:gd name="T16" fmla="*/ 129 w 307"/>
                <a:gd name="T17" fmla="*/ 215 h 224"/>
                <a:gd name="T18" fmla="*/ 99 w 307"/>
                <a:gd name="T19" fmla="*/ 205 h 224"/>
                <a:gd name="T20" fmla="*/ 70 w 307"/>
                <a:gd name="T21" fmla="*/ 195 h 224"/>
                <a:gd name="T22" fmla="*/ 50 w 307"/>
                <a:gd name="T23" fmla="*/ 175 h 224"/>
                <a:gd name="T24" fmla="*/ 30 w 307"/>
                <a:gd name="T25" fmla="*/ 160 h 224"/>
                <a:gd name="T26" fmla="*/ 15 w 307"/>
                <a:gd name="T27" fmla="*/ 140 h 224"/>
                <a:gd name="T28" fmla="*/ 5 w 307"/>
                <a:gd name="T29" fmla="*/ 115 h 224"/>
                <a:gd name="T30" fmla="*/ 0 w 307"/>
                <a:gd name="T31" fmla="*/ 95 h 224"/>
                <a:gd name="T32" fmla="*/ 5 w 307"/>
                <a:gd name="T33" fmla="*/ 70 h 224"/>
                <a:gd name="T34" fmla="*/ 10 w 307"/>
                <a:gd name="T35" fmla="*/ 50 h 224"/>
                <a:gd name="T36" fmla="*/ 25 w 307"/>
                <a:gd name="T37" fmla="*/ 35 h 224"/>
                <a:gd name="T38" fmla="*/ 45 w 307"/>
                <a:gd name="T39" fmla="*/ 20 h 224"/>
                <a:gd name="T40" fmla="*/ 65 w 307"/>
                <a:gd name="T41" fmla="*/ 10 h 224"/>
                <a:gd name="T42" fmla="*/ 94 w 307"/>
                <a:gd name="T43" fmla="*/ 0 h 224"/>
                <a:gd name="T44" fmla="*/ 119 w 307"/>
                <a:gd name="T45" fmla="*/ 0 h 224"/>
                <a:gd name="T46" fmla="*/ 149 w 307"/>
                <a:gd name="T47" fmla="*/ 0 h 224"/>
                <a:gd name="T48" fmla="*/ 183 w 307"/>
                <a:gd name="T49" fmla="*/ 5 h 224"/>
                <a:gd name="T50" fmla="*/ 213 w 307"/>
                <a:gd name="T51" fmla="*/ 15 h 224"/>
                <a:gd name="T52" fmla="*/ 238 w 307"/>
                <a:gd name="T53" fmla="*/ 30 h 224"/>
                <a:gd name="T54" fmla="*/ 263 w 307"/>
                <a:gd name="T55" fmla="*/ 45 h 224"/>
                <a:gd name="T56" fmla="*/ 282 w 307"/>
                <a:gd name="T57" fmla="*/ 65 h 224"/>
                <a:gd name="T58" fmla="*/ 297 w 307"/>
                <a:gd name="T59" fmla="*/ 85 h 224"/>
                <a:gd name="T60" fmla="*/ 307 w 307"/>
                <a:gd name="T61" fmla="*/ 105 h 224"/>
                <a:gd name="T62" fmla="*/ 307 w 307"/>
                <a:gd name="T63" fmla="*/ 130 h 224"/>
                <a:gd name="T64" fmla="*/ 307 w 307"/>
                <a:gd name="T65" fmla="*/ 145 h 224"/>
                <a:gd name="T66" fmla="*/ 307 w 307"/>
                <a:gd name="T67" fmla="*/ 150 h 2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07" h="224">
                  <a:moveTo>
                    <a:pt x="307" y="150"/>
                  </a:moveTo>
                  <a:lnTo>
                    <a:pt x="297" y="170"/>
                  </a:lnTo>
                  <a:lnTo>
                    <a:pt x="282" y="190"/>
                  </a:lnTo>
                  <a:lnTo>
                    <a:pt x="267" y="205"/>
                  </a:lnTo>
                  <a:lnTo>
                    <a:pt x="243" y="215"/>
                  </a:lnTo>
                  <a:lnTo>
                    <a:pt x="218" y="220"/>
                  </a:lnTo>
                  <a:lnTo>
                    <a:pt x="188" y="224"/>
                  </a:lnTo>
                  <a:lnTo>
                    <a:pt x="159" y="220"/>
                  </a:lnTo>
                  <a:lnTo>
                    <a:pt x="129" y="215"/>
                  </a:lnTo>
                  <a:lnTo>
                    <a:pt x="99" y="205"/>
                  </a:lnTo>
                  <a:lnTo>
                    <a:pt x="70" y="195"/>
                  </a:lnTo>
                  <a:lnTo>
                    <a:pt x="50" y="175"/>
                  </a:lnTo>
                  <a:lnTo>
                    <a:pt x="30" y="160"/>
                  </a:lnTo>
                  <a:lnTo>
                    <a:pt x="15" y="140"/>
                  </a:lnTo>
                  <a:lnTo>
                    <a:pt x="5" y="115"/>
                  </a:lnTo>
                  <a:lnTo>
                    <a:pt x="0" y="95"/>
                  </a:lnTo>
                  <a:lnTo>
                    <a:pt x="5" y="70"/>
                  </a:lnTo>
                  <a:lnTo>
                    <a:pt x="10" y="50"/>
                  </a:lnTo>
                  <a:lnTo>
                    <a:pt x="25" y="35"/>
                  </a:lnTo>
                  <a:lnTo>
                    <a:pt x="45" y="20"/>
                  </a:lnTo>
                  <a:lnTo>
                    <a:pt x="65" y="10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83" y="5"/>
                  </a:lnTo>
                  <a:lnTo>
                    <a:pt x="213" y="15"/>
                  </a:lnTo>
                  <a:lnTo>
                    <a:pt x="238" y="30"/>
                  </a:lnTo>
                  <a:lnTo>
                    <a:pt x="263" y="45"/>
                  </a:lnTo>
                  <a:lnTo>
                    <a:pt x="282" y="65"/>
                  </a:lnTo>
                  <a:lnTo>
                    <a:pt x="297" y="85"/>
                  </a:lnTo>
                  <a:lnTo>
                    <a:pt x="307" y="105"/>
                  </a:lnTo>
                  <a:lnTo>
                    <a:pt x="307" y="130"/>
                  </a:lnTo>
                  <a:lnTo>
                    <a:pt x="307" y="145"/>
                  </a:lnTo>
                  <a:lnTo>
                    <a:pt x="307" y="150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56"/>
            <p:cNvSpPr>
              <a:spLocks/>
            </p:cNvSpPr>
            <p:nvPr/>
          </p:nvSpPr>
          <p:spPr bwMode="auto">
            <a:xfrm>
              <a:off x="2199" y="1744"/>
              <a:ext cx="307" cy="224"/>
            </a:xfrm>
            <a:custGeom>
              <a:avLst/>
              <a:gdLst>
                <a:gd name="T0" fmla="*/ 307 w 307"/>
                <a:gd name="T1" fmla="*/ 150 h 224"/>
                <a:gd name="T2" fmla="*/ 297 w 307"/>
                <a:gd name="T3" fmla="*/ 170 h 224"/>
                <a:gd name="T4" fmla="*/ 282 w 307"/>
                <a:gd name="T5" fmla="*/ 190 h 224"/>
                <a:gd name="T6" fmla="*/ 267 w 307"/>
                <a:gd name="T7" fmla="*/ 205 h 224"/>
                <a:gd name="T8" fmla="*/ 243 w 307"/>
                <a:gd name="T9" fmla="*/ 215 h 224"/>
                <a:gd name="T10" fmla="*/ 218 w 307"/>
                <a:gd name="T11" fmla="*/ 220 h 224"/>
                <a:gd name="T12" fmla="*/ 188 w 307"/>
                <a:gd name="T13" fmla="*/ 224 h 224"/>
                <a:gd name="T14" fmla="*/ 159 w 307"/>
                <a:gd name="T15" fmla="*/ 220 h 224"/>
                <a:gd name="T16" fmla="*/ 129 w 307"/>
                <a:gd name="T17" fmla="*/ 215 h 224"/>
                <a:gd name="T18" fmla="*/ 99 w 307"/>
                <a:gd name="T19" fmla="*/ 205 h 224"/>
                <a:gd name="T20" fmla="*/ 70 w 307"/>
                <a:gd name="T21" fmla="*/ 195 h 224"/>
                <a:gd name="T22" fmla="*/ 50 w 307"/>
                <a:gd name="T23" fmla="*/ 175 h 224"/>
                <a:gd name="T24" fmla="*/ 30 w 307"/>
                <a:gd name="T25" fmla="*/ 160 h 224"/>
                <a:gd name="T26" fmla="*/ 15 w 307"/>
                <a:gd name="T27" fmla="*/ 140 h 224"/>
                <a:gd name="T28" fmla="*/ 5 w 307"/>
                <a:gd name="T29" fmla="*/ 115 h 224"/>
                <a:gd name="T30" fmla="*/ 0 w 307"/>
                <a:gd name="T31" fmla="*/ 95 h 224"/>
                <a:gd name="T32" fmla="*/ 5 w 307"/>
                <a:gd name="T33" fmla="*/ 70 h 224"/>
                <a:gd name="T34" fmla="*/ 10 w 307"/>
                <a:gd name="T35" fmla="*/ 50 h 224"/>
                <a:gd name="T36" fmla="*/ 25 w 307"/>
                <a:gd name="T37" fmla="*/ 35 h 224"/>
                <a:gd name="T38" fmla="*/ 45 w 307"/>
                <a:gd name="T39" fmla="*/ 20 h 224"/>
                <a:gd name="T40" fmla="*/ 65 w 307"/>
                <a:gd name="T41" fmla="*/ 10 h 224"/>
                <a:gd name="T42" fmla="*/ 94 w 307"/>
                <a:gd name="T43" fmla="*/ 0 h 224"/>
                <a:gd name="T44" fmla="*/ 119 w 307"/>
                <a:gd name="T45" fmla="*/ 0 h 224"/>
                <a:gd name="T46" fmla="*/ 149 w 307"/>
                <a:gd name="T47" fmla="*/ 0 h 224"/>
                <a:gd name="T48" fmla="*/ 183 w 307"/>
                <a:gd name="T49" fmla="*/ 5 h 224"/>
                <a:gd name="T50" fmla="*/ 213 w 307"/>
                <a:gd name="T51" fmla="*/ 15 h 224"/>
                <a:gd name="T52" fmla="*/ 238 w 307"/>
                <a:gd name="T53" fmla="*/ 30 h 224"/>
                <a:gd name="T54" fmla="*/ 263 w 307"/>
                <a:gd name="T55" fmla="*/ 45 h 224"/>
                <a:gd name="T56" fmla="*/ 282 w 307"/>
                <a:gd name="T57" fmla="*/ 65 h 224"/>
                <a:gd name="T58" fmla="*/ 297 w 307"/>
                <a:gd name="T59" fmla="*/ 85 h 224"/>
                <a:gd name="T60" fmla="*/ 307 w 307"/>
                <a:gd name="T61" fmla="*/ 105 h 224"/>
                <a:gd name="T62" fmla="*/ 307 w 307"/>
                <a:gd name="T63" fmla="*/ 130 h 224"/>
                <a:gd name="T64" fmla="*/ 307 w 307"/>
                <a:gd name="T65" fmla="*/ 150 h 2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7" h="224">
                  <a:moveTo>
                    <a:pt x="307" y="150"/>
                  </a:moveTo>
                  <a:lnTo>
                    <a:pt x="297" y="170"/>
                  </a:lnTo>
                  <a:lnTo>
                    <a:pt x="282" y="190"/>
                  </a:lnTo>
                  <a:lnTo>
                    <a:pt x="267" y="205"/>
                  </a:lnTo>
                  <a:lnTo>
                    <a:pt x="243" y="215"/>
                  </a:lnTo>
                  <a:lnTo>
                    <a:pt x="218" y="220"/>
                  </a:lnTo>
                  <a:lnTo>
                    <a:pt x="188" y="224"/>
                  </a:lnTo>
                  <a:lnTo>
                    <a:pt x="159" y="220"/>
                  </a:lnTo>
                  <a:lnTo>
                    <a:pt x="129" y="215"/>
                  </a:lnTo>
                  <a:lnTo>
                    <a:pt x="99" y="205"/>
                  </a:lnTo>
                  <a:lnTo>
                    <a:pt x="70" y="195"/>
                  </a:lnTo>
                  <a:lnTo>
                    <a:pt x="50" y="175"/>
                  </a:lnTo>
                  <a:lnTo>
                    <a:pt x="30" y="160"/>
                  </a:lnTo>
                  <a:lnTo>
                    <a:pt x="15" y="140"/>
                  </a:lnTo>
                  <a:lnTo>
                    <a:pt x="5" y="115"/>
                  </a:lnTo>
                  <a:lnTo>
                    <a:pt x="0" y="95"/>
                  </a:lnTo>
                  <a:lnTo>
                    <a:pt x="5" y="70"/>
                  </a:lnTo>
                  <a:lnTo>
                    <a:pt x="10" y="50"/>
                  </a:lnTo>
                  <a:lnTo>
                    <a:pt x="25" y="35"/>
                  </a:lnTo>
                  <a:lnTo>
                    <a:pt x="45" y="20"/>
                  </a:lnTo>
                  <a:lnTo>
                    <a:pt x="65" y="10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83" y="5"/>
                  </a:lnTo>
                  <a:lnTo>
                    <a:pt x="213" y="15"/>
                  </a:lnTo>
                  <a:lnTo>
                    <a:pt x="238" y="30"/>
                  </a:lnTo>
                  <a:lnTo>
                    <a:pt x="263" y="45"/>
                  </a:lnTo>
                  <a:lnTo>
                    <a:pt x="282" y="65"/>
                  </a:lnTo>
                  <a:lnTo>
                    <a:pt x="297" y="85"/>
                  </a:lnTo>
                  <a:lnTo>
                    <a:pt x="307" y="105"/>
                  </a:lnTo>
                  <a:lnTo>
                    <a:pt x="307" y="130"/>
                  </a:lnTo>
                  <a:lnTo>
                    <a:pt x="307" y="150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57"/>
            <p:cNvSpPr>
              <a:spLocks/>
            </p:cNvSpPr>
            <p:nvPr/>
          </p:nvSpPr>
          <p:spPr bwMode="auto">
            <a:xfrm>
              <a:off x="3011" y="1799"/>
              <a:ext cx="361" cy="234"/>
            </a:xfrm>
            <a:custGeom>
              <a:avLst/>
              <a:gdLst>
                <a:gd name="T0" fmla="*/ 361 w 361"/>
                <a:gd name="T1" fmla="*/ 140 h 234"/>
                <a:gd name="T2" fmla="*/ 351 w 361"/>
                <a:gd name="T3" fmla="*/ 165 h 234"/>
                <a:gd name="T4" fmla="*/ 341 w 361"/>
                <a:gd name="T5" fmla="*/ 184 h 234"/>
                <a:gd name="T6" fmla="*/ 321 w 361"/>
                <a:gd name="T7" fmla="*/ 199 h 234"/>
                <a:gd name="T8" fmla="*/ 296 w 361"/>
                <a:gd name="T9" fmla="*/ 214 h 234"/>
                <a:gd name="T10" fmla="*/ 267 w 361"/>
                <a:gd name="T11" fmla="*/ 224 h 234"/>
                <a:gd name="T12" fmla="*/ 237 w 361"/>
                <a:gd name="T13" fmla="*/ 229 h 234"/>
                <a:gd name="T14" fmla="*/ 202 w 361"/>
                <a:gd name="T15" fmla="*/ 234 h 234"/>
                <a:gd name="T16" fmla="*/ 163 w 361"/>
                <a:gd name="T17" fmla="*/ 229 h 234"/>
                <a:gd name="T18" fmla="*/ 128 w 361"/>
                <a:gd name="T19" fmla="*/ 224 h 234"/>
                <a:gd name="T20" fmla="*/ 94 w 361"/>
                <a:gd name="T21" fmla="*/ 214 h 234"/>
                <a:gd name="T22" fmla="*/ 69 w 361"/>
                <a:gd name="T23" fmla="*/ 199 h 234"/>
                <a:gd name="T24" fmla="*/ 44 w 361"/>
                <a:gd name="T25" fmla="*/ 179 h 234"/>
                <a:gd name="T26" fmla="*/ 24 w 361"/>
                <a:gd name="T27" fmla="*/ 160 h 234"/>
                <a:gd name="T28" fmla="*/ 9 w 361"/>
                <a:gd name="T29" fmla="*/ 140 h 234"/>
                <a:gd name="T30" fmla="*/ 0 w 361"/>
                <a:gd name="T31" fmla="*/ 115 h 234"/>
                <a:gd name="T32" fmla="*/ 0 w 361"/>
                <a:gd name="T33" fmla="*/ 90 h 234"/>
                <a:gd name="T34" fmla="*/ 5 w 361"/>
                <a:gd name="T35" fmla="*/ 70 h 234"/>
                <a:gd name="T36" fmla="*/ 19 w 361"/>
                <a:gd name="T37" fmla="*/ 50 h 234"/>
                <a:gd name="T38" fmla="*/ 39 w 361"/>
                <a:gd name="T39" fmla="*/ 30 h 234"/>
                <a:gd name="T40" fmla="*/ 64 w 361"/>
                <a:gd name="T41" fmla="*/ 20 h 234"/>
                <a:gd name="T42" fmla="*/ 94 w 361"/>
                <a:gd name="T43" fmla="*/ 10 h 234"/>
                <a:gd name="T44" fmla="*/ 123 w 361"/>
                <a:gd name="T45" fmla="*/ 0 h 234"/>
                <a:gd name="T46" fmla="*/ 158 w 361"/>
                <a:gd name="T47" fmla="*/ 0 h 234"/>
                <a:gd name="T48" fmla="*/ 192 w 361"/>
                <a:gd name="T49" fmla="*/ 0 h 234"/>
                <a:gd name="T50" fmla="*/ 232 w 361"/>
                <a:gd name="T51" fmla="*/ 10 h 234"/>
                <a:gd name="T52" fmla="*/ 262 w 361"/>
                <a:gd name="T53" fmla="*/ 20 h 234"/>
                <a:gd name="T54" fmla="*/ 291 w 361"/>
                <a:gd name="T55" fmla="*/ 35 h 234"/>
                <a:gd name="T56" fmla="*/ 316 w 361"/>
                <a:gd name="T57" fmla="*/ 55 h 234"/>
                <a:gd name="T58" fmla="*/ 336 w 361"/>
                <a:gd name="T59" fmla="*/ 70 h 234"/>
                <a:gd name="T60" fmla="*/ 351 w 361"/>
                <a:gd name="T61" fmla="*/ 95 h 234"/>
                <a:gd name="T62" fmla="*/ 356 w 361"/>
                <a:gd name="T63" fmla="*/ 115 h 234"/>
                <a:gd name="T64" fmla="*/ 356 w 361"/>
                <a:gd name="T65" fmla="*/ 140 h 234"/>
                <a:gd name="T66" fmla="*/ 361 w 361"/>
                <a:gd name="T67" fmla="*/ 140 h 2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1" h="234">
                  <a:moveTo>
                    <a:pt x="361" y="140"/>
                  </a:moveTo>
                  <a:lnTo>
                    <a:pt x="351" y="165"/>
                  </a:lnTo>
                  <a:lnTo>
                    <a:pt x="341" y="184"/>
                  </a:lnTo>
                  <a:lnTo>
                    <a:pt x="321" y="199"/>
                  </a:lnTo>
                  <a:lnTo>
                    <a:pt x="296" y="214"/>
                  </a:lnTo>
                  <a:lnTo>
                    <a:pt x="267" y="224"/>
                  </a:lnTo>
                  <a:lnTo>
                    <a:pt x="237" y="229"/>
                  </a:lnTo>
                  <a:lnTo>
                    <a:pt x="202" y="234"/>
                  </a:lnTo>
                  <a:lnTo>
                    <a:pt x="163" y="229"/>
                  </a:lnTo>
                  <a:lnTo>
                    <a:pt x="128" y="224"/>
                  </a:lnTo>
                  <a:lnTo>
                    <a:pt x="94" y="214"/>
                  </a:lnTo>
                  <a:lnTo>
                    <a:pt x="69" y="199"/>
                  </a:lnTo>
                  <a:lnTo>
                    <a:pt x="44" y="179"/>
                  </a:lnTo>
                  <a:lnTo>
                    <a:pt x="24" y="160"/>
                  </a:lnTo>
                  <a:lnTo>
                    <a:pt x="9" y="140"/>
                  </a:lnTo>
                  <a:lnTo>
                    <a:pt x="0" y="115"/>
                  </a:lnTo>
                  <a:lnTo>
                    <a:pt x="0" y="90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9" y="30"/>
                  </a:lnTo>
                  <a:lnTo>
                    <a:pt x="64" y="20"/>
                  </a:lnTo>
                  <a:lnTo>
                    <a:pt x="94" y="10"/>
                  </a:lnTo>
                  <a:lnTo>
                    <a:pt x="123" y="0"/>
                  </a:lnTo>
                  <a:lnTo>
                    <a:pt x="158" y="0"/>
                  </a:lnTo>
                  <a:lnTo>
                    <a:pt x="192" y="0"/>
                  </a:lnTo>
                  <a:lnTo>
                    <a:pt x="232" y="10"/>
                  </a:lnTo>
                  <a:lnTo>
                    <a:pt x="262" y="20"/>
                  </a:lnTo>
                  <a:lnTo>
                    <a:pt x="291" y="35"/>
                  </a:lnTo>
                  <a:lnTo>
                    <a:pt x="316" y="55"/>
                  </a:lnTo>
                  <a:lnTo>
                    <a:pt x="336" y="70"/>
                  </a:lnTo>
                  <a:lnTo>
                    <a:pt x="351" y="95"/>
                  </a:lnTo>
                  <a:lnTo>
                    <a:pt x="356" y="115"/>
                  </a:lnTo>
                  <a:lnTo>
                    <a:pt x="356" y="140"/>
                  </a:lnTo>
                  <a:lnTo>
                    <a:pt x="361" y="140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3" name="Freeform 58"/>
            <p:cNvSpPr>
              <a:spLocks/>
            </p:cNvSpPr>
            <p:nvPr/>
          </p:nvSpPr>
          <p:spPr bwMode="auto">
            <a:xfrm>
              <a:off x="3011" y="1799"/>
              <a:ext cx="361" cy="234"/>
            </a:xfrm>
            <a:custGeom>
              <a:avLst/>
              <a:gdLst>
                <a:gd name="T0" fmla="*/ 361 w 361"/>
                <a:gd name="T1" fmla="*/ 140 h 234"/>
                <a:gd name="T2" fmla="*/ 351 w 361"/>
                <a:gd name="T3" fmla="*/ 165 h 234"/>
                <a:gd name="T4" fmla="*/ 341 w 361"/>
                <a:gd name="T5" fmla="*/ 184 h 234"/>
                <a:gd name="T6" fmla="*/ 321 w 361"/>
                <a:gd name="T7" fmla="*/ 199 h 234"/>
                <a:gd name="T8" fmla="*/ 296 w 361"/>
                <a:gd name="T9" fmla="*/ 214 h 234"/>
                <a:gd name="T10" fmla="*/ 267 w 361"/>
                <a:gd name="T11" fmla="*/ 224 h 234"/>
                <a:gd name="T12" fmla="*/ 237 w 361"/>
                <a:gd name="T13" fmla="*/ 229 h 234"/>
                <a:gd name="T14" fmla="*/ 202 w 361"/>
                <a:gd name="T15" fmla="*/ 234 h 234"/>
                <a:gd name="T16" fmla="*/ 163 w 361"/>
                <a:gd name="T17" fmla="*/ 229 h 234"/>
                <a:gd name="T18" fmla="*/ 128 w 361"/>
                <a:gd name="T19" fmla="*/ 224 h 234"/>
                <a:gd name="T20" fmla="*/ 94 w 361"/>
                <a:gd name="T21" fmla="*/ 214 h 234"/>
                <a:gd name="T22" fmla="*/ 69 w 361"/>
                <a:gd name="T23" fmla="*/ 199 h 234"/>
                <a:gd name="T24" fmla="*/ 44 w 361"/>
                <a:gd name="T25" fmla="*/ 179 h 234"/>
                <a:gd name="T26" fmla="*/ 24 w 361"/>
                <a:gd name="T27" fmla="*/ 160 h 234"/>
                <a:gd name="T28" fmla="*/ 9 w 361"/>
                <a:gd name="T29" fmla="*/ 140 h 234"/>
                <a:gd name="T30" fmla="*/ 0 w 361"/>
                <a:gd name="T31" fmla="*/ 115 h 234"/>
                <a:gd name="T32" fmla="*/ 0 w 361"/>
                <a:gd name="T33" fmla="*/ 90 h 234"/>
                <a:gd name="T34" fmla="*/ 5 w 361"/>
                <a:gd name="T35" fmla="*/ 70 h 234"/>
                <a:gd name="T36" fmla="*/ 19 w 361"/>
                <a:gd name="T37" fmla="*/ 50 h 234"/>
                <a:gd name="T38" fmla="*/ 39 w 361"/>
                <a:gd name="T39" fmla="*/ 30 h 234"/>
                <a:gd name="T40" fmla="*/ 64 w 361"/>
                <a:gd name="T41" fmla="*/ 20 h 234"/>
                <a:gd name="T42" fmla="*/ 94 w 361"/>
                <a:gd name="T43" fmla="*/ 10 h 234"/>
                <a:gd name="T44" fmla="*/ 123 w 361"/>
                <a:gd name="T45" fmla="*/ 0 h 234"/>
                <a:gd name="T46" fmla="*/ 158 w 361"/>
                <a:gd name="T47" fmla="*/ 0 h 234"/>
                <a:gd name="T48" fmla="*/ 192 w 361"/>
                <a:gd name="T49" fmla="*/ 0 h 234"/>
                <a:gd name="T50" fmla="*/ 232 w 361"/>
                <a:gd name="T51" fmla="*/ 10 h 234"/>
                <a:gd name="T52" fmla="*/ 262 w 361"/>
                <a:gd name="T53" fmla="*/ 20 h 234"/>
                <a:gd name="T54" fmla="*/ 291 w 361"/>
                <a:gd name="T55" fmla="*/ 35 h 234"/>
                <a:gd name="T56" fmla="*/ 316 w 361"/>
                <a:gd name="T57" fmla="*/ 55 h 234"/>
                <a:gd name="T58" fmla="*/ 336 w 361"/>
                <a:gd name="T59" fmla="*/ 70 h 234"/>
                <a:gd name="T60" fmla="*/ 351 w 361"/>
                <a:gd name="T61" fmla="*/ 95 h 234"/>
                <a:gd name="T62" fmla="*/ 356 w 361"/>
                <a:gd name="T63" fmla="*/ 115 h 234"/>
                <a:gd name="T64" fmla="*/ 361 w 361"/>
                <a:gd name="T65" fmla="*/ 140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1" h="234">
                  <a:moveTo>
                    <a:pt x="361" y="140"/>
                  </a:moveTo>
                  <a:lnTo>
                    <a:pt x="351" y="165"/>
                  </a:lnTo>
                  <a:lnTo>
                    <a:pt x="341" y="184"/>
                  </a:lnTo>
                  <a:lnTo>
                    <a:pt x="321" y="199"/>
                  </a:lnTo>
                  <a:lnTo>
                    <a:pt x="296" y="214"/>
                  </a:lnTo>
                  <a:lnTo>
                    <a:pt x="267" y="224"/>
                  </a:lnTo>
                  <a:lnTo>
                    <a:pt x="237" y="229"/>
                  </a:lnTo>
                  <a:lnTo>
                    <a:pt x="202" y="234"/>
                  </a:lnTo>
                  <a:lnTo>
                    <a:pt x="163" y="229"/>
                  </a:lnTo>
                  <a:lnTo>
                    <a:pt x="128" y="224"/>
                  </a:lnTo>
                  <a:lnTo>
                    <a:pt x="94" y="214"/>
                  </a:lnTo>
                  <a:lnTo>
                    <a:pt x="69" y="199"/>
                  </a:lnTo>
                  <a:lnTo>
                    <a:pt x="44" y="179"/>
                  </a:lnTo>
                  <a:lnTo>
                    <a:pt x="24" y="160"/>
                  </a:lnTo>
                  <a:lnTo>
                    <a:pt x="9" y="140"/>
                  </a:lnTo>
                  <a:lnTo>
                    <a:pt x="0" y="115"/>
                  </a:lnTo>
                  <a:lnTo>
                    <a:pt x="0" y="90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9" y="30"/>
                  </a:lnTo>
                  <a:lnTo>
                    <a:pt x="64" y="20"/>
                  </a:lnTo>
                  <a:lnTo>
                    <a:pt x="94" y="10"/>
                  </a:lnTo>
                  <a:lnTo>
                    <a:pt x="123" y="0"/>
                  </a:lnTo>
                  <a:lnTo>
                    <a:pt x="158" y="0"/>
                  </a:lnTo>
                  <a:lnTo>
                    <a:pt x="192" y="0"/>
                  </a:lnTo>
                  <a:lnTo>
                    <a:pt x="232" y="10"/>
                  </a:lnTo>
                  <a:lnTo>
                    <a:pt x="262" y="20"/>
                  </a:lnTo>
                  <a:lnTo>
                    <a:pt x="291" y="35"/>
                  </a:lnTo>
                  <a:lnTo>
                    <a:pt x="316" y="55"/>
                  </a:lnTo>
                  <a:lnTo>
                    <a:pt x="336" y="70"/>
                  </a:lnTo>
                  <a:lnTo>
                    <a:pt x="351" y="95"/>
                  </a:lnTo>
                  <a:lnTo>
                    <a:pt x="356" y="115"/>
                  </a:lnTo>
                  <a:lnTo>
                    <a:pt x="361" y="140"/>
                  </a:lnTo>
                  <a:close/>
                </a:path>
              </a:pathLst>
            </a:custGeom>
            <a:noFill/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59"/>
            <p:cNvSpPr>
              <a:spLocks/>
            </p:cNvSpPr>
            <p:nvPr/>
          </p:nvSpPr>
          <p:spPr bwMode="auto">
            <a:xfrm>
              <a:off x="2536" y="2028"/>
              <a:ext cx="405" cy="135"/>
            </a:xfrm>
            <a:custGeom>
              <a:avLst/>
              <a:gdLst>
                <a:gd name="T0" fmla="*/ 0 w 405"/>
                <a:gd name="T1" fmla="*/ 45 h 135"/>
                <a:gd name="T2" fmla="*/ 20 w 405"/>
                <a:gd name="T3" fmla="*/ 60 h 135"/>
                <a:gd name="T4" fmla="*/ 64 w 405"/>
                <a:gd name="T5" fmla="*/ 90 h 135"/>
                <a:gd name="T6" fmla="*/ 123 w 405"/>
                <a:gd name="T7" fmla="*/ 120 h 135"/>
                <a:gd name="T8" fmla="*/ 153 w 405"/>
                <a:gd name="T9" fmla="*/ 130 h 135"/>
                <a:gd name="T10" fmla="*/ 183 w 405"/>
                <a:gd name="T11" fmla="*/ 135 h 135"/>
                <a:gd name="T12" fmla="*/ 242 w 405"/>
                <a:gd name="T13" fmla="*/ 135 h 135"/>
                <a:gd name="T14" fmla="*/ 297 w 405"/>
                <a:gd name="T15" fmla="*/ 120 h 135"/>
                <a:gd name="T16" fmla="*/ 326 w 405"/>
                <a:gd name="T17" fmla="*/ 110 h 135"/>
                <a:gd name="T18" fmla="*/ 351 w 405"/>
                <a:gd name="T19" fmla="*/ 95 h 135"/>
                <a:gd name="T20" fmla="*/ 371 w 405"/>
                <a:gd name="T21" fmla="*/ 80 h 135"/>
                <a:gd name="T22" fmla="*/ 390 w 405"/>
                <a:gd name="T23" fmla="*/ 55 h 135"/>
                <a:gd name="T24" fmla="*/ 405 w 405"/>
                <a:gd name="T25" fmla="*/ 35 h 135"/>
                <a:gd name="T26" fmla="*/ 405 w 405"/>
                <a:gd name="T27" fmla="*/ 25 h 135"/>
                <a:gd name="T28" fmla="*/ 400 w 405"/>
                <a:gd name="T29" fmla="*/ 15 h 135"/>
                <a:gd name="T30" fmla="*/ 386 w 405"/>
                <a:gd name="T31" fmla="*/ 15 h 135"/>
                <a:gd name="T32" fmla="*/ 356 w 405"/>
                <a:gd name="T33" fmla="*/ 20 h 135"/>
                <a:gd name="T34" fmla="*/ 326 w 405"/>
                <a:gd name="T35" fmla="*/ 25 h 135"/>
                <a:gd name="T36" fmla="*/ 272 w 405"/>
                <a:gd name="T37" fmla="*/ 45 h 135"/>
                <a:gd name="T38" fmla="*/ 232 w 405"/>
                <a:gd name="T39" fmla="*/ 50 h 135"/>
                <a:gd name="T40" fmla="*/ 198 w 405"/>
                <a:gd name="T41" fmla="*/ 50 h 135"/>
                <a:gd name="T42" fmla="*/ 163 w 405"/>
                <a:gd name="T43" fmla="*/ 35 h 135"/>
                <a:gd name="T44" fmla="*/ 123 w 405"/>
                <a:gd name="T45" fmla="*/ 20 h 135"/>
                <a:gd name="T46" fmla="*/ 89 w 405"/>
                <a:gd name="T47" fmla="*/ 10 h 135"/>
                <a:gd name="T48" fmla="*/ 64 w 405"/>
                <a:gd name="T49" fmla="*/ 0 h 135"/>
                <a:gd name="T50" fmla="*/ 34 w 405"/>
                <a:gd name="T51" fmla="*/ 0 h 135"/>
                <a:gd name="T52" fmla="*/ 15 w 405"/>
                <a:gd name="T53" fmla="*/ 0 h 135"/>
                <a:gd name="T54" fmla="*/ 5 w 405"/>
                <a:gd name="T55" fmla="*/ 0 h 135"/>
                <a:gd name="T56" fmla="*/ 0 w 405"/>
                <a:gd name="T57" fmla="*/ 10 h 135"/>
                <a:gd name="T58" fmla="*/ 0 w 405"/>
                <a:gd name="T59" fmla="*/ 25 h 135"/>
                <a:gd name="T60" fmla="*/ 0 w 405"/>
                <a:gd name="T61" fmla="*/ 40 h 135"/>
                <a:gd name="T62" fmla="*/ 0 w 405"/>
                <a:gd name="T63" fmla="*/ 45 h 1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5" h="135">
                  <a:moveTo>
                    <a:pt x="0" y="45"/>
                  </a:moveTo>
                  <a:lnTo>
                    <a:pt x="20" y="60"/>
                  </a:lnTo>
                  <a:lnTo>
                    <a:pt x="64" y="90"/>
                  </a:lnTo>
                  <a:lnTo>
                    <a:pt x="123" y="120"/>
                  </a:lnTo>
                  <a:lnTo>
                    <a:pt x="153" y="130"/>
                  </a:lnTo>
                  <a:lnTo>
                    <a:pt x="183" y="135"/>
                  </a:lnTo>
                  <a:lnTo>
                    <a:pt x="242" y="135"/>
                  </a:lnTo>
                  <a:lnTo>
                    <a:pt x="297" y="120"/>
                  </a:lnTo>
                  <a:lnTo>
                    <a:pt x="326" y="110"/>
                  </a:lnTo>
                  <a:lnTo>
                    <a:pt x="351" y="95"/>
                  </a:lnTo>
                  <a:lnTo>
                    <a:pt x="371" y="80"/>
                  </a:lnTo>
                  <a:lnTo>
                    <a:pt x="390" y="55"/>
                  </a:lnTo>
                  <a:lnTo>
                    <a:pt x="405" y="35"/>
                  </a:lnTo>
                  <a:lnTo>
                    <a:pt x="405" y="25"/>
                  </a:lnTo>
                  <a:lnTo>
                    <a:pt x="400" y="15"/>
                  </a:lnTo>
                  <a:lnTo>
                    <a:pt x="386" y="15"/>
                  </a:lnTo>
                  <a:lnTo>
                    <a:pt x="356" y="20"/>
                  </a:lnTo>
                  <a:lnTo>
                    <a:pt x="326" y="25"/>
                  </a:lnTo>
                  <a:lnTo>
                    <a:pt x="272" y="45"/>
                  </a:lnTo>
                  <a:lnTo>
                    <a:pt x="232" y="50"/>
                  </a:lnTo>
                  <a:lnTo>
                    <a:pt x="198" y="50"/>
                  </a:lnTo>
                  <a:lnTo>
                    <a:pt x="163" y="35"/>
                  </a:lnTo>
                  <a:lnTo>
                    <a:pt x="123" y="20"/>
                  </a:lnTo>
                  <a:lnTo>
                    <a:pt x="89" y="10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15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0" y="4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 w="28575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60"/>
            <p:cNvSpPr>
              <a:spLocks/>
            </p:cNvSpPr>
            <p:nvPr/>
          </p:nvSpPr>
          <p:spPr bwMode="auto">
            <a:xfrm>
              <a:off x="2551" y="2043"/>
              <a:ext cx="405" cy="135"/>
            </a:xfrm>
            <a:custGeom>
              <a:avLst/>
              <a:gdLst>
                <a:gd name="T0" fmla="*/ 0 w 405"/>
                <a:gd name="T1" fmla="*/ 45 h 135"/>
                <a:gd name="T2" fmla="*/ 19 w 405"/>
                <a:gd name="T3" fmla="*/ 60 h 135"/>
                <a:gd name="T4" fmla="*/ 64 w 405"/>
                <a:gd name="T5" fmla="*/ 90 h 135"/>
                <a:gd name="T6" fmla="*/ 123 w 405"/>
                <a:gd name="T7" fmla="*/ 120 h 135"/>
                <a:gd name="T8" fmla="*/ 153 w 405"/>
                <a:gd name="T9" fmla="*/ 130 h 135"/>
                <a:gd name="T10" fmla="*/ 183 w 405"/>
                <a:gd name="T11" fmla="*/ 135 h 135"/>
                <a:gd name="T12" fmla="*/ 242 w 405"/>
                <a:gd name="T13" fmla="*/ 135 h 135"/>
                <a:gd name="T14" fmla="*/ 296 w 405"/>
                <a:gd name="T15" fmla="*/ 120 h 135"/>
                <a:gd name="T16" fmla="*/ 326 w 405"/>
                <a:gd name="T17" fmla="*/ 110 h 135"/>
                <a:gd name="T18" fmla="*/ 351 w 405"/>
                <a:gd name="T19" fmla="*/ 95 h 135"/>
                <a:gd name="T20" fmla="*/ 371 w 405"/>
                <a:gd name="T21" fmla="*/ 80 h 135"/>
                <a:gd name="T22" fmla="*/ 390 w 405"/>
                <a:gd name="T23" fmla="*/ 55 h 135"/>
                <a:gd name="T24" fmla="*/ 405 w 405"/>
                <a:gd name="T25" fmla="*/ 35 h 135"/>
                <a:gd name="T26" fmla="*/ 405 w 405"/>
                <a:gd name="T27" fmla="*/ 25 h 135"/>
                <a:gd name="T28" fmla="*/ 400 w 405"/>
                <a:gd name="T29" fmla="*/ 15 h 135"/>
                <a:gd name="T30" fmla="*/ 385 w 405"/>
                <a:gd name="T31" fmla="*/ 15 h 135"/>
                <a:gd name="T32" fmla="*/ 356 w 405"/>
                <a:gd name="T33" fmla="*/ 20 h 135"/>
                <a:gd name="T34" fmla="*/ 326 w 405"/>
                <a:gd name="T35" fmla="*/ 25 h 135"/>
                <a:gd name="T36" fmla="*/ 272 w 405"/>
                <a:gd name="T37" fmla="*/ 45 h 135"/>
                <a:gd name="T38" fmla="*/ 232 w 405"/>
                <a:gd name="T39" fmla="*/ 50 h 135"/>
                <a:gd name="T40" fmla="*/ 197 w 405"/>
                <a:gd name="T41" fmla="*/ 50 h 135"/>
                <a:gd name="T42" fmla="*/ 163 w 405"/>
                <a:gd name="T43" fmla="*/ 35 h 135"/>
                <a:gd name="T44" fmla="*/ 123 w 405"/>
                <a:gd name="T45" fmla="*/ 20 h 135"/>
                <a:gd name="T46" fmla="*/ 89 w 405"/>
                <a:gd name="T47" fmla="*/ 10 h 135"/>
                <a:gd name="T48" fmla="*/ 64 w 405"/>
                <a:gd name="T49" fmla="*/ 0 h 135"/>
                <a:gd name="T50" fmla="*/ 34 w 405"/>
                <a:gd name="T51" fmla="*/ 0 h 135"/>
                <a:gd name="T52" fmla="*/ 14 w 405"/>
                <a:gd name="T53" fmla="*/ 0 h 135"/>
                <a:gd name="T54" fmla="*/ 5 w 405"/>
                <a:gd name="T55" fmla="*/ 0 h 135"/>
                <a:gd name="T56" fmla="*/ 0 w 405"/>
                <a:gd name="T57" fmla="*/ 10 h 135"/>
                <a:gd name="T58" fmla="*/ 0 w 405"/>
                <a:gd name="T59" fmla="*/ 25 h 135"/>
                <a:gd name="T60" fmla="*/ 0 w 405"/>
                <a:gd name="T61" fmla="*/ 45 h 1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05" h="135">
                  <a:moveTo>
                    <a:pt x="0" y="45"/>
                  </a:moveTo>
                  <a:lnTo>
                    <a:pt x="19" y="60"/>
                  </a:lnTo>
                  <a:lnTo>
                    <a:pt x="64" y="90"/>
                  </a:lnTo>
                  <a:lnTo>
                    <a:pt x="123" y="120"/>
                  </a:lnTo>
                  <a:lnTo>
                    <a:pt x="153" y="130"/>
                  </a:lnTo>
                  <a:lnTo>
                    <a:pt x="183" y="135"/>
                  </a:lnTo>
                  <a:lnTo>
                    <a:pt x="242" y="135"/>
                  </a:lnTo>
                  <a:lnTo>
                    <a:pt x="296" y="120"/>
                  </a:lnTo>
                  <a:lnTo>
                    <a:pt x="326" y="110"/>
                  </a:lnTo>
                  <a:lnTo>
                    <a:pt x="351" y="95"/>
                  </a:lnTo>
                  <a:lnTo>
                    <a:pt x="371" y="80"/>
                  </a:lnTo>
                  <a:lnTo>
                    <a:pt x="390" y="55"/>
                  </a:lnTo>
                  <a:lnTo>
                    <a:pt x="405" y="35"/>
                  </a:lnTo>
                  <a:lnTo>
                    <a:pt x="405" y="25"/>
                  </a:lnTo>
                  <a:lnTo>
                    <a:pt x="400" y="15"/>
                  </a:lnTo>
                  <a:lnTo>
                    <a:pt x="385" y="15"/>
                  </a:lnTo>
                  <a:lnTo>
                    <a:pt x="356" y="20"/>
                  </a:lnTo>
                  <a:lnTo>
                    <a:pt x="326" y="25"/>
                  </a:lnTo>
                  <a:lnTo>
                    <a:pt x="272" y="45"/>
                  </a:lnTo>
                  <a:lnTo>
                    <a:pt x="232" y="50"/>
                  </a:lnTo>
                  <a:lnTo>
                    <a:pt x="197" y="50"/>
                  </a:lnTo>
                  <a:lnTo>
                    <a:pt x="163" y="35"/>
                  </a:lnTo>
                  <a:lnTo>
                    <a:pt x="123" y="20"/>
                  </a:lnTo>
                  <a:lnTo>
                    <a:pt x="89" y="10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CCCC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61"/>
            <p:cNvSpPr>
              <a:spLocks/>
            </p:cNvSpPr>
            <p:nvPr/>
          </p:nvSpPr>
          <p:spPr bwMode="auto">
            <a:xfrm>
              <a:off x="2925" y="2772"/>
              <a:ext cx="248" cy="1265"/>
            </a:xfrm>
            <a:custGeom>
              <a:avLst/>
              <a:gdLst>
                <a:gd name="T0" fmla="*/ 164 w 248"/>
                <a:gd name="T1" fmla="*/ 0 h 1265"/>
                <a:gd name="T2" fmla="*/ 203 w 248"/>
                <a:gd name="T3" fmla="*/ 219 h 1265"/>
                <a:gd name="T4" fmla="*/ 228 w 248"/>
                <a:gd name="T5" fmla="*/ 404 h 1265"/>
                <a:gd name="T6" fmla="*/ 248 w 248"/>
                <a:gd name="T7" fmla="*/ 563 h 1265"/>
                <a:gd name="T8" fmla="*/ 248 w 248"/>
                <a:gd name="T9" fmla="*/ 712 h 1265"/>
                <a:gd name="T10" fmla="*/ 248 w 248"/>
                <a:gd name="T11" fmla="*/ 887 h 1265"/>
                <a:gd name="T12" fmla="*/ 238 w 248"/>
                <a:gd name="T13" fmla="*/ 971 h 1265"/>
                <a:gd name="T14" fmla="*/ 233 w 248"/>
                <a:gd name="T15" fmla="*/ 1046 h 1265"/>
                <a:gd name="T16" fmla="*/ 218 w 248"/>
                <a:gd name="T17" fmla="*/ 1106 h 1265"/>
                <a:gd name="T18" fmla="*/ 203 w 248"/>
                <a:gd name="T19" fmla="*/ 1151 h 1265"/>
                <a:gd name="T20" fmla="*/ 178 w 248"/>
                <a:gd name="T21" fmla="*/ 1181 h 1265"/>
                <a:gd name="T22" fmla="*/ 149 w 248"/>
                <a:gd name="T23" fmla="*/ 1205 h 1265"/>
                <a:gd name="T24" fmla="*/ 114 w 248"/>
                <a:gd name="T25" fmla="*/ 1225 h 1265"/>
                <a:gd name="T26" fmla="*/ 79 w 248"/>
                <a:gd name="T27" fmla="*/ 1240 h 1265"/>
                <a:gd name="T28" fmla="*/ 25 w 248"/>
                <a:gd name="T29" fmla="*/ 1260 h 1265"/>
                <a:gd name="T30" fmla="*/ 0 w 248"/>
                <a:gd name="T31" fmla="*/ 1265 h 12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48" h="1265">
                  <a:moveTo>
                    <a:pt x="164" y="0"/>
                  </a:moveTo>
                  <a:lnTo>
                    <a:pt x="203" y="219"/>
                  </a:lnTo>
                  <a:lnTo>
                    <a:pt x="228" y="404"/>
                  </a:lnTo>
                  <a:lnTo>
                    <a:pt x="248" y="563"/>
                  </a:lnTo>
                  <a:lnTo>
                    <a:pt x="248" y="712"/>
                  </a:lnTo>
                  <a:lnTo>
                    <a:pt x="248" y="887"/>
                  </a:lnTo>
                  <a:lnTo>
                    <a:pt x="238" y="971"/>
                  </a:lnTo>
                  <a:lnTo>
                    <a:pt x="233" y="1046"/>
                  </a:lnTo>
                  <a:lnTo>
                    <a:pt x="218" y="1106"/>
                  </a:lnTo>
                  <a:lnTo>
                    <a:pt x="203" y="1151"/>
                  </a:lnTo>
                  <a:lnTo>
                    <a:pt x="178" y="1181"/>
                  </a:lnTo>
                  <a:lnTo>
                    <a:pt x="149" y="1205"/>
                  </a:lnTo>
                  <a:lnTo>
                    <a:pt x="114" y="1225"/>
                  </a:lnTo>
                  <a:lnTo>
                    <a:pt x="79" y="1240"/>
                  </a:lnTo>
                  <a:lnTo>
                    <a:pt x="25" y="1260"/>
                  </a:lnTo>
                  <a:lnTo>
                    <a:pt x="0" y="1265"/>
                  </a:lnTo>
                </a:path>
              </a:pathLst>
            </a:custGeom>
            <a:solidFill>
              <a:srgbClr val="FF3300"/>
            </a:solidFill>
            <a:ln w="285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7" name="Freeform 63"/>
          <p:cNvSpPr>
            <a:spLocks/>
          </p:cNvSpPr>
          <p:nvPr/>
        </p:nvSpPr>
        <p:spPr bwMode="auto">
          <a:xfrm>
            <a:off x="5808663" y="1449388"/>
            <a:ext cx="519112" cy="198437"/>
          </a:xfrm>
          <a:custGeom>
            <a:avLst/>
            <a:gdLst>
              <a:gd name="T0" fmla="*/ 519112 w 698"/>
              <a:gd name="T1" fmla="*/ 55533 h 268"/>
              <a:gd name="T2" fmla="*/ 502750 w 698"/>
              <a:gd name="T3" fmla="*/ 44426 h 268"/>
              <a:gd name="T4" fmla="*/ 464077 w 698"/>
              <a:gd name="T5" fmla="*/ 28137 h 268"/>
              <a:gd name="T6" fmla="*/ 391937 w 698"/>
              <a:gd name="T7" fmla="*/ 11107 h 268"/>
              <a:gd name="T8" fmla="*/ 293023 w 698"/>
              <a:gd name="T9" fmla="*/ 0 h 268"/>
              <a:gd name="T10" fmla="*/ 237245 w 698"/>
              <a:gd name="T11" fmla="*/ 0 h 268"/>
              <a:gd name="T12" fmla="*/ 182210 w 698"/>
              <a:gd name="T13" fmla="*/ 11107 h 268"/>
              <a:gd name="T14" fmla="*/ 132381 w 698"/>
              <a:gd name="T15" fmla="*/ 22213 h 268"/>
              <a:gd name="T16" fmla="*/ 88502 w 698"/>
              <a:gd name="T17" fmla="*/ 38503 h 268"/>
              <a:gd name="T18" fmla="*/ 22311 w 698"/>
              <a:gd name="T19" fmla="*/ 71822 h 268"/>
              <a:gd name="T20" fmla="*/ 0 w 698"/>
              <a:gd name="T21" fmla="*/ 88112 h 268"/>
              <a:gd name="T22" fmla="*/ 27517 w 698"/>
              <a:gd name="T23" fmla="*/ 105142 h 268"/>
              <a:gd name="T24" fmla="*/ 93708 w 698"/>
              <a:gd name="T25" fmla="*/ 137721 h 268"/>
              <a:gd name="T26" fmla="*/ 177004 w 698"/>
              <a:gd name="T27" fmla="*/ 176224 h 268"/>
              <a:gd name="T28" fmla="*/ 220883 w 698"/>
              <a:gd name="T29" fmla="*/ 192514 h 268"/>
              <a:gd name="T30" fmla="*/ 259556 w 698"/>
              <a:gd name="T31" fmla="*/ 198437 h 268"/>
              <a:gd name="T32" fmla="*/ 336902 w 698"/>
              <a:gd name="T33" fmla="*/ 192514 h 268"/>
              <a:gd name="T34" fmla="*/ 409042 w 698"/>
              <a:gd name="T35" fmla="*/ 187330 h 268"/>
              <a:gd name="T36" fmla="*/ 486389 w 698"/>
              <a:gd name="T37" fmla="*/ 171041 h 268"/>
              <a:gd name="T38" fmla="*/ 519112 w 698"/>
              <a:gd name="T39" fmla="*/ 55533 h 2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8" h="268">
                <a:moveTo>
                  <a:pt x="698" y="75"/>
                </a:moveTo>
                <a:lnTo>
                  <a:pt x="676" y="60"/>
                </a:lnTo>
                <a:lnTo>
                  <a:pt x="624" y="38"/>
                </a:lnTo>
                <a:lnTo>
                  <a:pt x="527" y="15"/>
                </a:lnTo>
                <a:lnTo>
                  <a:pt x="394" y="0"/>
                </a:lnTo>
                <a:lnTo>
                  <a:pt x="319" y="0"/>
                </a:lnTo>
                <a:lnTo>
                  <a:pt x="245" y="15"/>
                </a:lnTo>
                <a:lnTo>
                  <a:pt x="178" y="30"/>
                </a:lnTo>
                <a:lnTo>
                  <a:pt x="119" y="52"/>
                </a:lnTo>
                <a:lnTo>
                  <a:pt x="30" y="97"/>
                </a:lnTo>
                <a:lnTo>
                  <a:pt x="0" y="119"/>
                </a:lnTo>
                <a:lnTo>
                  <a:pt x="37" y="142"/>
                </a:lnTo>
                <a:lnTo>
                  <a:pt x="126" y="186"/>
                </a:lnTo>
                <a:lnTo>
                  <a:pt x="238" y="238"/>
                </a:lnTo>
                <a:lnTo>
                  <a:pt x="297" y="260"/>
                </a:lnTo>
                <a:lnTo>
                  <a:pt x="349" y="268"/>
                </a:lnTo>
                <a:lnTo>
                  <a:pt x="453" y="260"/>
                </a:lnTo>
                <a:lnTo>
                  <a:pt x="550" y="253"/>
                </a:lnTo>
                <a:lnTo>
                  <a:pt x="654" y="231"/>
                </a:lnTo>
                <a:lnTo>
                  <a:pt x="698" y="75"/>
                </a:lnTo>
                <a:close/>
              </a:path>
            </a:pathLst>
          </a:custGeom>
          <a:solidFill>
            <a:srgbClr val="C28446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Freeform 64"/>
          <p:cNvSpPr>
            <a:spLocks/>
          </p:cNvSpPr>
          <p:nvPr/>
        </p:nvSpPr>
        <p:spPr bwMode="auto">
          <a:xfrm>
            <a:off x="5148263" y="512763"/>
            <a:ext cx="1366837" cy="865187"/>
          </a:xfrm>
          <a:custGeom>
            <a:avLst/>
            <a:gdLst>
              <a:gd name="T0" fmla="*/ 120952 w 1842"/>
              <a:gd name="T1" fmla="*/ 0 h 1166"/>
              <a:gd name="T2" fmla="*/ 175863 w 1842"/>
              <a:gd name="T3" fmla="*/ 38585 h 1166"/>
              <a:gd name="T4" fmla="*/ 209255 w 1842"/>
              <a:gd name="T5" fmla="*/ 93494 h 1166"/>
              <a:gd name="T6" fmla="*/ 231516 w 1842"/>
              <a:gd name="T7" fmla="*/ 170663 h 1166"/>
              <a:gd name="T8" fmla="*/ 247841 w 1842"/>
              <a:gd name="T9" fmla="*/ 440756 h 1166"/>
              <a:gd name="T10" fmla="*/ 270102 w 1842"/>
              <a:gd name="T11" fmla="*/ 540185 h 1166"/>
              <a:gd name="T12" fmla="*/ 302752 w 1842"/>
              <a:gd name="T13" fmla="*/ 578770 h 1166"/>
              <a:gd name="T14" fmla="*/ 341338 w 1842"/>
              <a:gd name="T15" fmla="*/ 595094 h 1166"/>
              <a:gd name="T16" fmla="*/ 418510 w 1842"/>
              <a:gd name="T17" fmla="*/ 600288 h 1166"/>
              <a:gd name="T18" fmla="*/ 462291 w 1842"/>
              <a:gd name="T19" fmla="*/ 578770 h 1166"/>
              <a:gd name="T20" fmla="*/ 484552 w 1842"/>
              <a:gd name="T21" fmla="*/ 550574 h 1166"/>
              <a:gd name="T22" fmla="*/ 500877 w 1842"/>
              <a:gd name="T23" fmla="*/ 479340 h 1166"/>
              <a:gd name="T24" fmla="*/ 484552 w 1842"/>
              <a:gd name="T25" fmla="*/ 170663 h 1166"/>
              <a:gd name="T26" fmla="*/ 500877 w 1842"/>
              <a:gd name="T27" fmla="*/ 109818 h 1166"/>
              <a:gd name="T28" fmla="*/ 545399 w 1842"/>
              <a:gd name="T29" fmla="*/ 71233 h 1166"/>
              <a:gd name="T30" fmla="*/ 589179 w 1842"/>
              <a:gd name="T31" fmla="*/ 66039 h 1166"/>
              <a:gd name="T32" fmla="*/ 633702 w 1842"/>
              <a:gd name="T33" fmla="*/ 93494 h 1166"/>
              <a:gd name="T34" fmla="*/ 666352 w 1842"/>
              <a:gd name="T35" fmla="*/ 164727 h 1166"/>
              <a:gd name="T36" fmla="*/ 704938 w 1842"/>
              <a:gd name="T37" fmla="*/ 529055 h 1166"/>
              <a:gd name="T38" fmla="*/ 749460 w 1842"/>
              <a:gd name="T39" fmla="*/ 606225 h 1166"/>
              <a:gd name="T40" fmla="*/ 788046 w 1842"/>
              <a:gd name="T41" fmla="*/ 622549 h 1166"/>
              <a:gd name="T42" fmla="*/ 1366837 w 1842"/>
              <a:gd name="T43" fmla="*/ 688588 h 1166"/>
              <a:gd name="T44" fmla="*/ 1096735 w 1842"/>
              <a:gd name="T45" fmla="*/ 848863 h 1166"/>
              <a:gd name="T46" fmla="*/ 638896 w 1842"/>
              <a:gd name="T47" fmla="*/ 804342 h 1166"/>
              <a:gd name="T48" fmla="*/ 330208 w 1842"/>
              <a:gd name="T49" fmla="*/ 760563 h 1166"/>
              <a:gd name="T50" fmla="*/ 148408 w 1842"/>
              <a:gd name="T51" fmla="*/ 721979 h 1166"/>
              <a:gd name="T52" fmla="*/ 82366 w 1842"/>
              <a:gd name="T53" fmla="*/ 672264 h 1166"/>
              <a:gd name="T54" fmla="*/ 38586 w 1842"/>
              <a:gd name="T55" fmla="*/ 583964 h 1166"/>
              <a:gd name="T56" fmla="*/ 10389 w 1842"/>
              <a:gd name="T57" fmla="*/ 402171 h 1166"/>
              <a:gd name="T58" fmla="*/ 0 w 1842"/>
              <a:gd name="T59" fmla="*/ 198117 h 1166"/>
              <a:gd name="T60" fmla="*/ 10389 w 1842"/>
              <a:gd name="T61" fmla="*/ 104624 h 1166"/>
              <a:gd name="T62" fmla="*/ 38586 w 1842"/>
              <a:gd name="T63" fmla="*/ 43779 h 1166"/>
              <a:gd name="T64" fmla="*/ 77172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11" y="0"/>
                </a:moveTo>
                <a:lnTo>
                  <a:pt x="163" y="0"/>
                </a:lnTo>
                <a:lnTo>
                  <a:pt x="208" y="22"/>
                </a:lnTo>
                <a:lnTo>
                  <a:pt x="237" y="52"/>
                </a:lnTo>
                <a:lnTo>
                  <a:pt x="267" y="81"/>
                </a:lnTo>
                <a:lnTo>
                  <a:pt x="282" y="126"/>
                </a:lnTo>
                <a:lnTo>
                  <a:pt x="297" y="163"/>
                </a:lnTo>
                <a:lnTo>
                  <a:pt x="312" y="230"/>
                </a:lnTo>
                <a:lnTo>
                  <a:pt x="319" y="445"/>
                </a:lnTo>
                <a:lnTo>
                  <a:pt x="334" y="594"/>
                </a:lnTo>
                <a:lnTo>
                  <a:pt x="349" y="698"/>
                </a:lnTo>
                <a:lnTo>
                  <a:pt x="364" y="728"/>
                </a:lnTo>
                <a:lnTo>
                  <a:pt x="378" y="757"/>
                </a:lnTo>
                <a:lnTo>
                  <a:pt x="408" y="780"/>
                </a:lnTo>
                <a:lnTo>
                  <a:pt x="430" y="794"/>
                </a:lnTo>
                <a:lnTo>
                  <a:pt x="460" y="802"/>
                </a:lnTo>
                <a:lnTo>
                  <a:pt x="497" y="809"/>
                </a:lnTo>
                <a:lnTo>
                  <a:pt x="564" y="809"/>
                </a:lnTo>
                <a:lnTo>
                  <a:pt x="594" y="794"/>
                </a:lnTo>
                <a:lnTo>
                  <a:pt x="623" y="780"/>
                </a:lnTo>
                <a:lnTo>
                  <a:pt x="638" y="765"/>
                </a:lnTo>
                <a:lnTo>
                  <a:pt x="653" y="742"/>
                </a:lnTo>
                <a:lnTo>
                  <a:pt x="668" y="690"/>
                </a:lnTo>
                <a:lnTo>
                  <a:pt x="675" y="646"/>
                </a:lnTo>
                <a:lnTo>
                  <a:pt x="668" y="430"/>
                </a:lnTo>
                <a:lnTo>
                  <a:pt x="653" y="230"/>
                </a:lnTo>
                <a:lnTo>
                  <a:pt x="661" y="193"/>
                </a:lnTo>
                <a:lnTo>
                  <a:pt x="675" y="148"/>
                </a:lnTo>
                <a:lnTo>
                  <a:pt x="713" y="111"/>
                </a:lnTo>
                <a:lnTo>
                  <a:pt x="735" y="96"/>
                </a:lnTo>
                <a:lnTo>
                  <a:pt x="765" y="89"/>
                </a:lnTo>
                <a:lnTo>
                  <a:pt x="794" y="89"/>
                </a:lnTo>
                <a:lnTo>
                  <a:pt x="817" y="96"/>
                </a:lnTo>
                <a:lnTo>
                  <a:pt x="854" y="126"/>
                </a:lnTo>
                <a:lnTo>
                  <a:pt x="883" y="170"/>
                </a:lnTo>
                <a:lnTo>
                  <a:pt x="898" y="222"/>
                </a:lnTo>
                <a:lnTo>
                  <a:pt x="935" y="661"/>
                </a:lnTo>
                <a:lnTo>
                  <a:pt x="950" y="713"/>
                </a:lnTo>
                <a:lnTo>
                  <a:pt x="973" y="772"/>
                </a:lnTo>
                <a:lnTo>
                  <a:pt x="1010" y="817"/>
                </a:lnTo>
                <a:lnTo>
                  <a:pt x="1032" y="832"/>
                </a:lnTo>
                <a:lnTo>
                  <a:pt x="1062" y="839"/>
                </a:lnTo>
                <a:lnTo>
                  <a:pt x="1478" y="884"/>
                </a:lnTo>
                <a:lnTo>
                  <a:pt x="1842" y="928"/>
                </a:lnTo>
                <a:lnTo>
                  <a:pt x="1819" y="1166"/>
                </a:lnTo>
                <a:lnTo>
                  <a:pt x="1478" y="1144"/>
                </a:lnTo>
                <a:lnTo>
                  <a:pt x="1077" y="1106"/>
                </a:lnTo>
                <a:lnTo>
                  <a:pt x="861" y="1084"/>
                </a:lnTo>
                <a:lnTo>
                  <a:pt x="653" y="1062"/>
                </a:lnTo>
                <a:lnTo>
                  <a:pt x="445" y="1025"/>
                </a:lnTo>
                <a:lnTo>
                  <a:pt x="245" y="988"/>
                </a:lnTo>
                <a:lnTo>
                  <a:pt x="200" y="973"/>
                </a:lnTo>
                <a:lnTo>
                  <a:pt x="148" y="943"/>
                </a:lnTo>
                <a:lnTo>
                  <a:pt x="111" y="906"/>
                </a:lnTo>
                <a:lnTo>
                  <a:pt x="74" y="854"/>
                </a:lnTo>
                <a:lnTo>
                  <a:pt x="52" y="787"/>
                </a:lnTo>
                <a:lnTo>
                  <a:pt x="37" y="705"/>
                </a:lnTo>
                <a:lnTo>
                  <a:pt x="14" y="542"/>
                </a:lnTo>
                <a:lnTo>
                  <a:pt x="7" y="386"/>
                </a:lnTo>
                <a:lnTo>
                  <a:pt x="0" y="267"/>
                </a:lnTo>
                <a:lnTo>
                  <a:pt x="0" y="193"/>
                </a:lnTo>
                <a:lnTo>
                  <a:pt x="14" y="141"/>
                </a:lnTo>
                <a:lnTo>
                  <a:pt x="29" y="89"/>
                </a:lnTo>
                <a:lnTo>
                  <a:pt x="52" y="59"/>
                </a:lnTo>
                <a:lnTo>
                  <a:pt x="96" y="14"/>
                </a:lnTo>
                <a:lnTo>
                  <a:pt x="104" y="0"/>
                </a:lnTo>
                <a:lnTo>
                  <a:pt x="111" y="0"/>
                </a:lnTo>
                <a:close/>
              </a:path>
            </a:pathLst>
          </a:custGeom>
          <a:solidFill>
            <a:srgbClr val="FFFFFF"/>
          </a:solid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65"/>
          <p:cNvSpPr>
            <a:spLocks/>
          </p:cNvSpPr>
          <p:nvPr/>
        </p:nvSpPr>
        <p:spPr bwMode="auto">
          <a:xfrm>
            <a:off x="5164138" y="528638"/>
            <a:ext cx="1366837" cy="865187"/>
          </a:xfrm>
          <a:custGeom>
            <a:avLst/>
            <a:gdLst>
              <a:gd name="T0" fmla="*/ 120952 w 1842"/>
              <a:gd name="T1" fmla="*/ 0 h 1166"/>
              <a:gd name="T2" fmla="*/ 176605 w 1842"/>
              <a:gd name="T3" fmla="*/ 38585 h 1166"/>
              <a:gd name="T4" fmla="*/ 209255 w 1842"/>
              <a:gd name="T5" fmla="*/ 93494 h 1166"/>
              <a:gd name="T6" fmla="*/ 231516 w 1842"/>
              <a:gd name="T7" fmla="*/ 170663 h 1166"/>
              <a:gd name="T8" fmla="*/ 247841 w 1842"/>
              <a:gd name="T9" fmla="*/ 440756 h 1166"/>
              <a:gd name="T10" fmla="*/ 270102 w 1842"/>
              <a:gd name="T11" fmla="*/ 540185 h 1166"/>
              <a:gd name="T12" fmla="*/ 302752 w 1842"/>
              <a:gd name="T13" fmla="*/ 578770 h 1166"/>
              <a:gd name="T14" fmla="*/ 341338 w 1842"/>
              <a:gd name="T15" fmla="*/ 595094 h 1166"/>
              <a:gd name="T16" fmla="*/ 418510 w 1842"/>
              <a:gd name="T17" fmla="*/ 601030 h 1166"/>
              <a:gd name="T18" fmla="*/ 463033 w 1842"/>
              <a:gd name="T19" fmla="*/ 578770 h 1166"/>
              <a:gd name="T20" fmla="*/ 484552 w 1842"/>
              <a:gd name="T21" fmla="*/ 551316 h 1166"/>
              <a:gd name="T22" fmla="*/ 501619 w 1842"/>
              <a:gd name="T23" fmla="*/ 479340 h 1166"/>
              <a:gd name="T24" fmla="*/ 484552 w 1842"/>
              <a:gd name="T25" fmla="*/ 170663 h 1166"/>
              <a:gd name="T26" fmla="*/ 501619 w 1842"/>
              <a:gd name="T27" fmla="*/ 109818 h 1166"/>
              <a:gd name="T28" fmla="*/ 545399 w 1842"/>
              <a:gd name="T29" fmla="*/ 71233 h 1166"/>
              <a:gd name="T30" fmla="*/ 589922 w 1842"/>
              <a:gd name="T31" fmla="*/ 66039 h 1166"/>
              <a:gd name="T32" fmla="*/ 633702 w 1842"/>
              <a:gd name="T33" fmla="*/ 93494 h 1166"/>
              <a:gd name="T34" fmla="*/ 667094 w 1842"/>
              <a:gd name="T35" fmla="*/ 165469 h 1166"/>
              <a:gd name="T36" fmla="*/ 705680 w 1842"/>
              <a:gd name="T37" fmla="*/ 529055 h 1166"/>
              <a:gd name="T38" fmla="*/ 749460 w 1842"/>
              <a:gd name="T39" fmla="*/ 606225 h 1166"/>
              <a:gd name="T40" fmla="*/ 788046 w 1842"/>
              <a:gd name="T41" fmla="*/ 622549 h 1166"/>
              <a:gd name="T42" fmla="*/ 1366837 w 1842"/>
              <a:gd name="T43" fmla="*/ 688588 h 1166"/>
              <a:gd name="T44" fmla="*/ 1096735 w 1842"/>
              <a:gd name="T45" fmla="*/ 848863 h 1166"/>
              <a:gd name="T46" fmla="*/ 638896 w 1842"/>
              <a:gd name="T47" fmla="*/ 804342 h 1166"/>
              <a:gd name="T48" fmla="*/ 330950 w 1842"/>
              <a:gd name="T49" fmla="*/ 760563 h 1166"/>
              <a:gd name="T50" fmla="*/ 148408 w 1842"/>
              <a:gd name="T51" fmla="*/ 721979 h 1166"/>
              <a:gd name="T52" fmla="*/ 82366 w 1842"/>
              <a:gd name="T53" fmla="*/ 672264 h 1166"/>
              <a:gd name="T54" fmla="*/ 38586 w 1842"/>
              <a:gd name="T55" fmla="*/ 583964 h 1166"/>
              <a:gd name="T56" fmla="*/ 11131 w 1842"/>
              <a:gd name="T57" fmla="*/ 402171 h 1166"/>
              <a:gd name="T58" fmla="*/ 0 w 1842"/>
              <a:gd name="T59" fmla="*/ 198117 h 1166"/>
              <a:gd name="T60" fmla="*/ 11131 w 1842"/>
              <a:gd name="T61" fmla="*/ 104624 h 1166"/>
              <a:gd name="T62" fmla="*/ 38586 w 1842"/>
              <a:gd name="T63" fmla="*/ 43779 h 1166"/>
              <a:gd name="T64" fmla="*/ 82366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11" y="0"/>
                </a:moveTo>
                <a:lnTo>
                  <a:pt x="163" y="0"/>
                </a:lnTo>
                <a:lnTo>
                  <a:pt x="208" y="22"/>
                </a:lnTo>
                <a:lnTo>
                  <a:pt x="238" y="52"/>
                </a:lnTo>
                <a:lnTo>
                  <a:pt x="267" y="82"/>
                </a:lnTo>
                <a:lnTo>
                  <a:pt x="282" y="126"/>
                </a:lnTo>
                <a:lnTo>
                  <a:pt x="297" y="163"/>
                </a:lnTo>
                <a:lnTo>
                  <a:pt x="312" y="230"/>
                </a:lnTo>
                <a:lnTo>
                  <a:pt x="319" y="446"/>
                </a:lnTo>
                <a:lnTo>
                  <a:pt x="334" y="594"/>
                </a:lnTo>
                <a:lnTo>
                  <a:pt x="349" y="698"/>
                </a:lnTo>
                <a:lnTo>
                  <a:pt x="364" y="728"/>
                </a:lnTo>
                <a:lnTo>
                  <a:pt x="379" y="758"/>
                </a:lnTo>
                <a:lnTo>
                  <a:pt x="408" y="780"/>
                </a:lnTo>
                <a:lnTo>
                  <a:pt x="431" y="795"/>
                </a:lnTo>
                <a:lnTo>
                  <a:pt x="460" y="802"/>
                </a:lnTo>
                <a:lnTo>
                  <a:pt x="497" y="810"/>
                </a:lnTo>
                <a:lnTo>
                  <a:pt x="564" y="810"/>
                </a:lnTo>
                <a:lnTo>
                  <a:pt x="594" y="795"/>
                </a:lnTo>
                <a:lnTo>
                  <a:pt x="624" y="780"/>
                </a:lnTo>
                <a:lnTo>
                  <a:pt x="639" y="765"/>
                </a:lnTo>
                <a:lnTo>
                  <a:pt x="653" y="743"/>
                </a:lnTo>
                <a:lnTo>
                  <a:pt x="668" y="691"/>
                </a:lnTo>
                <a:lnTo>
                  <a:pt x="676" y="646"/>
                </a:lnTo>
                <a:lnTo>
                  <a:pt x="668" y="431"/>
                </a:lnTo>
                <a:lnTo>
                  <a:pt x="653" y="230"/>
                </a:lnTo>
                <a:lnTo>
                  <a:pt x="661" y="193"/>
                </a:lnTo>
                <a:lnTo>
                  <a:pt x="676" y="148"/>
                </a:lnTo>
                <a:lnTo>
                  <a:pt x="713" y="111"/>
                </a:lnTo>
                <a:lnTo>
                  <a:pt x="735" y="96"/>
                </a:lnTo>
                <a:lnTo>
                  <a:pt x="765" y="89"/>
                </a:lnTo>
                <a:lnTo>
                  <a:pt x="795" y="89"/>
                </a:lnTo>
                <a:lnTo>
                  <a:pt x="817" y="96"/>
                </a:lnTo>
                <a:lnTo>
                  <a:pt x="854" y="126"/>
                </a:lnTo>
                <a:lnTo>
                  <a:pt x="884" y="171"/>
                </a:lnTo>
                <a:lnTo>
                  <a:pt x="899" y="223"/>
                </a:lnTo>
                <a:lnTo>
                  <a:pt x="936" y="661"/>
                </a:lnTo>
                <a:lnTo>
                  <a:pt x="951" y="713"/>
                </a:lnTo>
                <a:lnTo>
                  <a:pt x="973" y="772"/>
                </a:lnTo>
                <a:lnTo>
                  <a:pt x="1010" y="817"/>
                </a:lnTo>
                <a:lnTo>
                  <a:pt x="1032" y="832"/>
                </a:lnTo>
                <a:lnTo>
                  <a:pt x="1062" y="839"/>
                </a:lnTo>
                <a:lnTo>
                  <a:pt x="1478" y="884"/>
                </a:lnTo>
                <a:lnTo>
                  <a:pt x="1842" y="928"/>
                </a:lnTo>
                <a:lnTo>
                  <a:pt x="1820" y="1166"/>
                </a:lnTo>
                <a:lnTo>
                  <a:pt x="1478" y="1144"/>
                </a:lnTo>
                <a:lnTo>
                  <a:pt x="1077" y="1107"/>
                </a:lnTo>
                <a:lnTo>
                  <a:pt x="861" y="1084"/>
                </a:lnTo>
                <a:lnTo>
                  <a:pt x="653" y="1062"/>
                </a:lnTo>
                <a:lnTo>
                  <a:pt x="446" y="1025"/>
                </a:lnTo>
                <a:lnTo>
                  <a:pt x="245" y="988"/>
                </a:lnTo>
                <a:lnTo>
                  <a:pt x="200" y="973"/>
                </a:lnTo>
                <a:lnTo>
                  <a:pt x="148" y="943"/>
                </a:lnTo>
                <a:lnTo>
                  <a:pt x="111" y="906"/>
                </a:lnTo>
                <a:lnTo>
                  <a:pt x="74" y="854"/>
                </a:lnTo>
                <a:lnTo>
                  <a:pt x="52" y="787"/>
                </a:lnTo>
                <a:lnTo>
                  <a:pt x="37" y="706"/>
                </a:lnTo>
                <a:lnTo>
                  <a:pt x="15" y="542"/>
                </a:lnTo>
                <a:lnTo>
                  <a:pt x="7" y="386"/>
                </a:lnTo>
                <a:lnTo>
                  <a:pt x="0" y="267"/>
                </a:lnTo>
                <a:lnTo>
                  <a:pt x="0" y="193"/>
                </a:lnTo>
                <a:lnTo>
                  <a:pt x="15" y="141"/>
                </a:lnTo>
                <a:lnTo>
                  <a:pt x="30" y="89"/>
                </a:lnTo>
                <a:lnTo>
                  <a:pt x="52" y="59"/>
                </a:lnTo>
                <a:lnTo>
                  <a:pt x="96" y="15"/>
                </a:lnTo>
                <a:lnTo>
                  <a:pt x="111" y="0"/>
                </a:lnTo>
                <a:close/>
              </a:path>
            </a:pathLst>
          </a:custGeom>
          <a:solidFill>
            <a:srgbClr val="D4A97E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66"/>
          <p:cNvSpPr>
            <a:spLocks/>
          </p:cNvSpPr>
          <p:nvPr/>
        </p:nvSpPr>
        <p:spPr bwMode="auto">
          <a:xfrm>
            <a:off x="7026275" y="512763"/>
            <a:ext cx="1366838" cy="865187"/>
          </a:xfrm>
          <a:custGeom>
            <a:avLst/>
            <a:gdLst>
              <a:gd name="T0" fmla="*/ 1245885 w 1842"/>
              <a:gd name="T1" fmla="*/ 0 h 1166"/>
              <a:gd name="T2" fmla="*/ 1190974 w 1842"/>
              <a:gd name="T3" fmla="*/ 38585 h 1166"/>
              <a:gd name="T4" fmla="*/ 1157583 w 1842"/>
              <a:gd name="T5" fmla="*/ 93494 h 1166"/>
              <a:gd name="T6" fmla="*/ 1135321 w 1842"/>
              <a:gd name="T7" fmla="*/ 170663 h 1166"/>
              <a:gd name="T8" fmla="*/ 1118997 w 1842"/>
              <a:gd name="T9" fmla="*/ 440756 h 1166"/>
              <a:gd name="T10" fmla="*/ 1096735 w 1842"/>
              <a:gd name="T11" fmla="*/ 540185 h 1166"/>
              <a:gd name="T12" fmla="*/ 1064086 w 1842"/>
              <a:gd name="T13" fmla="*/ 578770 h 1166"/>
              <a:gd name="T14" fmla="*/ 1025500 w 1842"/>
              <a:gd name="T15" fmla="*/ 595094 h 1166"/>
              <a:gd name="T16" fmla="*/ 948327 w 1842"/>
              <a:gd name="T17" fmla="*/ 600288 h 1166"/>
              <a:gd name="T18" fmla="*/ 904547 w 1842"/>
              <a:gd name="T19" fmla="*/ 578770 h 1166"/>
              <a:gd name="T20" fmla="*/ 882286 w 1842"/>
              <a:gd name="T21" fmla="*/ 550574 h 1166"/>
              <a:gd name="T22" fmla="*/ 865961 w 1842"/>
              <a:gd name="T23" fmla="*/ 479340 h 1166"/>
              <a:gd name="T24" fmla="*/ 882286 w 1842"/>
              <a:gd name="T25" fmla="*/ 170663 h 1166"/>
              <a:gd name="T26" fmla="*/ 865961 w 1842"/>
              <a:gd name="T27" fmla="*/ 109818 h 1166"/>
              <a:gd name="T28" fmla="*/ 821438 w 1842"/>
              <a:gd name="T29" fmla="*/ 71233 h 1166"/>
              <a:gd name="T30" fmla="*/ 777658 w 1842"/>
              <a:gd name="T31" fmla="*/ 66039 h 1166"/>
              <a:gd name="T32" fmla="*/ 733136 w 1842"/>
              <a:gd name="T33" fmla="*/ 93494 h 1166"/>
              <a:gd name="T34" fmla="*/ 700486 w 1842"/>
              <a:gd name="T35" fmla="*/ 164727 h 1166"/>
              <a:gd name="T36" fmla="*/ 661900 w 1842"/>
              <a:gd name="T37" fmla="*/ 529055 h 1166"/>
              <a:gd name="T38" fmla="*/ 617377 w 1842"/>
              <a:gd name="T39" fmla="*/ 606225 h 1166"/>
              <a:gd name="T40" fmla="*/ 578791 w 1842"/>
              <a:gd name="T41" fmla="*/ 622549 h 1166"/>
              <a:gd name="T42" fmla="*/ 0 w 1842"/>
              <a:gd name="T43" fmla="*/ 688588 h 1166"/>
              <a:gd name="T44" fmla="*/ 270103 w 1842"/>
              <a:gd name="T45" fmla="*/ 848863 h 1166"/>
              <a:gd name="T46" fmla="*/ 727941 w 1842"/>
              <a:gd name="T47" fmla="*/ 804342 h 1166"/>
              <a:gd name="T48" fmla="*/ 1036630 w 1842"/>
              <a:gd name="T49" fmla="*/ 760563 h 1166"/>
              <a:gd name="T50" fmla="*/ 1218430 w 1842"/>
              <a:gd name="T51" fmla="*/ 721979 h 1166"/>
              <a:gd name="T52" fmla="*/ 1284472 w 1842"/>
              <a:gd name="T53" fmla="*/ 672264 h 1166"/>
              <a:gd name="T54" fmla="*/ 1328252 w 1842"/>
              <a:gd name="T55" fmla="*/ 583964 h 1166"/>
              <a:gd name="T56" fmla="*/ 1356449 w 1842"/>
              <a:gd name="T57" fmla="*/ 402171 h 1166"/>
              <a:gd name="T58" fmla="*/ 1366838 w 1842"/>
              <a:gd name="T59" fmla="*/ 198117 h 1166"/>
              <a:gd name="T60" fmla="*/ 1356449 w 1842"/>
              <a:gd name="T61" fmla="*/ 104624 h 1166"/>
              <a:gd name="T62" fmla="*/ 1328252 w 1842"/>
              <a:gd name="T63" fmla="*/ 43779 h 1166"/>
              <a:gd name="T64" fmla="*/ 1289666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731" y="0"/>
                </a:moveTo>
                <a:lnTo>
                  <a:pt x="1679" y="0"/>
                </a:lnTo>
                <a:lnTo>
                  <a:pt x="1634" y="22"/>
                </a:lnTo>
                <a:lnTo>
                  <a:pt x="1605" y="52"/>
                </a:lnTo>
                <a:lnTo>
                  <a:pt x="1575" y="81"/>
                </a:lnTo>
                <a:lnTo>
                  <a:pt x="1560" y="126"/>
                </a:lnTo>
                <a:lnTo>
                  <a:pt x="1545" y="163"/>
                </a:lnTo>
                <a:lnTo>
                  <a:pt x="1530" y="230"/>
                </a:lnTo>
                <a:lnTo>
                  <a:pt x="1523" y="445"/>
                </a:lnTo>
                <a:lnTo>
                  <a:pt x="1508" y="594"/>
                </a:lnTo>
                <a:lnTo>
                  <a:pt x="1493" y="698"/>
                </a:lnTo>
                <a:lnTo>
                  <a:pt x="1478" y="728"/>
                </a:lnTo>
                <a:lnTo>
                  <a:pt x="1464" y="757"/>
                </a:lnTo>
                <a:lnTo>
                  <a:pt x="1434" y="780"/>
                </a:lnTo>
                <a:lnTo>
                  <a:pt x="1412" y="794"/>
                </a:lnTo>
                <a:lnTo>
                  <a:pt x="1382" y="802"/>
                </a:lnTo>
                <a:lnTo>
                  <a:pt x="1345" y="809"/>
                </a:lnTo>
                <a:lnTo>
                  <a:pt x="1278" y="809"/>
                </a:lnTo>
                <a:lnTo>
                  <a:pt x="1248" y="794"/>
                </a:lnTo>
                <a:lnTo>
                  <a:pt x="1219" y="780"/>
                </a:lnTo>
                <a:lnTo>
                  <a:pt x="1196" y="765"/>
                </a:lnTo>
                <a:lnTo>
                  <a:pt x="1189" y="742"/>
                </a:lnTo>
                <a:lnTo>
                  <a:pt x="1167" y="690"/>
                </a:lnTo>
                <a:lnTo>
                  <a:pt x="1167" y="646"/>
                </a:lnTo>
                <a:lnTo>
                  <a:pt x="1174" y="430"/>
                </a:lnTo>
                <a:lnTo>
                  <a:pt x="1189" y="230"/>
                </a:lnTo>
                <a:lnTo>
                  <a:pt x="1181" y="193"/>
                </a:lnTo>
                <a:lnTo>
                  <a:pt x="1167" y="148"/>
                </a:lnTo>
                <a:lnTo>
                  <a:pt x="1129" y="111"/>
                </a:lnTo>
                <a:lnTo>
                  <a:pt x="1107" y="96"/>
                </a:lnTo>
                <a:lnTo>
                  <a:pt x="1077" y="89"/>
                </a:lnTo>
                <a:lnTo>
                  <a:pt x="1048" y="89"/>
                </a:lnTo>
                <a:lnTo>
                  <a:pt x="1025" y="96"/>
                </a:lnTo>
                <a:lnTo>
                  <a:pt x="988" y="126"/>
                </a:lnTo>
                <a:lnTo>
                  <a:pt x="959" y="170"/>
                </a:lnTo>
                <a:lnTo>
                  <a:pt x="944" y="222"/>
                </a:lnTo>
                <a:lnTo>
                  <a:pt x="907" y="661"/>
                </a:lnTo>
                <a:lnTo>
                  <a:pt x="892" y="713"/>
                </a:lnTo>
                <a:lnTo>
                  <a:pt x="869" y="772"/>
                </a:lnTo>
                <a:lnTo>
                  <a:pt x="832" y="817"/>
                </a:lnTo>
                <a:lnTo>
                  <a:pt x="810" y="832"/>
                </a:lnTo>
                <a:lnTo>
                  <a:pt x="780" y="839"/>
                </a:lnTo>
                <a:lnTo>
                  <a:pt x="364" y="884"/>
                </a:lnTo>
                <a:lnTo>
                  <a:pt x="0" y="928"/>
                </a:lnTo>
                <a:lnTo>
                  <a:pt x="23" y="1166"/>
                </a:lnTo>
                <a:lnTo>
                  <a:pt x="364" y="1144"/>
                </a:lnTo>
                <a:lnTo>
                  <a:pt x="765" y="1106"/>
                </a:lnTo>
                <a:lnTo>
                  <a:pt x="981" y="1084"/>
                </a:lnTo>
                <a:lnTo>
                  <a:pt x="1189" y="1062"/>
                </a:lnTo>
                <a:lnTo>
                  <a:pt x="1397" y="1025"/>
                </a:lnTo>
                <a:lnTo>
                  <a:pt x="1597" y="988"/>
                </a:lnTo>
                <a:lnTo>
                  <a:pt x="1642" y="973"/>
                </a:lnTo>
                <a:lnTo>
                  <a:pt x="1686" y="943"/>
                </a:lnTo>
                <a:lnTo>
                  <a:pt x="1731" y="906"/>
                </a:lnTo>
                <a:lnTo>
                  <a:pt x="1768" y="854"/>
                </a:lnTo>
                <a:lnTo>
                  <a:pt x="1790" y="787"/>
                </a:lnTo>
                <a:lnTo>
                  <a:pt x="1805" y="705"/>
                </a:lnTo>
                <a:lnTo>
                  <a:pt x="1828" y="542"/>
                </a:lnTo>
                <a:lnTo>
                  <a:pt x="1835" y="386"/>
                </a:lnTo>
                <a:lnTo>
                  <a:pt x="1842" y="267"/>
                </a:lnTo>
                <a:lnTo>
                  <a:pt x="1842" y="193"/>
                </a:lnTo>
                <a:lnTo>
                  <a:pt x="1828" y="141"/>
                </a:lnTo>
                <a:lnTo>
                  <a:pt x="1813" y="89"/>
                </a:lnTo>
                <a:lnTo>
                  <a:pt x="1790" y="59"/>
                </a:lnTo>
                <a:lnTo>
                  <a:pt x="1746" y="14"/>
                </a:lnTo>
                <a:lnTo>
                  <a:pt x="1738" y="0"/>
                </a:lnTo>
                <a:lnTo>
                  <a:pt x="1731" y="0"/>
                </a:lnTo>
                <a:close/>
              </a:path>
            </a:pathLst>
          </a:custGeom>
          <a:solidFill>
            <a:srgbClr val="FFFFFF"/>
          </a:solid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67"/>
          <p:cNvSpPr>
            <a:spLocks/>
          </p:cNvSpPr>
          <p:nvPr/>
        </p:nvSpPr>
        <p:spPr bwMode="auto">
          <a:xfrm>
            <a:off x="7043738" y="528638"/>
            <a:ext cx="1366837" cy="865187"/>
          </a:xfrm>
          <a:custGeom>
            <a:avLst/>
            <a:gdLst>
              <a:gd name="T0" fmla="*/ 1245143 w 1842"/>
              <a:gd name="T1" fmla="*/ 0 h 1166"/>
              <a:gd name="T2" fmla="*/ 1190232 w 1842"/>
              <a:gd name="T3" fmla="*/ 38585 h 1166"/>
              <a:gd name="T4" fmla="*/ 1156840 w 1842"/>
              <a:gd name="T5" fmla="*/ 93494 h 1166"/>
              <a:gd name="T6" fmla="*/ 1135321 w 1842"/>
              <a:gd name="T7" fmla="*/ 170663 h 1166"/>
              <a:gd name="T8" fmla="*/ 1118254 w 1842"/>
              <a:gd name="T9" fmla="*/ 440756 h 1166"/>
              <a:gd name="T10" fmla="*/ 1096735 w 1842"/>
              <a:gd name="T11" fmla="*/ 540185 h 1166"/>
              <a:gd name="T12" fmla="*/ 1063343 w 1842"/>
              <a:gd name="T13" fmla="*/ 578770 h 1166"/>
              <a:gd name="T14" fmla="*/ 1024757 w 1842"/>
              <a:gd name="T15" fmla="*/ 595094 h 1166"/>
              <a:gd name="T16" fmla="*/ 947585 w 1842"/>
              <a:gd name="T17" fmla="*/ 601030 h 1166"/>
              <a:gd name="T18" fmla="*/ 903804 w 1842"/>
              <a:gd name="T19" fmla="*/ 578770 h 1166"/>
              <a:gd name="T20" fmla="*/ 881543 w 1842"/>
              <a:gd name="T21" fmla="*/ 551316 h 1166"/>
              <a:gd name="T22" fmla="*/ 865218 w 1842"/>
              <a:gd name="T23" fmla="*/ 479340 h 1166"/>
              <a:gd name="T24" fmla="*/ 881543 w 1842"/>
              <a:gd name="T25" fmla="*/ 170663 h 1166"/>
              <a:gd name="T26" fmla="*/ 865218 w 1842"/>
              <a:gd name="T27" fmla="*/ 109818 h 1166"/>
              <a:gd name="T28" fmla="*/ 820696 w 1842"/>
              <a:gd name="T29" fmla="*/ 71233 h 1166"/>
              <a:gd name="T30" fmla="*/ 776915 w 1842"/>
              <a:gd name="T31" fmla="*/ 66039 h 1166"/>
              <a:gd name="T32" fmla="*/ 733135 w 1842"/>
              <a:gd name="T33" fmla="*/ 93494 h 1166"/>
              <a:gd name="T34" fmla="*/ 699743 w 1842"/>
              <a:gd name="T35" fmla="*/ 165469 h 1166"/>
              <a:gd name="T36" fmla="*/ 661157 w 1842"/>
              <a:gd name="T37" fmla="*/ 529055 h 1166"/>
              <a:gd name="T38" fmla="*/ 617377 w 1842"/>
              <a:gd name="T39" fmla="*/ 606225 h 1166"/>
              <a:gd name="T40" fmla="*/ 578791 w 1842"/>
              <a:gd name="T41" fmla="*/ 622549 h 1166"/>
              <a:gd name="T42" fmla="*/ 0 w 1842"/>
              <a:gd name="T43" fmla="*/ 688588 h 1166"/>
              <a:gd name="T44" fmla="*/ 270102 w 1842"/>
              <a:gd name="T45" fmla="*/ 848863 h 1166"/>
              <a:gd name="T46" fmla="*/ 727199 w 1842"/>
              <a:gd name="T47" fmla="*/ 804342 h 1166"/>
              <a:gd name="T48" fmla="*/ 1035887 w 1842"/>
              <a:gd name="T49" fmla="*/ 760563 h 1166"/>
              <a:gd name="T50" fmla="*/ 1217687 w 1842"/>
              <a:gd name="T51" fmla="*/ 721979 h 1166"/>
              <a:gd name="T52" fmla="*/ 1283729 w 1842"/>
              <a:gd name="T53" fmla="*/ 672264 h 1166"/>
              <a:gd name="T54" fmla="*/ 1328251 w 1842"/>
              <a:gd name="T55" fmla="*/ 583964 h 1166"/>
              <a:gd name="T56" fmla="*/ 1355706 w 1842"/>
              <a:gd name="T57" fmla="*/ 402171 h 1166"/>
              <a:gd name="T58" fmla="*/ 1366837 w 1842"/>
              <a:gd name="T59" fmla="*/ 198117 h 1166"/>
              <a:gd name="T60" fmla="*/ 1355706 w 1842"/>
              <a:gd name="T61" fmla="*/ 104624 h 1166"/>
              <a:gd name="T62" fmla="*/ 1328251 w 1842"/>
              <a:gd name="T63" fmla="*/ 43779 h 1166"/>
              <a:gd name="T64" fmla="*/ 1283729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730" y="0"/>
                </a:moveTo>
                <a:lnTo>
                  <a:pt x="1678" y="0"/>
                </a:lnTo>
                <a:lnTo>
                  <a:pt x="1634" y="22"/>
                </a:lnTo>
                <a:lnTo>
                  <a:pt x="1604" y="52"/>
                </a:lnTo>
                <a:lnTo>
                  <a:pt x="1574" y="82"/>
                </a:lnTo>
                <a:lnTo>
                  <a:pt x="1559" y="126"/>
                </a:lnTo>
                <a:lnTo>
                  <a:pt x="1545" y="163"/>
                </a:lnTo>
                <a:lnTo>
                  <a:pt x="1530" y="230"/>
                </a:lnTo>
                <a:lnTo>
                  <a:pt x="1522" y="446"/>
                </a:lnTo>
                <a:lnTo>
                  <a:pt x="1507" y="594"/>
                </a:lnTo>
                <a:lnTo>
                  <a:pt x="1493" y="698"/>
                </a:lnTo>
                <a:lnTo>
                  <a:pt x="1478" y="728"/>
                </a:lnTo>
                <a:lnTo>
                  <a:pt x="1463" y="758"/>
                </a:lnTo>
                <a:lnTo>
                  <a:pt x="1433" y="780"/>
                </a:lnTo>
                <a:lnTo>
                  <a:pt x="1411" y="795"/>
                </a:lnTo>
                <a:lnTo>
                  <a:pt x="1381" y="802"/>
                </a:lnTo>
                <a:lnTo>
                  <a:pt x="1344" y="810"/>
                </a:lnTo>
                <a:lnTo>
                  <a:pt x="1277" y="810"/>
                </a:lnTo>
                <a:lnTo>
                  <a:pt x="1248" y="795"/>
                </a:lnTo>
                <a:lnTo>
                  <a:pt x="1218" y="780"/>
                </a:lnTo>
                <a:lnTo>
                  <a:pt x="1196" y="765"/>
                </a:lnTo>
                <a:lnTo>
                  <a:pt x="1188" y="743"/>
                </a:lnTo>
                <a:lnTo>
                  <a:pt x="1166" y="691"/>
                </a:lnTo>
                <a:lnTo>
                  <a:pt x="1166" y="646"/>
                </a:lnTo>
                <a:lnTo>
                  <a:pt x="1173" y="431"/>
                </a:lnTo>
                <a:lnTo>
                  <a:pt x="1188" y="230"/>
                </a:lnTo>
                <a:lnTo>
                  <a:pt x="1181" y="193"/>
                </a:lnTo>
                <a:lnTo>
                  <a:pt x="1166" y="148"/>
                </a:lnTo>
                <a:lnTo>
                  <a:pt x="1129" y="111"/>
                </a:lnTo>
                <a:lnTo>
                  <a:pt x="1106" y="96"/>
                </a:lnTo>
                <a:lnTo>
                  <a:pt x="1077" y="89"/>
                </a:lnTo>
                <a:lnTo>
                  <a:pt x="1047" y="89"/>
                </a:lnTo>
                <a:lnTo>
                  <a:pt x="1025" y="96"/>
                </a:lnTo>
                <a:lnTo>
                  <a:pt x="988" y="126"/>
                </a:lnTo>
                <a:lnTo>
                  <a:pt x="958" y="171"/>
                </a:lnTo>
                <a:lnTo>
                  <a:pt x="943" y="223"/>
                </a:lnTo>
                <a:lnTo>
                  <a:pt x="906" y="661"/>
                </a:lnTo>
                <a:lnTo>
                  <a:pt x="891" y="713"/>
                </a:lnTo>
                <a:lnTo>
                  <a:pt x="869" y="772"/>
                </a:lnTo>
                <a:lnTo>
                  <a:pt x="832" y="817"/>
                </a:lnTo>
                <a:lnTo>
                  <a:pt x="809" y="832"/>
                </a:lnTo>
                <a:lnTo>
                  <a:pt x="780" y="839"/>
                </a:lnTo>
                <a:lnTo>
                  <a:pt x="364" y="884"/>
                </a:lnTo>
                <a:lnTo>
                  <a:pt x="0" y="928"/>
                </a:lnTo>
                <a:lnTo>
                  <a:pt x="22" y="1166"/>
                </a:lnTo>
                <a:lnTo>
                  <a:pt x="364" y="1144"/>
                </a:lnTo>
                <a:lnTo>
                  <a:pt x="765" y="1107"/>
                </a:lnTo>
                <a:lnTo>
                  <a:pt x="980" y="1084"/>
                </a:lnTo>
                <a:lnTo>
                  <a:pt x="1188" y="1062"/>
                </a:lnTo>
                <a:lnTo>
                  <a:pt x="1396" y="1025"/>
                </a:lnTo>
                <a:lnTo>
                  <a:pt x="1597" y="988"/>
                </a:lnTo>
                <a:lnTo>
                  <a:pt x="1641" y="973"/>
                </a:lnTo>
                <a:lnTo>
                  <a:pt x="1686" y="943"/>
                </a:lnTo>
                <a:lnTo>
                  <a:pt x="1730" y="906"/>
                </a:lnTo>
                <a:lnTo>
                  <a:pt x="1767" y="854"/>
                </a:lnTo>
                <a:lnTo>
                  <a:pt x="1790" y="787"/>
                </a:lnTo>
                <a:lnTo>
                  <a:pt x="1805" y="706"/>
                </a:lnTo>
                <a:lnTo>
                  <a:pt x="1827" y="542"/>
                </a:lnTo>
                <a:lnTo>
                  <a:pt x="1834" y="386"/>
                </a:lnTo>
                <a:lnTo>
                  <a:pt x="1842" y="267"/>
                </a:lnTo>
                <a:lnTo>
                  <a:pt x="1842" y="193"/>
                </a:lnTo>
                <a:lnTo>
                  <a:pt x="1827" y="141"/>
                </a:lnTo>
                <a:lnTo>
                  <a:pt x="1812" y="89"/>
                </a:lnTo>
                <a:lnTo>
                  <a:pt x="1790" y="59"/>
                </a:lnTo>
                <a:lnTo>
                  <a:pt x="1745" y="15"/>
                </a:lnTo>
                <a:lnTo>
                  <a:pt x="1730" y="0"/>
                </a:lnTo>
                <a:close/>
              </a:path>
            </a:pathLst>
          </a:custGeom>
          <a:solidFill>
            <a:srgbClr val="D4A97E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68"/>
          <p:cNvSpPr>
            <a:spLocks/>
          </p:cNvSpPr>
          <p:nvPr/>
        </p:nvSpPr>
        <p:spPr bwMode="auto">
          <a:xfrm>
            <a:off x="5980113" y="942975"/>
            <a:ext cx="1454150" cy="2011363"/>
          </a:xfrm>
          <a:custGeom>
            <a:avLst/>
            <a:gdLst>
              <a:gd name="T0" fmla="*/ 853507 w 1961"/>
              <a:gd name="T1" fmla="*/ 2011363 h 2711"/>
              <a:gd name="T2" fmla="*/ 688886 w 1961"/>
              <a:gd name="T3" fmla="*/ 2006170 h 2711"/>
              <a:gd name="T4" fmla="*/ 534647 w 1961"/>
              <a:gd name="T5" fmla="*/ 1983912 h 2711"/>
              <a:gd name="T6" fmla="*/ 390789 w 1961"/>
              <a:gd name="T7" fmla="*/ 1956460 h 2711"/>
              <a:gd name="T8" fmla="*/ 324792 w 1961"/>
              <a:gd name="T9" fmla="*/ 1940138 h 2711"/>
              <a:gd name="T10" fmla="*/ 264728 w 1961"/>
              <a:gd name="T11" fmla="*/ 1917880 h 2711"/>
              <a:gd name="T12" fmla="*/ 209113 w 1961"/>
              <a:gd name="T13" fmla="*/ 1890429 h 2711"/>
              <a:gd name="T14" fmla="*/ 160172 w 1961"/>
              <a:gd name="T15" fmla="*/ 1862978 h 2711"/>
              <a:gd name="T16" fmla="*/ 115679 w 1961"/>
              <a:gd name="T17" fmla="*/ 1829591 h 2711"/>
              <a:gd name="T18" fmla="*/ 77120 w 1961"/>
              <a:gd name="T19" fmla="*/ 1796946 h 2711"/>
              <a:gd name="T20" fmla="*/ 44492 w 1961"/>
              <a:gd name="T21" fmla="*/ 1763560 h 2711"/>
              <a:gd name="T22" fmla="*/ 22246 w 1961"/>
              <a:gd name="T23" fmla="*/ 1724979 h 2711"/>
              <a:gd name="T24" fmla="*/ 5932 w 1961"/>
              <a:gd name="T25" fmla="*/ 1681206 h 2711"/>
              <a:gd name="T26" fmla="*/ 0 w 1961"/>
              <a:gd name="T27" fmla="*/ 1636690 h 2711"/>
              <a:gd name="T28" fmla="*/ 0 w 1961"/>
              <a:gd name="T29" fmla="*/ 1581788 h 2711"/>
              <a:gd name="T30" fmla="*/ 5932 w 1961"/>
              <a:gd name="T31" fmla="*/ 1526885 h 2711"/>
              <a:gd name="T32" fmla="*/ 38560 w 1961"/>
              <a:gd name="T33" fmla="*/ 1383693 h 2711"/>
              <a:gd name="T34" fmla="*/ 88243 w 1961"/>
              <a:gd name="T35" fmla="*/ 1223437 h 2711"/>
              <a:gd name="T36" fmla="*/ 149049 w 1961"/>
              <a:gd name="T37" fmla="*/ 1052794 h 2711"/>
              <a:gd name="T38" fmla="*/ 269919 w 1961"/>
              <a:gd name="T39" fmla="*/ 733023 h 2711"/>
              <a:gd name="T40" fmla="*/ 314411 w 1961"/>
              <a:gd name="T41" fmla="*/ 600961 h 2711"/>
              <a:gd name="T42" fmla="*/ 347038 w 1961"/>
              <a:gd name="T43" fmla="*/ 501542 h 2711"/>
              <a:gd name="T44" fmla="*/ 374475 w 1961"/>
              <a:gd name="T45" fmla="*/ 413253 h 2711"/>
              <a:gd name="T46" fmla="*/ 401912 w 1961"/>
              <a:gd name="T47" fmla="*/ 324964 h 2711"/>
              <a:gd name="T48" fmla="*/ 440472 w 1961"/>
              <a:gd name="T49" fmla="*/ 242610 h 2711"/>
              <a:gd name="T50" fmla="*/ 490155 w 1961"/>
              <a:gd name="T51" fmla="*/ 165450 h 2711"/>
              <a:gd name="T52" fmla="*/ 539837 w 1961"/>
              <a:gd name="T53" fmla="*/ 93483 h 2711"/>
              <a:gd name="T54" fmla="*/ 573207 w 1961"/>
              <a:gd name="T55" fmla="*/ 66031 h 2711"/>
              <a:gd name="T56" fmla="*/ 605834 w 1961"/>
              <a:gd name="T57" fmla="*/ 43774 h 2711"/>
              <a:gd name="T58" fmla="*/ 639203 w 1961"/>
              <a:gd name="T59" fmla="*/ 22258 h 2711"/>
              <a:gd name="T60" fmla="*/ 671831 w 1961"/>
              <a:gd name="T61" fmla="*/ 11129 h 2711"/>
              <a:gd name="T62" fmla="*/ 716323 w 1961"/>
              <a:gd name="T63" fmla="*/ 0 h 2711"/>
              <a:gd name="T64" fmla="*/ 754883 w 1961"/>
              <a:gd name="T65" fmla="*/ 0 h 2711"/>
              <a:gd name="T66" fmla="*/ 793442 w 1961"/>
              <a:gd name="T67" fmla="*/ 5193 h 2711"/>
              <a:gd name="T68" fmla="*/ 837193 w 1961"/>
              <a:gd name="T69" fmla="*/ 16322 h 2711"/>
              <a:gd name="T70" fmla="*/ 870562 w 1961"/>
              <a:gd name="T71" fmla="*/ 33387 h 2711"/>
              <a:gd name="T72" fmla="*/ 909122 w 1961"/>
              <a:gd name="T73" fmla="*/ 54903 h 2711"/>
              <a:gd name="T74" fmla="*/ 941749 w 1961"/>
              <a:gd name="T75" fmla="*/ 82354 h 2711"/>
              <a:gd name="T76" fmla="*/ 969186 w 1961"/>
              <a:gd name="T77" fmla="*/ 115741 h 2711"/>
              <a:gd name="T78" fmla="*/ 1024801 w 1961"/>
              <a:gd name="T79" fmla="*/ 192901 h 2711"/>
              <a:gd name="T80" fmla="*/ 1068552 w 1961"/>
              <a:gd name="T81" fmla="*/ 275255 h 2711"/>
              <a:gd name="T82" fmla="*/ 1107112 w 1961"/>
              <a:gd name="T83" fmla="*/ 363544 h 2711"/>
              <a:gd name="T84" fmla="*/ 1134548 w 1961"/>
              <a:gd name="T85" fmla="*/ 446640 h 2711"/>
              <a:gd name="T86" fmla="*/ 1151604 w 1961"/>
              <a:gd name="T87" fmla="*/ 523800 h 2711"/>
              <a:gd name="T88" fmla="*/ 1206477 w 1961"/>
              <a:gd name="T89" fmla="*/ 721895 h 2711"/>
              <a:gd name="T90" fmla="*/ 1305101 w 1961"/>
              <a:gd name="T91" fmla="*/ 1069116 h 2711"/>
              <a:gd name="T92" fmla="*/ 1404467 w 1961"/>
              <a:gd name="T93" fmla="*/ 1427467 h 2711"/>
              <a:gd name="T94" fmla="*/ 1437836 w 1961"/>
              <a:gd name="T95" fmla="*/ 1570659 h 2711"/>
              <a:gd name="T96" fmla="*/ 1454150 w 1961"/>
              <a:gd name="T97" fmla="*/ 1664141 h 2711"/>
              <a:gd name="T98" fmla="*/ 1454150 w 1961"/>
              <a:gd name="T99" fmla="*/ 1692335 h 2711"/>
              <a:gd name="T100" fmla="*/ 1443027 w 1961"/>
              <a:gd name="T101" fmla="*/ 1724979 h 2711"/>
              <a:gd name="T102" fmla="*/ 1431904 w 1961"/>
              <a:gd name="T103" fmla="*/ 1758366 h 2711"/>
              <a:gd name="T104" fmla="*/ 1410399 w 1961"/>
              <a:gd name="T105" fmla="*/ 1785817 h 2711"/>
              <a:gd name="T106" fmla="*/ 1388153 w 1961"/>
              <a:gd name="T107" fmla="*/ 1818462 h 2711"/>
              <a:gd name="T108" fmla="*/ 1354784 w 1961"/>
              <a:gd name="T109" fmla="*/ 1846655 h 2711"/>
              <a:gd name="T110" fmla="*/ 1283597 w 1961"/>
              <a:gd name="T111" fmla="*/ 1895622 h 2711"/>
              <a:gd name="T112" fmla="*/ 1195354 w 1961"/>
              <a:gd name="T113" fmla="*/ 1945332 h 2711"/>
              <a:gd name="T114" fmla="*/ 1090798 w 1961"/>
              <a:gd name="T115" fmla="*/ 1978718 h 2711"/>
              <a:gd name="T116" fmla="*/ 975118 w 1961"/>
              <a:gd name="T117" fmla="*/ 2000976 h 2711"/>
              <a:gd name="T118" fmla="*/ 914313 w 1961"/>
              <a:gd name="T119" fmla="*/ 2006170 h 2711"/>
              <a:gd name="T120" fmla="*/ 859439 w 1961"/>
              <a:gd name="T121" fmla="*/ 2011363 h 2711"/>
              <a:gd name="T122" fmla="*/ 853507 w 1961"/>
              <a:gd name="T123" fmla="*/ 2011363 h 271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961" h="2711">
                <a:moveTo>
                  <a:pt x="1151" y="2711"/>
                </a:moveTo>
                <a:lnTo>
                  <a:pt x="929" y="2704"/>
                </a:lnTo>
                <a:lnTo>
                  <a:pt x="721" y="2674"/>
                </a:lnTo>
                <a:lnTo>
                  <a:pt x="527" y="2637"/>
                </a:lnTo>
                <a:lnTo>
                  <a:pt x="438" y="2615"/>
                </a:lnTo>
                <a:lnTo>
                  <a:pt x="357" y="2585"/>
                </a:lnTo>
                <a:lnTo>
                  <a:pt x="282" y="2548"/>
                </a:lnTo>
                <a:lnTo>
                  <a:pt x="216" y="2511"/>
                </a:lnTo>
                <a:lnTo>
                  <a:pt x="156" y="2466"/>
                </a:lnTo>
                <a:lnTo>
                  <a:pt x="104" y="2422"/>
                </a:lnTo>
                <a:lnTo>
                  <a:pt x="60" y="2377"/>
                </a:lnTo>
                <a:lnTo>
                  <a:pt x="30" y="2325"/>
                </a:lnTo>
                <a:lnTo>
                  <a:pt x="8" y="2266"/>
                </a:lnTo>
                <a:lnTo>
                  <a:pt x="0" y="2206"/>
                </a:lnTo>
                <a:lnTo>
                  <a:pt x="0" y="2132"/>
                </a:lnTo>
                <a:lnTo>
                  <a:pt x="8" y="2058"/>
                </a:lnTo>
                <a:lnTo>
                  <a:pt x="52" y="1865"/>
                </a:lnTo>
                <a:lnTo>
                  <a:pt x="119" y="1649"/>
                </a:lnTo>
                <a:lnTo>
                  <a:pt x="201" y="1419"/>
                </a:lnTo>
                <a:lnTo>
                  <a:pt x="364" y="988"/>
                </a:lnTo>
                <a:lnTo>
                  <a:pt x="424" y="810"/>
                </a:lnTo>
                <a:lnTo>
                  <a:pt x="468" y="676"/>
                </a:lnTo>
                <a:lnTo>
                  <a:pt x="505" y="557"/>
                </a:lnTo>
                <a:lnTo>
                  <a:pt x="542" y="438"/>
                </a:lnTo>
                <a:lnTo>
                  <a:pt x="594" y="327"/>
                </a:lnTo>
                <a:lnTo>
                  <a:pt x="661" y="223"/>
                </a:lnTo>
                <a:lnTo>
                  <a:pt x="728" y="126"/>
                </a:lnTo>
                <a:lnTo>
                  <a:pt x="773" y="89"/>
                </a:lnTo>
                <a:lnTo>
                  <a:pt x="817" y="59"/>
                </a:lnTo>
                <a:lnTo>
                  <a:pt x="862" y="30"/>
                </a:lnTo>
                <a:lnTo>
                  <a:pt x="906" y="15"/>
                </a:lnTo>
                <a:lnTo>
                  <a:pt x="966" y="0"/>
                </a:lnTo>
                <a:lnTo>
                  <a:pt x="1018" y="0"/>
                </a:lnTo>
                <a:lnTo>
                  <a:pt x="1070" y="7"/>
                </a:lnTo>
                <a:lnTo>
                  <a:pt x="1129" y="22"/>
                </a:lnTo>
                <a:lnTo>
                  <a:pt x="1174" y="45"/>
                </a:lnTo>
                <a:lnTo>
                  <a:pt x="1226" y="74"/>
                </a:lnTo>
                <a:lnTo>
                  <a:pt x="1270" y="111"/>
                </a:lnTo>
                <a:lnTo>
                  <a:pt x="1307" y="156"/>
                </a:lnTo>
                <a:lnTo>
                  <a:pt x="1382" y="260"/>
                </a:lnTo>
                <a:lnTo>
                  <a:pt x="1441" y="371"/>
                </a:lnTo>
                <a:lnTo>
                  <a:pt x="1493" y="490"/>
                </a:lnTo>
                <a:lnTo>
                  <a:pt x="1530" y="602"/>
                </a:lnTo>
                <a:lnTo>
                  <a:pt x="1553" y="706"/>
                </a:lnTo>
                <a:lnTo>
                  <a:pt x="1627" y="973"/>
                </a:lnTo>
                <a:lnTo>
                  <a:pt x="1760" y="1441"/>
                </a:lnTo>
                <a:lnTo>
                  <a:pt x="1894" y="1924"/>
                </a:lnTo>
                <a:lnTo>
                  <a:pt x="1939" y="2117"/>
                </a:lnTo>
                <a:lnTo>
                  <a:pt x="1961" y="2243"/>
                </a:lnTo>
                <a:lnTo>
                  <a:pt x="1961" y="2281"/>
                </a:lnTo>
                <a:lnTo>
                  <a:pt x="1946" y="2325"/>
                </a:lnTo>
                <a:lnTo>
                  <a:pt x="1931" y="2370"/>
                </a:lnTo>
                <a:lnTo>
                  <a:pt x="1902" y="2407"/>
                </a:lnTo>
                <a:lnTo>
                  <a:pt x="1872" y="2451"/>
                </a:lnTo>
                <a:lnTo>
                  <a:pt x="1827" y="2489"/>
                </a:lnTo>
                <a:lnTo>
                  <a:pt x="1731" y="2555"/>
                </a:lnTo>
                <a:lnTo>
                  <a:pt x="1612" y="2622"/>
                </a:lnTo>
                <a:lnTo>
                  <a:pt x="1471" y="2667"/>
                </a:lnTo>
                <a:lnTo>
                  <a:pt x="1315" y="2697"/>
                </a:lnTo>
                <a:lnTo>
                  <a:pt x="1233" y="2704"/>
                </a:lnTo>
                <a:lnTo>
                  <a:pt x="1159" y="2711"/>
                </a:lnTo>
                <a:lnTo>
                  <a:pt x="1151" y="2711"/>
                </a:lnTo>
                <a:close/>
              </a:path>
            </a:pathLst>
          </a:custGeom>
          <a:solidFill>
            <a:srgbClr val="C28446"/>
          </a:solid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69"/>
          <p:cNvSpPr>
            <a:spLocks/>
          </p:cNvSpPr>
          <p:nvPr/>
        </p:nvSpPr>
        <p:spPr bwMode="auto">
          <a:xfrm>
            <a:off x="6069013" y="1935163"/>
            <a:ext cx="1300162" cy="958850"/>
          </a:xfrm>
          <a:custGeom>
            <a:avLst/>
            <a:gdLst>
              <a:gd name="T0" fmla="*/ 688277 w 1753"/>
              <a:gd name="T1" fmla="*/ 958850 h 1293"/>
              <a:gd name="T2" fmla="*/ 639327 w 1753"/>
              <a:gd name="T3" fmla="*/ 958850 h 1293"/>
              <a:gd name="T4" fmla="*/ 556259 w 1753"/>
              <a:gd name="T5" fmla="*/ 947726 h 1293"/>
              <a:gd name="T6" fmla="*/ 446490 w 1753"/>
              <a:gd name="T7" fmla="*/ 925479 h 1293"/>
              <a:gd name="T8" fmla="*/ 330789 w 1753"/>
              <a:gd name="T9" fmla="*/ 898041 h 1293"/>
              <a:gd name="T10" fmla="*/ 209153 w 1753"/>
              <a:gd name="T11" fmla="*/ 859480 h 1293"/>
              <a:gd name="T12" fmla="*/ 154269 w 1753"/>
              <a:gd name="T13" fmla="*/ 832042 h 1293"/>
              <a:gd name="T14" fmla="*/ 110510 w 1753"/>
              <a:gd name="T15" fmla="*/ 804603 h 1293"/>
              <a:gd name="T16" fmla="*/ 66009 w 1753"/>
              <a:gd name="T17" fmla="*/ 771233 h 1293"/>
              <a:gd name="T18" fmla="*/ 33376 w 1753"/>
              <a:gd name="T19" fmla="*/ 738604 h 1293"/>
              <a:gd name="T20" fmla="*/ 11125 w 1753"/>
              <a:gd name="T21" fmla="*/ 700042 h 1293"/>
              <a:gd name="T22" fmla="*/ 0 w 1753"/>
              <a:gd name="T23" fmla="*/ 655548 h 1293"/>
              <a:gd name="T24" fmla="*/ 0 w 1753"/>
              <a:gd name="T25" fmla="*/ 605863 h 1293"/>
              <a:gd name="T26" fmla="*/ 11125 w 1753"/>
              <a:gd name="T27" fmla="*/ 556177 h 1293"/>
              <a:gd name="T28" fmla="*/ 33376 w 1753"/>
              <a:gd name="T29" fmla="*/ 501301 h 1293"/>
              <a:gd name="T30" fmla="*/ 60818 w 1753"/>
              <a:gd name="T31" fmla="*/ 446425 h 1293"/>
              <a:gd name="T32" fmla="*/ 99385 w 1753"/>
              <a:gd name="T33" fmla="*/ 385616 h 1293"/>
              <a:gd name="T34" fmla="*/ 137952 w 1753"/>
              <a:gd name="T35" fmla="*/ 330740 h 1293"/>
              <a:gd name="T36" fmla="*/ 187645 w 1753"/>
              <a:gd name="T37" fmla="*/ 275864 h 1293"/>
              <a:gd name="T38" fmla="*/ 236595 w 1753"/>
              <a:gd name="T39" fmla="*/ 220246 h 1293"/>
              <a:gd name="T40" fmla="*/ 292221 w 1753"/>
              <a:gd name="T41" fmla="*/ 170561 h 1293"/>
              <a:gd name="T42" fmla="*/ 347105 w 1753"/>
              <a:gd name="T43" fmla="*/ 126808 h 1293"/>
              <a:gd name="T44" fmla="*/ 407923 w 1753"/>
              <a:gd name="T45" fmla="*/ 88247 h 1293"/>
              <a:gd name="T46" fmla="*/ 462807 w 1753"/>
              <a:gd name="T47" fmla="*/ 54876 h 1293"/>
              <a:gd name="T48" fmla="*/ 517691 w 1753"/>
              <a:gd name="T49" fmla="*/ 27438 h 1293"/>
              <a:gd name="T50" fmla="*/ 572576 w 1753"/>
              <a:gd name="T51" fmla="*/ 5933 h 1293"/>
              <a:gd name="T52" fmla="*/ 622268 w 1753"/>
              <a:gd name="T53" fmla="*/ 0 h 1293"/>
              <a:gd name="T54" fmla="*/ 666769 w 1753"/>
              <a:gd name="T55" fmla="*/ 0 h 1293"/>
              <a:gd name="T56" fmla="*/ 710528 w 1753"/>
              <a:gd name="T57" fmla="*/ 11124 h 1293"/>
              <a:gd name="T58" fmla="*/ 760220 w 1753"/>
              <a:gd name="T59" fmla="*/ 27438 h 1293"/>
              <a:gd name="T60" fmla="*/ 809913 w 1753"/>
              <a:gd name="T61" fmla="*/ 54876 h 1293"/>
              <a:gd name="T62" fmla="*/ 864797 w 1753"/>
              <a:gd name="T63" fmla="*/ 88247 h 1293"/>
              <a:gd name="T64" fmla="*/ 969373 w 1753"/>
              <a:gd name="T65" fmla="*/ 165370 h 1293"/>
              <a:gd name="T66" fmla="*/ 1073950 w 1753"/>
              <a:gd name="T67" fmla="*/ 264740 h 1293"/>
              <a:gd name="T68" fmla="*/ 1162210 w 1753"/>
              <a:gd name="T69" fmla="*/ 369302 h 1293"/>
              <a:gd name="T70" fmla="*/ 1200777 w 1753"/>
              <a:gd name="T71" fmla="*/ 424178 h 1293"/>
              <a:gd name="T72" fmla="*/ 1234153 w 1753"/>
              <a:gd name="T73" fmla="*/ 473863 h 1293"/>
              <a:gd name="T74" fmla="*/ 1261595 w 1753"/>
              <a:gd name="T75" fmla="*/ 528739 h 1293"/>
              <a:gd name="T76" fmla="*/ 1283845 w 1753"/>
              <a:gd name="T77" fmla="*/ 578425 h 1293"/>
              <a:gd name="T78" fmla="*/ 1294229 w 1753"/>
              <a:gd name="T79" fmla="*/ 622919 h 1293"/>
              <a:gd name="T80" fmla="*/ 1300162 w 1753"/>
              <a:gd name="T81" fmla="*/ 666671 h 1293"/>
              <a:gd name="T82" fmla="*/ 1294229 w 1753"/>
              <a:gd name="T83" fmla="*/ 710424 h 1293"/>
              <a:gd name="T84" fmla="*/ 1277912 w 1753"/>
              <a:gd name="T85" fmla="*/ 754918 h 1293"/>
              <a:gd name="T86" fmla="*/ 1250470 w 1753"/>
              <a:gd name="T87" fmla="*/ 787547 h 1293"/>
              <a:gd name="T88" fmla="*/ 1223027 w 1753"/>
              <a:gd name="T89" fmla="*/ 820918 h 1293"/>
              <a:gd name="T90" fmla="*/ 1184460 w 1753"/>
              <a:gd name="T91" fmla="*/ 848356 h 1293"/>
              <a:gd name="T92" fmla="*/ 1139959 w 1753"/>
              <a:gd name="T93" fmla="*/ 870603 h 1293"/>
              <a:gd name="T94" fmla="*/ 1096200 w 1753"/>
              <a:gd name="T95" fmla="*/ 892850 h 1293"/>
              <a:gd name="T96" fmla="*/ 1046508 w 1753"/>
              <a:gd name="T97" fmla="*/ 909165 h 1293"/>
              <a:gd name="T98" fmla="*/ 941931 w 1753"/>
              <a:gd name="T99" fmla="*/ 931412 h 1293"/>
              <a:gd name="T100" fmla="*/ 842547 w 1753"/>
              <a:gd name="T101" fmla="*/ 947726 h 1293"/>
              <a:gd name="T102" fmla="*/ 755028 w 1753"/>
              <a:gd name="T103" fmla="*/ 958850 h 1293"/>
              <a:gd name="T104" fmla="*/ 688277 w 1753"/>
              <a:gd name="T105" fmla="*/ 958850 h 129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753" h="1293">
                <a:moveTo>
                  <a:pt x="928" y="1293"/>
                </a:moveTo>
                <a:lnTo>
                  <a:pt x="862" y="1293"/>
                </a:lnTo>
                <a:lnTo>
                  <a:pt x="750" y="1278"/>
                </a:lnTo>
                <a:lnTo>
                  <a:pt x="602" y="1248"/>
                </a:lnTo>
                <a:lnTo>
                  <a:pt x="446" y="1211"/>
                </a:lnTo>
                <a:lnTo>
                  <a:pt x="282" y="1159"/>
                </a:lnTo>
                <a:lnTo>
                  <a:pt x="208" y="1122"/>
                </a:lnTo>
                <a:lnTo>
                  <a:pt x="149" y="1085"/>
                </a:lnTo>
                <a:lnTo>
                  <a:pt x="89" y="1040"/>
                </a:lnTo>
                <a:lnTo>
                  <a:pt x="45" y="996"/>
                </a:lnTo>
                <a:lnTo>
                  <a:pt x="15" y="944"/>
                </a:lnTo>
                <a:lnTo>
                  <a:pt x="0" y="884"/>
                </a:lnTo>
                <a:lnTo>
                  <a:pt x="0" y="817"/>
                </a:lnTo>
                <a:lnTo>
                  <a:pt x="15" y="750"/>
                </a:lnTo>
                <a:lnTo>
                  <a:pt x="45" y="676"/>
                </a:lnTo>
                <a:lnTo>
                  <a:pt x="82" y="602"/>
                </a:lnTo>
                <a:lnTo>
                  <a:pt x="134" y="520"/>
                </a:lnTo>
                <a:lnTo>
                  <a:pt x="186" y="446"/>
                </a:lnTo>
                <a:lnTo>
                  <a:pt x="253" y="372"/>
                </a:lnTo>
                <a:lnTo>
                  <a:pt x="319" y="297"/>
                </a:lnTo>
                <a:lnTo>
                  <a:pt x="394" y="230"/>
                </a:lnTo>
                <a:lnTo>
                  <a:pt x="468" y="171"/>
                </a:lnTo>
                <a:lnTo>
                  <a:pt x="550" y="119"/>
                </a:lnTo>
                <a:lnTo>
                  <a:pt x="624" y="74"/>
                </a:lnTo>
                <a:lnTo>
                  <a:pt x="698" y="37"/>
                </a:lnTo>
                <a:lnTo>
                  <a:pt x="772" y="8"/>
                </a:lnTo>
                <a:lnTo>
                  <a:pt x="839" y="0"/>
                </a:lnTo>
                <a:lnTo>
                  <a:pt x="899" y="0"/>
                </a:lnTo>
                <a:lnTo>
                  <a:pt x="958" y="15"/>
                </a:lnTo>
                <a:lnTo>
                  <a:pt x="1025" y="37"/>
                </a:lnTo>
                <a:lnTo>
                  <a:pt x="1092" y="74"/>
                </a:lnTo>
                <a:lnTo>
                  <a:pt x="1166" y="119"/>
                </a:lnTo>
                <a:lnTo>
                  <a:pt x="1307" y="223"/>
                </a:lnTo>
                <a:lnTo>
                  <a:pt x="1448" y="357"/>
                </a:lnTo>
                <a:lnTo>
                  <a:pt x="1567" y="498"/>
                </a:lnTo>
                <a:lnTo>
                  <a:pt x="1619" y="572"/>
                </a:lnTo>
                <a:lnTo>
                  <a:pt x="1664" y="639"/>
                </a:lnTo>
                <a:lnTo>
                  <a:pt x="1701" y="713"/>
                </a:lnTo>
                <a:lnTo>
                  <a:pt x="1731" y="780"/>
                </a:lnTo>
                <a:lnTo>
                  <a:pt x="1745" y="840"/>
                </a:lnTo>
                <a:lnTo>
                  <a:pt x="1753" y="899"/>
                </a:lnTo>
                <a:lnTo>
                  <a:pt x="1745" y="958"/>
                </a:lnTo>
                <a:lnTo>
                  <a:pt x="1723" y="1018"/>
                </a:lnTo>
                <a:lnTo>
                  <a:pt x="1686" y="1062"/>
                </a:lnTo>
                <a:lnTo>
                  <a:pt x="1649" y="1107"/>
                </a:lnTo>
                <a:lnTo>
                  <a:pt x="1597" y="1144"/>
                </a:lnTo>
                <a:lnTo>
                  <a:pt x="1537" y="1174"/>
                </a:lnTo>
                <a:lnTo>
                  <a:pt x="1478" y="1204"/>
                </a:lnTo>
                <a:lnTo>
                  <a:pt x="1411" y="1226"/>
                </a:lnTo>
                <a:lnTo>
                  <a:pt x="1270" y="1256"/>
                </a:lnTo>
                <a:lnTo>
                  <a:pt x="1136" y="1278"/>
                </a:lnTo>
                <a:lnTo>
                  <a:pt x="1018" y="1293"/>
                </a:lnTo>
                <a:lnTo>
                  <a:pt x="928" y="1293"/>
                </a:lnTo>
                <a:close/>
              </a:path>
            </a:pathLst>
          </a:custGeom>
          <a:solidFill>
            <a:srgbClr val="FFCCCC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4" name="Freeform 70"/>
          <p:cNvSpPr>
            <a:spLocks/>
          </p:cNvSpPr>
          <p:nvPr/>
        </p:nvSpPr>
        <p:spPr bwMode="auto">
          <a:xfrm>
            <a:off x="6583363" y="2608263"/>
            <a:ext cx="269875" cy="227012"/>
          </a:xfrm>
          <a:custGeom>
            <a:avLst/>
            <a:gdLst>
              <a:gd name="T0" fmla="*/ 269875 w 364"/>
              <a:gd name="T1" fmla="*/ 110901 h 305"/>
              <a:gd name="T2" fmla="*/ 269875 w 364"/>
              <a:gd name="T3" fmla="*/ 132486 h 305"/>
              <a:gd name="T4" fmla="*/ 258754 w 364"/>
              <a:gd name="T5" fmla="*/ 154815 h 305"/>
              <a:gd name="T6" fmla="*/ 248374 w 364"/>
              <a:gd name="T7" fmla="*/ 177144 h 305"/>
              <a:gd name="T8" fmla="*/ 231321 w 364"/>
              <a:gd name="T9" fmla="*/ 193518 h 305"/>
              <a:gd name="T10" fmla="*/ 209820 w 364"/>
              <a:gd name="T11" fmla="*/ 204683 h 305"/>
              <a:gd name="T12" fmla="*/ 187578 w 364"/>
              <a:gd name="T13" fmla="*/ 215847 h 305"/>
              <a:gd name="T14" fmla="*/ 160146 w 364"/>
              <a:gd name="T15" fmla="*/ 221058 h 305"/>
              <a:gd name="T16" fmla="*/ 137903 w 364"/>
              <a:gd name="T17" fmla="*/ 227012 h 305"/>
              <a:gd name="T18" fmla="*/ 110471 w 364"/>
              <a:gd name="T19" fmla="*/ 221058 h 305"/>
              <a:gd name="T20" fmla="*/ 83038 w 364"/>
              <a:gd name="T21" fmla="*/ 215847 h 305"/>
              <a:gd name="T22" fmla="*/ 60796 w 364"/>
              <a:gd name="T23" fmla="*/ 204683 h 305"/>
              <a:gd name="T24" fmla="*/ 38554 w 364"/>
              <a:gd name="T25" fmla="*/ 193518 h 305"/>
              <a:gd name="T26" fmla="*/ 22242 w 364"/>
              <a:gd name="T27" fmla="*/ 177144 h 305"/>
              <a:gd name="T28" fmla="*/ 11121 w 364"/>
              <a:gd name="T29" fmla="*/ 154815 h 305"/>
              <a:gd name="T30" fmla="*/ 0 w 364"/>
              <a:gd name="T31" fmla="*/ 132486 h 305"/>
              <a:gd name="T32" fmla="*/ 0 w 364"/>
              <a:gd name="T33" fmla="*/ 110901 h 305"/>
              <a:gd name="T34" fmla="*/ 0 w 364"/>
              <a:gd name="T35" fmla="*/ 88572 h 305"/>
              <a:gd name="T36" fmla="*/ 11121 w 364"/>
              <a:gd name="T37" fmla="*/ 66243 h 305"/>
              <a:gd name="T38" fmla="*/ 22242 w 364"/>
              <a:gd name="T39" fmla="*/ 49868 h 305"/>
              <a:gd name="T40" fmla="*/ 38554 w 364"/>
              <a:gd name="T41" fmla="*/ 33494 h 305"/>
              <a:gd name="T42" fmla="*/ 60796 w 364"/>
              <a:gd name="T43" fmla="*/ 16375 h 305"/>
              <a:gd name="T44" fmla="*/ 83038 w 364"/>
              <a:gd name="T45" fmla="*/ 5210 h 305"/>
              <a:gd name="T46" fmla="*/ 110471 w 364"/>
              <a:gd name="T47" fmla="*/ 0 h 305"/>
              <a:gd name="T48" fmla="*/ 137903 w 364"/>
              <a:gd name="T49" fmla="*/ 0 h 305"/>
              <a:gd name="T50" fmla="*/ 160146 w 364"/>
              <a:gd name="T51" fmla="*/ 0 h 305"/>
              <a:gd name="T52" fmla="*/ 187578 w 364"/>
              <a:gd name="T53" fmla="*/ 5210 h 305"/>
              <a:gd name="T54" fmla="*/ 209820 w 364"/>
              <a:gd name="T55" fmla="*/ 16375 h 305"/>
              <a:gd name="T56" fmla="*/ 231321 w 364"/>
              <a:gd name="T57" fmla="*/ 33494 h 305"/>
              <a:gd name="T58" fmla="*/ 248374 w 364"/>
              <a:gd name="T59" fmla="*/ 49868 h 305"/>
              <a:gd name="T60" fmla="*/ 258754 w 364"/>
              <a:gd name="T61" fmla="*/ 66243 h 305"/>
              <a:gd name="T62" fmla="*/ 269875 w 364"/>
              <a:gd name="T63" fmla="*/ 88572 h 305"/>
              <a:gd name="T64" fmla="*/ 269875 w 364"/>
              <a:gd name="T65" fmla="*/ 110901 h 30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64" h="305">
                <a:moveTo>
                  <a:pt x="364" y="149"/>
                </a:moveTo>
                <a:lnTo>
                  <a:pt x="364" y="178"/>
                </a:lnTo>
                <a:lnTo>
                  <a:pt x="349" y="208"/>
                </a:lnTo>
                <a:lnTo>
                  <a:pt x="335" y="238"/>
                </a:lnTo>
                <a:lnTo>
                  <a:pt x="312" y="260"/>
                </a:lnTo>
                <a:lnTo>
                  <a:pt x="283" y="275"/>
                </a:lnTo>
                <a:lnTo>
                  <a:pt x="253" y="290"/>
                </a:lnTo>
                <a:lnTo>
                  <a:pt x="216" y="297"/>
                </a:lnTo>
                <a:lnTo>
                  <a:pt x="186" y="305"/>
                </a:lnTo>
                <a:lnTo>
                  <a:pt x="149" y="297"/>
                </a:lnTo>
                <a:lnTo>
                  <a:pt x="112" y="290"/>
                </a:lnTo>
                <a:lnTo>
                  <a:pt x="82" y="275"/>
                </a:lnTo>
                <a:lnTo>
                  <a:pt x="52" y="260"/>
                </a:lnTo>
                <a:lnTo>
                  <a:pt x="30" y="238"/>
                </a:lnTo>
                <a:lnTo>
                  <a:pt x="15" y="208"/>
                </a:lnTo>
                <a:lnTo>
                  <a:pt x="0" y="178"/>
                </a:lnTo>
                <a:lnTo>
                  <a:pt x="0" y="149"/>
                </a:lnTo>
                <a:lnTo>
                  <a:pt x="0" y="119"/>
                </a:lnTo>
                <a:lnTo>
                  <a:pt x="15" y="89"/>
                </a:lnTo>
                <a:lnTo>
                  <a:pt x="30" y="67"/>
                </a:lnTo>
                <a:lnTo>
                  <a:pt x="52" y="45"/>
                </a:lnTo>
                <a:lnTo>
                  <a:pt x="82" y="22"/>
                </a:lnTo>
                <a:lnTo>
                  <a:pt x="112" y="7"/>
                </a:lnTo>
                <a:lnTo>
                  <a:pt x="149" y="0"/>
                </a:lnTo>
                <a:lnTo>
                  <a:pt x="186" y="0"/>
                </a:lnTo>
                <a:lnTo>
                  <a:pt x="216" y="0"/>
                </a:lnTo>
                <a:lnTo>
                  <a:pt x="253" y="7"/>
                </a:lnTo>
                <a:lnTo>
                  <a:pt x="283" y="22"/>
                </a:lnTo>
                <a:lnTo>
                  <a:pt x="312" y="45"/>
                </a:lnTo>
                <a:lnTo>
                  <a:pt x="335" y="67"/>
                </a:lnTo>
                <a:lnTo>
                  <a:pt x="349" y="89"/>
                </a:lnTo>
                <a:lnTo>
                  <a:pt x="364" y="119"/>
                </a:lnTo>
                <a:lnTo>
                  <a:pt x="364" y="149"/>
                </a:lnTo>
                <a:close/>
              </a:path>
            </a:pathLst>
          </a:custGeom>
          <a:solidFill>
            <a:srgbClr val="FF3300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5" name="Freeform 71"/>
          <p:cNvSpPr>
            <a:spLocks/>
          </p:cNvSpPr>
          <p:nvPr/>
        </p:nvSpPr>
        <p:spPr bwMode="auto">
          <a:xfrm>
            <a:off x="6448425" y="1433513"/>
            <a:ext cx="138113" cy="180975"/>
          </a:xfrm>
          <a:custGeom>
            <a:avLst/>
            <a:gdLst>
              <a:gd name="T0" fmla="*/ 138113 w 186"/>
              <a:gd name="T1" fmla="*/ 87902 h 245"/>
              <a:gd name="T2" fmla="*/ 132915 w 186"/>
              <a:gd name="T3" fmla="*/ 126313 h 245"/>
              <a:gd name="T4" fmla="*/ 115837 w 186"/>
              <a:gd name="T5" fmla="*/ 153644 h 245"/>
              <a:gd name="T6" fmla="*/ 94303 w 186"/>
              <a:gd name="T7" fmla="*/ 169895 h 245"/>
              <a:gd name="T8" fmla="*/ 72027 w 186"/>
              <a:gd name="T9" fmla="*/ 180975 h 245"/>
              <a:gd name="T10" fmla="*/ 44553 w 186"/>
              <a:gd name="T11" fmla="*/ 169895 h 245"/>
              <a:gd name="T12" fmla="*/ 22276 w 186"/>
              <a:gd name="T13" fmla="*/ 153644 h 245"/>
              <a:gd name="T14" fmla="*/ 5940 w 186"/>
              <a:gd name="T15" fmla="*/ 126313 h 245"/>
              <a:gd name="T16" fmla="*/ 0 w 186"/>
              <a:gd name="T17" fmla="*/ 87902 h 245"/>
              <a:gd name="T18" fmla="*/ 5940 w 186"/>
              <a:gd name="T19" fmla="*/ 54662 h 245"/>
              <a:gd name="T20" fmla="*/ 22276 w 186"/>
              <a:gd name="T21" fmla="*/ 27331 h 245"/>
              <a:gd name="T22" fmla="*/ 44553 w 186"/>
              <a:gd name="T23" fmla="*/ 5909 h 245"/>
              <a:gd name="T24" fmla="*/ 72027 w 186"/>
              <a:gd name="T25" fmla="*/ 0 h 245"/>
              <a:gd name="T26" fmla="*/ 94303 w 186"/>
              <a:gd name="T27" fmla="*/ 5909 h 245"/>
              <a:gd name="T28" fmla="*/ 115837 w 186"/>
              <a:gd name="T29" fmla="*/ 27331 h 245"/>
              <a:gd name="T30" fmla="*/ 132915 w 186"/>
              <a:gd name="T31" fmla="*/ 54662 h 245"/>
              <a:gd name="T32" fmla="*/ 138113 w 186"/>
              <a:gd name="T33" fmla="*/ 87902 h 2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86" h="245">
                <a:moveTo>
                  <a:pt x="186" y="119"/>
                </a:moveTo>
                <a:lnTo>
                  <a:pt x="179" y="171"/>
                </a:lnTo>
                <a:lnTo>
                  <a:pt x="156" y="208"/>
                </a:lnTo>
                <a:lnTo>
                  <a:pt x="127" y="230"/>
                </a:lnTo>
                <a:lnTo>
                  <a:pt x="97" y="245"/>
                </a:lnTo>
                <a:lnTo>
                  <a:pt x="60" y="230"/>
                </a:lnTo>
                <a:lnTo>
                  <a:pt x="30" y="208"/>
                </a:lnTo>
                <a:lnTo>
                  <a:pt x="8" y="171"/>
                </a:lnTo>
                <a:lnTo>
                  <a:pt x="0" y="119"/>
                </a:lnTo>
                <a:lnTo>
                  <a:pt x="8" y="74"/>
                </a:lnTo>
                <a:lnTo>
                  <a:pt x="30" y="37"/>
                </a:lnTo>
                <a:lnTo>
                  <a:pt x="60" y="8"/>
                </a:lnTo>
                <a:lnTo>
                  <a:pt x="97" y="0"/>
                </a:lnTo>
                <a:lnTo>
                  <a:pt x="127" y="8"/>
                </a:lnTo>
                <a:lnTo>
                  <a:pt x="156" y="37"/>
                </a:lnTo>
                <a:lnTo>
                  <a:pt x="179" y="74"/>
                </a:lnTo>
                <a:lnTo>
                  <a:pt x="186" y="119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6" name="Freeform 72"/>
          <p:cNvSpPr>
            <a:spLocks/>
          </p:cNvSpPr>
          <p:nvPr/>
        </p:nvSpPr>
        <p:spPr bwMode="auto">
          <a:xfrm>
            <a:off x="6872288" y="1460500"/>
            <a:ext cx="182562" cy="209550"/>
          </a:xfrm>
          <a:custGeom>
            <a:avLst/>
            <a:gdLst>
              <a:gd name="T0" fmla="*/ 182562 w 246"/>
              <a:gd name="T1" fmla="*/ 104405 h 283"/>
              <a:gd name="T2" fmla="*/ 171430 w 246"/>
              <a:gd name="T3" fmla="*/ 142909 h 283"/>
              <a:gd name="T4" fmla="*/ 154361 w 246"/>
              <a:gd name="T5" fmla="*/ 176229 h 283"/>
              <a:gd name="T6" fmla="*/ 126903 w 246"/>
              <a:gd name="T7" fmla="*/ 198443 h 283"/>
              <a:gd name="T8" fmla="*/ 110576 w 246"/>
              <a:gd name="T9" fmla="*/ 203626 h 283"/>
              <a:gd name="T10" fmla="*/ 88313 w 246"/>
              <a:gd name="T11" fmla="*/ 209550 h 283"/>
              <a:gd name="T12" fmla="*/ 71986 w 246"/>
              <a:gd name="T13" fmla="*/ 203626 h 283"/>
              <a:gd name="T14" fmla="*/ 55659 w 246"/>
              <a:gd name="T15" fmla="*/ 198443 h 283"/>
              <a:gd name="T16" fmla="*/ 28201 w 246"/>
              <a:gd name="T17" fmla="*/ 176229 h 283"/>
              <a:gd name="T18" fmla="*/ 5937 w 246"/>
              <a:gd name="T19" fmla="*/ 142909 h 283"/>
              <a:gd name="T20" fmla="*/ 0 w 246"/>
              <a:gd name="T21" fmla="*/ 104405 h 283"/>
              <a:gd name="T22" fmla="*/ 5937 w 246"/>
              <a:gd name="T23" fmla="*/ 60718 h 283"/>
              <a:gd name="T24" fmla="*/ 28201 w 246"/>
              <a:gd name="T25" fmla="*/ 27397 h 283"/>
              <a:gd name="T26" fmla="*/ 55659 w 246"/>
              <a:gd name="T27" fmla="*/ 5924 h 283"/>
              <a:gd name="T28" fmla="*/ 71986 w 246"/>
              <a:gd name="T29" fmla="*/ 0 h 283"/>
              <a:gd name="T30" fmla="*/ 88313 w 246"/>
              <a:gd name="T31" fmla="*/ 0 h 283"/>
              <a:gd name="T32" fmla="*/ 110576 w 246"/>
              <a:gd name="T33" fmla="*/ 0 h 283"/>
              <a:gd name="T34" fmla="*/ 126903 w 246"/>
              <a:gd name="T35" fmla="*/ 5924 h 283"/>
              <a:gd name="T36" fmla="*/ 154361 w 246"/>
              <a:gd name="T37" fmla="*/ 27397 h 283"/>
              <a:gd name="T38" fmla="*/ 171430 w 246"/>
              <a:gd name="T39" fmla="*/ 60718 h 283"/>
              <a:gd name="T40" fmla="*/ 182562 w 246"/>
              <a:gd name="T41" fmla="*/ 104405 h 28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46" h="283">
                <a:moveTo>
                  <a:pt x="246" y="141"/>
                </a:moveTo>
                <a:lnTo>
                  <a:pt x="231" y="193"/>
                </a:lnTo>
                <a:lnTo>
                  <a:pt x="208" y="238"/>
                </a:lnTo>
                <a:lnTo>
                  <a:pt x="171" y="268"/>
                </a:lnTo>
                <a:lnTo>
                  <a:pt x="149" y="275"/>
                </a:lnTo>
                <a:lnTo>
                  <a:pt x="119" y="283"/>
                </a:lnTo>
                <a:lnTo>
                  <a:pt x="97" y="275"/>
                </a:lnTo>
                <a:lnTo>
                  <a:pt x="75" y="268"/>
                </a:lnTo>
                <a:lnTo>
                  <a:pt x="38" y="238"/>
                </a:lnTo>
                <a:lnTo>
                  <a:pt x="8" y="193"/>
                </a:lnTo>
                <a:lnTo>
                  <a:pt x="0" y="141"/>
                </a:lnTo>
                <a:lnTo>
                  <a:pt x="8" y="82"/>
                </a:lnTo>
                <a:lnTo>
                  <a:pt x="38" y="37"/>
                </a:lnTo>
                <a:lnTo>
                  <a:pt x="75" y="8"/>
                </a:lnTo>
                <a:lnTo>
                  <a:pt x="97" y="0"/>
                </a:lnTo>
                <a:lnTo>
                  <a:pt x="119" y="0"/>
                </a:lnTo>
                <a:lnTo>
                  <a:pt x="149" y="0"/>
                </a:lnTo>
                <a:lnTo>
                  <a:pt x="171" y="8"/>
                </a:lnTo>
                <a:lnTo>
                  <a:pt x="208" y="37"/>
                </a:lnTo>
                <a:lnTo>
                  <a:pt x="231" y="82"/>
                </a:lnTo>
                <a:lnTo>
                  <a:pt x="246" y="141"/>
                </a:lnTo>
                <a:close/>
              </a:path>
            </a:pathLst>
          </a:custGeom>
          <a:solidFill>
            <a:schemeClr val="accent1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7" name="Freeform 73"/>
          <p:cNvSpPr>
            <a:spLocks/>
          </p:cNvSpPr>
          <p:nvPr/>
        </p:nvSpPr>
        <p:spPr bwMode="auto">
          <a:xfrm>
            <a:off x="7164388" y="1460500"/>
            <a:ext cx="519112" cy="198438"/>
          </a:xfrm>
          <a:custGeom>
            <a:avLst/>
            <a:gdLst>
              <a:gd name="T0" fmla="*/ 0 w 698"/>
              <a:gd name="T1" fmla="*/ 55533 h 268"/>
              <a:gd name="T2" fmla="*/ 16362 w 698"/>
              <a:gd name="T3" fmla="*/ 44426 h 268"/>
              <a:gd name="T4" fmla="*/ 55035 w 698"/>
              <a:gd name="T5" fmla="*/ 27396 h 268"/>
              <a:gd name="T6" fmla="*/ 127175 w 698"/>
              <a:gd name="T7" fmla="*/ 11107 h 268"/>
              <a:gd name="T8" fmla="*/ 226833 w 698"/>
              <a:gd name="T9" fmla="*/ 0 h 268"/>
              <a:gd name="T10" fmla="*/ 281867 w 698"/>
              <a:gd name="T11" fmla="*/ 0 h 268"/>
              <a:gd name="T12" fmla="*/ 336902 w 698"/>
              <a:gd name="T13" fmla="*/ 11107 h 268"/>
              <a:gd name="T14" fmla="*/ 386731 w 698"/>
              <a:gd name="T15" fmla="*/ 22213 h 268"/>
              <a:gd name="T16" fmla="*/ 430610 w 698"/>
              <a:gd name="T17" fmla="*/ 38503 h 268"/>
              <a:gd name="T18" fmla="*/ 497544 w 698"/>
              <a:gd name="T19" fmla="*/ 71823 h 268"/>
              <a:gd name="T20" fmla="*/ 519112 w 698"/>
              <a:gd name="T21" fmla="*/ 88112 h 268"/>
              <a:gd name="T22" fmla="*/ 491595 w 698"/>
              <a:gd name="T23" fmla="*/ 104402 h 268"/>
              <a:gd name="T24" fmla="*/ 425404 w 698"/>
              <a:gd name="T25" fmla="*/ 137722 h 268"/>
              <a:gd name="T26" fmla="*/ 342852 w 698"/>
              <a:gd name="T27" fmla="*/ 176225 h 268"/>
              <a:gd name="T28" fmla="*/ 298229 w 698"/>
              <a:gd name="T29" fmla="*/ 192514 h 268"/>
              <a:gd name="T30" fmla="*/ 259556 w 698"/>
              <a:gd name="T31" fmla="*/ 198438 h 268"/>
              <a:gd name="T32" fmla="*/ 182210 w 698"/>
              <a:gd name="T33" fmla="*/ 192514 h 268"/>
              <a:gd name="T34" fmla="*/ 110813 w 698"/>
              <a:gd name="T35" fmla="*/ 187331 h 268"/>
              <a:gd name="T36" fmla="*/ 33467 w 698"/>
              <a:gd name="T37" fmla="*/ 171042 h 268"/>
              <a:gd name="T38" fmla="*/ 0 w 698"/>
              <a:gd name="T39" fmla="*/ 55533 h 2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8" h="268">
                <a:moveTo>
                  <a:pt x="0" y="75"/>
                </a:moveTo>
                <a:lnTo>
                  <a:pt x="22" y="60"/>
                </a:lnTo>
                <a:lnTo>
                  <a:pt x="74" y="37"/>
                </a:lnTo>
                <a:lnTo>
                  <a:pt x="171" y="15"/>
                </a:lnTo>
                <a:lnTo>
                  <a:pt x="305" y="0"/>
                </a:lnTo>
                <a:lnTo>
                  <a:pt x="379" y="0"/>
                </a:lnTo>
                <a:lnTo>
                  <a:pt x="453" y="15"/>
                </a:lnTo>
                <a:lnTo>
                  <a:pt x="520" y="30"/>
                </a:lnTo>
                <a:lnTo>
                  <a:pt x="579" y="52"/>
                </a:lnTo>
                <a:lnTo>
                  <a:pt x="669" y="97"/>
                </a:lnTo>
                <a:lnTo>
                  <a:pt x="698" y="119"/>
                </a:lnTo>
                <a:lnTo>
                  <a:pt x="661" y="141"/>
                </a:lnTo>
                <a:lnTo>
                  <a:pt x="572" y="186"/>
                </a:lnTo>
                <a:lnTo>
                  <a:pt x="461" y="238"/>
                </a:lnTo>
                <a:lnTo>
                  <a:pt x="401" y="260"/>
                </a:lnTo>
                <a:lnTo>
                  <a:pt x="349" y="268"/>
                </a:lnTo>
                <a:lnTo>
                  <a:pt x="245" y="260"/>
                </a:lnTo>
                <a:lnTo>
                  <a:pt x="149" y="253"/>
                </a:lnTo>
                <a:lnTo>
                  <a:pt x="45" y="231"/>
                </a:lnTo>
                <a:lnTo>
                  <a:pt x="0" y="75"/>
                </a:lnTo>
                <a:close/>
              </a:path>
            </a:pathLst>
          </a:custGeom>
          <a:solidFill>
            <a:srgbClr val="C28446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8" name="Freeform 74"/>
          <p:cNvSpPr>
            <a:spLocks/>
          </p:cNvSpPr>
          <p:nvPr/>
        </p:nvSpPr>
        <p:spPr bwMode="auto">
          <a:xfrm>
            <a:off x="6205538" y="1884363"/>
            <a:ext cx="155575" cy="188912"/>
          </a:xfrm>
          <a:custGeom>
            <a:avLst/>
            <a:gdLst>
              <a:gd name="T0" fmla="*/ 155575 w 208"/>
              <a:gd name="T1" fmla="*/ 94829 h 253"/>
              <a:gd name="T2" fmla="*/ 149591 w 208"/>
              <a:gd name="T3" fmla="*/ 127684 h 253"/>
              <a:gd name="T4" fmla="*/ 133136 w 208"/>
              <a:gd name="T5" fmla="*/ 161285 h 253"/>
              <a:gd name="T6" fmla="*/ 105462 w 208"/>
              <a:gd name="T7" fmla="*/ 177712 h 253"/>
              <a:gd name="T8" fmla="*/ 77788 w 208"/>
              <a:gd name="T9" fmla="*/ 188912 h 253"/>
              <a:gd name="T10" fmla="*/ 50113 w 208"/>
              <a:gd name="T11" fmla="*/ 177712 h 253"/>
              <a:gd name="T12" fmla="*/ 21691 w 208"/>
              <a:gd name="T13" fmla="*/ 161285 h 253"/>
              <a:gd name="T14" fmla="*/ 5236 w 208"/>
              <a:gd name="T15" fmla="*/ 127684 h 253"/>
              <a:gd name="T16" fmla="*/ 0 w 208"/>
              <a:gd name="T17" fmla="*/ 94829 h 253"/>
              <a:gd name="T18" fmla="*/ 5236 w 208"/>
              <a:gd name="T19" fmla="*/ 56002 h 253"/>
              <a:gd name="T20" fmla="*/ 21691 w 208"/>
              <a:gd name="T21" fmla="*/ 27627 h 253"/>
              <a:gd name="T22" fmla="*/ 50113 w 208"/>
              <a:gd name="T23" fmla="*/ 5974 h 253"/>
              <a:gd name="T24" fmla="*/ 77788 w 208"/>
              <a:gd name="T25" fmla="*/ 0 h 253"/>
              <a:gd name="T26" fmla="*/ 105462 w 208"/>
              <a:gd name="T27" fmla="*/ 5974 h 253"/>
              <a:gd name="T28" fmla="*/ 133136 w 208"/>
              <a:gd name="T29" fmla="*/ 27627 h 253"/>
              <a:gd name="T30" fmla="*/ 149591 w 208"/>
              <a:gd name="T31" fmla="*/ 56002 h 253"/>
              <a:gd name="T32" fmla="*/ 155575 w 208"/>
              <a:gd name="T33" fmla="*/ 94829 h 2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8" h="253">
                <a:moveTo>
                  <a:pt x="208" y="127"/>
                </a:moveTo>
                <a:lnTo>
                  <a:pt x="200" y="171"/>
                </a:lnTo>
                <a:lnTo>
                  <a:pt x="178" y="216"/>
                </a:lnTo>
                <a:lnTo>
                  <a:pt x="141" y="238"/>
                </a:lnTo>
                <a:lnTo>
                  <a:pt x="104" y="253"/>
                </a:lnTo>
                <a:lnTo>
                  <a:pt x="67" y="238"/>
                </a:lnTo>
                <a:lnTo>
                  <a:pt x="29" y="216"/>
                </a:lnTo>
                <a:lnTo>
                  <a:pt x="7" y="171"/>
                </a:lnTo>
                <a:lnTo>
                  <a:pt x="0" y="127"/>
                </a:lnTo>
                <a:lnTo>
                  <a:pt x="7" y="75"/>
                </a:lnTo>
                <a:lnTo>
                  <a:pt x="29" y="37"/>
                </a:lnTo>
                <a:lnTo>
                  <a:pt x="67" y="8"/>
                </a:lnTo>
                <a:lnTo>
                  <a:pt x="104" y="0"/>
                </a:lnTo>
                <a:lnTo>
                  <a:pt x="141" y="8"/>
                </a:lnTo>
                <a:lnTo>
                  <a:pt x="178" y="37"/>
                </a:lnTo>
                <a:lnTo>
                  <a:pt x="200" y="75"/>
                </a:lnTo>
                <a:lnTo>
                  <a:pt x="208" y="127"/>
                </a:lnTo>
                <a:close/>
              </a:path>
            </a:pathLst>
          </a:custGeom>
          <a:solidFill>
            <a:srgbClr val="D4A97E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9" name="Freeform 75"/>
          <p:cNvSpPr>
            <a:spLocks/>
          </p:cNvSpPr>
          <p:nvPr/>
        </p:nvSpPr>
        <p:spPr bwMode="auto">
          <a:xfrm>
            <a:off x="7132638" y="1917700"/>
            <a:ext cx="87312" cy="160338"/>
          </a:xfrm>
          <a:custGeom>
            <a:avLst/>
            <a:gdLst>
              <a:gd name="T0" fmla="*/ 87312 w 118"/>
              <a:gd name="T1" fmla="*/ 77559 h 215"/>
              <a:gd name="T2" fmla="*/ 82132 w 118"/>
              <a:gd name="T3" fmla="*/ 110372 h 215"/>
              <a:gd name="T4" fmla="*/ 76213 w 118"/>
              <a:gd name="T5" fmla="*/ 132745 h 215"/>
              <a:gd name="T6" fmla="*/ 59935 w 118"/>
              <a:gd name="T7" fmla="*/ 155118 h 215"/>
              <a:gd name="T8" fmla="*/ 43656 w 118"/>
              <a:gd name="T9" fmla="*/ 160338 h 215"/>
              <a:gd name="T10" fmla="*/ 27377 w 118"/>
              <a:gd name="T11" fmla="*/ 155118 h 215"/>
              <a:gd name="T12" fmla="*/ 10359 w 118"/>
              <a:gd name="T13" fmla="*/ 132745 h 215"/>
              <a:gd name="T14" fmla="*/ 5180 w 118"/>
              <a:gd name="T15" fmla="*/ 110372 h 215"/>
              <a:gd name="T16" fmla="*/ 0 w 118"/>
              <a:gd name="T17" fmla="*/ 77559 h 215"/>
              <a:gd name="T18" fmla="*/ 5180 w 118"/>
              <a:gd name="T19" fmla="*/ 49966 h 215"/>
              <a:gd name="T20" fmla="*/ 10359 w 118"/>
              <a:gd name="T21" fmla="*/ 22373 h 215"/>
              <a:gd name="T22" fmla="*/ 27377 w 118"/>
              <a:gd name="T23" fmla="*/ 5220 h 215"/>
              <a:gd name="T24" fmla="*/ 43656 w 118"/>
              <a:gd name="T25" fmla="*/ 0 h 215"/>
              <a:gd name="T26" fmla="*/ 59935 w 118"/>
              <a:gd name="T27" fmla="*/ 5220 h 215"/>
              <a:gd name="T28" fmla="*/ 76213 w 118"/>
              <a:gd name="T29" fmla="*/ 22373 h 215"/>
              <a:gd name="T30" fmla="*/ 82132 w 118"/>
              <a:gd name="T31" fmla="*/ 49966 h 215"/>
              <a:gd name="T32" fmla="*/ 87312 w 118"/>
              <a:gd name="T33" fmla="*/ 77559 h 2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8" h="215">
                <a:moveTo>
                  <a:pt x="118" y="104"/>
                </a:moveTo>
                <a:lnTo>
                  <a:pt x="111" y="148"/>
                </a:lnTo>
                <a:lnTo>
                  <a:pt x="103" y="178"/>
                </a:lnTo>
                <a:lnTo>
                  <a:pt x="81" y="208"/>
                </a:lnTo>
                <a:lnTo>
                  <a:pt x="59" y="215"/>
                </a:lnTo>
                <a:lnTo>
                  <a:pt x="37" y="208"/>
                </a:lnTo>
                <a:lnTo>
                  <a:pt x="14" y="178"/>
                </a:lnTo>
                <a:lnTo>
                  <a:pt x="7" y="148"/>
                </a:lnTo>
                <a:lnTo>
                  <a:pt x="0" y="104"/>
                </a:lnTo>
                <a:lnTo>
                  <a:pt x="7" y="67"/>
                </a:lnTo>
                <a:lnTo>
                  <a:pt x="14" y="30"/>
                </a:lnTo>
                <a:lnTo>
                  <a:pt x="37" y="7"/>
                </a:lnTo>
                <a:lnTo>
                  <a:pt x="59" y="0"/>
                </a:lnTo>
                <a:lnTo>
                  <a:pt x="81" y="7"/>
                </a:lnTo>
                <a:lnTo>
                  <a:pt x="103" y="30"/>
                </a:lnTo>
                <a:lnTo>
                  <a:pt x="111" y="67"/>
                </a:lnTo>
                <a:lnTo>
                  <a:pt x="118" y="104"/>
                </a:lnTo>
                <a:close/>
              </a:path>
            </a:pathLst>
          </a:custGeom>
          <a:solidFill>
            <a:srgbClr val="D4A97E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0" name="Freeform 76"/>
          <p:cNvSpPr>
            <a:spLocks/>
          </p:cNvSpPr>
          <p:nvPr/>
        </p:nvSpPr>
        <p:spPr bwMode="auto">
          <a:xfrm>
            <a:off x="6619875" y="1003300"/>
            <a:ext cx="147638" cy="109538"/>
          </a:xfrm>
          <a:custGeom>
            <a:avLst/>
            <a:gdLst>
              <a:gd name="T0" fmla="*/ 147638 w 200"/>
              <a:gd name="T1" fmla="*/ 54769 h 148"/>
              <a:gd name="T2" fmla="*/ 142471 w 200"/>
              <a:gd name="T3" fmla="*/ 76973 h 148"/>
              <a:gd name="T4" fmla="*/ 126230 w 200"/>
              <a:gd name="T5" fmla="*/ 93255 h 148"/>
              <a:gd name="T6" fmla="*/ 104085 w 200"/>
              <a:gd name="T7" fmla="*/ 104357 h 148"/>
              <a:gd name="T8" fmla="*/ 76772 w 200"/>
              <a:gd name="T9" fmla="*/ 109538 h 148"/>
              <a:gd name="T10" fmla="*/ 43553 w 200"/>
              <a:gd name="T11" fmla="*/ 104357 h 148"/>
              <a:gd name="T12" fmla="*/ 21408 w 200"/>
              <a:gd name="T13" fmla="*/ 93255 h 148"/>
              <a:gd name="T14" fmla="*/ 5167 w 200"/>
              <a:gd name="T15" fmla="*/ 76973 h 148"/>
              <a:gd name="T16" fmla="*/ 0 w 200"/>
              <a:gd name="T17" fmla="*/ 54769 h 148"/>
              <a:gd name="T18" fmla="*/ 5167 w 200"/>
              <a:gd name="T19" fmla="*/ 32565 h 148"/>
              <a:gd name="T20" fmla="*/ 21408 w 200"/>
              <a:gd name="T21" fmla="*/ 16283 h 148"/>
              <a:gd name="T22" fmla="*/ 43553 w 200"/>
              <a:gd name="T23" fmla="*/ 5181 h 148"/>
              <a:gd name="T24" fmla="*/ 76772 w 200"/>
              <a:gd name="T25" fmla="*/ 0 h 148"/>
              <a:gd name="T26" fmla="*/ 104085 w 200"/>
              <a:gd name="T27" fmla="*/ 5181 h 148"/>
              <a:gd name="T28" fmla="*/ 126230 w 200"/>
              <a:gd name="T29" fmla="*/ 16283 h 148"/>
              <a:gd name="T30" fmla="*/ 142471 w 200"/>
              <a:gd name="T31" fmla="*/ 32565 h 148"/>
              <a:gd name="T32" fmla="*/ 147638 w 200"/>
              <a:gd name="T33" fmla="*/ 54769 h 1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0" h="148">
                <a:moveTo>
                  <a:pt x="200" y="74"/>
                </a:moveTo>
                <a:lnTo>
                  <a:pt x="193" y="104"/>
                </a:lnTo>
                <a:lnTo>
                  <a:pt x="171" y="126"/>
                </a:lnTo>
                <a:lnTo>
                  <a:pt x="141" y="141"/>
                </a:lnTo>
                <a:lnTo>
                  <a:pt x="104" y="148"/>
                </a:lnTo>
                <a:lnTo>
                  <a:pt x="59" y="141"/>
                </a:lnTo>
                <a:lnTo>
                  <a:pt x="29" y="126"/>
                </a:lnTo>
                <a:lnTo>
                  <a:pt x="7" y="104"/>
                </a:lnTo>
                <a:lnTo>
                  <a:pt x="0" y="74"/>
                </a:lnTo>
                <a:lnTo>
                  <a:pt x="7" y="44"/>
                </a:lnTo>
                <a:lnTo>
                  <a:pt x="29" y="22"/>
                </a:lnTo>
                <a:lnTo>
                  <a:pt x="59" y="7"/>
                </a:lnTo>
                <a:lnTo>
                  <a:pt x="104" y="0"/>
                </a:lnTo>
                <a:lnTo>
                  <a:pt x="141" y="7"/>
                </a:lnTo>
                <a:lnTo>
                  <a:pt x="171" y="22"/>
                </a:lnTo>
                <a:lnTo>
                  <a:pt x="193" y="44"/>
                </a:lnTo>
                <a:lnTo>
                  <a:pt x="200" y="74"/>
                </a:lnTo>
                <a:close/>
              </a:path>
            </a:pathLst>
          </a:custGeom>
          <a:solidFill>
            <a:srgbClr val="D4A97E"/>
          </a:solidFill>
          <a:ln w="28575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>
            <a:off x="2581275" y="3171825"/>
            <a:ext cx="3979863" cy="3233738"/>
          </a:xfrm>
          <a:custGeom>
            <a:avLst/>
            <a:gdLst>
              <a:gd name="T0" fmla="*/ 517525 w 2507"/>
              <a:gd name="T1" fmla="*/ 261938 h 2037"/>
              <a:gd name="T2" fmla="*/ 439738 w 2507"/>
              <a:gd name="T3" fmla="*/ 379413 h 2037"/>
              <a:gd name="T4" fmla="*/ 266700 w 2507"/>
              <a:gd name="T5" fmla="*/ 649288 h 2037"/>
              <a:gd name="T6" fmla="*/ 171450 w 2507"/>
              <a:gd name="T7" fmla="*/ 822325 h 2037"/>
              <a:gd name="T8" fmla="*/ 93663 w 2507"/>
              <a:gd name="T9" fmla="*/ 996950 h 2037"/>
              <a:gd name="T10" fmla="*/ 30163 w 2507"/>
              <a:gd name="T11" fmla="*/ 1162050 h 2037"/>
              <a:gd name="T12" fmla="*/ 14288 w 2507"/>
              <a:gd name="T13" fmla="*/ 1233488 h 2037"/>
              <a:gd name="T14" fmla="*/ 7938 w 2507"/>
              <a:gd name="T15" fmla="*/ 1296988 h 2037"/>
              <a:gd name="T16" fmla="*/ 0 w 2507"/>
              <a:gd name="T17" fmla="*/ 1612900 h 2037"/>
              <a:gd name="T18" fmla="*/ 0 w 2507"/>
              <a:gd name="T19" fmla="*/ 1811338 h 2037"/>
              <a:gd name="T20" fmla="*/ 14288 w 2507"/>
              <a:gd name="T21" fmla="*/ 2008188 h 2037"/>
              <a:gd name="T22" fmla="*/ 38100 w 2507"/>
              <a:gd name="T23" fmla="*/ 2206625 h 2037"/>
              <a:gd name="T24" fmla="*/ 69850 w 2507"/>
              <a:gd name="T25" fmla="*/ 2379663 h 2037"/>
              <a:gd name="T26" fmla="*/ 93663 w 2507"/>
              <a:gd name="T27" fmla="*/ 2459038 h 2037"/>
              <a:gd name="T28" fmla="*/ 125413 w 2507"/>
              <a:gd name="T29" fmla="*/ 2522538 h 2037"/>
              <a:gd name="T30" fmla="*/ 157163 w 2507"/>
              <a:gd name="T31" fmla="*/ 2578100 h 2037"/>
              <a:gd name="T32" fmla="*/ 195263 w 2507"/>
              <a:gd name="T33" fmla="*/ 2617788 h 2037"/>
              <a:gd name="T34" fmla="*/ 203200 w 2507"/>
              <a:gd name="T35" fmla="*/ 2641600 h 2037"/>
              <a:gd name="T36" fmla="*/ 242888 w 2507"/>
              <a:gd name="T37" fmla="*/ 2713038 h 2037"/>
              <a:gd name="T38" fmla="*/ 282575 w 2507"/>
              <a:gd name="T39" fmla="*/ 2759075 h 2037"/>
              <a:gd name="T40" fmla="*/ 328613 w 2507"/>
              <a:gd name="T41" fmla="*/ 2814638 h 2037"/>
              <a:gd name="T42" fmla="*/ 392113 w 2507"/>
              <a:gd name="T43" fmla="*/ 2870200 h 2037"/>
              <a:gd name="T44" fmla="*/ 469900 w 2507"/>
              <a:gd name="T45" fmla="*/ 2933700 h 2037"/>
              <a:gd name="T46" fmla="*/ 565150 w 2507"/>
              <a:gd name="T47" fmla="*/ 2989263 h 2037"/>
              <a:gd name="T48" fmla="*/ 674688 w 2507"/>
              <a:gd name="T49" fmla="*/ 3044825 h 2037"/>
              <a:gd name="T50" fmla="*/ 808038 w 2507"/>
              <a:gd name="T51" fmla="*/ 3100388 h 2037"/>
              <a:gd name="T52" fmla="*/ 965200 w 2507"/>
              <a:gd name="T53" fmla="*/ 3146425 h 2037"/>
              <a:gd name="T54" fmla="*/ 1138238 w 2507"/>
              <a:gd name="T55" fmla="*/ 3186113 h 2037"/>
              <a:gd name="T56" fmla="*/ 1341438 w 2507"/>
              <a:gd name="T57" fmla="*/ 3209925 h 2037"/>
              <a:gd name="T58" fmla="*/ 1577975 w 2507"/>
              <a:gd name="T59" fmla="*/ 3225800 h 2037"/>
              <a:gd name="T60" fmla="*/ 1836738 w 2507"/>
              <a:gd name="T61" fmla="*/ 3233738 h 2037"/>
              <a:gd name="T62" fmla="*/ 2324100 w 2507"/>
              <a:gd name="T63" fmla="*/ 3217863 h 2037"/>
              <a:gd name="T64" fmla="*/ 2724150 w 2507"/>
              <a:gd name="T65" fmla="*/ 3194050 h 2037"/>
              <a:gd name="T66" fmla="*/ 3030538 w 2507"/>
              <a:gd name="T67" fmla="*/ 3154363 h 2037"/>
              <a:gd name="T68" fmla="*/ 3265488 w 2507"/>
              <a:gd name="T69" fmla="*/ 3114675 h 2037"/>
              <a:gd name="T70" fmla="*/ 3446463 w 2507"/>
              <a:gd name="T71" fmla="*/ 3060700 h 2037"/>
              <a:gd name="T72" fmla="*/ 3509963 w 2507"/>
              <a:gd name="T73" fmla="*/ 3036888 h 2037"/>
              <a:gd name="T74" fmla="*/ 3571875 w 2507"/>
              <a:gd name="T75" fmla="*/ 3005138 h 2037"/>
              <a:gd name="T76" fmla="*/ 3675063 w 2507"/>
              <a:gd name="T77" fmla="*/ 2933700 h 2037"/>
              <a:gd name="T78" fmla="*/ 3752850 w 2507"/>
              <a:gd name="T79" fmla="*/ 2862263 h 2037"/>
              <a:gd name="T80" fmla="*/ 3792538 w 2507"/>
              <a:gd name="T81" fmla="*/ 2822575 h 2037"/>
              <a:gd name="T82" fmla="*/ 3822700 w 2507"/>
              <a:gd name="T83" fmla="*/ 2759075 h 2037"/>
              <a:gd name="T84" fmla="*/ 3854450 w 2507"/>
              <a:gd name="T85" fmla="*/ 2689225 h 2037"/>
              <a:gd name="T86" fmla="*/ 3878263 w 2507"/>
              <a:gd name="T87" fmla="*/ 2609850 h 2037"/>
              <a:gd name="T88" fmla="*/ 3925888 w 2507"/>
              <a:gd name="T89" fmla="*/ 2427288 h 2037"/>
              <a:gd name="T90" fmla="*/ 3957638 w 2507"/>
              <a:gd name="T91" fmla="*/ 2230438 h 2037"/>
              <a:gd name="T92" fmla="*/ 3971925 w 2507"/>
              <a:gd name="T93" fmla="*/ 2016125 h 2037"/>
              <a:gd name="T94" fmla="*/ 3979863 w 2507"/>
              <a:gd name="T95" fmla="*/ 1819275 h 2037"/>
              <a:gd name="T96" fmla="*/ 3965575 w 2507"/>
              <a:gd name="T97" fmla="*/ 1628775 h 2037"/>
              <a:gd name="T98" fmla="*/ 3941763 w 2507"/>
              <a:gd name="T99" fmla="*/ 1479550 h 2037"/>
              <a:gd name="T100" fmla="*/ 3886200 w 2507"/>
              <a:gd name="T101" fmla="*/ 1312863 h 2037"/>
              <a:gd name="T102" fmla="*/ 3808413 w 2507"/>
              <a:gd name="T103" fmla="*/ 1092200 h 2037"/>
              <a:gd name="T104" fmla="*/ 3603625 w 2507"/>
              <a:gd name="T105" fmla="*/ 593725 h 2037"/>
              <a:gd name="T106" fmla="*/ 3328988 w 2507"/>
              <a:gd name="T107" fmla="*/ 0 h 2037"/>
              <a:gd name="T108" fmla="*/ 831850 w 2507"/>
              <a:gd name="T109" fmla="*/ 127000 h 2037"/>
              <a:gd name="T110" fmla="*/ 517525 w 2507"/>
              <a:gd name="T111" fmla="*/ 222250 h 2037"/>
              <a:gd name="T112" fmla="*/ 517525 w 2507"/>
              <a:gd name="T113" fmla="*/ 261938 h 203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507" h="2037">
                <a:moveTo>
                  <a:pt x="326" y="165"/>
                </a:moveTo>
                <a:lnTo>
                  <a:pt x="277" y="239"/>
                </a:lnTo>
                <a:lnTo>
                  <a:pt x="168" y="409"/>
                </a:lnTo>
                <a:lnTo>
                  <a:pt x="108" y="518"/>
                </a:lnTo>
                <a:lnTo>
                  <a:pt x="59" y="628"/>
                </a:lnTo>
                <a:lnTo>
                  <a:pt x="19" y="732"/>
                </a:lnTo>
                <a:lnTo>
                  <a:pt x="9" y="777"/>
                </a:lnTo>
                <a:lnTo>
                  <a:pt x="5" y="817"/>
                </a:lnTo>
                <a:lnTo>
                  <a:pt x="0" y="1016"/>
                </a:lnTo>
                <a:lnTo>
                  <a:pt x="0" y="1141"/>
                </a:lnTo>
                <a:lnTo>
                  <a:pt x="9" y="1265"/>
                </a:lnTo>
                <a:lnTo>
                  <a:pt x="24" y="1390"/>
                </a:lnTo>
                <a:lnTo>
                  <a:pt x="44" y="1499"/>
                </a:lnTo>
                <a:lnTo>
                  <a:pt x="59" y="1549"/>
                </a:lnTo>
                <a:lnTo>
                  <a:pt x="79" y="1589"/>
                </a:lnTo>
                <a:lnTo>
                  <a:pt x="99" y="1624"/>
                </a:lnTo>
                <a:lnTo>
                  <a:pt x="123" y="1649"/>
                </a:lnTo>
                <a:lnTo>
                  <a:pt x="128" y="1664"/>
                </a:lnTo>
                <a:lnTo>
                  <a:pt x="153" y="1709"/>
                </a:lnTo>
                <a:lnTo>
                  <a:pt x="178" y="1738"/>
                </a:lnTo>
                <a:lnTo>
                  <a:pt x="207" y="1773"/>
                </a:lnTo>
                <a:lnTo>
                  <a:pt x="247" y="1808"/>
                </a:lnTo>
                <a:lnTo>
                  <a:pt x="296" y="1848"/>
                </a:lnTo>
                <a:lnTo>
                  <a:pt x="356" y="1883"/>
                </a:lnTo>
                <a:lnTo>
                  <a:pt x="425" y="1918"/>
                </a:lnTo>
                <a:lnTo>
                  <a:pt x="509" y="1953"/>
                </a:lnTo>
                <a:lnTo>
                  <a:pt x="608" y="1982"/>
                </a:lnTo>
                <a:lnTo>
                  <a:pt x="717" y="2007"/>
                </a:lnTo>
                <a:lnTo>
                  <a:pt x="845" y="2022"/>
                </a:lnTo>
                <a:lnTo>
                  <a:pt x="994" y="2032"/>
                </a:lnTo>
                <a:lnTo>
                  <a:pt x="1157" y="2037"/>
                </a:lnTo>
                <a:lnTo>
                  <a:pt x="1464" y="2027"/>
                </a:lnTo>
                <a:lnTo>
                  <a:pt x="1716" y="2012"/>
                </a:lnTo>
                <a:lnTo>
                  <a:pt x="1909" y="1987"/>
                </a:lnTo>
                <a:lnTo>
                  <a:pt x="2057" y="1962"/>
                </a:lnTo>
                <a:lnTo>
                  <a:pt x="2171" y="1928"/>
                </a:lnTo>
                <a:lnTo>
                  <a:pt x="2211" y="1913"/>
                </a:lnTo>
                <a:lnTo>
                  <a:pt x="2250" y="1893"/>
                </a:lnTo>
                <a:lnTo>
                  <a:pt x="2315" y="1848"/>
                </a:lnTo>
                <a:lnTo>
                  <a:pt x="2364" y="1803"/>
                </a:lnTo>
                <a:lnTo>
                  <a:pt x="2389" y="1778"/>
                </a:lnTo>
                <a:lnTo>
                  <a:pt x="2408" y="1738"/>
                </a:lnTo>
                <a:lnTo>
                  <a:pt x="2428" y="1694"/>
                </a:lnTo>
                <a:lnTo>
                  <a:pt x="2443" y="1644"/>
                </a:lnTo>
                <a:lnTo>
                  <a:pt x="2473" y="1529"/>
                </a:lnTo>
                <a:lnTo>
                  <a:pt x="2493" y="1405"/>
                </a:lnTo>
                <a:lnTo>
                  <a:pt x="2502" y="1270"/>
                </a:lnTo>
                <a:lnTo>
                  <a:pt x="2507" y="1146"/>
                </a:lnTo>
                <a:lnTo>
                  <a:pt x="2498" y="1026"/>
                </a:lnTo>
                <a:lnTo>
                  <a:pt x="2483" y="932"/>
                </a:lnTo>
                <a:lnTo>
                  <a:pt x="2448" y="827"/>
                </a:lnTo>
                <a:lnTo>
                  <a:pt x="2399" y="688"/>
                </a:lnTo>
                <a:lnTo>
                  <a:pt x="2270" y="374"/>
                </a:lnTo>
                <a:lnTo>
                  <a:pt x="2097" y="0"/>
                </a:lnTo>
                <a:lnTo>
                  <a:pt x="524" y="80"/>
                </a:lnTo>
                <a:lnTo>
                  <a:pt x="326" y="140"/>
                </a:lnTo>
                <a:lnTo>
                  <a:pt x="326" y="16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3"/>
          <p:cNvSpPr>
            <a:spLocks/>
          </p:cNvSpPr>
          <p:nvPr/>
        </p:nvSpPr>
        <p:spPr bwMode="auto">
          <a:xfrm>
            <a:off x="2611438" y="3203575"/>
            <a:ext cx="3981450" cy="3233738"/>
          </a:xfrm>
          <a:custGeom>
            <a:avLst/>
            <a:gdLst>
              <a:gd name="T0" fmla="*/ 519113 w 2508"/>
              <a:gd name="T1" fmla="*/ 261938 h 2037"/>
              <a:gd name="T2" fmla="*/ 439738 w 2508"/>
              <a:gd name="T3" fmla="*/ 379413 h 2037"/>
              <a:gd name="T4" fmla="*/ 268288 w 2508"/>
              <a:gd name="T5" fmla="*/ 649288 h 2037"/>
              <a:gd name="T6" fmla="*/ 173038 w 2508"/>
              <a:gd name="T7" fmla="*/ 822325 h 2037"/>
              <a:gd name="T8" fmla="*/ 95250 w 2508"/>
              <a:gd name="T9" fmla="*/ 996950 h 2037"/>
              <a:gd name="T10" fmla="*/ 31750 w 2508"/>
              <a:gd name="T11" fmla="*/ 1162050 h 2037"/>
              <a:gd name="T12" fmla="*/ 15875 w 2508"/>
              <a:gd name="T13" fmla="*/ 1233488 h 2037"/>
              <a:gd name="T14" fmla="*/ 7938 w 2508"/>
              <a:gd name="T15" fmla="*/ 1296988 h 2037"/>
              <a:gd name="T16" fmla="*/ 0 w 2508"/>
              <a:gd name="T17" fmla="*/ 1612900 h 2037"/>
              <a:gd name="T18" fmla="*/ 0 w 2508"/>
              <a:gd name="T19" fmla="*/ 1811338 h 2037"/>
              <a:gd name="T20" fmla="*/ 15875 w 2508"/>
              <a:gd name="T21" fmla="*/ 2008188 h 2037"/>
              <a:gd name="T22" fmla="*/ 39688 w 2508"/>
              <a:gd name="T23" fmla="*/ 2206625 h 2037"/>
              <a:gd name="T24" fmla="*/ 71438 w 2508"/>
              <a:gd name="T25" fmla="*/ 2379663 h 2037"/>
              <a:gd name="T26" fmla="*/ 95250 w 2508"/>
              <a:gd name="T27" fmla="*/ 2459038 h 2037"/>
              <a:gd name="T28" fmla="*/ 127000 w 2508"/>
              <a:gd name="T29" fmla="*/ 2522538 h 2037"/>
              <a:gd name="T30" fmla="*/ 157163 w 2508"/>
              <a:gd name="T31" fmla="*/ 2578100 h 2037"/>
              <a:gd name="T32" fmla="*/ 196850 w 2508"/>
              <a:gd name="T33" fmla="*/ 2617788 h 2037"/>
              <a:gd name="T34" fmla="*/ 204788 w 2508"/>
              <a:gd name="T35" fmla="*/ 2641600 h 2037"/>
              <a:gd name="T36" fmla="*/ 244475 w 2508"/>
              <a:gd name="T37" fmla="*/ 2711450 h 2037"/>
              <a:gd name="T38" fmla="*/ 282575 w 2508"/>
              <a:gd name="T39" fmla="*/ 2759075 h 2037"/>
              <a:gd name="T40" fmla="*/ 330200 w 2508"/>
              <a:gd name="T41" fmla="*/ 2814638 h 2037"/>
              <a:gd name="T42" fmla="*/ 393700 w 2508"/>
              <a:gd name="T43" fmla="*/ 2870200 h 2037"/>
              <a:gd name="T44" fmla="*/ 471488 w 2508"/>
              <a:gd name="T45" fmla="*/ 2933700 h 2037"/>
              <a:gd name="T46" fmla="*/ 566738 w 2508"/>
              <a:gd name="T47" fmla="*/ 2989263 h 2037"/>
              <a:gd name="T48" fmla="*/ 676275 w 2508"/>
              <a:gd name="T49" fmla="*/ 3044825 h 2037"/>
              <a:gd name="T50" fmla="*/ 809625 w 2508"/>
              <a:gd name="T51" fmla="*/ 3098800 h 2037"/>
              <a:gd name="T52" fmla="*/ 966788 w 2508"/>
              <a:gd name="T53" fmla="*/ 3146425 h 2037"/>
              <a:gd name="T54" fmla="*/ 1139825 w 2508"/>
              <a:gd name="T55" fmla="*/ 3186113 h 2037"/>
              <a:gd name="T56" fmla="*/ 1343025 w 2508"/>
              <a:gd name="T57" fmla="*/ 3209925 h 2037"/>
              <a:gd name="T58" fmla="*/ 1579563 w 2508"/>
              <a:gd name="T59" fmla="*/ 3225800 h 2037"/>
              <a:gd name="T60" fmla="*/ 1838325 w 2508"/>
              <a:gd name="T61" fmla="*/ 3233738 h 2037"/>
              <a:gd name="T62" fmla="*/ 2325688 w 2508"/>
              <a:gd name="T63" fmla="*/ 3217863 h 2037"/>
              <a:gd name="T64" fmla="*/ 2725738 w 2508"/>
              <a:gd name="T65" fmla="*/ 3194050 h 2037"/>
              <a:gd name="T66" fmla="*/ 3032125 w 2508"/>
              <a:gd name="T67" fmla="*/ 3154363 h 2037"/>
              <a:gd name="T68" fmla="*/ 3267075 w 2508"/>
              <a:gd name="T69" fmla="*/ 3114675 h 2037"/>
              <a:gd name="T70" fmla="*/ 3448050 w 2508"/>
              <a:gd name="T71" fmla="*/ 3060700 h 2037"/>
              <a:gd name="T72" fmla="*/ 3509963 w 2508"/>
              <a:gd name="T73" fmla="*/ 3036888 h 2037"/>
              <a:gd name="T74" fmla="*/ 3573463 w 2508"/>
              <a:gd name="T75" fmla="*/ 3005138 h 2037"/>
              <a:gd name="T76" fmla="*/ 3675063 w 2508"/>
              <a:gd name="T77" fmla="*/ 2933700 h 2037"/>
              <a:gd name="T78" fmla="*/ 3754438 w 2508"/>
              <a:gd name="T79" fmla="*/ 2862263 h 2037"/>
              <a:gd name="T80" fmla="*/ 3792538 w 2508"/>
              <a:gd name="T81" fmla="*/ 2822575 h 2037"/>
              <a:gd name="T82" fmla="*/ 3824288 w 2508"/>
              <a:gd name="T83" fmla="*/ 2759075 h 2037"/>
              <a:gd name="T84" fmla="*/ 3856038 w 2508"/>
              <a:gd name="T85" fmla="*/ 2687638 h 2037"/>
              <a:gd name="T86" fmla="*/ 3879850 w 2508"/>
              <a:gd name="T87" fmla="*/ 2609850 h 2037"/>
              <a:gd name="T88" fmla="*/ 3927475 w 2508"/>
              <a:gd name="T89" fmla="*/ 2427288 h 2037"/>
              <a:gd name="T90" fmla="*/ 3957638 w 2508"/>
              <a:gd name="T91" fmla="*/ 2230438 h 2037"/>
              <a:gd name="T92" fmla="*/ 3973513 w 2508"/>
              <a:gd name="T93" fmla="*/ 2016125 h 2037"/>
              <a:gd name="T94" fmla="*/ 3981450 w 2508"/>
              <a:gd name="T95" fmla="*/ 1819275 h 2037"/>
              <a:gd name="T96" fmla="*/ 3965575 w 2508"/>
              <a:gd name="T97" fmla="*/ 1628775 h 2037"/>
              <a:gd name="T98" fmla="*/ 3941763 w 2508"/>
              <a:gd name="T99" fmla="*/ 1479550 h 2037"/>
              <a:gd name="T100" fmla="*/ 3887788 w 2508"/>
              <a:gd name="T101" fmla="*/ 1312863 h 2037"/>
              <a:gd name="T102" fmla="*/ 3808413 w 2508"/>
              <a:gd name="T103" fmla="*/ 1092200 h 2037"/>
              <a:gd name="T104" fmla="*/ 3605213 w 2508"/>
              <a:gd name="T105" fmla="*/ 593725 h 2037"/>
              <a:gd name="T106" fmla="*/ 3330575 w 2508"/>
              <a:gd name="T107" fmla="*/ 0 h 2037"/>
              <a:gd name="T108" fmla="*/ 833438 w 2508"/>
              <a:gd name="T109" fmla="*/ 127000 h 2037"/>
              <a:gd name="T110" fmla="*/ 519113 w 2508"/>
              <a:gd name="T111" fmla="*/ 222250 h 203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508" h="2037">
                <a:moveTo>
                  <a:pt x="327" y="165"/>
                </a:moveTo>
                <a:lnTo>
                  <a:pt x="277" y="239"/>
                </a:lnTo>
                <a:lnTo>
                  <a:pt x="169" y="409"/>
                </a:lnTo>
                <a:lnTo>
                  <a:pt x="109" y="518"/>
                </a:lnTo>
                <a:lnTo>
                  <a:pt x="60" y="628"/>
                </a:lnTo>
                <a:lnTo>
                  <a:pt x="20" y="732"/>
                </a:lnTo>
                <a:lnTo>
                  <a:pt x="10" y="777"/>
                </a:lnTo>
                <a:lnTo>
                  <a:pt x="5" y="817"/>
                </a:lnTo>
                <a:lnTo>
                  <a:pt x="0" y="1016"/>
                </a:lnTo>
                <a:lnTo>
                  <a:pt x="0" y="1141"/>
                </a:lnTo>
                <a:lnTo>
                  <a:pt x="10" y="1265"/>
                </a:lnTo>
                <a:lnTo>
                  <a:pt x="25" y="1390"/>
                </a:lnTo>
                <a:lnTo>
                  <a:pt x="45" y="1499"/>
                </a:lnTo>
                <a:lnTo>
                  <a:pt x="60" y="1549"/>
                </a:lnTo>
                <a:lnTo>
                  <a:pt x="80" y="1589"/>
                </a:lnTo>
                <a:lnTo>
                  <a:pt x="99" y="1624"/>
                </a:lnTo>
                <a:lnTo>
                  <a:pt x="124" y="1649"/>
                </a:lnTo>
                <a:lnTo>
                  <a:pt x="129" y="1664"/>
                </a:lnTo>
                <a:lnTo>
                  <a:pt x="154" y="1708"/>
                </a:lnTo>
                <a:lnTo>
                  <a:pt x="178" y="1738"/>
                </a:lnTo>
                <a:lnTo>
                  <a:pt x="208" y="1773"/>
                </a:lnTo>
                <a:lnTo>
                  <a:pt x="248" y="1808"/>
                </a:lnTo>
                <a:lnTo>
                  <a:pt x="297" y="1848"/>
                </a:lnTo>
                <a:lnTo>
                  <a:pt x="357" y="1883"/>
                </a:lnTo>
                <a:lnTo>
                  <a:pt x="426" y="1918"/>
                </a:lnTo>
                <a:lnTo>
                  <a:pt x="510" y="1952"/>
                </a:lnTo>
                <a:lnTo>
                  <a:pt x="609" y="1982"/>
                </a:lnTo>
                <a:lnTo>
                  <a:pt x="718" y="2007"/>
                </a:lnTo>
                <a:lnTo>
                  <a:pt x="846" y="2022"/>
                </a:lnTo>
                <a:lnTo>
                  <a:pt x="995" y="2032"/>
                </a:lnTo>
                <a:lnTo>
                  <a:pt x="1158" y="2037"/>
                </a:lnTo>
                <a:lnTo>
                  <a:pt x="1465" y="2027"/>
                </a:lnTo>
                <a:lnTo>
                  <a:pt x="1717" y="2012"/>
                </a:lnTo>
                <a:lnTo>
                  <a:pt x="1910" y="1987"/>
                </a:lnTo>
                <a:lnTo>
                  <a:pt x="2058" y="1962"/>
                </a:lnTo>
                <a:lnTo>
                  <a:pt x="2172" y="1928"/>
                </a:lnTo>
                <a:lnTo>
                  <a:pt x="2211" y="1913"/>
                </a:lnTo>
                <a:lnTo>
                  <a:pt x="2251" y="1893"/>
                </a:lnTo>
                <a:lnTo>
                  <a:pt x="2315" y="1848"/>
                </a:lnTo>
                <a:lnTo>
                  <a:pt x="2365" y="1803"/>
                </a:lnTo>
                <a:lnTo>
                  <a:pt x="2389" y="1778"/>
                </a:lnTo>
                <a:lnTo>
                  <a:pt x="2409" y="1738"/>
                </a:lnTo>
                <a:lnTo>
                  <a:pt x="2429" y="1693"/>
                </a:lnTo>
                <a:lnTo>
                  <a:pt x="2444" y="1644"/>
                </a:lnTo>
                <a:lnTo>
                  <a:pt x="2474" y="1529"/>
                </a:lnTo>
                <a:lnTo>
                  <a:pt x="2493" y="1405"/>
                </a:lnTo>
                <a:lnTo>
                  <a:pt x="2503" y="1270"/>
                </a:lnTo>
                <a:lnTo>
                  <a:pt x="2508" y="1146"/>
                </a:lnTo>
                <a:lnTo>
                  <a:pt x="2498" y="1026"/>
                </a:lnTo>
                <a:lnTo>
                  <a:pt x="2483" y="932"/>
                </a:lnTo>
                <a:lnTo>
                  <a:pt x="2449" y="827"/>
                </a:lnTo>
                <a:lnTo>
                  <a:pt x="2399" y="688"/>
                </a:lnTo>
                <a:lnTo>
                  <a:pt x="2271" y="374"/>
                </a:lnTo>
                <a:lnTo>
                  <a:pt x="2098" y="0"/>
                </a:lnTo>
                <a:lnTo>
                  <a:pt x="525" y="80"/>
                </a:lnTo>
                <a:lnTo>
                  <a:pt x="327" y="140"/>
                </a:lnTo>
              </a:path>
            </a:pathLst>
          </a:custGeom>
          <a:solidFill>
            <a:schemeClr val="bg1"/>
          </a:solidFill>
          <a:ln w="635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Freeform 4"/>
          <p:cNvSpPr>
            <a:spLocks/>
          </p:cNvSpPr>
          <p:nvPr/>
        </p:nvSpPr>
        <p:spPr bwMode="auto">
          <a:xfrm>
            <a:off x="3162300" y="2333625"/>
            <a:ext cx="320675" cy="309563"/>
          </a:xfrm>
          <a:custGeom>
            <a:avLst/>
            <a:gdLst>
              <a:gd name="T0" fmla="*/ 312738 w 202"/>
              <a:gd name="T1" fmla="*/ 206375 h 195"/>
              <a:gd name="T2" fmla="*/ 298450 w 202"/>
              <a:gd name="T3" fmla="*/ 238125 h 195"/>
              <a:gd name="T4" fmla="*/ 282575 w 202"/>
              <a:gd name="T5" fmla="*/ 261938 h 195"/>
              <a:gd name="T6" fmla="*/ 258763 w 202"/>
              <a:gd name="T7" fmla="*/ 285750 h 195"/>
              <a:gd name="T8" fmla="*/ 234950 w 202"/>
              <a:gd name="T9" fmla="*/ 293688 h 195"/>
              <a:gd name="T10" fmla="*/ 171450 w 202"/>
              <a:gd name="T11" fmla="*/ 309563 h 195"/>
              <a:gd name="T12" fmla="*/ 141288 w 202"/>
              <a:gd name="T13" fmla="*/ 309563 h 195"/>
              <a:gd name="T14" fmla="*/ 109538 w 202"/>
              <a:gd name="T15" fmla="*/ 301625 h 195"/>
              <a:gd name="T16" fmla="*/ 77788 w 202"/>
              <a:gd name="T17" fmla="*/ 285750 h 195"/>
              <a:gd name="T18" fmla="*/ 53975 w 202"/>
              <a:gd name="T19" fmla="*/ 269875 h 195"/>
              <a:gd name="T20" fmla="*/ 15875 w 202"/>
              <a:gd name="T21" fmla="*/ 214313 h 195"/>
              <a:gd name="T22" fmla="*/ 7938 w 202"/>
              <a:gd name="T23" fmla="*/ 190500 h 195"/>
              <a:gd name="T24" fmla="*/ 0 w 202"/>
              <a:gd name="T25" fmla="*/ 158750 h 195"/>
              <a:gd name="T26" fmla="*/ 0 w 202"/>
              <a:gd name="T27" fmla="*/ 127000 h 195"/>
              <a:gd name="T28" fmla="*/ 7938 w 202"/>
              <a:gd name="T29" fmla="*/ 95250 h 195"/>
              <a:gd name="T30" fmla="*/ 22225 w 202"/>
              <a:gd name="T31" fmla="*/ 71438 h 195"/>
              <a:gd name="T32" fmla="*/ 46038 w 202"/>
              <a:gd name="T33" fmla="*/ 47625 h 195"/>
              <a:gd name="T34" fmla="*/ 61913 w 202"/>
              <a:gd name="T35" fmla="*/ 23813 h 195"/>
              <a:gd name="T36" fmla="*/ 93663 w 202"/>
              <a:gd name="T37" fmla="*/ 7938 h 195"/>
              <a:gd name="T38" fmla="*/ 149225 w 202"/>
              <a:gd name="T39" fmla="*/ 0 h 195"/>
              <a:gd name="T40" fmla="*/ 179388 w 202"/>
              <a:gd name="T41" fmla="*/ 0 h 195"/>
              <a:gd name="T42" fmla="*/ 211138 w 202"/>
              <a:gd name="T43" fmla="*/ 7938 h 195"/>
              <a:gd name="T44" fmla="*/ 242888 w 202"/>
              <a:gd name="T45" fmla="*/ 23813 h 195"/>
              <a:gd name="T46" fmla="*/ 266700 w 202"/>
              <a:gd name="T47" fmla="*/ 39688 h 195"/>
              <a:gd name="T48" fmla="*/ 306388 w 202"/>
              <a:gd name="T49" fmla="*/ 87313 h 195"/>
              <a:gd name="T50" fmla="*/ 320675 w 202"/>
              <a:gd name="T51" fmla="*/ 119063 h 195"/>
              <a:gd name="T52" fmla="*/ 320675 w 202"/>
              <a:gd name="T53" fmla="*/ 150813 h 195"/>
              <a:gd name="T54" fmla="*/ 320675 w 202"/>
              <a:gd name="T55" fmla="*/ 182563 h 195"/>
              <a:gd name="T56" fmla="*/ 320675 w 202"/>
              <a:gd name="T57" fmla="*/ 206375 h 195"/>
              <a:gd name="T58" fmla="*/ 312738 w 202"/>
              <a:gd name="T59" fmla="*/ 206375 h 19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02" h="195">
                <a:moveTo>
                  <a:pt x="197" y="130"/>
                </a:moveTo>
                <a:lnTo>
                  <a:pt x="188" y="150"/>
                </a:lnTo>
                <a:lnTo>
                  <a:pt x="178" y="165"/>
                </a:lnTo>
                <a:lnTo>
                  <a:pt x="163" y="180"/>
                </a:lnTo>
                <a:lnTo>
                  <a:pt x="148" y="185"/>
                </a:lnTo>
                <a:lnTo>
                  <a:pt x="108" y="195"/>
                </a:lnTo>
                <a:lnTo>
                  <a:pt x="89" y="195"/>
                </a:lnTo>
                <a:lnTo>
                  <a:pt x="69" y="190"/>
                </a:lnTo>
                <a:lnTo>
                  <a:pt x="49" y="180"/>
                </a:lnTo>
                <a:lnTo>
                  <a:pt x="34" y="170"/>
                </a:lnTo>
                <a:lnTo>
                  <a:pt x="10" y="135"/>
                </a:lnTo>
                <a:lnTo>
                  <a:pt x="5" y="120"/>
                </a:lnTo>
                <a:lnTo>
                  <a:pt x="0" y="100"/>
                </a:lnTo>
                <a:lnTo>
                  <a:pt x="0" y="80"/>
                </a:lnTo>
                <a:lnTo>
                  <a:pt x="5" y="60"/>
                </a:lnTo>
                <a:lnTo>
                  <a:pt x="14" y="45"/>
                </a:lnTo>
                <a:lnTo>
                  <a:pt x="29" y="30"/>
                </a:lnTo>
                <a:lnTo>
                  <a:pt x="39" y="15"/>
                </a:lnTo>
                <a:lnTo>
                  <a:pt x="59" y="5"/>
                </a:lnTo>
                <a:lnTo>
                  <a:pt x="94" y="0"/>
                </a:lnTo>
                <a:lnTo>
                  <a:pt x="113" y="0"/>
                </a:lnTo>
                <a:lnTo>
                  <a:pt x="133" y="5"/>
                </a:lnTo>
                <a:lnTo>
                  <a:pt x="153" y="15"/>
                </a:lnTo>
                <a:lnTo>
                  <a:pt x="168" y="25"/>
                </a:lnTo>
                <a:lnTo>
                  <a:pt x="193" y="55"/>
                </a:lnTo>
                <a:lnTo>
                  <a:pt x="202" y="75"/>
                </a:lnTo>
                <a:lnTo>
                  <a:pt x="202" y="95"/>
                </a:lnTo>
                <a:lnTo>
                  <a:pt x="202" y="115"/>
                </a:lnTo>
                <a:lnTo>
                  <a:pt x="202" y="130"/>
                </a:lnTo>
                <a:lnTo>
                  <a:pt x="197" y="13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3184525" y="2357438"/>
            <a:ext cx="322263" cy="309562"/>
          </a:xfrm>
          <a:custGeom>
            <a:avLst/>
            <a:gdLst>
              <a:gd name="T0" fmla="*/ 314325 w 203"/>
              <a:gd name="T1" fmla="*/ 206375 h 195"/>
              <a:gd name="T2" fmla="*/ 298450 w 203"/>
              <a:gd name="T3" fmla="*/ 238125 h 195"/>
              <a:gd name="T4" fmla="*/ 284163 w 203"/>
              <a:gd name="T5" fmla="*/ 261937 h 195"/>
              <a:gd name="T6" fmla="*/ 260350 w 203"/>
              <a:gd name="T7" fmla="*/ 285750 h 195"/>
              <a:gd name="T8" fmla="*/ 236538 w 203"/>
              <a:gd name="T9" fmla="*/ 293687 h 195"/>
              <a:gd name="T10" fmla="*/ 173038 w 203"/>
              <a:gd name="T11" fmla="*/ 309562 h 195"/>
              <a:gd name="T12" fmla="*/ 141288 w 203"/>
              <a:gd name="T13" fmla="*/ 309562 h 195"/>
              <a:gd name="T14" fmla="*/ 111125 w 203"/>
              <a:gd name="T15" fmla="*/ 301625 h 195"/>
              <a:gd name="T16" fmla="*/ 79375 w 203"/>
              <a:gd name="T17" fmla="*/ 285750 h 195"/>
              <a:gd name="T18" fmla="*/ 55563 w 203"/>
              <a:gd name="T19" fmla="*/ 269875 h 195"/>
              <a:gd name="T20" fmla="*/ 15875 w 203"/>
              <a:gd name="T21" fmla="*/ 214312 h 195"/>
              <a:gd name="T22" fmla="*/ 7938 w 203"/>
              <a:gd name="T23" fmla="*/ 190500 h 195"/>
              <a:gd name="T24" fmla="*/ 0 w 203"/>
              <a:gd name="T25" fmla="*/ 158750 h 195"/>
              <a:gd name="T26" fmla="*/ 0 w 203"/>
              <a:gd name="T27" fmla="*/ 127000 h 195"/>
              <a:gd name="T28" fmla="*/ 7938 w 203"/>
              <a:gd name="T29" fmla="*/ 95250 h 195"/>
              <a:gd name="T30" fmla="*/ 23813 w 203"/>
              <a:gd name="T31" fmla="*/ 71437 h 195"/>
              <a:gd name="T32" fmla="*/ 47625 w 203"/>
              <a:gd name="T33" fmla="*/ 47625 h 195"/>
              <a:gd name="T34" fmla="*/ 63500 w 203"/>
              <a:gd name="T35" fmla="*/ 23812 h 195"/>
              <a:gd name="T36" fmla="*/ 95250 w 203"/>
              <a:gd name="T37" fmla="*/ 7937 h 195"/>
              <a:gd name="T38" fmla="*/ 149225 w 203"/>
              <a:gd name="T39" fmla="*/ 0 h 195"/>
              <a:gd name="T40" fmla="*/ 180975 w 203"/>
              <a:gd name="T41" fmla="*/ 0 h 195"/>
              <a:gd name="T42" fmla="*/ 212725 w 203"/>
              <a:gd name="T43" fmla="*/ 7937 h 195"/>
              <a:gd name="T44" fmla="*/ 244475 w 203"/>
              <a:gd name="T45" fmla="*/ 23812 h 195"/>
              <a:gd name="T46" fmla="*/ 268288 w 203"/>
              <a:gd name="T47" fmla="*/ 39687 h 195"/>
              <a:gd name="T48" fmla="*/ 306388 w 203"/>
              <a:gd name="T49" fmla="*/ 87312 h 195"/>
              <a:gd name="T50" fmla="*/ 322263 w 203"/>
              <a:gd name="T51" fmla="*/ 119062 h 195"/>
              <a:gd name="T52" fmla="*/ 322263 w 203"/>
              <a:gd name="T53" fmla="*/ 150812 h 195"/>
              <a:gd name="T54" fmla="*/ 322263 w 203"/>
              <a:gd name="T55" fmla="*/ 182562 h 195"/>
              <a:gd name="T56" fmla="*/ 314325 w 203"/>
              <a:gd name="T57" fmla="*/ 206375 h 19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03" h="195">
                <a:moveTo>
                  <a:pt x="198" y="130"/>
                </a:moveTo>
                <a:lnTo>
                  <a:pt x="188" y="150"/>
                </a:lnTo>
                <a:lnTo>
                  <a:pt x="179" y="165"/>
                </a:lnTo>
                <a:lnTo>
                  <a:pt x="164" y="180"/>
                </a:lnTo>
                <a:lnTo>
                  <a:pt x="149" y="185"/>
                </a:lnTo>
                <a:lnTo>
                  <a:pt x="109" y="195"/>
                </a:lnTo>
                <a:lnTo>
                  <a:pt x="89" y="195"/>
                </a:lnTo>
                <a:lnTo>
                  <a:pt x="70" y="190"/>
                </a:lnTo>
                <a:lnTo>
                  <a:pt x="50" y="180"/>
                </a:lnTo>
                <a:lnTo>
                  <a:pt x="35" y="170"/>
                </a:lnTo>
                <a:lnTo>
                  <a:pt x="10" y="135"/>
                </a:lnTo>
                <a:lnTo>
                  <a:pt x="5" y="120"/>
                </a:lnTo>
                <a:lnTo>
                  <a:pt x="0" y="100"/>
                </a:lnTo>
                <a:lnTo>
                  <a:pt x="0" y="80"/>
                </a:lnTo>
                <a:lnTo>
                  <a:pt x="5" y="60"/>
                </a:lnTo>
                <a:lnTo>
                  <a:pt x="15" y="45"/>
                </a:lnTo>
                <a:lnTo>
                  <a:pt x="30" y="30"/>
                </a:lnTo>
                <a:lnTo>
                  <a:pt x="40" y="15"/>
                </a:lnTo>
                <a:lnTo>
                  <a:pt x="60" y="5"/>
                </a:lnTo>
                <a:lnTo>
                  <a:pt x="94" y="0"/>
                </a:lnTo>
                <a:lnTo>
                  <a:pt x="114" y="0"/>
                </a:lnTo>
                <a:lnTo>
                  <a:pt x="134" y="5"/>
                </a:lnTo>
                <a:lnTo>
                  <a:pt x="154" y="15"/>
                </a:lnTo>
                <a:lnTo>
                  <a:pt x="169" y="25"/>
                </a:lnTo>
                <a:lnTo>
                  <a:pt x="193" y="55"/>
                </a:lnTo>
                <a:lnTo>
                  <a:pt x="203" y="75"/>
                </a:lnTo>
                <a:lnTo>
                  <a:pt x="203" y="95"/>
                </a:lnTo>
                <a:lnTo>
                  <a:pt x="203" y="115"/>
                </a:lnTo>
                <a:lnTo>
                  <a:pt x="198" y="130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Freeform 6"/>
          <p:cNvSpPr>
            <a:spLocks/>
          </p:cNvSpPr>
          <p:nvPr/>
        </p:nvSpPr>
        <p:spPr bwMode="auto">
          <a:xfrm>
            <a:off x="5438775" y="2333625"/>
            <a:ext cx="322263" cy="309563"/>
          </a:xfrm>
          <a:custGeom>
            <a:avLst/>
            <a:gdLst>
              <a:gd name="T0" fmla="*/ 314325 w 203"/>
              <a:gd name="T1" fmla="*/ 214313 h 195"/>
              <a:gd name="T2" fmla="*/ 298450 w 203"/>
              <a:gd name="T3" fmla="*/ 238125 h 195"/>
              <a:gd name="T4" fmla="*/ 282575 w 203"/>
              <a:gd name="T5" fmla="*/ 261938 h 195"/>
              <a:gd name="T6" fmla="*/ 258763 w 203"/>
              <a:gd name="T7" fmla="*/ 285750 h 195"/>
              <a:gd name="T8" fmla="*/ 228600 w 203"/>
              <a:gd name="T9" fmla="*/ 301625 h 195"/>
              <a:gd name="T10" fmla="*/ 173038 w 203"/>
              <a:gd name="T11" fmla="*/ 309563 h 195"/>
              <a:gd name="T12" fmla="*/ 141288 w 203"/>
              <a:gd name="T13" fmla="*/ 309563 h 195"/>
              <a:gd name="T14" fmla="*/ 109538 w 203"/>
              <a:gd name="T15" fmla="*/ 301625 h 195"/>
              <a:gd name="T16" fmla="*/ 79375 w 203"/>
              <a:gd name="T17" fmla="*/ 285750 h 195"/>
              <a:gd name="T18" fmla="*/ 55563 w 203"/>
              <a:gd name="T19" fmla="*/ 269875 h 195"/>
              <a:gd name="T20" fmla="*/ 15875 w 203"/>
              <a:gd name="T21" fmla="*/ 222250 h 195"/>
              <a:gd name="T22" fmla="*/ 7938 w 203"/>
              <a:gd name="T23" fmla="*/ 190500 h 195"/>
              <a:gd name="T24" fmla="*/ 0 w 203"/>
              <a:gd name="T25" fmla="*/ 158750 h 195"/>
              <a:gd name="T26" fmla="*/ 0 w 203"/>
              <a:gd name="T27" fmla="*/ 127000 h 195"/>
              <a:gd name="T28" fmla="*/ 7938 w 203"/>
              <a:gd name="T29" fmla="*/ 103188 h 195"/>
              <a:gd name="T30" fmla="*/ 23813 w 203"/>
              <a:gd name="T31" fmla="*/ 71438 h 195"/>
              <a:gd name="T32" fmla="*/ 39688 w 203"/>
              <a:gd name="T33" fmla="*/ 47625 h 195"/>
              <a:gd name="T34" fmla="*/ 63500 w 203"/>
              <a:gd name="T35" fmla="*/ 31750 h 195"/>
              <a:gd name="T36" fmla="*/ 93663 w 203"/>
              <a:gd name="T37" fmla="*/ 15875 h 195"/>
              <a:gd name="T38" fmla="*/ 149225 w 203"/>
              <a:gd name="T39" fmla="*/ 0 h 195"/>
              <a:gd name="T40" fmla="*/ 180975 w 203"/>
              <a:gd name="T41" fmla="*/ 0 h 195"/>
              <a:gd name="T42" fmla="*/ 212725 w 203"/>
              <a:gd name="T43" fmla="*/ 7938 h 195"/>
              <a:gd name="T44" fmla="*/ 242888 w 203"/>
              <a:gd name="T45" fmla="*/ 23813 h 195"/>
              <a:gd name="T46" fmla="*/ 266700 w 203"/>
              <a:gd name="T47" fmla="*/ 39688 h 195"/>
              <a:gd name="T48" fmla="*/ 306388 w 203"/>
              <a:gd name="T49" fmla="*/ 95250 h 195"/>
              <a:gd name="T50" fmla="*/ 314325 w 203"/>
              <a:gd name="T51" fmla="*/ 119063 h 195"/>
              <a:gd name="T52" fmla="*/ 322263 w 203"/>
              <a:gd name="T53" fmla="*/ 150813 h 195"/>
              <a:gd name="T54" fmla="*/ 322263 w 203"/>
              <a:gd name="T55" fmla="*/ 182563 h 195"/>
              <a:gd name="T56" fmla="*/ 322263 w 203"/>
              <a:gd name="T57" fmla="*/ 214313 h 195"/>
              <a:gd name="T58" fmla="*/ 314325 w 203"/>
              <a:gd name="T59" fmla="*/ 214313 h 19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03" h="195">
                <a:moveTo>
                  <a:pt x="198" y="135"/>
                </a:moveTo>
                <a:lnTo>
                  <a:pt x="188" y="150"/>
                </a:lnTo>
                <a:lnTo>
                  <a:pt x="178" y="165"/>
                </a:lnTo>
                <a:lnTo>
                  <a:pt x="163" y="180"/>
                </a:lnTo>
                <a:lnTo>
                  <a:pt x="144" y="190"/>
                </a:lnTo>
                <a:lnTo>
                  <a:pt x="109" y="195"/>
                </a:lnTo>
                <a:lnTo>
                  <a:pt x="89" y="195"/>
                </a:lnTo>
                <a:lnTo>
                  <a:pt x="69" y="190"/>
                </a:lnTo>
                <a:lnTo>
                  <a:pt x="50" y="180"/>
                </a:lnTo>
                <a:lnTo>
                  <a:pt x="35" y="170"/>
                </a:lnTo>
                <a:lnTo>
                  <a:pt x="10" y="140"/>
                </a:lnTo>
                <a:lnTo>
                  <a:pt x="5" y="120"/>
                </a:lnTo>
                <a:lnTo>
                  <a:pt x="0" y="100"/>
                </a:lnTo>
                <a:lnTo>
                  <a:pt x="0" y="80"/>
                </a:lnTo>
                <a:lnTo>
                  <a:pt x="5" y="65"/>
                </a:lnTo>
                <a:lnTo>
                  <a:pt x="15" y="45"/>
                </a:lnTo>
                <a:lnTo>
                  <a:pt x="25" y="30"/>
                </a:lnTo>
                <a:lnTo>
                  <a:pt x="40" y="20"/>
                </a:lnTo>
                <a:lnTo>
                  <a:pt x="59" y="10"/>
                </a:lnTo>
                <a:lnTo>
                  <a:pt x="94" y="0"/>
                </a:lnTo>
                <a:lnTo>
                  <a:pt x="114" y="0"/>
                </a:lnTo>
                <a:lnTo>
                  <a:pt x="134" y="5"/>
                </a:lnTo>
                <a:lnTo>
                  <a:pt x="153" y="15"/>
                </a:lnTo>
                <a:lnTo>
                  <a:pt x="168" y="25"/>
                </a:lnTo>
                <a:lnTo>
                  <a:pt x="193" y="60"/>
                </a:lnTo>
                <a:lnTo>
                  <a:pt x="198" y="75"/>
                </a:lnTo>
                <a:lnTo>
                  <a:pt x="203" y="95"/>
                </a:lnTo>
                <a:lnTo>
                  <a:pt x="203" y="115"/>
                </a:lnTo>
                <a:lnTo>
                  <a:pt x="203" y="135"/>
                </a:lnTo>
                <a:lnTo>
                  <a:pt x="198" y="1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7"/>
          <p:cNvSpPr>
            <a:spLocks/>
          </p:cNvSpPr>
          <p:nvPr/>
        </p:nvSpPr>
        <p:spPr bwMode="auto">
          <a:xfrm>
            <a:off x="5462588" y="2357438"/>
            <a:ext cx="322262" cy="309562"/>
          </a:xfrm>
          <a:custGeom>
            <a:avLst/>
            <a:gdLst>
              <a:gd name="T0" fmla="*/ 314325 w 203"/>
              <a:gd name="T1" fmla="*/ 214312 h 195"/>
              <a:gd name="T2" fmla="*/ 298450 w 203"/>
              <a:gd name="T3" fmla="*/ 238125 h 195"/>
              <a:gd name="T4" fmla="*/ 282575 w 203"/>
              <a:gd name="T5" fmla="*/ 261937 h 195"/>
              <a:gd name="T6" fmla="*/ 258762 w 203"/>
              <a:gd name="T7" fmla="*/ 285750 h 195"/>
              <a:gd name="T8" fmla="*/ 227012 w 203"/>
              <a:gd name="T9" fmla="*/ 301625 h 195"/>
              <a:gd name="T10" fmla="*/ 173037 w 203"/>
              <a:gd name="T11" fmla="*/ 309562 h 195"/>
              <a:gd name="T12" fmla="*/ 141287 w 203"/>
              <a:gd name="T13" fmla="*/ 309562 h 195"/>
              <a:gd name="T14" fmla="*/ 109537 w 203"/>
              <a:gd name="T15" fmla="*/ 301625 h 195"/>
              <a:gd name="T16" fmla="*/ 77787 w 203"/>
              <a:gd name="T17" fmla="*/ 285750 h 195"/>
              <a:gd name="T18" fmla="*/ 55562 w 203"/>
              <a:gd name="T19" fmla="*/ 269875 h 195"/>
              <a:gd name="T20" fmla="*/ 15875 w 203"/>
              <a:gd name="T21" fmla="*/ 222250 h 195"/>
              <a:gd name="T22" fmla="*/ 7937 w 203"/>
              <a:gd name="T23" fmla="*/ 190500 h 195"/>
              <a:gd name="T24" fmla="*/ 0 w 203"/>
              <a:gd name="T25" fmla="*/ 158750 h 195"/>
              <a:gd name="T26" fmla="*/ 0 w 203"/>
              <a:gd name="T27" fmla="*/ 127000 h 195"/>
              <a:gd name="T28" fmla="*/ 7937 w 203"/>
              <a:gd name="T29" fmla="*/ 103187 h 195"/>
              <a:gd name="T30" fmla="*/ 23812 w 203"/>
              <a:gd name="T31" fmla="*/ 71437 h 195"/>
              <a:gd name="T32" fmla="*/ 39687 w 203"/>
              <a:gd name="T33" fmla="*/ 47625 h 195"/>
              <a:gd name="T34" fmla="*/ 61912 w 203"/>
              <a:gd name="T35" fmla="*/ 31750 h 195"/>
              <a:gd name="T36" fmla="*/ 93662 w 203"/>
              <a:gd name="T37" fmla="*/ 15875 h 195"/>
              <a:gd name="T38" fmla="*/ 149225 w 203"/>
              <a:gd name="T39" fmla="*/ 0 h 195"/>
              <a:gd name="T40" fmla="*/ 180975 w 203"/>
              <a:gd name="T41" fmla="*/ 0 h 195"/>
              <a:gd name="T42" fmla="*/ 211137 w 203"/>
              <a:gd name="T43" fmla="*/ 7937 h 195"/>
              <a:gd name="T44" fmla="*/ 242887 w 203"/>
              <a:gd name="T45" fmla="*/ 23812 h 195"/>
              <a:gd name="T46" fmla="*/ 266700 w 203"/>
              <a:gd name="T47" fmla="*/ 39687 h 195"/>
              <a:gd name="T48" fmla="*/ 306387 w 203"/>
              <a:gd name="T49" fmla="*/ 95250 h 195"/>
              <a:gd name="T50" fmla="*/ 314325 w 203"/>
              <a:gd name="T51" fmla="*/ 119062 h 195"/>
              <a:gd name="T52" fmla="*/ 322262 w 203"/>
              <a:gd name="T53" fmla="*/ 150812 h 195"/>
              <a:gd name="T54" fmla="*/ 322262 w 203"/>
              <a:gd name="T55" fmla="*/ 182562 h 195"/>
              <a:gd name="T56" fmla="*/ 314325 w 203"/>
              <a:gd name="T57" fmla="*/ 214312 h 195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03" h="195">
                <a:moveTo>
                  <a:pt x="198" y="135"/>
                </a:moveTo>
                <a:lnTo>
                  <a:pt x="188" y="150"/>
                </a:lnTo>
                <a:lnTo>
                  <a:pt x="178" y="165"/>
                </a:lnTo>
                <a:lnTo>
                  <a:pt x="163" y="180"/>
                </a:lnTo>
                <a:lnTo>
                  <a:pt x="143" y="190"/>
                </a:lnTo>
                <a:lnTo>
                  <a:pt x="109" y="195"/>
                </a:lnTo>
                <a:lnTo>
                  <a:pt x="89" y="195"/>
                </a:lnTo>
                <a:lnTo>
                  <a:pt x="69" y="190"/>
                </a:lnTo>
                <a:lnTo>
                  <a:pt x="49" y="180"/>
                </a:lnTo>
                <a:lnTo>
                  <a:pt x="35" y="170"/>
                </a:lnTo>
                <a:lnTo>
                  <a:pt x="10" y="140"/>
                </a:lnTo>
                <a:lnTo>
                  <a:pt x="5" y="120"/>
                </a:lnTo>
                <a:lnTo>
                  <a:pt x="0" y="100"/>
                </a:lnTo>
                <a:lnTo>
                  <a:pt x="0" y="80"/>
                </a:lnTo>
                <a:lnTo>
                  <a:pt x="5" y="65"/>
                </a:lnTo>
                <a:lnTo>
                  <a:pt x="15" y="45"/>
                </a:lnTo>
                <a:lnTo>
                  <a:pt x="25" y="30"/>
                </a:lnTo>
                <a:lnTo>
                  <a:pt x="39" y="20"/>
                </a:lnTo>
                <a:lnTo>
                  <a:pt x="59" y="10"/>
                </a:lnTo>
                <a:lnTo>
                  <a:pt x="94" y="0"/>
                </a:lnTo>
                <a:lnTo>
                  <a:pt x="114" y="0"/>
                </a:lnTo>
                <a:lnTo>
                  <a:pt x="133" y="5"/>
                </a:lnTo>
                <a:lnTo>
                  <a:pt x="153" y="15"/>
                </a:lnTo>
                <a:lnTo>
                  <a:pt x="168" y="25"/>
                </a:lnTo>
                <a:lnTo>
                  <a:pt x="193" y="60"/>
                </a:lnTo>
                <a:lnTo>
                  <a:pt x="198" y="75"/>
                </a:lnTo>
                <a:lnTo>
                  <a:pt x="203" y="95"/>
                </a:lnTo>
                <a:lnTo>
                  <a:pt x="203" y="115"/>
                </a:lnTo>
                <a:lnTo>
                  <a:pt x="198" y="135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>
            <a:off x="3162300" y="1765300"/>
            <a:ext cx="2505075" cy="877888"/>
          </a:xfrm>
          <a:custGeom>
            <a:avLst/>
            <a:gdLst>
              <a:gd name="T0" fmla="*/ 171450 w 1578"/>
              <a:gd name="T1" fmla="*/ 228600 h 553"/>
              <a:gd name="T2" fmla="*/ 109538 w 1578"/>
              <a:gd name="T3" fmla="*/ 252413 h 553"/>
              <a:gd name="T4" fmla="*/ 61913 w 1578"/>
              <a:gd name="T5" fmla="*/ 276225 h 553"/>
              <a:gd name="T6" fmla="*/ 30163 w 1578"/>
              <a:gd name="T7" fmla="*/ 300038 h 553"/>
              <a:gd name="T8" fmla="*/ 7938 w 1578"/>
              <a:gd name="T9" fmla="*/ 355600 h 553"/>
              <a:gd name="T10" fmla="*/ 0 w 1578"/>
              <a:gd name="T11" fmla="*/ 395288 h 553"/>
              <a:gd name="T12" fmla="*/ 7938 w 1578"/>
              <a:gd name="T13" fmla="*/ 434975 h 553"/>
              <a:gd name="T14" fmla="*/ 22225 w 1578"/>
              <a:gd name="T15" fmla="*/ 514350 h 553"/>
              <a:gd name="T16" fmla="*/ 53975 w 1578"/>
              <a:gd name="T17" fmla="*/ 576263 h 553"/>
              <a:gd name="T18" fmla="*/ 85725 w 1578"/>
              <a:gd name="T19" fmla="*/ 615950 h 553"/>
              <a:gd name="T20" fmla="*/ 125413 w 1578"/>
              <a:gd name="T21" fmla="*/ 647700 h 553"/>
              <a:gd name="T22" fmla="*/ 171450 w 1578"/>
              <a:gd name="T23" fmla="*/ 679450 h 553"/>
              <a:gd name="T24" fmla="*/ 282575 w 1578"/>
              <a:gd name="T25" fmla="*/ 687388 h 553"/>
              <a:gd name="T26" fmla="*/ 415925 w 1578"/>
              <a:gd name="T27" fmla="*/ 711200 h 553"/>
              <a:gd name="T28" fmla="*/ 423863 w 1578"/>
              <a:gd name="T29" fmla="*/ 711200 h 553"/>
              <a:gd name="T30" fmla="*/ 415925 w 1578"/>
              <a:gd name="T31" fmla="*/ 711200 h 553"/>
              <a:gd name="T32" fmla="*/ 392113 w 1578"/>
              <a:gd name="T33" fmla="*/ 711200 h 553"/>
              <a:gd name="T34" fmla="*/ 533400 w 1578"/>
              <a:gd name="T35" fmla="*/ 742950 h 553"/>
              <a:gd name="T36" fmla="*/ 698500 w 1578"/>
              <a:gd name="T37" fmla="*/ 782638 h 553"/>
              <a:gd name="T38" fmla="*/ 815975 w 1578"/>
              <a:gd name="T39" fmla="*/ 798513 h 553"/>
              <a:gd name="T40" fmla="*/ 933450 w 1578"/>
              <a:gd name="T41" fmla="*/ 822325 h 553"/>
              <a:gd name="T42" fmla="*/ 1020763 w 1578"/>
              <a:gd name="T43" fmla="*/ 838200 h 553"/>
              <a:gd name="T44" fmla="*/ 1177925 w 1578"/>
              <a:gd name="T45" fmla="*/ 854075 h 553"/>
              <a:gd name="T46" fmla="*/ 1412875 w 1578"/>
              <a:gd name="T47" fmla="*/ 877888 h 553"/>
              <a:gd name="T48" fmla="*/ 1577975 w 1578"/>
              <a:gd name="T49" fmla="*/ 862013 h 553"/>
              <a:gd name="T50" fmla="*/ 1804988 w 1578"/>
              <a:gd name="T51" fmla="*/ 830263 h 553"/>
              <a:gd name="T52" fmla="*/ 1985963 w 1578"/>
              <a:gd name="T53" fmla="*/ 782638 h 553"/>
              <a:gd name="T54" fmla="*/ 2332038 w 1578"/>
              <a:gd name="T55" fmla="*/ 554038 h 553"/>
              <a:gd name="T56" fmla="*/ 2355850 w 1578"/>
              <a:gd name="T57" fmla="*/ 538163 h 553"/>
              <a:gd name="T58" fmla="*/ 2417763 w 1578"/>
              <a:gd name="T59" fmla="*/ 498475 h 553"/>
              <a:gd name="T60" fmla="*/ 2449513 w 1578"/>
              <a:gd name="T61" fmla="*/ 466725 h 553"/>
              <a:gd name="T62" fmla="*/ 2481263 w 1578"/>
              <a:gd name="T63" fmla="*/ 434975 h 553"/>
              <a:gd name="T64" fmla="*/ 2497138 w 1578"/>
              <a:gd name="T65" fmla="*/ 403225 h 553"/>
              <a:gd name="T66" fmla="*/ 2505075 w 1578"/>
              <a:gd name="T67" fmla="*/ 363538 h 553"/>
              <a:gd name="T68" fmla="*/ 2505075 w 1578"/>
              <a:gd name="T69" fmla="*/ 323850 h 553"/>
              <a:gd name="T70" fmla="*/ 2497138 w 1578"/>
              <a:gd name="T71" fmla="*/ 276225 h 553"/>
              <a:gd name="T72" fmla="*/ 2457450 w 1578"/>
              <a:gd name="T73" fmla="*/ 173038 h 553"/>
              <a:gd name="T74" fmla="*/ 2425700 w 1578"/>
              <a:gd name="T75" fmla="*/ 87313 h 553"/>
              <a:gd name="T76" fmla="*/ 2401888 w 1578"/>
              <a:gd name="T77" fmla="*/ 47625 h 553"/>
              <a:gd name="T78" fmla="*/ 2347913 w 1578"/>
              <a:gd name="T79" fmla="*/ 15875 h 553"/>
              <a:gd name="T80" fmla="*/ 2300288 w 1578"/>
              <a:gd name="T81" fmla="*/ 0 h 553"/>
              <a:gd name="T82" fmla="*/ 1655763 w 1578"/>
              <a:gd name="T83" fmla="*/ 204788 h 553"/>
              <a:gd name="T84" fmla="*/ 1208088 w 1578"/>
              <a:gd name="T85" fmla="*/ 339725 h 553"/>
              <a:gd name="T86" fmla="*/ 1058863 w 1578"/>
              <a:gd name="T87" fmla="*/ 379413 h 553"/>
              <a:gd name="T88" fmla="*/ 996950 w 1578"/>
              <a:gd name="T89" fmla="*/ 395288 h 553"/>
              <a:gd name="T90" fmla="*/ 573088 w 1578"/>
              <a:gd name="T91" fmla="*/ 307975 h 553"/>
              <a:gd name="T92" fmla="*/ 179388 w 1578"/>
              <a:gd name="T93" fmla="*/ 228600 h 553"/>
              <a:gd name="T94" fmla="*/ 171450 w 1578"/>
              <a:gd name="T95" fmla="*/ 228600 h 5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578" h="553">
                <a:moveTo>
                  <a:pt x="108" y="144"/>
                </a:moveTo>
                <a:lnTo>
                  <a:pt x="69" y="159"/>
                </a:lnTo>
                <a:lnTo>
                  <a:pt x="39" y="174"/>
                </a:lnTo>
                <a:lnTo>
                  <a:pt x="19" y="189"/>
                </a:lnTo>
                <a:lnTo>
                  <a:pt x="5" y="224"/>
                </a:lnTo>
                <a:lnTo>
                  <a:pt x="0" y="249"/>
                </a:lnTo>
                <a:lnTo>
                  <a:pt x="5" y="274"/>
                </a:lnTo>
                <a:lnTo>
                  <a:pt x="14" y="324"/>
                </a:lnTo>
                <a:lnTo>
                  <a:pt x="34" y="363"/>
                </a:lnTo>
                <a:lnTo>
                  <a:pt x="54" y="388"/>
                </a:lnTo>
                <a:lnTo>
                  <a:pt x="79" y="408"/>
                </a:lnTo>
                <a:lnTo>
                  <a:pt x="108" y="428"/>
                </a:lnTo>
                <a:lnTo>
                  <a:pt x="178" y="433"/>
                </a:lnTo>
                <a:lnTo>
                  <a:pt x="262" y="448"/>
                </a:lnTo>
                <a:lnTo>
                  <a:pt x="267" y="448"/>
                </a:lnTo>
                <a:lnTo>
                  <a:pt x="262" y="448"/>
                </a:lnTo>
                <a:lnTo>
                  <a:pt x="247" y="448"/>
                </a:lnTo>
                <a:lnTo>
                  <a:pt x="336" y="468"/>
                </a:lnTo>
                <a:lnTo>
                  <a:pt x="440" y="493"/>
                </a:lnTo>
                <a:lnTo>
                  <a:pt x="514" y="503"/>
                </a:lnTo>
                <a:lnTo>
                  <a:pt x="588" y="518"/>
                </a:lnTo>
                <a:lnTo>
                  <a:pt x="643" y="528"/>
                </a:lnTo>
                <a:lnTo>
                  <a:pt x="742" y="538"/>
                </a:lnTo>
                <a:lnTo>
                  <a:pt x="890" y="553"/>
                </a:lnTo>
                <a:lnTo>
                  <a:pt x="994" y="543"/>
                </a:lnTo>
                <a:lnTo>
                  <a:pt x="1137" y="523"/>
                </a:lnTo>
                <a:lnTo>
                  <a:pt x="1251" y="493"/>
                </a:lnTo>
                <a:lnTo>
                  <a:pt x="1469" y="349"/>
                </a:lnTo>
                <a:lnTo>
                  <a:pt x="1484" y="339"/>
                </a:lnTo>
                <a:lnTo>
                  <a:pt x="1523" y="314"/>
                </a:lnTo>
                <a:lnTo>
                  <a:pt x="1543" y="294"/>
                </a:lnTo>
                <a:lnTo>
                  <a:pt x="1563" y="274"/>
                </a:lnTo>
                <a:lnTo>
                  <a:pt x="1573" y="254"/>
                </a:lnTo>
                <a:lnTo>
                  <a:pt x="1578" y="229"/>
                </a:lnTo>
                <a:lnTo>
                  <a:pt x="1578" y="204"/>
                </a:lnTo>
                <a:lnTo>
                  <a:pt x="1573" y="174"/>
                </a:lnTo>
                <a:lnTo>
                  <a:pt x="1548" y="109"/>
                </a:lnTo>
                <a:lnTo>
                  <a:pt x="1528" y="55"/>
                </a:lnTo>
                <a:lnTo>
                  <a:pt x="1513" y="30"/>
                </a:lnTo>
                <a:lnTo>
                  <a:pt x="1479" y="10"/>
                </a:lnTo>
                <a:lnTo>
                  <a:pt x="1449" y="0"/>
                </a:lnTo>
                <a:lnTo>
                  <a:pt x="1043" y="129"/>
                </a:lnTo>
                <a:lnTo>
                  <a:pt x="761" y="214"/>
                </a:lnTo>
                <a:lnTo>
                  <a:pt x="667" y="239"/>
                </a:lnTo>
                <a:lnTo>
                  <a:pt x="628" y="249"/>
                </a:lnTo>
                <a:lnTo>
                  <a:pt x="361" y="194"/>
                </a:lnTo>
                <a:lnTo>
                  <a:pt x="113" y="144"/>
                </a:lnTo>
                <a:lnTo>
                  <a:pt x="108" y="1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>
            <a:off x="3184525" y="1789113"/>
            <a:ext cx="2505075" cy="877887"/>
          </a:xfrm>
          <a:custGeom>
            <a:avLst/>
            <a:gdLst>
              <a:gd name="T0" fmla="*/ 173038 w 1578"/>
              <a:gd name="T1" fmla="*/ 228600 h 553"/>
              <a:gd name="T2" fmla="*/ 111125 w 1578"/>
              <a:gd name="T3" fmla="*/ 252412 h 553"/>
              <a:gd name="T4" fmla="*/ 63500 w 1578"/>
              <a:gd name="T5" fmla="*/ 276225 h 553"/>
              <a:gd name="T6" fmla="*/ 31750 w 1578"/>
              <a:gd name="T7" fmla="*/ 300037 h 553"/>
              <a:gd name="T8" fmla="*/ 7938 w 1578"/>
              <a:gd name="T9" fmla="*/ 355600 h 553"/>
              <a:gd name="T10" fmla="*/ 0 w 1578"/>
              <a:gd name="T11" fmla="*/ 395287 h 553"/>
              <a:gd name="T12" fmla="*/ 7938 w 1578"/>
              <a:gd name="T13" fmla="*/ 434975 h 553"/>
              <a:gd name="T14" fmla="*/ 23813 w 1578"/>
              <a:gd name="T15" fmla="*/ 514350 h 553"/>
              <a:gd name="T16" fmla="*/ 55563 w 1578"/>
              <a:gd name="T17" fmla="*/ 576262 h 553"/>
              <a:gd name="T18" fmla="*/ 87313 w 1578"/>
              <a:gd name="T19" fmla="*/ 615950 h 553"/>
              <a:gd name="T20" fmla="*/ 127000 w 1578"/>
              <a:gd name="T21" fmla="*/ 647700 h 553"/>
              <a:gd name="T22" fmla="*/ 173038 w 1578"/>
              <a:gd name="T23" fmla="*/ 679450 h 553"/>
              <a:gd name="T24" fmla="*/ 284163 w 1578"/>
              <a:gd name="T25" fmla="*/ 687387 h 553"/>
              <a:gd name="T26" fmla="*/ 417513 w 1578"/>
              <a:gd name="T27" fmla="*/ 711200 h 553"/>
              <a:gd name="T28" fmla="*/ 425450 w 1578"/>
              <a:gd name="T29" fmla="*/ 711200 h 553"/>
              <a:gd name="T30" fmla="*/ 417513 w 1578"/>
              <a:gd name="T31" fmla="*/ 711200 h 553"/>
              <a:gd name="T32" fmla="*/ 393700 w 1578"/>
              <a:gd name="T33" fmla="*/ 711200 h 553"/>
              <a:gd name="T34" fmla="*/ 534988 w 1578"/>
              <a:gd name="T35" fmla="*/ 742950 h 553"/>
              <a:gd name="T36" fmla="*/ 700088 w 1578"/>
              <a:gd name="T37" fmla="*/ 782637 h 553"/>
              <a:gd name="T38" fmla="*/ 817563 w 1578"/>
              <a:gd name="T39" fmla="*/ 798512 h 553"/>
              <a:gd name="T40" fmla="*/ 935038 w 1578"/>
              <a:gd name="T41" fmla="*/ 822325 h 553"/>
              <a:gd name="T42" fmla="*/ 1020763 w 1578"/>
              <a:gd name="T43" fmla="*/ 838200 h 553"/>
              <a:gd name="T44" fmla="*/ 1177925 w 1578"/>
              <a:gd name="T45" fmla="*/ 854075 h 553"/>
              <a:gd name="T46" fmla="*/ 1414463 w 1578"/>
              <a:gd name="T47" fmla="*/ 877887 h 553"/>
              <a:gd name="T48" fmla="*/ 1579563 w 1578"/>
              <a:gd name="T49" fmla="*/ 862012 h 553"/>
              <a:gd name="T50" fmla="*/ 1806575 w 1578"/>
              <a:gd name="T51" fmla="*/ 830262 h 553"/>
              <a:gd name="T52" fmla="*/ 1987550 w 1578"/>
              <a:gd name="T53" fmla="*/ 782637 h 553"/>
              <a:gd name="T54" fmla="*/ 2333625 w 1578"/>
              <a:gd name="T55" fmla="*/ 552450 h 553"/>
              <a:gd name="T56" fmla="*/ 2355850 w 1578"/>
              <a:gd name="T57" fmla="*/ 538162 h 553"/>
              <a:gd name="T58" fmla="*/ 2419350 w 1578"/>
              <a:gd name="T59" fmla="*/ 498475 h 553"/>
              <a:gd name="T60" fmla="*/ 2451100 w 1578"/>
              <a:gd name="T61" fmla="*/ 466725 h 553"/>
              <a:gd name="T62" fmla="*/ 2482850 w 1578"/>
              <a:gd name="T63" fmla="*/ 434975 h 553"/>
              <a:gd name="T64" fmla="*/ 2497138 w 1578"/>
              <a:gd name="T65" fmla="*/ 403225 h 553"/>
              <a:gd name="T66" fmla="*/ 2505075 w 1578"/>
              <a:gd name="T67" fmla="*/ 363537 h 553"/>
              <a:gd name="T68" fmla="*/ 2505075 w 1578"/>
              <a:gd name="T69" fmla="*/ 323850 h 553"/>
              <a:gd name="T70" fmla="*/ 2497138 w 1578"/>
              <a:gd name="T71" fmla="*/ 276225 h 553"/>
              <a:gd name="T72" fmla="*/ 2459038 w 1578"/>
              <a:gd name="T73" fmla="*/ 173037 h 553"/>
              <a:gd name="T74" fmla="*/ 2427288 w 1578"/>
              <a:gd name="T75" fmla="*/ 87312 h 553"/>
              <a:gd name="T76" fmla="*/ 2403475 w 1578"/>
              <a:gd name="T77" fmla="*/ 47625 h 553"/>
              <a:gd name="T78" fmla="*/ 2347913 w 1578"/>
              <a:gd name="T79" fmla="*/ 15875 h 553"/>
              <a:gd name="T80" fmla="*/ 2301875 w 1578"/>
              <a:gd name="T81" fmla="*/ 0 h 553"/>
              <a:gd name="T82" fmla="*/ 1657350 w 1578"/>
              <a:gd name="T83" fmla="*/ 204787 h 553"/>
              <a:gd name="T84" fmla="*/ 1209675 w 1578"/>
              <a:gd name="T85" fmla="*/ 339725 h 553"/>
              <a:gd name="T86" fmla="*/ 1060450 w 1578"/>
              <a:gd name="T87" fmla="*/ 379412 h 553"/>
              <a:gd name="T88" fmla="*/ 998538 w 1578"/>
              <a:gd name="T89" fmla="*/ 395287 h 553"/>
              <a:gd name="T90" fmla="*/ 574675 w 1578"/>
              <a:gd name="T91" fmla="*/ 307975 h 553"/>
              <a:gd name="T92" fmla="*/ 173038 w 1578"/>
              <a:gd name="T93" fmla="*/ 228600 h 55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578" h="553">
                <a:moveTo>
                  <a:pt x="109" y="144"/>
                </a:moveTo>
                <a:lnTo>
                  <a:pt x="70" y="159"/>
                </a:lnTo>
                <a:lnTo>
                  <a:pt x="40" y="174"/>
                </a:lnTo>
                <a:lnTo>
                  <a:pt x="20" y="189"/>
                </a:lnTo>
                <a:lnTo>
                  <a:pt x="5" y="224"/>
                </a:lnTo>
                <a:lnTo>
                  <a:pt x="0" y="249"/>
                </a:lnTo>
                <a:lnTo>
                  <a:pt x="5" y="274"/>
                </a:lnTo>
                <a:lnTo>
                  <a:pt x="15" y="324"/>
                </a:lnTo>
                <a:lnTo>
                  <a:pt x="35" y="363"/>
                </a:lnTo>
                <a:lnTo>
                  <a:pt x="55" y="388"/>
                </a:lnTo>
                <a:lnTo>
                  <a:pt x="80" y="408"/>
                </a:lnTo>
                <a:lnTo>
                  <a:pt x="109" y="428"/>
                </a:lnTo>
                <a:lnTo>
                  <a:pt x="179" y="433"/>
                </a:lnTo>
                <a:lnTo>
                  <a:pt x="263" y="448"/>
                </a:lnTo>
                <a:lnTo>
                  <a:pt x="268" y="448"/>
                </a:lnTo>
                <a:lnTo>
                  <a:pt x="263" y="448"/>
                </a:lnTo>
                <a:lnTo>
                  <a:pt x="248" y="448"/>
                </a:lnTo>
                <a:lnTo>
                  <a:pt x="337" y="468"/>
                </a:lnTo>
                <a:lnTo>
                  <a:pt x="441" y="493"/>
                </a:lnTo>
                <a:lnTo>
                  <a:pt x="515" y="503"/>
                </a:lnTo>
                <a:lnTo>
                  <a:pt x="589" y="518"/>
                </a:lnTo>
                <a:lnTo>
                  <a:pt x="643" y="528"/>
                </a:lnTo>
                <a:lnTo>
                  <a:pt x="742" y="538"/>
                </a:lnTo>
                <a:lnTo>
                  <a:pt x="891" y="553"/>
                </a:lnTo>
                <a:lnTo>
                  <a:pt x="995" y="543"/>
                </a:lnTo>
                <a:lnTo>
                  <a:pt x="1138" y="523"/>
                </a:lnTo>
                <a:lnTo>
                  <a:pt x="1252" y="493"/>
                </a:lnTo>
                <a:lnTo>
                  <a:pt x="1470" y="348"/>
                </a:lnTo>
                <a:lnTo>
                  <a:pt x="1484" y="339"/>
                </a:lnTo>
                <a:lnTo>
                  <a:pt x="1524" y="314"/>
                </a:lnTo>
                <a:lnTo>
                  <a:pt x="1544" y="294"/>
                </a:lnTo>
                <a:lnTo>
                  <a:pt x="1564" y="274"/>
                </a:lnTo>
                <a:lnTo>
                  <a:pt x="1573" y="254"/>
                </a:lnTo>
                <a:lnTo>
                  <a:pt x="1578" y="229"/>
                </a:lnTo>
                <a:lnTo>
                  <a:pt x="1578" y="204"/>
                </a:lnTo>
                <a:lnTo>
                  <a:pt x="1573" y="174"/>
                </a:lnTo>
                <a:lnTo>
                  <a:pt x="1549" y="109"/>
                </a:lnTo>
                <a:lnTo>
                  <a:pt x="1529" y="55"/>
                </a:lnTo>
                <a:lnTo>
                  <a:pt x="1514" y="30"/>
                </a:lnTo>
                <a:lnTo>
                  <a:pt x="1479" y="10"/>
                </a:lnTo>
                <a:lnTo>
                  <a:pt x="1450" y="0"/>
                </a:lnTo>
                <a:lnTo>
                  <a:pt x="1044" y="129"/>
                </a:lnTo>
                <a:lnTo>
                  <a:pt x="762" y="214"/>
                </a:lnTo>
                <a:lnTo>
                  <a:pt x="668" y="239"/>
                </a:lnTo>
                <a:lnTo>
                  <a:pt x="629" y="249"/>
                </a:lnTo>
                <a:lnTo>
                  <a:pt x="362" y="194"/>
                </a:lnTo>
                <a:lnTo>
                  <a:pt x="109" y="144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Freeform 10"/>
          <p:cNvSpPr>
            <a:spLocks/>
          </p:cNvSpPr>
          <p:nvPr/>
        </p:nvSpPr>
        <p:spPr bwMode="auto">
          <a:xfrm>
            <a:off x="3051175" y="2784475"/>
            <a:ext cx="3008313" cy="1652588"/>
          </a:xfrm>
          <a:custGeom>
            <a:avLst/>
            <a:gdLst>
              <a:gd name="T0" fmla="*/ 157163 w 1895"/>
              <a:gd name="T1" fmla="*/ 55563 h 1041"/>
              <a:gd name="T2" fmla="*/ 63500 w 1895"/>
              <a:gd name="T3" fmla="*/ 127000 h 1041"/>
              <a:gd name="T4" fmla="*/ 23813 w 1895"/>
              <a:gd name="T5" fmla="*/ 198438 h 1041"/>
              <a:gd name="T6" fmla="*/ 0 w 1895"/>
              <a:gd name="T7" fmla="*/ 325438 h 1041"/>
              <a:gd name="T8" fmla="*/ 7938 w 1895"/>
              <a:gd name="T9" fmla="*/ 458788 h 1041"/>
              <a:gd name="T10" fmla="*/ 47625 w 1895"/>
              <a:gd name="T11" fmla="*/ 585788 h 1041"/>
              <a:gd name="T12" fmla="*/ 220663 w 1895"/>
              <a:gd name="T13" fmla="*/ 814388 h 1041"/>
              <a:gd name="T14" fmla="*/ 409575 w 1895"/>
              <a:gd name="T15" fmla="*/ 949325 h 1041"/>
              <a:gd name="T16" fmla="*/ 692150 w 1895"/>
              <a:gd name="T17" fmla="*/ 1123950 h 1041"/>
              <a:gd name="T18" fmla="*/ 887413 w 1895"/>
              <a:gd name="T19" fmla="*/ 1320800 h 1041"/>
              <a:gd name="T20" fmla="*/ 1012825 w 1895"/>
              <a:gd name="T21" fmla="*/ 1423988 h 1041"/>
              <a:gd name="T22" fmla="*/ 1154113 w 1895"/>
              <a:gd name="T23" fmla="*/ 1541463 h 1041"/>
              <a:gd name="T24" fmla="*/ 1241425 w 1895"/>
              <a:gd name="T25" fmla="*/ 1581150 h 1041"/>
              <a:gd name="T26" fmla="*/ 1366838 w 1895"/>
              <a:gd name="T27" fmla="*/ 1604963 h 1041"/>
              <a:gd name="T28" fmla="*/ 1587500 w 1895"/>
              <a:gd name="T29" fmla="*/ 1644650 h 1041"/>
              <a:gd name="T30" fmla="*/ 1681163 w 1895"/>
              <a:gd name="T31" fmla="*/ 1644650 h 1041"/>
              <a:gd name="T32" fmla="*/ 1751013 w 1895"/>
              <a:gd name="T33" fmla="*/ 1604963 h 1041"/>
              <a:gd name="T34" fmla="*/ 1870075 w 1895"/>
              <a:gd name="T35" fmla="*/ 1581150 h 1041"/>
              <a:gd name="T36" fmla="*/ 1947863 w 1895"/>
              <a:gd name="T37" fmla="*/ 1533525 h 1041"/>
              <a:gd name="T38" fmla="*/ 2027238 w 1895"/>
              <a:gd name="T39" fmla="*/ 1408113 h 1041"/>
              <a:gd name="T40" fmla="*/ 2105025 w 1895"/>
              <a:gd name="T41" fmla="*/ 1193800 h 1041"/>
              <a:gd name="T42" fmla="*/ 2136775 w 1895"/>
              <a:gd name="T43" fmla="*/ 1138238 h 1041"/>
              <a:gd name="T44" fmla="*/ 2254250 w 1895"/>
              <a:gd name="T45" fmla="*/ 1036638 h 1041"/>
              <a:gd name="T46" fmla="*/ 2317750 w 1895"/>
              <a:gd name="T47" fmla="*/ 973138 h 1041"/>
              <a:gd name="T48" fmla="*/ 2371725 w 1895"/>
              <a:gd name="T49" fmla="*/ 925513 h 1041"/>
              <a:gd name="T50" fmla="*/ 2678113 w 1895"/>
              <a:gd name="T51" fmla="*/ 798513 h 1041"/>
              <a:gd name="T52" fmla="*/ 2827338 w 1895"/>
              <a:gd name="T53" fmla="*/ 696913 h 1041"/>
              <a:gd name="T54" fmla="*/ 2898775 w 1895"/>
              <a:gd name="T55" fmla="*/ 601663 h 1041"/>
              <a:gd name="T56" fmla="*/ 3008313 w 1895"/>
              <a:gd name="T57" fmla="*/ 363538 h 1041"/>
              <a:gd name="T58" fmla="*/ 3008313 w 1895"/>
              <a:gd name="T59" fmla="*/ 301625 h 1041"/>
              <a:gd name="T60" fmla="*/ 2936875 w 1895"/>
              <a:gd name="T61" fmla="*/ 190500 h 1041"/>
              <a:gd name="T62" fmla="*/ 2851150 w 1895"/>
              <a:gd name="T63" fmla="*/ 103188 h 1041"/>
              <a:gd name="T64" fmla="*/ 2693988 w 1895"/>
              <a:gd name="T65" fmla="*/ 15875 h 1041"/>
              <a:gd name="T66" fmla="*/ 2513013 w 1895"/>
              <a:gd name="T67" fmla="*/ 0 h 1041"/>
              <a:gd name="T68" fmla="*/ 722313 w 1895"/>
              <a:gd name="T69" fmla="*/ 7938 h 104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95" h="1041">
                <a:moveTo>
                  <a:pt x="159" y="0"/>
                </a:moveTo>
                <a:lnTo>
                  <a:pt x="99" y="35"/>
                </a:lnTo>
                <a:lnTo>
                  <a:pt x="55" y="65"/>
                </a:lnTo>
                <a:lnTo>
                  <a:pt x="40" y="80"/>
                </a:lnTo>
                <a:lnTo>
                  <a:pt x="25" y="95"/>
                </a:lnTo>
                <a:lnTo>
                  <a:pt x="15" y="125"/>
                </a:lnTo>
                <a:lnTo>
                  <a:pt x="5" y="165"/>
                </a:lnTo>
                <a:lnTo>
                  <a:pt x="0" y="205"/>
                </a:lnTo>
                <a:lnTo>
                  <a:pt x="0" y="249"/>
                </a:lnTo>
                <a:lnTo>
                  <a:pt x="5" y="289"/>
                </a:lnTo>
                <a:lnTo>
                  <a:pt x="15" y="329"/>
                </a:lnTo>
                <a:lnTo>
                  <a:pt x="30" y="369"/>
                </a:lnTo>
                <a:lnTo>
                  <a:pt x="65" y="419"/>
                </a:lnTo>
                <a:lnTo>
                  <a:pt x="139" y="513"/>
                </a:lnTo>
                <a:lnTo>
                  <a:pt x="183" y="548"/>
                </a:lnTo>
                <a:lnTo>
                  <a:pt x="258" y="598"/>
                </a:lnTo>
                <a:lnTo>
                  <a:pt x="386" y="678"/>
                </a:lnTo>
                <a:lnTo>
                  <a:pt x="436" y="708"/>
                </a:lnTo>
                <a:lnTo>
                  <a:pt x="485" y="752"/>
                </a:lnTo>
                <a:lnTo>
                  <a:pt x="559" y="832"/>
                </a:lnTo>
                <a:lnTo>
                  <a:pt x="589" y="857"/>
                </a:lnTo>
                <a:lnTo>
                  <a:pt x="638" y="897"/>
                </a:lnTo>
                <a:lnTo>
                  <a:pt x="688" y="937"/>
                </a:lnTo>
                <a:lnTo>
                  <a:pt x="727" y="971"/>
                </a:lnTo>
                <a:lnTo>
                  <a:pt x="752" y="986"/>
                </a:lnTo>
                <a:lnTo>
                  <a:pt x="782" y="996"/>
                </a:lnTo>
                <a:lnTo>
                  <a:pt x="817" y="1006"/>
                </a:lnTo>
                <a:lnTo>
                  <a:pt x="861" y="1011"/>
                </a:lnTo>
                <a:lnTo>
                  <a:pt x="940" y="1026"/>
                </a:lnTo>
                <a:lnTo>
                  <a:pt x="1000" y="1036"/>
                </a:lnTo>
                <a:lnTo>
                  <a:pt x="1039" y="1041"/>
                </a:lnTo>
                <a:lnTo>
                  <a:pt x="1059" y="1036"/>
                </a:lnTo>
                <a:lnTo>
                  <a:pt x="1084" y="1021"/>
                </a:lnTo>
                <a:lnTo>
                  <a:pt x="1103" y="1011"/>
                </a:lnTo>
                <a:lnTo>
                  <a:pt x="1128" y="1006"/>
                </a:lnTo>
                <a:lnTo>
                  <a:pt x="1178" y="996"/>
                </a:lnTo>
                <a:lnTo>
                  <a:pt x="1202" y="986"/>
                </a:lnTo>
                <a:lnTo>
                  <a:pt x="1227" y="966"/>
                </a:lnTo>
                <a:lnTo>
                  <a:pt x="1252" y="932"/>
                </a:lnTo>
                <a:lnTo>
                  <a:pt x="1277" y="887"/>
                </a:lnTo>
                <a:lnTo>
                  <a:pt x="1311" y="802"/>
                </a:lnTo>
                <a:lnTo>
                  <a:pt x="1326" y="752"/>
                </a:lnTo>
                <a:lnTo>
                  <a:pt x="1331" y="732"/>
                </a:lnTo>
                <a:lnTo>
                  <a:pt x="1346" y="717"/>
                </a:lnTo>
                <a:lnTo>
                  <a:pt x="1395" y="678"/>
                </a:lnTo>
                <a:lnTo>
                  <a:pt x="1420" y="653"/>
                </a:lnTo>
                <a:lnTo>
                  <a:pt x="1440" y="638"/>
                </a:lnTo>
                <a:lnTo>
                  <a:pt x="1460" y="613"/>
                </a:lnTo>
                <a:lnTo>
                  <a:pt x="1474" y="598"/>
                </a:lnTo>
                <a:lnTo>
                  <a:pt x="1494" y="583"/>
                </a:lnTo>
                <a:lnTo>
                  <a:pt x="1583" y="543"/>
                </a:lnTo>
                <a:lnTo>
                  <a:pt x="1687" y="503"/>
                </a:lnTo>
                <a:lnTo>
                  <a:pt x="1756" y="459"/>
                </a:lnTo>
                <a:lnTo>
                  <a:pt x="1781" y="439"/>
                </a:lnTo>
                <a:lnTo>
                  <a:pt x="1801" y="419"/>
                </a:lnTo>
                <a:lnTo>
                  <a:pt x="1826" y="379"/>
                </a:lnTo>
                <a:lnTo>
                  <a:pt x="1875" y="279"/>
                </a:lnTo>
                <a:lnTo>
                  <a:pt x="1895" y="229"/>
                </a:lnTo>
                <a:lnTo>
                  <a:pt x="1895" y="210"/>
                </a:lnTo>
                <a:lnTo>
                  <a:pt x="1895" y="190"/>
                </a:lnTo>
                <a:lnTo>
                  <a:pt x="1875" y="155"/>
                </a:lnTo>
                <a:lnTo>
                  <a:pt x="1850" y="120"/>
                </a:lnTo>
                <a:lnTo>
                  <a:pt x="1821" y="85"/>
                </a:lnTo>
                <a:lnTo>
                  <a:pt x="1796" y="65"/>
                </a:lnTo>
                <a:lnTo>
                  <a:pt x="1751" y="35"/>
                </a:lnTo>
                <a:lnTo>
                  <a:pt x="1697" y="10"/>
                </a:lnTo>
                <a:lnTo>
                  <a:pt x="1648" y="5"/>
                </a:lnTo>
                <a:lnTo>
                  <a:pt x="1583" y="0"/>
                </a:lnTo>
                <a:lnTo>
                  <a:pt x="1494" y="0"/>
                </a:lnTo>
                <a:lnTo>
                  <a:pt x="455" y="5"/>
                </a:lnTo>
                <a:lnTo>
                  <a:pt x="159" y="0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>
            <a:off x="3311525" y="1884363"/>
            <a:ext cx="2370138" cy="1485900"/>
          </a:xfrm>
          <a:custGeom>
            <a:avLst/>
            <a:gdLst>
              <a:gd name="T0" fmla="*/ 203200 w 1493"/>
              <a:gd name="T1" fmla="*/ 331788 h 936"/>
              <a:gd name="T2" fmla="*/ 125413 w 1493"/>
              <a:gd name="T3" fmla="*/ 449263 h 936"/>
              <a:gd name="T4" fmla="*/ 61913 w 1493"/>
              <a:gd name="T5" fmla="*/ 568325 h 936"/>
              <a:gd name="T6" fmla="*/ 38100 w 1493"/>
              <a:gd name="T7" fmla="*/ 623888 h 936"/>
              <a:gd name="T8" fmla="*/ 14288 w 1493"/>
              <a:gd name="T9" fmla="*/ 687388 h 936"/>
              <a:gd name="T10" fmla="*/ 7938 w 1493"/>
              <a:gd name="T11" fmla="*/ 750888 h 936"/>
              <a:gd name="T12" fmla="*/ 0 w 1493"/>
              <a:gd name="T13" fmla="*/ 814388 h 936"/>
              <a:gd name="T14" fmla="*/ 7938 w 1493"/>
              <a:gd name="T15" fmla="*/ 884238 h 936"/>
              <a:gd name="T16" fmla="*/ 22225 w 1493"/>
              <a:gd name="T17" fmla="*/ 955675 h 936"/>
              <a:gd name="T18" fmla="*/ 46038 w 1493"/>
              <a:gd name="T19" fmla="*/ 1027113 h 936"/>
              <a:gd name="T20" fmla="*/ 85725 w 1493"/>
              <a:gd name="T21" fmla="*/ 1098550 h 936"/>
              <a:gd name="T22" fmla="*/ 141288 w 1493"/>
              <a:gd name="T23" fmla="*/ 1162050 h 936"/>
              <a:gd name="T24" fmla="*/ 203200 w 1493"/>
              <a:gd name="T25" fmla="*/ 1225550 h 936"/>
              <a:gd name="T26" fmla="*/ 312738 w 1493"/>
              <a:gd name="T27" fmla="*/ 1295400 h 936"/>
              <a:gd name="T28" fmla="*/ 352425 w 1493"/>
              <a:gd name="T29" fmla="*/ 1311275 h 936"/>
              <a:gd name="T30" fmla="*/ 384175 w 1493"/>
              <a:gd name="T31" fmla="*/ 1319213 h 936"/>
              <a:gd name="T32" fmla="*/ 447675 w 1493"/>
              <a:gd name="T33" fmla="*/ 1319213 h 936"/>
              <a:gd name="T34" fmla="*/ 549275 w 1493"/>
              <a:gd name="T35" fmla="*/ 1311275 h 936"/>
              <a:gd name="T36" fmla="*/ 611188 w 1493"/>
              <a:gd name="T37" fmla="*/ 1295400 h 936"/>
              <a:gd name="T38" fmla="*/ 666750 w 1493"/>
              <a:gd name="T39" fmla="*/ 1279525 h 936"/>
              <a:gd name="T40" fmla="*/ 714375 w 1493"/>
              <a:gd name="T41" fmla="*/ 1255713 h 936"/>
              <a:gd name="T42" fmla="*/ 746125 w 1493"/>
              <a:gd name="T43" fmla="*/ 1225550 h 936"/>
              <a:gd name="T44" fmla="*/ 815975 w 1493"/>
              <a:gd name="T45" fmla="*/ 1177925 h 936"/>
              <a:gd name="T46" fmla="*/ 855663 w 1493"/>
              <a:gd name="T47" fmla="*/ 1169988 h 936"/>
              <a:gd name="T48" fmla="*/ 901700 w 1493"/>
              <a:gd name="T49" fmla="*/ 1162050 h 936"/>
              <a:gd name="T50" fmla="*/ 1012825 w 1493"/>
              <a:gd name="T51" fmla="*/ 1169988 h 936"/>
              <a:gd name="T52" fmla="*/ 1146175 w 1493"/>
              <a:gd name="T53" fmla="*/ 1177925 h 936"/>
              <a:gd name="T54" fmla="*/ 1279525 w 1493"/>
              <a:gd name="T55" fmla="*/ 1209675 h 936"/>
              <a:gd name="T56" fmla="*/ 1333500 w 1493"/>
              <a:gd name="T57" fmla="*/ 1225550 h 936"/>
              <a:gd name="T58" fmla="*/ 1389063 w 1493"/>
              <a:gd name="T59" fmla="*/ 1247775 h 936"/>
              <a:gd name="T60" fmla="*/ 1468438 w 1493"/>
              <a:gd name="T61" fmla="*/ 1311275 h 936"/>
              <a:gd name="T62" fmla="*/ 1546225 w 1493"/>
              <a:gd name="T63" fmla="*/ 1382713 h 936"/>
              <a:gd name="T64" fmla="*/ 1625600 w 1493"/>
              <a:gd name="T65" fmla="*/ 1438275 h 936"/>
              <a:gd name="T66" fmla="*/ 1663700 w 1493"/>
              <a:gd name="T67" fmla="*/ 1462088 h 936"/>
              <a:gd name="T68" fmla="*/ 1703388 w 1493"/>
              <a:gd name="T69" fmla="*/ 1470025 h 936"/>
              <a:gd name="T70" fmla="*/ 1804988 w 1493"/>
              <a:gd name="T71" fmla="*/ 1485900 h 936"/>
              <a:gd name="T72" fmla="*/ 1916113 w 1493"/>
              <a:gd name="T73" fmla="*/ 1470025 h 936"/>
              <a:gd name="T74" fmla="*/ 1970088 w 1493"/>
              <a:gd name="T75" fmla="*/ 1462088 h 936"/>
              <a:gd name="T76" fmla="*/ 2025650 w 1493"/>
              <a:gd name="T77" fmla="*/ 1438275 h 936"/>
              <a:gd name="T78" fmla="*/ 2071688 w 1493"/>
              <a:gd name="T79" fmla="*/ 1406525 h 936"/>
              <a:gd name="T80" fmla="*/ 2111375 w 1493"/>
              <a:gd name="T81" fmla="*/ 1374775 h 936"/>
              <a:gd name="T82" fmla="*/ 2198688 w 1493"/>
              <a:gd name="T83" fmla="*/ 1287463 h 936"/>
              <a:gd name="T84" fmla="*/ 2284413 w 1493"/>
              <a:gd name="T85" fmla="*/ 1185863 h 936"/>
              <a:gd name="T86" fmla="*/ 2324100 w 1493"/>
              <a:gd name="T87" fmla="*/ 1138238 h 936"/>
              <a:gd name="T88" fmla="*/ 2355850 w 1493"/>
              <a:gd name="T89" fmla="*/ 1074738 h 936"/>
              <a:gd name="T90" fmla="*/ 2370138 w 1493"/>
              <a:gd name="T91" fmla="*/ 1011238 h 936"/>
              <a:gd name="T92" fmla="*/ 2370138 w 1493"/>
              <a:gd name="T93" fmla="*/ 939800 h 936"/>
              <a:gd name="T94" fmla="*/ 2347913 w 1493"/>
              <a:gd name="T95" fmla="*/ 806450 h 936"/>
              <a:gd name="T96" fmla="*/ 2324100 w 1493"/>
              <a:gd name="T97" fmla="*/ 703263 h 936"/>
              <a:gd name="T98" fmla="*/ 2284413 w 1493"/>
              <a:gd name="T99" fmla="*/ 623888 h 936"/>
              <a:gd name="T100" fmla="*/ 2244725 w 1493"/>
              <a:gd name="T101" fmla="*/ 552450 h 936"/>
              <a:gd name="T102" fmla="*/ 2212975 w 1493"/>
              <a:gd name="T103" fmla="*/ 488950 h 936"/>
              <a:gd name="T104" fmla="*/ 2190750 w 1493"/>
              <a:gd name="T105" fmla="*/ 434975 h 936"/>
              <a:gd name="T106" fmla="*/ 2159000 w 1493"/>
              <a:gd name="T107" fmla="*/ 347663 h 936"/>
              <a:gd name="T108" fmla="*/ 2135188 w 1493"/>
              <a:gd name="T109" fmla="*/ 292100 h 936"/>
              <a:gd name="T110" fmla="*/ 2095500 w 1493"/>
              <a:gd name="T111" fmla="*/ 236538 h 936"/>
              <a:gd name="T112" fmla="*/ 2049463 w 1493"/>
              <a:gd name="T113" fmla="*/ 173038 h 936"/>
              <a:gd name="T114" fmla="*/ 1146175 w 1493"/>
              <a:gd name="T115" fmla="*/ 0 h 936"/>
              <a:gd name="T116" fmla="*/ 258763 w 1493"/>
              <a:gd name="T117" fmla="*/ 125413 h 936"/>
              <a:gd name="T118" fmla="*/ 203200 w 1493"/>
              <a:gd name="T119" fmla="*/ 331788 h 9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493" h="936">
                <a:moveTo>
                  <a:pt x="128" y="209"/>
                </a:moveTo>
                <a:lnTo>
                  <a:pt x="79" y="283"/>
                </a:lnTo>
                <a:lnTo>
                  <a:pt x="39" y="358"/>
                </a:lnTo>
                <a:lnTo>
                  <a:pt x="24" y="393"/>
                </a:lnTo>
                <a:lnTo>
                  <a:pt x="9" y="433"/>
                </a:lnTo>
                <a:lnTo>
                  <a:pt x="5" y="473"/>
                </a:lnTo>
                <a:lnTo>
                  <a:pt x="0" y="513"/>
                </a:lnTo>
                <a:lnTo>
                  <a:pt x="5" y="557"/>
                </a:lnTo>
                <a:lnTo>
                  <a:pt x="14" y="602"/>
                </a:lnTo>
                <a:lnTo>
                  <a:pt x="29" y="647"/>
                </a:lnTo>
                <a:lnTo>
                  <a:pt x="54" y="692"/>
                </a:lnTo>
                <a:lnTo>
                  <a:pt x="89" y="732"/>
                </a:lnTo>
                <a:lnTo>
                  <a:pt x="128" y="772"/>
                </a:lnTo>
                <a:lnTo>
                  <a:pt x="197" y="816"/>
                </a:lnTo>
                <a:lnTo>
                  <a:pt x="222" y="826"/>
                </a:lnTo>
                <a:lnTo>
                  <a:pt x="242" y="831"/>
                </a:lnTo>
                <a:lnTo>
                  <a:pt x="282" y="831"/>
                </a:lnTo>
                <a:lnTo>
                  <a:pt x="346" y="826"/>
                </a:lnTo>
                <a:lnTo>
                  <a:pt x="385" y="816"/>
                </a:lnTo>
                <a:lnTo>
                  <a:pt x="420" y="806"/>
                </a:lnTo>
                <a:lnTo>
                  <a:pt x="450" y="791"/>
                </a:lnTo>
                <a:lnTo>
                  <a:pt x="470" y="772"/>
                </a:lnTo>
                <a:lnTo>
                  <a:pt x="514" y="742"/>
                </a:lnTo>
                <a:lnTo>
                  <a:pt x="539" y="737"/>
                </a:lnTo>
                <a:lnTo>
                  <a:pt x="568" y="732"/>
                </a:lnTo>
                <a:lnTo>
                  <a:pt x="638" y="737"/>
                </a:lnTo>
                <a:lnTo>
                  <a:pt x="722" y="742"/>
                </a:lnTo>
                <a:lnTo>
                  <a:pt x="806" y="762"/>
                </a:lnTo>
                <a:lnTo>
                  <a:pt x="840" y="772"/>
                </a:lnTo>
                <a:lnTo>
                  <a:pt x="875" y="786"/>
                </a:lnTo>
                <a:lnTo>
                  <a:pt x="925" y="826"/>
                </a:lnTo>
                <a:lnTo>
                  <a:pt x="974" y="871"/>
                </a:lnTo>
                <a:lnTo>
                  <a:pt x="1024" y="906"/>
                </a:lnTo>
                <a:lnTo>
                  <a:pt x="1048" y="921"/>
                </a:lnTo>
                <a:lnTo>
                  <a:pt x="1073" y="926"/>
                </a:lnTo>
                <a:lnTo>
                  <a:pt x="1137" y="936"/>
                </a:lnTo>
                <a:lnTo>
                  <a:pt x="1207" y="926"/>
                </a:lnTo>
                <a:lnTo>
                  <a:pt x="1241" y="921"/>
                </a:lnTo>
                <a:lnTo>
                  <a:pt x="1276" y="906"/>
                </a:lnTo>
                <a:lnTo>
                  <a:pt x="1305" y="886"/>
                </a:lnTo>
                <a:lnTo>
                  <a:pt x="1330" y="866"/>
                </a:lnTo>
                <a:lnTo>
                  <a:pt x="1385" y="811"/>
                </a:lnTo>
                <a:lnTo>
                  <a:pt x="1439" y="747"/>
                </a:lnTo>
                <a:lnTo>
                  <a:pt x="1464" y="717"/>
                </a:lnTo>
                <a:lnTo>
                  <a:pt x="1484" y="677"/>
                </a:lnTo>
                <a:lnTo>
                  <a:pt x="1493" y="637"/>
                </a:lnTo>
                <a:lnTo>
                  <a:pt x="1493" y="592"/>
                </a:lnTo>
                <a:lnTo>
                  <a:pt x="1479" y="508"/>
                </a:lnTo>
                <a:lnTo>
                  <a:pt x="1464" y="443"/>
                </a:lnTo>
                <a:lnTo>
                  <a:pt x="1439" y="393"/>
                </a:lnTo>
                <a:lnTo>
                  <a:pt x="1414" y="348"/>
                </a:lnTo>
                <a:lnTo>
                  <a:pt x="1394" y="308"/>
                </a:lnTo>
                <a:lnTo>
                  <a:pt x="1380" y="274"/>
                </a:lnTo>
                <a:lnTo>
                  <a:pt x="1360" y="219"/>
                </a:lnTo>
                <a:lnTo>
                  <a:pt x="1345" y="184"/>
                </a:lnTo>
                <a:lnTo>
                  <a:pt x="1320" y="149"/>
                </a:lnTo>
                <a:lnTo>
                  <a:pt x="1291" y="109"/>
                </a:lnTo>
                <a:lnTo>
                  <a:pt x="722" y="0"/>
                </a:lnTo>
                <a:lnTo>
                  <a:pt x="163" y="79"/>
                </a:lnTo>
                <a:lnTo>
                  <a:pt x="128" y="209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2" name="Freeform 12"/>
          <p:cNvSpPr>
            <a:spLocks/>
          </p:cNvSpPr>
          <p:nvPr/>
        </p:nvSpPr>
        <p:spPr bwMode="auto">
          <a:xfrm>
            <a:off x="4606925" y="2571750"/>
            <a:ext cx="258763" cy="220663"/>
          </a:xfrm>
          <a:custGeom>
            <a:avLst/>
            <a:gdLst>
              <a:gd name="T0" fmla="*/ 258763 w 163"/>
              <a:gd name="T1" fmla="*/ 157163 h 139"/>
              <a:gd name="T2" fmla="*/ 227013 w 163"/>
              <a:gd name="T3" fmla="*/ 196850 h 139"/>
              <a:gd name="T4" fmla="*/ 195263 w 163"/>
              <a:gd name="T5" fmla="*/ 212725 h 139"/>
              <a:gd name="T6" fmla="*/ 149225 w 163"/>
              <a:gd name="T7" fmla="*/ 220663 h 139"/>
              <a:gd name="T8" fmla="*/ 93663 w 163"/>
              <a:gd name="T9" fmla="*/ 212725 h 139"/>
              <a:gd name="T10" fmla="*/ 46038 w 163"/>
              <a:gd name="T11" fmla="*/ 188913 h 139"/>
              <a:gd name="T12" fmla="*/ 15875 w 163"/>
              <a:gd name="T13" fmla="*/ 150813 h 139"/>
              <a:gd name="T14" fmla="*/ 0 w 163"/>
              <a:gd name="T15" fmla="*/ 111125 h 139"/>
              <a:gd name="T16" fmla="*/ 7938 w 163"/>
              <a:gd name="T17" fmla="*/ 63500 h 139"/>
              <a:gd name="T18" fmla="*/ 31750 w 163"/>
              <a:gd name="T19" fmla="*/ 31750 h 139"/>
              <a:gd name="T20" fmla="*/ 69850 w 163"/>
              <a:gd name="T21" fmla="*/ 7938 h 139"/>
              <a:gd name="T22" fmla="*/ 117475 w 163"/>
              <a:gd name="T23" fmla="*/ 0 h 139"/>
              <a:gd name="T24" fmla="*/ 173038 w 163"/>
              <a:gd name="T25" fmla="*/ 7938 h 139"/>
              <a:gd name="T26" fmla="*/ 211138 w 163"/>
              <a:gd name="T27" fmla="*/ 31750 h 139"/>
              <a:gd name="T28" fmla="*/ 242888 w 163"/>
              <a:gd name="T29" fmla="*/ 71438 h 139"/>
              <a:gd name="T30" fmla="*/ 258763 w 163"/>
              <a:gd name="T31" fmla="*/ 111125 h 139"/>
              <a:gd name="T32" fmla="*/ 258763 w 163"/>
              <a:gd name="T33" fmla="*/ 150813 h 139"/>
              <a:gd name="T34" fmla="*/ 258763 w 163"/>
              <a:gd name="T35" fmla="*/ 157163 h 13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63" h="139">
                <a:moveTo>
                  <a:pt x="163" y="99"/>
                </a:moveTo>
                <a:lnTo>
                  <a:pt x="143" y="124"/>
                </a:lnTo>
                <a:lnTo>
                  <a:pt x="123" y="134"/>
                </a:lnTo>
                <a:lnTo>
                  <a:pt x="94" y="139"/>
                </a:lnTo>
                <a:lnTo>
                  <a:pt x="59" y="134"/>
                </a:lnTo>
                <a:lnTo>
                  <a:pt x="29" y="119"/>
                </a:lnTo>
                <a:lnTo>
                  <a:pt x="10" y="95"/>
                </a:lnTo>
                <a:lnTo>
                  <a:pt x="0" y="70"/>
                </a:lnTo>
                <a:lnTo>
                  <a:pt x="5" y="40"/>
                </a:lnTo>
                <a:lnTo>
                  <a:pt x="20" y="20"/>
                </a:lnTo>
                <a:lnTo>
                  <a:pt x="44" y="5"/>
                </a:lnTo>
                <a:lnTo>
                  <a:pt x="74" y="0"/>
                </a:lnTo>
                <a:lnTo>
                  <a:pt x="109" y="5"/>
                </a:lnTo>
                <a:lnTo>
                  <a:pt x="133" y="20"/>
                </a:lnTo>
                <a:lnTo>
                  <a:pt x="153" y="45"/>
                </a:lnTo>
                <a:lnTo>
                  <a:pt x="163" y="70"/>
                </a:lnTo>
                <a:lnTo>
                  <a:pt x="163" y="95"/>
                </a:lnTo>
                <a:lnTo>
                  <a:pt x="163" y="99"/>
                </a:ln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3860800" y="2484438"/>
            <a:ext cx="258763" cy="244475"/>
          </a:xfrm>
          <a:custGeom>
            <a:avLst/>
            <a:gdLst>
              <a:gd name="T0" fmla="*/ 250825 w 163"/>
              <a:gd name="T1" fmla="*/ 166688 h 154"/>
              <a:gd name="T2" fmla="*/ 227013 w 163"/>
              <a:gd name="T3" fmla="*/ 214313 h 154"/>
              <a:gd name="T4" fmla="*/ 188913 w 163"/>
              <a:gd name="T5" fmla="*/ 238125 h 154"/>
              <a:gd name="T6" fmla="*/ 133350 w 163"/>
              <a:gd name="T7" fmla="*/ 244475 h 154"/>
              <a:gd name="T8" fmla="*/ 85725 w 163"/>
              <a:gd name="T9" fmla="*/ 238125 h 154"/>
              <a:gd name="T10" fmla="*/ 39688 w 163"/>
              <a:gd name="T11" fmla="*/ 214313 h 154"/>
              <a:gd name="T12" fmla="*/ 7938 w 163"/>
              <a:gd name="T13" fmla="*/ 174625 h 154"/>
              <a:gd name="T14" fmla="*/ 0 w 163"/>
              <a:gd name="T15" fmla="*/ 127000 h 154"/>
              <a:gd name="T16" fmla="*/ 0 w 163"/>
              <a:gd name="T17" fmla="*/ 79375 h 154"/>
              <a:gd name="T18" fmla="*/ 31750 w 163"/>
              <a:gd name="T19" fmla="*/ 39688 h 154"/>
              <a:gd name="T20" fmla="*/ 69850 w 163"/>
              <a:gd name="T21" fmla="*/ 7938 h 154"/>
              <a:gd name="T22" fmla="*/ 117475 w 163"/>
              <a:gd name="T23" fmla="*/ 0 h 154"/>
              <a:gd name="T24" fmla="*/ 165100 w 163"/>
              <a:gd name="T25" fmla="*/ 7938 h 154"/>
              <a:gd name="T26" fmla="*/ 211138 w 163"/>
              <a:gd name="T27" fmla="*/ 39688 h 154"/>
              <a:gd name="T28" fmla="*/ 242888 w 163"/>
              <a:gd name="T29" fmla="*/ 71438 h 154"/>
              <a:gd name="T30" fmla="*/ 258763 w 163"/>
              <a:gd name="T31" fmla="*/ 119063 h 154"/>
              <a:gd name="T32" fmla="*/ 258763 w 163"/>
              <a:gd name="T33" fmla="*/ 166688 h 154"/>
              <a:gd name="T34" fmla="*/ 250825 w 163"/>
              <a:gd name="T35" fmla="*/ 166688 h 154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63" h="154">
                <a:moveTo>
                  <a:pt x="158" y="105"/>
                </a:moveTo>
                <a:lnTo>
                  <a:pt x="143" y="135"/>
                </a:lnTo>
                <a:lnTo>
                  <a:pt x="119" y="150"/>
                </a:lnTo>
                <a:lnTo>
                  <a:pt x="84" y="154"/>
                </a:lnTo>
                <a:lnTo>
                  <a:pt x="54" y="150"/>
                </a:lnTo>
                <a:lnTo>
                  <a:pt x="25" y="135"/>
                </a:lnTo>
                <a:lnTo>
                  <a:pt x="5" y="110"/>
                </a:lnTo>
                <a:lnTo>
                  <a:pt x="0" y="80"/>
                </a:lnTo>
                <a:lnTo>
                  <a:pt x="0" y="50"/>
                </a:lnTo>
                <a:lnTo>
                  <a:pt x="20" y="25"/>
                </a:lnTo>
                <a:lnTo>
                  <a:pt x="44" y="5"/>
                </a:lnTo>
                <a:lnTo>
                  <a:pt x="74" y="0"/>
                </a:lnTo>
                <a:lnTo>
                  <a:pt x="104" y="5"/>
                </a:lnTo>
                <a:lnTo>
                  <a:pt x="133" y="25"/>
                </a:lnTo>
                <a:lnTo>
                  <a:pt x="153" y="45"/>
                </a:lnTo>
                <a:lnTo>
                  <a:pt x="163" y="75"/>
                </a:lnTo>
                <a:lnTo>
                  <a:pt x="163" y="105"/>
                </a:lnTo>
                <a:lnTo>
                  <a:pt x="158" y="105"/>
                </a:lnTo>
                <a:close/>
              </a:path>
            </a:pathLst>
          </a:custGeom>
          <a:solidFill>
            <a:schemeClr val="bg1"/>
          </a:solidFill>
          <a:ln w="381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4" name="Freeform 14"/>
          <p:cNvSpPr>
            <a:spLocks/>
          </p:cNvSpPr>
          <p:nvPr/>
        </p:nvSpPr>
        <p:spPr bwMode="auto">
          <a:xfrm>
            <a:off x="3333750" y="1393825"/>
            <a:ext cx="2214563" cy="1217613"/>
          </a:xfrm>
          <a:custGeom>
            <a:avLst/>
            <a:gdLst>
              <a:gd name="T0" fmla="*/ 439738 w 1395"/>
              <a:gd name="T1" fmla="*/ 292100 h 767"/>
              <a:gd name="T2" fmla="*/ 354013 w 1395"/>
              <a:gd name="T3" fmla="*/ 252413 h 767"/>
              <a:gd name="T4" fmla="*/ 284163 w 1395"/>
              <a:gd name="T5" fmla="*/ 228600 h 767"/>
              <a:gd name="T6" fmla="*/ 236538 w 1395"/>
              <a:gd name="T7" fmla="*/ 220663 h 767"/>
              <a:gd name="T8" fmla="*/ 196850 w 1395"/>
              <a:gd name="T9" fmla="*/ 236538 h 767"/>
              <a:gd name="T10" fmla="*/ 141288 w 1395"/>
              <a:gd name="T11" fmla="*/ 268288 h 767"/>
              <a:gd name="T12" fmla="*/ 87313 w 1395"/>
              <a:gd name="T13" fmla="*/ 315913 h 767"/>
              <a:gd name="T14" fmla="*/ 55563 w 1395"/>
              <a:gd name="T15" fmla="*/ 355600 h 767"/>
              <a:gd name="T16" fmla="*/ 23813 w 1395"/>
              <a:gd name="T17" fmla="*/ 395288 h 767"/>
              <a:gd name="T18" fmla="*/ 7938 w 1395"/>
              <a:gd name="T19" fmla="*/ 450850 h 767"/>
              <a:gd name="T20" fmla="*/ 0 w 1395"/>
              <a:gd name="T21" fmla="*/ 522288 h 767"/>
              <a:gd name="T22" fmla="*/ 0 w 1395"/>
              <a:gd name="T23" fmla="*/ 552450 h 767"/>
              <a:gd name="T24" fmla="*/ 7938 w 1395"/>
              <a:gd name="T25" fmla="*/ 576263 h 767"/>
              <a:gd name="T26" fmla="*/ 47625 w 1395"/>
              <a:gd name="T27" fmla="*/ 647700 h 767"/>
              <a:gd name="T28" fmla="*/ 111125 w 1395"/>
              <a:gd name="T29" fmla="*/ 735013 h 767"/>
              <a:gd name="T30" fmla="*/ 173038 w 1395"/>
              <a:gd name="T31" fmla="*/ 822325 h 767"/>
              <a:gd name="T32" fmla="*/ 244475 w 1395"/>
              <a:gd name="T33" fmla="*/ 885825 h 767"/>
              <a:gd name="T34" fmla="*/ 330200 w 1395"/>
              <a:gd name="T35" fmla="*/ 939800 h 767"/>
              <a:gd name="T36" fmla="*/ 431800 w 1395"/>
              <a:gd name="T37" fmla="*/ 995363 h 767"/>
              <a:gd name="T38" fmla="*/ 542925 w 1395"/>
              <a:gd name="T39" fmla="*/ 1058863 h 767"/>
              <a:gd name="T40" fmla="*/ 636588 w 1395"/>
              <a:gd name="T41" fmla="*/ 1098550 h 767"/>
              <a:gd name="T42" fmla="*/ 857250 w 1395"/>
              <a:gd name="T43" fmla="*/ 1177925 h 767"/>
              <a:gd name="T44" fmla="*/ 974725 w 1395"/>
              <a:gd name="T45" fmla="*/ 1209675 h 767"/>
              <a:gd name="T46" fmla="*/ 1068388 w 1395"/>
              <a:gd name="T47" fmla="*/ 1217613 h 767"/>
              <a:gd name="T48" fmla="*/ 1163638 w 1395"/>
              <a:gd name="T49" fmla="*/ 1201738 h 767"/>
              <a:gd name="T50" fmla="*/ 1281113 w 1395"/>
              <a:gd name="T51" fmla="*/ 1177925 h 767"/>
              <a:gd name="T52" fmla="*/ 1406525 w 1395"/>
              <a:gd name="T53" fmla="*/ 1154113 h 767"/>
              <a:gd name="T54" fmla="*/ 1500188 w 1395"/>
              <a:gd name="T55" fmla="*/ 1138238 h 767"/>
              <a:gd name="T56" fmla="*/ 1539875 w 1395"/>
              <a:gd name="T57" fmla="*/ 1138238 h 767"/>
              <a:gd name="T58" fmla="*/ 1579563 w 1395"/>
              <a:gd name="T59" fmla="*/ 1122363 h 767"/>
              <a:gd name="T60" fmla="*/ 1657350 w 1395"/>
              <a:gd name="T61" fmla="*/ 1074738 h 767"/>
              <a:gd name="T62" fmla="*/ 1728788 w 1395"/>
              <a:gd name="T63" fmla="*/ 1019175 h 767"/>
              <a:gd name="T64" fmla="*/ 1790700 w 1395"/>
              <a:gd name="T65" fmla="*/ 955675 h 767"/>
              <a:gd name="T66" fmla="*/ 1939925 w 1395"/>
              <a:gd name="T67" fmla="*/ 822325 h 767"/>
              <a:gd name="T68" fmla="*/ 2011363 w 1395"/>
              <a:gd name="T69" fmla="*/ 750888 h 767"/>
              <a:gd name="T70" fmla="*/ 2057400 w 1395"/>
              <a:gd name="T71" fmla="*/ 703263 h 767"/>
              <a:gd name="T72" fmla="*/ 2105025 w 1395"/>
              <a:gd name="T73" fmla="*/ 623888 h 767"/>
              <a:gd name="T74" fmla="*/ 2160588 w 1395"/>
              <a:gd name="T75" fmla="*/ 482600 h 767"/>
              <a:gd name="T76" fmla="*/ 2184400 w 1395"/>
              <a:gd name="T77" fmla="*/ 411163 h 767"/>
              <a:gd name="T78" fmla="*/ 2206625 w 1395"/>
              <a:gd name="T79" fmla="*/ 339725 h 767"/>
              <a:gd name="T80" fmla="*/ 2214563 w 1395"/>
              <a:gd name="T81" fmla="*/ 268288 h 767"/>
              <a:gd name="T82" fmla="*/ 2206625 w 1395"/>
              <a:gd name="T83" fmla="*/ 220663 h 767"/>
              <a:gd name="T84" fmla="*/ 2190750 w 1395"/>
              <a:gd name="T85" fmla="*/ 142875 h 767"/>
              <a:gd name="T86" fmla="*/ 2160588 w 1395"/>
              <a:gd name="T87" fmla="*/ 79375 h 767"/>
              <a:gd name="T88" fmla="*/ 2144713 w 1395"/>
              <a:gd name="T89" fmla="*/ 55563 h 767"/>
              <a:gd name="T90" fmla="*/ 2120900 w 1395"/>
              <a:gd name="T91" fmla="*/ 31750 h 767"/>
              <a:gd name="T92" fmla="*/ 2089150 w 1395"/>
              <a:gd name="T93" fmla="*/ 15875 h 767"/>
              <a:gd name="T94" fmla="*/ 2057400 w 1395"/>
              <a:gd name="T95" fmla="*/ 7938 h 767"/>
              <a:gd name="T96" fmla="*/ 1971675 w 1395"/>
              <a:gd name="T97" fmla="*/ 0 h 767"/>
              <a:gd name="T98" fmla="*/ 1885950 w 1395"/>
              <a:gd name="T99" fmla="*/ 0 h 767"/>
              <a:gd name="T100" fmla="*/ 1814513 w 1395"/>
              <a:gd name="T101" fmla="*/ 7938 h 767"/>
              <a:gd name="T102" fmla="*/ 1758950 w 1395"/>
              <a:gd name="T103" fmla="*/ 23813 h 767"/>
              <a:gd name="T104" fmla="*/ 1728788 w 1395"/>
              <a:gd name="T105" fmla="*/ 47625 h 767"/>
              <a:gd name="T106" fmla="*/ 1697038 w 1395"/>
              <a:gd name="T107" fmla="*/ 87313 h 767"/>
              <a:gd name="T108" fmla="*/ 1657350 w 1395"/>
              <a:gd name="T109" fmla="*/ 127000 h 767"/>
              <a:gd name="T110" fmla="*/ 1617663 w 1395"/>
              <a:gd name="T111" fmla="*/ 157163 h 767"/>
              <a:gd name="T112" fmla="*/ 1414463 w 1395"/>
              <a:gd name="T113" fmla="*/ 284163 h 767"/>
              <a:gd name="T114" fmla="*/ 1296988 w 1395"/>
              <a:gd name="T115" fmla="*/ 347663 h 767"/>
              <a:gd name="T116" fmla="*/ 1225550 w 1395"/>
              <a:gd name="T117" fmla="*/ 379413 h 767"/>
              <a:gd name="T118" fmla="*/ 817563 w 1395"/>
              <a:gd name="T119" fmla="*/ 339725 h 767"/>
              <a:gd name="T120" fmla="*/ 447675 w 1395"/>
              <a:gd name="T121" fmla="*/ 292100 h 767"/>
              <a:gd name="T122" fmla="*/ 439738 w 1395"/>
              <a:gd name="T123" fmla="*/ 292100 h 76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395" h="767">
                <a:moveTo>
                  <a:pt x="277" y="184"/>
                </a:moveTo>
                <a:lnTo>
                  <a:pt x="223" y="159"/>
                </a:lnTo>
                <a:lnTo>
                  <a:pt x="179" y="144"/>
                </a:lnTo>
                <a:lnTo>
                  <a:pt x="149" y="139"/>
                </a:lnTo>
                <a:lnTo>
                  <a:pt x="124" y="149"/>
                </a:lnTo>
                <a:lnTo>
                  <a:pt x="89" y="169"/>
                </a:lnTo>
                <a:lnTo>
                  <a:pt x="55" y="199"/>
                </a:lnTo>
                <a:lnTo>
                  <a:pt x="35" y="224"/>
                </a:lnTo>
                <a:lnTo>
                  <a:pt x="15" y="249"/>
                </a:lnTo>
                <a:lnTo>
                  <a:pt x="5" y="284"/>
                </a:lnTo>
                <a:lnTo>
                  <a:pt x="0" y="329"/>
                </a:lnTo>
                <a:lnTo>
                  <a:pt x="0" y="348"/>
                </a:lnTo>
                <a:lnTo>
                  <a:pt x="5" y="363"/>
                </a:lnTo>
                <a:lnTo>
                  <a:pt x="30" y="408"/>
                </a:lnTo>
                <a:lnTo>
                  <a:pt x="70" y="463"/>
                </a:lnTo>
                <a:lnTo>
                  <a:pt x="109" y="518"/>
                </a:lnTo>
                <a:lnTo>
                  <a:pt x="154" y="558"/>
                </a:lnTo>
                <a:lnTo>
                  <a:pt x="208" y="592"/>
                </a:lnTo>
                <a:lnTo>
                  <a:pt x="272" y="627"/>
                </a:lnTo>
                <a:lnTo>
                  <a:pt x="342" y="667"/>
                </a:lnTo>
                <a:lnTo>
                  <a:pt x="401" y="692"/>
                </a:lnTo>
                <a:lnTo>
                  <a:pt x="540" y="742"/>
                </a:lnTo>
                <a:lnTo>
                  <a:pt x="614" y="762"/>
                </a:lnTo>
                <a:lnTo>
                  <a:pt x="673" y="767"/>
                </a:lnTo>
                <a:lnTo>
                  <a:pt x="733" y="757"/>
                </a:lnTo>
                <a:lnTo>
                  <a:pt x="807" y="742"/>
                </a:lnTo>
                <a:lnTo>
                  <a:pt x="886" y="727"/>
                </a:lnTo>
                <a:lnTo>
                  <a:pt x="945" y="717"/>
                </a:lnTo>
                <a:lnTo>
                  <a:pt x="970" y="717"/>
                </a:lnTo>
                <a:lnTo>
                  <a:pt x="995" y="707"/>
                </a:lnTo>
                <a:lnTo>
                  <a:pt x="1044" y="677"/>
                </a:lnTo>
                <a:lnTo>
                  <a:pt x="1089" y="642"/>
                </a:lnTo>
                <a:lnTo>
                  <a:pt x="1128" y="602"/>
                </a:lnTo>
                <a:lnTo>
                  <a:pt x="1222" y="518"/>
                </a:lnTo>
                <a:lnTo>
                  <a:pt x="1267" y="473"/>
                </a:lnTo>
                <a:lnTo>
                  <a:pt x="1296" y="443"/>
                </a:lnTo>
                <a:lnTo>
                  <a:pt x="1326" y="393"/>
                </a:lnTo>
                <a:lnTo>
                  <a:pt x="1361" y="304"/>
                </a:lnTo>
                <a:lnTo>
                  <a:pt x="1376" y="259"/>
                </a:lnTo>
                <a:lnTo>
                  <a:pt x="1390" y="214"/>
                </a:lnTo>
                <a:lnTo>
                  <a:pt x="1395" y="169"/>
                </a:lnTo>
                <a:lnTo>
                  <a:pt x="1390" y="139"/>
                </a:lnTo>
                <a:lnTo>
                  <a:pt x="1380" y="90"/>
                </a:lnTo>
                <a:lnTo>
                  <a:pt x="1361" y="50"/>
                </a:lnTo>
                <a:lnTo>
                  <a:pt x="1351" y="35"/>
                </a:lnTo>
                <a:lnTo>
                  <a:pt x="1336" y="20"/>
                </a:lnTo>
                <a:lnTo>
                  <a:pt x="1316" y="10"/>
                </a:lnTo>
                <a:lnTo>
                  <a:pt x="1296" y="5"/>
                </a:lnTo>
                <a:lnTo>
                  <a:pt x="1242" y="0"/>
                </a:lnTo>
                <a:lnTo>
                  <a:pt x="1188" y="0"/>
                </a:lnTo>
                <a:lnTo>
                  <a:pt x="1143" y="5"/>
                </a:lnTo>
                <a:lnTo>
                  <a:pt x="1108" y="15"/>
                </a:lnTo>
                <a:lnTo>
                  <a:pt x="1089" y="30"/>
                </a:lnTo>
                <a:lnTo>
                  <a:pt x="1069" y="55"/>
                </a:lnTo>
                <a:lnTo>
                  <a:pt x="1044" y="80"/>
                </a:lnTo>
                <a:lnTo>
                  <a:pt x="1019" y="99"/>
                </a:lnTo>
                <a:lnTo>
                  <a:pt x="891" y="179"/>
                </a:lnTo>
                <a:lnTo>
                  <a:pt x="817" y="219"/>
                </a:lnTo>
                <a:lnTo>
                  <a:pt x="772" y="239"/>
                </a:lnTo>
                <a:lnTo>
                  <a:pt x="515" y="214"/>
                </a:lnTo>
                <a:lnTo>
                  <a:pt x="282" y="184"/>
                </a:lnTo>
                <a:lnTo>
                  <a:pt x="277" y="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15"/>
          <p:cNvSpPr>
            <a:spLocks/>
          </p:cNvSpPr>
          <p:nvPr/>
        </p:nvSpPr>
        <p:spPr bwMode="auto">
          <a:xfrm>
            <a:off x="3357563" y="1417638"/>
            <a:ext cx="2214562" cy="1217612"/>
          </a:xfrm>
          <a:custGeom>
            <a:avLst/>
            <a:gdLst>
              <a:gd name="T0" fmla="*/ 439737 w 1395"/>
              <a:gd name="T1" fmla="*/ 292100 h 767"/>
              <a:gd name="T2" fmla="*/ 354012 w 1395"/>
              <a:gd name="T3" fmla="*/ 252412 h 767"/>
              <a:gd name="T4" fmla="*/ 282575 w 1395"/>
              <a:gd name="T5" fmla="*/ 228600 h 767"/>
              <a:gd name="T6" fmla="*/ 236537 w 1395"/>
              <a:gd name="T7" fmla="*/ 220662 h 767"/>
              <a:gd name="T8" fmla="*/ 196850 w 1395"/>
              <a:gd name="T9" fmla="*/ 236537 h 767"/>
              <a:gd name="T10" fmla="*/ 141287 w 1395"/>
              <a:gd name="T11" fmla="*/ 268287 h 767"/>
              <a:gd name="T12" fmla="*/ 87312 w 1395"/>
              <a:gd name="T13" fmla="*/ 315912 h 767"/>
              <a:gd name="T14" fmla="*/ 55562 w 1395"/>
              <a:gd name="T15" fmla="*/ 355600 h 767"/>
              <a:gd name="T16" fmla="*/ 23812 w 1395"/>
              <a:gd name="T17" fmla="*/ 395287 h 767"/>
              <a:gd name="T18" fmla="*/ 7937 w 1395"/>
              <a:gd name="T19" fmla="*/ 450850 h 767"/>
              <a:gd name="T20" fmla="*/ 0 w 1395"/>
              <a:gd name="T21" fmla="*/ 520700 h 767"/>
              <a:gd name="T22" fmla="*/ 0 w 1395"/>
              <a:gd name="T23" fmla="*/ 552450 h 767"/>
              <a:gd name="T24" fmla="*/ 7937 w 1395"/>
              <a:gd name="T25" fmla="*/ 576262 h 767"/>
              <a:gd name="T26" fmla="*/ 47625 w 1395"/>
              <a:gd name="T27" fmla="*/ 647700 h 767"/>
              <a:gd name="T28" fmla="*/ 111125 w 1395"/>
              <a:gd name="T29" fmla="*/ 735012 h 767"/>
              <a:gd name="T30" fmla="*/ 173037 w 1395"/>
              <a:gd name="T31" fmla="*/ 822325 h 767"/>
              <a:gd name="T32" fmla="*/ 244475 w 1395"/>
              <a:gd name="T33" fmla="*/ 885825 h 767"/>
              <a:gd name="T34" fmla="*/ 330200 w 1395"/>
              <a:gd name="T35" fmla="*/ 939800 h 767"/>
              <a:gd name="T36" fmla="*/ 431800 w 1395"/>
              <a:gd name="T37" fmla="*/ 995362 h 767"/>
              <a:gd name="T38" fmla="*/ 542925 w 1395"/>
              <a:gd name="T39" fmla="*/ 1058862 h 767"/>
              <a:gd name="T40" fmla="*/ 636587 w 1395"/>
              <a:gd name="T41" fmla="*/ 1098550 h 767"/>
              <a:gd name="T42" fmla="*/ 855662 w 1395"/>
              <a:gd name="T43" fmla="*/ 1177925 h 767"/>
              <a:gd name="T44" fmla="*/ 974725 w 1395"/>
              <a:gd name="T45" fmla="*/ 1209675 h 767"/>
              <a:gd name="T46" fmla="*/ 1068387 w 1395"/>
              <a:gd name="T47" fmla="*/ 1217612 h 767"/>
              <a:gd name="T48" fmla="*/ 1162050 w 1395"/>
              <a:gd name="T49" fmla="*/ 1201737 h 767"/>
              <a:gd name="T50" fmla="*/ 1281112 w 1395"/>
              <a:gd name="T51" fmla="*/ 1177925 h 767"/>
              <a:gd name="T52" fmla="*/ 1406525 w 1395"/>
              <a:gd name="T53" fmla="*/ 1154112 h 767"/>
              <a:gd name="T54" fmla="*/ 1500187 w 1395"/>
              <a:gd name="T55" fmla="*/ 1138237 h 767"/>
              <a:gd name="T56" fmla="*/ 1539875 w 1395"/>
              <a:gd name="T57" fmla="*/ 1138237 h 767"/>
              <a:gd name="T58" fmla="*/ 1579562 w 1395"/>
              <a:gd name="T59" fmla="*/ 1122362 h 767"/>
              <a:gd name="T60" fmla="*/ 1657350 w 1395"/>
              <a:gd name="T61" fmla="*/ 1074737 h 767"/>
              <a:gd name="T62" fmla="*/ 1727200 w 1395"/>
              <a:gd name="T63" fmla="*/ 1019175 h 767"/>
              <a:gd name="T64" fmla="*/ 1790700 w 1395"/>
              <a:gd name="T65" fmla="*/ 955675 h 767"/>
              <a:gd name="T66" fmla="*/ 1939925 w 1395"/>
              <a:gd name="T67" fmla="*/ 822325 h 767"/>
              <a:gd name="T68" fmla="*/ 2011362 w 1395"/>
              <a:gd name="T69" fmla="*/ 750887 h 767"/>
              <a:gd name="T70" fmla="*/ 2057400 w 1395"/>
              <a:gd name="T71" fmla="*/ 703262 h 767"/>
              <a:gd name="T72" fmla="*/ 2105025 w 1395"/>
              <a:gd name="T73" fmla="*/ 623887 h 767"/>
              <a:gd name="T74" fmla="*/ 2160587 w 1395"/>
              <a:gd name="T75" fmla="*/ 482600 h 767"/>
              <a:gd name="T76" fmla="*/ 2182812 w 1395"/>
              <a:gd name="T77" fmla="*/ 411162 h 767"/>
              <a:gd name="T78" fmla="*/ 2206625 w 1395"/>
              <a:gd name="T79" fmla="*/ 339725 h 767"/>
              <a:gd name="T80" fmla="*/ 2214562 w 1395"/>
              <a:gd name="T81" fmla="*/ 268287 h 767"/>
              <a:gd name="T82" fmla="*/ 2206625 w 1395"/>
              <a:gd name="T83" fmla="*/ 220662 h 767"/>
              <a:gd name="T84" fmla="*/ 2190750 w 1395"/>
              <a:gd name="T85" fmla="*/ 141287 h 767"/>
              <a:gd name="T86" fmla="*/ 2160587 w 1395"/>
              <a:gd name="T87" fmla="*/ 79375 h 767"/>
              <a:gd name="T88" fmla="*/ 2144712 w 1395"/>
              <a:gd name="T89" fmla="*/ 55562 h 767"/>
              <a:gd name="T90" fmla="*/ 2120900 w 1395"/>
              <a:gd name="T91" fmla="*/ 31750 h 767"/>
              <a:gd name="T92" fmla="*/ 2089150 w 1395"/>
              <a:gd name="T93" fmla="*/ 15875 h 767"/>
              <a:gd name="T94" fmla="*/ 2057400 w 1395"/>
              <a:gd name="T95" fmla="*/ 7937 h 767"/>
              <a:gd name="T96" fmla="*/ 1971675 w 1395"/>
              <a:gd name="T97" fmla="*/ 0 h 767"/>
              <a:gd name="T98" fmla="*/ 1884362 w 1395"/>
              <a:gd name="T99" fmla="*/ 0 h 767"/>
              <a:gd name="T100" fmla="*/ 1814512 w 1395"/>
              <a:gd name="T101" fmla="*/ 7937 h 767"/>
              <a:gd name="T102" fmla="*/ 1758950 w 1395"/>
              <a:gd name="T103" fmla="*/ 23812 h 767"/>
              <a:gd name="T104" fmla="*/ 1727200 w 1395"/>
              <a:gd name="T105" fmla="*/ 47625 h 767"/>
              <a:gd name="T106" fmla="*/ 1697037 w 1395"/>
              <a:gd name="T107" fmla="*/ 87312 h 767"/>
              <a:gd name="T108" fmla="*/ 1657350 w 1395"/>
              <a:gd name="T109" fmla="*/ 125412 h 767"/>
              <a:gd name="T110" fmla="*/ 1617662 w 1395"/>
              <a:gd name="T111" fmla="*/ 157162 h 767"/>
              <a:gd name="T112" fmla="*/ 1414462 w 1395"/>
              <a:gd name="T113" fmla="*/ 284162 h 767"/>
              <a:gd name="T114" fmla="*/ 1295400 w 1395"/>
              <a:gd name="T115" fmla="*/ 347662 h 767"/>
              <a:gd name="T116" fmla="*/ 1225550 w 1395"/>
              <a:gd name="T117" fmla="*/ 379412 h 767"/>
              <a:gd name="T118" fmla="*/ 817562 w 1395"/>
              <a:gd name="T119" fmla="*/ 339725 h 767"/>
              <a:gd name="T120" fmla="*/ 439737 w 1395"/>
              <a:gd name="T121" fmla="*/ 292100 h 76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395" h="767">
                <a:moveTo>
                  <a:pt x="277" y="184"/>
                </a:moveTo>
                <a:lnTo>
                  <a:pt x="223" y="159"/>
                </a:lnTo>
                <a:lnTo>
                  <a:pt x="178" y="144"/>
                </a:lnTo>
                <a:lnTo>
                  <a:pt x="149" y="139"/>
                </a:lnTo>
                <a:lnTo>
                  <a:pt x="124" y="149"/>
                </a:lnTo>
                <a:lnTo>
                  <a:pt x="89" y="169"/>
                </a:lnTo>
                <a:lnTo>
                  <a:pt x="55" y="199"/>
                </a:lnTo>
                <a:lnTo>
                  <a:pt x="35" y="224"/>
                </a:lnTo>
                <a:lnTo>
                  <a:pt x="15" y="249"/>
                </a:lnTo>
                <a:lnTo>
                  <a:pt x="5" y="284"/>
                </a:lnTo>
                <a:lnTo>
                  <a:pt x="0" y="328"/>
                </a:lnTo>
                <a:lnTo>
                  <a:pt x="0" y="348"/>
                </a:lnTo>
                <a:lnTo>
                  <a:pt x="5" y="363"/>
                </a:lnTo>
                <a:lnTo>
                  <a:pt x="30" y="408"/>
                </a:lnTo>
                <a:lnTo>
                  <a:pt x="70" y="463"/>
                </a:lnTo>
                <a:lnTo>
                  <a:pt x="109" y="518"/>
                </a:lnTo>
                <a:lnTo>
                  <a:pt x="154" y="558"/>
                </a:lnTo>
                <a:lnTo>
                  <a:pt x="208" y="592"/>
                </a:lnTo>
                <a:lnTo>
                  <a:pt x="272" y="627"/>
                </a:lnTo>
                <a:lnTo>
                  <a:pt x="342" y="667"/>
                </a:lnTo>
                <a:lnTo>
                  <a:pt x="401" y="692"/>
                </a:lnTo>
                <a:lnTo>
                  <a:pt x="539" y="742"/>
                </a:lnTo>
                <a:lnTo>
                  <a:pt x="614" y="762"/>
                </a:lnTo>
                <a:lnTo>
                  <a:pt x="673" y="767"/>
                </a:lnTo>
                <a:lnTo>
                  <a:pt x="732" y="757"/>
                </a:lnTo>
                <a:lnTo>
                  <a:pt x="807" y="742"/>
                </a:lnTo>
                <a:lnTo>
                  <a:pt x="886" y="727"/>
                </a:lnTo>
                <a:lnTo>
                  <a:pt x="945" y="717"/>
                </a:lnTo>
                <a:lnTo>
                  <a:pt x="970" y="717"/>
                </a:lnTo>
                <a:lnTo>
                  <a:pt x="995" y="707"/>
                </a:lnTo>
                <a:lnTo>
                  <a:pt x="1044" y="677"/>
                </a:lnTo>
                <a:lnTo>
                  <a:pt x="1088" y="642"/>
                </a:lnTo>
                <a:lnTo>
                  <a:pt x="1128" y="602"/>
                </a:lnTo>
                <a:lnTo>
                  <a:pt x="1222" y="518"/>
                </a:lnTo>
                <a:lnTo>
                  <a:pt x="1267" y="473"/>
                </a:lnTo>
                <a:lnTo>
                  <a:pt x="1296" y="443"/>
                </a:lnTo>
                <a:lnTo>
                  <a:pt x="1326" y="393"/>
                </a:lnTo>
                <a:lnTo>
                  <a:pt x="1361" y="304"/>
                </a:lnTo>
                <a:lnTo>
                  <a:pt x="1375" y="259"/>
                </a:lnTo>
                <a:lnTo>
                  <a:pt x="1390" y="214"/>
                </a:lnTo>
                <a:lnTo>
                  <a:pt x="1395" y="169"/>
                </a:lnTo>
                <a:lnTo>
                  <a:pt x="1390" y="139"/>
                </a:lnTo>
                <a:lnTo>
                  <a:pt x="1380" y="89"/>
                </a:lnTo>
                <a:lnTo>
                  <a:pt x="1361" y="50"/>
                </a:lnTo>
                <a:lnTo>
                  <a:pt x="1351" y="35"/>
                </a:lnTo>
                <a:lnTo>
                  <a:pt x="1336" y="20"/>
                </a:lnTo>
                <a:lnTo>
                  <a:pt x="1316" y="10"/>
                </a:lnTo>
                <a:lnTo>
                  <a:pt x="1296" y="5"/>
                </a:lnTo>
                <a:lnTo>
                  <a:pt x="1242" y="0"/>
                </a:lnTo>
                <a:lnTo>
                  <a:pt x="1187" y="0"/>
                </a:lnTo>
                <a:lnTo>
                  <a:pt x="1143" y="5"/>
                </a:lnTo>
                <a:lnTo>
                  <a:pt x="1108" y="15"/>
                </a:lnTo>
                <a:lnTo>
                  <a:pt x="1088" y="30"/>
                </a:lnTo>
                <a:lnTo>
                  <a:pt x="1069" y="55"/>
                </a:lnTo>
                <a:lnTo>
                  <a:pt x="1044" y="79"/>
                </a:lnTo>
                <a:lnTo>
                  <a:pt x="1019" y="99"/>
                </a:lnTo>
                <a:lnTo>
                  <a:pt x="891" y="179"/>
                </a:lnTo>
                <a:lnTo>
                  <a:pt x="816" y="219"/>
                </a:lnTo>
                <a:lnTo>
                  <a:pt x="772" y="239"/>
                </a:lnTo>
                <a:lnTo>
                  <a:pt x="515" y="214"/>
                </a:lnTo>
                <a:lnTo>
                  <a:pt x="277" y="184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6" name="Freeform 16"/>
          <p:cNvSpPr>
            <a:spLocks/>
          </p:cNvSpPr>
          <p:nvPr/>
        </p:nvSpPr>
        <p:spPr bwMode="auto">
          <a:xfrm>
            <a:off x="3663950" y="650875"/>
            <a:ext cx="1570038" cy="1690688"/>
          </a:xfrm>
          <a:custGeom>
            <a:avLst/>
            <a:gdLst>
              <a:gd name="T0" fmla="*/ 165100 w 989"/>
              <a:gd name="T1" fmla="*/ 133350 h 1065"/>
              <a:gd name="T2" fmla="*/ 250825 w 989"/>
              <a:gd name="T3" fmla="*/ 379413 h 1065"/>
              <a:gd name="T4" fmla="*/ 322263 w 989"/>
              <a:gd name="T5" fmla="*/ 608013 h 1065"/>
              <a:gd name="T6" fmla="*/ 282575 w 989"/>
              <a:gd name="T7" fmla="*/ 798513 h 1065"/>
              <a:gd name="T8" fmla="*/ 250825 w 989"/>
              <a:gd name="T9" fmla="*/ 900113 h 1065"/>
              <a:gd name="T10" fmla="*/ 204788 w 989"/>
              <a:gd name="T11" fmla="*/ 1019175 h 1065"/>
              <a:gd name="T12" fmla="*/ 0 w 989"/>
              <a:gd name="T13" fmla="*/ 1225550 h 1065"/>
              <a:gd name="T14" fmla="*/ 79375 w 989"/>
              <a:gd name="T15" fmla="*/ 1327150 h 1065"/>
              <a:gd name="T16" fmla="*/ 149225 w 989"/>
              <a:gd name="T17" fmla="*/ 1406525 h 1065"/>
              <a:gd name="T18" fmla="*/ 188913 w 989"/>
              <a:gd name="T19" fmla="*/ 1438275 h 1065"/>
              <a:gd name="T20" fmla="*/ 220663 w 989"/>
              <a:gd name="T21" fmla="*/ 1462088 h 1065"/>
              <a:gd name="T22" fmla="*/ 541338 w 989"/>
              <a:gd name="T23" fmla="*/ 1589088 h 1065"/>
              <a:gd name="T24" fmla="*/ 801688 w 989"/>
              <a:gd name="T25" fmla="*/ 1690688 h 1065"/>
              <a:gd name="T26" fmla="*/ 847725 w 989"/>
              <a:gd name="T27" fmla="*/ 1676400 h 1065"/>
              <a:gd name="T28" fmla="*/ 1060450 w 989"/>
              <a:gd name="T29" fmla="*/ 1620838 h 1065"/>
              <a:gd name="T30" fmla="*/ 1138238 w 989"/>
              <a:gd name="T31" fmla="*/ 1597025 h 1065"/>
              <a:gd name="T32" fmla="*/ 1209675 w 989"/>
              <a:gd name="T33" fmla="*/ 1565275 h 1065"/>
              <a:gd name="T34" fmla="*/ 1319213 w 989"/>
              <a:gd name="T35" fmla="*/ 1509713 h 1065"/>
              <a:gd name="T36" fmla="*/ 1398588 w 989"/>
              <a:gd name="T37" fmla="*/ 1454150 h 1065"/>
              <a:gd name="T38" fmla="*/ 1436688 w 989"/>
              <a:gd name="T39" fmla="*/ 1422400 h 1065"/>
              <a:gd name="T40" fmla="*/ 1508125 w 989"/>
              <a:gd name="T41" fmla="*/ 1311275 h 1065"/>
              <a:gd name="T42" fmla="*/ 1570038 w 989"/>
              <a:gd name="T43" fmla="*/ 1209675 h 1065"/>
              <a:gd name="T44" fmla="*/ 1563688 w 989"/>
              <a:gd name="T45" fmla="*/ 1154113 h 1065"/>
              <a:gd name="T46" fmla="*/ 1531938 w 989"/>
              <a:gd name="T47" fmla="*/ 1066800 h 1065"/>
              <a:gd name="T48" fmla="*/ 1492250 w 989"/>
              <a:gd name="T49" fmla="*/ 939800 h 1065"/>
              <a:gd name="T50" fmla="*/ 1225550 w 989"/>
              <a:gd name="T51" fmla="*/ 655638 h 1065"/>
              <a:gd name="T52" fmla="*/ 1028700 w 989"/>
              <a:gd name="T53" fmla="*/ 427038 h 1065"/>
              <a:gd name="T54" fmla="*/ 762000 w 989"/>
              <a:gd name="T55" fmla="*/ 180975 h 1065"/>
              <a:gd name="T56" fmla="*/ 495300 w 989"/>
              <a:gd name="T57" fmla="*/ 0 h 1065"/>
              <a:gd name="T58" fmla="*/ 165100 w 989"/>
              <a:gd name="T59" fmla="*/ 133350 h 1065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989" h="1065">
                <a:moveTo>
                  <a:pt x="104" y="84"/>
                </a:moveTo>
                <a:lnTo>
                  <a:pt x="158" y="239"/>
                </a:lnTo>
                <a:lnTo>
                  <a:pt x="203" y="383"/>
                </a:lnTo>
                <a:lnTo>
                  <a:pt x="178" y="503"/>
                </a:lnTo>
                <a:lnTo>
                  <a:pt x="158" y="567"/>
                </a:lnTo>
                <a:lnTo>
                  <a:pt x="129" y="642"/>
                </a:lnTo>
                <a:lnTo>
                  <a:pt x="0" y="772"/>
                </a:lnTo>
                <a:lnTo>
                  <a:pt x="50" y="836"/>
                </a:lnTo>
                <a:lnTo>
                  <a:pt x="94" y="886"/>
                </a:lnTo>
                <a:lnTo>
                  <a:pt x="119" y="906"/>
                </a:lnTo>
                <a:lnTo>
                  <a:pt x="139" y="921"/>
                </a:lnTo>
                <a:lnTo>
                  <a:pt x="341" y="1001"/>
                </a:lnTo>
                <a:lnTo>
                  <a:pt x="505" y="1065"/>
                </a:lnTo>
                <a:lnTo>
                  <a:pt x="534" y="1056"/>
                </a:lnTo>
                <a:lnTo>
                  <a:pt x="668" y="1021"/>
                </a:lnTo>
                <a:lnTo>
                  <a:pt x="717" y="1006"/>
                </a:lnTo>
                <a:lnTo>
                  <a:pt x="762" y="986"/>
                </a:lnTo>
                <a:lnTo>
                  <a:pt x="831" y="951"/>
                </a:lnTo>
                <a:lnTo>
                  <a:pt x="881" y="916"/>
                </a:lnTo>
                <a:lnTo>
                  <a:pt x="905" y="896"/>
                </a:lnTo>
                <a:lnTo>
                  <a:pt x="950" y="826"/>
                </a:lnTo>
                <a:lnTo>
                  <a:pt x="989" y="762"/>
                </a:lnTo>
                <a:lnTo>
                  <a:pt x="985" y="727"/>
                </a:lnTo>
                <a:lnTo>
                  <a:pt x="965" y="672"/>
                </a:lnTo>
                <a:lnTo>
                  <a:pt x="940" y="592"/>
                </a:lnTo>
                <a:lnTo>
                  <a:pt x="772" y="413"/>
                </a:lnTo>
                <a:lnTo>
                  <a:pt x="648" y="269"/>
                </a:lnTo>
                <a:lnTo>
                  <a:pt x="480" y="114"/>
                </a:lnTo>
                <a:lnTo>
                  <a:pt x="312" y="0"/>
                </a:lnTo>
                <a:lnTo>
                  <a:pt x="104" y="84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7" name="Freeform 17"/>
          <p:cNvSpPr>
            <a:spLocks/>
          </p:cNvSpPr>
          <p:nvPr/>
        </p:nvSpPr>
        <p:spPr bwMode="auto">
          <a:xfrm>
            <a:off x="3562350" y="207963"/>
            <a:ext cx="698500" cy="671512"/>
          </a:xfrm>
          <a:custGeom>
            <a:avLst/>
            <a:gdLst>
              <a:gd name="T0" fmla="*/ 682625 w 440"/>
              <a:gd name="T1" fmla="*/ 466725 h 423"/>
              <a:gd name="T2" fmla="*/ 650875 w 440"/>
              <a:gd name="T3" fmla="*/ 522287 h 423"/>
              <a:gd name="T4" fmla="*/ 612775 w 440"/>
              <a:gd name="T5" fmla="*/ 576262 h 423"/>
              <a:gd name="T6" fmla="*/ 565150 w 440"/>
              <a:gd name="T7" fmla="*/ 615950 h 423"/>
              <a:gd name="T8" fmla="*/ 509588 w 440"/>
              <a:gd name="T9" fmla="*/ 647700 h 423"/>
              <a:gd name="T10" fmla="*/ 439738 w 440"/>
              <a:gd name="T11" fmla="*/ 663575 h 423"/>
              <a:gd name="T12" fmla="*/ 376238 w 440"/>
              <a:gd name="T13" fmla="*/ 671512 h 423"/>
              <a:gd name="T14" fmla="*/ 306388 w 440"/>
              <a:gd name="T15" fmla="*/ 671512 h 423"/>
              <a:gd name="T16" fmla="*/ 234950 w 440"/>
              <a:gd name="T17" fmla="*/ 655637 h 423"/>
              <a:gd name="T18" fmla="*/ 173038 w 440"/>
              <a:gd name="T19" fmla="*/ 623887 h 423"/>
              <a:gd name="T20" fmla="*/ 117475 w 440"/>
              <a:gd name="T21" fmla="*/ 576262 h 423"/>
              <a:gd name="T22" fmla="*/ 69850 w 440"/>
              <a:gd name="T23" fmla="*/ 530225 h 423"/>
              <a:gd name="T24" fmla="*/ 31750 w 440"/>
              <a:gd name="T25" fmla="*/ 474662 h 423"/>
              <a:gd name="T26" fmla="*/ 7938 w 440"/>
              <a:gd name="T27" fmla="*/ 411162 h 423"/>
              <a:gd name="T28" fmla="*/ 0 w 440"/>
              <a:gd name="T29" fmla="*/ 347662 h 423"/>
              <a:gd name="T30" fmla="*/ 0 w 440"/>
              <a:gd name="T31" fmla="*/ 284162 h 423"/>
              <a:gd name="T32" fmla="*/ 15875 w 440"/>
              <a:gd name="T33" fmla="*/ 212725 h 423"/>
              <a:gd name="T34" fmla="*/ 47625 w 440"/>
              <a:gd name="T35" fmla="*/ 157162 h 423"/>
              <a:gd name="T36" fmla="*/ 85725 w 440"/>
              <a:gd name="T37" fmla="*/ 103187 h 423"/>
              <a:gd name="T38" fmla="*/ 133350 w 440"/>
              <a:gd name="T39" fmla="*/ 63500 h 423"/>
              <a:gd name="T40" fmla="*/ 188913 w 440"/>
              <a:gd name="T41" fmla="*/ 31750 h 423"/>
              <a:gd name="T42" fmla="*/ 258763 w 440"/>
              <a:gd name="T43" fmla="*/ 7937 h 423"/>
              <a:gd name="T44" fmla="*/ 322263 w 440"/>
              <a:gd name="T45" fmla="*/ 0 h 423"/>
              <a:gd name="T46" fmla="*/ 392113 w 440"/>
              <a:gd name="T47" fmla="*/ 7937 h 423"/>
              <a:gd name="T48" fmla="*/ 463550 w 440"/>
              <a:gd name="T49" fmla="*/ 23812 h 423"/>
              <a:gd name="T50" fmla="*/ 525463 w 440"/>
              <a:gd name="T51" fmla="*/ 55562 h 423"/>
              <a:gd name="T52" fmla="*/ 581025 w 440"/>
              <a:gd name="T53" fmla="*/ 103187 h 423"/>
              <a:gd name="T54" fmla="*/ 628650 w 440"/>
              <a:gd name="T55" fmla="*/ 149225 h 423"/>
              <a:gd name="T56" fmla="*/ 666750 w 440"/>
              <a:gd name="T57" fmla="*/ 204787 h 423"/>
              <a:gd name="T58" fmla="*/ 690563 w 440"/>
              <a:gd name="T59" fmla="*/ 268287 h 423"/>
              <a:gd name="T60" fmla="*/ 698500 w 440"/>
              <a:gd name="T61" fmla="*/ 331787 h 423"/>
              <a:gd name="T62" fmla="*/ 698500 w 440"/>
              <a:gd name="T63" fmla="*/ 395287 h 423"/>
              <a:gd name="T64" fmla="*/ 690563 w 440"/>
              <a:gd name="T65" fmla="*/ 466725 h 423"/>
              <a:gd name="T66" fmla="*/ 682625 w 440"/>
              <a:gd name="T67" fmla="*/ 466725 h 42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440" h="423">
                <a:moveTo>
                  <a:pt x="430" y="294"/>
                </a:moveTo>
                <a:lnTo>
                  <a:pt x="410" y="329"/>
                </a:lnTo>
                <a:lnTo>
                  <a:pt x="386" y="363"/>
                </a:lnTo>
                <a:lnTo>
                  <a:pt x="356" y="388"/>
                </a:lnTo>
                <a:lnTo>
                  <a:pt x="321" y="408"/>
                </a:lnTo>
                <a:lnTo>
                  <a:pt x="277" y="418"/>
                </a:lnTo>
                <a:lnTo>
                  <a:pt x="237" y="423"/>
                </a:lnTo>
                <a:lnTo>
                  <a:pt x="193" y="423"/>
                </a:lnTo>
                <a:lnTo>
                  <a:pt x="148" y="413"/>
                </a:lnTo>
                <a:lnTo>
                  <a:pt x="109" y="393"/>
                </a:lnTo>
                <a:lnTo>
                  <a:pt x="74" y="363"/>
                </a:lnTo>
                <a:lnTo>
                  <a:pt x="44" y="334"/>
                </a:lnTo>
                <a:lnTo>
                  <a:pt x="20" y="299"/>
                </a:lnTo>
                <a:lnTo>
                  <a:pt x="5" y="259"/>
                </a:lnTo>
                <a:lnTo>
                  <a:pt x="0" y="219"/>
                </a:lnTo>
                <a:lnTo>
                  <a:pt x="0" y="179"/>
                </a:lnTo>
                <a:lnTo>
                  <a:pt x="10" y="134"/>
                </a:lnTo>
                <a:lnTo>
                  <a:pt x="30" y="99"/>
                </a:lnTo>
                <a:lnTo>
                  <a:pt x="54" y="65"/>
                </a:lnTo>
                <a:lnTo>
                  <a:pt x="84" y="40"/>
                </a:lnTo>
                <a:lnTo>
                  <a:pt x="119" y="20"/>
                </a:lnTo>
                <a:lnTo>
                  <a:pt x="163" y="5"/>
                </a:lnTo>
                <a:lnTo>
                  <a:pt x="203" y="0"/>
                </a:lnTo>
                <a:lnTo>
                  <a:pt x="247" y="5"/>
                </a:lnTo>
                <a:lnTo>
                  <a:pt x="292" y="15"/>
                </a:lnTo>
                <a:lnTo>
                  <a:pt x="331" y="35"/>
                </a:lnTo>
                <a:lnTo>
                  <a:pt x="366" y="65"/>
                </a:lnTo>
                <a:lnTo>
                  <a:pt x="396" y="94"/>
                </a:lnTo>
                <a:lnTo>
                  <a:pt x="420" y="129"/>
                </a:lnTo>
                <a:lnTo>
                  <a:pt x="435" y="169"/>
                </a:lnTo>
                <a:lnTo>
                  <a:pt x="440" y="209"/>
                </a:lnTo>
                <a:lnTo>
                  <a:pt x="440" y="249"/>
                </a:lnTo>
                <a:lnTo>
                  <a:pt x="435" y="294"/>
                </a:lnTo>
                <a:lnTo>
                  <a:pt x="430" y="29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18"/>
          <p:cNvSpPr>
            <a:spLocks/>
          </p:cNvSpPr>
          <p:nvPr/>
        </p:nvSpPr>
        <p:spPr bwMode="auto">
          <a:xfrm>
            <a:off x="3586163" y="231775"/>
            <a:ext cx="698500" cy="671513"/>
          </a:xfrm>
          <a:custGeom>
            <a:avLst/>
            <a:gdLst>
              <a:gd name="T0" fmla="*/ 682625 w 440"/>
              <a:gd name="T1" fmla="*/ 466725 h 423"/>
              <a:gd name="T2" fmla="*/ 650875 w 440"/>
              <a:gd name="T3" fmla="*/ 520700 h 423"/>
              <a:gd name="T4" fmla="*/ 612775 w 440"/>
              <a:gd name="T5" fmla="*/ 576263 h 423"/>
              <a:gd name="T6" fmla="*/ 565150 w 440"/>
              <a:gd name="T7" fmla="*/ 615950 h 423"/>
              <a:gd name="T8" fmla="*/ 509588 w 440"/>
              <a:gd name="T9" fmla="*/ 647700 h 423"/>
              <a:gd name="T10" fmla="*/ 439738 w 440"/>
              <a:gd name="T11" fmla="*/ 663575 h 423"/>
              <a:gd name="T12" fmla="*/ 376238 w 440"/>
              <a:gd name="T13" fmla="*/ 671513 h 423"/>
              <a:gd name="T14" fmla="*/ 306388 w 440"/>
              <a:gd name="T15" fmla="*/ 671513 h 423"/>
              <a:gd name="T16" fmla="*/ 234950 w 440"/>
              <a:gd name="T17" fmla="*/ 655638 h 423"/>
              <a:gd name="T18" fmla="*/ 173038 w 440"/>
              <a:gd name="T19" fmla="*/ 623888 h 423"/>
              <a:gd name="T20" fmla="*/ 117475 w 440"/>
              <a:gd name="T21" fmla="*/ 576263 h 423"/>
              <a:gd name="T22" fmla="*/ 69850 w 440"/>
              <a:gd name="T23" fmla="*/ 528638 h 423"/>
              <a:gd name="T24" fmla="*/ 31750 w 440"/>
              <a:gd name="T25" fmla="*/ 474663 h 423"/>
              <a:gd name="T26" fmla="*/ 7938 w 440"/>
              <a:gd name="T27" fmla="*/ 411163 h 423"/>
              <a:gd name="T28" fmla="*/ 0 w 440"/>
              <a:gd name="T29" fmla="*/ 347663 h 423"/>
              <a:gd name="T30" fmla="*/ 0 w 440"/>
              <a:gd name="T31" fmla="*/ 284163 h 423"/>
              <a:gd name="T32" fmla="*/ 15875 w 440"/>
              <a:gd name="T33" fmla="*/ 212725 h 423"/>
              <a:gd name="T34" fmla="*/ 46038 w 440"/>
              <a:gd name="T35" fmla="*/ 157163 h 423"/>
              <a:gd name="T36" fmla="*/ 85725 w 440"/>
              <a:gd name="T37" fmla="*/ 103188 h 423"/>
              <a:gd name="T38" fmla="*/ 133350 w 440"/>
              <a:gd name="T39" fmla="*/ 63500 h 423"/>
              <a:gd name="T40" fmla="*/ 187325 w 440"/>
              <a:gd name="T41" fmla="*/ 31750 h 423"/>
              <a:gd name="T42" fmla="*/ 258763 w 440"/>
              <a:gd name="T43" fmla="*/ 7938 h 423"/>
              <a:gd name="T44" fmla="*/ 322263 w 440"/>
              <a:gd name="T45" fmla="*/ 0 h 423"/>
              <a:gd name="T46" fmla="*/ 392113 w 440"/>
              <a:gd name="T47" fmla="*/ 7938 h 423"/>
              <a:gd name="T48" fmla="*/ 463550 w 440"/>
              <a:gd name="T49" fmla="*/ 23813 h 423"/>
              <a:gd name="T50" fmla="*/ 525463 w 440"/>
              <a:gd name="T51" fmla="*/ 55563 h 423"/>
              <a:gd name="T52" fmla="*/ 581025 w 440"/>
              <a:gd name="T53" fmla="*/ 103188 h 423"/>
              <a:gd name="T54" fmla="*/ 627063 w 440"/>
              <a:gd name="T55" fmla="*/ 149225 h 423"/>
              <a:gd name="T56" fmla="*/ 666750 w 440"/>
              <a:gd name="T57" fmla="*/ 204788 h 423"/>
              <a:gd name="T58" fmla="*/ 690563 w 440"/>
              <a:gd name="T59" fmla="*/ 268288 h 423"/>
              <a:gd name="T60" fmla="*/ 698500 w 440"/>
              <a:gd name="T61" fmla="*/ 331788 h 423"/>
              <a:gd name="T62" fmla="*/ 698500 w 440"/>
              <a:gd name="T63" fmla="*/ 395288 h 423"/>
              <a:gd name="T64" fmla="*/ 682625 w 440"/>
              <a:gd name="T65" fmla="*/ 466725 h 42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40" h="423">
                <a:moveTo>
                  <a:pt x="430" y="294"/>
                </a:moveTo>
                <a:lnTo>
                  <a:pt x="410" y="328"/>
                </a:lnTo>
                <a:lnTo>
                  <a:pt x="386" y="363"/>
                </a:lnTo>
                <a:lnTo>
                  <a:pt x="356" y="388"/>
                </a:lnTo>
                <a:lnTo>
                  <a:pt x="321" y="408"/>
                </a:lnTo>
                <a:lnTo>
                  <a:pt x="277" y="418"/>
                </a:lnTo>
                <a:lnTo>
                  <a:pt x="237" y="423"/>
                </a:lnTo>
                <a:lnTo>
                  <a:pt x="193" y="423"/>
                </a:lnTo>
                <a:lnTo>
                  <a:pt x="148" y="413"/>
                </a:lnTo>
                <a:lnTo>
                  <a:pt x="109" y="393"/>
                </a:lnTo>
                <a:lnTo>
                  <a:pt x="74" y="363"/>
                </a:lnTo>
                <a:lnTo>
                  <a:pt x="44" y="333"/>
                </a:lnTo>
                <a:lnTo>
                  <a:pt x="20" y="299"/>
                </a:lnTo>
                <a:lnTo>
                  <a:pt x="5" y="259"/>
                </a:lnTo>
                <a:lnTo>
                  <a:pt x="0" y="219"/>
                </a:lnTo>
                <a:lnTo>
                  <a:pt x="0" y="179"/>
                </a:lnTo>
                <a:lnTo>
                  <a:pt x="10" y="134"/>
                </a:lnTo>
                <a:lnTo>
                  <a:pt x="29" y="99"/>
                </a:lnTo>
                <a:lnTo>
                  <a:pt x="54" y="65"/>
                </a:lnTo>
                <a:lnTo>
                  <a:pt x="84" y="40"/>
                </a:lnTo>
                <a:lnTo>
                  <a:pt x="118" y="20"/>
                </a:lnTo>
                <a:lnTo>
                  <a:pt x="163" y="5"/>
                </a:lnTo>
                <a:lnTo>
                  <a:pt x="203" y="0"/>
                </a:lnTo>
                <a:lnTo>
                  <a:pt x="247" y="5"/>
                </a:lnTo>
                <a:lnTo>
                  <a:pt x="292" y="15"/>
                </a:lnTo>
                <a:lnTo>
                  <a:pt x="331" y="35"/>
                </a:lnTo>
                <a:lnTo>
                  <a:pt x="366" y="65"/>
                </a:lnTo>
                <a:lnTo>
                  <a:pt x="395" y="94"/>
                </a:lnTo>
                <a:lnTo>
                  <a:pt x="420" y="129"/>
                </a:lnTo>
                <a:lnTo>
                  <a:pt x="435" y="169"/>
                </a:lnTo>
                <a:lnTo>
                  <a:pt x="440" y="209"/>
                </a:lnTo>
                <a:lnTo>
                  <a:pt x="440" y="249"/>
                </a:lnTo>
                <a:lnTo>
                  <a:pt x="430" y="294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4135438" y="2760663"/>
            <a:ext cx="479425" cy="277812"/>
          </a:xfrm>
          <a:custGeom>
            <a:avLst/>
            <a:gdLst>
              <a:gd name="T0" fmla="*/ 479425 w 302"/>
              <a:gd name="T1" fmla="*/ 158750 h 175"/>
              <a:gd name="T2" fmla="*/ 471488 w 302"/>
              <a:gd name="T3" fmla="*/ 190500 h 175"/>
              <a:gd name="T4" fmla="*/ 455613 w 302"/>
              <a:gd name="T5" fmla="*/ 214312 h 175"/>
              <a:gd name="T6" fmla="*/ 431800 w 302"/>
              <a:gd name="T7" fmla="*/ 230187 h 175"/>
              <a:gd name="T8" fmla="*/ 400050 w 302"/>
              <a:gd name="T9" fmla="*/ 254000 h 175"/>
              <a:gd name="T10" fmla="*/ 322263 w 302"/>
              <a:gd name="T11" fmla="*/ 269875 h 175"/>
              <a:gd name="T12" fmla="*/ 227013 w 302"/>
              <a:gd name="T13" fmla="*/ 277812 h 175"/>
              <a:gd name="T14" fmla="*/ 133350 w 302"/>
              <a:gd name="T15" fmla="*/ 254000 h 175"/>
              <a:gd name="T16" fmla="*/ 63500 w 302"/>
              <a:gd name="T17" fmla="*/ 214312 h 175"/>
              <a:gd name="T18" fmla="*/ 39688 w 302"/>
              <a:gd name="T19" fmla="*/ 190500 h 175"/>
              <a:gd name="T20" fmla="*/ 15875 w 302"/>
              <a:gd name="T21" fmla="*/ 166687 h 175"/>
              <a:gd name="T22" fmla="*/ 7938 w 302"/>
              <a:gd name="T23" fmla="*/ 142875 h 175"/>
              <a:gd name="T24" fmla="*/ 0 w 302"/>
              <a:gd name="T25" fmla="*/ 111125 h 175"/>
              <a:gd name="T26" fmla="*/ 7938 w 302"/>
              <a:gd name="T27" fmla="*/ 87312 h 175"/>
              <a:gd name="T28" fmla="*/ 23813 w 302"/>
              <a:gd name="T29" fmla="*/ 63500 h 175"/>
              <a:gd name="T30" fmla="*/ 47625 w 302"/>
              <a:gd name="T31" fmla="*/ 39687 h 175"/>
              <a:gd name="T32" fmla="*/ 77788 w 302"/>
              <a:gd name="T33" fmla="*/ 23812 h 175"/>
              <a:gd name="T34" fmla="*/ 157163 w 302"/>
              <a:gd name="T35" fmla="*/ 0 h 175"/>
              <a:gd name="T36" fmla="*/ 250825 w 302"/>
              <a:gd name="T37" fmla="*/ 0 h 175"/>
              <a:gd name="T38" fmla="*/ 346075 w 302"/>
              <a:gd name="T39" fmla="*/ 23812 h 175"/>
              <a:gd name="T40" fmla="*/ 415925 w 302"/>
              <a:gd name="T41" fmla="*/ 55562 h 175"/>
              <a:gd name="T42" fmla="*/ 447675 w 302"/>
              <a:gd name="T43" fmla="*/ 79375 h 175"/>
              <a:gd name="T44" fmla="*/ 463550 w 302"/>
              <a:gd name="T45" fmla="*/ 103187 h 175"/>
              <a:gd name="T46" fmla="*/ 479425 w 302"/>
              <a:gd name="T47" fmla="*/ 134937 h 175"/>
              <a:gd name="T48" fmla="*/ 479425 w 302"/>
              <a:gd name="T49" fmla="*/ 150812 h 175"/>
              <a:gd name="T50" fmla="*/ 479425 w 302"/>
              <a:gd name="T51" fmla="*/ 158750 h 17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302" h="175">
                <a:moveTo>
                  <a:pt x="302" y="100"/>
                </a:moveTo>
                <a:lnTo>
                  <a:pt x="297" y="120"/>
                </a:lnTo>
                <a:lnTo>
                  <a:pt x="287" y="135"/>
                </a:lnTo>
                <a:lnTo>
                  <a:pt x="272" y="145"/>
                </a:lnTo>
                <a:lnTo>
                  <a:pt x="252" y="160"/>
                </a:lnTo>
                <a:lnTo>
                  <a:pt x="203" y="170"/>
                </a:lnTo>
                <a:lnTo>
                  <a:pt x="143" y="175"/>
                </a:lnTo>
                <a:lnTo>
                  <a:pt x="84" y="160"/>
                </a:lnTo>
                <a:lnTo>
                  <a:pt x="40" y="135"/>
                </a:lnTo>
                <a:lnTo>
                  <a:pt x="25" y="120"/>
                </a:lnTo>
                <a:lnTo>
                  <a:pt x="10" y="105"/>
                </a:lnTo>
                <a:lnTo>
                  <a:pt x="5" y="90"/>
                </a:lnTo>
                <a:lnTo>
                  <a:pt x="0" y="70"/>
                </a:lnTo>
                <a:lnTo>
                  <a:pt x="5" y="55"/>
                </a:lnTo>
                <a:lnTo>
                  <a:pt x="15" y="40"/>
                </a:lnTo>
                <a:lnTo>
                  <a:pt x="30" y="25"/>
                </a:lnTo>
                <a:lnTo>
                  <a:pt x="49" y="15"/>
                </a:lnTo>
                <a:lnTo>
                  <a:pt x="99" y="0"/>
                </a:lnTo>
                <a:lnTo>
                  <a:pt x="158" y="0"/>
                </a:lnTo>
                <a:lnTo>
                  <a:pt x="218" y="15"/>
                </a:lnTo>
                <a:lnTo>
                  <a:pt x="262" y="35"/>
                </a:lnTo>
                <a:lnTo>
                  <a:pt x="282" y="50"/>
                </a:lnTo>
                <a:lnTo>
                  <a:pt x="292" y="65"/>
                </a:lnTo>
                <a:lnTo>
                  <a:pt x="302" y="85"/>
                </a:lnTo>
                <a:lnTo>
                  <a:pt x="302" y="95"/>
                </a:lnTo>
                <a:lnTo>
                  <a:pt x="302" y="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20"/>
          <p:cNvSpPr>
            <a:spLocks/>
          </p:cNvSpPr>
          <p:nvPr/>
        </p:nvSpPr>
        <p:spPr bwMode="auto">
          <a:xfrm>
            <a:off x="4159250" y="2784475"/>
            <a:ext cx="479425" cy="277813"/>
          </a:xfrm>
          <a:custGeom>
            <a:avLst/>
            <a:gdLst>
              <a:gd name="T0" fmla="*/ 479425 w 302"/>
              <a:gd name="T1" fmla="*/ 158750 h 175"/>
              <a:gd name="T2" fmla="*/ 471488 w 302"/>
              <a:gd name="T3" fmla="*/ 190500 h 175"/>
              <a:gd name="T4" fmla="*/ 455613 w 302"/>
              <a:gd name="T5" fmla="*/ 214313 h 175"/>
              <a:gd name="T6" fmla="*/ 431800 w 302"/>
              <a:gd name="T7" fmla="*/ 230188 h 175"/>
              <a:gd name="T8" fmla="*/ 400050 w 302"/>
              <a:gd name="T9" fmla="*/ 254000 h 175"/>
              <a:gd name="T10" fmla="*/ 322263 w 302"/>
              <a:gd name="T11" fmla="*/ 269875 h 175"/>
              <a:gd name="T12" fmla="*/ 227013 w 302"/>
              <a:gd name="T13" fmla="*/ 277813 h 175"/>
              <a:gd name="T14" fmla="*/ 133350 w 302"/>
              <a:gd name="T15" fmla="*/ 254000 h 175"/>
              <a:gd name="T16" fmla="*/ 61913 w 302"/>
              <a:gd name="T17" fmla="*/ 214313 h 175"/>
              <a:gd name="T18" fmla="*/ 39688 w 302"/>
              <a:gd name="T19" fmla="*/ 190500 h 175"/>
              <a:gd name="T20" fmla="*/ 15875 w 302"/>
              <a:gd name="T21" fmla="*/ 166688 h 175"/>
              <a:gd name="T22" fmla="*/ 7938 w 302"/>
              <a:gd name="T23" fmla="*/ 142875 h 175"/>
              <a:gd name="T24" fmla="*/ 0 w 302"/>
              <a:gd name="T25" fmla="*/ 111125 h 175"/>
              <a:gd name="T26" fmla="*/ 7938 w 302"/>
              <a:gd name="T27" fmla="*/ 87313 h 175"/>
              <a:gd name="T28" fmla="*/ 23813 w 302"/>
              <a:gd name="T29" fmla="*/ 63500 h 175"/>
              <a:gd name="T30" fmla="*/ 46038 w 302"/>
              <a:gd name="T31" fmla="*/ 39688 h 175"/>
              <a:gd name="T32" fmla="*/ 77788 w 302"/>
              <a:gd name="T33" fmla="*/ 23813 h 175"/>
              <a:gd name="T34" fmla="*/ 157163 w 302"/>
              <a:gd name="T35" fmla="*/ 0 h 175"/>
              <a:gd name="T36" fmla="*/ 250825 w 302"/>
              <a:gd name="T37" fmla="*/ 0 h 175"/>
              <a:gd name="T38" fmla="*/ 344488 w 302"/>
              <a:gd name="T39" fmla="*/ 23813 h 175"/>
              <a:gd name="T40" fmla="*/ 415925 w 302"/>
              <a:gd name="T41" fmla="*/ 55563 h 175"/>
              <a:gd name="T42" fmla="*/ 447675 w 302"/>
              <a:gd name="T43" fmla="*/ 79375 h 175"/>
              <a:gd name="T44" fmla="*/ 463550 w 302"/>
              <a:gd name="T45" fmla="*/ 103188 h 175"/>
              <a:gd name="T46" fmla="*/ 479425 w 302"/>
              <a:gd name="T47" fmla="*/ 134938 h 175"/>
              <a:gd name="T48" fmla="*/ 479425 w 302"/>
              <a:gd name="T49" fmla="*/ 158750 h 17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02" h="175">
                <a:moveTo>
                  <a:pt x="302" y="100"/>
                </a:moveTo>
                <a:lnTo>
                  <a:pt x="297" y="120"/>
                </a:lnTo>
                <a:lnTo>
                  <a:pt x="287" y="135"/>
                </a:lnTo>
                <a:lnTo>
                  <a:pt x="272" y="145"/>
                </a:lnTo>
                <a:lnTo>
                  <a:pt x="252" y="160"/>
                </a:lnTo>
                <a:lnTo>
                  <a:pt x="203" y="170"/>
                </a:lnTo>
                <a:lnTo>
                  <a:pt x="143" y="175"/>
                </a:lnTo>
                <a:lnTo>
                  <a:pt x="84" y="160"/>
                </a:lnTo>
                <a:lnTo>
                  <a:pt x="39" y="135"/>
                </a:lnTo>
                <a:lnTo>
                  <a:pt x="25" y="120"/>
                </a:lnTo>
                <a:lnTo>
                  <a:pt x="10" y="105"/>
                </a:lnTo>
                <a:lnTo>
                  <a:pt x="5" y="90"/>
                </a:lnTo>
                <a:lnTo>
                  <a:pt x="0" y="70"/>
                </a:lnTo>
                <a:lnTo>
                  <a:pt x="5" y="55"/>
                </a:lnTo>
                <a:lnTo>
                  <a:pt x="15" y="40"/>
                </a:lnTo>
                <a:lnTo>
                  <a:pt x="29" y="25"/>
                </a:lnTo>
                <a:lnTo>
                  <a:pt x="49" y="15"/>
                </a:lnTo>
                <a:lnTo>
                  <a:pt x="99" y="0"/>
                </a:lnTo>
                <a:lnTo>
                  <a:pt x="158" y="0"/>
                </a:lnTo>
                <a:lnTo>
                  <a:pt x="217" y="15"/>
                </a:lnTo>
                <a:lnTo>
                  <a:pt x="262" y="35"/>
                </a:lnTo>
                <a:lnTo>
                  <a:pt x="282" y="50"/>
                </a:lnTo>
                <a:lnTo>
                  <a:pt x="292" y="65"/>
                </a:lnTo>
                <a:lnTo>
                  <a:pt x="302" y="85"/>
                </a:lnTo>
                <a:lnTo>
                  <a:pt x="302" y="100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Freeform 21"/>
          <p:cNvSpPr>
            <a:spLocks/>
          </p:cNvSpPr>
          <p:nvPr/>
        </p:nvSpPr>
        <p:spPr bwMode="auto">
          <a:xfrm>
            <a:off x="3490913" y="2768600"/>
            <a:ext cx="487362" cy="355600"/>
          </a:xfrm>
          <a:custGeom>
            <a:avLst/>
            <a:gdLst>
              <a:gd name="T0" fmla="*/ 487362 w 307"/>
              <a:gd name="T1" fmla="*/ 238125 h 224"/>
              <a:gd name="T2" fmla="*/ 471487 w 307"/>
              <a:gd name="T3" fmla="*/ 269875 h 224"/>
              <a:gd name="T4" fmla="*/ 447675 w 307"/>
              <a:gd name="T5" fmla="*/ 301625 h 224"/>
              <a:gd name="T6" fmla="*/ 423862 w 307"/>
              <a:gd name="T7" fmla="*/ 325438 h 224"/>
              <a:gd name="T8" fmla="*/ 385762 w 307"/>
              <a:gd name="T9" fmla="*/ 341313 h 224"/>
              <a:gd name="T10" fmla="*/ 346075 w 307"/>
              <a:gd name="T11" fmla="*/ 349250 h 224"/>
              <a:gd name="T12" fmla="*/ 298450 w 307"/>
              <a:gd name="T13" fmla="*/ 355600 h 224"/>
              <a:gd name="T14" fmla="*/ 252412 w 307"/>
              <a:gd name="T15" fmla="*/ 349250 h 224"/>
              <a:gd name="T16" fmla="*/ 204787 w 307"/>
              <a:gd name="T17" fmla="*/ 341313 h 224"/>
              <a:gd name="T18" fmla="*/ 157162 w 307"/>
              <a:gd name="T19" fmla="*/ 325438 h 224"/>
              <a:gd name="T20" fmla="*/ 111125 w 307"/>
              <a:gd name="T21" fmla="*/ 309563 h 224"/>
              <a:gd name="T22" fmla="*/ 79375 w 307"/>
              <a:gd name="T23" fmla="*/ 277813 h 224"/>
              <a:gd name="T24" fmla="*/ 47625 w 307"/>
              <a:gd name="T25" fmla="*/ 254000 h 224"/>
              <a:gd name="T26" fmla="*/ 23812 w 307"/>
              <a:gd name="T27" fmla="*/ 222250 h 224"/>
              <a:gd name="T28" fmla="*/ 7937 w 307"/>
              <a:gd name="T29" fmla="*/ 182563 h 224"/>
              <a:gd name="T30" fmla="*/ 0 w 307"/>
              <a:gd name="T31" fmla="*/ 150813 h 224"/>
              <a:gd name="T32" fmla="*/ 7937 w 307"/>
              <a:gd name="T33" fmla="*/ 111125 h 224"/>
              <a:gd name="T34" fmla="*/ 15875 w 307"/>
              <a:gd name="T35" fmla="*/ 79375 h 224"/>
              <a:gd name="T36" fmla="*/ 39687 w 307"/>
              <a:gd name="T37" fmla="*/ 55563 h 224"/>
              <a:gd name="T38" fmla="*/ 71437 w 307"/>
              <a:gd name="T39" fmla="*/ 31750 h 224"/>
              <a:gd name="T40" fmla="*/ 103187 w 307"/>
              <a:gd name="T41" fmla="*/ 15875 h 224"/>
              <a:gd name="T42" fmla="*/ 149225 w 307"/>
              <a:gd name="T43" fmla="*/ 0 h 224"/>
              <a:gd name="T44" fmla="*/ 188912 w 307"/>
              <a:gd name="T45" fmla="*/ 0 h 224"/>
              <a:gd name="T46" fmla="*/ 236537 w 307"/>
              <a:gd name="T47" fmla="*/ 0 h 224"/>
              <a:gd name="T48" fmla="*/ 290512 w 307"/>
              <a:gd name="T49" fmla="*/ 7938 h 224"/>
              <a:gd name="T50" fmla="*/ 338137 w 307"/>
              <a:gd name="T51" fmla="*/ 23813 h 224"/>
              <a:gd name="T52" fmla="*/ 377825 w 307"/>
              <a:gd name="T53" fmla="*/ 47625 h 224"/>
              <a:gd name="T54" fmla="*/ 417512 w 307"/>
              <a:gd name="T55" fmla="*/ 71438 h 224"/>
              <a:gd name="T56" fmla="*/ 447675 w 307"/>
              <a:gd name="T57" fmla="*/ 103188 h 224"/>
              <a:gd name="T58" fmla="*/ 471487 w 307"/>
              <a:gd name="T59" fmla="*/ 134938 h 224"/>
              <a:gd name="T60" fmla="*/ 487362 w 307"/>
              <a:gd name="T61" fmla="*/ 166688 h 224"/>
              <a:gd name="T62" fmla="*/ 487362 w 307"/>
              <a:gd name="T63" fmla="*/ 206375 h 224"/>
              <a:gd name="T64" fmla="*/ 487362 w 307"/>
              <a:gd name="T65" fmla="*/ 230188 h 224"/>
              <a:gd name="T66" fmla="*/ 487362 w 307"/>
              <a:gd name="T67" fmla="*/ 238125 h 22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07" h="224">
                <a:moveTo>
                  <a:pt x="307" y="150"/>
                </a:moveTo>
                <a:lnTo>
                  <a:pt x="297" y="170"/>
                </a:lnTo>
                <a:lnTo>
                  <a:pt x="282" y="190"/>
                </a:lnTo>
                <a:lnTo>
                  <a:pt x="267" y="205"/>
                </a:lnTo>
                <a:lnTo>
                  <a:pt x="243" y="215"/>
                </a:lnTo>
                <a:lnTo>
                  <a:pt x="218" y="220"/>
                </a:lnTo>
                <a:lnTo>
                  <a:pt x="188" y="224"/>
                </a:lnTo>
                <a:lnTo>
                  <a:pt x="159" y="220"/>
                </a:lnTo>
                <a:lnTo>
                  <a:pt x="129" y="215"/>
                </a:lnTo>
                <a:lnTo>
                  <a:pt x="99" y="205"/>
                </a:lnTo>
                <a:lnTo>
                  <a:pt x="70" y="195"/>
                </a:lnTo>
                <a:lnTo>
                  <a:pt x="50" y="175"/>
                </a:lnTo>
                <a:lnTo>
                  <a:pt x="30" y="160"/>
                </a:lnTo>
                <a:lnTo>
                  <a:pt x="15" y="140"/>
                </a:lnTo>
                <a:lnTo>
                  <a:pt x="5" y="115"/>
                </a:lnTo>
                <a:lnTo>
                  <a:pt x="0" y="95"/>
                </a:lnTo>
                <a:lnTo>
                  <a:pt x="5" y="70"/>
                </a:lnTo>
                <a:lnTo>
                  <a:pt x="10" y="50"/>
                </a:lnTo>
                <a:lnTo>
                  <a:pt x="25" y="35"/>
                </a:lnTo>
                <a:lnTo>
                  <a:pt x="45" y="20"/>
                </a:lnTo>
                <a:lnTo>
                  <a:pt x="65" y="10"/>
                </a:lnTo>
                <a:lnTo>
                  <a:pt x="94" y="0"/>
                </a:lnTo>
                <a:lnTo>
                  <a:pt x="119" y="0"/>
                </a:lnTo>
                <a:lnTo>
                  <a:pt x="149" y="0"/>
                </a:lnTo>
                <a:lnTo>
                  <a:pt x="183" y="5"/>
                </a:lnTo>
                <a:lnTo>
                  <a:pt x="213" y="15"/>
                </a:lnTo>
                <a:lnTo>
                  <a:pt x="238" y="30"/>
                </a:lnTo>
                <a:lnTo>
                  <a:pt x="263" y="45"/>
                </a:lnTo>
                <a:lnTo>
                  <a:pt x="282" y="65"/>
                </a:lnTo>
                <a:lnTo>
                  <a:pt x="297" y="85"/>
                </a:lnTo>
                <a:lnTo>
                  <a:pt x="307" y="105"/>
                </a:lnTo>
                <a:lnTo>
                  <a:pt x="307" y="130"/>
                </a:lnTo>
                <a:lnTo>
                  <a:pt x="307" y="145"/>
                </a:lnTo>
                <a:lnTo>
                  <a:pt x="307" y="1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Freeform 22"/>
          <p:cNvSpPr>
            <a:spLocks/>
          </p:cNvSpPr>
          <p:nvPr/>
        </p:nvSpPr>
        <p:spPr bwMode="auto">
          <a:xfrm>
            <a:off x="3490913" y="2768600"/>
            <a:ext cx="487362" cy="355600"/>
          </a:xfrm>
          <a:custGeom>
            <a:avLst/>
            <a:gdLst>
              <a:gd name="T0" fmla="*/ 487362 w 307"/>
              <a:gd name="T1" fmla="*/ 238125 h 224"/>
              <a:gd name="T2" fmla="*/ 471487 w 307"/>
              <a:gd name="T3" fmla="*/ 269875 h 224"/>
              <a:gd name="T4" fmla="*/ 447675 w 307"/>
              <a:gd name="T5" fmla="*/ 301625 h 224"/>
              <a:gd name="T6" fmla="*/ 423862 w 307"/>
              <a:gd name="T7" fmla="*/ 325438 h 224"/>
              <a:gd name="T8" fmla="*/ 385762 w 307"/>
              <a:gd name="T9" fmla="*/ 341313 h 224"/>
              <a:gd name="T10" fmla="*/ 346075 w 307"/>
              <a:gd name="T11" fmla="*/ 349250 h 224"/>
              <a:gd name="T12" fmla="*/ 298450 w 307"/>
              <a:gd name="T13" fmla="*/ 355600 h 224"/>
              <a:gd name="T14" fmla="*/ 252412 w 307"/>
              <a:gd name="T15" fmla="*/ 349250 h 224"/>
              <a:gd name="T16" fmla="*/ 204787 w 307"/>
              <a:gd name="T17" fmla="*/ 341313 h 224"/>
              <a:gd name="T18" fmla="*/ 157162 w 307"/>
              <a:gd name="T19" fmla="*/ 325438 h 224"/>
              <a:gd name="T20" fmla="*/ 111125 w 307"/>
              <a:gd name="T21" fmla="*/ 309563 h 224"/>
              <a:gd name="T22" fmla="*/ 79375 w 307"/>
              <a:gd name="T23" fmla="*/ 277813 h 224"/>
              <a:gd name="T24" fmla="*/ 47625 w 307"/>
              <a:gd name="T25" fmla="*/ 254000 h 224"/>
              <a:gd name="T26" fmla="*/ 23812 w 307"/>
              <a:gd name="T27" fmla="*/ 222250 h 224"/>
              <a:gd name="T28" fmla="*/ 7937 w 307"/>
              <a:gd name="T29" fmla="*/ 182563 h 224"/>
              <a:gd name="T30" fmla="*/ 0 w 307"/>
              <a:gd name="T31" fmla="*/ 150813 h 224"/>
              <a:gd name="T32" fmla="*/ 7937 w 307"/>
              <a:gd name="T33" fmla="*/ 111125 h 224"/>
              <a:gd name="T34" fmla="*/ 15875 w 307"/>
              <a:gd name="T35" fmla="*/ 79375 h 224"/>
              <a:gd name="T36" fmla="*/ 39687 w 307"/>
              <a:gd name="T37" fmla="*/ 55563 h 224"/>
              <a:gd name="T38" fmla="*/ 71437 w 307"/>
              <a:gd name="T39" fmla="*/ 31750 h 224"/>
              <a:gd name="T40" fmla="*/ 103187 w 307"/>
              <a:gd name="T41" fmla="*/ 15875 h 224"/>
              <a:gd name="T42" fmla="*/ 149225 w 307"/>
              <a:gd name="T43" fmla="*/ 0 h 224"/>
              <a:gd name="T44" fmla="*/ 188912 w 307"/>
              <a:gd name="T45" fmla="*/ 0 h 224"/>
              <a:gd name="T46" fmla="*/ 236537 w 307"/>
              <a:gd name="T47" fmla="*/ 0 h 224"/>
              <a:gd name="T48" fmla="*/ 290512 w 307"/>
              <a:gd name="T49" fmla="*/ 7938 h 224"/>
              <a:gd name="T50" fmla="*/ 338137 w 307"/>
              <a:gd name="T51" fmla="*/ 23813 h 224"/>
              <a:gd name="T52" fmla="*/ 377825 w 307"/>
              <a:gd name="T53" fmla="*/ 47625 h 224"/>
              <a:gd name="T54" fmla="*/ 417512 w 307"/>
              <a:gd name="T55" fmla="*/ 71438 h 224"/>
              <a:gd name="T56" fmla="*/ 447675 w 307"/>
              <a:gd name="T57" fmla="*/ 103188 h 224"/>
              <a:gd name="T58" fmla="*/ 471487 w 307"/>
              <a:gd name="T59" fmla="*/ 134938 h 224"/>
              <a:gd name="T60" fmla="*/ 487362 w 307"/>
              <a:gd name="T61" fmla="*/ 166688 h 224"/>
              <a:gd name="T62" fmla="*/ 487362 w 307"/>
              <a:gd name="T63" fmla="*/ 206375 h 224"/>
              <a:gd name="T64" fmla="*/ 487362 w 307"/>
              <a:gd name="T65" fmla="*/ 238125 h 2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07" h="224">
                <a:moveTo>
                  <a:pt x="307" y="150"/>
                </a:moveTo>
                <a:lnTo>
                  <a:pt x="297" y="170"/>
                </a:lnTo>
                <a:lnTo>
                  <a:pt x="282" y="190"/>
                </a:lnTo>
                <a:lnTo>
                  <a:pt x="267" y="205"/>
                </a:lnTo>
                <a:lnTo>
                  <a:pt x="243" y="215"/>
                </a:lnTo>
                <a:lnTo>
                  <a:pt x="218" y="220"/>
                </a:lnTo>
                <a:lnTo>
                  <a:pt x="188" y="224"/>
                </a:lnTo>
                <a:lnTo>
                  <a:pt x="159" y="220"/>
                </a:lnTo>
                <a:lnTo>
                  <a:pt x="129" y="215"/>
                </a:lnTo>
                <a:lnTo>
                  <a:pt x="99" y="205"/>
                </a:lnTo>
                <a:lnTo>
                  <a:pt x="70" y="195"/>
                </a:lnTo>
                <a:lnTo>
                  <a:pt x="50" y="175"/>
                </a:lnTo>
                <a:lnTo>
                  <a:pt x="30" y="160"/>
                </a:lnTo>
                <a:lnTo>
                  <a:pt x="15" y="140"/>
                </a:lnTo>
                <a:lnTo>
                  <a:pt x="5" y="115"/>
                </a:lnTo>
                <a:lnTo>
                  <a:pt x="0" y="95"/>
                </a:lnTo>
                <a:lnTo>
                  <a:pt x="5" y="70"/>
                </a:lnTo>
                <a:lnTo>
                  <a:pt x="10" y="50"/>
                </a:lnTo>
                <a:lnTo>
                  <a:pt x="25" y="35"/>
                </a:lnTo>
                <a:lnTo>
                  <a:pt x="45" y="20"/>
                </a:lnTo>
                <a:lnTo>
                  <a:pt x="65" y="10"/>
                </a:lnTo>
                <a:lnTo>
                  <a:pt x="94" y="0"/>
                </a:lnTo>
                <a:lnTo>
                  <a:pt x="119" y="0"/>
                </a:lnTo>
                <a:lnTo>
                  <a:pt x="149" y="0"/>
                </a:lnTo>
                <a:lnTo>
                  <a:pt x="183" y="5"/>
                </a:lnTo>
                <a:lnTo>
                  <a:pt x="213" y="15"/>
                </a:lnTo>
                <a:lnTo>
                  <a:pt x="238" y="30"/>
                </a:lnTo>
                <a:lnTo>
                  <a:pt x="263" y="45"/>
                </a:lnTo>
                <a:lnTo>
                  <a:pt x="282" y="65"/>
                </a:lnTo>
                <a:lnTo>
                  <a:pt x="297" y="85"/>
                </a:lnTo>
                <a:lnTo>
                  <a:pt x="307" y="105"/>
                </a:lnTo>
                <a:lnTo>
                  <a:pt x="307" y="130"/>
                </a:lnTo>
                <a:lnTo>
                  <a:pt x="307" y="150"/>
                </a:lnTo>
                <a:close/>
              </a:path>
            </a:pathLst>
          </a:custGeom>
          <a:solidFill>
            <a:schemeClr val="bg1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Freeform 23"/>
          <p:cNvSpPr>
            <a:spLocks/>
          </p:cNvSpPr>
          <p:nvPr/>
        </p:nvSpPr>
        <p:spPr bwMode="auto">
          <a:xfrm>
            <a:off x="4779963" y="2855913"/>
            <a:ext cx="573087" cy="371475"/>
          </a:xfrm>
          <a:custGeom>
            <a:avLst/>
            <a:gdLst>
              <a:gd name="T0" fmla="*/ 573087 w 361"/>
              <a:gd name="T1" fmla="*/ 222250 h 234"/>
              <a:gd name="T2" fmla="*/ 557212 w 361"/>
              <a:gd name="T3" fmla="*/ 261938 h 234"/>
              <a:gd name="T4" fmla="*/ 541337 w 361"/>
              <a:gd name="T5" fmla="*/ 292100 h 234"/>
              <a:gd name="T6" fmla="*/ 509587 w 361"/>
              <a:gd name="T7" fmla="*/ 315913 h 234"/>
              <a:gd name="T8" fmla="*/ 469900 w 361"/>
              <a:gd name="T9" fmla="*/ 339725 h 234"/>
              <a:gd name="T10" fmla="*/ 423862 w 361"/>
              <a:gd name="T11" fmla="*/ 355600 h 234"/>
              <a:gd name="T12" fmla="*/ 376237 w 361"/>
              <a:gd name="T13" fmla="*/ 363538 h 234"/>
              <a:gd name="T14" fmla="*/ 320675 w 361"/>
              <a:gd name="T15" fmla="*/ 371475 h 234"/>
              <a:gd name="T16" fmla="*/ 258762 w 361"/>
              <a:gd name="T17" fmla="*/ 363538 h 234"/>
              <a:gd name="T18" fmla="*/ 203200 w 361"/>
              <a:gd name="T19" fmla="*/ 355600 h 234"/>
              <a:gd name="T20" fmla="*/ 149225 w 361"/>
              <a:gd name="T21" fmla="*/ 339725 h 234"/>
              <a:gd name="T22" fmla="*/ 109537 w 361"/>
              <a:gd name="T23" fmla="*/ 315913 h 234"/>
              <a:gd name="T24" fmla="*/ 69850 w 361"/>
              <a:gd name="T25" fmla="*/ 284163 h 234"/>
              <a:gd name="T26" fmla="*/ 38100 w 361"/>
              <a:gd name="T27" fmla="*/ 254000 h 234"/>
              <a:gd name="T28" fmla="*/ 14287 w 361"/>
              <a:gd name="T29" fmla="*/ 222250 h 234"/>
              <a:gd name="T30" fmla="*/ 0 w 361"/>
              <a:gd name="T31" fmla="*/ 182563 h 234"/>
              <a:gd name="T32" fmla="*/ 0 w 361"/>
              <a:gd name="T33" fmla="*/ 142875 h 234"/>
              <a:gd name="T34" fmla="*/ 7937 w 361"/>
              <a:gd name="T35" fmla="*/ 111125 h 234"/>
              <a:gd name="T36" fmla="*/ 30162 w 361"/>
              <a:gd name="T37" fmla="*/ 79375 h 234"/>
              <a:gd name="T38" fmla="*/ 61912 w 361"/>
              <a:gd name="T39" fmla="*/ 47625 h 234"/>
              <a:gd name="T40" fmla="*/ 101600 w 361"/>
              <a:gd name="T41" fmla="*/ 31750 h 234"/>
              <a:gd name="T42" fmla="*/ 149225 w 361"/>
              <a:gd name="T43" fmla="*/ 15875 h 234"/>
              <a:gd name="T44" fmla="*/ 195262 w 361"/>
              <a:gd name="T45" fmla="*/ 0 h 234"/>
              <a:gd name="T46" fmla="*/ 250825 w 361"/>
              <a:gd name="T47" fmla="*/ 0 h 234"/>
              <a:gd name="T48" fmla="*/ 304800 w 361"/>
              <a:gd name="T49" fmla="*/ 0 h 234"/>
              <a:gd name="T50" fmla="*/ 368300 w 361"/>
              <a:gd name="T51" fmla="*/ 15875 h 234"/>
              <a:gd name="T52" fmla="*/ 415925 w 361"/>
              <a:gd name="T53" fmla="*/ 31750 h 234"/>
              <a:gd name="T54" fmla="*/ 461962 w 361"/>
              <a:gd name="T55" fmla="*/ 55563 h 234"/>
              <a:gd name="T56" fmla="*/ 501650 w 361"/>
              <a:gd name="T57" fmla="*/ 87313 h 234"/>
              <a:gd name="T58" fmla="*/ 533400 w 361"/>
              <a:gd name="T59" fmla="*/ 111125 h 234"/>
              <a:gd name="T60" fmla="*/ 557212 w 361"/>
              <a:gd name="T61" fmla="*/ 150813 h 234"/>
              <a:gd name="T62" fmla="*/ 565150 w 361"/>
              <a:gd name="T63" fmla="*/ 182563 h 234"/>
              <a:gd name="T64" fmla="*/ 565150 w 361"/>
              <a:gd name="T65" fmla="*/ 222250 h 234"/>
              <a:gd name="T66" fmla="*/ 573087 w 361"/>
              <a:gd name="T67" fmla="*/ 222250 h 23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61" h="234">
                <a:moveTo>
                  <a:pt x="361" y="140"/>
                </a:moveTo>
                <a:lnTo>
                  <a:pt x="351" y="165"/>
                </a:lnTo>
                <a:lnTo>
                  <a:pt x="341" y="184"/>
                </a:lnTo>
                <a:lnTo>
                  <a:pt x="321" y="199"/>
                </a:lnTo>
                <a:lnTo>
                  <a:pt x="296" y="214"/>
                </a:lnTo>
                <a:lnTo>
                  <a:pt x="267" y="224"/>
                </a:lnTo>
                <a:lnTo>
                  <a:pt x="237" y="229"/>
                </a:lnTo>
                <a:lnTo>
                  <a:pt x="202" y="234"/>
                </a:lnTo>
                <a:lnTo>
                  <a:pt x="163" y="229"/>
                </a:lnTo>
                <a:lnTo>
                  <a:pt x="128" y="224"/>
                </a:lnTo>
                <a:lnTo>
                  <a:pt x="94" y="214"/>
                </a:lnTo>
                <a:lnTo>
                  <a:pt x="69" y="199"/>
                </a:lnTo>
                <a:lnTo>
                  <a:pt x="44" y="179"/>
                </a:lnTo>
                <a:lnTo>
                  <a:pt x="24" y="160"/>
                </a:lnTo>
                <a:lnTo>
                  <a:pt x="9" y="140"/>
                </a:lnTo>
                <a:lnTo>
                  <a:pt x="0" y="115"/>
                </a:lnTo>
                <a:lnTo>
                  <a:pt x="0" y="90"/>
                </a:lnTo>
                <a:lnTo>
                  <a:pt x="5" y="70"/>
                </a:lnTo>
                <a:lnTo>
                  <a:pt x="19" y="50"/>
                </a:lnTo>
                <a:lnTo>
                  <a:pt x="39" y="30"/>
                </a:lnTo>
                <a:lnTo>
                  <a:pt x="64" y="20"/>
                </a:lnTo>
                <a:lnTo>
                  <a:pt x="94" y="10"/>
                </a:lnTo>
                <a:lnTo>
                  <a:pt x="123" y="0"/>
                </a:lnTo>
                <a:lnTo>
                  <a:pt x="158" y="0"/>
                </a:lnTo>
                <a:lnTo>
                  <a:pt x="192" y="0"/>
                </a:lnTo>
                <a:lnTo>
                  <a:pt x="232" y="10"/>
                </a:lnTo>
                <a:lnTo>
                  <a:pt x="262" y="20"/>
                </a:lnTo>
                <a:lnTo>
                  <a:pt x="291" y="35"/>
                </a:lnTo>
                <a:lnTo>
                  <a:pt x="316" y="55"/>
                </a:lnTo>
                <a:lnTo>
                  <a:pt x="336" y="70"/>
                </a:lnTo>
                <a:lnTo>
                  <a:pt x="351" y="95"/>
                </a:lnTo>
                <a:lnTo>
                  <a:pt x="356" y="115"/>
                </a:lnTo>
                <a:lnTo>
                  <a:pt x="356" y="140"/>
                </a:lnTo>
                <a:lnTo>
                  <a:pt x="361" y="14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4" name="Freeform 24"/>
          <p:cNvSpPr>
            <a:spLocks/>
          </p:cNvSpPr>
          <p:nvPr/>
        </p:nvSpPr>
        <p:spPr bwMode="auto">
          <a:xfrm>
            <a:off x="4779963" y="2855913"/>
            <a:ext cx="573087" cy="371475"/>
          </a:xfrm>
          <a:custGeom>
            <a:avLst/>
            <a:gdLst>
              <a:gd name="T0" fmla="*/ 573087 w 361"/>
              <a:gd name="T1" fmla="*/ 222250 h 234"/>
              <a:gd name="T2" fmla="*/ 557212 w 361"/>
              <a:gd name="T3" fmla="*/ 261938 h 234"/>
              <a:gd name="T4" fmla="*/ 541337 w 361"/>
              <a:gd name="T5" fmla="*/ 292100 h 234"/>
              <a:gd name="T6" fmla="*/ 509587 w 361"/>
              <a:gd name="T7" fmla="*/ 315913 h 234"/>
              <a:gd name="T8" fmla="*/ 469900 w 361"/>
              <a:gd name="T9" fmla="*/ 339725 h 234"/>
              <a:gd name="T10" fmla="*/ 423862 w 361"/>
              <a:gd name="T11" fmla="*/ 355600 h 234"/>
              <a:gd name="T12" fmla="*/ 376237 w 361"/>
              <a:gd name="T13" fmla="*/ 363538 h 234"/>
              <a:gd name="T14" fmla="*/ 320675 w 361"/>
              <a:gd name="T15" fmla="*/ 371475 h 234"/>
              <a:gd name="T16" fmla="*/ 258762 w 361"/>
              <a:gd name="T17" fmla="*/ 363538 h 234"/>
              <a:gd name="T18" fmla="*/ 203200 w 361"/>
              <a:gd name="T19" fmla="*/ 355600 h 234"/>
              <a:gd name="T20" fmla="*/ 149225 w 361"/>
              <a:gd name="T21" fmla="*/ 339725 h 234"/>
              <a:gd name="T22" fmla="*/ 109537 w 361"/>
              <a:gd name="T23" fmla="*/ 315913 h 234"/>
              <a:gd name="T24" fmla="*/ 69850 w 361"/>
              <a:gd name="T25" fmla="*/ 284163 h 234"/>
              <a:gd name="T26" fmla="*/ 38100 w 361"/>
              <a:gd name="T27" fmla="*/ 254000 h 234"/>
              <a:gd name="T28" fmla="*/ 14287 w 361"/>
              <a:gd name="T29" fmla="*/ 222250 h 234"/>
              <a:gd name="T30" fmla="*/ 0 w 361"/>
              <a:gd name="T31" fmla="*/ 182563 h 234"/>
              <a:gd name="T32" fmla="*/ 0 w 361"/>
              <a:gd name="T33" fmla="*/ 142875 h 234"/>
              <a:gd name="T34" fmla="*/ 7937 w 361"/>
              <a:gd name="T35" fmla="*/ 111125 h 234"/>
              <a:gd name="T36" fmla="*/ 30162 w 361"/>
              <a:gd name="T37" fmla="*/ 79375 h 234"/>
              <a:gd name="T38" fmla="*/ 61912 w 361"/>
              <a:gd name="T39" fmla="*/ 47625 h 234"/>
              <a:gd name="T40" fmla="*/ 101600 w 361"/>
              <a:gd name="T41" fmla="*/ 31750 h 234"/>
              <a:gd name="T42" fmla="*/ 149225 w 361"/>
              <a:gd name="T43" fmla="*/ 15875 h 234"/>
              <a:gd name="T44" fmla="*/ 195262 w 361"/>
              <a:gd name="T45" fmla="*/ 0 h 234"/>
              <a:gd name="T46" fmla="*/ 250825 w 361"/>
              <a:gd name="T47" fmla="*/ 0 h 234"/>
              <a:gd name="T48" fmla="*/ 304800 w 361"/>
              <a:gd name="T49" fmla="*/ 0 h 234"/>
              <a:gd name="T50" fmla="*/ 368300 w 361"/>
              <a:gd name="T51" fmla="*/ 15875 h 234"/>
              <a:gd name="T52" fmla="*/ 415925 w 361"/>
              <a:gd name="T53" fmla="*/ 31750 h 234"/>
              <a:gd name="T54" fmla="*/ 461962 w 361"/>
              <a:gd name="T55" fmla="*/ 55563 h 234"/>
              <a:gd name="T56" fmla="*/ 501650 w 361"/>
              <a:gd name="T57" fmla="*/ 87313 h 234"/>
              <a:gd name="T58" fmla="*/ 533400 w 361"/>
              <a:gd name="T59" fmla="*/ 111125 h 234"/>
              <a:gd name="T60" fmla="*/ 557212 w 361"/>
              <a:gd name="T61" fmla="*/ 150813 h 234"/>
              <a:gd name="T62" fmla="*/ 565150 w 361"/>
              <a:gd name="T63" fmla="*/ 182563 h 234"/>
              <a:gd name="T64" fmla="*/ 573087 w 361"/>
              <a:gd name="T65" fmla="*/ 222250 h 23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61" h="234">
                <a:moveTo>
                  <a:pt x="361" y="140"/>
                </a:moveTo>
                <a:lnTo>
                  <a:pt x="351" y="165"/>
                </a:lnTo>
                <a:lnTo>
                  <a:pt x="341" y="184"/>
                </a:lnTo>
                <a:lnTo>
                  <a:pt x="321" y="199"/>
                </a:lnTo>
                <a:lnTo>
                  <a:pt x="296" y="214"/>
                </a:lnTo>
                <a:lnTo>
                  <a:pt x="267" y="224"/>
                </a:lnTo>
                <a:lnTo>
                  <a:pt x="237" y="229"/>
                </a:lnTo>
                <a:lnTo>
                  <a:pt x="202" y="234"/>
                </a:lnTo>
                <a:lnTo>
                  <a:pt x="163" y="229"/>
                </a:lnTo>
                <a:lnTo>
                  <a:pt x="128" y="224"/>
                </a:lnTo>
                <a:lnTo>
                  <a:pt x="94" y="214"/>
                </a:lnTo>
                <a:lnTo>
                  <a:pt x="69" y="199"/>
                </a:lnTo>
                <a:lnTo>
                  <a:pt x="44" y="179"/>
                </a:lnTo>
                <a:lnTo>
                  <a:pt x="24" y="160"/>
                </a:lnTo>
                <a:lnTo>
                  <a:pt x="9" y="140"/>
                </a:lnTo>
                <a:lnTo>
                  <a:pt x="0" y="115"/>
                </a:lnTo>
                <a:lnTo>
                  <a:pt x="0" y="90"/>
                </a:lnTo>
                <a:lnTo>
                  <a:pt x="5" y="70"/>
                </a:lnTo>
                <a:lnTo>
                  <a:pt x="19" y="50"/>
                </a:lnTo>
                <a:lnTo>
                  <a:pt x="39" y="30"/>
                </a:lnTo>
                <a:lnTo>
                  <a:pt x="64" y="20"/>
                </a:lnTo>
                <a:lnTo>
                  <a:pt x="94" y="10"/>
                </a:lnTo>
                <a:lnTo>
                  <a:pt x="123" y="0"/>
                </a:lnTo>
                <a:lnTo>
                  <a:pt x="158" y="0"/>
                </a:lnTo>
                <a:lnTo>
                  <a:pt x="192" y="0"/>
                </a:lnTo>
                <a:lnTo>
                  <a:pt x="232" y="10"/>
                </a:lnTo>
                <a:lnTo>
                  <a:pt x="262" y="20"/>
                </a:lnTo>
                <a:lnTo>
                  <a:pt x="291" y="35"/>
                </a:lnTo>
                <a:lnTo>
                  <a:pt x="316" y="55"/>
                </a:lnTo>
                <a:lnTo>
                  <a:pt x="336" y="70"/>
                </a:lnTo>
                <a:lnTo>
                  <a:pt x="351" y="95"/>
                </a:lnTo>
                <a:lnTo>
                  <a:pt x="356" y="115"/>
                </a:lnTo>
                <a:lnTo>
                  <a:pt x="361" y="140"/>
                </a:lnTo>
                <a:close/>
              </a:path>
            </a:pathLst>
          </a:custGeom>
          <a:solidFill>
            <a:schemeClr val="bg1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5" name="Freeform 25"/>
          <p:cNvSpPr>
            <a:spLocks/>
          </p:cNvSpPr>
          <p:nvPr/>
        </p:nvSpPr>
        <p:spPr bwMode="auto">
          <a:xfrm>
            <a:off x="4025900" y="3219450"/>
            <a:ext cx="642938" cy="214313"/>
          </a:xfrm>
          <a:custGeom>
            <a:avLst/>
            <a:gdLst>
              <a:gd name="T0" fmla="*/ 0 w 405"/>
              <a:gd name="T1" fmla="*/ 71438 h 135"/>
              <a:gd name="T2" fmla="*/ 31750 w 405"/>
              <a:gd name="T3" fmla="*/ 95250 h 135"/>
              <a:gd name="T4" fmla="*/ 101600 w 405"/>
              <a:gd name="T5" fmla="*/ 142875 h 135"/>
              <a:gd name="T6" fmla="*/ 195263 w 405"/>
              <a:gd name="T7" fmla="*/ 190500 h 135"/>
              <a:gd name="T8" fmla="*/ 242888 w 405"/>
              <a:gd name="T9" fmla="*/ 206375 h 135"/>
              <a:gd name="T10" fmla="*/ 290513 w 405"/>
              <a:gd name="T11" fmla="*/ 214313 h 135"/>
              <a:gd name="T12" fmla="*/ 384175 w 405"/>
              <a:gd name="T13" fmla="*/ 214313 h 135"/>
              <a:gd name="T14" fmla="*/ 471488 w 405"/>
              <a:gd name="T15" fmla="*/ 190500 h 135"/>
              <a:gd name="T16" fmla="*/ 517525 w 405"/>
              <a:gd name="T17" fmla="*/ 174625 h 135"/>
              <a:gd name="T18" fmla="*/ 557213 w 405"/>
              <a:gd name="T19" fmla="*/ 150813 h 135"/>
              <a:gd name="T20" fmla="*/ 588963 w 405"/>
              <a:gd name="T21" fmla="*/ 127000 h 135"/>
              <a:gd name="T22" fmla="*/ 619125 w 405"/>
              <a:gd name="T23" fmla="*/ 87313 h 135"/>
              <a:gd name="T24" fmla="*/ 642938 w 405"/>
              <a:gd name="T25" fmla="*/ 55563 h 135"/>
              <a:gd name="T26" fmla="*/ 642938 w 405"/>
              <a:gd name="T27" fmla="*/ 39688 h 135"/>
              <a:gd name="T28" fmla="*/ 635000 w 405"/>
              <a:gd name="T29" fmla="*/ 23813 h 135"/>
              <a:gd name="T30" fmla="*/ 612775 w 405"/>
              <a:gd name="T31" fmla="*/ 23813 h 135"/>
              <a:gd name="T32" fmla="*/ 565150 w 405"/>
              <a:gd name="T33" fmla="*/ 31750 h 135"/>
              <a:gd name="T34" fmla="*/ 517525 w 405"/>
              <a:gd name="T35" fmla="*/ 39688 h 135"/>
              <a:gd name="T36" fmla="*/ 431800 w 405"/>
              <a:gd name="T37" fmla="*/ 71438 h 135"/>
              <a:gd name="T38" fmla="*/ 368300 w 405"/>
              <a:gd name="T39" fmla="*/ 79375 h 135"/>
              <a:gd name="T40" fmla="*/ 314325 w 405"/>
              <a:gd name="T41" fmla="*/ 79375 h 135"/>
              <a:gd name="T42" fmla="*/ 258763 w 405"/>
              <a:gd name="T43" fmla="*/ 55563 h 135"/>
              <a:gd name="T44" fmla="*/ 195263 w 405"/>
              <a:gd name="T45" fmla="*/ 31750 h 135"/>
              <a:gd name="T46" fmla="*/ 141288 w 405"/>
              <a:gd name="T47" fmla="*/ 15875 h 135"/>
              <a:gd name="T48" fmla="*/ 101600 w 405"/>
              <a:gd name="T49" fmla="*/ 0 h 135"/>
              <a:gd name="T50" fmla="*/ 53975 w 405"/>
              <a:gd name="T51" fmla="*/ 0 h 135"/>
              <a:gd name="T52" fmla="*/ 23813 w 405"/>
              <a:gd name="T53" fmla="*/ 0 h 135"/>
              <a:gd name="T54" fmla="*/ 7938 w 405"/>
              <a:gd name="T55" fmla="*/ 0 h 135"/>
              <a:gd name="T56" fmla="*/ 0 w 405"/>
              <a:gd name="T57" fmla="*/ 15875 h 135"/>
              <a:gd name="T58" fmla="*/ 0 w 405"/>
              <a:gd name="T59" fmla="*/ 39688 h 135"/>
              <a:gd name="T60" fmla="*/ 0 w 405"/>
              <a:gd name="T61" fmla="*/ 63500 h 135"/>
              <a:gd name="T62" fmla="*/ 0 w 405"/>
              <a:gd name="T63" fmla="*/ 71438 h 13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405" h="135">
                <a:moveTo>
                  <a:pt x="0" y="45"/>
                </a:moveTo>
                <a:lnTo>
                  <a:pt x="20" y="60"/>
                </a:lnTo>
                <a:lnTo>
                  <a:pt x="64" y="90"/>
                </a:lnTo>
                <a:lnTo>
                  <a:pt x="123" y="120"/>
                </a:lnTo>
                <a:lnTo>
                  <a:pt x="153" y="130"/>
                </a:lnTo>
                <a:lnTo>
                  <a:pt x="183" y="135"/>
                </a:lnTo>
                <a:lnTo>
                  <a:pt x="242" y="135"/>
                </a:lnTo>
                <a:lnTo>
                  <a:pt x="297" y="120"/>
                </a:lnTo>
                <a:lnTo>
                  <a:pt x="326" y="110"/>
                </a:lnTo>
                <a:lnTo>
                  <a:pt x="351" y="95"/>
                </a:lnTo>
                <a:lnTo>
                  <a:pt x="371" y="80"/>
                </a:lnTo>
                <a:lnTo>
                  <a:pt x="390" y="55"/>
                </a:lnTo>
                <a:lnTo>
                  <a:pt x="405" y="35"/>
                </a:lnTo>
                <a:lnTo>
                  <a:pt x="405" y="25"/>
                </a:lnTo>
                <a:lnTo>
                  <a:pt x="400" y="15"/>
                </a:lnTo>
                <a:lnTo>
                  <a:pt x="386" y="15"/>
                </a:lnTo>
                <a:lnTo>
                  <a:pt x="356" y="20"/>
                </a:lnTo>
                <a:lnTo>
                  <a:pt x="326" y="25"/>
                </a:lnTo>
                <a:lnTo>
                  <a:pt x="272" y="45"/>
                </a:lnTo>
                <a:lnTo>
                  <a:pt x="232" y="50"/>
                </a:lnTo>
                <a:lnTo>
                  <a:pt x="198" y="50"/>
                </a:lnTo>
                <a:lnTo>
                  <a:pt x="163" y="35"/>
                </a:lnTo>
                <a:lnTo>
                  <a:pt x="123" y="20"/>
                </a:lnTo>
                <a:lnTo>
                  <a:pt x="89" y="10"/>
                </a:lnTo>
                <a:lnTo>
                  <a:pt x="64" y="0"/>
                </a:lnTo>
                <a:lnTo>
                  <a:pt x="34" y="0"/>
                </a:lnTo>
                <a:lnTo>
                  <a:pt x="15" y="0"/>
                </a:lnTo>
                <a:lnTo>
                  <a:pt x="5" y="0"/>
                </a:lnTo>
                <a:lnTo>
                  <a:pt x="0" y="10"/>
                </a:lnTo>
                <a:lnTo>
                  <a:pt x="0" y="25"/>
                </a:lnTo>
                <a:lnTo>
                  <a:pt x="0" y="40"/>
                </a:lnTo>
                <a:lnTo>
                  <a:pt x="0" y="4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6" name="Freeform 26"/>
          <p:cNvSpPr>
            <a:spLocks/>
          </p:cNvSpPr>
          <p:nvPr/>
        </p:nvSpPr>
        <p:spPr bwMode="auto">
          <a:xfrm>
            <a:off x="4049713" y="3243263"/>
            <a:ext cx="642937" cy="214312"/>
          </a:xfrm>
          <a:custGeom>
            <a:avLst/>
            <a:gdLst>
              <a:gd name="T0" fmla="*/ 0 w 405"/>
              <a:gd name="T1" fmla="*/ 71437 h 135"/>
              <a:gd name="T2" fmla="*/ 30162 w 405"/>
              <a:gd name="T3" fmla="*/ 95250 h 135"/>
              <a:gd name="T4" fmla="*/ 101600 w 405"/>
              <a:gd name="T5" fmla="*/ 142875 h 135"/>
              <a:gd name="T6" fmla="*/ 195262 w 405"/>
              <a:gd name="T7" fmla="*/ 190500 h 135"/>
              <a:gd name="T8" fmla="*/ 242887 w 405"/>
              <a:gd name="T9" fmla="*/ 206375 h 135"/>
              <a:gd name="T10" fmla="*/ 290512 w 405"/>
              <a:gd name="T11" fmla="*/ 214312 h 135"/>
              <a:gd name="T12" fmla="*/ 384175 w 405"/>
              <a:gd name="T13" fmla="*/ 214312 h 135"/>
              <a:gd name="T14" fmla="*/ 469900 w 405"/>
              <a:gd name="T15" fmla="*/ 190500 h 135"/>
              <a:gd name="T16" fmla="*/ 517525 w 405"/>
              <a:gd name="T17" fmla="*/ 174625 h 135"/>
              <a:gd name="T18" fmla="*/ 557212 w 405"/>
              <a:gd name="T19" fmla="*/ 150812 h 135"/>
              <a:gd name="T20" fmla="*/ 588962 w 405"/>
              <a:gd name="T21" fmla="*/ 127000 h 135"/>
              <a:gd name="T22" fmla="*/ 619125 w 405"/>
              <a:gd name="T23" fmla="*/ 87312 h 135"/>
              <a:gd name="T24" fmla="*/ 642937 w 405"/>
              <a:gd name="T25" fmla="*/ 55562 h 135"/>
              <a:gd name="T26" fmla="*/ 642937 w 405"/>
              <a:gd name="T27" fmla="*/ 39687 h 135"/>
              <a:gd name="T28" fmla="*/ 635000 w 405"/>
              <a:gd name="T29" fmla="*/ 23812 h 135"/>
              <a:gd name="T30" fmla="*/ 611187 w 405"/>
              <a:gd name="T31" fmla="*/ 23812 h 135"/>
              <a:gd name="T32" fmla="*/ 565150 w 405"/>
              <a:gd name="T33" fmla="*/ 31750 h 135"/>
              <a:gd name="T34" fmla="*/ 517525 w 405"/>
              <a:gd name="T35" fmla="*/ 39687 h 135"/>
              <a:gd name="T36" fmla="*/ 431800 w 405"/>
              <a:gd name="T37" fmla="*/ 71437 h 135"/>
              <a:gd name="T38" fmla="*/ 368300 w 405"/>
              <a:gd name="T39" fmla="*/ 79375 h 135"/>
              <a:gd name="T40" fmla="*/ 312737 w 405"/>
              <a:gd name="T41" fmla="*/ 79375 h 135"/>
              <a:gd name="T42" fmla="*/ 258762 w 405"/>
              <a:gd name="T43" fmla="*/ 55562 h 135"/>
              <a:gd name="T44" fmla="*/ 195262 w 405"/>
              <a:gd name="T45" fmla="*/ 31750 h 135"/>
              <a:gd name="T46" fmla="*/ 141287 w 405"/>
              <a:gd name="T47" fmla="*/ 15875 h 135"/>
              <a:gd name="T48" fmla="*/ 101600 w 405"/>
              <a:gd name="T49" fmla="*/ 0 h 135"/>
              <a:gd name="T50" fmla="*/ 53975 w 405"/>
              <a:gd name="T51" fmla="*/ 0 h 135"/>
              <a:gd name="T52" fmla="*/ 22225 w 405"/>
              <a:gd name="T53" fmla="*/ 0 h 135"/>
              <a:gd name="T54" fmla="*/ 7937 w 405"/>
              <a:gd name="T55" fmla="*/ 0 h 135"/>
              <a:gd name="T56" fmla="*/ 0 w 405"/>
              <a:gd name="T57" fmla="*/ 15875 h 135"/>
              <a:gd name="T58" fmla="*/ 0 w 405"/>
              <a:gd name="T59" fmla="*/ 39687 h 135"/>
              <a:gd name="T60" fmla="*/ 0 w 405"/>
              <a:gd name="T61" fmla="*/ 71437 h 13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05" h="135">
                <a:moveTo>
                  <a:pt x="0" y="45"/>
                </a:moveTo>
                <a:lnTo>
                  <a:pt x="19" y="60"/>
                </a:lnTo>
                <a:lnTo>
                  <a:pt x="64" y="90"/>
                </a:lnTo>
                <a:lnTo>
                  <a:pt x="123" y="120"/>
                </a:lnTo>
                <a:lnTo>
                  <a:pt x="153" y="130"/>
                </a:lnTo>
                <a:lnTo>
                  <a:pt x="183" y="135"/>
                </a:lnTo>
                <a:lnTo>
                  <a:pt x="242" y="135"/>
                </a:lnTo>
                <a:lnTo>
                  <a:pt x="296" y="120"/>
                </a:lnTo>
                <a:lnTo>
                  <a:pt x="326" y="110"/>
                </a:lnTo>
                <a:lnTo>
                  <a:pt x="351" y="95"/>
                </a:lnTo>
                <a:lnTo>
                  <a:pt x="371" y="80"/>
                </a:lnTo>
                <a:lnTo>
                  <a:pt x="390" y="55"/>
                </a:lnTo>
                <a:lnTo>
                  <a:pt x="405" y="35"/>
                </a:lnTo>
                <a:lnTo>
                  <a:pt x="405" y="25"/>
                </a:lnTo>
                <a:lnTo>
                  <a:pt x="400" y="15"/>
                </a:lnTo>
                <a:lnTo>
                  <a:pt x="385" y="15"/>
                </a:lnTo>
                <a:lnTo>
                  <a:pt x="356" y="20"/>
                </a:lnTo>
                <a:lnTo>
                  <a:pt x="326" y="25"/>
                </a:lnTo>
                <a:lnTo>
                  <a:pt x="272" y="45"/>
                </a:lnTo>
                <a:lnTo>
                  <a:pt x="232" y="50"/>
                </a:lnTo>
                <a:lnTo>
                  <a:pt x="197" y="50"/>
                </a:lnTo>
                <a:lnTo>
                  <a:pt x="163" y="35"/>
                </a:lnTo>
                <a:lnTo>
                  <a:pt x="123" y="20"/>
                </a:lnTo>
                <a:lnTo>
                  <a:pt x="89" y="10"/>
                </a:lnTo>
                <a:lnTo>
                  <a:pt x="64" y="0"/>
                </a:lnTo>
                <a:lnTo>
                  <a:pt x="34" y="0"/>
                </a:lnTo>
                <a:lnTo>
                  <a:pt x="14" y="0"/>
                </a:lnTo>
                <a:lnTo>
                  <a:pt x="5" y="0"/>
                </a:lnTo>
                <a:lnTo>
                  <a:pt x="0" y="10"/>
                </a:lnTo>
                <a:lnTo>
                  <a:pt x="0" y="25"/>
                </a:lnTo>
                <a:lnTo>
                  <a:pt x="0" y="45"/>
                </a:lnTo>
                <a:close/>
              </a:path>
            </a:pathLst>
          </a:custGeom>
          <a:solidFill>
            <a:schemeClr val="bg1"/>
          </a:solidFill>
          <a:ln w="5556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7" name="Freeform 27"/>
          <p:cNvSpPr>
            <a:spLocks/>
          </p:cNvSpPr>
          <p:nvPr/>
        </p:nvSpPr>
        <p:spPr bwMode="auto">
          <a:xfrm>
            <a:off x="4519613" y="4373563"/>
            <a:ext cx="393700" cy="2008187"/>
          </a:xfrm>
          <a:custGeom>
            <a:avLst/>
            <a:gdLst>
              <a:gd name="T0" fmla="*/ 260350 w 248"/>
              <a:gd name="T1" fmla="*/ 0 h 1265"/>
              <a:gd name="T2" fmla="*/ 322263 w 248"/>
              <a:gd name="T3" fmla="*/ 347662 h 1265"/>
              <a:gd name="T4" fmla="*/ 361950 w 248"/>
              <a:gd name="T5" fmla="*/ 641350 h 1265"/>
              <a:gd name="T6" fmla="*/ 393700 w 248"/>
              <a:gd name="T7" fmla="*/ 893762 h 1265"/>
              <a:gd name="T8" fmla="*/ 393700 w 248"/>
              <a:gd name="T9" fmla="*/ 1130300 h 1265"/>
              <a:gd name="T10" fmla="*/ 393700 w 248"/>
              <a:gd name="T11" fmla="*/ 1408112 h 1265"/>
              <a:gd name="T12" fmla="*/ 377825 w 248"/>
              <a:gd name="T13" fmla="*/ 1541462 h 1265"/>
              <a:gd name="T14" fmla="*/ 369888 w 248"/>
              <a:gd name="T15" fmla="*/ 1660525 h 1265"/>
              <a:gd name="T16" fmla="*/ 346075 w 248"/>
              <a:gd name="T17" fmla="*/ 1755775 h 1265"/>
              <a:gd name="T18" fmla="*/ 322263 w 248"/>
              <a:gd name="T19" fmla="*/ 1827212 h 1265"/>
              <a:gd name="T20" fmla="*/ 282575 w 248"/>
              <a:gd name="T21" fmla="*/ 1874837 h 1265"/>
              <a:gd name="T22" fmla="*/ 236538 w 248"/>
              <a:gd name="T23" fmla="*/ 1912937 h 1265"/>
              <a:gd name="T24" fmla="*/ 180975 w 248"/>
              <a:gd name="T25" fmla="*/ 1944687 h 1265"/>
              <a:gd name="T26" fmla="*/ 125413 w 248"/>
              <a:gd name="T27" fmla="*/ 1968500 h 1265"/>
              <a:gd name="T28" fmla="*/ 39688 w 248"/>
              <a:gd name="T29" fmla="*/ 2000250 h 1265"/>
              <a:gd name="T30" fmla="*/ 0 w 248"/>
              <a:gd name="T31" fmla="*/ 2008187 h 1265"/>
              <a:gd name="T32" fmla="*/ 260350 w 248"/>
              <a:gd name="T33" fmla="*/ 0 h 126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8" h="1265">
                <a:moveTo>
                  <a:pt x="164" y="0"/>
                </a:moveTo>
                <a:lnTo>
                  <a:pt x="203" y="219"/>
                </a:lnTo>
                <a:lnTo>
                  <a:pt x="228" y="404"/>
                </a:lnTo>
                <a:lnTo>
                  <a:pt x="248" y="563"/>
                </a:lnTo>
                <a:lnTo>
                  <a:pt x="248" y="712"/>
                </a:lnTo>
                <a:lnTo>
                  <a:pt x="248" y="887"/>
                </a:lnTo>
                <a:lnTo>
                  <a:pt x="238" y="971"/>
                </a:lnTo>
                <a:lnTo>
                  <a:pt x="233" y="1046"/>
                </a:lnTo>
                <a:lnTo>
                  <a:pt x="218" y="1106"/>
                </a:lnTo>
                <a:lnTo>
                  <a:pt x="203" y="1151"/>
                </a:lnTo>
                <a:lnTo>
                  <a:pt x="178" y="1181"/>
                </a:lnTo>
                <a:lnTo>
                  <a:pt x="149" y="1205"/>
                </a:lnTo>
                <a:lnTo>
                  <a:pt x="114" y="1225"/>
                </a:lnTo>
                <a:lnTo>
                  <a:pt x="79" y="1240"/>
                </a:lnTo>
                <a:lnTo>
                  <a:pt x="25" y="1260"/>
                </a:lnTo>
                <a:lnTo>
                  <a:pt x="0" y="1265"/>
                </a:lnTo>
                <a:lnTo>
                  <a:pt x="16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8" name="Freeform 28"/>
          <p:cNvSpPr>
            <a:spLocks/>
          </p:cNvSpPr>
          <p:nvPr/>
        </p:nvSpPr>
        <p:spPr bwMode="auto">
          <a:xfrm>
            <a:off x="4519613" y="4373563"/>
            <a:ext cx="393700" cy="2008187"/>
          </a:xfrm>
          <a:custGeom>
            <a:avLst/>
            <a:gdLst>
              <a:gd name="T0" fmla="*/ 260350 w 248"/>
              <a:gd name="T1" fmla="*/ 0 h 1265"/>
              <a:gd name="T2" fmla="*/ 322263 w 248"/>
              <a:gd name="T3" fmla="*/ 347662 h 1265"/>
              <a:gd name="T4" fmla="*/ 361950 w 248"/>
              <a:gd name="T5" fmla="*/ 641350 h 1265"/>
              <a:gd name="T6" fmla="*/ 393700 w 248"/>
              <a:gd name="T7" fmla="*/ 893762 h 1265"/>
              <a:gd name="T8" fmla="*/ 393700 w 248"/>
              <a:gd name="T9" fmla="*/ 1130300 h 1265"/>
              <a:gd name="T10" fmla="*/ 393700 w 248"/>
              <a:gd name="T11" fmla="*/ 1408112 h 1265"/>
              <a:gd name="T12" fmla="*/ 377825 w 248"/>
              <a:gd name="T13" fmla="*/ 1541462 h 1265"/>
              <a:gd name="T14" fmla="*/ 369888 w 248"/>
              <a:gd name="T15" fmla="*/ 1660525 h 1265"/>
              <a:gd name="T16" fmla="*/ 346075 w 248"/>
              <a:gd name="T17" fmla="*/ 1755775 h 1265"/>
              <a:gd name="T18" fmla="*/ 322263 w 248"/>
              <a:gd name="T19" fmla="*/ 1827212 h 1265"/>
              <a:gd name="T20" fmla="*/ 282575 w 248"/>
              <a:gd name="T21" fmla="*/ 1874837 h 1265"/>
              <a:gd name="T22" fmla="*/ 236538 w 248"/>
              <a:gd name="T23" fmla="*/ 1912937 h 1265"/>
              <a:gd name="T24" fmla="*/ 180975 w 248"/>
              <a:gd name="T25" fmla="*/ 1944687 h 1265"/>
              <a:gd name="T26" fmla="*/ 125413 w 248"/>
              <a:gd name="T27" fmla="*/ 1968500 h 1265"/>
              <a:gd name="T28" fmla="*/ 39688 w 248"/>
              <a:gd name="T29" fmla="*/ 2000250 h 1265"/>
              <a:gd name="T30" fmla="*/ 0 w 248"/>
              <a:gd name="T31" fmla="*/ 2008187 h 126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48" h="1265">
                <a:moveTo>
                  <a:pt x="164" y="0"/>
                </a:moveTo>
                <a:lnTo>
                  <a:pt x="203" y="219"/>
                </a:lnTo>
                <a:lnTo>
                  <a:pt x="228" y="404"/>
                </a:lnTo>
                <a:lnTo>
                  <a:pt x="248" y="563"/>
                </a:lnTo>
                <a:lnTo>
                  <a:pt x="248" y="712"/>
                </a:lnTo>
                <a:lnTo>
                  <a:pt x="248" y="887"/>
                </a:lnTo>
                <a:lnTo>
                  <a:pt x="238" y="971"/>
                </a:lnTo>
                <a:lnTo>
                  <a:pt x="233" y="1046"/>
                </a:lnTo>
                <a:lnTo>
                  <a:pt x="218" y="1106"/>
                </a:lnTo>
                <a:lnTo>
                  <a:pt x="203" y="1151"/>
                </a:lnTo>
                <a:lnTo>
                  <a:pt x="178" y="1181"/>
                </a:lnTo>
                <a:lnTo>
                  <a:pt x="149" y="1205"/>
                </a:lnTo>
                <a:lnTo>
                  <a:pt x="114" y="1225"/>
                </a:lnTo>
                <a:lnTo>
                  <a:pt x="79" y="1240"/>
                </a:lnTo>
                <a:lnTo>
                  <a:pt x="25" y="1260"/>
                </a:lnTo>
                <a:lnTo>
                  <a:pt x="0" y="1265"/>
                </a:lnTo>
              </a:path>
            </a:pathLst>
          </a:custGeom>
          <a:solidFill>
            <a:schemeClr val="bg1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2"/>
          <p:cNvSpPr>
            <a:spLocks/>
          </p:cNvSpPr>
          <p:nvPr/>
        </p:nvSpPr>
        <p:spPr bwMode="auto">
          <a:xfrm>
            <a:off x="2628900" y="2820988"/>
            <a:ext cx="1108075" cy="425450"/>
          </a:xfrm>
          <a:custGeom>
            <a:avLst/>
            <a:gdLst>
              <a:gd name="T0" fmla="*/ 1108075 w 698"/>
              <a:gd name="T1" fmla="*/ 119063 h 268"/>
              <a:gd name="T2" fmla="*/ 1073150 w 698"/>
              <a:gd name="T3" fmla="*/ 95250 h 268"/>
              <a:gd name="T4" fmla="*/ 990600 w 698"/>
              <a:gd name="T5" fmla="*/ 60325 h 268"/>
              <a:gd name="T6" fmla="*/ 836613 w 698"/>
              <a:gd name="T7" fmla="*/ 23813 h 268"/>
              <a:gd name="T8" fmla="*/ 625475 w 698"/>
              <a:gd name="T9" fmla="*/ 0 h 268"/>
              <a:gd name="T10" fmla="*/ 506413 w 698"/>
              <a:gd name="T11" fmla="*/ 0 h 268"/>
              <a:gd name="T12" fmla="*/ 388938 w 698"/>
              <a:gd name="T13" fmla="*/ 23813 h 268"/>
              <a:gd name="T14" fmla="*/ 282575 w 698"/>
              <a:gd name="T15" fmla="*/ 47625 h 268"/>
              <a:gd name="T16" fmla="*/ 188913 w 698"/>
              <a:gd name="T17" fmla="*/ 82550 h 268"/>
              <a:gd name="T18" fmla="*/ 47625 w 698"/>
              <a:gd name="T19" fmla="*/ 153988 h 268"/>
              <a:gd name="T20" fmla="*/ 0 w 698"/>
              <a:gd name="T21" fmla="*/ 188913 h 268"/>
              <a:gd name="T22" fmla="*/ 58738 w 698"/>
              <a:gd name="T23" fmla="*/ 225425 h 268"/>
              <a:gd name="T24" fmla="*/ 200025 w 698"/>
              <a:gd name="T25" fmla="*/ 295275 h 268"/>
              <a:gd name="T26" fmla="*/ 377825 w 698"/>
              <a:gd name="T27" fmla="*/ 377825 h 268"/>
              <a:gd name="T28" fmla="*/ 471488 w 698"/>
              <a:gd name="T29" fmla="*/ 412750 h 268"/>
              <a:gd name="T30" fmla="*/ 554038 w 698"/>
              <a:gd name="T31" fmla="*/ 425450 h 268"/>
              <a:gd name="T32" fmla="*/ 719138 w 698"/>
              <a:gd name="T33" fmla="*/ 412750 h 268"/>
              <a:gd name="T34" fmla="*/ 873125 w 698"/>
              <a:gd name="T35" fmla="*/ 401638 h 268"/>
              <a:gd name="T36" fmla="*/ 1038225 w 698"/>
              <a:gd name="T37" fmla="*/ 366713 h 268"/>
              <a:gd name="T38" fmla="*/ 1108075 w 698"/>
              <a:gd name="T39" fmla="*/ 119063 h 2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8" h="268">
                <a:moveTo>
                  <a:pt x="698" y="75"/>
                </a:moveTo>
                <a:lnTo>
                  <a:pt x="676" y="60"/>
                </a:lnTo>
                <a:lnTo>
                  <a:pt x="624" y="38"/>
                </a:lnTo>
                <a:lnTo>
                  <a:pt x="527" y="15"/>
                </a:lnTo>
                <a:lnTo>
                  <a:pt x="394" y="0"/>
                </a:lnTo>
                <a:lnTo>
                  <a:pt x="319" y="0"/>
                </a:lnTo>
                <a:lnTo>
                  <a:pt x="245" y="15"/>
                </a:lnTo>
                <a:lnTo>
                  <a:pt x="178" y="30"/>
                </a:lnTo>
                <a:lnTo>
                  <a:pt x="119" y="52"/>
                </a:lnTo>
                <a:lnTo>
                  <a:pt x="30" y="97"/>
                </a:lnTo>
                <a:lnTo>
                  <a:pt x="0" y="119"/>
                </a:lnTo>
                <a:lnTo>
                  <a:pt x="37" y="142"/>
                </a:lnTo>
                <a:lnTo>
                  <a:pt x="126" y="186"/>
                </a:lnTo>
                <a:lnTo>
                  <a:pt x="238" y="238"/>
                </a:lnTo>
                <a:lnTo>
                  <a:pt x="297" y="260"/>
                </a:lnTo>
                <a:lnTo>
                  <a:pt x="349" y="268"/>
                </a:lnTo>
                <a:lnTo>
                  <a:pt x="453" y="260"/>
                </a:lnTo>
                <a:lnTo>
                  <a:pt x="550" y="253"/>
                </a:lnTo>
                <a:lnTo>
                  <a:pt x="654" y="231"/>
                </a:lnTo>
                <a:lnTo>
                  <a:pt x="698" y="75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1214438" y="817563"/>
            <a:ext cx="2924175" cy="1851025"/>
          </a:xfrm>
          <a:custGeom>
            <a:avLst/>
            <a:gdLst>
              <a:gd name="T0" fmla="*/ 258763 w 1842"/>
              <a:gd name="T1" fmla="*/ 0 h 1166"/>
              <a:gd name="T2" fmla="*/ 376238 w 1842"/>
              <a:gd name="T3" fmla="*/ 82550 h 1166"/>
              <a:gd name="T4" fmla="*/ 447675 w 1842"/>
              <a:gd name="T5" fmla="*/ 200025 h 1166"/>
              <a:gd name="T6" fmla="*/ 495300 w 1842"/>
              <a:gd name="T7" fmla="*/ 365125 h 1166"/>
              <a:gd name="T8" fmla="*/ 530225 w 1842"/>
              <a:gd name="T9" fmla="*/ 942975 h 1166"/>
              <a:gd name="T10" fmla="*/ 577850 w 1842"/>
              <a:gd name="T11" fmla="*/ 1155700 h 1166"/>
              <a:gd name="T12" fmla="*/ 647700 w 1842"/>
              <a:gd name="T13" fmla="*/ 1238250 h 1166"/>
              <a:gd name="T14" fmla="*/ 730250 w 1842"/>
              <a:gd name="T15" fmla="*/ 1273175 h 1166"/>
              <a:gd name="T16" fmla="*/ 895350 w 1842"/>
              <a:gd name="T17" fmla="*/ 1284288 h 1166"/>
              <a:gd name="T18" fmla="*/ 989013 w 1842"/>
              <a:gd name="T19" fmla="*/ 1238250 h 1166"/>
              <a:gd name="T20" fmla="*/ 1036638 w 1842"/>
              <a:gd name="T21" fmla="*/ 1177925 h 1166"/>
              <a:gd name="T22" fmla="*/ 1071563 w 1842"/>
              <a:gd name="T23" fmla="*/ 1025525 h 1166"/>
              <a:gd name="T24" fmla="*/ 1036638 w 1842"/>
              <a:gd name="T25" fmla="*/ 365125 h 1166"/>
              <a:gd name="T26" fmla="*/ 1071563 w 1842"/>
              <a:gd name="T27" fmla="*/ 234950 h 1166"/>
              <a:gd name="T28" fmla="*/ 1166813 w 1842"/>
              <a:gd name="T29" fmla="*/ 152400 h 1166"/>
              <a:gd name="T30" fmla="*/ 1260475 w 1842"/>
              <a:gd name="T31" fmla="*/ 141288 h 1166"/>
              <a:gd name="T32" fmla="*/ 1355725 w 1842"/>
              <a:gd name="T33" fmla="*/ 200025 h 1166"/>
              <a:gd name="T34" fmla="*/ 1425575 w 1842"/>
              <a:gd name="T35" fmla="*/ 352425 h 1166"/>
              <a:gd name="T36" fmla="*/ 1508125 w 1842"/>
              <a:gd name="T37" fmla="*/ 1131888 h 1166"/>
              <a:gd name="T38" fmla="*/ 1603375 w 1842"/>
              <a:gd name="T39" fmla="*/ 1296988 h 1166"/>
              <a:gd name="T40" fmla="*/ 1685925 w 1842"/>
              <a:gd name="T41" fmla="*/ 1331913 h 1166"/>
              <a:gd name="T42" fmla="*/ 2924175 w 1842"/>
              <a:gd name="T43" fmla="*/ 1473200 h 1166"/>
              <a:gd name="T44" fmla="*/ 2346325 w 1842"/>
              <a:gd name="T45" fmla="*/ 1816100 h 1166"/>
              <a:gd name="T46" fmla="*/ 1366838 w 1842"/>
              <a:gd name="T47" fmla="*/ 1720850 h 1166"/>
              <a:gd name="T48" fmla="*/ 706438 w 1842"/>
              <a:gd name="T49" fmla="*/ 1627188 h 1166"/>
              <a:gd name="T50" fmla="*/ 317500 w 1842"/>
              <a:gd name="T51" fmla="*/ 1544638 h 1166"/>
              <a:gd name="T52" fmla="*/ 176213 w 1842"/>
              <a:gd name="T53" fmla="*/ 1438275 h 1166"/>
              <a:gd name="T54" fmla="*/ 82550 w 1842"/>
              <a:gd name="T55" fmla="*/ 1249363 h 1166"/>
              <a:gd name="T56" fmla="*/ 22225 w 1842"/>
              <a:gd name="T57" fmla="*/ 860425 h 1166"/>
              <a:gd name="T58" fmla="*/ 0 w 1842"/>
              <a:gd name="T59" fmla="*/ 423863 h 1166"/>
              <a:gd name="T60" fmla="*/ 22225 w 1842"/>
              <a:gd name="T61" fmla="*/ 223838 h 1166"/>
              <a:gd name="T62" fmla="*/ 82550 w 1842"/>
              <a:gd name="T63" fmla="*/ 93663 h 1166"/>
              <a:gd name="T64" fmla="*/ 165100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11" y="0"/>
                </a:moveTo>
                <a:lnTo>
                  <a:pt x="163" y="0"/>
                </a:lnTo>
                <a:lnTo>
                  <a:pt x="208" y="22"/>
                </a:lnTo>
                <a:lnTo>
                  <a:pt x="237" y="52"/>
                </a:lnTo>
                <a:lnTo>
                  <a:pt x="267" y="81"/>
                </a:lnTo>
                <a:lnTo>
                  <a:pt x="282" y="126"/>
                </a:lnTo>
                <a:lnTo>
                  <a:pt x="297" y="163"/>
                </a:lnTo>
                <a:lnTo>
                  <a:pt x="312" y="230"/>
                </a:lnTo>
                <a:lnTo>
                  <a:pt x="319" y="445"/>
                </a:lnTo>
                <a:lnTo>
                  <a:pt x="334" y="594"/>
                </a:lnTo>
                <a:lnTo>
                  <a:pt x="349" y="698"/>
                </a:lnTo>
                <a:lnTo>
                  <a:pt x="364" y="728"/>
                </a:lnTo>
                <a:lnTo>
                  <a:pt x="378" y="757"/>
                </a:lnTo>
                <a:lnTo>
                  <a:pt x="408" y="780"/>
                </a:lnTo>
                <a:lnTo>
                  <a:pt x="430" y="794"/>
                </a:lnTo>
                <a:lnTo>
                  <a:pt x="460" y="802"/>
                </a:lnTo>
                <a:lnTo>
                  <a:pt x="497" y="809"/>
                </a:lnTo>
                <a:lnTo>
                  <a:pt x="564" y="809"/>
                </a:lnTo>
                <a:lnTo>
                  <a:pt x="594" y="794"/>
                </a:lnTo>
                <a:lnTo>
                  <a:pt x="623" y="780"/>
                </a:lnTo>
                <a:lnTo>
                  <a:pt x="638" y="765"/>
                </a:lnTo>
                <a:lnTo>
                  <a:pt x="653" y="742"/>
                </a:lnTo>
                <a:lnTo>
                  <a:pt x="668" y="690"/>
                </a:lnTo>
                <a:lnTo>
                  <a:pt x="675" y="646"/>
                </a:lnTo>
                <a:lnTo>
                  <a:pt x="668" y="430"/>
                </a:lnTo>
                <a:lnTo>
                  <a:pt x="653" y="230"/>
                </a:lnTo>
                <a:lnTo>
                  <a:pt x="661" y="193"/>
                </a:lnTo>
                <a:lnTo>
                  <a:pt x="675" y="148"/>
                </a:lnTo>
                <a:lnTo>
                  <a:pt x="713" y="111"/>
                </a:lnTo>
                <a:lnTo>
                  <a:pt x="735" y="96"/>
                </a:lnTo>
                <a:lnTo>
                  <a:pt x="765" y="89"/>
                </a:lnTo>
                <a:lnTo>
                  <a:pt x="794" y="89"/>
                </a:lnTo>
                <a:lnTo>
                  <a:pt x="817" y="96"/>
                </a:lnTo>
                <a:lnTo>
                  <a:pt x="854" y="126"/>
                </a:lnTo>
                <a:lnTo>
                  <a:pt x="883" y="170"/>
                </a:lnTo>
                <a:lnTo>
                  <a:pt x="898" y="222"/>
                </a:lnTo>
                <a:lnTo>
                  <a:pt x="935" y="661"/>
                </a:lnTo>
                <a:lnTo>
                  <a:pt x="950" y="713"/>
                </a:lnTo>
                <a:lnTo>
                  <a:pt x="973" y="772"/>
                </a:lnTo>
                <a:lnTo>
                  <a:pt x="1010" y="817"/>
                </a:lnTo>
                <a:lnTo>
                  <a:pt x="1032" y="832"/>
                </a:lnTo>
                <a:lnTo>
                  <a:pt x="1062" y="839"/>
                </a:lnTo>
                <a:lnTo>
                  <a:pt x="1478" y="884"/>
                </a:lnTo>
                <a:lnTo>
                  <a:pt x="1842" y="928"/>
                </a:lnTo>
                <a:lnTo>
                  <a:pt x="1819" y="1166"/>
                </a:lnTo>
                <a:lnTo>
                  <a:pt x="1478" y="1144"/>
                </a:lnTo>
                <a:lnTo>
                  <a:pt x="1077" y="1106"/>
                </a:lnTo>
                <a:lnTo>
                  <a:pt x="861" y="1084"/>
                </a:lnTo>
                <a:lnTo>
                  <a:pt x="653" y="1062"/>
                </a:lnTo>
                <a:lnTo>
                  <a:pt x="445" y="1025"/>
                </a:lnTo>
                <a:lnTo>
                  <a:pt x="245" y="988"/>
                </a:lnTo>
                <a:lnTo>
                  <a:pt x="200" y="973"/>
                </a:lnTo>
                <a:lnTo>
                  <a:pt x="148" y="943"/>
                </a:lnTo>
                <a:lnTo>
                  <a:pt x="111" y="906"/>
                </a:lnTo>
                <a:lnTo>
                  <a:pt x="74" y="854"/>
                </a:lnTo>
                <a:lnTo>
                  <a:pt x="52" y="787"/>
                </a:lnTo>
                <a:lnTo>
                  <a:pt x="37" y="705"/>
                </a:lnTo>
                <a:lnTo>
                  <a:pt x="14" y="542"/>
                </a:lnTo>
                <a:lnTo>
                  <a:pt x="7" y="386"/>
                </a:lnTo>
                <a:lnTo>
                  <a:pt x="0" y="267"/>
                </a:lnTo>
                <a:lnTo>
                  <a:pt x="0" y="193"/>
                </a:lnTo>
                <a:lnTo>
                  <a:pt x="14" y="141"/>
                </a:lnTo>
                <a:lnTo>
                  <a:pt x="29" y="89"/>
                </a:lnTo>
                <a:lnTo>
                  <a:pt x="52" y="59"/>
                </a:lnTo>
                <a:lnTo>
                  <a:pt x="96" y="14"/>
                </a:lnTo>
                <a:lnTo>
                  <a:pt x="104" y="0"/>
                </a:lnTo>
                <a:lnTo>
                  <a:pt x="11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1249363" y="852488"/>
            <a:ext cx="2924175" cy="1851025"/>
          </a:xfrm>
          <a:custGeom>
            <a:avLst/>
            <a:gdLst>
              <a:gd name="T0" fmla="*/ 258763 w 1842"/>
              <a:gd name="T1" fmla="*/ 0 h 1166"/>
              <a:gd name="T2" fmla="*/ 377825 w 1842"/>
              <a:gd name="T3" fmla="*/ 82550 h 1166"/>
              <a:gd name="T4" fmla="*/ 447675 w 1842"/>
              <a:gd name="T5" fmla="*/ 200025 h 1166"/>
              <a:gd name="T6" fmla="*/ 495300 w 1842"/>
              <a:gd name="T7" fmla="*/ 365125 h 1166"/>
              <a:gd name="T8" fmla="*/ 530225 w 1842"/>
              <a:gd name="T9" fmla="*/ 942975 h 1166"/>
              <a:gd name="T10" fmla="*/ 577850 w 1842"/>
              <a:gd name="T11" fmla="*/ 1155700 h 1166"/>
              <a:gd name="T12" fmla="*/ 647700 w 1842"/>
              <a:gd name="T13" fmla="*/ 1238250 h 1166"/>
              <a:gd name="T14" fmla="*/ 730250 w 1842"/>
              <a:gd name="T15" fmla="*/ 1273175 h 1166"/>
              <a:gd name="T16" fmla="*/ 895350 w 1842"/>
              <a:gd name="T17" fmla="*/ 1285875 h 1166"/>
              <a:gd name="T18" fmla="*/ 990600 w 1842"/>
              <a:gd name="T19" fmla="*/ 1238250 h 1166"/>
              <a:gd name="T20" fmla="*/ 1036638 w 1842"/>
              <a:gd name="T21" fmla="*/ 1179513 h 1166"/>
              <a:gd name="T22" fmla="*/ 1073150 w 1842"/>
              <a:gd name="T23" fmla="*/ 1025525 h 1166"/>
              <a:gd name="T24" fmla="*/ 1036638 w 1842"/>
              <a:gd name="T25" fmla="*/ 365125 h 1166"/>
              <a:gd name="T26" fmla="*/ 1073150 w 1842"/>
              <a:gd name="T27" fmla="*/ 234950 h 1166"/>
              <a:gd name="T28" fmla="*/ 1166813 w 1842"/>
              <a:gd name="T29" fmla="*/ 152400 h 1166"/>
              <a:gd name="T30" fmla="*/ 1262063 w 1842"/>
              <a:gd name="T31" fmla="*/ 141288 h 1166"/>
              <a:gd name="T32" fmla="*/ 1355725 w 1842"/>
              <a:gd name="T33" fmla="*/ 200025 h 1166"/>
              <a:gd name="T34" fmla="*/ 1427163 w 1842"/>
              <a:gd name="T35" fmla="*/ 354013 h 1166"/>
              <a:gd name="T36" fmla="*/ 1509713 w 1842"/>
              <a:gd name="T37" fmla="*/ 1131888 h 1166"/>
              <a:gd name="T38" fmla="*/ 1603375 w 1842"/>
              <a:gd name="T39" fmla="*/ 1296988 h 1166"/>
              <a:gd name="T40" fmla="*/ 1685925 w 1842"/>
              <a:gd name="T41" fmla="*/ 1331913 h 1166"/>
              <a:gd name="T42" fmla="*/ 2924175 w 1842"/>
              <a:gd name="T43" fmla="*/ 1473200 h 1166"/>
              <a:gd name="T44" fmla="*/ 2346325 w 1842"/>
              <a:gd name="T45" fmla="*/ 1816100 h 1166"/>
              <a:gd name="T46" fmla="*/ 1366838 w 1842"/>
              <a:gd name="T47" fmla="*/ 1720850 h 1166"/>
              <a:gd name="T48" fmla="*/ 708025 w 1842"/>
              <a:gd name="T49" fmla="*/ 1627188 h 1166"/>
              <a:gd name="T50" fmla="*/ 317500 w 1842"/>
              <a:gd name="T51" fmla="*/ 1544638 h 1166"/>
              <a:gd name="T52" fmla="*/ 176213 w 1842"/>
              <a:gd name="T53" fmla="*/ 1438275 h 1166"/>
              <a:gd name="T54" fmla="*/ 82550 w 1842"/>
              <a:gd name="T55" fmla="*/ 1249363 h 1166"/>
              <a:gd name="T56" fmla="*/ 23813 w 1842"/>
              <a:gd name="T57" fmla="*/ 860425 h 1166"/>
              <a:gd name="T58" fmla="*/ 0 w 1842"/>
              <a:gd name="T59" fmla="*/ 423863 h 1166"/>
              <a:gd name="T60" fmla="*/ 23813 w 1842"/>
              <a:gd name="T61" fmla="*/ 223838 h 1166"/>
              <a:gd name="T62" fmla="*/ 82550 w 1842"/>
              <a:gd name="T63" fmla="*/ 93663 h 1166"/>
              <a:gd name="T64" fmla="*/ 176213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11" y="0"/>
                </a:moveTo>
                <a:lnTo>
                  <a:pt x="163" y="0"/>
                </a:lnTo>
                <a:lnTo>
                  <a:pt x="208" y="22"/>
                </a:lnTo>
                <a:lnTo>
                  <a:pt x="238" y="52"/>
                </a:lnTo>
                <a:lnTo>
                  <a:pt x="267" y="82"/>
                </a:lnTo>
                <a:lnTo>
                  <a:pt x="282" y="126"/>
                </a:lnTo>
                <a:lnTo>
                  <a:pt x="297" y="163"/>
                </a:lnTo>
                <a:lnTo>
                  <a:pt x="312" y="230"/>
                </a:lnTo>
                <a:lnTo>
                  <a:pt x="319" y="446"/>
                </a:lnTo>
                <a:lnTo>
                  <a:pt x="334" y="594"/>
                </a:lnTo>
                <a:lnTo>
                  <a:pt x="349" y="698"/>
                </a:lnTo>
                <a:lnTo>
                  <a:pt x="364" y="728"/>
                </a:lnTo>
                <a:lnTo>
                  <a:pt x="379" y="758"/>
                </a:lnTo>
                <a:lnTo>
                  <a:pt x="408" y="780"/>
                </a:lnTo>
                <a:lnTo>
                  <a:pt x="431" y="795"/>
                </a:lnTo>
                <a:lnTo>
                  <a:pt x="460" y="802"/>
                </a:lnTo>
                <a:lnTo>
                  <a:pt x="497" y="810"/>
                </a:lnTo>
                <a:lnTo>
                  <a:pt x="564" y="810"/>
                </a:lnTo>
                <a:lnTo>
                  <a:pt x="594" y="795"/>
                </a:lnTo>
                <a:lnTo>
                  <a:pt x="624" y="780"/>
                </a:lnTo>
                <a:lnTo>
                  <a:pt x="639" y="765"/>
                </a:lnTo>
                <a:lnTo>
                  <a:pt x="653" y="743"/>
                </a:lnTo>
                <a:lnTo>
                  <a:pt x="668" y="691"/>
                </a:lnTo>
                <a:lnTo>
                  <a:pt x="676" y="646"/>
                </a:lnTo>
                <a:lnTo>
                  <a:pt x="668" y="431"/>
                </a:lnTo>
                <a:lnTo>
                  <a:pt x="653" y="230"/>
                </a:lnTo>
                <a:lnTo>
                  <a:pt x="661" y="193"/>
                </a:lnTo>
                <a:lnTo>
                  <a:pt x="676" y="148"/>
                </a:lnTo>
                <a:lnTo>
                  <a:pt x="713" y="111"/>
                </a:lnTo>
                <a:lnTo>
                  <a:pt x="735" y="96"/>
                </a:lnTo>
                <a:lnTo>
                  <a:pt x="765" y="89"/>
                </a:lnTo>
                <a:lnTo>
                  <a:pt x="795" y="89"/>
                </a:lnTo>
                <a:lnTo>
                  <a:pt x="817" y="96"/>
                </a:lnTo>
                <a:lnTo>
                  <a:pt x="854" y="126"/>
                </a:lnTo>
                <a:lnTo>
                  <a:pt x="884" y="171"/>
                </a:lnTo>
                <a:lnTo>
                  <a:pt x="899" y="223"/>
                </a:lnTo>
                <a:lnTo>
                  <a:pt x="936" y="661"/>
                </a:lnTo>
                <a:lnTo>
                  <a:pt x="951" y="713"/>
                </a:lnTo>
                <a:lnTo>
                  <a:pt x="973" y="772"/>
                </a:lnTo>
                <a:lnTo>
                  <a:pt x="1010" y="817"/>
                </a:lnTo>
                <a:lnTo>
                  <a:pt x="1032" y="832"/>
                </a:lnTo>
                <a:lnTo>
                  <a:pt x="1062" y="839"/>
                </a:lnTo>
                <a:lnTo>
                  <a:pt x="1478" y="884"/>
                </a:lnTo>
                <a:lnTo>
                  <a:pt x="1842" y="928"/>
                </a:lnTo>
                <a:lnTo>
                  <a:pt x="1820" y="1166"/>
                </a:lnTo>
                <a:lnTo>
                  <a:pt x="1478" y="1144"/>
                </a:lnTo>
                <a:lnTo>
                  <a:pt x="1077" y="1107"/>
                </a:lnTo>
                <a:lnTo>
                  <a:pt x="861" y="1084"/>
                </a:lnTo>
                <a:lnTo>
                  <a:pt x="653" y="1062"/>
                </a:lnTo>
                <a:lnTo>
                  <a:pt x="446" y="1025"/>
                </a:lnTo>
                <a:lnTo>
                  <a:pt x="245" y="988"/>
                </a:lnTo>
                <a:lnTo>
                  <a:pt x="200" y="973"/>
                </a:lnTo>
                <a:lnTo>
                  <a:pt x="148" y="943"/>
                </a:lnTo>
                <a:lnTo>
                  <a:pt x="111" y="906"/>
                </a:lnTo>
                <a:lnTo>
                  <a:pt x="74" y="854"/>
                </a:lnTo>
                <a:lnTo>
                  <a:pt x="52" y="787"/>
                </a:lnTo>
                <a:lnTo>
                  <a:pt x="37" y="706"/>
                </a:lnTo>
                <a:lnTo>
                  <a:pt x="15" y="542"/>
                </a:lnTo>
                <a:lnTo>
                  <a:pt x="7" y="386"/>
                </a:lnTo>
                <a:lnTo>
                  <a:pt x="0" y="267"/>
                </a:lnTo>
                <a:lnTo>
                  <a:pt x="0" y="193"/>
                </a:lnTo>
                <a:lnTo>
                  <a:pt x="15" y="141"/>
                </a:lnTo>
                <a:lnTo>
                  <a:pt x="30" y="89"/>
                </a:lnTo>
                <a:lnTo>
                  <a:pt x="52" y="59"/>
                </a:lnTo>
                <a:lnTo>
                  <a:pt x="96" y="15"/>
                </a:lnTo>
                <a:lnTo>
                  <a:pt x="111" y="0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5233988" y="817563"/>
            <a:ext cx="2924175" cy="1851025"/>
          </a:xfrm>
          <a:custGeom>
            <a:avLst/>
            <a:gdLst>
              <a:gd name="T0" fmla="*/ 2665413 w 1842"/>
              <a:gd name="T1" fmla="*/ 0 h 1166"/>
              <a:gd name="T2" fmla="*/ 2547938 w 1842"/>
              <a:gd name="T3" fmla="*/ 82550 h 1166"/>
              <a:gd name="T4" fmla="*/ 2476500 w 1842"/>
              <a:gd name="T5" fmla="*/ 200025 h 1166"/>
              <a:gd name="T6" fmla="*/ 2428875 w 1842"/>
              <a:gd name="T7" fmla="*/ 365125 h 1166"/>
              <a:gd name="T8" fmla="*/ 2393950 w 1842"/>
              <a:gd name="T9" fmla="*/ 942975 h 1166"/>
              <a:gd name="T10" fmla="*/ 2346325 w 1842"/>
              <a:gd name="T11" fmla="*/ 1155700 h 1166"/>
              <a:gd name="T12" fmla="*/ 2276475 w 1842"/>
              <a:gd name="T13" fmla="*/ 1238250 h 1166"/>
              <a:gd name="T14" fmla="*/ 2193925 w 1842"/>
              <a:gd name="T15" fmla="*/ 1273175 h 1166"/>
              <a:gd name="T16" fmla="*/ 2028825 w 1842"/>
              <a:gd name="T17" fmla="*/ 1284288 h 1166"/>
              <a:gd name="T18" fmla="*/ 1935163 w 1842"/>
              <a:gd name="T19" fmla="*/ 1238250 h 1166"/>
              <a:gd name="T20" fmla="*/ 1887538 w 1842"/>
              <a:gd name="T21" fmla="*/ 1177925 h 1166"/>
              <a:gd name="T22" fmla="*/ 1852613 w 1842"/>
              <a:gd name="T23" fmla="*/ 1025525 h 1166"/>
              <a:gd name="T24" fmla="*/ 1887538 w 1842"/>
              <a:gd name="T25" fmla="*/ 365125 h 1166"/>
              <a:gd name="T26" fmla="*/ 1852613 w 1842"/>
              <a:gd name="T27" fmla="*/ 234950 h 1166"/>
              <a:gd name="T28" fmla="*/ 1757363 w 1842"/>
              <a:gd name="T29" fmla="*/ 152400 h 1166"/>
              <a:gd name="T30" fmla="*/ 1663700 w 1842"/>
              <a:gd name="T31" fmla="*/ 141288 h 1166"/>
              <a:gd name="T32" fmla="*/ 1568450 w 1842"/>
              <a:gd name="T33" fmla="*/ 200025 h 1166"/>
              <a:gd name="T34" fmla="*/ 1498600 w 1842"/>
              <a:gd name="T35" fmla="*/ 352425 h 1166"/>
              <a:gd name="T36" fmla="*/ 1416050 w 1842"/>
              <a:gd name="T37" fmla="*/ 1131888 h 1166"/>
              <a:gd name="T38" fmla="*/ 1320800 w 1842"/>
              <a:gd name="T39" fmla="*/ 1296988 h 1166"/>
              <a:gd name="T40" fmla="*/ 1238250 w 1842"/>
              <a:gd name="T41" fmla="*/ 1331913 h 1166"/>
              <a:gd name="T42" fmla="*/ 0 w 1842"/>
              <a:gd name="T43" fmla="*/ 1473200 h 1166"/>
              <a:gd name="T44" fmla="*/ 577850 w 1842"/>
              <a:gd name="T45" fmla="*/ 1816100 h 1166"/>
              <a:gd name="T46" fmla="*/ 1557338 w 1842"/>
              <a:gd name="T47" fmla="*/ 1720850 h 1166"/>
              <a:gd name="T48" fmla="*/ 2217738 w 1842"/>
              <a:gd name="T49" fmla="*/ 1627188 h 1166"/>
              <a:gd name="T50" fmla="*/ 2606675 w 1842"/>
              <a:gd name="T51" fmla="*/ 1544638 h 1166"/>
              <a:gd name="T52" fmla="*/ 2747963 w 1842"/>
              <a:gd name="T53" fmla="*/ 1438275 h 1166"/>
              <a:gd name="T54" fmla="*/ 2841625 w 1842"/>
              <a:gd name="T55" fmla="*/ 1249363 h 1166"/>
              <a:gd name="T56" fmla="*/ 2901950 w 1842"/>
              <a:gd name="T57" fmla="*/ 860425 h 1166"/>
              <a:gd name="T58" fmla="*/ 2924175 w 1842"/>
              <a:gd name="T59" fmla="*/ 423863 h 1166"/>
              <a:gd name="T60" fmla="*/ 2901950 w 1842"/>
              <a:gd name="T61" fmla="*/ 223838 h 1166"/>
              <a:gd name="T62" fmla="*/ 2841625 w 1842"/>
              <a:gd name="T63" fmla="*/ 93663 h 1166"/>
              <a:gd name="T64" fmla="*/ 2759075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731" y="0"/>
                </a:moveTo>
                <a:lnTo>
                  <a:pt x="1679" y="0"/>
                </a:lnTo>
                <a:lnTo>
                  <a:pt x="1634" y="22"/>
                </a:lnTo>
                <a:lnTo>
                  <a:pt x="1605" y="52"/>
                </a:lnTo>
                <a:lnTo>
                  <a:pt x="1575" y="81"/>
                </a:lnTo>
                <a:lnTo>
                  <a:pt x="1560" y="126"/>
                </a:lnTo>
                <a:lnTo>
                  <a:pt x="1545" y="163"/>
                </a:lnTo>
                <a:lnTo>
                  <a:pt x="1530" y="230"/>
                </a:lnTo>
                <a:lnTo>
                  <a:pt x="1523" y="445"/>
                </a:lnTo>
                <a:lnTo>
                  <a:pt x="1508" y="594"/>
                </a:lnTo>
                <a:lnTo>
                  <a:pt x="1493" y="698"/>
                </a:lnTo>
                <a:lnTo>
                  <a:pt x="1478" y="728"/>
                </a:lnTo>
                <a:lnTo>
                  <a:pt x="1464" y="757"/>
                </a:lnTo>
                <a:lnTo>
                  <a:pt x="1434" y="780"/>
                </a:lnTo>
                <a:lnTo>
                  <a:pt x="1412" y="794"/>
                </a:lnTo>
                <a:lnTo>
                  <a:pt x="1382" y="802"/>
                </a:lnTo>
                <a:lnTo>
                  <a:pt x="1345" y="809"/>
                </a:lnTo>
                <a:lnTo>
                  <a:pt x="1278" y="809"/>
                </a:lnTo>
                <a:lnTo>
                  <a:pt x="1248" y="794"/>
                </a:lnTo>
                <a:lnTo>
                  <a:pt x="1219" y="780"/>
                </a:lnTo>
                <a:lnTo>
                  <a:pt x="1196" y="765"/>
                </a:lnTo>
                <a:lnTo>
                  <a:pt x="1189" y="742"/>
                </a:lnTo>
                <a:lnTo>
                  <a:pt x="1167" y="690"/>
                </a:lnTo>
                <a:lnTo>
                  <a:pt x="1167" y="646"/>
                </a:lnTo>
                <a:lnTo>
                  <a:pt x="1174" y="430"/>
                </a:lnTo>
                <a:lnTo>
                  <a:pt x="1189" y="230"/>
                </a:lnTo>
                <a:lnTo>
                  <a:pt x="1181" y="193"/>
                </a:lnTo>
                <a:lnTo>
                  <a:pt x="1167" y="148"/>
                </a:lnTo>
                <a:lnTo>
                  <a:pt x="1129" y="111"/>
                </a:lnTo>
                <a:lnTo>
                  <a:pt x="1107" y="96"/>
                </a:lnTo>
                <a:lnTo>
                  <a:pt x="1077" y="89"/>
                </a:lnTo>
                <a:lnTo>
                  <a:pt x="1048" y="89"/>
                </a:lnTo>
                <a:lnTo>
                  <a:pt x="1025" y="96"/>
                </a:lnTo>
                <a:lnTo>
                  <a:pt x="988" y="126"/>
                </a:lnTo>
                <a:lnTo>
                  <a:pt x="959" y="170"/>
                </a:lnTo>
                <a:lnTo>
                  <a:pt x="944" y="222"/>
                </a:lnTo>
                <a:lnTo>
                  <a:pt x="907" y="661"/>
                </a:lnTo>
                <a:lnTo>
                  <a:pt x="892" y="713"/>
                </a:lnTo>
                <a:lnTo>
                  <a:pt x="869" y="772"/>
                </a:lnTo>
                <a:lnTo>
                  <a:pt x="832" y="817"/>
                </a:lnTo>
                <a:lnTo>
                  <a:pt x="810" y="832"/>
                </a:lnTo>
                <a:lnTo>
                  <a:pt x="780" y="839"/>
                </a:lnTo>
                <a:lnTo>
                  <a:pt x="364" y="884"/>
                </a:lnTo>
                <a:lnTo>
                  <a:pt x="0" y="928"/>
                </a:lnTo>
                <a:lnTo>
                  <a:pt x="23" y="1166"/>
                </a:lnTo>
                <a:lnTo>
                  <a:pt x="364" y="1144"/>
                </a:lnTo>
                <a:lnTo>
                  <a:pt x="765" y="1106"/>
                </a:lnTo>
                <a:lnTo>
                  <a:pt x="981" y="1084"/>
                </a:lnTo>
                <a:lnTo>
                  <a:pt x="1189" y="1062"/>
                </a:lnTo>
                <a:lnTo>
                  <a:pt x="1397" y="1025"/>
                </a:lnTo>
                <a:lnTo>
                  <a:pt x="1597" y="988"/>
                </a:lnTo>
                <a:lnTo>
                  <a:pt x="1642" y="973"/>
                </a:lnTo>
                <a:lnTo>
                  <a:pt x="1686" y="943"/>
                </a:lnTo>
                <a:lnTo>
                  <a:pt x="1731" y="906"/>
                </a:lnTo>
                <a:lnTo>
                  <a:pt x="1768" y="854"/>
                </a:lnTo>
                <a:lnTo>
                  <a:pt x="1790" y="787"/>
                </a:lnTo>
                <a:lnTo>
                  <a:pt x="1805" y="705"/>
                </a:lnTo>
                <a:lnTo>
                  <a:pt x="1828" y="542"/>
                </a:lnTo>
                <a:lnTo>
                  <a:pt x="1835" y="386"/>
                </a:lnTo>
                <a:lnTo>
                  <a:pt x="1842" y="267"/>
                </a:lnTo>
                <a:lnTo>
                  <a:pt x="1842" y="193"/>
                </a:lnTo>
                <a:lnTo>
                  <a:pt x="1828" y="141"/>
                </a:lnTo>
                <a:lnTo>
                  <a:pt x="1813" y="89"/>
                </a:lnTo>
                <a:lnTo>
                  <a:pt x="1790" y="59"/>
                </a:lnTo>
                <a:lnTo>
                  <a:pt x="1746" y="14"/>
                </a:lnTo>
                <a:lnTo>
                  <a:pt x="1738" y="0"/>
                </a:lnTo>
                <a:lnTo>
                  <a:pt x="173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5270500" y="852488"/>
            <a:ext cx="2924175" cy="1851025"/>
          </a:xfrm>
          <a:custGeom>
            <a:avLst/>
            <a:gdLst>
              <a:gd name="T0" fmla="*/ 2663825 w 1842"/>
              <a:gd name="T1" fmla="*/ 0 h 1166"/>
              <a:gd name="T2" fmla="*/ 2546350 w 1842"/>
              <a:gd name="T3" fmla="*/ 82550 h 1166"/>
              <a:gd name="T4" fmla="*/ 2474913 w 1842"/>
              <a:gd name="T5" fmla="*/ 200025 h 1166"/>
              <a:gd name="T6" fmla="*/ 2428875 w 1842"/>
              <a:gd name="T7" fmla="*/ 365125 h 1166"/>
              <a:gd name="T8" fmla="*/ 2392363 w 1842"/>
              <a:gd name="T9" fmla="*/ 942975 h 1166"/>
              <a:gd name="T10" fmla="*/ 2346325 w 1842"/>
              <a:gd name="T11" fmla="*/ 1155700 h 1166"/>
              <a:gd name="T12" fmla="*/ 2274888 w 1842"/>
              <a:gd name="T13" fmla="*/ 1238250 h 1166"/>
              <a:gd name="T14" fmla="*/ 2192338 w 1842"/>
              <a:gd name="T15" fmla="*/ 1273175 h 1166"/>
              <a:gd name="T16" fmla="*/ 2027238 w 1842"/>
              <a:gd name="T17" fmla="*/ 1285875 h 1166"/>
              <a:gd name="T18" fmla="*/ 1933575 w 1842"/>
              <a:gd name="T19" fmla="*/ 1238250 h 1166"/>
              <a:gd name="T20" fmla="*/ 1885950 w 1842"/>
              <a:gd name="T21" fmla="*/ 1179513 h 1166"/>
              <a:gd name="T22" fmla="*/ 1851025 w 1842"/>
              <a:gd name="T23" fmla="*/ 1025525 h 1166"/>
              <a:gd name="T24" fmla="*/ 1885950 w 1842"/>
              <a:gd name="T25" fmla="*/ 365125 h 1166"/>
              <a:gd name="T26" fmla="*/ 1851025 w 1842"/>
              <a:gd name="T27" fmla="*/ 234950 h 1166"/>
              <a:gd name="T28" fmla="*/ 1755775 w 1842"/>
              <a:gd name="T29" fmla="*/ 152400 h 1166"/>
              <a:gd name="T30" fmla="*/ 1662113 w 1842"/>
              <a:gd name="T31" fmla="*/ 141288 h 1166"/>
              <a:gd name="T32" fmla="*/ 1568450 w 1842"/>
              <a:gd name="T33" fmla="*/ 200025 h 1166"/>
              <a:gd name="T34" fmla="*/ 1497013 w 1842"/>
              <a:gd name="T35" fmla="*/ 354013 h 1166"/>
              <a:gd name="T36" fmla="*/ 1414463 w 1842"/>
              <a:gd name="T37" fmla="*/ 1131888 h 1166"/>
              <a:gd name="T38" fmla="*/ 1320800 w 1842"/>
              <a:gd name="T39" fmla="*/ 1296988 h 1166"/>
              <a:gd name="T40" fmla="*/ 1238250 w 1842"/>
              <a:gd name="T41" fmla="*/ 1331913 h 1166"/>
              <a:gd name="T42" fmla="*/ 0 w 1842"/>
              <a:gd name="T43" fmla="*/ 1473200 h 1166"/>
              <a:gd name="T44" fmla="*/ 577850 w 1842"/>
              <a:gd name="T45" fmla="*/ 1816100 h 1166"/>
              <a:gd name="T46" fmla="*/ 1555750 w 1842"/>
              <a:gd name="T47" fmla="*/ 1720850 h 1166"/>
              <a:gd name="T48" fmla="*/ 2216150 w 1842"/>
              <a:gd name="T49" fmla="*/ 1627188 h 1166"/>
              <a:gd name="T50" fmla="*/ 2605088 w 1842"/>
              <a:gd name="T51" fmla="*/ 1544638 h 1166"/>
              <a:gd name="T52" fmla="*/ 2746375 w 1842"/>
              <a:gd name="T53" fmla="*/ 1438275 h 1166"/>
              <a:gd name="T54" fmla="*/ 2841625 w 1842"/>
              <a:gd name="T55" fmla="*/ 1249363 h 1166"/>
              <a:gd name="T56" fmla="*/ 2900363 w 1842"/>
              <a:gd name="T57" fmla="*/ 860425 h 1166"/>
              <a:gd name="T58" fmla="*/ 2924175 w 1842"/>
              <a:gd name="T59" fmla="*/ 423863 h 1166"/>
              <a:gd name="T60" fmla="*/ 2900363 w 1842"/>
              <a:gd name="T61" fmla="*/ 223838 h 1166"/>
              <a:gd name="T62" fmla="*/ 2841625 w 1842"/>
              <a:gd name="T63" fmla="*/ 93663 h 1166"/>
              <a:gd name="T64" fmla="*/ 2746375 w 1842"/>
              <a:gd name="T65" fmla="*/ 0 h 116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42" h="1166">
                <a:moveTo>
                  <a:pt x="1730" y="0"/>
                </a:moveTo>
                <a:lnTo>
                  <a:pt x="1678" y="0"/>
                </a:lnTo>
                <a:lnTo>
                  <a:pt x="1634" y="22"/>
                </a:lnTo>
                <a:lnTo>
                  <a:pt x="1604" y="52"/>
                </a:lnTo>
                <a:lnTo>
                  <a:pt x="1574" y="82"/>
                </a:lnTo>
                <a:lnTo>
                  <a:pt x="1559" y="126"/>
                </a:lnTo>
                <a:lnTo>
                  <a:pt x="1545" y="163"/>
                </a:lnTo>
                <a:lnTo>
                  <a:pt x="1530" y="230"/>
                </a:lnTo>
                <a:lnTo>
                  <a:pt x="1522" y="446"/>
                </a:lnTo>
                <a:lnTo>
                  <a:pt x="1507" y="594"/>
                </a:lnTo>
                <a:lnTo>
                  <a:pt x="1493" y="698"/>
                </a:lnTo>
                <a:lnTo>
                  <a:pt x="1478" y="728"/>
                </a:lnTo>
                <a:lnTo>
                  <a:pt x="1463" y="758"/>
                </a:lnTo>
                <a:lnTo>
                  <a:pt x="1433" y="780"/>
                </a:lnTo>
                <a:lnTo>
                  <a:pt x="1411" y="795"/>
                </a:lnTo>
                <a:lnTo>
                  <a:pt x="1381" y="802"/>
                </a:lnTo>
                <a:lnTo>
                  <a:pt x="1344" y="810"/>
                </a:lnTo>
                <a:lnTo>
                  <a:pt x="1277" y="810"/>
                </a:lnTo>
                <a:lnTo>
                  <a:pt x="1248" y="795"/>
                </a:lnTo>
                <a:lnTo>
                  <a:pt x="1218" y="780"/>
                </a:lnTo>
                <a:lnTo>
                  <a:pt x="1196" y="765"/>
                </a:lnTo>
                <a:lnTo>
                  <a:pt x="1188" y="743"/>
                </a:lnTo>
                <a:lnTo>
                  <a:pt x="1166" y="691"/>
                </a:lnTo>
                <a:lnTo>
                  <a:pt x="1166" y="646"/>
                </a:lnTo>
                <a:lnTo>
                  <a:pt x="1173" y="431"/>
                </a:lnTo>
                <a:lnTo>
                  <a:pt x="1188" y="230"/>
                </a:lnTo>
                <a:lnTo>
                  <a:pt x="1181" y="193"/>
                </a:lnTo>
                <a:lnTo>
                  <a:pt x="1166" y="148"/>
                </a:lnTo>
                <a:lnTo>
                  <a:pt x="1129" y="111"/>
                </a:lnTo>
                <a:lnTo>
                  <a:pt x="1106" y="96"/>
                </a:lnTo>
                <a:lnTo>
                  <a:pt x="1077" y="89"/>
                </a:lnTo>
                <a:lnTo>
                  <a:pt x="1047" y="89"/>
                </a:lnTo>
                <a:lnTo>
                  <a:pt x="1025" y="96"/>
                </a:lnTo>
                <a:lnTo>
                  <a:pt x="988" y="126"/>
                </a:lnTo>
                <a:lnTo>
                  <a:pt x="958" y="171"/>
                </a:lnTo>
                <a:lnTo>
                  <a:pt x="943" y="223"/>
                </a:lnTo>
                <a:lnTo>
                  <a:pt x="906" y="661"/>
                </a:lnTo>
                <a:lnTo>
                  <a:pt x="891" y="713"/>
                </a:lnTo>
                <a:lnTo>
                  <a:pt x="869" y="772"/>
                </a:lnTo>
                <a:lnTo>
                  <a:pt x="832" y="817"/>
                </a:lnTo>
                <a:lnTo>
                  <a:pt x="809" y="832"/>
                </a:lnTo>
                <a:lnTo>
                  <a:pt x="780" y="839"/>
                </a:lnTo>
                <a:lnTo>
                  <a:pt x="364" y="884"/>
                </a:lnTo>
                <a:lnTo>
                  <a:pt x="0" y="928"/>
                </a:lnTo>
                <a:lnTo>
                  <a:pt x="22" y="1166"/>
                </a:lnTo>
                <a:lnTo>
                  <a:pt x="364" y="1144"/>
                </a:lnTo>
                <a:lnTo>
                  <a:pt x="765" y="1107"/>
                </a:lnTo>
                <a:lnTo>
                  <a:pt x="980" y="1084"/>
                </a:lnTo>
                <a:lnTo>
                  <a:pt x="1188" y="1062"/>
                </a:lnTo>
                <a:lnTo>
                  <a:pt x="1396" y="1025"/>
                </a:lnTo>
                <a:lnTo>
                  <a:pt x="1597" y="988"/>
                </a:lnTo>
                <a:lnTo>
                  <a:pt x="1641" y="973"/>
                </a:lnTo>
                <a:lnTo>
                  <a:pt x="1686" y="943"/>
                </a:lnTo>
                <a:lnTo>
                  <a:pt x="1730" y="906"/>
                </a:lnTo>
                <a:lnTo>
                  <a:pt x="1767" y="854"/>
                </a:lnTo>
                <a:lnTo>
                  <a:pt x="1790" y="787"/>
                </a:lnTo>
                <a:lnTo>
                  <a:pt x="1805" y="706"/>
                </a:lnTo>
                <a:lnTo>
                  <a:pt x="1827" y="542"/>
                </a:lnTo>
                <a:lnTo>
                  <a:pt x="1834" y="386"/>
                </a:lnTo>
                <a:lnTo>
                  <a:pt x="1842" y="267"/>
                </a:lnTo>
                <a:lnTo>
                  <a:pt x="1842" y="193"/>
                </a:lnTo>
                <a:lnTo>
                  <a:pt x="1827" y="141"/>
                </a:lnTo>
                <a:lnTo>
                  <a:pt x="1812" y="89"/>
                </a:lnTo>
                <a:lnTo>
                  <a:pt x="1790" y="59"/>
                </a:lnTo>
                <a:lnTo>
                  <a:pt x="1745" y="15"/>
                </a:lnTo>
                <a:lnTo>
                  <a:pt x="1730" y="0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5" name="Freeform 7"/>
          <p:cNvSpPr>
            <a:spLocks/>
          </p:cNvSpPr>
          <p:nvPr/>
        </p:nvSpPr>
        <p:spPr bwMode="auto">
          <a:xfrm>
            <a:off x="2994025" y="1736725"/>
            <a:ext cx="3113088" cy="4303713"/>
          </a:xfrm>
          <a:custGeom>
            <a:avLst/>
            <a:gdLst>
              <a:gd name="T0" fmla="*/ 1827213 w 1961"/>
              <a:gd name="T1" fmla="*/ 4303713 h 2711"/>
              <a:gd name="T2" fmla="*/ 1474788 w 1961"/>
              <a:gd name="T3" fmla="*/ 4292600 h 2711"/>
              <a:gd name="T4" fmla="*/ 1144588 w 1961"/>
              <a:gd name="T5" fmla="*/ 4244975 h 2711"/>
              <a:gd name="T6" fmla="*/ 836613 w 1961"/>
              <a:gd name="T7" fmla="*/ 4186238 h 2711"/>
              <a:gd name="T8" fmla="*/ 695325 w 1961"/>
              <a:gd name="T9" fmla="*/ 4151313 h 2711"/>
              <a:gd name="T10" fmla="*/ 566738 w 1961"/>
              <a:gd name="T11" fmla="*/ 4103688 h 2711"/>
              <a:gd name="T12" fmla="*/ 447675 w 1961"/>
              <a:gd name="T13" fmla="*/ 4044950 h 2711"/>
              <a:gd name="T14" fmla="*/ 342900 w 1961"/>
              <a:gd name="T15" fmla="*/ 3986213 h 2711"/>
              <a:gd name="T16" fmla="*/ 247650 w 1961"/>
              <a:gd name="T17" fmla="*/ 3914775 h 2711"/>
              <a:gd name="T18" fmla="*/ 165100 w 1961"/>
              <a:gd name="T19" fmla="*/ 3844925 h 2711"/>
              <a:gd name="T20" fmla="*/ 95250 w 1961"/>
              <a:gd name="T21" fmla="*/ 3773488 h 2711"/>
              <a:gd name="T22" fmla="*/ 47625 w 1961"/>
              <a:gd name="T23" fmla="*/ 3690938 h 2711"/>
              <a:gd name="T24" fmla="*/ 12700 w 1961"/>
              <a:gd name="T25" fmla="*/ 3597275 h 2711"/>
              <a:gd name="T26" fmla="*/ 0 w 1961"/>
              <a:gd name="T27" fmla="*/ 3502025 h 2711"/>
              <a:gd name="T28" fmla="*/ 0 w 1961"/>
              <a:gd name="T29" fmla="*/ 3384550 h 2711"/>
              <a:gd name="T30" fmla="*/ 12700 w 1961"/>
              <a:gd name="T31" fmla="*/ 3267075 h 2711"/>
              <a:gd name="T32" fmla="*/ 82550 w 1961"/>
              <a:gd name="T33" fmla="*/ 2960688 h 2711"/>
              <a:gd name="T34" fmla="*/ 188913 w 1961"/>
              <a:gd name="T35" fmla="*/ 2617788 h 2711"/>
              <a:gd name="T36" fmla="*/ 319088 w 1961"/>
              <a:gd name="T37" fmla="*/ 2252663 h 2711"/>
              <a:gd name="T38" fmla="*/ 577850 w 1961"/>
              <a:gd name="T39" fmla="*/ 1568450 h 2711"/>
              <a:gd name="T40" fmla="*/ 673100 w 1961"/>
              <a:gd name="T41" fmla="*/ 1285875 h 2711"/>
              <a:gd name="T42" fmla="*/ 742950 w 1961"/>
              <a:gd name="T43" fmla="*/ 1073150 h 2711"/>
              <a:gd name="T44" fmla="*/ 801688 w 1961"/>
              <a:gd name="T45" fmla="*/ 884238 h 2711"/>
              <a:gd name="T46" fmla="*/ 860425 w 1961"/>
              <a:gd name="T47" fmla="*/ 695325 h 2711"/>
              <a:gd name="T48" fmla="*/ 942975 w 1961"/>
              <a:gd name="T49" fmla="*/ 519113 h 2711"/>
              <a:gd name="T50" fmla="*/ 1049338 w 1961"/>
              <a:gd name="T51" fmla="*/ 354013 h 2711"/>
              <a:gd name="T52" fmla="*/ 1155700 w 1961"/>
              <a:gd name="T53" fmla="*/ 200025 h 2711"/>
              <a:gd name="T54" fmla="*/ 1227138 w 1961"/>
              <a:gd name="T55" fmla="*/ 141288 h 2711"/>
              <a:gd name="T56" fmla="*/ 1296988 w 1961"/>
              <a:gd name="T57" fmla="*/ 93663 h 2711"/>
              <a:gd name="T58" fmla="*/ 1368425 w 1961"/>
              <a:gd name="T59" fmla="*/ 47625 h 2711"/>
              <a:gd name="T60" fmla="*/ 1438275 w 1961"/>
              <a:gd name="T61" fmla="*/ 23813 h 2711"/>
              <a:gd name="T62" fmla="*/ 1533525 w 1961"/>
              <a:gd name="T63" fmla="*/ 0 h 2711"/>
              <a:gd name="T64" fmla="*/ 1616075 w 1961"/>
              <a:gd name="T65" fmla="*/ 0 h 2711"/>
              <a:gd name="T66" fmla="*/ 1698625 w 1961"/>
              <a:gd name="T67" fmla="*/ 11113 h 2711"/>
              <a:gd name="T68" fmla="*/ 1792288 w 1961"/>
              <a:gd name="T69" fmla="*/ 34925 h 2711"/>
              <a:gd name="T70" fmla="*/ 1863725 w 1961"/>
              <a:gd name="T71" fmla="*/ 71438 h 2711"/>
              <a:gd name="T72" fmla="*/ 1946275 w 1961"/>
              <a:gd name="T73" fmla="*/ 117475 h 2711"/>
              <a:gd name="T74" fmla="*/ 2016125 w 1961"/>
              <a:gd name="T75" fmla="*/ 176213 h 2711"/>
              <a:gd name="T76" fmla="*/ 2074863 w 1961"/>
              <a:gd name="T77" fmla="*/ 247650 h 2711"/>
              <a:gd name="T78" fmla="*/ 2193925 w 1961"/>
              <a:gd name="T79" fmla="*/ 412750 h 2711"/>
              <a:gd name="T80" fmla="*/ 2287588 w 1961"/>
              <a:gd name="T81" fmla="*/ 588963 h 2711"/>
              <a:gd name="T82" fmla="*/ 2370138 w 1961"/>
              <a:gd name="T83" fmla="*/ 777875 h 2711"/>
              <a:gd name="T84" fmla="*/ 2428875 w 1961"/>
              <a:gd name="T85" fmla="*/ 955675 h 2711"/>
              <a:gd name="T86" fmla="*/ 2465388 w 1961"/>
              <a:gd name="T87" fmla="*/ 1120775 h 2711"/>
              <a:gd name="T88" fmla="*/ 2582863 w 1961"/>
              <a:gd name="T89" fmla="*/ 1544638 h 2711"/>
              <a:gd name="T90" fmla="*/ 2794000 w 1961"/>
              <a:gd name="T91" fmla="*/ 2287588 h 2711"/>
              <a:gd name="T92" fmla="*/ 3006725 w 1961"/>
              <a:gd name="T93" fmla="*/ 3054350 h 2711"/>
              <a:gd name="T94" fmla="*/ 3078163 w 1961"/>
              <a:gd name="T95" fmla="*/ 3360738 h 2711"/>
              <a:gd name="T96" fmla="*/ 3113088 w 1961"/>
              <a:gd name="T97" fmla="*/ 3560763 h 2711"/>
              <a:gd name="T98" fmla="*/ 3113088 w 1961"/>
              <a:gd name="T99" fmla="*/ 3621088 h 2711"/>
              <a:gd name="T100" fmla="*/ 3089275 w 1961"/>
              <a:gd name="T101" fmla="*/ 3690938 h 2711"/>
              <a:gd name="T102" fmla="*/ 3065463 w 1961"/>
              <a:gd name="T103" fmla="*/ 3762375 h 2711"/>
              <a:gd name="T104" fmla="*/ 3019425 w 1961"/>
              <a:gd name="T105" fmla="*/ 3821113 h 2711"/>
              <a:gd name="T106" fmla="*/ 2971800 w 1961"/>
              <a:gd name="T107" fmla="*/ 3890963 h 2711"/>
              <a:gd name="T108" fmla="*/ 2900363 w 1961"/>
              <a:gd name="T109" fmla="*/ 3951288 h 2711"/>
              <a:gd name="T110" fmla="*/ 2747963 w 1961"/>
              <a:gd name="T111" fmla="*/ 4056063 h 2711"/>
              <a:gd name="T112" fmla="*/ 2559050 w 1961"/>
              <a:gd name="T113" fmla="*/ 4162425 h 2711"/>
              <a:gd name="T114" fmla="*/ 2335213 w 1961"/>
              <a:gd name="T115" fmla="*/ 4233863 h 2711"/>
              <a:gd name="T116" fmla="*/ 2087563 w 1961"/>
              <a:gd name="T117" fmla="*/ 4281488 h 2711"/>
              <a:gd name="T118" fmla="*/ 1957388 w 1961"/>
              <a:gd name="T119" fmla="*/ 4292600 h 2711"/>
              <a:gd name="T120" fmla="*/ 1839913 w 1961"/>
              <a:gd name="T121" fmla="*/ 4303713 h 2711"/>
              <a:gd name="T122" fmla="*/ 1827213 w 1961"/>
              <a:gd name="T123" fmla="*/ 4303713 h 271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961" h="2711">
                <a:moveTo>
                  <a:pt x="1151" y="2711"/>
                </a:moveTo>
                <a:lnTo>
                  <a:pt x="929" y="2704"/>
                </a:lnTo>
                <a:lnTo>
                  <a:pt x="721" y="2674"/>
                </a:lnTo>
                <a:lnTo>
                  <a:pt x="527" y="2637"/>
                </a:lnTo>
                <a:lnTo>
                  <a:pt x="438" y="2615"/>
                </a:lnTo>
                <a:lnTo>
                  <a:pt x="357" y="2585"/>
                </a:lnTo>
                <a:lnTo>
                  <a:pt x="282" y="2548"/>
                </a:lnTo>
                <a:lnTo>
                  <a:pt x="216" y="2511"/>
                </a:lnTo>
                <a:lnTo>
                  <a:pt x="156" y="2466"/>
                </a:lnTo>
                <a:lnTo>
                  <a:pt x="104" y="2422"/>
                </a:lnTo>
                <a:lnTo>
                  <a:pt x="60" y="2377"/>
                </a:lnTo>
                <a:lnTo>
                  <a:pt x="30" y="2325"/>
                </a:lnTo>
                <a:lnTo>
                  <a:pt x="8" y="2266"/>
                </a:lnTo>
                <a:lnTo>
                  <a:pt x="0" y="2206"/>
                </a:lnTo>
                <a:lnTo>
                  <a:pt x="0" y="2132"/>
                </a:lnTo>
                <a:lnTo>
                  <a:pt x="8" y="2058"/>
                </a:lnTo>
                <a:lnTo>
                  <a:pt x="52" y="1865"/>
                </a:lnTo>
                <a:lnTo>
                  <a:pt x="119" y="1649"/>
                </a:lnTo>
                <a:lnTo>
                  <a:pt x="201" y="1419"/>
                </a:lnTo>
                <a:lnTo>
                  <a:pt x="364" y="988"/>
                </a:lnTo>
                <a:lnTo>
                  <a:pt x="424" y="810"/>
                </a:lnTo>
                <a:lnTo>
                  <a:pt x="468" y="676"/>
                </a:lnTo>
                <a:lnTo>
                  <a:pt x="505" y="557"/>
                </a:lnTo>
                <a:lnTo>
                  <a:pt x="542" y="438"/>
                </a:lnTo>
                <a:lnTo>
                  <a:pt x="594" y="327"/>
                </a:lnTo>
                <a:lnTo>
                  <a:pt x="661" y="223"/>
                </a:lnTo>
                <a:lnTo>
                  <a:pt x="728" y="126"/>
                </a:lnTo>
                <a:lnTo>
                  <a:pt x="773" y="89"/>
                </a:lnTo>
                <a:lnTo>
                  <a:pt x="817" y="59"/>
                </a:lnTo>
                <a:lnTo>
                  <a:pt x="862" y="30"/>
                </a:lnTo>
                <a:lnTo>
                  <a:pt x="906" y="15"/>
                </a:lnTo>
                <a:lnTo>
                  <a:pt x="966" y="0"/>
                </a:lnTo>
                <a:lnTo>
                  <a:pt x="1018" y="0"/>
                </a:lnTo>
                <a:lnTo>
                  <a:pt x="1070" y="7"/>
                </a:lnTo>
                <a:lnTo>
                  <a:pt x="1129" y="22"/>
                </a:lnTo>
                <a:lnTo>
                  <a:pt x="1174" y="45"/>
                </a:lnTo>
                <a:lnTo>
                  <a:pt x="1226" y="74"/>
                </a:lnTo>
                <a:lnTo>
                  <a:pt x="1270" y="111"/>
                </a:lnTo>
                <a:lnTo>
                  <a:pt x="1307" y="156"/>
                </a:lnTo>
                <a:lnTo>
                  <a:pt x="1382" y="260"/>
                </a:lnTo>
                <a:lnTo>
                  <a:pt x="1441" y="371"/>
                </a:lnTo>
                <a:lnTo>
                  <a:pt x="1493" y="490"/>
                </a:lnTo>
                <a:lnTo>
                  <a:pt x="1530" y="602"/>
                </a:lnTo>
                <a:lnTo>
                  <a:pt x="1553" y="706"/>
                </a:lnTo>
                <a:lnTo>
                  <a:pt x="1627" y="973"/>
                </a:lnTo>
                <a:lnTo>
                  <a:pt x="1760" y="1441"/>
                </a:lnTo>
                <a:lnTo>
                  <a:pt x="1894" y="1924"/>
                </a:lnTo>
                <a:lnTo>
                  <a:pt x="1939" y="2117"/>
                </a:lnTo>
                <a:lnTo>
                  <a:pt x="1961" y="2243"/>
                </a:lnTo>
                <a:lnTo>
                  <a:pt x="1961" y="2281"/>
                </a:lnTo>
                <a:lnTo>
                  <a:pt x="1946" y="2325"/>
                </a:lnTo>
                <a:lnTo>
                  <a:pt x="1931" y="2370"/>
                </a:lnTo>
                <a:lnTo>
                  <a:pt x="1902" y="2407"/>
                </a:lnTo>
                <a:lnTo>
                  <a:pt x="1872" y="2451"/>
                </a:lnTo>
                <a:lnTo>
                  <a:pt x="1827" y="2489"/>
                </a:lnTo>
                <a:lnTo>
                  <a:pt x="1731" y="2555"/>
                </a:lnTo>
                <a:lnTo>
                  <a:pt x="1612" y="2622"/>
                </a:lnTo>
                <a:lnTo>
                  <a:pt x="1471" y="2667"/>
                </a:lnTo>
                <a:lnTo>
                  <a:pt x="1315" y="2697"/>
                </a:lnTo>
                <a:lnTo>
                  <a:pt x="1233" y="2704"/>
                </a:lnTo>
                <a:lnTo>
                  <a:pt x="1159" y="2711"/>
                </a:lnTo>
                <a:lnTo>
                  <a:pt x="1151" y="2711"/>
                </a:lnTo>
                <a:close/>
              </a:path>
            </a:pathLst>
          </a:custGeom>
          <a:solidFill>
            <a:schemeClr val="bg1"/>
          </a:solidFill>
          <a:ln w="762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3182938" y="3859213"/>
            <a:ext cx="2782887" cy="2052637"/>
          </a:xfrm>
          <a:custGeom>
            <a:avLst/>
            <a:gdLst>
              <a:gd name="T0" fmla="*/ 1473200 w 1753"/>
              <a:gd name="T1" fmla="*/ 2052637 h 1293"/>
              <a:gd name="T2" fmla="*/ 1368425 w 1753"/>
              <a:gd name="T3" fmla="*/ 2052637 h 1293"/>
              <a:gd name="T4" fmla="*/ 1190625 w 1753"/>
              <a:gd name="T5" fmla="*/ 2028825 h 1293"/>
              <a:gd name="T6" fmla="*/ 955675 w 1753"/>
              <a:gd name="T7" fmla="*/ 1981200 h 1293"/>
              <a:gd name="T8" fmla="*/ 708025 w 1753"/>
              <a:gd name="T9" fmla="*/ 1922462 h 1293"/>
              <a:gd name="T10" fmla="*/ 447675 w 1753"/>
              <a:gd name="T11" fmla="*/ 1839912 h 1293"/>
              <a:gd name="T12" fmla="*/ 330200 w 1753"/>
              <a:gd name="T13" fmla="*/ 1781175 h 1293"/>
              <a:gd name="T14" fmla="*/ 236537 w 1753"/>
              <a:gd name="T15" fmla="*/ 1722437 h 1293"/>
              <a:gd name="T16" fmla="*/ 141287 w 1753"/>
              <a:gd name="T17" fmla="*/ 1651000 h 1293"/>
              <a:gd name="T18" fmla="*/ 71437 w 1753"/>
              <a:gd name="T19" fmla="*/ 1581150 h 1293"/>
              <a:gd name="T20" fmla="*/ 23812 w 1753"/>
              <a:gd name="T21" fmla="*/ 1498600 h 1293"/>
              <a:gd name="T22" fmla="*/ 0 w 1753"/>
              <a:gd name="T23" fmla="*/ 1403350 h 1293"/>
              <a:gd name="T24" fmla="*/ 0 w 1753"/>
              <a:gd name="T25" fmla="*/ 1296987 h 1293"/>
              <a:gd name="T26" fmla="*/ 23812 w 1753"/>
              <a:gd name="T27" fmla="*/ 1190625 h 1293"/>
              <a:gd name="T28" fmla="*/ 71437 w 1753"/>
              <a:gd name="T29" fmla="*/ 1073150 h 1293"/>
              <a:gd name="T30" fmla="*/ 130175 w 1753"/>
              <a:gd name="T31" fmla="*/ 955675 h 1293"/>
              <a:gd name="T32" fmla="*/ 212725 w 1753"/>
              <a:gd name="T33" fmla="*/ 825500 h 1293"/>
              <a:gd name="T34" fmla="*/ 295275 w 1753"/>
              <a:gd name="T35" fmla="*/ 708025 h 1293"/>
              <a:gd name="T36" fmla="*/ 401637 w 1753"/>
              <a:gd name="T37" fmla="*/ 590550 h 1293"/>
              <a:gd name="T38" fmla="*/ 506412 w 1753"/>
              <a:gd name="T39" fmla="*/ 471487 h 1293"/>
              <a:gd name="T40" fmla="*/ 625475 w 1753"/>
              <a:gd name="T41" fmla="*/ 365125 h 1293"/>
              <a:gd name="T42" fmla="*/ 742950 w 1753"/>
              <a:gd name="T43" fmla="*/ 271462 h 1293"/>
              <a:gd name="T44" fmla="*/ 873125 w 1753"/>
              <a:gd name="T45" fmla="*/ 188912 h 1293"/>
              <a:gd name="T46" fmla="*/ 990600 w 1753"/>
              <a:gd name="T47" fmla="*/ 117475 h 1293"/>
              <a:gd name="T48" fmla="*/ 1108075 w 1753"/>
              <a:gd name="T49" fmla="*/ 58737 h 1293"/>
              <a:gd name="T50" fmla="*/ 1225550 w 1753"/>
              <a:gd name="T51" fmla="*/ 12700 h 1293"/>
              <a:gd name="T52" fmla="*/ 1331912 w 1753"/>
              <a:gd name="T53" fmla="*/ 0 h 1293"/>
              <a:gd name="T54" fmla="*/ 1427162 w 1753"/>
              <a:gd name="T55" fmla="*/ 0 h 1293"/>
              <a:gd name="T56" fmla="*/ 1520825 w 1753"/>
              <a:gd name="T57" fmla="*/ 23812 h 1293"/>
              <a:gd name="T58" fmla="*/ 1627187 w 1753"/>
              <a:gd name="T59" fmla="*/ 58737 h 1293"/>
              <a:gd name="T60" fmla="*/ 1733550 w 1753"/>
              <a:gd name="T61" fmla="*/ 117475 h 1293"/>
              <a:gd name="T62" fmla="*/ 1851025 w 1753"/>
              <a:gd name="T63" fmla="*/ 188912 h 1293"/>
              <a:gd name="T64" fmla="*/ 2074862 w 1753"/>
              <a:gd name="T65" fmla="*/ 354012 h 1293"/>
              <a:gd name="T66" fmla="*/ 2298700 w 1753"/>
              <a:gd name="T67" fmla="*/ 566737 h 1293"/>
              <a:gd name="T68" fmla="*/ 2487612 w 1753"/>
              <a:gd name="T69" fmla="*/ 790575 h 1293"/>
              <a:gd name="T70" fmla="*/ 2570162 w 1753"/>
              <a:gd name="T71" fmla="*/ 908050 h 1293"/>
              <a:gd name="T72" fmla="*/ 2641600 w 1753"/>
              <a:gd name="T73" fmla="*/ 1014412 h 1293"/>
              <a:gd name="T74" fmla="*/ 2700337 w 1753"/>
              <a:gd name="T75" fmla="*/ 1131887 h 1293"/>
              <a:gd name="T76" fmla="*/ 2747962 w 1753"/>
              <a:gd name="T77" fmla="*/ 1238250 h 1293"/>
              <a:gd name="T78" fmla="*/ 2770187 w 1753"/>
              <a:gd name="T79" fmla="*/ 1333500 h 1293"/>
              <a:gd name="T80" fmla="*/ 2782887 w 1753"/>
              <a:gd name="T81" fmla="*/ 1427162 h 1293"/>
              <a:gd name="T82" fmla="*/ 2770187 w 1753"/>
              <a:gd name="T83" fmla="*/ 1520825 h 1293"/>
              <a:gd name="T84" fmla="*/ 2735262 w 1753"/>
              <a:gd name="T85" fmla="*/ 1616075 h 1293"/>
              <a:gd name="T86" fmla="*/ 2676525 w 1753"/>
              <a:gd name="T87" fmla="*/ 1685925 h 1293"/>
              <a:gd name="T88" fmla="*/ 2617787 w 1753"/>
              <a:gd name="T89" fmla="*/ 1757362 h 1293"/>
              <a:gd name="T90" fmla="*/ 2535237 w 1753"/>
              <a:gd name="T91" fmla="*/ 1816100 h 1293"/>
              <a:gd name="T92" fmla="*/ 2439987 w 1753"/>
              <a:gd name="T93" fmla="*/ 1863725 h 1293"/>
              <a:gd name="T94" fmla="*/ 2346325 w 1753"/>
              <a:gd name="T95" fmla="*/ 1911350 h 1293"/>
              <a:gd name="T96" fmla="*/ 2239962 w 1753"/>
              <a:gd name="T97" fmla="*/ 1946275 h 1293"/>
              <a:gd name="T98" fmla="*/ 2016125 w 1753"/>
              <a:gd name="T99" fmla="*/ 1993900 h 1293"/>
              <a:gd name="T100" fmla="*/ 1803400 w 1753"/>
              <a:gd name="T101" fmla="*/ 2028825 h 1293"/>
              <a:gd name="T102" fmla="*/ 1616075 w 1753"/>
              <a:gd name="T103" fmla="*/ 2052637 h 1293"/>
              <a:gd name="T104" fmla="*/ 1473200 w 1753"/>
              <a:gd name="T105" fmla="*/ 2052637 h 129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753" h="1293">
                <a:moveTo>
                  <a:pt x="928" y="1293"/>
                </a:moveTo>
                <a:lnTo>
                  <a:pt x="862" y="1293"/>
                </a:lnTo>
                <a:lnTo>
                  <a:pt x="750" y="1278"/>
                </a:lnTo>
                <a:lnTo>
                  <a:pt x="602" y="1248"/>
                </a:lnTo>
                <a:lnTo>
                  <a:pt x="446" y="1211"/>
                </a:lnTo>
                <a:lnTo>
                  <a:pt x="282" y="1159"/>
                </a:lnTo>
                <a:lnTo>
                  <a:pt x="208" y="1122"/>
                </a:lnTo>
                <a:lnTo>
                  <a:pt x="149" y="1085"/>
                </a:lnTo>
                <a:lnTo>
                  <a:pt x="89" y="1040"/>
                </a:lnTo>
                <a:lnTo>
                  <a:pt x="45" y="996"/>
                </a:lnTo>
                <a:lnTo>
                  <a:pt x="15" y="944"/>
                </a:lnTo>
                <a:lnTo>
                  <a:pt x="0" y="884"/>
                </a:lnTo>
                <a:lnTo>
                  <a:pt x="0" y="817"/>
                </a:lnTo>
                <a:lnTo>
                  <a:pt x="15" y="750"/>
                </a:lnTo>
                <a:lnTo>
                  <a:pt x="45" y="676"/>
                </a:lnTo>
                <a:lnTo>
                  <a:pt x="82" y="602"/>
                </a:lnTo>
                <a:lnTo>
                  <a:pt x="134" y="520"/>
                </a:lnTo>
                <a:lnTo>
                  <a:pt x="186" y="446"/>
                </a:lnTo>
                <a:lnTo>
                  <a:pt x="253" y="372"/>
                </a:lnTo>
                <a:lnTo>
                  <a:pt x="319" y="297"/>
                </a:lnTo>
                <a:lnTo>
                  <a:pt x="394" y="230"/>
                </a:lnTo>
                <a:lnTo>
                  <a:pt x="468" y="171"/>
                </a:lnTo>
                <a:lnTo>
                  <a:pt x="550" y="119"/>
                </a:lnTo>
                <a:lnTo>
                  <a:pt x="624" y="74"/>
                </a:lnTo>
                <a:lnTo>
                  <a:pt x="698" y="37"/>
                </a:lnTo>
                <a:lnTo>
                  <a:pt x="772" y="8"/>
                </a:lnTo>
                <a:lnTo>
                  <a:pt x="839" y="0"/>
                </a:lnTo>
                <a:lnTo>
                  <a:pt x="899" y="0"/>
                </a:lnTo>
                <a:lnTo>
                  <a:pt x="958" y="15"/>
                </a:lnTo>
                <a:lnTo>
                  <a:pt x="1025" y="37"/>
                </a:lnTo>
                <a:lnTo>
                  <a:pt x="1092" y="74"/>
                </a:lnTo>
                <a:lnTo>
                  <a:pt x="1166" y="119"/>
                </a:lnTo>
                <a:lnTo>
                  <a:pt x="1307" y="223"/>
                </a:lnTo>
                <a:lnTo>
                  <a:pt x="1448" y="357"/>
                </a:lnTo>
                <a:lnTo>
                  <a:pt x="1567" y="498"/>
                </a:lnTo>
                <a:lnTo>
                  <a:pt x="1619" y="572"/>
                </a:lnTo>
                <a:lnTo>
                  <a:pt x="1664" y="639"/>
                </a:lnTo>
                <a:lnTo>
                  <a:pt x="1701" y="713"/>
                </a:lnTo>
                <a:lnTo>
                  <a:pt x="1731" y="780"/>
                </a:lnTo>
                <a:lnTo>
                  <a:pt x="1745" y="840"/>
                </a:lnTo>
                <a:lnTo>
                  <a:pt x="1753" y="899"/>
                </a:lnTo>
                <a:lnTo>
                  <a:pt x="1745" y="958"/>
                </a:lnTo>
                <a:lnTo>
                  <a:pt x="1723" y="1018"/>
                </a:lnTo>
                <a:lnTo>
                  <a:pt x="1686" y="1062"/>
                </a:lnTo>
                <a:lnTo>
                  <a:pt x="1649" y="1107"/>
                </a:lnTo>
                <a:lnTo>
                  <a:pt x="1597" y="1144"/>
                </a:lnTo>
                <a:lnTo>
                  <a:pt x="1537" y="1174"/>
                </a:lnTo>
                <a:lnTo>
                  <a:pt x="1478" y="1204"/>
                </a:lnTo>
                <a:lnTo>
                  <a:pt x="1411" y="1226"/>
                </a:lnTo>
                <a:lnTo>
                  <a:pt x="1270" y="1256"/>
                </a:lnTo>
                <a:lnTo>
                  <a:pt x="1136" y="1278"/>
                </a:lnTo>
                <a:lnTo>
                  <a:pt x="1018" y="1293"/>
                </a:lnTo>
                <a:lnTo>
                  <a:pt x="928" y="1293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>
            <a:off x="4284663" y="5300663"/>
            <a:ext cx="577850" cy="484187"/>
          </a:xfrm>
          <a:custGeom>
            <a:avLst/>
            <a:gdLst>
              <a:gd name="T0" fmla="*/ 577850 w 364"/>
              <a:gd name="T1" fmla="*/ 236537 h 305"/>
              <a:gd name="T2" fmla="*/ 577850 w 364"/>
              <a:gd name="T3" fmla="*/ 282575 h 305"/>
              <a:gd name="T4" fmla="*/ 554038 w 364"/>
              <a:gd name="T5" fmla="*/ 330200 h 305"/>
              <a:gd name="T6" fmla="*/ 531813 w 364"/>
              <a:gd name="T7" fmla="*/ 377825 h 305"/>
              <a:gd name="T8" fmla="*/ 495300 w 364"/>
              <a:gd name="T9" fmla="*/ 412750 h 305"/>
              <a:gd name="T10" fmla="*/ 449263 w 364"/>
              <a:gd name="T11" fmla="*/ 436562 h 305"/>
              <a:gd name="T12" fmla="*/ 401638 w 364"/>
              <a:gd name="T13" fmla="*/ 460375 h 305"/>
              <a:gd name="T14" fmla="*/ 342900 w 364"/>
              <a:gd name="T15" fmla="*/ 471487 h 305"/>
              <a:gd name="T16" fmla="*/ 295275 w 364"/>
              <a:gd name="T17" fmla="*/ 484187 h 305"/>
              <a:gd name="T18" fmla="*/ 236538 w 364"/>
              <a:gd name="T19" fmla="*/ 471487 h 305"/>
              <a:gd name="T20" fmla="*/ 177800 w 364"/>
              <a:gd name="T21" fmla="*/ 460375 h 305"/>
              <a:gd name="T22" fmla="*/ 130175 w 364"/>
              <a:gd name="T23" fmla="*/ 436562 h 305"/>
              <a:gd name="T24" fmla="*/ 82550 w 364"/>
              <a:gd name="T25" fmla="*/ 412750 h 305"/>
              <a:gd name="T26" fmla="*/ 47625 w 364"/>
              <a:gd name="T27" fmla="*/ 377825 h 305"/>
              <a:gd name="T28" fmla="*/ 23813 w 364"/>
              <a:gd name="T29" fmla="*/ 330200 h 305"/>
              <a:gd name="T30" fmla="*/ 0 w 364"/>
              <a:gd name="T31" fmla="*/ 282575 h 305"/>
              <a:gd name="T32" fmla="*/ 0 w 364"/>
              <a:gd name="T33" fmla="*/ 236537 h 305"/>
              <a:gd name="T34" fmla="*/ 0 w 364"/>
              <a:gd name="T35" fmla="*/ 188912 h 305"/>
              <a:gd name="T36" fmla="*/ 23813 w 364"/>
              <a:gd name="T37" fmla="*/ 141287 h 305"/>
              <a:gd name="T38" fmla="*/ 47625 w 364"/>
              <a:gd name="T39" fmla="*/ 106362 h 305"/>
              <a:gd name="T40" fmla="*/ 82550 w 364"/>
              <a:gd name="T41" fmla="*/ 71437 h 305"/>
              <a:gd name="T42" fmla="*/ 130175 w 364"/>
              <a:gd name="T43" fmla="*/ 34925 h 305"/>
              <a:gd name="T44" fmla="*/ 177800 w 364"/>
              <a:gd name="T45" fmla="*/ 11112 h 305"/>
              <a:gd name="T46" fmla="*/ 236538 w 364"/>
              <a:gd name="T47" fmla="*/ 0 h 305"/>
              <a:gd name="T48" fmla="*/ 295275 w 364"/>
              <a:gd name="T49" fmla="*/ 0 h 305"/>
              <a:gd name="T50" fmla="*/ 342900 w 364"/>
              <a:gd name="T51" fmla="*/ 0 h 305"/>
              <a:gd name="T52" fmla="*/ 401638 w 364"/>
              <a:gd name="T53" fmla="*/ 11112 h 305"/>
              <a:gd name="T54" fmla="*/ 449263 w 364"/>
              <a:gd name="T55" fmla="*/ 34925 h 305"/>
              <a:gd name="T56" fmla="*/ 495300 w 364"/>
              <a:gd name="T57" fmla="*/ 71437 h 305"/>
              <a:gd name="T58" fmla="*/ 531813 w 364"/>
              <a:gd name="T59" fmla="*/ 106362 h 305"/>
              <a:gd name="T60" fmla="*/ 554038 w 364"/>
              <a:gd name="T61" fmla="*/ 141287 h 305"/>
              <a:gd name="T62" fmla="*/ 577850 w 364"/>
              <a:gd name="T63" fmla="*/ 188912 h 305"/>
              <a:gd name="T64" fmla="*/ 577850 w 364"/>
              <a:gd name="T65" fmla="*/ 236537 h 30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64" h="305">
                <a:moveTo>
                  <a:pt x="364" y="149"/>
                </a:moveTo>
                <a:lnTo>
                  <a:pt x="364" y="178"/>
                </a:lnTo>
                <a:lnTo>
                  <a:pt x="349" y="208"/>
                </a:lnTo>
                <a:lnTo>
                  <a:pt x="335" y="238"/>
                </a:lnTo>
                <a:lnTo>
                  <a:pt x="312" y="260"/>
                </a:lnTo>
                <a:lnTo>
                  <a:pt x="283" y="275"/>
                </a:lnTo>
                <a:lnTo>
                  <a:pt x="253" y="290"/>
                </a:lnTo>
                <a:lnTo>
                  <a:pt x="216" y="297"/>
                </a:lnTo>
                <a:lnTo>
                  <a:pt x="186" y="305"/>
                </a:lnTo>
                <a:lnTo>
                  <a:pt x="149" y="297"/>
                </a:lnTo>
                <a:lnTo>
                  <a:pt x="112" y="290"/>
                </a:lnTo>
                <a:lnTo>
                  <a:pt x="82" y="275"/>
                </a:lnTo>
                <a:lnTo>
                  <a:pt x="52" y="260"/>
                </a:lnTo>
                <a:lnTo>
                  <a:pt x="30" y="238"/>
                </a:lnTo>
                <a:lnTo>
                  <a:pt x="15" y="208"/>
                </a:lnTo>
                <a:lnTo>
                  <a:pt x="0" y="178"/>
                </a:lnTo>
                <a:lnTo>
                  <a:pt x="0" y="149"/>
                </a:lnTo>
                <a:lnTo>
                  <a:pt x="0" y="119"/>
                </a:lnTo>
                <a:lnTo>
                  <a:pt x="15" y="89"/>
                </a:lnTo>
                <a:lnTo>
                  <a:pt x="30" y="67"/>
                </a:lnTo>
                <a:lnTo>
                  <a:pt x="52" y="45"/>
                </a:lnTo>
                <a:lnTo>
                  <a:pt x="82" y="22"/>
                </a:lnTo>
                <a:lnTo>
                  <a:pt x="112" y="7"/>
                </a:lnTo>
                <a:lnTo>
                  <a:pt x="149" y="0"/>
                </a:lnTo>
                <a:lnTo>
                  <a:pt x="186" y="0"/>
                </a:lnTo>
                <a:lnTo>
                  <a:pt x="216" y="0"/>
                </a:lnTo>
                <a:lnTo>
                  <a:pt x="253" y="7"/>
                </a:lnTo>
                <a:lnTo>
                  <a:pt x="283" y="22"/>
                </a:lnTo>
                <a:lnTo>
                  <a:pt x="312" y="45"/>
                </a:lnTo>
                <a:lnTo>
                  <a:pt x="335" y="67"/>
                </a:lnTo>
                <a:lnTo>
                  <a:pt x="349" y="89"/>
                </a:lnTo>
                <a:lnTo>
                  <a:pt x="364" y="119"/>
                </a:lnTo>
                <a:lnTo>
                  <a:pt x="364" y="149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>
            <a:off x="3995738" y="2786063"/>
            <a:ext cx="295275" cy="388937"/>
          </a:xfrm>
          <a:custGeom>
            <a:avLst/>
            <a:gdLst>
              <a:gd name="T0" fmla="*/ 295275 w 186"/>
              <a:gd name="T1" fmla="*/ 188912 h 245"/>
              <a:gd name="T2" fmla="*/ 284163 w 186"/>
              <a:gd name="T3" fmla="*/ 271462 h 245"/>
              <a:gd name="T4" fmla="*/ 247650 w 186"/>
              <a:gd name="T5" fmla="*/ 330200 h 245"/>
              <a:gd name="T6" fmla="*/ 201613 w 186"/>
              <a:gd name="T7" fmla="*/ 365125 h 245"/>
              <a:gd name="T8" fmla="*/ 153988 w 186"/>
              <a:gd name="T9" fmla="*/ 388937 h 245"/>
              <a:gd name="T10" fmla="*/ 95250 w 186"/>
              <a:gd name="T11" fmla="*/ 365125 h 245"/>
              <a:gd name="T12" fmla="*/ 47625 w 186"/>
              <a:gd name="T13" fmla="*/ 330200 h 245"/>
              <a:gd name="T14" fmla="*/ 12700 w 186"/>
              <a:gd name="T15" fmla="*/ 271462 h 245"/>
              <a:gd name="T16" fmla="*/ 0 w 186"/>
              <a:gd name="T17" fmla="*/ 188912 h 245"/>
              <a:gd name="T18" fmla="*/ 12700 w 186"/>
              <a:gd name="T19" fmla="*/ 117475 h 245"/>
              <a:gd name="T20" fmla="*/ 47625 w 186"/>
              <a:gd name="T21" fmla="*/ 58737 h 245"/>
              <a:gd name="T22" fmla="*/ 95250 w 186"/>
              <a:gd name="T23" fmla="*/ 12700 h 245"/>
              <a:gd name="T24" fmla="*/ 153988 w 186"/>
              <a:gd name="T25" fmla="*/ 0 h 245"/>
              <a:gd name="T26" fmla="*/ 201613 w 186"/>
              <a:gd name="T27" fmla="*/ 12700 h 245"/>
              <a:gd name="T28" fmla="*/ 247650 w 186"/>
              <a:gd name="T29" fmla="*/ 58737 h 245"/>
              <a:gd name="T30" fmla="*/ 284163 w 186"/>
              <a:gd name="T31" fmla="*/ 117475 h 245"/>
              <a:gd name="T32" fmla="*/ 295275 w 186"/>
              <a:gd name="T33" fmla="*/ 188912 h 24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86" h="245">
                <a:moveTo>
                  <a:pt x="186" y="119"/>
                </a:moveTo>
                <a:lnTo>
                  <a:pt x="179" y="171"/>
                </a:lnTo>
                <a:lnTo>
                  <a:pt x="156" y="208"/>
                </a:lnTo>
                <a:lnTo>
                  <a:pt x="127" y="230"/>
                </a:lnTo>
                <a:lnTo>
                  <a:pt x="97" y="245"/>
                </a:lnTo>
                <a:lnTo>
                  <a:pt x="60" y="230"/>
                </a:lnTo>
                <a:lnTo>
                  <a:pt x="30" y="208"/>
                </a:lnTo>
                <a:lnTo>
                  <a:pt x="8" y="171"/>
                </a:lnTo>
                <a:lnTo>
                  <a:pt x="0" y="119"/>
                </a:lnTo>
                <a:lnTo>
                  <a:pt x="8" y="74"/>
                </a:lnTo>
                <a:lnTo>
                  <a:pt x="30" y="37"/>
                </a:lnTo>
                <a:lnTo>
                  <a:pt x="60" y="8"/>
                </a:lnTo>
                <a:lnTo>
                  <a:pt x="97" y="0"/>
                </a:lnTo>
                <a:lnTo>
                  <a:pt x="127" y="8"/>
                </a:lnTo>
                <a:lnTo>
                  <a:pt x="156" y="37"/>
                </a:lnTo>
                <a:lnTo>
                  <a:pt x="179" y="74"/>
                </a:lnTo>
                <a:lnTo>
                  <a:pt x="186" y="119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79" name="Freeform 11"/>
          <p:cNvSpPr>
            <a:spLocks/>
          </p:cNvSpPr>
          <p:nvPr/>
        </p:nvSpPr>
        <p:spPr bwMode="auto">
          <a:xfrm>
            <a:off x="4903788" y="2844800"/>
            <a:ext cx="390525" cy="449263"/>
          </a:xfrm>
          <a:custGeom>
            <a:avLst/>
            <a:gdLst>
              <a:gd name="T0" fmla="*/ 390525 w 246"/>
              <a:gd name="T1" fmla="*/ 223838 h 283"/>
              <a:gd name="T2" fmla="*/ 366713 w 246"/>
              <a:gd name="T3" fmla="*/ 306388 h 283"/>
              <a:gd name="T4" fmla="*/ 330200 w 246"/>
              <a:gd name="T5" fmla="*/ 377825 h 283"/>
              <a:gd name="T6" fmla="*/ 271463 w 246"/>
              <a:gd name="T7" fmla="*/ 425450 h 283"/>
              <a:gd name="T8" fmla="*/ 236538 w 246"/>
              <a:gd name="T9" fmla="*/ 436563 h 283"/>
              <a:gd name="T10" fmla="*/ 188913 w 246"/>
              <a:gd name="T11" fmla="*/ 449263 h 283"/>
              <a:gd name="T12" fmla="*/ 153988 w 246"/>
              <a:gd name="T13" fmla="*/ 436563 h 283"/>
              <a:gd name="T14" fmla="*/ 119063 w 246"/>
              <a:gd name="T15" fmla="*/ 425450 h 283"/>
              <a:gd name="T16" fmla="*/ 60325 w 246"/>
              <a:gd name="T17" fmla="*/ 377825 h 283"/>
              <a:gd name="T18" fmla="*/ 12700 w 246"/>
              <a:gd name="T19" fmla="*/ 306388 h 283"/>
              <a:gd name="T20" fmla="*/ 0 w 246"/>
              <a:gd name="T21" fmla="*/ 223838 h 283"/>
              <a:gd name="T22" fmla="*/ 12700 w 246"/>
              <a:gd name="T23" fmla="*/ 130175 h 283"/>
              <a:gd name="T24" fmla="*/ 60325 w 246"/>
              <a:gd name="T25" fmla="*/ 58738 h 283"/>
              <a:gd name="T26" fmla="*/ 119063 w 246"/>
              <a:gd name="T27" fmla="*/ 12700 h 283"/>
              <a:gd name="T28" fmla="*/ 153988 w 246"/>
              <a:gd name="T29" fmla="*/ 0 h 283"/>
              <a:gd name="T30" fmla="*/ 188913 w 246"/>
              <a:gd name="T31" fmla="*/ 0 h 283"/>
              <a:gd name="T32" fmla="*/ 236538 w 246"/>
              <a:gd name="T33" fmla="*/ 0 h 283"/>
              <a:gd name="T34" fmla="*/ 271463 w 246"/>
              <a:gd name="T35" fmla="*/ 12700 h 283"/>
              <a:gd name="T36" fmla="*/ 330200 w 246"/>
              <a:gd name="T37" fmla="*/ 58738 h 283"/>
              <a:gd name="T38" fmla="*/ 366713 w 246"/>
              <a:gd name="T39" fmla="*/ 130175 h 283"/>
              <a:gd name="T40" fmla="*/ 390525 w 246"/>
              <a:gd name="T41" fmla="*/ 223838 h 28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46" h="283">
                <a:moveTo>
                  <a:pt x="246" y="141"/>
                </a:moveTo>
                <a:lnTo>
                  <a:pt x="231" y="193"/>
                </a:lnTo>
                <a:lnTo>
                  <a:pt x="208" y="238"/>
                </a:lnTo>
                <a:lnTo>
                  <a:pt x="171" y="268"/>
                </a:lnTo>
                <a:lnTo>
                  <a:pt x="149" y="275"/>
                </a:lnTo>
                <a:lnTo>
                  <a:pt x="119" y="283"/>
                </a:lnTo>
                <a:lnTo>
                  <a:pt x="97" y="275"/>
                </a:lnTo>
                <a:lnTo>
                  <a:pt x="75" y="268"/>
                </a:lnTo>
                <a:lnTo>
                  <a:pt x="38" y="238"/>
                </a:lnTo>
                <a:lnTo>
                  <a:pt x="8" y="193"/>
                </a:lnTo>
                <a:lnTo>
                  <a:pt x="0" y="141"/>
                </a:lnTo>
                <a:lnTo>
                  <a:pt x="8" y="82"/>
                </a:lnTo>
                <a:lnTo>
                  <a:pt x="38" y="37"/>
                </a:lnTo>
                <a:lnTo>
                  <a:pt x="75" y="8"/>
                </a:lnTo>
                <a:lnTo>
                  <a:pt x="97" y="0"/>
                </a:lnTo>
                <a:lnTo>
                  <a:pt x="119" y="0"/>
                </a:lnTo>
                <a:lnTo>
                  <a:pt x="149" y="0"/>
                </a:lnTo>
                <a:lnTo>
                  <a:pt x="171" y="8"/>
                </a:lnTo>
                <a:lnTo>
                  <a:pt x="208" y="37"/>
                </a:lnTo>
                <a:lnTo>
                  <a:pt x="231" y="82"/>
                </a:lnTo>
                <a:lnTo>
                  <a:pt x="246" y="141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0" name="Freeform 12"/>
          <p:cNvSpPr>
            <a:spLocks/>
          </p:cNvSpPr>
          <p:nvPr/>
        </p:nvSpPr>
        <p:spPr bwMode="auto">
          <a:xfrm>
            <a:off x="5529263" y="2844800"/>
            <a:ext cx="1108075" cy="425450"/>
          </a:xfrm>
          <a:custGeom>
            <a:avLst/>
            <a:gdLst>
              <a:gd name="T0" fmla="*/ 0 w 698"/>
              <a:gd name="T1" fmla="*/ 119063 h 268"/>
              <a:gd name="T2" fmla="*/ 34925 w 698"/>
              <a:gd name="T3" fmla="*/ 95250 h 268"/>
              <a:gd name="T4" fmla="*/ 117475 w 698"/>
              <a:gd name="T5" fmla="*/ 58738 h 268"/>
              <a:gd name="T6" fmla="*/ 271463 w 698"/>
              <a:gd name="T7" fmla="*/ 23813 h 268"/>
              <a:gd name="T8" fmla="*/ 484188 w 698"/>
              <a:gd name="T9" fmla="*/ 0 h 268"/>
              <a:gd name="T10" fmla="*/ 601663 w 698"/>
              <a:gd name="T11" fmla="*/ 0 h 268"/>
              <a:gd name="T12" fmla="*/ 719138 w 698"/>
              <a:gd name="T13" fmla="*/ 23813 h 268"/>
              <a:gd name="T14" fmla="*/ 825500 w 698"/>
              <a:gd name="T15" fmla="*/ 47625 h 268"/>
              <a:gd name="T16" fmla="*/ 919163 w 698"/>
              <a:gd name="T17" fmla="*/ 82550 h 268"/>
              <a:gd name="T18" fmla="*/ 1062038 w 698"/>
              <a:gd name="T19" fmla="*/ 153988 h 268"/>
              <a:gd name="T20" fmla="*/ 1108075 w 698"/>
              <a:gd name="T21" fmla="*/ 188913 h 268"/>
              <a:gd name="T22" fmla="*/ 1049338 w 698"/>
              <a:gd name="T23" fmla="*/ 223838 h 268"/>
              <a:gd name="T24" fmla="*/ 908050 w 698"/>
              <a:gd name="T25" fmla="*/ 295275 h 268"/>
              <a:gd name="T26" fmla="*/ 731838 w 698"/>
              <a:gd name="T27" fmla="*/ 377825 h 268"/>
              <a:gd name="T28" fmla="*/ 636588 w 698"/>
              <a:gd name="T29" fmla="*/ 412750 h 268"/>
              <a:gd name="T30" fmla="*/ 554038 w 698"/>
              <a:gd name="T31" fmla="*/ 425450 h 268"/>
              <a:gd name="T32" fmla="*/ 388938 w 698"/>
              <a:gd name="T33" fmla="*/ 412750 h 268"/>
              <a:gd name="T34" fmla="*/ 236538 w 698"/>
              <a:gd name="T35" fmla="*/ 401638 h 268"/>
              <a:gd name="T36" fmla="*/ 71438 w 698"/>
              <a:gd name="T37" fmla="*/ 366713 h 268"/>
              <a:gd name="T38" fmla="*/ 0 w 698"/>
              <a:gd name="T39" fmla="*/ 119063 h 2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698" h="268">
                <a:moveTo>
                  <a:pt x="0" y="75"/>
                </a:moveTo>
                <a:lnTo>
                  <a:pt x="22" y="60"/>
                </a:lnTo>
                <a:lnTo>
                  <a:pt x="74" y="37"/>
                </a:lnTo>
                <a:lnTo>
                  <a:pt x="171" y="15"/>
                </a:lnTo>
                <a:lnTo>
                  <a:pt x="305" y="0"/>
                </a:lnTo>
                <a:lnTo>
                  <a:pt x="379" y="0"/>
                </a:lnTo>
                <a:lnTo>
                  <a:pt x="453" y="15"/>
                </a:lnTo>
                <a:lnTo>
                  <a:pt x="520" y="30"/>
                </a:lnTo>
                <a:lnTo>
                  <a:pt x="579" y="52"/>
                </a:lnTo>
                <a:lnTo>
                  <a:pt x="669" y="97"/>
                </a:lnTo>
                <a:lnTo>
                  <a:pt x="698" y="119"/>
                </a:lnTo>
                <a:lnTo>
                  <a:pt x="661" y="141"/>
                </a:lnTo>
                <a:lnTo>
                  <a:pt x="572" y="186"/>
                </a:lnTo>
                <a:lnTo>
                  <a:pt x="461" y="238"/>
                </a:lnTo>
                <a:lnTo>
                  <a:pt x="401" y="260"/>
                </a:lnTo>
                <a:lnTo>
                  <a:pt x="349" y="268"/>
                </a:lnTo>
                <a:lnTo>
                  <a:pt x="245" y="260"/>
                </a:lnTo>
                <a:lnTo>
                  <a:pt x="149" y="253"/>
                </a:lnTo>
                <a:lnTo>
                  <a:pt x="45" y="231"/>
                </a:lnTo>
                <a:lnTo>
                  <a:pt x="0" y="75"/>
                </a:lnTo>
                <a:close/>
              </a:path>
            </a:pathLst>
          </a:custGeom>
          <a:solidFill>
            <a:schemeClr val="bg1"/>
          </a:solidFill>
          <a:ln w="714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3478213" y="3752850"/>
            <a:ext cx="330200" cy="401638"/>
          </a:xfrm>
          <a:custGeom>
            <a:avLst/>
            <a:gdLst>
              <a:gd name="T0" fmla="*/ 330200 w 208"/>
              <a:gd name="T1" fmla="*/ 201613 h 253"/>
              <a:gd name="T2" fmla="*/ 317500 w 208"/>
              <a:gd name="T3" fmla="*/ 271463 h 253"/>
              <a:gd name="T4" fmla="*/ 282575 w 208"/>
              <a:gd name="T5" fmla="*/ 342900 h 253"/>
              <a:gd name="T6" fmla="*/ 223838 w 208"/>
              <a:gd name="T7" fmla="*/ 377825 h 253"/>
              <a:gd name="T8" fmla="*/ 165100 w 208"/>
              <a:gd name="T9" fmla="*/ 401638 h 253"/>
              <a:gd name="T10" fmla="*/ 106363 w 208"/>
              <a:gd name="T11" fmla="*/ 377825 h 253"/>
              <a:gd name="T12" fmla="*/ 46038 w 208"/>
              <a:gd name="T13" fmla="*/ 342900 h 253"/>
              <a:gd name="T14" fmla="*/ 11113 w 208"/>
              <a:gd name="T15" fmla="*/ 271463 h 253"/>
              <a:gd name="T16" fmla="*/ 0 w 208"/>
              <a:gd name="T17" fmla="*/ 201613 h 253"/>
              <a:gd name="T18" fmla="*/ 11113 w 208"/>
              <a:gd name="T19" fmla="*/ 119063 h 253"/>
              <a:gd name="T20" fmla="*/ 46038 w 208"/>
              <a:gd name="T21" fmla="*/ 58738 h 253"/>
              <a:gd name="T22" fmla="*/ 106363 w 208"/>
              <a:gd name="T23" fmla="*/ 12700 h 253"/>
              <a:gd name="T24" fmla="*/ 165100 w 208"/>
              <a:gd name="T25" fmla="*/ 0 h 253"/>
              <a:gd name="T26" fmla="*/ 223838 w 208"/>
              <a:gd name="T27" fmla="*/ 12700 h 253"/>
              <a:gd name="T28" fmla="*/ 282575 w 208"/>
              <a:gd name="T29" fmla="*/ 58738 h 253"/>
              <a:gd name="T30" fmla="*/ 317500 w 208"/>
              <a:gd name="T31" fmla="*/ 119063 h 253"/>
              <a:gd name="T32" fmla="*/ 330200 w 208"/>
              <a:gd name="T33" fmla="*/ 201613 h 25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8" h="253">
                <a:moveTo>
                  <a:pt x="208" y="127"/>
                </a:moveTo>
                <a:lnTo>
                  <a:pt x="200" y="171"/>
                </a:lnTo>
                <a:lnTo>
                  <a:pt x="178" y="216"/>
                </a:lnTo>
                <a:lnTo>
                  <a:pt x="141" y="238"/>
                </a:lnTo>
                <a:lnTo>
                  <a:pt x="104" y="253"/>
                </a:lnTo>
                <a:lnTo>
                  <a:pt x="67" y="238"/>
                </a:lnTo>
                <a:lnTo>
                  <a:pt x="29" y="216"/>
                </a:lnTo>
                <a:lnTo>
                  <a:pt x="7" y="171"/>
                </a:lnTo>
                <a:lnTo>
                  <a:pt x="0" y="127"/>
                </a:lnTo>
                <a:lnTo>
                  <a:pt x="7" y="75"/>
                </a:lnTo>
                <a:lnTo>
                  <a:pt x="29" y="37"/>
                </a:lnTo>
                <a:lnTo>
                  <a:pt x="67" y="8"/>
                </a:lnTo>
                <a:lnTo>
                  <a:pt x="104" y="0"/>
                </a:lnTo>
                <a:lnTo>
                  <a:pt x="141" y="8"/>
                </a:lnTo>
                <a:lnTo>
                  <a:pt x="178" y="37"/>
                </a:lnTo>
                <a:lnTo>
                  <a:pt x="200" y="75"/>
                </a:lnTo>
                <a:lnTo>
                  <a:pt x="208" y="127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5459413" y="3824288"/>
            <a:ext cx="187325" cy="341312"/>
          </a:xfrm>
          <a:custGeom>
            <a:avLst/>
            <a:gdLst>
              <a:gd name="T0" fmla="*/ 187325 w 118"/>
              <a:gd name="T1" fmla="*/ 165100 h 215"/>
              <a:gd name="T2" fmla="*/ 176213 w 118"/>
              <a:gd name="T3" fmla="*/ 234950 h 215"/>
              <a:gd name="T4" fmla="*/ 163513 w 118"/>
              <a:gd name="T5" fmla="*/ 282575 h 215"/>
              <a:gd name="T6" fmla="*/ 128588 w 118"/>
              <a:gd name="T7" fmla="*/ 330200 h 215"/>
              <a:gd name="T8" fmla="*/ 93663 w 118"/>
              <a:gd name="T9" fmla="*/ 341312 h 215"/>
              <a:gd name="T10" fmla="*/ 58738 w 118"/>
              <a:gd name="T11" fmla="*/ 330200 h 215"/>
              <a:gd name="T12" fmla="*/ 22225 w 118"/>
              <a:gd name="T13" fmla="*/ 282575 h 215"/>
              <a:gd name="T14" fmla="*/ 11113 w 118"/>
              <a:gd name="T15" fmla="*/ 234950 h 215"/>
              <a:gd name="T16" fmla="*/ 0 w 118"/>
              <a:gd name="T17" fmla="*/ 165100 h 215"/>
              <a:gd name="T18" fmla="*/ 11113 w 118"/>
              <a:gd name="T19" fmla="*/ 106362 h 215"/>
              <a:gd name="T20" fmla="*/ 22225 w 118"/>
              <a:gd name="T21" fmla="*/ 47625 h 215"/>
              <a:gd name="T22" fmla="*/ 58738 w 118"/>
              <a:gd name="T23" fmla="*/ 11112 h 215"/>
              <a:gd name="T24" fmla="*/ 93663 w 118"/>
              <a:gd name="T25" fmla="*/ 0 h 215"/>
              <a:gd name="T26" fmla="*/ 128588 w 118"/>
              <a:gd name="T27" fmla="*/ 11112 h 215"/>
              <a:gd name="T28" fmla="*/ 163513 w 118"/>
              <a:gd name="T29" fmla="*/ 47625 h 215"/>
              <a:gd name="T30" fmla="*/ 176213 w 118"/>
              <a:gd name="T31" fmla="*/ 106362 h 215"/>
              <a:gd name="T32" fmla="*/ 187325 w 118"/>
              <a:gd name="T33" fmla="*/ 165100 h 21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8" h="215">
                <a:moveTo>
                  <a:pt x="118" y="104"/>
                </a:moveTo>
                <a:lnTo>
                  <a:pt x="111" y="148"/>
                </a:lnTo>
                <a:lnTo>
                  <a:pt x="103" y="178"/>
                </a:lnTo>
                <a:lnTo>
                  <a:pt x="81" y="208"/>
                </a:lnTo>
                <a:lnTo>
                  <a:pt x="59" y="215"/>
                </a:lnTo>
                <a:lnTo>
                  <a:pt x="37" y="208"/>
                </a:lnTo>
                <a:lnTo>
                  <a:pt x="14" y="178"/>
                </a:lnTo>
                <a:lnTo>
                  <a:pt x="7" y="148"/>
                </a:lnTo>
                <a:lnTo>
                  <a:pt x="0" y="104"/>
                </a:lnTo>
                <a:lnTo>
                  <a:pt x="7" y="67"/>
                </a:lnTo>
                <a:lnTo>
                  <a:pt x="14" y="30"/>
                </a:lnTo>
                <a:lnTo>
                  <a:pt x="37" y="7"/>
                </a:lnTo>
                <a:lnTo>
                  <a:pt x="59" y="0"/>
                </a:lnTo>
                <a:lnTo>
                  <a:pt x="81" y="7"/>
                </a:lnTo>
                <a:lnTo>
                  <a:pt x="103" y="30"/>
                </a:lnTo>
                <a:lnTo>
                  <a:pt x="111" y="67"/>
                </a:lnTo>
                <a:lnTo>
                  <a:pt x="118" y="104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4362450" y="1866900"/>
            <a:ext cx="317500" cy="234950"/>
          </a:xfrm>
          <a:custGeom>
            <a:avLst/>
            <a:gdLst>
              <a:gd name="T0" fmla="*/ 317500 w 200"/>
              <a:gd name="T1" fmla="*/ 117475 h 148"/>
              <a:gd name="T2" fmla="*/ 306388 w 200"/>
              <a:gd name="T3" fmla="*/ 165100 h 148"/>
              <a:gd name="T4" fmla="*/ 271463 w 200"/>
              <a:gd name="T5" fmla="*/ 200025 h 148"/>
              <a:gd name="T6" fmla="*/ 223838 w 200"/>
              <a:gd name="T7" fmla="*/ 223838 h 148"/>
              <a:gd name="T8" fmla="*/ 165100 w 200"/>
              <a:gd name="T9" fmla="*/ 234950 h 148"/>
              <a:gd name="T10" fmla="*/ 93663 w 200"/>
              <a:gd name="T11" fmla="*/ 223838 h 148"/>
              <a:gd name="T12" fmla="*/ 46038 w 200"/>
              <a:gd name="T13" fmla="*/ 200025 h 148"/>
              <a:gd name="T14" fmla="*/ 11113 w 200"/>
              <a:gd name="T15" fmla="*/ 165100 h 148"/>
              <a:gd name="T16" fmla="*/ 0 w 200"/>
              <a:gd name="T17" fmla="*/ 117475 h 148"/>
              <a:gd name="T18" fmla="*/ 11113 w 200"/>
              <a:gd name="T19" fmla="*/ 69850 h 148"/>
              <a:gd name="T20" fmla="*/ 46038 w 200"/>
              <a:gd name="T21" fmla="*/ 34925 h 148"/>
              <a:gd name="T22" fmla="*/ 93663 w 200"/>
              <a:gd name="T23" fmla="*/ 11113 h 148"/>
              <a:gd name="T24" fmla="*/ 165100 w 200"/>
              <a:gd name="T25" fmla="*/ 0 h 148"/>
              <a:gd name="T26" fmla="*/ 223838 w 200"/>
              <a:gd name="T27" fmla="*/ 11113 h 148"/>
              <a:gd name="T28" fmla="*/ 271463 w 200"/>
              <a:gd name="T29" fmla="*/ 34925 h 148"/>
              <a:gd name="T30" fmla="*/ 306388 w 200"/>
              <a:gd name="T31" fmla="*/ 69850 h 148"/>
              <a:gd name="T32" fmla="*/ 317500 w 200"/>
              <a:gd name="T33" fmla="*/ 117475 h 1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00" h="148">
                <a:moveTo>
                  <a:pt x="200" y="74"/>
                </a:moveTo>
                <a:lnTo>
                  <a:pt x="193" y="104"/>
                </a:lnTo>
                <a:lnTo>
                  <a:pt x="171" y="126"/>
                </a:lnTo>
                <a:lnTo>
                  <a:pt x="141" y="141"/>
                </a:lnTo>
                <a:lnTo>
                  <a:pt x="104" y="148"/>
                </a:lnTo>
                <a:lnTo>
                  <a:pt x="59" y="141"/>
                </a:lnTo>
                <a:lnTo>
                  <a:pt x="29" y="126"/>
                </a:lnTo>
                <a:lnTo>
                  <a:pt x="7" y="104"/>
                </a:lnTo>
                <a:lnTo>
                  <a:pt x="0" y="74"/>
                </a:lnTo>
                <a:lnTo>
                  <a:pt x="7" y="44"/>
                </a:lnTo>
                <a:lnTo>
                  <a:pt x="29" y="22"/>
                </a:lnTo>
                <a:lnTo>
                  <a:pt x="59" y="7"/>
                </a:lnTo>
                <a:lnTo>
                  <a:pt x="104" y="0"/>
                </a:lnTo>
                <a:lnTo>
                  <a:pt x="141" y="7"/>
                </a:lnTo>
                <a:lnTo>
                  <a:pt x="171" y="22"/>
                </a:lnTo>
                <a:lnTo>
                  <a:pt x="193" y="44"/>
                </a:lnTo>
                <a:lnTo>
                  <a:pt x="200" y="74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38" y="928688"/>
            <a:ext cx="36957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4532313" y="407988"/>
            <a:ext cx="781050" cy="2039937"/>
          </a:xfrm>
          <a:custGeom>
            <a:avLst/>
            <a:gdLst>
              <a:gd name="T0" fmla="*/ 0 w 492"/>
              <a:gd name="T1" fmla="*/ 1931987 h 1285"/>
              <a:gd name="T2" fmla="*/ 39688 w 492"/>
              <a:gd name="T3" fmla="*/ 1770062 h 1285"/>
              <a:gd name="T4" fmla="*/ 66675 w 492"/>
              <a:gd name="T5" fmla="*/ 1608137 h 1285"/>
              <a:gd name="T6" fmla="*/ 80963 w 492"/>
              <a:gd name="T7" fmla="*/ 1446212 h 1285"/>
              <a:gd name="T8" fmla="*/ 66675 w 492"/>
              <a:gd name="T9" fmla="*/ 1243012 h 1285"/>
              <a:gd name="T10" fmla="*/ 26988 w 492"/>
              <a:gd name="T11" fmla="*/ 946150 h 1285"/>
              <a:gd name="T12" fmla="*/ 0 w 492"/>
              <a:gd name="T13" fmla="*/ 649287 h 1285"/>
              <a:gd name="T14" fmla="*/ 0 w 492"/>
              <a:gd name="T15" fmla="*/ 431800 h 1285"/>
              <a:gd name="T16" fmla="*/ 12700 w 492"/>
              <a:gd name="T17" fmla="*/ 350837 h 1285"/>
              <a:gd name="T18" fmla="*/ 39688 w 492"/>
              <a:gd name="T19" fmla="*/ 269875 h 1285"/>
              <a:gd name="T20" fmla="*/ 80963 w 492"/>
              <a:gd name="T21" fmla="*/ 188912 h 1285"/>
              <a:gd name="T22" fmla="*/ 134938 w 492"/>
              <a:gd name="T23" fmla="*/ 122237 h 1285"/>
              <a:gd name="T24" fmla="*/ 201613 w 492"/>
              <a:gd name="T25" fmla="*/ 68262 h 1285"/>
              <a:gd name="T26" fmla="*/ 282575 w 492"/>
              <a:gd name="T27" fmla="*/ 26987 h 1285"/>
              <a:gd name="T28" fmla="*/ 377825 w 492"/>
              <a:gd name="T29" fmla="*/ 0 h 1285"/>
              <a:gd name="T30" fmla="*/ 485775 w 492"/>
              <a:gd name="T31" fmla="*/ 14287 h 1285"/>
              <a:gd name="T32" fmla="*/ 579438 w 492"/>
              <a:gd name="T33" fmla="*/ 41275 h 1285"/>
              <a:gd name="T34" fmla="*/ 660400 w 492"/>
              <a:gd name="T35" fmla="*/ 95250 h 1285"/>
              <a:gd name="T36" fmla="*/ 714375 w 492"/>
              <a:gd name="T37" fmla="*/ 176212 h 1285"/>
              <a:gd name="T38" fmla="*/ 754063 w 492"/>
              <a:gd name="T39" fmla="*/ 257175 h 1285"/>
              <a:gd name="T40" fmla="*/ 768350 w 492"/>
              <a:gd name="T41" fmla="*/ 338137 h 1285"/>
              <a:gd name="T42" fmla="*/ 781050 w 492"/>
              <a:gd name="T43" fmla="*/ 419100 h 1285"/>
              <a:gd name="T44" fmla="*/ 781050 w 492"/>
              <a:gd name="T45" fmla="*/ 566737 h 1285"/>
              <a:gd name="T46" fmla="*/ 727075 w 492"/>
              <a:gd name="T47" fmla="*/ 742950 h 1285"/>
              <a:gd name="T48" fmla="*/ 633413 w 492"/>
              <a:gd name="T49" fmla="*/ 1012825 h 1285"/>
              <a:gd name="T50" fmla="*/ 538163 w 492"/>
              <a:gd name="T51" fmla="*/ 1284287 h 1285"/>
              <a:gd name="T52" fmla="*/ 485775 w 492"/>
              <a:gd name="T53" fmla="*/ 1473200 h 1285"/>
              <a:gd name="T54" fmla="*/ 444500 w 492"/>
              <a:gd name="T55" fmla="*/ 1809750 h 1285"/>
              <a:gd name="T56" fmla="*/ 431800 w 492"/>
              <a:gd name="T57" fmla="*/ 2039937 h 1285"/>
              <a:gd name="T58" fmla="*/ 12700 w 492"/>
              <a:gd name="T59" fmla="*/ 1931987 h 1285"/>
              <a:gd name="T60" fmla="*/ 0 w 492"/>
              <a:gd name="T61" fmla="*/ 1931987 h 128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492" h="1285">
                <a:moveTo>
                  <a:pt x="0" y="1217"/>
                </a:moveTo>
                <a:lnTo>
                  <a:pt x="25" y="1115"/>
                </a:lnTo>
                <a:lnTo>
                  <a:pt x="42" y="1013"/>
                </a:lnTo>
                <a:lnTo>
                  <a:pt x="51" y="911"/>
                </a:lnTo>
                <a:lnTo>
                  <a:pt x="42" y="783"/>
                </a:lnTo>
                <a:lnTo>
                  <a:pt x="17" y="596"/>
                </a:lnTo>
                <a:lnTo>
                  <a:pt x="0" y="409"/>
                </a:lnTo>
                <a:lnTo>
                  <a:pt x="0" y="272"/>
                </a:lnTo>
                <a:lnTo>
                  <a:pt x="8" y="221"/>
                </a:lnTo>
                <a:lnTo>
                  <a:pt x="25" y="170"/>
                </a:lnTo>
                <a:lnTo>
                  <a:pt x="51" y="119"/>
                </a:lnTo>
                <a:lnTo>
                  <a:pt x="85" y="77"/>
                </a:lnTo>
                <a:lnTo>
                  <a:pt x="127" y="43"/>
                </a:lnTo>
                <a:lnTo>
                  <a:pt x="178" y="17"/>
                </a:lnTo>
                <a:lnTo>
                  <a:pt x="238" y="0"/>
                </a:lnTo>
                <a:lnTo>
                  <a:pt x="306" y="9"/>
                </a:lnTo>
                <a:lnTo>
                  <a:pt x="365" y="26"/>
                </a:lnTo>
                <a:lnTo>
                  <a:pt x="416" y="60"/>
                </a:lnTo>
                <a:lnTo>
                  <a:pt x="450" y="111"/>
                </a:lnTo>
                <a:lnTo>
                  <a:pt x="475" y="162"/>
                </a:lnTo>
                <a:lnTo>
                  <a:pt x="484" y="213"/>
                </a:lnTo>
                <a:lnTo>
                  <a:pt x="492" y="264"/>
                </a:lnTo>
                <a:lnTo>
                  <a:pt x="492" y="357"/>
                </a:lnTo>
                <a:lnTo>
                  <a:pt x="458" y="468"/>
                </a:lnTo>
                <a:lnTo>
                  <a:pt x="399" y="638"/>
                </a:lnTo>
                <a:lnTo>
                  <a:pt x="339" y="809"/>
                </a:lnTo>
                <a:lnTo>
                  <a:pt x="306" y="928"/>
                </a:lnTo>
                <a:lnTo>
                  <a:pt x="280" y="1140"/>
                </a:lnTo>
                <a:lnTo>
                  <a:pt x="272" y="1285"/>
                </a:lnTo>
                <a:lnTo>
                  <a:pt x="8" y="1217"/>
                </a:lnTo>
                <a:lnTo>
                  <a:pt x="0" y="12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4505325" y="395288"/>
            <a:ext cx="822325" cy="2066925"/>
          </a:xfrm>
          <a:custGeom>
            <a:avLst/>
            <a:gdLst>
              <a:gd name="T0" fmla="*/ 80963 w 518"/>
              <a:gd name="T1" fmla="*/ 1795463 h 1302"/>
              <a:gd name="T2" fmla="*/ 120650 w 518"/>
              <a:gd name="T3" fmla="*/ 1485900 h 1302"/>
              <a:gd name="T4" fmla="*/ 80963 w 518"/>
              <a:gd name="T5" fmla="*/ 917575 h 1302"/>
              <a:gd name="T6" fmla="*/ 39688 w 518"/>
              <a:gd name="T7" fmla="*/ 525463 h 1302"/>
              <a:gd name="T8" fmla="*/ 80963 w 518"/>
              <a:gd name="T9" fmla="*/ 323850 h 1302"/>
              <a:gd name="T10" fmla="*/ 188913 w 518"/>
              <a:gd name="T11" fmla="*/ 147638 h 1302"/>
              <a:gd name="T12" fmla="*/ 350838 w 518"/>
              <a:gd name="T13" fmla="*/ 53975 h 1302"/>
              <a:gd name="T14" fmla="*/ 552450 w 518"/>
              <a:gd name="T15" fmla="*/ 53975 h 1302"/>
              <a:gd name="T16" fmla="*/ 687388 w 518"/>
              <a:gd name="T17" fmla="*/ 134938 h 1302"/>
              <a:gd name="T18" fmla="*/ 768350 w 518"/>
              <a:gd name="T19" fmla="*/ 282575 h 1302"/>
              <a:gd name="T20" fmla="*/ 795338 w 518"/>
              <a:gd name="T21" fmla="*/ 444500 h 1302"/>
              <a:gd name="T22" fmla="*/ 768350 w 518"/>
              <a:gd name="T23" fmla="*/ 606425 h 1302"/>
              <a:gd name="T24" fmla="*/ 646113 w 518"/>
              <a:gd name="T25" fmla="*/ 998538 h 1302"/>
              <a:gd name="T26" fmla="*/ 471488 w 518"/>
              <a:gd name="T27" fmla="*/ 1552575 h 1302"/>
              <a:gd name="T28" fmla="*/ 444500 w 518"/>
              <a:gd name="T29" fmla="*/ 2052638 h 1302"/>
              <a:gd name="T30" fmla="*/ 26988 w 518"/>
              <a:gd name="T31" fmla="*/ 1931988 h 1302"/>
              <a:gd name="T32" fmla="*/ 0 w 518"/>
              <a:gd name="T33" fmla="*/ 1944688 h 1302"/>
              <a:gd name="T34" fmla="*/ 12700 w 518"/>
              <a:gd name="T35" fmla="*/ 1971675 h 1302"/>
              <a:gd name="T36" fmla="*/ 471488 w 518"/>
              <a:gd name="T37" fmla="*/ 2066925 h 1302"/>
              <a:gd name="T38" fmla="*/ 498475 w 518"/>
              <a:gd name="T39" fmla="*/ 1795463 h 1302"/>
              <a:gd name="T40" fmla="*/ 525463 w 518"/>
              <a:gd name="T41" fmla="*/ 1471613 h 1302"/>
              <a:gd name="T42" fmla="*/ 633413 w 518"/>
              <a:gd name="T43" fmla="*/ 1133475 h 1302"/>
              <a:gd name="T44" fmla="*/ 795338 w 518"/>
              <a:gd name="T45" fmla="*/ 661988 h 1302"/>
              <a:gd name="T46" fmla="*/ 822325 w 518"/>
              <a:gd name="T47" fmla="*/ 404813 h 1302"/>
              <a:gd name="T48" fmla="*/ 768350 w 518"/>
              <a:gd name="T49" fmla="*/ 188913 h 1302"/>
              <a:gd name="T50" fmla="*/ 646113 w 518"/>
              <a:gd name="T51" fmla="*/ 53975 h 1302"/>
              <a:gd name="T52" fmla="*/ 498475 w 518"/>
              <a:gd name="T53" fmla="*/ 0 h 1302"/>
              <a:gd name="T54" fmla="*/ 323850 w 518"/>
              <a:gd name="T55" fmla="*/ 12700 h 1302"/>
              <a:gd name="T56" fmla="*/ 134938 w 518"/>
              <a:gd name="T57" fmla="*/ 120650 h 1302"/>
              <a:gd name="T58" fmla="*/ 26988 w 518"/>
              <a:gd name="T59" fmla="*/ 336550 h 1302"/>
              <a:gd name="T60" fmla="*/ 0 w 518"/>
              <a:gd name="T61" fmla="*/ 579438 h 1302"/>
              <a:gd name="T62" fmla="*/ 39688 w 518"/>
              <a:gd name="T63" fmla="*/ 944563 h 1302"/>
              <a:gd name="T64" fmla="*/ 80963 w 518"/>
              <a:gd name="T65" fmla="*/ 1444625 h 1302"/>
              <a:gd name="T66" fmla="*/ 53975 w 518"/>
              <a:gd name="T67" fmla="*/ 1701800 h 1302"/>
              <a:gd name="T68" fmla="*/ 0 w 518"/>
              <a:gd name="T69" fmla="*/ 1958975 h 1302"/>
              <a:gd name="T70" fmla="*/ 26988 w 518"/>
              <a:gd name="T71" fmla="*/ 1971675 h 1302"/>
              <a:gd name="T72" fmla="*/ 39688 w 518"/>
              <a:gd name="T73" fmla="*/ 1958975 h 130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518" h="1302">
                <a:moveTo>
                  <a:pt x="25" y="1234"/>
                </a:moveTo>
                <a:lnTo>
                  <a:pt x="51" y="1131"/>
                </a:lnTo>
                <a:lnTo>
                  <a:pt x="68" y="1029"/>
                </a:lnTo>
                <a:lnTo>
                  <a:pt x="76" y="936"/>
                </a:lnTo>
                <a:lnTo>
                  <a:pt x="76" y="825"/>
                </a:lnTo>
                <a:lnTo>
                  <a:pt x="51" y="578"/>
                </a:lnTo>
                <a:lnTo>
                  <a:pt x="34" y="451"/>
                </a:lnTo>
                <a:lnTo>
                  <a:pt x="25" y="331"/>
                </a:lnTo>
                <a:lnTo>
                  <a:pt x="34" y="263"/>
                </a:lnTo>
                <a:lnTo>
                  <a:pt x="51" y="204"/>
                </a:lnTo>
                <a:lnTo>
                  <a:pt x="76" y="144"/>
                </a:lnTo>
                <a:lnTo>
                  <a:pt x="119" y="93"/>
                </a:lnTo>
                <a:lnTo>
                  <a:pt x="161" y="59"/>
                </a:lnTo>
                <a:lnTo>
                  <a:pt x="221" y="34"/>
                </a:lnTo>
                <a:lnTo>
                  <a:pt x="280" y="25"/>
                </a:lnTo>
                <a:lnTo>
                  <a:pt x="348" y="34"/>
                </a:lnTo>
                <a:lnTo>
                  <a:pt x="399" y="51"/>
                </a:lnTo>
                <a:lnTo>
                  <a:pt x="433" y="85"/>
                </a:lnTo>
                <a:lnTo>
                  <a:pt x="458" y="127"/>
                </a:lnTo>
                <a:lnTo>
                  <a:pt x="484" y="178"/>
                </a:lnTo>
                <a:lnTo>
                  <a:pt x="492" y="229"/>
                </a:lnTo>
                <a:lnTo>
                  <a:pt x="501" y="280"/>
                </a:lnTo>
                <a:lnTo>
                  <a:pt x="501" y="331"/>
                </a:lnTo>
                <a:lnTo>
                  <a:pt x="484" y="382"/>
                </a:lnTo>
                <a:lnTo>
                  <a:pt x="450" y="510"/>
                </a:lnTo>
                <a:lnTo>
                  <a:pt x="407" y="629"/>
                </a:lnTo>
                <a:lnTo>
                  <a:pt x="323" y="876"/>
                </a:lnTo>
                <a:lnTo>
                  <a:pt x="297" y="978"/>
                </a:lnTo>
                <a:lnTo>
                  <a:pt x="289" y="1080"/>
                </a:lnTo>
                <a:lnTo>
                  <a:pt x="280" y="1293"/>
                </a:lnTo>
                <a:lnTo>
                  <a:pt x="297" y="1285"/>
                </a:lnTo>
                <a:lnTo>
                  <a:pt x="17" y="1217"/>
                </a:lnTo>
                <a:lnTo>
                  <a:pt x="8" y="1217"/>
                </a:lnTo>
                <a:lnTo>
                  <a:pt x="0" y="1225"/>
                </a:lnTo>
                <a:lnTo>
                  <a:pt x="0" y="1234"/>
                </a:lnTo>
                <a:lnTo>
                  <a:pt x="8" y="1242"/>
                </a:lnTo>
                <a:lnTo>
                  <a:pt x="289" y="1302"/>
                </a:lnTo>
                <a:lnTo>
                  <a:pt x="297" y="1302"/>
                </a:lnTo>
                <a:lnTo>
                  <a:pt x="306" y="1293"/>
                </a:lnTo>
                <a:lnTo>
                  <a:pt x="314" y="1131"/>
                </a:lnTo>
                <a:lnTo>
                  <a:pt x="323" y="1029"/>
                </a:lnTo>
                <a:lnTo>
                  <a:pt x="331" y="927"/>
                </a:lnTo>
                <a:lnTo>
                  <a:pt x="365" y="817"/>
                </a:lnTo>
                <a:lnTo>
                  <a:pt x="399" y="714"/>
                </a:lnTo>
                <a:lnTo>
                  <a:pt x="475" y="502"/>
                </a:lnTo>
                <a:lnTo>
                  <a:pt x="501" y="417"/>
                </a:lnTo>
                <a:lnTo>
                  <a:pt x="518" y="340"/>
                </a:lnTo>
                <a:lnTo>
                  <a:pt x="518" y="255"/>
                </a:lnTo>
                <a:lnTo>
                  <a:pt x="509" y="170"/>
                </a:lnTo>
                <a:lnTo>
                  <a:pt x="484" y="119"/>
                </a:lnTo>
                <a:lnTo>
                  <a:pt x="450" y="76"/>
                </a:lnTo>
                <a:lnTo>
                  <a:pt x="407" y="34"/>
                </a:lnTo>
                <a:lnTo>
                  <a:pt x="365" y="17"/>
                </a:lnTo>
                <a:lnTo>
                  <a:pt x="314" y="0"/>
                </a:lnTo>
                <a:lnTo>
                  <a:pt x="255" y="0"/>
                </a:lnTo>
                <a:lnTo>
                  <a:pt x="204" y="8"/>
                </a:lnTo>
                <a:lnTo>
                  <a:pt x="153" y="34"/>
                </a:lnTo>
                <a:lnTo>
                  <a:pt x="85" y="76"/>
                </a:lnTo>
                <a:lnTo>
                  <a:pt x="42" y="144"/>
                </a:lnTo>
                <a:lnTo>
                  <a:pt x="17" y="212"/>
                </a:lnTo>
                <a:lnTo>
                  <a:pt x="8" y="289"/>
                </a:lnTo>
                <a:lnTo>
                  <a:pt x="0" y="365"/>
                </a:lnTo>
                <a:lnTo>
                  <a:pt x="8" y="442"/>
                </a:lnTo>
                <a:lnTo>
                  <a:pt x="25" y="595"/>
                </a:lnTo>
                <a:lnTo>
                  <a:pt x="42" y="748"/>
                </a:lnTo>
                <a:lnTo>
                  <a:pt x="51" y="910"/>
                </a:lnTo>
                <a:lnTo>
                  <a:pt x="51" y="995"/>
                </a:lnTo>
                <a:lnTo>
                  <a:pt x="34" y="1072"/>
                </a:lnTo>
                <a:lnTo>
                  <a:pt x="0" y="1225"/>
                </a:lnTo>
                <a:lnTo>
                  <a:pt x="0" y="1234"/>
                </a:lnTo>
                <a:lnTo>
                  <a:pt x="8" y="1242"/>
                </a:lnTo>
                <a:lnTo>
                  <a:pt x="17" y="1242"/>
                </a:lnTo>
                <a:lnTo>
                  <a:pt x="17" y="1234"/>
                </a:lnTo>
                <a:lnTo>
                  <a:pt x="25" y="123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2994025" y="2205038"/>
            <a:ext cx="3035300" cy="3297237"/>
          </a:xfrm>
          <a:custGeom>
            <a:avLst/>
            <a:gdLst>
              <a:gd name="T0" fmla="*/ 0 w 1912"/>
              <a:gd name="T1" fmla="*/ 2755900 h 2077"/>
              <a:gd name="T2" fmla="*/ 68263 w 1912"/>
              <a:gd name="T3" fmla="*/ 2525712 h 2077"/>
              <a:gd name="T4" fmla="*/ 257175 w 1912"/>
              <a:gd name="T5" fmla="*/ 1958975 h 2077"/>
              <a:gd name="T6" fmla="*/ 458788 w 1912"/>
              <a:gd name="T7" fmla="*/ 1255712 h 2077"/>
              <a:gd name="T8" fmla="*/ 554038 w 1912"/>
              <a:gd name="T9" fmla="*/ 892175 h 2077"/>
              <a:gd name="T10" fmla="*/ 620713 w 1912"/>
              <a:gd name="T11" fmla="*/ 527050 h 2077"/>
              <a:gd name="T12" fmla="*/ 635000 w 1912"/>
              <a:gd name="T13" fmla="*/ 473075 h 2077"/>
              <a:gd name="T14" fmla="*/ 661988 w 1912"/>
              <a:gd name="T15" fmla="*/ 419100 h 2077"/>
              <a:gd name="T16" fmla="*/ 742950 w 1912"/>
              <a:gd name="T17" fmla="*/ 311150 h 2077"/>
              <a:gd name="T18" fmla="*/ 863600 w 1912"/>
              <a:gd name="T19" fmla="*/ 203200 h 2077"/>
              <a:gd name="T20" fmla="*/ 1011238 w 1912"/>
              <a:gd name="T21" fmla="*/ 122237 h 2077"/>
              <a:gd name="T22" fmla="*/ 1200150 w 1912"/>
              <a:gd name="T23" fmla="*/ 53975 h 2077"/>
              <a:gd name="T24" fmla="*/ 1403350 w 1912"/>
              <a:gd name="T25" fmla="*/ 12700 h 2077"/>
              <a:gd name="T26" fmla="*/ 1646238 w 1912"/>
              <a:gd name="T27" fmla="*/ 0 h 2077"/>
              <a:gd name="T28" fmla="*/ 1889125 w 1912"/>
              <a:gd name="T29" fmla="*/ 12700 h 2077"/>
              <a:gd name="T30" fmla="*/ 2024063 w 1912"/>
              <a:gd name="T31" fmla="*/ 39687 h 2077"/>
              <a:gd name="T32" fmla="*/ 2144713 w 1912"/>
              <a:gd name="T33" fmla="*/ 80962 h 2077"/>
              <a:gd name="T34" fmla="*/ 2252663 w 1912"/>
              <a:gd name="T35" fmla="*/ 122237 h 2077"/>
              <a:gd name="T36" fmla="*/ 2360613 w 1912"/>
              <a:gd name="T37" fmla="*/ 176212 h 2077"/>
              <a:gd name="T38" fmla="*/ 2522538 w 1912"/>
              <a:gd name="T39" fmla="*/ 284162 h 2077"/>
              <a:gd name="T40" fmla="*/ 2657475 w 1912"/>
              <a:gd name="T41" fmla="*/ 419100 h 2077"/>
              <a:gd name="T42" fmla="*/ 2751138 w 1912"/>
              <a:gd name="T43" fmla="*/ 554037 h 2077"/>
              <a:gd name="T44" fmla="*/ 2819400 w 1912"/>
              <a:gd name="T45" fmla="*/ 701675 h 2077"/>
              <a:gd name="T46" fmla="*/ 2846388 w 1912"/>
              <a:gd name="T47" fmla="*/ 838200 h 2077"/>
              <a:gd name="T48" fmla="*/ 2846388 w 1912"/>
              <a:gd name="T49" fmla="*/ 958850 h 2077"/>
              <a:gd name="T50" fmla="*/ 2832100 w 1912"/>
              <a:gd name="T51" fmla="*/ 1309687 h 2077"/>
              <a:gd name="T52" fmla="*/ 2832100 w 1912"/>
              <a:gd name="T53" fmla="*/ 1701800 h 2077"/>
              <a:gd name="T54" fmla="*/ 2873375 w 1912"/>
              <a:gd name="T55" fmla="*/ 2093912 h 2077"/>
              <a:gd name="T56" fmla="*/ 2913063 w 1912"/>
              <a:gd name="T57" fmla="*/ 2471737 h 2077"/>
              <a:gd name="T58" fmla="*/ 2981325 w 1912"/>
              <a:gd name="T59" fmla="*/ 3052762 h 2077"/>
              <a:gd name="T60" fmla="*/ 3035300 w 1912"/>
              <a:gd name="T61" fmla="*/ 3297237 h 2077"/>
              <a:gd name="T62" fmla="*/ 14288 w 1912"/>
              <a:gd name="T63" fmla="*/ 2755900 h 2077"/>
              <a:gd name="T64" fmla="*/ 0 w 1912"/>
              <a:gd name="T65" fmla="*/ 2755900 h 207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912" h="2077">
                <a:moveTo>
                  <a:pt x="0" y="1736"/>
                </a:moveTo>
                <a:lnTo>
                  <a:pt x="43" y="1591"/>
                </a:lnTo>
                <a:lnTo>
                  <a:pt x="162" y="1234"/>
                </a:lnTo>
                <a:lnTo>
                  <a:pt x="289" y="791"/>
                </a:lnTo>
                <a:lnTo>
                  <a:pt x="349" y="562"/>
                </a:lnTo>
                <a:lnTo>
                  <a:pt x="391" y="332"/>
                </a:lnTo>
                <a:lnTo>
                  <a:pt x="400" y="298"/>
                </a:lnTo>
                <a:lnTo>
                  <a:pt x="417" y="264"/>
                </a:lnTo>
                <a:lnTo>
                  <a:pt x="468" y="196"/>
                </a:lnTo>
                <a:lnTo>
                  <a:pt x="544" y="128"/>
                </a:lnTo>
                <a:lnTo>
                  <a:pt x="637" y="77"/>
                </a:lnTo>
                <a:lnTo>
                  <a:pt x="756" y="34"/>
                </a:lnTo>
                <a:lnTo>
                  <a:pt x="884" y="8"/>
                </a:lnTo>
                <a:lnTo>
                  <a:pt x="1037" y="0"/>
                </a:lnTo>
                <a:lnTo>
                  <a:pt x="1190" y="8"/>
                </a:lnTo>
                <a:lnTo>
                  <a:pt x="1275" y="25"/>
                </a:lnTo>
                <a:lnTo>
                  <a:pt x="1351" y="51"/>
                </a:lnTo>
                <a:lnTo>
                  <a:pt x="1419" y="77"/>
                </a:lnTo>
                <a:lnTo>
                  <a:pt x="1487" y="111"/>
                </a:lnTo>
                <a:lnTo>
                  <a:pt x="1589" y="179"/>
                </a:lnTo>
                <a:lnTo>
                  <a:pt x="1674" y="264"/>
                </a:lnTo>
                <a:lnTo>
                  <a:pt x="1733" y="349"/>
                </a:lnTo>
                <a:lnTo>
                  <a:pt x="1776" y="442"/>
                </a:lnTo>
                <a:lnTo>
                  <a:pt x="1793" y="528"/>
                </a:lnTo>
                <a:lnTo>
                  <a:pt x="1793" y="604"/>
                </a:lnTo>
                <a:lnTo>
                  <a:pt x="1784" y="825"/>
                </a:lnTo>
                <a:lnTo>
                  <a:pt x="1784" y="1072"/>
                </a:lnTo>
                <a:lnTo>
                  <a:pt x="1810" y="1319"/>
                </a:lnTo>
                <a:lnTo>
                  <a:pt x="1835" y="1557"/>
                </a:lnTo>
                <a:lnTo>
                  <a:pt x="1878" y="1923"/>
                </a:lnTo>
                <a:lnTo>
                  <a:pt x="1912" y="2077"/>
                </a:lnTo>
                <a:lnTo>
                  <a:pt x="9" y="1736"/>
                </a:lnTo>
                <a:lnTo>
                  <a:pt x="0" y="17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2967038" y="2178050"/>
            <a:ext cx="3074987" cy="3336925"/>
          </a:xfrm>
          <a:custGeom>
            <a:avLst/>
            <a:gdLst>
              <a:gd name="T0" fmla="*/ 230187 w 1937"/>
              <a:gd name="T1" fmla="*/ 2216150 h 2102"/>
              <a:gd name="T2" fmla="*/ 527050 w 1937"/>
              <a:gd name="T3" fmla="*/ 1216025 h 2102"/>
              <a:gd name="T4" fmla="*/ 674687 w 1937"/>
              <a:gd name="T5" fmla="*/ 566738 h 2102"/>
              <a:gd name="T6" fmla="*/ 742950 w 1937"/>
              <a:gd name="T7" fmla="*/ 404813 h 2102"/>
              <a:gd name="T8" fmla="*/ 877887 w 1937"/>
              <a:gd name="T9" fmla="*/ 257175 h 2102"/>
              <a:gd name="T10" fmla="*/ 1052512 w 1937"/>
              <a:gd name="T11" fmla="*/ 161925 h 2102"/>
              <a:gd name="T12" fmla="*/ 1308100 w 1937"/>
              <a:gd name="T13" fmla="*/ 80963 h 2102"/>
              <a:gd name="T14" fmla="*/ 1577975 w 1937"/>
              <a:gd name="T15" fmla="*/ 39688 h 2102"/>
              <a:gd name="T16" fmla="*/ 1847850 w 1937"/>
              <a:gd name="T17" fmla="*/ 53975 h 2102"/>
              <a:gd name="T18" fmla="*/ 2117725 w 1937"/>
              <a:gd name="T19" fmla="*/ 107950 h 2102"/>
              <a:gd name="T20" fmla="*/ 2495550 w 1937"/>
              <a:gd name="T21" fmla="*/ 284163 h 2102"/>
              <a:gd name="T22" fmla="*/ 2643187 w 1937"/>
              <a:gd name="T23" fmla="*/ 419100 h 2102"/>
              <a:gd name="T24" fmla="*/ 2765425 w 1937"/>
              <a:gd name="T25" fmla="*/ 593725 h 2102"/>
              <a:gd name="T26" fmla="*/ 2859087 w 1937"/>
              <a:gd name="T27" fmla="*/ 865188 h 2102"/>
              <a:gd name="T28" fmla="*/ 2859087 w 1937"/>
              <a:gd name="T29" fmla="*/ 1054100 h 2102"/>
              <a:gd name="T30" fmla="*/ 2832100 w 1937"/>
              <a:gd name="T31" fmla="*/ 1458913 h 2102"/>
              <a:gd name="T32" fmla="*/ 2886075 w 1937"/>
              <a:gd name="T33" fmla="*/ 2189163 h 2102"/>
              <a:gd name="T34" fmla="*/ 3035300 w 1937"/>
              <a:gd name="T35" fmla="*/ 3324225 h 2102"/>
              <a:gd name="T36" fmla="*/ 3062287 w 1937"/>
              <a:gd name="T37" fmla="*/ 3336925 h 2102"/>
              <a:gd name="T38" fmla="*/ 3074987 w 1937"/>
              <a:gd name="T39" fmla="*/ 3309938 h 2102"/>
              <a:gd name="T40" fmla="*/ 2967037 w 1937"/>
              <a:gd name="T41" fmla="*/ 2716213 h 2102"/>
              <a:gd name="T42" fmla="*/ 2873375 w 1937"/>
              <a:gd name="T43" fmla="*/ 1620838 h 2102"/>
              <a:gd name="T44" fmla="*/ 2886075 w 1937"/>
              <a:gd name="T45" fmla="*/ 1147763 h 2102"/>
              <a:gd name="T46" fmla="*/ 2900362 w 1937"/>
              <a:gd name="T47" fmla="*/ 904875 h 2102"/>
              <a:gd name="T48" fmla="*/ 2859087 w 1937"/>
              <a:gd name="T49" fmla="*/ 688975 h 2102"/>
              <a:gd name="T50" fmla="*/ 2738437 w 1937"/>
              <a:gd name="T51" fmla="*/ 473075 h 2102"/>
              <a:gd name="T52" fmla="*/ 2589212 w 1937"/>
              <a:gd name="T53" fmla="*/ 311150 h 2102"/>
              <a:gd name="T54" fmla="*/ 2400300 w 1937"/>
              <a:gd name="T55" fmla="*/ 176213 h 2102"/>
              <a:gd name="T56" fmla="*/ 2090737 w 1937"/>
              <a:gd name="T57" fmla="*/ 53975 h 2102"/>
              <a:gd name="T58" fmla="*/ 1646237 w 1937"/>
              <a:gd name="T59" fmla="*/ 0 h 2102"/>
              <a:gd name="T60" fmla="*/ 1200150 w 1937"/>
              <a:gd name="T61" fmla="*/ 66675 h 2102"/>
              <a:gd name="T62" fmla="*/ 877887 w 1937"/>
              <a:gd name="T63" fmla="*/ 203200 h 2102"/>
              <a:gd name="T64" fmla="*/ 742950 w 1937"/>
              <a:gd name="T65" fmla="*/ 323850 h 2102"/>
              <a:gd name="T66" fmla="*/ 647700 w 1937"/>
              <a:gd name="T67" fmla="*/ 473075 h 2102"/>
              <a:gd name="T68" fmla="*/ 620712 w 1937"/>
              <a:gd name="T69" fmla="*/ 620713 h 2102"/>
              <a:gd name="T70" fmla="*/ 458787 w 1937"/>
              <a:gd name="T71" fmla="*/ 1309688 h 2102"/>
              <a:gd name="T72" fmla="*/ 0 w 1937"/>
              <a:gd name="T73" fmla="*/ 2770188 h 2102"/>
              <a:gd name="T74" fmla="*/ 14287 w 1937"/>
              <a:gd name="T75" fmla="*/ 2797175 h 2102"/>
              <a:gd name="T76" fmla="*/ 26987 w 1937"/>
              <a:gd name="T77" fmla="*/ 2782888 h 210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937" h="2102">
                <a:moveTo>
                  <a:pt x="26" y="1753"/>
                </a:moveTo>
                <a:lnTo>
                  <a:pt x="145" y="1396"/>
                </a:lnTo>
                <a:lnTo>
                  <a:pt x="255" y="1038"/>
                </a:lnTo>
                <a:lnTo>
                  <a:pt x="332" y="766"/>
                </a:lnTo>
                <a:lnTo>
                  <a:pt x="400" y="477"/>
                </a:lnTo>
                <a:lnTo>
                  <a:pt x="425" y="357"/>
                </a:lnTo>
                <a:lnTo>
                  <a:pt x="442" y="306"/>
                </a:lnTo>
                <a:lnTo>
                  <a:pt x="468" y="255"/>
                </a:lnTo>
                <a:lnTo>
                  <a:pt x="510" y="204"/>
                </a:lnTo>
                <a:lnTo>
                  <a:pt x="553" y="162"/>
                </a:lnTo>
                <a:lnTo>
                  <a:pt x="603" y="128"/>
                </a:lnTo>
                <a:lnTo>
                  <a:pt x="663" y="102"/>
                </a:lnTo>
                <a:lnTo>
                  <a:pt x="739" y="68"/>
                </a:lnTo>
                <a:lnTo>
                  <a:pt x="824" y="51"/>
                </a:lnTo>
                <a:lnTo>
                  <a:pt x="909" y="34"/>
                </a:lnTo>
                <a:lnTo>
                  <a:pt x="994" y="25"/>
                </a:lnTo>
                <a:lnTo>
                  <a:pt x="1079" y="25"/>
                </a:lnTo>
                <a:lnTo>
                  <a:pt x="1164" y="34"/>
                </a:lnTo>
                <a:lnTo>
                  <a:pt x="1249" y="51"/>
                </a:lnTo>
                <a:lnTo>
                  <a:pt x="1334" y="68"/>
                </a:lnTo>
                <a:lnTo>
                  <a:pt x="1453" y="119"/>
                </a:lnTo>
                <a:lnTo>
                  <a:pt x="1572" y="179"/>
                </a:lnTo>
                <a:lnTo>
                  <a:pt x="1614" y="221"/>
                </a:lnTo>
                <a:lnTo>
                  <a:pt x="1665" y="264"/>
                </a:lnTo>
                <a:lnTo>
                  <a:pt x="1708" y="315"/>
                </a:lnTo>
                <a:lnTo>
                  <a:pt x="1742" y="374"/>
                </a:lnTo>
                <a:lnTo>
                  <a:pt x="1776" y="459"/>
                </a:lnTo>
                <a:lnTo>
                  <a:pt x="1801" y="545"/>
                </a:lnTo>
                <a:lnTo>
                  <a:pt x="1801" y="604"/>
                </a:lnTo>
                <a:lnTo>
                  <a:pt x="1801" y="664"/>
                </a:lnTo>
                <a:lnTo>
                  <a:pt x="1784" y="783"/>
                </a:lnTo>
                <a:lnTo>
                  <a:pt x="1784" y="919"/>
                </a:lnTo>
                <a:lnTo>
                  <a:pt x="1793" y="1072"/>
                </a:lnTo>
                <a:lnTo>
                  <a:pt x="1818" y="1379"/>
                </a:lnTo>
                <a:lnTo>
                  <a:pt x="1852" y="1736"/>
                </a:lnTo>
                <a:lnTo>
                  <a:pt x="1912" y="2094"/>
                </a:lnTo>
                <a:lnTo>
                  <a:pt x="1920" y="2102"/>
                </a:lnTo>
                <a:lnTo>
                  <a:pt x="1929" y="2102"/>
                </a:lnTo>
                <a:lnTo>
                  <a:pt x="1937" y="2102"/>
                </a:lnTo>
                <a:lnTo>
                  <a:pt x="1937" y="2085"/>
                </a:lnTo>
                <a:lnTo>
                  <a:pt x="1903" y="1906"/>
                </a:lnTo>
                <a:lnTo>
                  <a:pt x="1869" y="1711"/>
                </a:lnTo>
                <a:lnTo>
                  <a:pt x="1835" y="1336"/>
                </a:lnTo>
                <a:lnTo>
                  <a:pt x="1810" y="1021"/>
                </a:lnTo>
                <a:lnTo>
                  <a:pt x="1810" y="868"/>
                </a:lnTo>
                <a:lnTo>
                  <a:pt x="1818" y="723"/>
                </a:lnTo>
                <a:lnTo>
                  <a:pt x="1827" y="621"/>
                </a:lnTo>
                <a:lnTo>
                  <a:pt x="1827" y="570"/>
                </a:lnTo>
                <a:lnTo>
                  <a:pt x="1818" y="528"/>
                </a:lnTo>
                <a:lnTo>
                  <a:pt x="1801" y="434"/>
                </a:lnTo>
                <a:lnTo>
                  <a:pt x="1759" y="357"/>
                </a:lnTo>
                <a:lnTo>
                  <a:pt x="1725" y="298"/>
                </a:lnTo>
                <a:lnTo>
                  <a:pt x="1674" y="238"/>
                </a:lnTo>
                <a:lnTo>
                  <a:pt x="1631" y="196"/>
                </a:lnTo>
                <a:lnTo>
                  <a:pt x="1572" y="153"/>
                </a:lnTo>
                <a:lnTo>
                  <a:pt x="1512" y="111"/>
                </a:lnTo>
                <a:lnTo>
                  <a:pt x="1453" y="85"/>
                </a:lnTo>
                <a:lnTo>
                  <a:pt x="1317" y="34"/>
                </a:lnTo>
                <a:lnTo>
                  <a:pt x="1173" y="8"/>
                </a:lnTo>
                <a:lnTo>
                  <a:pt x="1037" y="0"/>
                </a:lnTo>
                <a:lnTo>
                  <a:pt x="892" y="8"/>
                </a:lnTo>
                <a:lnTo>
                  <a:pt x="756" y="42"/>
                </a:lnTo>
                <a:lnTo>
                  <a:pt x="654" y="77"/>
                </a:lnTo>
                <a:lnTo>
                  <a:pt x="553" y="128"/>
                </a:lnTo>
                <a:lnTo>
                  <a:pt x="510" y="170"/>
                </a:lnTo>
                <a:lnTo>
                  <a:pt x="468" y="204"/>
                </a:lnTo>
                <a:lnTo>
                  <a:pt x="434" y="247"/>
                </a:lnTo>
                <a:lnTo>
                  <a:pt x="408" y="298"/>
                </a:lnTo>
                <a:lnTo>
                  <a:pt x="400" y="349"/>
                </a:lnTo>
                <a:lnTo>
                  <a:pt x="391" y="391"/>
                </a:lnTo>
                <a:lnTo>
                  <a:pt x="366" y="536"/>
                </a:lnTo>
                <a:lnTo>
                  <a:pt x="289" y="825"/>
                </a:lnTo>
                <a:lnTo>
                  <a:pt x="153" y="1285"/>
                </a:lnTo>
                <a:lnTo>
                  <a:pt x="0" y="1745"/>
                </a:lnTo>
                <a:lnTo>
                  <a:pt x="0" y="1753"/>
                </a:lnTo>
                <a:lnTo>
                  <a:pt x="9" y="1762"/>
                </a:lnTo>
                <a:lnTo>
                  <a:pt x="17" y="1762"/>
                </a:lnTo>
                <a:lnTo>
                  <a:pt x="17" y="1753"/>
                </a:lnTo>
                <a:lnTo>
                  <a:pt x="26" y="17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2873375" y="4487863"/>
            <a:ext cx="3222625" cy="1581150"/>
          </a:xfrm>
          <a:custGeom>
            <a:avLst/>
            <a:gdLst>
              <a:gd name="T0" fmla="*/ 93663 w 2030"/>
              <a:gd name="T1" fmla="*/ 338138 h 996"/>
              <a:gd name="T2" fmla="*/ 53975 w 2030"/>
              <a:gd name="T3" fmla="*/ 392113 h 996"/>
              <a:gd name="T4" fmla="*/ 26988 w 2030"/>
              <a:gd name="T5" fmla="*/ 460375 h 996"/>
              <a:gd name="T6" fmla="*/ 12700 w 2030"/>
              <a:gd name="T7" fmla="*/ 608013 h 996"/>
              <a:gd name="T8" fmla="*/ 0 w 2030"/>
              <a:gd name="T9" fmla="*/ 742950 h 996"/>
              <a:gd name="T10" fmla="*/ 0 w 2030"/>
              <a:gd name="T11" fmla="*/ 811213 h 996"/>
              <a:gd name="T12" fmla="*/ 12700 w 2030"/>
              <a:gd name="T13" fmla="*/ 877888 h 996"/>
              <a:gd name="T14" fmla="*/ 39688 w 2030"/>
              <a:gd name="T15" fmla="*/ 946150 h 996"/>
              <a:gd name="T16" fmla="*/ 80963 w 2030"/>
              <a:gd name="T17" fmla="*/ 1014413 h 996"/>
              <a:gd name="T18" fmla="*/ 134938 w 2030"/>
              <a:gd name="T19" fmla="*/ 1081088 h 996"/>
              <a:gd name="T20" fmla="*/ 201613 w 2030"/>
              <a:gd name="T21" fmla="*/ 1149350 h 996"/>
              <a:gd name="T22" fmla="*/ 296863 w 2030"/>
              <a:gd name="T23" fmla="*/ 1203325 h 996"/>
              <a:gd name="T24" fmla="*/ 404813 w 2030"/>
              <a:gd name="T25" fmla="*/ 1257300 h 996"/>
              <a:gd name="T26" fmla="*/ 539750 w 2030"/>
              <a:gd name="T27" fmla="*/ 1311275 h 996"/>
              <a:gd name="T28" fmla="*/ 687388 w 2030"/>
              <a:gd name="T29" fmla="*/ 1365250 h 996"/>
              <a:gd name="T30" fmla="*/ 876300 w 2030"/>
              <a:gd name="T31" fmla="*/ 1419225 h 996"/>
              <a:gd name="T32" fmla="*/ 1077913 w 2030"/>
              <a:gd name="T33" fmla="*/ 1458913 h 996"/>
              <a:gd name="T34" fmla="*/ 1590675 w 2030"/>
              <a:gd name="T35" fmla="*/ 1539875 h 996"/>
              <a:gd name="T36" fmla="*/ 1874838 w 2030"/>
              <a:gd name="T37" fmla="*/ 1566863 h 996"/>
              <a:gd name="T38" fmla="*/ 2117725 w 2030"/>
              <a:gd name="T39" fmla="*/ 1581150 h 996"/>
              <a:gd name="T40" fmla="*/ 2332038 w 2030"/>
              <a:gd name="T41" fmla="*/ 1581150 h 996"/>
              <a:gd name="T42" fmla="*/ 2520950 w 2030"/>
              <a:gd name="T43" fmla="*/ 1581150 h 996"/>
              <a:gd name="T44" fmla="*/ 2670175 w 2030"/>
              <a:gd name="T45" fmla="*/ 1554163 h 996"/>
              <a:gd name="T46" fmla="*/ 2805113 w 2030"/>
              <a:gd name="T47" fmla="*/ 1527175 h 996"/>
              <a:gd name="T48" fmla="*/ 2913063 w 2030"/>
              <a:gd name="T49" fmla="*/ 1500188 h 996"/>
              <a:gd name="T50" fmla="*/ 3006725 w 2030"/>
              <a:gd name="T51" fmla="*/ 1458913 h 996"/>
              <a:gd name="T52" fmla="*/ 3048000 w 2030"/>
              <a:gd name="T53" fmla="*/ 1419225 h 996"/>
              <a:gd name="T54" fmla="*/ 3101975 w 2030"/>
              <a:gd name="T55" fmla="*/ 1365250 h 996"/>
              <a:gd name="T56" fmla="*/ 3141663 w 2030"/>
              <a:gd name="T57" fmla="*/ 1311275 h 996"/>
              <a:gd name="T58" fmla="*/ 3168650 w 2030"/>
              <a:gd name="T59" fmla="*/ 1270000 h 996"/>
              <a:gd name="T60" fmla="*/ 3195638 w 2030"/>
              <a:gd name="T61" fmla="*/ 1176338 h 996"/>
              <a:gd name="T62" fmla="*/ 3209925 w 2030"/>
              <a:gd name="T63" fmla="*/ 1081088 h 996"/>
              <a:gd name="T64" fmla="*/ 3222625 w 2030"/>
              <a:gd name="T65" fmla="*/ 919163 h 996"/>
              <a:gd name="T66" fmla="*/ 3209925 w 2030"/>
              <a:gd name="T67" fmla="*/ 838200 h 996"/>
              <a:gd name="T68" fmla="*/ 3182938 w 2030"/>
              <a:gd name="T69" fmla="*/ 742950 h 996"/>
              <a:gd name="T70" fmla="*/ 3101975 w 2030"/>
              <a:gd name="T71" fmla="*/ 635000 h 996"/>
              <a:gd name="T72" fmla="*/ 3021013 w 2030"/>
              <a:gd name="T73" fmla="*/ 527050 h 996"/>
              <a:gd name="T74" fmla="*/ 2886075 w 2030"/>
              <a:gd name="T75" fmla="*/ 419100 h 996"/>
              <a:gd name="T76" fmla="*/ 2709863 w 2030"/>
              <a:gd name="T77" fmla="*/ 323850 h 996"/>
              <a:gd name="T78" fmla="*/ 2508250 w 2030"/>
              <a:gd name="T79" fmla="*/ 230188 h 996"/>
              <a:gd name="T80" fmla="*/ 2278063 w 2030"/>
              <a:gd name="T81" fmla="*/ 149225 h 996"/>
              <a:gd name="T82" fmla="*/ 2009775 w 2030"/>
              <a:gd name="T83" fmla="*/ 80963 h 996"/>
              <a:gd name="T84" fmla="*/ 1698625 w 2030"/>
              <a:gd name="T85" fmla="*/ 41275 h 996"/>
              <a:gd name="T86" fmla="*/ 1389063 w 2030"/>
              <a:gd name="T87" fmla="*/ 14288 h 996"/>
              <a:gd name="T88" fmla="*/ 1119188 w 2030"/>
              <a:gd name="T89" fmla="*/ 0 h 996"/>
              <a:gd name="T90" fmla="*/ 863600 w 2030"/>
              <a:gd name="T91" fmla="*/ 14288 h 996"/>
              <a:gd name="T92" fmla="*/ 647700 w 2030"/>
              <a:gd name="T93" fmla="*/ 41275 h 996"/>
              <a:gd name="T94" fmla="*/ 458788 w 2030"/>
              <a:gd name="T95" fmla="*/ 95250 h 996"/>
              <a:gd name="T96" fmla="*/ 309563 w 2030"/>
              <a:gd name="T97" fmla="*/ 161925 h 996"/>
              <a:gd name="T98" fmla="*/ 188913 w 2030"/>
              <a:gd name="T99" fmla="*/ 242888 h 996"/>
              <a:gd name="T100" fmla="*/ 107950 w 2030"/>
              <a:gd name="T101" fmla="*/ 338138 h 996"/>
              <a:gd name="T102" fmla="*/ 93663 w 2030"/>
              <a:gd name="T103" fmla="*/ 338138 h 99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030" h="996">
                <a:moveTo>
                  <a:pt x="59" y="213"/>
                </a:moveTo>
                <a:lnTo>
                  <a:pt x="34" y="247"/>
                </a:lnTo>
                <a:lnTo>
                  <a:pt x="17" y="290"/>
                </a:lnTo>
                <a:lnTo>
                  <a:pt x="8" y="383"/>
                </a:lnTo>
                <a:lnTo>
                  <a:pt x="0" y="468"/>
                </a:lnTo>
                <a:lnTo>
                  <a:pt x="0" y="511"/>
                </a:lnTo>
                <a:lnTo>
                  <a:pt x="8" y="553"/>
                </a:lnTo>
                <a:lnTo>
                  <a:pt x="25" y="596"/>
                </a:lnTo>
                <a:lnTo>
                  <a:pt x="51" y="639"/>
                </a:lnTo>
                <a:lnTo>
                  <a:pt x="85" y="681"/>
                </a:lnTo>
                <a:lnTo>
                  <a:pt x="127" y="724"/>
                </a:lnTo>
                <a:lnTo>
                  <a:pt x="187" y="758"/>
                </a:lnTo>
                <a:lnTo>
                  <a:pt x="255" y="792"/>
                </a:lnTo>
                <a:lnTo>
                  <a:pt x="340" y="826"/>
                </a:lnTo>
                <a:lnTo>
                  <a:pt x="433" y="860"/>
                </a:lnTo>
                <a:lnTo>
                  <a:pt x="552" y="894"/>
                </a:lnTo>
                <a:lnTo>
                  <a:pt x="679" y="919"/>
                </a:lnTo>
                <a:lnTo>
                  <a:pt x="1002" y="970"/>
                </a:lnTo>
                <a:lnTo>
                  <a:pt x="1181" y="987"/>
                </a:lnTo>
                <a:lnTo>
                  <a:pt x="1334" y="996"/>
                </a:lnTo>
                <a:lnTo>
                  <a:pt x="1469" y="996"/>
                </a:lnTo>
                <a:lnTo>
                  <a:pt x="1588" y="996"/>
                </a:lnTo>
                <a:lnTo>
                  <a:pt x="1682" y="979"/>
                </a:lnTo>
                <a:lnTo>
                  <a:pt x="1767" y="962"/>
                </a:lnTo>
                <a:lnTo>
                  <a:pt x="1835" y="945"/>
                </a:lnTo>
                <a:lnTo>
                  <a:pt x="1894" y="919"/>
                </a:lnTo>
                <a:lnTo>
                  <a:pt x="1920" y="894"/>
                </a:lnTo>
                <a:lnTo>
                  <a:pt x="1954" y="860"/>
                </a:lnTo>
                <a:lnTo>
                  <a:pt x="1979" y="826"/>
                </a:lnTo>
                <a:lnTo>
                  <a:pt x="1996" y="800"/>
                </a:lnTo>
                <a:lnTo>
                  <a:pt x="2013" y="741"/>
                </a:lnTo>
                <a:lnTo>
                  <a:pt x="2022" y="681"/>
                </a:lnTo>
                <a:lnTo>
                  <a:pt x="2030" y="579"/>
                </a:lnTo>
                <a:lnTo>
                  <a:pt x="2022" y="528"/>
                </a:lnTo>
                <a:lnTo>
                  <a:pt x="2005" y="468"/>
                </a:lnTo>
                <a:lnTo>
                  <a:pt x="1954" y="400"/>
                </a:lnTo>
                <a:lnTo>
                  <a:pt x="1903" y="332"/>
                </a:lnTo>
                <a:lnTo>
                  <a:pt x="1818" y="264"/>
                </a:lnTo>
                <a:lnTo>
                  <a:pt x="1707" y="204"/>
                </a:lnTo>
                <a:lnTo>
                  <a:pt x="1580" y="145"/>
                </a:lnTo>
                <a:lnTo>
                  <a:pt x="1435" y="94"/>
                </a:lnTo>
                <a:lnTo>
                  <a:pt x="1266" y="51"/>
                </a:lnTo>
                <a:lnTo>
                  <a:pt x="1070" y="26"/>
                </a:lnTo>
                <a:lnTo>
                  <a:pt x="875" y="9"/>
                </a:lnTo>
                <a:lnTo>
                  <a:pt x="705" y="0"/>
                </a:lnTo>
                <a:lnTo>
                  <a:pt x="544" y="9"/>
                </a:lnTo>
                <a:lnTo>
                  <a:pt x="408" y="26"/>
                </a:lnTo>
                <a:lnTo>
                  <a:pt x="289" y="60"/>
                </a:lnTo>
                <a:lnTo>
                  <a:pt x="195" y="102"/>
                </a:lnTo>
                <a:lnTo>
                  <a:pt x="119" y="153"/>
                </a:lnTo>
                <a:lnTo>
                  <a:pt x="68" y="213"/>
                </a:lnTo>
                <a:lnTo>
                  <a:pt x="59" y="2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1" name="Freeform 7"/>
          <p:cNvSpPr>
            <a:spLocks/>
          </p:cNvSpPr>
          <p:nvPr/>
        </p:nvSpPr>
        <p:spPr bwMode="auto">
          <a:xfrm>
            <a:off x="2859088" y="4460875"/>
            <a:ext cx="3251200" cy="1635125"/>
          </a:xfrm>
          <a:custGeom>
            <a:avLst/>
            <a:gdLst>
              <a:gd name="T0" fmla="*/ 41275 w 2048"/>
              <a:gd name="T1" fmla="*/ 433388 h 1030"/>
              <a:gd name="T2" fmla="*/ 0 w 2048"/>
              <a:gd name="T3" fmla="*/ 688975 h 1030"/>
              <a:gd name="T4" fmla="*/ 14288 w 2048"/>
              <a:gd name="T5" fmla="*/ 919163 h 1030"/>
              <a:gd name="T6" fmla="*/ 95250 w 2048"/>
              <a:gd name="T7" fmla="*/ 1081088 h 1030"/>
              <a:gd name="T8" fmla="*/ 257175 w 2048"/>
              <a:gd name="T9" fmla="*/ 1230313 h 1030"/>
              <a:gd name="T10" fmla="*/ 512763 w 2048"/>
              <a:gd name="T11" fmla="*/ 1350963 h 1030"/>
              <a:gd name="T12" fmla="*/ 877888 w 2048"/>
              <a:gd name="T13" fmla="*/ 1458913 h 1030"/>
              <a:gd name="T14" fmla="*/ 1631950 w 2048"/>
              <a:gd name="T15" fmla="*/ 1593850 h 1030"/>
              <a:gd name="T16" fmla="*/ 2105025 w 2048"/>
              <a:gd name="T17" fmla="*/ 1635125 h 1030"/>
              <a:gd name="T18" fmla="*/ 2589213 w 2048"/>
              <a:gd name="T19" fmla="*/ 1620838 h 1030"/>
              <a:gd name="T20" fmla="*/ 2846388 w 2048"/>
              <a:gd name="T21" fmla="*/ 1566863 h 1030"/>
              <a:gd name="T22" fmla="*/ 3048000 w 2048"/>
              <a:gd name="T23" fmla="*/ 1473200 h 1030"/>
              <a:gd name="T24" fmla="*/ 3143250 w 2048"/>
              <a:gd name="T25" fmla="*/ 1392238 h 1030"/>
              <a:gd name="T26" fmla="*/ 3209925 w 2048"/>
              <a:gd name="T27" fmla="*/ 1270000 h 1030"/>
              <a:gd name="T28" fmla="*/ 3251200 w 2048"/>
              <a:gd name="T29" fmla="*/ 1027113 h 1030"/>
              <a:gd name="T30" fmla="*/ 3236913 w 2048"/>
              <a:gd name="T31" fmla="*/ 823913 h 1030"/>
              <a:gd name="T32" fmla="*/ 3155950 w 2048"/>
              <a:gd name="T33" fmla="*/ 676275 h 1030"/>
              <a:gd name="T34" fmla="*/ 3008313 w 2048"/>
              <a:gd name="T35" fmla="*/ 500063 h 1030"/>
              <a:gd name="T36" fmla="*/ 2684463 w 2048"/>
              <a:gd name="T37" fmla="*/ 296863 h 1030"/>
              <a:gd name="T38" fmla="*/ 2252663 w 2048"/>
              <a:gd name="T39" fmla="*/ 149225 h 1030"/>
              <a:gd name="T40" fmla="*/ 1754188 w 2048"/>
              <a:gd name="T41" fmla="*/ 53975 h 1030"/>
              <a:gd name="T42" fmla="*/ 1200150 w 2048"/>
              <a:gd name="T43" fmla="*/ 0 h 1030"/>
              <a:gd name="T44" fmla="*/ 742950 w 2048"/>
              <a:gd name="T45" fmla="*/ 26988 h 1030"/>
              <a:gd name="T46" fmla="*/ 404813 w 2048"/>
              <a:gd name="T47" fmla="*/ 122238 h 1030"/>
              <a:gd name="T48" fmla="*/ 161925 w 2048"/>
              <a:gd name="T49" fmla="*/ 269875 h 1030"/>
              <a:gd name="T50" fmla="*/ 80963 w 2048"/>
              <a:gd name="T51" fmla="*/ 365125 h 1030"/>
              <a:gd name="T52" fmla="*/ 107950 w 2048"/>
              <a:gd name="T53" fmla="*/ 377825 h 1030"/>
              <a:gd name="T54" fmla="*/ 176213 w 2048"/>
              <a:gd name="T55" fmla="*/ 311150 h 1030"/>
              <a:gd name="T56" fmla="*/ 377825 w 2048"/>
              <a:gd name="T57" fmla="*/ 176213 h 1030"/>
              <a:gd name="T58" fmla="*/ 688975 w 2048"/>
              <a:gd name="T59" fmla="*/ 80963 h 1030"/>
              <a:gd name="T60" fmla="*/ 1214438 w 2048"/>
              <a:gd name="T61" fmla="*/ 41275 h 1030"/>
              <a:gd name="T62" fmla="*/ 1739900 w 2048"/>
              <a:gd name="T63" fmla="*/ 95250 h 1030"/>
              <a:gd name="T64" fmla="*/ 2252663 w 2048"/>
              <a:gd name="T65" fmla="*/ 188913 h 1030"/>
              <a:gd name="T66" fmla="*/ 2751138 w 2048"/>
              <a:gd name="T67" fmla="*/ 377825 h 1030"/>
              <a:gd name="T68" fmla="*/ 3035300 w 2048"/>
              <a:gd name="T69" fmla="*/ 581025 h 1030"/>
              <a:gd name="T70" fmla="*/ 3128963 w 2048"/>
              <a:gd name="T71" fmla="*/ 715963 h 1030"/>
              <a:gd name="T72" fmla="*/ 3209925 w 2048"/>
              <a:gd name="T73" fmla="*/ 865188 h 1030"/>
              <a:gd name="T74" fmla="*/ 3209925 w 2048"/>
              <a:gd name="T75" fmla="*/ 1012825 h 1030"/>
              <a:gd name="T76" fmla="*/ 3170238 w 2048"/>
              <a:gd name="T77" fmla="*/ 1257300 h 1030"/>
              <a:gd name="T78" fmla="*/ 3089275 w 2048"/>
              <a:gd name="T79" fmla="*/ 1377950 h 1030"/>
              <a:gd name="T80" fmla="*/ 3008313 w 2048"/>
              <a:gd name="T81" fmla="*/ 1473200 h 1030"/>
              <a:gd name="T82" fmla="*/ 2724150 w 2048"/>
              <a:gd name="T83" fmla="*/ 1554163 h 1030"/>
              <a:gd name="T84" fmla="*/ 2427288 w 2048"/>
              <a:gd name="T85" fmla="*/ 1593850 h 1030"/>
              <a:gd name="T86" fmla="*/ 1889125 w 2048"/>
              <a:gd name="T87" fmla="*/ 1581150 h 1030"/>
              <a:gd name="T88" fmla="*/ 1335088 w 2048"/>
              <a:gd name="T89" fmla="*/ 1512888 h 1030"/>
              <a:gd name="T90" fmla="*/ 742950 w 2048"/>
              <a:gd name="T91" fmla="*/ 1392238 h 1030"/>
              <a:gd name="T92" fmla="*/ 446088 w 2048"/>
              <a:gd name="T93" fmla="*/ 1284288 h 1030"/>
              <a:gd name="T94" fmla="*/ 242888 w 2048"/>
              <a:gd name="T95" fmla="*/ 1162050 h 1030"/>
              <a:gd name="T96" fmla="*/ 107950 w 2048"/>
              <a:gd name="T97" fmla="*/ 1027113 h 1030"/>
              <a:gd name="T98" fmla="*/ 53975 w 2048"/>
              <a:gd name="T99" fmla="*/ 904875 h 1030"/>
              <a:gd name="T100" fmla="*/ 41275 w 2048"/>
              <a:gd name="T101" fmla="*/ 703263 h 1030"/>
              <a:gd name="T102" fmla="*/ 80963 w 2048"/>
              <a:gd name="T103" fmla="*/ 446088 h 1030"/>
              <a:gd name="T104" fmla="*/ 122238 w 2048"/>
              <a:gd name="T105" fmla="*/ 365125 h 1030"/>
              <a:gd name="T106" fmla="*/ 95250 w 2048"/>
              <a:gd name="T107" fmla="*/ 338138 h 1030"/>
              <a:gd name="T108" fmla="*/ 80963 w 2048"/>
              <a:gd name="T109" fmla="*/ 350838 h 103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048" h="1030">
                <a:moveTo>
                  <a:pt x="51" y="221"/>
                </a:moveTo>
                <a:lnTo>
                  <a:pt x="26" y="273"/>
                </a:lnTo>
                <a:lnTo>
                  <a:pt x="17" y="324"/>
                </a:lnTo>
                <a:lnTo>
                  <a:pt x="0" y="434"/>
                </a:lnTo>
                <a:lnTo>
                  <a:pt x="0" y="528"/>
                </a:lnTo>
                <a:lnTo>
                  <a:pt x="9" y="579"/>
                </a:lnTo>
                <a:lnTo>
                  <a:pt x="26" y="630"/>
                </a:lnTo>
                <a:lnTo>
                  <a:pt x="60" y="681"/>
                </a:lnTo>
                <a:lnTo>
                  <a:pt x="94" y="715"/>
                </a:lnTo>
                <a:lnTo>
                  <a:pt x="162" y="775"/>
                </a:lnTo>
                <a:lnTo>
                  <a:pt x="238" y="817"/>
                </a:lnTo>
                <a:lnTo>
                  <a:pt x="323" y="851"/>
                </a:lnTo>
                <a:lnTo>
                  <a:pt x="400" y="877"/>
                </a:lnTo>
                <a:lnTo>
                  <a:pt x="553" y="919"/>
                </a:lnTo>
                <a:lnTo>
                  <a:pt x="714" y="953"/>
                </a:lnTo>
                <a:lnTo>
                  <a:pt x="1028" y="1004"/>
                </a:lnTo>
                <a:lnTo>
                  <a:pt x="1181" y="1013"/>
                </a:lnTo>
                <a:lnTo>
                  <a:pt x="1326" y="1030"/>
                </a:lnTo>
                <a:lnTo>
                  <a:pt x="1478" y="1030"/>
                </a:lnTo>
                <a:lnTo>
                  <a:pt x="1631" y="1021"/>
                </a:lnTo>
                <a:lnTo>
                  <a:pt x="1708" y="1004"/>
                </a:lnTo>
                <a:lnTo>
                  <a:pt x="1793" y="987"/>
                </a:lnTo>
                <a:lnTo>
                  <a:pt x="1861" y="970"/>
                </a:lnTo>
                <a:lnTo>
                  <a:pt x="1920" y="928"/>
                </a:lnTo>
                <a:lnTo>
                  <a:pt x="1954" y="902"/>
                </a:lnTo>
                <a:lnTo>
                  <a:pt x="1980" y="877"/>
                </a:lnTo>
                <a:lnTo>
                  <a:pt x="2005" y="834"/>
                </a:lnTo>
                <a:lnTo>
                  <a:pt x="2022" y="800"/>
                </a:lnTo>
                <a:lnTo>
                  <a:pt x="2039" y="732"/>
                </a:lnTo>
                <a:lnTo>
                  <a:pt x="2048" y="647"/>
                </a:lnTo>
                <a:lnTo>
                  <a:pt x="2048" y="570"/>
                </a:lnTo>
                <a:lnTo>
                  <a:pt x="2039" y="519"/>
                </a:lnTo>
                <a:lnTo>
                  <a:pt x="2022" y="477"/>
                </a:lnTo>
                <a:lnTo>
                  <a:pt x="1988" y="426"/>
                </a:lnTo>
                <a:lnTo>
                  <a:pt x="1954" y="392"/>
                </a:lnTo>
                <a:lnTo>
                  <a:pt x="1895" y="315"/>
                </a:lnTo>
                <a:lnTo>
                  <a:pt x="1810" y="256"/>
                </a:lnTo>
                <a:lnTo>
                  <a:pt x="1691" y="187"/>
                </a:lnTo>
                <a:lnTo>
                  <a:pt x="1555" y="136"/>
                </a:lnTo>
                <a:lnTo>
                  <a:pt x="1419" y="94"/>
                </a:lnTo>
                <a:lnTo>
                  <a:pt x="1283" y="60"/>
                </a:lnTo>
                <a:lnTo>
                  <a:pt x="1105" y="34"/>
                </a:lnTo>
                <a:lnTo>
                  <a:pt x="935" y="9"/>
                </a:lnTo>
                <a:lnTo>
                  <a:pt x="756" y="0"/>
                </a:lnTo>
                <a:lnTo>
                  <a:pt x="578" y="9"/>
                </a:lnTo>
                <a:lnTo>
                  <a:pt x="468" y="17"/>
                </a:lnTo>
                <a:lnTo>
                  <a:pt x="357" y="43"/>
                </a:lnTo>
                <a:lnTo>
                  <a:pt x="255" y="77"/>
                </a:lnTo>
                <a:lnTo>
                  <a:pt x="153" y="128"/>
                </a:lnTo>
                <a:lnTo>
                  <a:pt x="102" y="170"/>
                </a:lnTo>
                <a:lnTo>
                  <a:pt x="60" y="221"/>
                </a:lnTo>
                <a:lnTo>
                  <a:pt x="51" y="230"/>
                </a:lnTo>
                <a:lnTo>
                  <a:pt x="60" y="238"/>
                </a:lnTo>
                <a:lnTo>
                  <a:pt x="68" y="238"/>
                </a:lnTo>
                <a:lnTo>
                  <a:pt x="77" y="238"/>
                </a:lnTo>
                <a:lnTo>
                  <a:pt x="111" y="196"/>
                </a:lnTo>
                <a:lnTo>
                  <a:pt x="153" y="162"/>
                </a:lnTo>
                <a:lnTo>
                  <a:pt x="238" y="111"/>
                </a:lnTo>
                <a:lnTo>
                  <a:pt x="332" y="77"/>
                </a:lnTo>
                <a:lnTo>
                  <a:pt x="434" y="51"/>
                </a:lnTo>
                <a:lnTo>
                  <a:pt x="595" y="34"/>
                </a:lnTo>
                <a:lnTo>
                  <a:pt x="765" y="26"/>
                </a:lnTo>
                <a:lnTo>
                  <a:pt x="935" y="34"/>
                </a:lnTo>
                <a:lnTo>
                  <a:pt x="1096" y="60"/>
                </a:lnTo>
                <a:lnTo>
                  <a:pt x="1258" y="85"/>
                </a:lnTo>
                <a:lnTo>
                  <a:pt x="1419" y="119"/>
                </a:lnTo>
                <a:lnTo>
                  <a:pt x="1580" y="170"/>
                </a:lnTo>
                <a:lnTo>
                  <a:pt x="1733" y="238"/>
                </a:lnTo>
                <a:lnTo>
                  <a:pt x="1827" y="298"/>
                </a:lnTo>
                <a:lnTo>
                  <a:pt x="1912" y="366"/>
                </a:lnTo>
                <a:lnTo>
                  <a:pt x="1937" y="409"/>
                </a:lnTo>
                <a:lnTo>
                  <a:pt x="1971" y="451"/>
                </a:lnTo>
                <a:lnTo>
                  <a:pt x="1997" y="494"/>
                </a:lnTo>
                <a:lnTo>
                  <a:pt x="2022" y="545"/>
                </a:lnTo>
                <a:lnTo>
                  <a:pt x="2031" y="587"/>
                </a:lnTo>
                <a:lnTo>
                  <a:pt x="2022" y="638"/>
                </a:lnTo>
                <a:lnTo>
                  <a:pt x="2014" y="732"/>
                </a:lnTo>
                <a:lnTo>
                  <a:pt x="1997" y="792"/>
                </a:lnTo>
                <a:lnTo>
                  <a:pt x="1980" y="834"/>
                </a:lnTo>
                <a:lnTo>
                  <a:pt x="1946" y="868"/>
                </a:lnTo>
                <a:lnTo>
                  <a:pt x="1920" y="902"/>
                </a:lnTo>
                <a:lnTo>
                  <a:pt x="1895" y="928"/>
                </a:lnTo>
                <a:lnTo>
                  <a:pt x="1810" y="962"/>
                </a:lnTo>
                <a:lnTo>
                  <a:pt x="1716" y="979"/>
                </a:lnTo>
                <a:lnTo>
                  <a:pt x="1623" y="996"/>
                </a:lnTo>
                <a:lnTo>
                  <a:pt x="1529" y="1004"/>
                </a:lnTo>
                <a:lnTo>
                  <a:pt x="1360" y="1004"/>
                </a:lnTo>
                <a:lnTo>
                  <a:pt x="1190" y="996"/>
                </a:lnTo>
                <a:lnTo>
                  <a:pt x="1011" y="970"/>
                </a:lnTo>
                <a:lnTo>
                  <a:pt x="841" y="953"/>
                </a:lnTo>
                <a:lnTo>
                  <a:pt x="595" y="902"/>
                </a:lnTo>
                <a:lnTo>
                  <a:pt x="468" y="877"/>
                </a:lnTo>
                <a:lnTo>
                  <a:pt x="349" y="834"/>
                </a:lnTo>
                <a:lnTo>
                  <a:pt x="281" y="809"/>
                </a:lnTo>
                <a:lnTo>
                  <a:pt x="213" y="775"/>
                </a:lnTo>
                <a:lnTo>
                  <a:pt x="153" y="732"/>
                </a:lnTo>
                <a:lnTo>
                  <a:pt x="102" y="690"/>
                </a:lnTo>
                <a:lnTo>
                  <a:pt x="68" y="647"/>
                </a:lnTo>
                <a:lnTo>
                  <a:pt x="43" y="613"/>
                </a:lnTo>
                <a:lnTo>
                  <a:pt x="34" y="570"/>
                </a:lnTo>
                <a:lnTo>
                  <a:pt x="26" y="519"/>
                </a:lnTo>
                <a:lnTo>
                  <a:pt x="26" y="443"/>
                </a:lnTo>
                <a:lnTo>
                  <a:pt x="34" y="332"/>
                </a:lnTo>
                <a:lnTo>
                  <a:pt x="51" y="281"/>
                </a:lnTo>
                <a:lnTo>
                  <a:pt x="77" y="238"/>
                </a:lnTo>
                <a:lnTo>
                  <a:pt x="77" y="230"/>
                </a:lnTo>
                <a:lnTo>
                  <a:pt x="68" y="221"/>
                </a:lnTo>
                <a:lnTo>
                  <a:pt x="60" y="213"/>
                </a:lnTo>
                <a:lnTo>
                  <a:pt x="60" y="221"/>
                </a:lnTo>
                <a:lnTo>
                  <a:pt x="51" y="2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3440113" y="3340100"/>
            <a:ext cx="2386012" cy="446088"/>
          </a:xfrm>
          <a:custGeom>
            <a:avLst/>
            <a:gdLst>
              <a:gd name="T0" fmla="*/ 0 w 1503"/>
              <a:gd name="T1" fmla="*/ 161925 h 281"/>
              <a:gd name="T2" fmla="*/ 93662 w 1503"/>
              <a:gd name="T3" fmla="*/ 134938 h 281"/>
              <a:gd name="T4" fmla="*/ 363537 w 1503"/>
              <a:gd name="T5" fmla="*/ 66675 h 281"/>
              <a:gd name="T6" fmla="*/ 538162 w 1503"/>
              <a:gd name="T7" fmla="*/ 26988 h 281"/>
              <a:gd name="T8" fmla="*/ 727075 w 1503"/>
              <a:gd name="T9" fmla="*/ 0 h 281"/>
              <a:gd name="T10" fmla="*/ 930275 w 1503"/>
              <a:gd name="T11" fmla="*/ 0 h 281"/>
              <a:gd name="T12" fmla="*/ 1146175 w 1503"/>
              <a:gd name="T13" fmla="*/ 12700 h 281"/>
              <a:gd name="T14" fmla="*/ 1389062 w 1503"/>
              <a:gd name="T15" fmla="*/ 53975 h 281"/>
              <a:gd name="T16" fmla="*/ 1617662 w 1503"/>
              <a:gd name="T17" fmla="*/ 120650 h 281"/>
              <a:gd name="T18" fmla="*/ 1833562 w 1503"/>
              <a:gd name="T19" fmla="*/ 161925 h 281"/>
              <a:gd name="T20" fmla="*/ 2022475 w 1503"/>
              <a:gd name="T21" fmla="*/ 242888 h 281"/>
              <a:gd name="T22" fmla="*/ 2292350 w 1503"/>
              <a:gd name="T23" fmla="*/ 377825 h 281"/>
              <a:gd name="T24" fmla="*/ 2386012 w 1503"/>
              <a:gd name="T25" fmla="*/ 446088 h 281"/>
              <a:gd name="T26" fmla="*/ 12700 w 1503"/>
              <a:gd name="T27" fmla="*/ 161925 h 281"/>
              <a:gd name="T28" fmla="*/ 0 w 1503"/>
              <a:gd name="T29" fmla="*/ 161925 h 28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03" h="281">
                <a:moveTo>
                  <a:pt x="0" y="102"/>
                </a:moveTo>
                <a:lnTo>
                  <a:pt x="59" y="85"/>
                </a:lnTo>
                <a:lnTo>
                  <a:pt x="229" y="42"/>
                </a:lnTo>
                <a:lnTo>
                  <a:pt x="339" y="17"/>
                </a:lnTo>
                <a:lnTo>
                  <a:pt x="458" y="0"/>
                </a:lnTo>
                <a:lnTo>
                  <a:pt x="586" y="0"/>
                </a:lnTo>
                <a:lnTo>
                  <a:pt x="722" y="8"/>
                </a:lnTo>
                <a:lnTo>
                  <a:pt x="875" y="34"/>
                </a:lnTo>
                <a:lnTo>
                  <a:pt x="1019" y="76"/>
                </a:lnTo>
                <a:lnTo>
                  <a:pt x="1155" y="102"/>
                </a:lnTo>
                <a:lnTo>
                  <a:pt x="1274" y="153"/>
                </a:lnTo>
                <a:lnTo>
                  <a:pt x="1444" y="238"/>
                </a:lnTo>
                <a:lnTo>
                  <a:pt x="1503" y="281"/>
                </a:lnTo>
                <a:lnTo>
                  <a:pt x="8" y="102"/>
                </a:lnTo>
                <a:lnTo>
                  <a:pt x="0" y="10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3425825" y="3313113"/>
            <a:ext cx="2427288" cy="485775"/>
          </a:xfrm>
          <a:custGeom>
            <a:avLst/>
            <a:gdLst>
              <a:gd name="T0" fmla="*/ 26988 w 1529"/>
              <a:gd name="T1" fmla="*/ 201613 h 306"/>
              <a:gd name="T2" fmla="*/ 176213 w 1529"/>
              <a:gd name="T3" fmla="*/ 161925 h 306"/>
              <a:gd name="T4" fmla="*/ 338138 w 1529"/>
              <a:gd name="T5" fmla="*/ 120650 h 306"/>
              <a:gd name="T6" fmla="*/ 498475 w 1529"/>
              <a:gd name="T7" fmla="*/ 80963 h 306"/>
              <a:gd name="T8" fmla="*/ 660400 w 1529"/>
              <a:gd name="T9" fmla="*/ 53975 h 306"/>
              <a:gd name="T10" fmla="*/ 836613 w 1529"/>
              <a:gd name="T11" fmla="*/ 39688 h 306"/>
              <a:gd name="T12" fmla="*/ 998538 w 1529"/>
              <a:gd name="T13" fmla="*/ 39688 h 306"/>
              <a:gd name="T14" fmla="*/ 1160463 w 1529"/>
              <a:gd name="T15" fmla="*/ 53975 h 306"/>
              <a:gd name="T16" fmla="*/ 1322388 w 1529"/>
              <a:gd name="T17" fmla="*/ 80963 h 306"/>
              <a:gd name="T18" fmla="*/ 1604963 w 1529"/>
              <a:gd name="T19" fmla="*/ 147638 h 306"/>
              <a:gd name="T20" fmla="*/ 1874838 w 1529"/>
              <a:gd name="T21" fmla="*/ 228600 h 306"/>
              <a:gd name="T22" fmla="*/ 2144713 w 1529"/>
              <a:gd name="T23" fmla="*/ 350838 h 306"/>
              <a:gd name="T24" fmla="*/ 2387600 w 1529"/>
              <a:gd name="T25" fmla="*/ 485775 h 306"/>
              <a:gd name="T26" fmla="*/ 2414588 w 1529"/>
              <a:gd name="T27" fmla="*/ 485775 h 306"/>
              <a:gd name="T28" fmla="*/ 2427288 w 1529"/>
              <a:gd name="T29" fmla="*/ 473075 h 306"/>
              <a:gd name="T30" fmla="*/ 2414588 w 1529"/>
              <a:gd name="T31" fmla="*/ 458788 h 306"/>
              <a:gd name="T32" fmla="*/ 2157413 w 1529"/>
              <a:gd name="T33" fmla="*/ 311150 h 306"/>
              <a:gd name="T34" fmla="*/ 1887538 w 1529"/>
              <a:gd name="T35" fmla="*/ 188913 h 306"/>
              <a:gd name="T36" fmla="*/ 1617663 w 1529"/>
              <a:gd name="T37" fmla="*/ 120650 h 306"/>
              <a:gd name="T38" fmla="*/ 1322388 w 1529"/>
              <a:gd name="T39" fmla="*/ 39688 h 306"/>
              <a:gd name="T40" fmla="*/ 1160463 w 1529"/>
              <a:gd name="T41" fmla="*/ 12700 h 306"/>
              <a:gd name="T42" fmla="*/ 998538 w 1529"/>
              <a:gd name="T43" fmla="*/ 0 h 306"/>
              <a:gd name="T44" fmla="*/ 822325 w 1529"/>
              <a:gd name="T45" fmla="*/ 0 h 306"/>
              <a:gd name="T46" fmla="*/ 660400 w 1529"/>
              <a:gd name="T47" fmla="*/ 12700 h 306"/>
              <a:gd name="T48" fmla="*/ 485775 w 1529"/>
              <a:gd name="T49" fmla="*/ 39688 h 306"/>
              <a:gd name="T50" fmla="*/ 323850 w 1529"/>
              <a:gd name="T51" fmla="*/ 80963 h 306"/>
              <a:gd name="T52" fmla="*/ 161925 w 1529"/>
              <a:gd name="T53" fmla="*/ 134938 h 306"/>
              <a:gd name="T54" fmla="*/ 0 w 1529"/>
              <a:gd name="T55" fmla="*/ 161925 h 306"/>
              <a:gd name="T56" fmla="*/ 0 w 1529"/>
              <a:gd name="T57" fmla="*/ 174625 h 306"/>
              <a:gd name="T58" fmla="*/ 0 w 1529"/>
              <a:gd name="T59" fmla="*/ 188913 h 306"/>
              <a:gd name="T60" fmla="*/ 14288 w 1529"/>
              <a:gd name="T61" fmla="*/ 201613 h 306"/>
              <a:gd name="T62" fmla="*/ 14288 w 1529"/>
              <a:gd name="T63" fmla="*/ 201613 h 306"/>
              <a:gd name="T64" fmla="*/ 26988 w 1529"/>
              <a:gd name="T65" fmla="*/ 201613 h 30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529" h="306">
                <a:moveTo>
                  <a:pt x="17" y="127"/>
                </a:moveTo>
                <a:lnTo>
                  <a:pt x="111" y="102"/>
                </a:lnTo>
                <a:lnTo>
                  <a:pt x="213" y="76"/>
                </a:lnTo>
                <a:lnTo>
                  <a:pt x="314" y="51"/>
                </a:lnTo>
                <a:lnTo>
                  <a:pt x="416" y="34"/>
                </a:lnTo>
                <a:lnTo>
                  <a:pt x="527" y="25"/>
                </a:lnTo>
                <a:lnTo>
                  <a:pt x="629" y="25"/>
                </a:lnTo>
                <a:lnTo>
                  <a:pt x="731" y="34"/>
                </a:lnTo>
                <a:lnTo>
                  <a:pt x="833" y="51"/>
                </a:lnTo>
                <a:lnTo>
                  <a:pt x="1011" y="93"/>
                </a:lnTo>
                <a:lnTo>
                  <a:pt x="1181" y="144"/>
                </a:lnTo>
                <a:lnTo>
                  <a:pt x="1351" y="221"/>
                </a:lnTo>
                <a:lnTo>
                  <a:pt x="1504" y="306"/>
                </a:lnTo>
                <a:lnTo>
                  <a:pt x="1521" y="306"/>
                </a:lnTo>
                <a:lnTo>
                  <a:pt x="1529" y="298"/>
                </a:lnTo>
                <a:lnTo>
                  <a:pt x="1521" y="289"/>
                </a:lnTo>
                <a:lnTo>
                  <a:pt x="1359" y="196"/>
                </a:lnTo>
                <a:lnTo>
                  <a:pt x="1189" y="119"/>
                </a:lnTo>
                <a:lnTo>
                  <a:pt x="1019" y="76"/>
                </a:lnTo>
                <a:lnTo>
                  <a:pt x="833" y="25"/>
                </a:lnTo>
                <a:lnTo>
                  <a:pt x="731" y="8"/>
                </a:lnTo>
                <a:lnTo>
                  <a:pt x="629" y="0"/>
                </a:lnTo>
                <a:lnTo>
                  <a:pt x="518" y="0"/>
                </a:lnTo>
                <a:lnTo>
                  <a:pt x="416" y="8"/>
                </a:lnTo>
                <a:lnTo>
                  <a:pt x="306" y="25"/>
                </a:lnTo>
                <a:lnTo>
                  <a:pt x="204" y="51"/>
                </a:lnTo>
                <a:lnTo>
                  <a:pt x="102" y="85"/>
                </a:lnTo>
                <a:lnTo>
                  <a:pt x="0" y="102"/>
                </a:lnTo>
                <a:lnTo>
                  <a:pt x="0" y="110"/>
                </a:lnTo>
                <a:lnTo>
                  <a:pt x="0" y="119"/>
                </a:lnTo>
                <a:lnTo>
                  <a:pt x="9" y="127"/>
                </a:lnTo>
                <a:lnTo>
                  <a:pt x="17" y="12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4" name="Freeform 10"/>
          <p:cNvSpPr>
            <a:spLocks/>
          </p:cNvSpPr>
          <p:nvPr/>
        </p:nvSpPr>
        <p:spPr bwMode="auto">
          <a:xfrm>
            <a:off x="3467100" y="3178175"/>
            <a:ext cx="2373313" cy="473075"/>
          </a:xfrm>
          <a:custGeom>
            <a:avLst/>
            <a:gdLst>
              <a:gd name="T0" fmla="*/ 26988 w 1495"/>
              <a:gd name="T1" fmla="*/ 228600 h 298"/>
              <a:gd name="T2" fmla="*/ 174625 w 1495"/>
              <a:gd name="T3" fmla="*/ 161925 h 298"/>
              <a:gd name="T4" fmla="*/ 336550 w 1495"/>
              <a:gd name="T5" fmla="*/ 120650 h 298"/>
              <a:gd name="T6" fmla="*/ 484188 w 1495"/>
              <a:gd name="T7" fmla="*/ 80963 h 298"/>
              <a:gd name="T8" fmla="*/ 646113 w 1495"/>
              <a:gd name="T9" fmla="*/ 53975 h 298"/>
              <a:gd name="T10" fmla="*/ 808038 w 1495"/>
              <a:gd name="T11" fmla="*/ 39688 h 298"/>
              <a:gd name="T12" fmla="*/ 969963 w 1495"/>
              <a:gd name="T13" fmla="*/ 39688 h 298"/>
              <a:gd name="T14" fmla="*/ 1131888 w 1495"/>
              <a:gd name="T15" fmla="*/ 53975 h 298"/>
              <a:gd name="T16" fmla="*/ 1281113 w 1495"/>
              <a:gd name="T17" fmla="*/ 66675 h 298"/>
              <a:gd name="T18" fmla="*/ 1563688 w 1495"/>
              <a:gd name="T19" fmla="*/ 134938 h 298"/>
              <a:gd name="T20" fmla="*/ 1833563 w 1495"/>
              <a:gd name="T21" fmla="*/ 228600 h 298"/>
              <a:gd name="T22" fmla="*/ 2103438 w 1495"/>
              <a:gd name="T23" fmla="*/ 323850 h 298"/>
              <a:gd name="T24" fmla="*/ 2346325 w 1495"/>
              <a:gd name="T25" fmla="*/ 473075 h 298"/>
              <a:gd name="T26" fmla="*/ 2359025 w 1495"/>
              <a:gd name="T27" fmla="*/ 473075 h 298"/>
              <a:gd name="T28" fmla="*/ 2373313 w 1495"/>
              <a:gd name="T29" fmla="*/ 473075 h 298"/>
              <a:gd name="T30" fmla="*/ 2373313 w 1495"/>
              <a:gd name="T31" fmla="*/ 446088 h 298"/>
              <a:gd name="T32" fmla="*/ 2373313 w 1495"/>
              <a:gd name="T33" fmla="*/ 431800 h 298"/>
              <a:gd name="T34" fmla="*/ 2116138 w 1495"/>
              <a:gd name="T35" fmla="*/ 296863 h 298"/>
              <a:gd name="T36" fmla="*/ 1860550 w 1495"/>
              <a:gd name="T37" fmla="*/ 201613 h 298"/>
              <a:gd name="T38" fmla="*/ 1590675 w 1495"/>
              <a:gd name="T39" fmla="*/ 107950 h 298"/>
              <a:gd name="T40" fmla="*/ 1308100 w 1495"/>
              <a:gd name="T41" fmla="*/ 39688 h 298"/>
              <a:gd name="T42" fmla="*/ 1146175 w 1495"/>
              <a:gd name="T43" fmla="*/ 12700 h 298"/>
              <a:gd name="T44" fmla="*/ 984250 w 1495"/>
              <a:gd name="T45" fmla="*/ 0 h 298"/>
              <a:gd name="T46" fmla="*/ 822325 w 1495"/>
              <a:gd name="T47" fmla="*/ 0 h 298"/>
              <a:gd name="T48" fmla="*/ 646113 w 1495"/>
              <a:gd name="T49" fmla="*/ 12700 h 298"/>
              <a:gd name="T50" fmla="*/ 484188 w 1495"/>
              <a:gd name="T51" fmla="*/ 39688 h 298"/>
              <a:gd name="T52" fmla="*/ 323850 w 1495"/>
              <a:gd name="T53" fmla="*/ 80963 h 298"/>
              <a:gd name="T54" fmla="*/ 161925 w 1495"/>
              <a:gd name="T55" fmla="*/ 120650 h 298"/>
              <a:gd name="T56" fmla="*/ 12700 w 1495"/>
              <a:gd name="T57" fmla="*/ 188913 h 298"/>
              <a:gd name="T58" fmla="*/ 0 w 1495"/>
              <a:gd name="T59" fmla="*/ 201613 h 298"/>
              <a:gd name="T60" fmla="*/ 0 w 1495"/>
              <a:gd name="T61" fmla="*/ 215900 h 298"/>
              <a:gd name="T62" fmla="*/ 12700 w 1495"/>
              <a:gd name="T63" fmla="*/ 228600 h 298"/>
              <a:gd name="T64" fmla="*/ 12700 w 1495"/>
              <a:gd name="T65" fmla="*/ 228600 h 298"/>
              <a:gd name="T66" fmla="*/ 26988 w 1495"/>
              <a:gd name="T67" fmla="*/ 228600 h 29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495" h="298">
                <a:moveTo>
                  <a:pt x="17" y="144"/>
                </a:moveTo>
                <a:lnTo>
                  <a:pt x="110" y="102"/>
                </a:lnTo>
                <a:lnTo>
                  <a:pt x="212" y="76"/>
                </a:lnTo>
                <a:lnTo>
                  <a:pt x="305" y="51"/>
                </a:lnTo>
                <a:lnTo>
                  <a:pt x="407" y="34"/>
                </a:lnTo>
                <a:lnTo>
                  <a:pt x="509" y="25"/>
                </a:lnTo>
                <a:lnTo>
                  <a:pt x="611" y="25"/>
                </a:lnTo>
                <a:lnTo>
                  <a:pt x="713" y="34"/>
                </a:lnTo>
                <a:lnTo>
                  <a:pt x="807" y="42"/>
                </a:lnTo>
                <a:lnTo>
                  <a:pt x="985" y="85"/>
                </a:lnTo>
                <a:lnTo>
                  <a:pt x="1155" y="144"/>
                </a:lnTo>
                <a:lnTo>
                  <a:pt x="1325" y="204"/>
                </a:lnTo>
                <a:lnTo>
                  <a:pt x="1478" y="298"/>
                </a:lnTo>
                <a:lnTo>
                  <a:pt x="1486" y="298"/>
                </a:lnTo>
                <a:lnTo>
                  <a:pt x="1495" y="298"/>
                </a:lnTo>
                <a:lnTo>
                  <a:pt x="1495" y="281"/>
                </a:lnTo>
                <a:lnTo>
                  <a:pt x="1495" y="272"/>
                </a:lnTo>
                <a:lnTo>
                  <a:pt x="1333" y="187"/>
                </a:lnTo>
                <a:lnTo>
                  <a:pt x="1172" y="127"/>
                </a:lnTo>
                <a:lnTo>
                  <a:pt x="1002" y="68"/>
                </a:lnTo>
                <a:lnTo>
                  <a:pt x="824" y="25"/>
                </a:lnTo>
                <a:lnTo>
                  <a:pt x="722" y="8"/>
                </a:lnTo>
                <a:lnTo>
                  <a:pt x="620" y="0"/>
                </a:lnTo>
                <a:lnTo>
                  <a:pt x="518" y="0"/>
                </a:lnTo>
                <a:lnTo>
                  <a:pt x="407" y="8"/>
                </a:lnTo>
                <a:lnTo>
                  <a:pt x="305" y="25"/>
                </a:lnTo>
                <a:lnTo>
                  <a:pt x="204" y="51"/>
                </a:lnTo>
                <a:lnTo>
                  <a:pt x="102" y="76"/>
                </a:lnTo>
                <a:lnTo>
                  <a:pt x="8" y="119"/>
                </a:lnTo>
                <a:lnTo>
                  <a:pt x="0" y="127"/>
                </a:lnTo>
                <a:lnTo>
                  <a:pt x="0" y="136"/>
                </a:lnTo>
                <a:lnTo>
                  <a:pt x="8" y="144"/>
                </a:lnTo>
                <a:lnTo>
                  <a:pt x="17" y="14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5" name="Freeform 11"/>
          <p:cNvSpPr>
            <a:spLocks/>
          </p:cNvSpPr>
          <p:nvPr/>
        </p:nvSpPr>
        <p:spPr bwMode="auto">
          <a:xfrm>
            <a:off x="2981325" y="5176838"/>
            <a:ext cx="2952750" cy="811212"/>
          </a:xfrm>
          <a:custGeom>
            <a:avLst/>
            <a:gdLst>
              <a:gd name="T0" fmla="*/ 2952750 w 1860"/>
              <a:gd name="T1" fmla="*/ 527050 h 511"/>
              <a:gd name="T2" fmla="*/ 2940050 w 1860"/>
              <a:gd name="T3" fmla="*/ 500062 h 511"/>
              <a:gd name="T4" fmla="*/ 2925763 w 1860"/>
              <a:gd name="T5" fmla="*/ 473075 h 511"/>
              <a:gd name="T6" fmla="*/ 2871788 w 1860"/>
              <a:gd name="T7" fmla="*/ 419100 h 511"/>
              <a:gd name="T8" fmla="*/ 2736850 w 1860"/>
              <a:gd name="T9" fmla="*/ 352425 h 511"/>
              <a:gd name="T10" fmla="*/ 2574925 w 1860"/>
              <a:gd name="T11" fmla="*/ 296862 h 511"/>
              <a:gd name="T12" fmla="*/ 2197100 w 1860"/>
              <a:gd name="T13" fmla="*/ 176212 h 511"/>
              <a:gd name="T14" fmla="*/ 1806575 w 1860"/>
              <a:gd name="T15" fmla="*/ 80962 h 511"/>
              <a:gd name="T16" fmla="*/ 1806575 w 1860"/>
              <a:gd name="T17" fmla="*/ 161925 h 511"/>
              <a:gd name="T18" fmla="*/ 1793875 w 1860"/>
              <a:gd name="T19" fmla="*/ 230187 h 511"/>
              <a:gd name="T20" fmla="*/ 1766888 w 1860"/>
              <a:gd name="T21" fmla="*/ 284162 h 511"/>
              <a:gd name="T22" fmla="*/ 1725613 w 1860"/>
              <a:gd name="T23" fmla="*/ 338137 h 511"/>
              <a:gd name="T24" fmla="*/ 1671638 w 1860"/>
              <a:gd name="T25" fmla="*/ 392112 h 511"/>
              <a:gd name="T26" fmla="*/ 1617663 w 1860"/>
              <a:gd name="T27" fmla="*/ 419100 h 511"/>
              <a:gd name="T28" fmla="*/ 1550988 w 1860"/>
              <a:gd name="T29" fmla="*/ 446087 h 511"/>
              <a:gd name="T30" fmla="*/ 1482725 w 1860"/>
              <a:gd name="T31" fmla="*/ 460375 h 511"/>
              <a:gd name="T32" fmla="*/ 1416050 w 1860"/>
              <a:gd name="T33" fmla="*/ 460375 h 511"/>
              <a:gd name="T34" fmla="*/ 1347788 w 1860"/>
              <a:gd name="T35" fmla="*/ 433387 h 511"/>
              <a:gd name="T36" fmla="*/ 1281113 w 1860"/>
              <a:gd name="T37" fmla="*/ 406400 h 511"/>
              <a:gd name="T38" fmla="*/ 1227138 w 1860"/>
              <a:gd name="T39" fmla="*/ 379412 h 511"/>
              <a:gd name="T40" fmla="*/ 1185863 w 1860"/>
              <a:gd name="T41" fmla="*/ 325437 h 511"/>
              <a:gd name="T42" fmla="*/ 1146175 w 1860"/>
              <a:gd name="T43" fmla="*/ 269875 h 511"/>
              <a:gd name="T44" fmla="*/ 1119188 w 1860"/>
              <a:gd name="T45" fmla="*/ 203200 h 511"/>
              <a:gd name="T46" fmla="*/ 1104900 w 1860"/>
              <a:gd name="T47" fmla="*/ 149225 h 511"/>
              <a:gd name="T48" fmla="*/ 1104900 w 1860"/>
              <a:gd name="T49" fmla="*/ 68262 h 511"/>
              <a:gd name="T50" fmla="*/ 1131888 w 1860"/>
              <a:gd name="T51" fmla="*/ 0 h 511"/>
              <a:gd name="T52" fmla="*/ 741363 w 1860"/>
              <a:gd name="T53" fmla="*/ 0 h 511"/>
              <a:gd name="T54" fmla="*/ 377825 w 1860"/>
              <a:gd name="T55" fmla="*/ 41275 h 511"/>
              <a:gd name="T56" fmla="*/ 228600 w 1860"/>
              <a:gd name="T57" fmla="*/ 68262 h 511"/>
              <a:gd name="T58" fmla="*/ 107950 w 1860"/>
              <a:gd name="T59" fmla="*/ 95250 h 511"/>
              <a:gd name="T60" fmla="*/ 26988 w 1860"/>
              <a:gd name="T61" fmla="*/ 134937 h 511"/>
              <a:gd name="T62" fmla="*/ 12700 w 1860"/>
              <a:gd name="T63" fmla="*/ 161925 h 511"/>
              <a:gd name="T64" fmla="*/ 0 w 1860"/>
              <a:gd name="T65" fmla="*/ 188912 h 511"/>
              <a:gd name="T66" fmla="*/ 12700 w 1860"/>
              <a:gd name="T67" fmla="*/ 242887 h 511"/>
              <a:gd name="T68" fmla="*/ 39688 w 1860"/>
              <a:gd name="T69" fmla="*/ 284162 h 511"/>
              <a:gd name="T70" fmla="*/ 80963 w 1860"/>
              <a:gd name="T71" fmla="*/ 338137 h 511"/>
              <a:gd name="T72" fmla="*/ 147638 w 1860"/>
              <a:gd name="T73" fmla="*/ 379412 h 511"/>
              <a:gd name="T74" fmla="*/ 309563 w 1860"/>
              <a:gd name="T75" fmla="*/ 460375 h 511"/>
              <a:gd name="T76" fmla="*/ 512763 w 1860"/>
              <a:gd name="T77" fmla="*/ 554037 h 511"/>
              <a:gd name="T78" fmla="*/ 755650 w 1860"/>
              <a:gd name="T79" fmla="*/ 622300 h 511"/>
              <a:gd name="T80" fmla="*/ 996950 w 1860"/>
              <a:gd name="T81" fmla="*/ 688975 h 511"/>
              <a:gd name="T82" fmla="*/ 1239838 w 1860"/>
              <a:gd name="T83" fmla="*/ 742950 h 511"/>
              <a:gd name="T84" fmla="*/ 1470025 w 1860"/>
              <a:gd name="T85" fmla="*/ 769937 h 511"/>
              <a:gd name="T86" fmla="*/ 1698625 w 1860"/>
              <a:gd name="T87" fmla="*/ 796925 h 511"/>
              <a:gd name="T88" fmla="*/ 1941513 w 1860"/>
              <a:gd name="T89" fmla="*/ 811212 h 511"/>
              <a:gd name="T90" fmla="*/ 2184400 w 1860"/>
              <a:gd name="T91" fmla="*/ 811212 h 511"/>
              <a:gd name="T92" fmla="*/ 2427288 w 1860"/>
              <a:gd name="T93" fmla="*/ 784225 h 511"/>
              <a:gd name="T94" fmla="*/ 2643188 w 1860"/>
              <a:gd name="T95" fmla="*/ 757237 h 511"/>
              <a:gd name="T96" fmla="*/ 2817813 w 1860"/>
              <a:gd name="T97" fmla="*/ 703262 h 511"/>
              <a:gd name="T98" fmla="*/ 2886075 w 1860"/>
              <a:gd name="T99" fmla="*/ 661987 h 511"/>
              <a:gd name="T100" fmla="*/ 2925763 w 1860"/>
              <a:gd name="T101" fmla="*/ 635000 h 511"/>
              <a:gd name="T102" fmla="*/ 2940050 w 1860"/>
              <a:gd name="T103" fmla="*/ 581025 h 511"/>
              <a:gd name="T104" fmla="*/ 2940050 w 1860"/>
              <a:gd name="T105" fmla="*/ 527050 h 511"/>
              <a:gd name="T106" fmla="*/ 2952750 w 1860"/>
              <a:gd name="T107" fmla="*/ 527050 h 51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860" h="511">
                <a:moveTo>
                  <a:pt x="1860" y="332"/>
                </a:moveTo>
                <a:lnTo>
                  <a:pt x="1852" y="315"/>
                </a:lnTo>
                <a:lnTo>
                  <a:pt x="1843" y="298"/>
                </a:lnTo>
                <a:lnTo>
                  <a:pt x="1809" y="264"/>
                </a:lnTo>
                <a:lnTo>
                  <a:pt x="1724" y="222"/>
                </a:lnTo>
                <a:lnTo>
                  <a:pt x="1622" y="187"/>
                </a:lnTo>
                <a:lnTo>
                  <a:pt x="1384" y="111"/>
                </a:lnTo>
                <a:lnTo>
                  <a:pt x="1138" y="51"/>
                </a:lnTo>
                <a:lnTo>
                  <a:pt x="1138" y="102"/>
                </a:lnTo>
                <a:lnTo>
                  <a:pt x="1130" y="145"/>
                </a:lnTo>
                <a:lnTo>
                  <a:pt x="1113" y="179"/>
                </a:lnTo>
                <a:lnTo>
                  <a:pt x="1087" y="213"/>
                </a:lnTo>
                <a:lnTo>
                  <a:pt x="1053" y="247"/>
                </a:lnTo>
                <a:lnTo>
                  <a:pt x="1019" y="264"/>
                </a:lnTo>
                <a:lnTo>
                  <a:pt x="977" y="281"/>
                </a:lnTo>
                <a:lnTo>
                  <a:pt x="934" y="290"/>
                </a:lnTo>
                <a:lnTo>
                  <a:pt x="892" y="290"/>
                </a:lnTo>
                <a:lnTo>
                  <a:pt x="849" y="273"/>
                </a:lnTo>
                <a:lnTo>
                  <a:pt x="807" y="256"/>
                </a:lnTo>
                <a:lnTo>
                  <a:pt x="773" y="239"/>
                </a:lnTo>
                <a:lnTo>
                  <a:pt x="747" y="205"/>
                </a:lnTo>
                <a:lnTo>
                  <a:pt x="722" y="170"/>
                </a:lnTo>
                <a:lnTo>
                  <a:pt x="705" y="128"/>
                </a:lnTo>
                <a:lnTo>
                  <a:pt x="696" y="94"/>
                </a:lnTo>
                <a:lnTo>
                  <a:pt x="696" y="43"/>
                </a:lnTo>
                <a:lnTo>
                  <a:pt x="713" y="0"/>
                </a:lnTo>
                <a:lnTo>
                  <a:pt x="467" y="0"/>
                </a:lnTo>
                <a:lnTo>
                  <a:pt x="238" y="26"/>
                </a:lnTo>
                <a:lnTo>
                  <a:pt x="144" y="43"/>
                </a:lnTo>
                <a:lnTo>
                  <a:pt x="68" y="60"/>
                </a:lnTo>
                <a:lnTo>
                  <a:pt x="17" y="85"/>
                </a:lnTo>
                <a:lnTo>
                  <a:pt x="8" y="102"/>
                </a:lnTo>
                <a:lnTo>
                  <a:pt x="0" y="119"/>
                </a:lnTo>
                <a:lnTo>
                  <a:pt x="8" y="153"/>
                </a:lnTo>
                <a:lnTo>
                  <a:pt x="25" y="179"/>
                </a:lnTo>
                <a:lnTo>
                  <a:pt x="51" y="213"/>
                </a:lnTo>
                <a:lnTo>
                  <a:pt x="93" y="239"/>
                </a:lnTo>
                <a:lnTo>
                  <a:pt x="195" y="290"/>
                </a:lnTo>
                <a:lnTo>
                  <a:pt x="323" y="349"/>
                </a:lnTo>
                <a:lnTo>
                  <a:pt x="476" y="392"/>
                </a:lnTo>
                <a:lnTo>
                  <a:pt x="628" y="434"/>
                </a:lnTo>
                <a:lnTo>
                  <a:pt x="781" y="468"/>
                </a:lnTo>
                <a:lnTo>
                  <a:pt x="926" y="485"/>
                </a:lnTo>
                <a:lnTo>
                  <a:pt x="1070" y="502"/>
                </a:lnTo>
                <a:lnTo>
                  <a:pt x="1223" y="511"/>
                </a:lnTo>
                <a:lnTo>
                  <a:pt x="1376" y="511"/>
                </a:lnTo>
                <a:lnTo>
                  <a:pt x="1529" y="494"/>
                </a:lnTo>
                <a:lnTo>
                  <a:pt x="1665" y="477"/>
                </a:lnTo>
                <a:lnTo>
                  <a:pt x="1775" y="443"/>
                </a:lnTo>
                <a:lnTo>
                  <a:pt x="1818" y="417"/>
                </a:lnTo>
                <a:lnTo>
                  <a:pt x="1843" y="400"/>
                </a:lnTo>
                <a:lnTo>
                  <a:pt x="1852" y="366"/>
                </a:lnTo>
                <a:lnTo>
                  <a:pt x="1852" y="332"/>
                </a:lnTo>
                <a:lnTo>
                  <a:pt x="1860" y="3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6" name="Freeform 12"/>
          <p:cNvSpPr>
            <a:spLocks/>
          </p:cNvSpPr>
          <p:nvPr/>
        </p:nvSpPr>
        <p:spPr bwMode="auto">
          <a:xfrm>
            <a:off x="2967038" y="5149850"/>
            <a:ext cx="2981325" cy="850900"/>
          </a:xfrm>
          <a:custGeom>
            <a:avLst/>
            <a:gdLst>
              <a:gd name="T0" fmla="*/ 2981325 w 1878"/>
              <a:gd name="T1" fmla="*/ 527050 h 536"/>
              <a:gd name="T2" fmla="*/ 2927350 w 1878"/>
              <a:gd name="T3" fmla="*/ 446088 h 536"/>
              <a:gd name="T4" fmla="*/ 2630488 w 1878"/>
              <a:gd name="T5" fmla="*/ 311150 h 536"/>
              <a:gd name="T6" fmla="*/ 2238375 w 1878"/>
              <a:gd name="T7" fmla="*/ 188913 h 536"/>
              <a:gd name="T8" fmla="*/ 1808163 w 1878"/>
              <a:gd name="T9" fmla="*/ 95250 h 536"/>
              <a:gd name="T10" fmla="*/ 1808163 w 1878"/>
              <a:gd name="T11" fmla="*/ 188913 h 536"/>
              <a:gd name="T12" fmla="*/ 1754188 w 1878"/>
              <a:gd name="T13" fmla="*/ 323850 h 536"/>
              <a:gd name="T14" fmla="*/ 1646238 w 1878"/>
              <a:gd name="T15" fmla="*/ 419100 h 536"/>
              <a:gd name="T16" fmla="*/ 1511300 w 1878"/>
              <a:gd name="T17" fmla="*/ 460375 h 536"/>
              <a:gd name="T18" fmla="*/ 1362075 w 1878"/>
              <a:gd name="T19" fmla="*/ 446088 h 536"/>
              <a:gd name="T20" fmla="*/ 1241425 w 1878"/>
              <a:gd name="T21" fmla="*/ 365125 h 536"/>
              <a:gd name="T22" fmla="*/ 1160463 w 1878"/>
              <a:gd name="T23" fmla="*/ 242888 h 536"/>
              <a:gd name="T24" fmla="*/ 1146175 w 1878"/>
              <a:gd name="T25" fmla="*/ 107950 h 536"/>
              <a:gd name="T26" fmla="*/ 1160463 w 1878"/>
              <a:gd name="T27" fmla="*/ 14288 h 536"/>
              <a:gd name="T28" fmla="*/ 904875 w 1878"/>
              <a:gd name="T29" fmla="*/ 0 h 536"/>
              <a:gd name="T30" fmla="*/ 419100 w 1878"/>
              <a:gd name="T31" fmla="*/ 41275 h 536"/>
              <a:gd name="T32" fmla="*/ 80963 w 1878"/>
              <a:gd name="T33" fmla="*/ 122238 h 536"/>
              <a:gd name="T34" fmla="*/ 0 w 1878"/>
              <a:gd name="T35" fmla="*/ 203200 h 536"/>
              <a:gd name="T36" fmla="*/ 14288 w 1878"/>
              <a:gd name="T37" fmla="*/ 296863 h 536"/>
              <a:gd name="T38" fmla="*/ 215900 w 1878"/>
              <a:gd name="T39" fmla="*/ 460375 h 536"/>
              <a:gd name="T40" fmla="*/ 581025 w 1878"/>
              <a:gd name="T41" fmla="*/ 608013 h 536"/>
              <a:gd name="T42" fmla="*/ 1011238 w 1878"/>
              <a:gd name="T43" fmla="*/ 730250 h 536"/>
              <a:gd name="T44" fmla="*/ 1457325 w 1878"/>
              <a:gd name="T45" fmla="*/ 811213 h 536"/>
              <a:gd name="T46" fmla="*/ 1901825 w 1878"/>
              <a:gd name="T47" fmla="*/ 850900 h 536"/>
              <a:gd name="T48" fmla="*/ 2346325 w 1878"/>
              <a:gd name="T49" fmla="*/ 838200 h 536"/>
              <a:gd name="T50" fmla="*/ 2697163 w 1878"/>
              <a:gd name="T51" fmla="*/ 796925 h 536"/>
              <a:gd name="T52" fmla="*/ 2900363 w 1878"/>
              <a:gd name="T53" fmla="*/ 715963 h 536"/>
              <a:gd name="T54" fmla="*/ 2967038 w 1878"/>
              <a:gd name="T55" fmla="*/ 622300 h 536"/>
              <a:gd name="T56" fmla="*/ 2981325 w 1878"/>
              <a:gd name="T57" fmla="*/ 541338 h 536"/>
              <a:gd name="T58" fmla="*/ 2954338 w 1878"/>
              <a:gd name="T59" fmla="*/ 541338 h 536"/>
              <a:gd name="T60" fmla="*/ 2940050 w 1878"/>
              <a:gd name="T61" fmla="*/ 622300 h 536"/>
              <a:gd name="T62" fmla="*/ 2859088 w 1878"/>
              <a:gd name="T63" fmla="*/ 688975 h 536"/>
              <a:gd name="T64" fmla="*/ 2616200 w 1878"/>
              <a:gd name="T65" fmla="*/ 769938 h 536"/>
              <a:gd name="T66" fmla="*/ 2211388 w 1878"/>
              <a:gd name="T67" fmla="*/ 811213 h 536"/>
              <a:gd name="T68" fmla="*/ 1766888 w 1878"/>
              <a:gd name="T69" fmla="*/ 811213 h 536"/>
              <a:gd name="T70" fmla="*/ 1308100 w 1878"/>
              <a:gd name="T71" fmla="*/ 757238 h 536"/>
              <a:gd name="T72" fmla="*/ 850900 w 1878"/>
              <a:gd name="T73" fmla="*/ 649288 h 536"/>
              <a:gd name="T74" fmla="*/ 419100 w 1878"/>
              <a:gd name="T75" fmla="*/ 514350 h 536"/>
              <a:gd name="T76" fmla="*/ 107950 w 1878"/>
              <a:gd name="T77" fmla="*/ 352425 h 536"/>
              <a:gd name="T78" fmla="*/ 41275 w 1878"/>
              <a:gd name="T79" fmla="*/ 242888 h 536"/>
              <a:gd name="T80" fmla="*/ 80963 w 1878"/>
              <a:gd name="T81" fmla="*/ 161925 h 536"/>
              <a:gd name="T82" fmla="*/ 188913 w 1878"/>
              <a:gd name="T83" fmla="*/ 122238 h 536"/>
              <a:gd name="T84" fmla="*/ 419100 w 1878"/>
              <a:gd name="T85" fmla="*/ 80963 h 536"/>
              <a:gd name="T86" fmla="*/ 1146175 w 1878"/>
              <a:gd name="T87" fmla="*/ 41275 h 536"/>
              <a:gd name="T88" fmla="*/ 1106488 w 1878"/>
              <a:gd name="T89" fmla="*/ 107950 h 536"/>
              <a:gd name="T90" fmla="*/ 1133475 w 1878"/>
              <a:gd name="T91" fmla="*/ 257175 h 536"/>
              <a:gd name="T92" fmla="*/ 1214438 w 1878"/>
              <a:gd name="T93" fmla="*/ 392113 h 536"/>
              <a:gd name="T94" fmla="*/ 1349375 w 1878"/>
              <a:gd name="T95" fmla="*/ 473075 h 536"/>
              <a:gd name="T96" fmla="*/ 1511300 w 1878"/>
              <a:gd name="T97" fmla="*/ 500063 h 536"/>
              <a:gd name="T98" fmla="*/ 1673225 w 1878"/>
              <a:gd name="T99" fmla="*/ 446088 h 536"/>
              <a:gd name="T100" fmla="*/ 1781175 w 1878"/>
              <a:gd name="T101" fmla="*/ 338138 h 536"/>
              <a:gd name="T102" fmla="*/ 1835150 w 1878"/>
              <a:gd name="T103" fmla="*/ 188913 h 536"/>
              <a:gd name="T104" fmla="*/ 1820863 w 1878"/>
              <a:gd name="T105" fmla="*/ 122238 h 536"/>
              <a:gd name="T106" fmla="*/ 2549525 w 1878"/>
              <a:gd name="T107" fmla="*/ 323850 h 536"/>
              <a:gd name="T108" fmla="*/ 2832100 w 1878"/>
              <a:gd name="T109" fmla="*/ 433388 h 536"/>
              <a:gd name="T110" fmla="*/ 2940050 w 1878"/>
              <a:gd name="T111" fmla="*/ 514350 h 536"/>
              <a:gd name="T112" fmla="*/ 2954338 w 1878"/>
              <a:gd name="T113" fmla="*/ 568325 h 536"/>
              <a:gd name="T114" fmla="*/ 2981325 w 1878"/>
              <a:gd name="T115" fmla="*/ 581025 h 536"/>
              <a:gd name="T116" fmla="*/ 2981325 w 1878"/>
              <a:gd name="T117" fmla="*/ 568325 h 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878" h="536">
                <a:moveTo>
                  <a:pt x="1878" y="358"/>
                </a:moveTo>
                <a:lnTo>
                  <a:pt x="1878" y="332"/>
                </a:lnTo>
                <a:lnTo>
                  <a:pt x="1861" y="315"/>
                </a:lnTo>
                <a:lnTo>
                  <a:pt x="1844" y="281"/>
                </a:lnTo>
                <a:lnTo>
                  <a:pt x="1750" y="230"/>
                </a:lnTo>
                <a:lnTo>
                  <a:pt x="1657" y="196"/>
                </a:lnTo>
                <a:lnTo>
                  <a:pt x="1538" y="153"/>
                </a:lnTo>
                <a:lnTo>
                  <a:pt x="1410" y="119"/>
                </a:lnTo>
                <a:lnTo>
                  <a:pt x="1147" y="51"/>
                </a:lnTo>
                <a:lnTo>
                  <a:pt x="1139" y="60"/>
                </a:lnTo>
                <a:lnTo>
                  <a:pt x="1139" y="68"/>
                </a:lnTo>
                <a:lnTo>
                  <a:pt x="1139" y="119"/>
                </a:lnTo>
                <a:lnTo>
                  <a:pt x="1122" y="162"/>
                </a:lnTo>
                <a:lnTo>
                  <a:pt x="1105" y="204"/>
                </a:lnTo>
                <a:lnTo>
                  <a:pt x="1071" y="239"/>
                </a:lnTo>
                <a:lnTo>
                  <a:pt x="1037" y="264"/>
                </a:lnTo>
                <a:lnTo>
                  <a:pt x="994" y="281"/>
                </a:lnTo>
                <a:lnTo>
                  <a:pt x="952" y="290"/>
                </a:lnTo>
                <a:lnTo>
                  <a:pt x="901" y="290"/>
                </a:lnTo>
                <a:lnTo>
                  <a:pt x="858" y="281"/>
                </a:lnTo>
                <a:lnTo>
                  <a:pt x="816" y="256"/>
                </a:lnTo>
                <a:lnTo>
                  <a:pt x="782" y="230"/>
                </a:lnTo>
                <a:lnTo>
                  <a:pt x="756" y="196"/>
                </a:lnTo>
                <a:lnTo>
                  <a:pt x="731" y="153"/>
                </a:lnTo>
                <a:lnTo>
                  <a:pt x="722" y="111"/>
                </a:lnTo>
                <a:lnTo>
                  <a:pt x="722" y="68"/>
                </a:lnTo>
                <a:lnTo>
                  <a:pt x="731" y="17"/>
                </a:lnTo>
                <a:lnTo>
                  <a:pt x="731" y="9"/>
                </a:lnTo>
                <a:lnTo>
                  <a:pt x="722" y="0"/>
                </a:lnTo>
                <a:lnTo>
                  <a:pt x="570" y="0"/>
                </a:lnTo>
                <a:lnTo>
                  <a:pt x="417" y="9"/>
                </a:lnTo>
                <a:lnTo>
                  <a:pt x="264" y="26"/>
                </a:lnTo>
                <a:lnTo>
                  <a:pt x="119" y="51"/>
                </a:lnTo>
                <a:lnTo>
                  <a:pt x="51" y="77"/>
                </a:lnTo>
                <a:lnTo>
                  <a:pt x="17" y="94"/>
                </a:lnTo>
                <a:lnTo>
                  <a:pt x="0" y="128"/>
                </a:lnTo>
                <a:lnTo>
                  <a:pt x="0" y="153"/>
                </a:lnTo>
                <a:lnTo>
                  <a:pt x="9" y="187"/>
                </a:lnTo>
                <a:lnTo>
                  <a:pt x="51" y="230"/>
                </a:lnTo>
                <a:lnTo>
                  <a:pt x="136" y="290"/>
                </a:lnTo>
                <a:lnTo>
                  <a:pt x="230" y="332"/>
                </a:lnTo>
                <a:lnTo>
                  <a:pt x="366" y="383"/>
                </a:lnTo>
                <a:lnTo>
                  <a:pt x="502" y="426"/>
                </a:lnTo>
                <a:lnTo>
                  <a:pt x="637" y="460"/>
                </a:lnTo>
                <a:lnTo>
                  <a:pt x="773" y="494"/>
                </a:lnTo>
                <a:lnTo>
                  <a:pt x="918" y="511"/>
                </a:lnTo>
                <a:lnTo>
                  <a:pt x="1054" y="528"/>
                </a:lnTo>
                <a:lnTo>
                  <a:pt x="1198" y="536"/>
                </a:lnTo>
                <a:lnTo>
                  <a:pt x="1342" y="536"/>
                </a:lnTo>
                <a:lnTo>
                  <a:pt x="1478" y="528"/>
                </a:lnTo>
                <a:lnTo>
                  <a:pt x="1623" y="519"/>
                </a:lnTo>
                <a:lnTo>
                  <a:pt x="1699" y="502"/>
                </a:lnTo>
                <a:lnTo>
                  <a:pt x="1784" y="477"/>
                </a:lnTo>
                <a:lnTo>
                  <a:pt x="1827" y="451"/>
                </a:lnTo>
                <a:lnTo>
                  <a:pt x="1852" y="426"/>
                </a:lnTo>
                <a:lnTo>
                  <a:pt x="1869" y="392"/>
                </a:lnTo>
                <a:lnTo>
                  <a:pt x="1869" y="358"/>
                </a:lnTo>
                <a:lnTo>
                  <a:pt x="1878" y="341"/>
                </a:lnTo>
                <a:lnTo>
                  <a:pt x="1869" y="341"/>
                </a:lnTo>
                <a:lnTo>
                  <a:pt x="1861" y="341"/>
                </a:lnTo>
                <a:lnTo>
                  <a:pt x="1852" y="349"/>
                </a:lnTo>
                <a:lnTo>
                  <a:pt x="1852" y="392"/>
                </a:lnTo>
                <a:lnTo>
                  <a:pt x="1835" y="417"/>
                </a:lnTo>
                <a:lnTo>
                  <a:pt x="1801" y="434"/>
                </a:lnTo>
                <a:lnTo>
                  <a:pt x="1767" y="451"/>
                </a:lnTo>
                <a:lnTo>
                  <a:pt x="1648" y="485"/>
                </a:lnTo>
                <a:lnTo>
                  <a:pt x="1538" y="502"/>
                </a:lnTo>
                <a:lnTo>
                  <a:pt x="1393" y="511"/>
                </a:lnTo>
                <a:lnTo>
                  <a:pt x="1258" y="511"/>
                </a:lnTo>
                <a:lnTo>
                  <a:pt x="1113" y="511"/>
                </a:lnTo>
                <a:lnTo>
                  <a:pt x="977" y="494"/>
                </a:lnTo>
                <a:lnTo>
                  <a:pt x="824" y="477"/>
                </a:lnTo>
                <a:lnTo>
                  <a:pt x="680" y="451"/>
                </a:lnTo>
                <a:lnTo>
                  <a:pt x="536" y="409"/>
                </a:lnTo>
                <a:lnTo>
                  <a:pt x="391" y="366"/>
                </a:lnTo>
                <a:lnTo>
                  <a:pt x="264" y="324"/>
                </a:lnTo>
                <a:lnTo>
                  <a:pt x="145" y="264"/>
                </a:lnTo>
                <a:lnTo>
                  <a:pt x="68" y="222"/>
                </a:lnTo>
                <a:lnTo>
                  <a:pt x="43" y="187"/>
                </a:lnTo>
                <a:lnTo>
                  <a:pt x="26" y="153"/>
                </a:lnTo>
                <a:lnTo>
                  <a:pt x="26" y="128"/>
                </a:lnTo>
                <a:lnTo>
                  <a:pt x="51" y="102"/>
                </a:lnTo>
                <a:lnTo>
                  <a:pt x="85" y="85"/>
                </a:lnTo>
                <a:lnTo>
                  <a:pt x="119" y="77"/>
                </a:lnTo>
                <a:lnTo>
                  <a:pt x="204" y="60"/>
                </a:lnTo>
                <a:lnTo>
                  <a:pt x="264" y="51"/>
                </a:lnTo>
                <a:lnTo>
                  <a:pt x="493" y="34"/>
                </a:lnTo>
                <a:lnTo>
                  <a:pt x="722" y="26"/>
                </a:lnTo>
                <a:lnTo>
                  <a:pt x="705" y="9"/>
                </a:lnTo>
                <a:lnTo>
                  <a:pt x="697" y="68"/>
                </a:lnTo>
                <a:lnTo>
                  <a:pt x="697" y="119"/>
                </a:lnTo>
                <a:lnTo>
                  <a:pt x="714" y="162"/>
                </a:lnTo>
                <a:lnTo>
                  <a:pt x="731" y="213"/>
                </a:lnTo>
                <a:lnTo>
                  <a:pt x="765" y="247"/>
                </a:lnTo>
                <a:lnTo>
                  <a:pt x="799" y="281"/>
                </a:lnTo>
                <a:lnTo>
                  <a:pt x="850" y="298"/>
                </a:lnTo>
                <a:lnTo>
                  <a:pt x="901" y="315"/>
                </a:lnTo>
                <a:lnTo>
                  <a:pt x="952" y="315"/>
                </a:lnTo>
                <a:lnTo>
                  <a:pt x="1003" y="307"/>
                </a:lnTo>
                <a:lnTo>
                  <a:pt x="1054" y="281"/>
                </a:lnTo>
                <a:lnTo>
                  <a:pt x="1088" y="256"/>
                </a:lnTo>
                <a:lnTo>
                  <a:pt x="1122" y="213"/>
                </a:lnTo>
                <a:lnTo>
                  <a:pt x="1147" y="170"/>
                </a:lnTo>
                <a:lnTo>
                  <a:pt x="1156" y="119"/>
                </a:lnTo>
                <a:lnTo>
                  <a:pt x="1164" y="60"/>
                </a:lnTo>
                <a:lnTo>
                  <a:pt x="1147" y="77"/>
                </a:lnTo>
                <a:lnTo>
                  <a:pt x="1376" y="136"/>
                </a:lnTo>
                <a:lnTo>
                  <a:pt x="1606" y="204"/>
                </a:lnTo>
                <a:lnTo>
                  <a:pt x="1699" y="239"/>
                </a:lnTo>
                <a:lnTo>
                  <a:pt x="1784" y="273"/>
                </a:lnTo>
                <a:lnTo>
                  <a:pt x="1835" y="307"/>
                </a:lnTo>
                <a:lnTo>
                  <a:pt x="1852" y="324"/>
                </a:lnTo>
                <a:lnTo>
                  <a:pt x="1852" y="349"/>
                </a:lnTo>
                <a:lnTo>
                  <a:pt x="1861" y="358"/>
                </a:lnTo>
                <a:lnTo>
                  <a:pt x="1869" y="366"/>
                </a:lnTo>
                <a:lnTo>
                  <a:pt x="1878" y="366"/>
                </a:lnTo>
                <a:lnTo>
                  <a:pt x="1878" y="35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7" name="Freeform 13"/>
          <p:cNvSpPr>
            <a:spLocks/>
          </p:cNvSpPr>
          <p:nvPr/>
        </p:nvSpPr>
        <p:spPr bwMode="auto">
          <a:xfrm>
            <a:off x="3371850" y="2271713"/>
            <a:ext cx="1092200" cy="2176462"/>
          </a:xfrm>
          <a:custGeom>
            <a:avLst/>
            <a:gdLst>
              <a:gd name="T0" fmla="*/ 176213 w 688"/>
              <a:gd name="T1" fmla="*/ 1230312 h 1371"/>
              <a:gd name="T2" fmla="*/ 107950 w 688"/>
              <a:gd name="T3" fmla="*/ 1703387 h 1371"/>
              <a:gd name="T4" fmla="*/ 68263 w 688"/>
              <a:gd name="T5" fmla="*/ 1946275 h 1371"/>
              <a:gd name="T6" fmla="*/ 0 w 688"/>
              <a:gd name="T7" fmla="*/ 2162175 h 1371"/>
              <a:gd name="T8" fmla="*/ 53975 w 688"/>
              <a:gd name="T9" fmla="*/ 2176462 h 1371"/>
              <a:gd name="T10" fmla="*/ 68263 w 688"/>
              <a:gd name="T11" fmla="*/ 2162175 h 1371"/>
              <a:gd name="T12" fmla="*/ 230188 w 688"/>
              <a:gd name="T13" fmla="*/ 2108200 h 1371"/>
              <a:gd name="T14" fmla="*/ 404813 w 688"/>
              <a:gd name="T15" fmla="*/ 2041525 h 1371"/>
              <a:gd name="T16" fmla="*/ 485775 w 688"/>
              <a:gd name="T17" fmla="*/ 2014537 h 1371"/>
              <a:gd name="T18" fmla="*/ 552450 w 688"/>
              <a:gd name="T19" fmla="*/ 1973262 h 1371"/>
              <a:gd name="T20" fmla="*/ 620713 w 688"/>
              <a:gd name="T21" fmla="*/ 1919287 h 1371"/>
              <a:gd name="T22" fmla="*/ 660400 w 688"/>
              <a:gd name="T23" fmla="*/ 1838325 h 1371"/>
              <a:gd name="T24" fmla="*/ 687388 w 688"/>
              <a:gd name="T25" fmla="*/ 1716087 h 1371"/>
              <a:gd name="T26" fmla="*/ 687388 w 688"/>
              <a:gd name="T27" fmla="*/ 1595437 h 1371"/>
              <a:gd name="T28" fmla="*/ 660400 w 688"/>
              <a:gd name="T29" fmla="*/ 1473200 h 1371"/>
              <a:gd name="T30" fmla="*/ 633413 w 688"/>
              <a:gd name="T31" fmla="*/ 1352550 h 1371"/>
              <a:gd name="T32" fmla="*/ 620713 w 688"/>
              <a:gd name="T33" fmla="*/ 1284287 h 1371"/>
              <a:gd name="T34" fmla="*/ 188913 w 688"/>
              <a:gd name="T35" fmla="*/ 1230312 h 1371"/>
              <a:gd name="T36" fmla="*/ 176213 w 688"/>
              <a:gd name="T37" fmla="*/ 1230312 h 1371"/>
              <a:gd name="T38" fmla="*/ 566738 w 688"/>
              <a:gd name="T39" fmla="*/ 987425 h 1371"/>
              <a:gd name="T40" fmla="*/ 377825 w 688"/>
              <a:gd name="T41" fmla="*/ 1027112 h 1371"/>
              <a:gd name="T42" fmla="*/ 203200 w 688"/>
              <a:gd name="T43" fmla="*/ 1095375 h 1371"/>
              <a:gd name="T44" fmla="*/ 188913 w 688"/>
              <a:gd name="T45" fmla="*/ 1176337 h 1371"/>
              <a:gd name="T46" fmla="*/ 377825 w 688"/>
              <a:gd name="T47" fmla="*/ 1122362 h 1371"/>
              <a:gd name="T48" fmla="*/ 579438 w 688"/>
              <a:gd name="T49" fmla="*/ 1081087 h 1371"/>
              <a:gd name="T50" fmla="*/ 566738 w 688"/>
              <a:gd name="T51" fmla="*/ 987425 h 1371"/>
              <a:gd name="T52" fmla="*/ 176213 w 688"/>
              <a:gd name="T53" fmla="*/ 1230312 h 1371"/>
              <a:gd name="T54" fmla="*/ 1092200 w 688"/>
              <a:gd name="T55" fmla="*/ 0 h 1371"/>
              <a:gd name="T56" fmla="*/ 930275 w 688"/>
              <a:gd name="T57" fmla="*/ 41275 h 1371"/>
              <a:gd name="T58" fmla="*/ 782638 w 688"/>
              <a:gd name="T59" fmla="*/ 122237 h 1371"/>
              <a:gd name="T60" fmla="*/ 633413 w 688"/>
              <a:gd name="T61" fmla="*/ 203200 h 1371"/>
              <a:gd name="T62" fmla="*/ 512763 w 688"/>
              <a:gd name="T63" fmla="*/ 325437 h 1371"/>
              <a:gd name="T64" fmla="*/ 419100 w 688"/>
              <a:gd name="T65" fmla="*/ 460375 h 1371"/>
              <a:gd name="T66" fmla="*/ 350838 w 688"/>
              <a:gd name="T67" fmla="*/ 608012 h 1371"/>
              <a:gd name="T68" fmla="*/ 296863 w 688"/>
              <a:gd name="T69" fmla="*/ 757237 h 1371"/>
              <a:gd name="T70" fmla="*/ 242888 w 688"/>
              <a:gd name="T71" fmla="*/ 906462 h 1371"/>
              <a:gd name="T72" fmla="*/ 215900 w 688"/>
              <a:gd name="T73" fmla="*/ 1054100 h 1371"/>
              <a:gd name="T74" fmla="*/ 392113 w 688"/>
              <a:gd name="T75" fmla="*/ 987425 h 1371"/>
              <a:gd name="T76" fmla="*/ 566738 w 688"/>
              <a:gd name="T77" fmla="*/ 946150 h 1371"/>
              <a:gd name="T78" fmla="*/ 552450 w 688"/>
              <a:gd name="T79" fmla="*/ 798512 h 1371"/>
              <a:gd name="T80" fmla="*/ 566738 w 688"/>
              <a:gd name="T81" fmla="*/ 663575 h 1371"/>
              <a:gd name="T82" fmla="*/ 593725 w 688"/>
              <a:gd name="T83" fmla="*/ 527050 h 1371"/>
              <a:gd name="T84" fmla="*/ 660400 w 688"/>
              <a:gd name="T85" fmla="*/ 406400 h 1371"/>
              <a:gd name="T86" fmla="*/ 741363 w 688"/>
              <a:gd name="T87" fmla="*/ 284162 h 1371"/>
              <a:gd name="T88" fmla="*/ 849313 w 688"/>
              <a:gd name="T89" fmla="*/ 176212 h 1371"/>
              <a:gd name="T90" fmla="*/ 971550 w 688"/>
              <a:gd name="T91" fmla="*/ 82550 h 1371"/>
              <a:gd name="T92" fmla="*/ 1092200 w 688"/>
              <a:gd name="T93" fmla="*/ 0 h 1371"/>
              <a:gd name="T94" fmla="*/ 176213 w 688"/>
              <a:gd name="T95" fmla="*/ 1230312 h 137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688" h="1371">
                <a:moveTo>
                  <a:pt x="111" y="775"/>
                </a:moveTo>
                <a:lnTo>
                  <a:pt x="68" y="1073"/>
                </a:lnTo>
                <a:lnTo>
                  <a:pt x="43" y="1226"/>
                </a:lnTo>
                <a:lnTo>
                  <a:pt x="0" y="1362"/>
                </a:lnTo>
                <a:lnTo>
                  <a:pt x="34" y="1371"/>
                </a:lnTo>
                <a:lnTo>
                  <a:pt x="43" y="1362"/>
                </a:lnTo>
                <a:lnTo>
                  <a:pt x="145" y="1328"/>
                </a:lnTo>
                <a:lnTo>
                  <a:pt x="255" y="1286"/>
                </a:lnTo>
                <a:lnTo>
                  <a:pt x="306" y="1269"/>
                </a:lnTo>
                <a:lnTo>
                  <a:pt x="348" y="1243"/>
                </a:lnTo>
                <a:lnTo>
                  <a:pt x="391" y="1209"/>
                </a:lnTo>
                <a:lnTo>
                  <a:pt x="416" y="1158"/>
                </a:lnTo>
                <a:lnTo>
                  <a:pt x="433" y="1081"/>
                </a:lnTo>
                <a:lnTo>
                  <a:pt x="433" y="1005"/>
                </a:lnTo>
                <a:lnTo>
                  <a:pt x="416" y="928"/>
                </a:lnTo>
                <a:lnTo>
                  <a:pt x="399" y="852"/>
                </a:lnTo>
                <a:lnTo>
                  <a:pt x="391" y="809"/>
                </a:lnTo>
                <a:lnTo>
                  <a:pt x="119" y="775"/>
                </a:lnTo>
                <a:lnTo>
                  <a:pt x="111" y="775"/>
                </a:lnTo>
                <a:lnTo>
                  <a:pt x="357" y="622"/>
                </a:lnTo>
                <a:lnTo>
                  <a:pt x="238" y="647"/>
                </a:lnTo>
                <a:lnTo>
                  <a:pt x="128" y="690"/>
                </a:lnTo>
                <a:lnTo>
                  <a:pt x="119" y="741"/>
                </a:lnTo>
                <a:lnTo>
                  <a:pt x="238" y="707"/>
                </a:lnTo>
                <a:lnTo>
                  <a:pt x="365" y="681"/>
                </a:lnTo>
                <a:lnTo>
                  <a:pt x="357" y="622"/>
                </a:lnTo>
                <a:lnTo>
                  <a:pt x="111" y="775"/>
                </a:lnTo>
                <a:lnTo>
                  <a:pt x="688" y="0"/>
                </a:lnTo>
                <a:lnTo>
                  <a:pt x="586" y="26"/>
                </a:lnTo>
                <a:lnTo>
                  <a:pt x="493" y="77"/>
                </a:lnTo>
                <a:lnTo>
                  <a:pt x="399" y="128"/>
                </a:lnTo>
                <a:lnTo>
                  <a:pt x="323" y="205"/>
                </a:lnTo>
                <a:lnTo>
                  <a:pt x="264" y="290"/>
                </a:lnTo>
                <a:lnTo>
                  <a:pt x="221" y="383"/>
                </a:lnTo>
                <a:lnTo>
                  <a:pt x="187" y="477"/>
                </a:lnTo>
                <a:lnTo>
                  <a:pt x="153" y="571"/>
                </a:lnTo>
                <a:lnTo>
                  <a:pt x="136" y="664"/>
                </a:lnTo>
                <a:lnTo>
                  <a:pt x="247" y="622"/>
                </a:lnTo>
                <a:lnTo>
                  <a:pt x="357" y="596"/>
                </a:lnTo>
                <a:lnTo>
                  <a:pt x="348" y="503"/>
                </a:lnTo>
                <a:lnTo>
                  <a:pt x="357" y="418"/>
                </a:lnTo>
                <a:lnTo>
                  <a:pt x="374" y="332"/>
                </a:lnTo>
                <a:lnTo>
                  <a:pt x="416" y="256"/>
                </a:lnTo>
                <a:lnTo>
                  <a:pt x="467" y="179"/>
                </a:lnTo>
                <a:lnTo>
                  <a:pt x="535" y="111"/>
                </a:lnTo>
                <a:lnTo>
                  <a:pt x="612" y="52"/>
                </a:lnTo>
                <a:lnTo>
                  <a:pt x="688" y="0"/>
                </a:lnTo>
                <a:lnTo>
                  <a:pt x="111" y="77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8" name="Freeform 14"/>
          <p:cNvSpPr>
            <a:spLocks/>
          </p:cNvSpPr>
          <p:nvPr/>
        </p:nvSpPr>
        <p:spPr bwMode="auto">
          <a:xfrm>
            <a:off x="3548063" y="3394075"/>
            <a:ext cx="444500" cy="161925"/>
          </a:xfrm>
          <a:custGeom>
            <a:avLst/>
            <a:gdLst>
              <a:gd name="T0" fmla="*/ 403225 w 280"/>
              <a:gd name="T1" fmla="*/ 0 h 102"/>
              <a:gd name="T2" fmla="*/ 201613 w 280"/>
              <a:gd name="T3" fmla="*/ 39688 h 102"/>
              <a:gd name="T4" fmla="*/ 12700 w 280"/>
              <a:gd name="T5" fmla="*/ 80963 h 102"/>
              <a:gd name="T6" fmla="*/ 0 w 280"/>
              <a:gd name="T7" fmla="*/ 107950 h 102"/>
              <a:gd name="T8" fmla="*/ 444500 w 280"/>
              <a:gd name="T9" fmla="*/ 161925 h 102"/>
              <a:gd name="T10" fmla="*/ 417513 w 280"/>
              <a:gd name="T11" fmla="*/ 0 h 102"/>
              <a:gd name="T12" fmla="*/ 403225 w 280"/>
              <a:gd name="T13" fmla="*/ 0 h 1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80" h="102">
                <a:moveTo>
                  <a:pt x="254" y="0"/>
                </a:moveTo>
                <a:lnTo>
                  <a:pt x="127" y="25"/>
                </a:lnTo>
                <a:lnTo>
                  <a:pt x="8" y="51"/>
                </a:lnTo>
                <a:lnTo>
                  <a:pt x="0" y="68"/>
                </a:lnTo>
                <a:lnTo>
                  <a:pt x="280" y="102"/>
                </a:lnTo>
                <a:lnTo>
                  <a:pt x="263" y="0"/>
                </a:lnTo>
                <a:lnTo>
                  <a:pt x="25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9" name="Freeform 15"/>
          <p:cNvSpPr>
            <a:spLocks/>
          </p:cNvSpPr>
          <p:nvPr/>
        </p:nvSpPr>
        <p:spPr bwMode="auto">
          <a:xfrm>
            <a:off x="3560763" y="3352800"/>
            <a:ext cx="390525" cy="122238"/>
          </a:xfrm>
          <a:custGeom>
            <a:avLst/>
            <a:gdLst>
              <a:gd name="T0" fmla="*/ 390525 w 246"/>
              <a:gd name="T1" fmla="*/ 0 h 77"/>
              <a:gd name="T2" fmla="*/ 188913 w 246"/>
              <a:gd name="T3" fmla="*/ 41275 h 77"/>
              <a:gd name="T4" fmla="*/ 0 w 246"/>
              <a:gd name="T5" fmla="*/ 95250 h 77"/>
              <a:gd name="T6" fmla="*/ 0 w 246"/>
              <a:gd name="T7" fmla="*/ 122238 h 77"/>
              <a:gd name="T8" fmla="*/ 188913 w 246"/>
              <a:gd name="T9" fmla="*/ 80963 h 77"/>
              <a:gd name="T10" fmla="*/ 390525 w 246"/>
              <a:gd name="T11" fmla="*/ 41275 h 77"/>
              <a:gd name="T12" fmla="*/ 390525 w 246"/>
              <a:gd name="T13" fmla="*/ 14288 h 77"/>
              <a:gd name="T14" fmla="*/ 390525 w 246"/>
              <a:gd name="T15" fmla="*/ 0 h 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46" h="77">
                <a:moveTo>
                  <a:pt x="246" y="0"/>
                </a:moveTo>
                <a:lnTo>
                  <a:pt x="119" y="26"/>
                </a:lnTo>
                <a:lnTo>
                  <a:pt x="0" y="60"/>
                </a:lnTo>
                <a:lnTo>
                  <a:pt x="0" y="77"/>
                </a:lnTo>
                <a:lnTo>
                  <a:pt x="119" y="51"/>
                </a:lnTo>
                <a:lnTo>
                  <a:pt x="246" y="26"/>
                </a:lnTo>
                <a:lnTo>
                  <a:pt x="246" y="9"/>
                </a:lnTo>
                <a:lnTo>
                  <a:pt x="246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0" name="Freeform 16"/>
          <p:cNvSpPr>
            <a:spLocks/>
          </p:cNvSpPr>
          <p:nvPr/>
        </p:nvSpPr>
        <p:spPr bwMode="auto">
          <a:xfrm>
            <a:off x="3575050" y="3217863"/>
            <a:ext cx="363538" cy="149225"/>
          </a:xfrm>
          <a:custGeom>
            <a:avLst/>
            <a:gdLst>
              <a:gd name="T0" fmla="*/ 363538 w 229"/>
              <a:gd name="T1" fmla="*/ 0 h 94"/>
              <a:gd name="T2" fmla="*/ 188913 w 229"/>
              <a:gd name="T3" fmla="*/ 41275 h 94"/>
              <a:gd name="T4" fmla="*/ 12700 w 229"/>
              <a:gd name="T5" fmla="*/ 107950 h 94"/>
              <a:gd name="T6" fmla="*/ 0 w 229"/>
              <a:gd name="T7" fmla="*/ 149225 h 94"/>
              <a:gd name="T8" fmla="*/ 174625 w 229"/>
              <a:gd name="T9" fmla="*/ 80963 h 94"/>
              <a:gd name="T10" fmla="*/ 363538 w 229"/>
              <a:gd name="T11" fmla="*/ 41275 h 94"/>
              <a:gd name="T12" fmla="*/ 363538 w 229"/>
              <a:gd name="T13" fmla="*/ 14288 h 94"/>
              <a:gd name="T14" fmla="*/ 363538 w 229"/>
              <a:gd name="T15" fmla="*/ 0 h 9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29" h="94">
                <a:moveTo>
                  <a:pt x="229" y="0"/>
                </a:moveTo>
                <a:lnTo>
                  <a:pt x="119" y="26"/>
                </a:lnTo>
                <a:lnTo>
                  <a:pt x="8" y="68"/>
                </a:lnTo>
                <a:lnTo>
                  <a:pt x="0" y="94"/>
                </a:lnTo>
                <a:lnTo>
                  <a:pt x="110" y="51"/>
                </a:lnTo>
                <a:lnTo>
                  <a:pt x="229" y="26"/>
                </a:lnTo>
                <a:lnTo>
                  <a:pt x="229" y="9"/>
                </a:lnTo>
                <a:lnTo>
                  <a:pt x="229" y="0"/>
                </a:lnTo>
                <a:close/>
              </a:path>
            </a:pathLst>
          </a:custGeom>
          <a:solidFill>
            <a:srgbClr val="808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1" name="Freeform 17"/>
          <p:cNvSpPr>
            <a:spLocks/>
          </p:cNvSpPr>
          <p:nvPr/>
        </p:nvSpPr>
        <p:spPr bwMode="auto">
          <a:xfrm>
            <a:off x="3359150" y="2244725"/>
            <a:ext cx="1158875" cy="2216150"/>
          </a:xfrm>
          <a:custGeom>
            <a:avLst/>
            <a:gdLst>
              <a:gd name="T0" fmla="*/ 646113 w 730"/>
              <a:gd name="T1" fmla="*/ 1379538 h 1396"/>
              <a:gd name="T2" fmla="*/ 700088 w 730"/>
              <a:gd name="T3" fmla="*/ 1622425 h 1396"/>
              <a:gd name="T4" fmla="*/ 673100 w 730"/>
              <a:gd name="T5" fmla="*/ 1865313 h 1396"/>
              <a:gd name="T6" fmla="*/ 565150 w 730"/>
              <a:gd name="T7" fmla="*/ 2000250 h 1396"/>
              <a:gd name="T8" fmla="*/ 417513 w 730"/>
              <a:gd name="T9" fmla="*/ 2068513 h 1396"/>
              <a:gd name="T10" fmla="*/ 80963 w 730"/>
              <a:gd name="T11" fmla="*/ 2189163 h 1396"/>
              <a:gd name="T12" fmla="*/ 80963 w 730"/>
              <a:gd name="T13" fmla="*/ 2216150 h 1396"/>
              <a:gd name="T14" fmla="*/ 390525 w 730"/>
              <a:gd name="T15" fmla="*/ 2108200 h 1396"/>
              <a:gd name="T16" fmla="*/ 606425 w 730"/>
              <a:gd name="T17" fmla="*/ 2000250 h 1396"/>
              <a:gd name="T18" fmla="*/ 700088 w 730"/>
              <a:gd name="T19" fmla="*/ 1865313 h 1396"/>
              <a:gd name="T20" fmla="*/ 727075 w 730"/>
              <a:gd name="T21" fmla="*/ 1689100 h 1396"/>
              <a:gd name="T22" fmla="*/ 687388 w 730"/>
              <a:gd name="T23" fmla="*/ 1460500 h 1396"/>
              <a:gd name="T24" fmla="*/ 646113 w 730"/>
              <a:gd name="T25" fmla="*/ 1311275 h 1396"/>
              <a:gd name="T26" fmla="*/ 174625 w 730"/>
              <a:gd name="T27" fmla="*/ 1257300 h 1396"/>
              <a:gd name="T28" fmla="*/ 66675 w 730"/>
              <a:gd name="T29" fmla="*/ 1958975 h 1396"/>
              <a:gd name="T30" fmla="*/ 0 w 730"/>
              <a:gd name="T31" fmla="*/ 2203450 h 1396"/>
              <a:gd name="T32" fmla="*/ 12700 w 730"/>
              <a:gd name="T33" fmla="*/ 2189163 h 1396"/>
              <a:gd name="T34" fmla="*/ 120650 w 730"/>
              <a:gd name="T35" fmla="*/ 1730375 h 1396"/>
              <a:gd name="T36" fmla="*/ 174625 w 730"/>
              <a:gd name="T37" fmla="*/ 1257300 h 1396"/>
              <a:gd name="T38" fmla="*/ 215900 w 730"/>
              <a:gd name="T39" fmla="*/ 1122363 h 1396"/>
              <a:gd name="T40" fmla="*/ 174625 w 730"/>
              <a:gd name="T41" fmla="*/ 1216025 h 1396"/>
              <a:gd name="T42" fmla="*/ 215900 w 730"/>
              <a:gd name="T43" fmla="*/ 1122363 h 1396"/>
              <a:gd name="T44" fmla="*/ 592138 w 730"/>
              <a:gd name="T45" fmla="*/ 1014413 h 1396"/>
              <a:gd name="T46" fmla="*/ 592138 w 730"/>
              <a:gd name="T47" fmla="*/ 1108075 h 1396"/>
              <a:gd name="T48" fmla="*/ 592138 w 730"/>
              <a:gd name="T49" fmla="*/ 1014413 h 1396"/>
              <a:gd name="T50" fmla="*/ 1158875 w 730"/>
              <a:gd name="T51" fmla="*/ 0 h 1396"/>
              <a:gd name="T52" fmla="*/ 822325 w 730"/>
              <a:gd name="T53" fmla="*/ 109538 h 1396"/>
              <a:gd name="T54" fmla="*/ 539750 w 730"/>
              <a:gd name="T55" fmla="*/ 311150 h 1396"/>
              <a:gd name="T56" fmla="*/ 363538 w 730"/>
              <a:gd name="T57" fmla="*/ 568325 h 1396"/>
              <a:gd name="T58" fmla="*/ 255588 w 730"/>
              <a:gd name="T59" fmla="*/ 865188 h 1396"/>
              <a:gd name="T60" fmla="*/ 228600 w 730"/>
              <a:gd name="T61" fmla="*/ 1081088 h 1396"/>
              <a:gd name="T62" fmla="*/ 309563 w 730"/>
              <a:gd name="T63" fmla="*/ 784225 h 1396"/>
              <a:gd name="T64" fmla="*/ 431800 w 730"/>
              <a:gd name="T65" fmla="*/ 487363 h 1396"/>
              <a:gd name="T66" fmla="*/ 646113 w 730"/>
              <a:gd name="T67" fmla="*/ 230188 h 1396"/>
              <a:gd name="T68" fmla="*/ 942975 w 730"/>
              <a:gd name="T69" fmla="*/ 68263 h 1396"/>
              <a:gd name="T70" fmla="*/ 984250 w 730"/>
              <a:gd name="T71" fmla="*/ 109538 h 1396"/>
              <a:gd name="T72" fmla="*/ 754063 w 730"/>
              <a:gd name="T73" fmla="*/ 311150 h 1396"/>
              <a:gd name="T74" fmla="*/ 606425 w 730"/>
              <a:gd name="T75" fmla="*/ 554038 h 1396"/>
              <a:gd name="T76" fmla="*/ 565150 w 730"/>
              <a:gd name="T77" fmla="*/ 825500 h 1396"/>
              <a:gd name="T78" fmla="*/ 592138 w 730"/>
              <a:gd name="T79" fmla="*/ 973138 h 1396"/>
              <a:gd name="T80" fmla="*/ 592138 w 730"/>
              <a:gd name="T81" fmla="*/ 717550 h 1396"/>
              <a:gd name="T82" fmla="*/ 660400 w 730"/>
              <a:gd name="T83" fmla="*/ 473075 h 1396"/>
              <a:gd name="T84" fmla="*/ 754063 w 730"/>
              <a:gd name="T85" fmla="*/ 338138 h 1396"/>
              <a:gd name="T86" fmla="*/ 1023938 w 730"/>
              <a:gd name="T87" fmla="*/ 109538 h 1396"/>
              <a:gd name="T88" fmla="*/ 1158875 w 730"/>
              <a:gd name="T89" fmla="*/ 0 h 139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730" h="1396">
                <a:moveTo>
                  <a:pt x="399" y="826"/>
                </a:moveTo>
                <a:lnTo>
                  <a:pt x="407" y="869"/>
                </a:lnTo>
                <a:lnTo>
                  <a:pt x="424" y="945"/>
                </a:lnTo>
                <a:lnTo>
                  <a:pt x="441" y="1022"/>
                </a:lnTo>
                <a:lnTo>
                  <a:pt x="441" y="1098"/>
                </a:lnTo>
                <a:lnTo>
                  <a:pt x="424" y="1175"/>
                </a:lnTo>
                <a:lnTo>
                  <a:pt x="399" y="1226"/>
                </a:lnTo>
                <a:lnTo>
                  <a:pt x="356" y="1260"/>
                </a:lnTo>
                <a:lnTo>
                  <a:pt x="314" y="1286"/>
                </a:lnTo>
                <a:lnTo>
                  <a:pt x="263" y="1303"/>
                </a:lnTo>
                <a:lnTo>
                  <a:pt x="153" y="1345"/>
                </a:lnTo>
                <a:lnTo>
                  <a:pt x="51" y="1379"/>
                </a:lnTo>
                <a:lnTo>
                  <a:pt x="42" y="1388"/>
                </a:lnTo>
                <a:lnTo>
                  <a:pt x="51" y="1396"/>
                </a:lnTo>
                <a:lnTo>
                  <a:pt x="144" y="1362"/>
                </a:lnTo>
                <a:lnTo>
                  <a:pt x="246" y="1328"/>
                </a:lnTo>
                <a:lnTo>
                  <a:pt x="340" y="1286"/>
                </a:lnTo>
                <a:lnTo>
                  <a:pt x="382" y="1260"/>
                </a:lnTo>
                <a:lnTo>
                  <a:pt x="416" y="1226"/>
                </a:lnTo>
                <a:lnTo>
                  <a:pt x="441" y="1175"/>
                </a:lnTo>
                <a:lnTo>
                  <a:pt x="450" y="1124"/>
                </a:lnTo>
                <a:lnTo>
                  <a:pt x="458" y="1064"/>
                </a:lnTo>
                <a:lnTo>
                  <a:pt x="450" y="1013"/>
                </a:lnTo>
                <a:lnTo>
                  <a:pt x="433" y="920"/>
                </a:lnTo>
                <a:lnTo>
                  <a:pt x="407" y="834"/>
                </a:lnTo>
                <a:lnTo>
                  <a:pt x="407" y="826"/>
                </a:lnTo>
                <a:lnTo>
                  <a:pt x="399" y="826"/>
                </a:lnTo>
                <a:lnTo>
                  <a:pt x="110" y="792"/>
                </a:lnTo>
                <a:lnTo>
                  <a:pt x="68" y="1090"/>
                </a:lnTo>
                <a:lnTo>
                  <a:pt x="42" y="1234"/>
                </a:lnTo>
                <a:lnTo>
                  <a:pt x="0" y="1379"/>
                </a:lnTo>
                <a:lnTo>
                  <a:pt x="0" y="1388"/>
                </a:lnTo>
                <a:lnTo>
                  <a:pt x="8" y="1388"/>
                </a:lnTo>
                <a:lnTo>
                  <a:pt x="8" y="1379"/>
                </a:lnTo>
                <a:lnTo>
                  <a:pt x="51" y="1243"/>
                </a:lnTo>
                <a:lnTo>
                  <a:pt x="76" y="1090"/>
                </a:lnTo>
                <a:lnTo>
                  <a:pt x="119" y="792"/>
                </a:lnTo>
                <a:lnTo>
                  <a:pt x="110" y="792"/>
                </a:lnTo>
                <a:lnTo>
                  <a:pt x="399" y="826"/>
                </a:lnTo>
                <a:lnTo>
                  <a:pt x="136" y="707"/>
                </a:lnTo>
                <a:lnTo>
                  <a:pt x="127" y="715"/>
                </a:lnTo>
                <a:lnTo>
                  <a:pt x="110" y="766"/>
                </a:lnTo>
                <a:lnTo>
                  <a:pt x="127" y="758"/>
                </a:lnTo>
                <a:lnTo>
                  <a:pt x="136" y="707"/>
                </a:lnTo>
                <a:lnTo>
                  <a:pt x="399" y="826"/>
                </a:lnTo>
                <a:lnTo>
                  <a:pt x="373" y="639"/>
                </a:lnTo>
                <a:lnTo>
                  <a:pt x="365" y="639"/>
                </a:lnTo>
                <a:lnTo>
                  <a:pt x="373" y="698"/>
                </a:lnTo>
                <a:lnTo>
                  <a:pt x="382" y="690"/>
                </a:lnTo>
                <a:lnTo>
                  <a:pt x="373" y="639"/>
                </a:lnTo>
                <a:lnTo>
                  <a:pt x="399" y="826"/>
                </a:lnTo>
                <a:lnTo>
                  <a:pt x="730" y="0"/>
                </a:lnTo>
                <a:lnTo>
                  <a:pt x="620" y="26"/>
                </a:lnTo>
                <a:lnTo>
                  <a:pt x="518" y="69"/>
                </a:lnTo>
                <a:lnTo>
                  <a:pt x="424" y="120"/>
                </a:lnTo>
                <a:lnTo>
                  <a:pt x="340" y="196"/>
                </a:lnTo>
                <a:lnTo>
                  <a:pt x="280" y="273"/>
                </a:lnTo>
                <a:lnTo>
                  <a:pt x="229" y="358"/>
                </a:lnTo>
                <a:lnTo>
                  <a:pt x="195" y="452"/>
                </a:lnTo>
                <a:lnTo>
                  <a:pt x="161" y="545"/>
                </a:lnTo>
                <a:lnTo>
                  <a:pt x="127" y="681"/>
                </a:lnTo>
                <a:lnTo>
                  <a:pt x="144" y="681"/>
                </a:lnTo>
                <a:lnTo>
                  <a:pt x="161" y="588"/>
                </a:lnTo>
                <a:lnTo>
                  <a:pt x="195" y="494"/>
                </a:lnTo>
                <a:lnTo>
                  <a:pt x="229" y="400"/>
                </a:lnTo>
                <a:lnTo>
                  <a:pt x="272" y="307"/>
                </a:lnTo>
                <a:lnTo>
                  <a:pt x="331" y="222"/>
                </a:lnTo>
                <a:lnTo>
                  <a:pt x="407" y="145"/>
                </a:lnTo>
                <a:lnTo>
                  <a:pt x="501" y="94"/>
                </a:lnTo>
                <a:lnTo>
                  <a:pt x="594" y="43"/>
                </a:lnTo>
                <a:lnTo>
                  <a:pt x="696" y="17"/>
                </a:lnTo>
                <a:lnTo>
                  <a:pt x="620" y="69"/>
                </a:lnTo>
                <a:lnTo>
                  <a:pt x="543" y="128"/>
                </a:lnTo>
                <a:lnTo>
                  <a:pt x="475" y="196"/>
                </a:lnTo>
                <a:lnTo>
                  <a:pt x="424" y="273"/>
                </a:lnTo>
                <a:lnTo>
                  <a:pt x="382" y="349"/>
                </a:lnTo>
                <a:lnTo>
                  <a:pt x="365" y="435"/>
                </a:lnTo>
                <a:lnTo>
                  <a:pt x="356" y="520"/>
                </a:lnTo>
                <a:lnTo>
                  <a:pt x="365" y="613"/>
                </a:lnTo>
                <a:lnTo>
                  <a:pt x="373" y="613"/>
                </a:lnTo>
                <a:lnTo>
                  <a:pt x="373" y="528"/>
                </a:lnTo>
                <a:lnTo>
                  <a:pt x="373" y="452"/>
                </a:lnTo>
                <a:lnTo>
                  <a:pt x="390" y="375"/>
                </a:lnTo>
                <a:lnTo>
                  <a:pt x="416" y="298"/>
                </a:lnTo>
                <a:lnTo>
                  <a:pt x="441" y="256"/>
                </a:lnTo>
                <a:lnTo>
                  <a:pt x="475" y="213"/>
                </a:lnTo>
                <a:lnTo>
                  <a:pt x="552" y="137"/>
                </a:lnTo>
                <a:lnTo>
                  <a:pt x="645" y="69"/>
                </a:lnTo>
                <a:lnTo>
                  <a:pt x="730" y="9"/>
                </a:lnTo>
                <a:lnTo>
                  <a:pt x="730" y="0"/>
                </a:lnTo>
                <a:lnTo>
                  <a:pt x="399" y="826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2" name="Freeform 18"/>
          <p:cNvSpPr>
            <a:spLocks/>
          </p:cNvSpPr>
          <p:nvPr/>
        </p:nvSpPr>
        <p:spPr bwMode="auto">
          <a:xfrm>
            <a:off x="3533775" y="3394075"/>
            <a:ext cx="471488" cy="174625"/>
          </a:xfrm>
          <a:custGeom>
            <a:avLst/>
            <a:gdLst>
              <a:gd name="T0" fmla="*/ 26988 w 297"/>
              <a:gd name="T1" fmla="*/ 80963 h 110"/>
              <a:gd name="T2" fmla="*/ 0 w 297"/>
              <a:gd name="T3" fmla="*/ 80963 h 110"/>
              <a:gd name="T4" fmla="*/ 0 w 297"/>
              <a:gd name="T5" fmla="*/ 107950 h 110"/>
              <a:gd name="T6" fmla="*/ 14288 w 297"/>
              <a:gd name="T7" fmla="*/ 107950 h 110"/>
              <a:gd name="T8" fmla="*/ 14288 w 297"/>
              <a:gd name="T9" fmla="*/ 80963 h 110"/>
              <a:gd name="T10" fmla="*/ 26988 w 297"/>
              <a:gd name="T11" fmla="*/ 80963 h 110"/>
              <a:gd name="T12" fmla="*/ 431800 w 297"/>
              <a:gd name="T13" fmla="*/ 0 h 110"/>
              <a:gd name="T14" fmla="*/ 417513 w 297"/>
              <a:gd name="T15" fmla="*/ 0 h 110"/>
              <a:gd name="T16" fmla="*/ 458788 w 297"/>
              <a:gd name="T17" fmla="*/ 161925 h 110"/>
              <a:gd name="T18" fmla="*/ 471488 w 297"/>
              <a:gd name="T19" fmla="*/ 174625 h 110"/>
              <a:gd name="T20" fmla="*/ 431800 w 297"/>
              <a:gd name="T21" fmla="*/ 0 h 110"/>
              <a:gd name="T22" fmla="*/ 26988 w 297"/>
              <a:gd name="T23" fmla="*/ 80963 h 11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7" h="110">
                <a:moveTo>
                  <a:pt x="17" y="51"/>
                </a:moveTo>
                <a:lnTo>
                  <a:pt x="0" y="51"/>
                </a:lnTo>
                <a:lnTo>
                  <a:pt x="0" y="68"/>
                </a:lnTo>
                <a:lnTo>
                  <a:pt x="9" y="68"/>
                </a:lnTo>
                <a:lnTo>
                  <a:pt x="9" y="51"/>
                </a:lnTo>
                <a:lnTo>
                  <a:pt x="17" y="51"/>
                </a:lnTo>
                <a:lnTo>
                  <a:pt x="272" y="0"/>
                </a:lnTo>
                <a:lnTo>
                  <a:pt x="263" y="0"/>
                </a:lnTo>
                <a:lnTo>
                  <a:pt x="289" y="102"/>
                </a:lnTo>
                <a:lnTo>
                  <a:pt x="297" y="110"/>
                </a:lnTo>
                <a:lnTo>
                  <a:pt x="272" y="0"/>
                </a:lnTo>
                <a:lnTo>
                  <a:pt x="17" y="51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3" name="Freeform 19"/>
          <p:cNvSpPr>
            <a:spLocks/>
          </p:cNvSpPr>
          <p:nvPr/>
        </p:nvSpPr>
        <p:spPr bwMode="auto">
          <a:xfrm>
            <a:off x="3533775" y="3340100"/>
            <a:ext cx="431800" cy="134938"/>
          </a:xfrm>
          <a:custGeom>
            <a:avLst/>
            <a:gdLst>
              <a:gd name="T0" fmla="*/ 26988 w 272"/>
              <a:gd name="T1" fmla="*/ 107950 h 85"/>
              <a:gd name="T2" fmla="*/ 0 w 272"/>
              <a:gd name="T3" fmla="*/ 120650 h 85"/>
              <a:gd name="T4" fmla="*/ 0 w 272"/>
              <a:gd name="T5" fmla="*/ 134938 h 85"/>
              <a:gd name="T6" fmla="*/ 26988 w 272"/>
              <a:gd name="T7" fmla="*/ 134938 h 85"/>
              <a:gd name="T8" fmla="*/ 26988 w 272"/>
              <a:gd name="T9" fmla="*/ 120650 h 85"/>
              <a:gd name="T10" fmla="*/ 26988 w 272"/>
              <a:gd name="T11" fmla="*/ 107950 h 85"/>
              <a:gd name="T12" fmla="*/ 431800 w 272"/>
              <a:gd name="T13" fmla="*/ 0 h 85"/>
              <a:gd name="T14" fmla="*/ 417513 w 272"/>
              <a:gd name="T15" fmla="*/ 12700 h 85"/>
              <a:gd name="T16" fmla="*/ 417513 w 272"/>
              <a:gd name="T17" fmla="*/ 53975 h 85"/>
              <a:gd name="T18" fmla="*/ 431800 w 272"/>
              <a:gd name="T19" fmla="*/ 53975 h 85"/>
              <a:gd name="T20" fmla="*/ 431800 w 272"/>
              <a:gd name="T21" fmla="*/ 39688 h 85"/>
              <a:gd name="T22" fmla="*/ 431800 w 272"/>
              <a:gd name="T23" fmla="*/ 0 h 85"/>
              <a:gd name="T24" fmla="*/ 26988 w 272"/>
              <a:gd name="T25" fmla="*/ 107950 h 8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72" h="85">
                <a:moveTo>
                  <a:pt x="17" y="68"/>
                </a:moveTo>
                <a:lnTo>
                  <a:pt x="0" y="76"/>
                </a:lnTo>
                <a:lnTo>
                  <a:pt x="0" y="85"/>
                </a:lnTo>
                <a:lnTo>
                  <a:pt x="17" y="85"/>
                </a:lnTo>
                <a:lnTo>
                  <a:pt x="17" y="76"/>
                </a:lnTo>
                <a:lnTo>
                  <a:pt x="17" y="68"/>
                </a:lnTo>
                <a:lnTo>
                  <a:pt x="272" y="0"/>
                </a:lnTo>
                <a:lnTo>
                  <a:pt x="263" y="8"/>
                </a:lnTo>
                <a:lnTo>
                  <a:pt x="263" y="34"/>
                </a:lnTo>
                <a:lnTo>
                  <a:pt x="272" y="34"/>
                </a:lnTo>
                <a:lnTo>
                  <a:pt x="272" y="25"/>
                </a:lnTo>
                <a:lnTo>
                  <a:pt x="272" y="0"/>
                </a:lnTo>
                <a:lnTo>
                  <a:pt x="1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4" name="Freeform 20"/>
          <p:cNvSpPr>
            <a:spLocks/>
          </p:cNvSpPr>
          <p:nvPr/>
        </p:nvSpPr>
        <p:spPr bwMode="auto">
          <a:xfrm>
            <a:off x="3560763" y="3217863"/>
            <a:ext cx="390525" cy="161925"/>
          </a:xfrm>
          <a:custGeom>
            <a:avLst/>
            <a:gdLst>
              <a:gd name="T0" fmla="*/ 26988 w 246"/>
              <a:gd name="T1" fmla="*/ 107950 h 102"/>
              <a:gd name="T2" fmla="*/ 0 w 246"/>
              <a:gd name="T3" fmla="*/ 107950 h 102"/>
              <a:gd name="T4" fmla="*/ 0 w 246"/>
              <a:gd name="T5" fmla="*/ 161925 h 102"/>
              <a:gd name="T6" fmla="*/ 14288 w 246"/>
              <a:gd name="T7" fmla="*/ 149225 h 102"/>
              <a:gd name="T8" fmla="*/ 14288 w 246"/>
              <a:gd name="T9" fmla="*/ 107950 h 102"/>
              <a:gd name="T10" fmla="*/ 26988 w 246"/>
              <a:gd name="T11" fmla="*/ 107950 h 102"/>
              <a:gd name="T12" fmla="*/ 390525 w 246"/>
              <a:gd name="T13" fmla="*/ 0 h 102"/>
              <a:gd name="T14" fmla="*/ 377825 w 246"/>
              <a:gd name="T15" fmla="*/ 0 h 102"/>
              <a:gd name="T16" fmla="*/ 377825 w 246"/>
              <a:gd name="T17" fmla="*/ 41275 h 102"/>
              <a:gd name="T18" fmla="*/ 390525 w 246"/>
              <a:gd name="T19" fmla="*/ 41275 h 102"/>
              <a:gd name="T20" fmla="*/ 390525 w 246"/>
              <a:gd name="T21" fmla="*/ 0 h 102"/>
              <a:gd name="T22" fmla="*/ 26988 w 246"/>
              <a:gd name="T23" fmla="*/ 107950 h 1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6" h="102">
                <a:moveTo>
                  <a:pt x="17" y="68"/>
                </a:moveTo>
                <a:lnTo>
                  <a:pt x="0" y="68"/>
                </a:lnTo>
                <a:lnTo>
                  <a:pt x="0" y="102"/>
                </a:lnTo>
                <a:lnTo>
                  <a:pt x="9" y="94"/>
                </a:lnTo>
                <a:lnTo>
                  <a:pt x="9" y="68"/>
                </a:lnTo>
                <a:lnTo>
                  <a:pt x="17" y="68"/>
                </a:lnTo>
                <a:lnTo>
                  <a:pt x="246" y="0"/>
                </a:lnTo>
                <a:lnTo>
                  <a:pt x="238" y="0"/>
                </a:lnTo>
                <a:lnTo>
                  <a:pt x="238" y="26"/>
                </a:lnTo>
                <a:lnTo>
                  <a:pt x="246" y="26"/>
                </a:lnTo>
                <a:lnTo>
                  <a:pt x="246" y="0"/>
                </a:lnTo>
                <a:lnTo>
                  <a:pt x="17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5" name="Freeform 21"/>
          <p:cNvSpPr>
            <a:spLocks/>
          </p:cNvSpPr>
          <p:nvPr/>
        </p:nvSpPr>
        <p:spPr bwMode="auto">
          <a:xfrm>
            <a:off x="4221163" y="5311775"/>
            <a:ext cx="242887" cy="217488"/>
          </a:xfrm>
          <a:custGeom>
            <a:avLst/>
            <a:gdLst>
              <a:gd name="T0" fmla="*/ 107950 w 153"/>
              <a:gd name="T1" fmla="*/ 0 h 137"/>
              <a:gd name="T2" fmla="*/ 68262 w 153"/>
              <a:gd name="T3" fmla="*/ 0 h 137"/>
              <a:gd name="T4" fmla="*/ 26987 w 153"/>
              <a:gd name="T5" fmla="*/ 26988 h 137"/>
              <a:gd name="T6" fmla="*/ 0 w 153"/>
              <a:gd name="T7" fmla="*/ 68263 h 137"/>
              <a:gd name="T8" fmla="*/ 0 w 153"/>
              <a:gd name="T9" fmla="*/ 122238 h 137"/>
              <a:gd name="T10" fmla="*/ 14287 w 153"/>
              <a:gd name="T11" fmla="*/ 161925 h 137"/>
              <a:gd name="T12" fmla="*/ 41275 w 153"/>
              <a:gd name="T13" fmla="*/ 190500 h 137"/>
              <a:gd name="T14" fmla="*/ 80962 w 153"/>
              <a:gd name="T15" fmla="*/ 217488 h 137"/>
              <a:gd name="T16" fmla="*/ 122237 w 153"/>
              <a:gd name="T17" fmla="*/ 217488 h 137"/>
              <a:gd name="T18" fmla="*/ 161925 w 153"/>
              <a:gd name="T19" fmla="*/ 203200 h 137"/>
              <a:gd name="T20" fmla="*/ 203200 w 153"/>
              <a:gd name="T21" fmla="*/ 190500 h 137"/>
              <a:gd name="T22" fmla="*/ 230187 w 153"/>
              <a:gd name="T23" fmla="*/ 149225 h 137"/>
              <a:gd name="T24" fmla="*/ 242887 w 153"/>
              <a:gd name="T25" fmla="*/ 107950 h 137"/>
              <a:gd name="T26" fmla="*/ 230187 w 153"/>
              <a:gd name="T27" fmla="*/ 53975 h 137"/>
              <a:gd name="T28" fmla="*/ 203200 w 153"/>
              <a:gd name="T29" fmla="*/ 26988 h 137"/>
              <a:gd name="T30" fmla="*/ 161925 w 153"/>
              <a:gd name="T31" fmla="*/ 0 h 137"/>
              <a:gd name="T32" fmla="*/ 122237 w 153"/>
              <a:gd name="T33" fmla="*/ 0 h 137"/>
              <a:gd name="T34" fmla="*/ 107950 w 153"/>
              <a:gd name="T35" fmla="*/ 0 h 13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53" h="137">
                <a:moveTo>
                  <a:pt x="68" y="0"/>
                </a:moveTo>
                <a:lnTo>
                  <a:pt x="43" y="0"/>
                </a:lnTo>
                <a:lnTo>
                  <a:pt x="17" y="17"/>
                </a:lnTo>
                <a:lnTo>
                  <a:pt x="0" y="43"/>
                </a:lnTo>
                <a:lnTo>
                  <a:pt x="0" y="77"/>
                </a:lnTo>
                <a:lnTo>
                  <a:pt x="9" y="102"/>
                </a:lnTo>
                <a:lnTo>
                  <a:pt x="26" y="120"/>
                </a:lnTo>
                <a:lnTo>
                  <a:pt x="51" y="137"/>
                </a:lnTo>
                <a:lnTo>
                  <a:pt x="77" y="137"/>
                </a:lnTo>
                <a:lnTo>
                  <a:pt x="102" y="128"/>
                </a:lnTo>
                <a:lnTo>
                  <a:pt x="128" y="120"/>
                </a:lnTo>
                <a:lnTo>
                  <a:pt x="145" y="94"/>
                </a:lnTo>
                <a:lnTo>
                  <a:pt x="153" y="68"/>
                </a:lnTo>
                <a:lnTo>
                  <a:pt x="145" y="34"/>
                </a:lnTo>
                <a:lnTo>
                  <a:pt x="128" y="17"/>
                </a:lnTo>
                <a:lnTo>
                  <a:pt x="102" y="0"/>
                </a:lnTo>
                <a:lnTo>
                  <a:pt x="77" y="0"/>
                </a:lnTo>
                <a:lnTo>
                  <a:pt x="6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6" name="Freeform 22"/>
          <p:cNvSpPr>
            <a:spLocks/>
          </p:cNvSpPr>
          <p:nvPr/>
        </p:nvSpPr>
        <p:spPr bwMode="auto">
          <a:xfrm>
            <a:off x="4194175" y="5284788"/>
            <a:ext cx="296863" cy="257175"/>
          </a:xfrm>
          <a:custGeom>
            <a:avLst/>
            <a:gdLst>
              <a:gd name="T0" fmla="*/ 149225 w 187"/>
              <a:gd name="T1" fmla="*/ 244475 h 162"/>
              <a:gd name="T2" fmla="*/ 107950 w 187"/>
              <a:gd name="T3" fmla="*/ 244475 h 162"/>
              <a:gd name="T4" fmla="*/ 68263 w 187"/>
              <a:gd name="T5" fmla="*/ 217488 h 162"/>
              <a:gd name="T6" fmla="*/ 41275 w 187"/>
              <a:gd name="T7" fmla="*/ 188913 h 162"/>
              <a:gd name="T8" fmla="*/ 26988 w 187"/>
              <a:gd name="T9" fmla="*/ 149225 h 162"/>
              <a:gd name="T10" fmla="*/ 26988 w 187"/>
              <a:gd name="T11" fmla="*/ 95250 h 162"/>
              <a:gd name="T12" fmla="*/ 53975 w 187"/>
              <a:gd name="T13" fmla="*/ 53975 h 162"/>
              <a:gd name="T14" fmla="*/ 95250 w 187"/>
              <a:gd name="T15" fmla="*/ 26988 h 162"/>
              <a:gd name="T16" fmla="*/ 134938 w 187"/>
              <a:gd name="T17" fmla="*/ 26988 h 162"/>
              <a:gd name="T18" fmla="*/ 188913 w 187"/>
              <a:gd name="T19" fmla="*/ 26988 h 162"/>
              <a:gd name="T20" fmla="*/ 230188 w 187"/>
              <a:gd name="T21" fmla="*/ 53975 h 162"/>
              <a:gd name="T22" fmla="*/ 257175 w 187"/>
              <a:gd name="T23" fmla="*/ 80963 h 162"/>
              <a:gd name="T24" fmla="*/ 269875 w 187"/>
              <a:gd name="T25" fmla="*/ 134938 h 162"/>
              <a:gd name="T26" fmla="*/ 257175 w 187"/>
              <a:gd name="T27" fmla="*/ 176213 h 162"/>
              <a:gd name="T28" fmla="*/ 230188 w 187"/>
              <a:gd name="T29" fmla="*/ 217488 h 162"/>
              <a:gd name="T30" fmla="*/ 188913 w 187"/>
              <a:gd name="T31" fmla="*/ 230188 h 162"/>
              <a:gd name="T32" fmla="*/ 161925 w 187"/>
              <a:gd name="T33" fmla="*/ 244475 h 162"/>
              <a:gd name="T34" fmla="*/ 149225 w 187"/>
              <a:gd name="T35" fmla="*/ 244475 h 162"/>
              <a:gd name="T36" fmla="*/ 149225 w 187"/>
              <a:gd name="T37" fmla="*/ 0 h 162"/>
              <a:gd name="T38" fmla="*/ 95250 w 187"/>
              <a:gd name="T39" fmla="*/ 14288 h 162"/>
              <a:gd name="T40" fmla="*/ 53975 w 187"/>
              <a:gd name="T41" fmla="*/ 26988 h 162"/>
              <a:gd name="T42" fmla="*/ 14288 w 187"/>
              <a:gd name="T43" fmla="*/ 68263 h 162"/>
              <a:gd name="T44" fmla="*/ 0 w 187"/>
              <a:gd name="T45" fmla="*/ 134938 h 162"/>
              <a:gd name="T46" fmla="*/ 14288 w 187"/>
              <a:gd name="T47" fmla="*/ 188913 h 162"/>
              <a:gd name="T48" fmla="*/ 41275 w 187"/>
              <a:gd name="T49" fmla="*/ 230188 h 162"/>
              <a:gd name="T50" fmla="*/ 80963 w 187"/>
              <a:gd name="T51" fmla="*/ 257175 h 162"/>
              <a:gd name="T52" fmla="*/ 134938 w 187"/>
              <a:gd name="T53" fmla="*/ 257175 h 162"/>
              <a:gd name="T54" fmla="*/ 188913 w 187"/>
              <a:gd name="T55" fmla="*/ 257175 h 162"/>
              <a:gd name="T56" fmla="*/ 242888 w 187"/>
              <a:gd name="T57" fmla="*/ 230188 h 162"/>
              <a:gd name="T58" fmla="*/ 269875 w 187"/>
              <a:gd name="T59" fmla="*/ 188913 h 162"/>
              <a:gd name="T60" fmla="*/ 296863 w 187"/>
              <a:gd name="T61" fmla="*/ 134938 h 162"/>
              <a:gd name="T62" fmla="*/ 269875 w 187"/>
              <a:gd name="T63" fmla="*/ 68263 h 162"/>
              <a:gd name="T64" fmla="*/ 242888 w 187"/>
              <a:gd name="T65" fmla="*/ 26988 h 162"/>
              <a:gd name="T66" fmla="*/ 203200 w 187"/>
              <a:gd name="T67" fmla="*/ 14288 h 162"/>
              <a:gd name="T68" fmla="*/ 149225 w 187"/>
              <a:gd name="T69" fmla="*/ 0 h 162"/>
              <a:gd name="T70" fmla="*/ 149225 w 187"/>
              <a:gd name="T71" fmla="*/ 244475 h 1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87" h="162">
                <a:moveTo>
                  <a:pt x="94" y="154"/>
                </a:moveTo>
                <a:lnTo>
                  <a:pt x="68" y="154"/>
                </a:lnTo>
                <a:lnTo>
                  <a:pt x="43" y="137"/>
                </a:lnTo>
                <a:lnTo>
                  <a:pt x="26" y="119"/>
                </a:lnTo>
                <a:lnTo>
                  <a:pt x="17" y="94"/>
                </a:lnTo>
                <a:lnTo>
                  <a:pt x="17" y="60"/>
                </a:lnTo>
                <a:lnTo>
                  <a:pt x="34" y="34"/>
                </a:lnTo>
                <a:lnTo>
                  <a:pt x="60" y="17"/>
                </a:lnTo>
                <a:lnTo>
                  <a:pt x="85" y="17"/>
                </a:lnTo>
                <a:lnTo>
                  <a:pt x="119" y="17"/>
                </a:lnTo>
                <a:lnTo>
                  <a:pt x="145" y="34"/>
                </a:lnTo>
                <a:lnTo>
                  <a:pt x="162" y="51"/>
                </a:lnTo>
                <a:lnTo>
                  <a:pt x="170" y="85"/>
                </a:lnTo>
                <a:lnTo>
                  <a:pt x="162" y="111"/>
                </a:lnTo>
                <a:lnTo>
                  <a:pt x="145" y="137"/>
                </a:lnTo>
                <a:lnTo>
                  <a:pt x="119" y="145"/>
                </a:lnTo>
                <a:lnTo>
                  <a:pt x="102" y="154"/>
                </a:lnTo>
                <a:lnTo>
                  <a:pt x="94" y="154"/>
                </a:lnTo>
                <a:lnTo>
                  <a:pt x="94" y="0"/>
                </a:lnTo>
                <a:lnTo>
                  <a:pt x="60" y="9"/>
                </a:lnTo>
                <a:lnTo>
                  <a:pt x="34" y="17"/>
                </a:lnTo>
                <a:lnTo>
                  <a:pt x="9" y="43"/>
                </a:lnTo>
                <a:lnTo>
                  <a:pt x="0" y="85"/>
                </a:lnTo>
                <a:lnTo>
                  <a:pt x="9" y="119"/>
                </a:lnTo>
                <a:lnTo>
                  <a:pt x="26" y="145"/>
                </a:lnTo>
                <a:lnTo>
                  <a:pt x="51" y="162"/>
                </a:lnTo>
                <a:lnTo>
                  <a:pt x="85" y="162"/>
                </a:lnTo>
                <a:lnTo>
                  <a:pt x="119" y="162"/>
                </a:lnTo>
                <a:lnTo>
                  <a:pt x="153" y="145"/>
                </a:lnTo>
                <a:lnTo>
                  <a:pt x="170" y="119"/>
                </a:lnTo>
                <a:lnTo>
                  <a:pt x="187" y="85"/>
                </a:lnTo>
                <a:lnTo>
                  <a:pt x="170" y="43"/>
                </a:lnTo>
                <a:lnTo>
                  <a:pt x="153" y="17"/>
                </a:lnTo>
                <a:lnTo>
                  <a:pt x="128" y="9"/>
                </a:lnTo>
                <a:lnTo>
                  <a:pt x="94" y="0"/>
                </a:lnTo>
                <a:lnTo>
                  <a:pt x="94" y="154"/>
                </a:lnTo>
                <a:close/>
              </a:path>
            </a:pathLst>
          </a:custGeom>
          <a:solidFill>
            <a:srgbClr val="7D7D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7" name="Freeform 23"/>
          <p:cNvSpPr>
            <a:spLocks/>
          </p:cNvSpPr>
          <p:nvPr/>
        </p:nvSpPr>
        <p:spPr bwMode="auto">
          <a:xfrm>
            <a:off x="4679950" y="515938"/>
            <a:ext cx="176213" cy="554037"/>
          </a:xfrm>
          <a:custGeom>
            <a:avLst/>
            <a:gdLst>
              <a:gd name="T0" fmla="*/ 176213 w 111"/>
              <a:gd name="T1" fmla="*/ 0 h 349"/>
              <a:gd name="T2" fmla="*/ 107950 w 111"/>
              <a:gd name="T3" fmla="*/ 68262 h 349"/>
              <a:gd name="T4" fmla="*/ 68263 w 111"/>
              <a:gd name="T5" fmla="*/ 122237 h 349"/>
              <a:gd name="T6" fmla="*/ 26988 w 111"/>
              <a:gd name="T7" fmla="*/ 203200 h 349"/>
              <a:gd name="T8" fmla="*/ 0 w 111"/>
              <a:gd name="T9" fmla="*/ 269875 h 349"/>
              <a:gd name="T10" fmla="*/ 0 w 111"/>
              <a:gd name="T11" fmla="*/ 419100 h 349"/>
              <a:gd name="T12" fmla="*/ 0 w 111"/>
              <a:gd name="T13" fmla="*/ 554037 h 349"/>
              <a:gd name="T14" fmla="*/ 107950 w 111"/>
              <a:gd name="T15" fmla="*/ 284162 h 349"/>
              <a:gd name="T16" fmla="*/ 161925 w 111"/>
              <a:gd name="T17" fmla="*/ 0 h 349"/>
              <a:gd name="T18" fmla="*/ 176213 w 111"/>
              <a:gd name="T19" fmla="*/ 0 h 34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11" h="349">
                <a:moveTo>
                  <a:pt x="111" y="0"/>
                </a:moveTo>
                <a:lnTo>
                  <a:pt x="68" y="43"/>
                </a:lnTo>
                <a:lnTo>
                  <a:pt x="43" y="77"/>
                </a:lnTo>
                <a:lnTo>
                  <a:pt x="17" y="128"/>
                </a:lnTo>
                <a:lnTo>
                  <a:pt x="0" y="170"/>
                </a:lnTo>
                <a:lnTo>
                  <a:pt x="0" y="264"/>
                </a:lnTo>
                <a:lnTo>
                  <a:pt x="0" y="349"/>
                </a:lnTo>
                <a:lnTo>
                  <a:pt x="68" y="179"/>
                </a:lnTo>
                <a:lnTo>
                  <a:pt x="102" y="0"/>
                </a:lnTo>
                <a:lnTo>
                  <a:pt x="11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8" name="Freeform 24"/>
          <p:cNvSpPr>
            <a:spLocks/>
          </p:cNvSpPr>
          <p:nvPr/>
        </p:nvSpPr>
        <p:spPr bwMode="auto">
          <a:xfrm>
            <a:off x="4652963" y="488950"/>
            <a:ext cx="230187" cy="622300"/>
          </a:xfrm>
          <a:custGeom>
            <a:avLst/>
            <a:gdLst>
              <a:gd name="T0" fmla="*/ 26987 w 145"/>
              <a:gd name="T1" fmla="*/ 581025 h 392"/>
              <a:gd name="T2" fmla="*/ 26987 w 145"/>
              <a:gd name="T3" fmla="*/ 446088 h 392"/>
              <a:gd name="T4" fmla="*/ 26987 w 145"/>
              <a:gd name="T5" fmla="*/ 296863 h 392"/>
              <a:gd name="T6" fmla="*/ 53975 w 145"/>
              <a:gd name="T7" fmla="*/ 230188 h 392"/>
              <a:gd name="T8" fmla="*/ 95250 w 145"/>
              <a:gd name="T9" fmla="*/ 149225 h 392"/>
              <a:gd name="T10" fmla="*/ 134937 w 145"/>
              <a:gd name="T11" fmla="*/ 95250 h 392"/>
              <a:gd name="T12" fmla="*/ 203200 w 145"/>
              <a:gd name="T13" fmla="*/ 26988 h 392"/>
              <a:gd name="T14" fmla="*/ 134937 w 145"/>
              <a:gd name="T15" fmla="*/ 311150 h 392"/>
              <a:gd name="T16" fmla="*/ 41275 w 145"/>
              <a:gd name="T17" fmla="*/ 581025 h 392"/>
              <a:gd name="T18" fmla="*/ 26987 w 145"/>
              <a:gd name="T19" fmla="*/ 581025 h 392"/>
              <a:gd name="T20" fmla="*/ 215900 w 145"/>
              <a:gd name="T21" fmla="*/ 0 h 392"/>
              <a:gd name="T22" fmla="*/ 149225 w 145"/>
              <a:gd name="T23" fmla="*/ 53975 h 392"/>
              <a:gd name="T24" fmla="*/ 95250 w 145"/>
              <a:gd name="T25" fmla="*/ 122238 h 392"/>
              <a:gd name="T26" fmla="*/ 53975 w 145"/>
              <a:gd name="T27" fmla="*/ 188913 h 392"/>
              <a:gd name="T28" fmla="*/ 14287 w 145"/>
              <a:gd name="T29" fmla="*/ 269875 h 392"/>
              <a:gd name="T30" fmla="*/ 0 w 145"/>
              <a:gd name="T31" fmla="*/ 350838 h 392"/>
              <a:gd name="T32" fmla="*/ 0 w 145"/>
              <a:gd name="T33" fmla="*/ 446088 h 392"/>
              <a:gd name="T34" fmla="*/ 14287 w 145"/>
              <a:gd name="T35" fmla="*/ 622300 h 392"/>
              <a:gd name="T36" fmla="*/ 26987 w 145"/>
              <a:gd name="T37" fmla="*/ 622300 h 392"/>
              <a:gd name="T38" fmla="*/ 41275 w 145"/>
              <a:gd name="T39" fmla="*/ 622300 h 392"/>
              <a:gd name="T40" fmla="*/ 95250 w 145"/>
              <a:gd name="T41" fmla="*/ 473075 h 392"/>
              <a:gd name="T42" fmla="*/ 149225 w 145"/>
              <a:gd name="T43" fmla="*/ 323850 h 392"/>
              <a:gd name="T44" fmla="*/ 188912 w 145"/>
              <a:gd name="T45" fmla="*/ 176213 h 392"/>
              <a:gd name="T46" fmla="*/ 230187 w 145"/>
              <a:gd name="T47" fmla="*/ 14288 h 392"/>
              <a:gd name="T48" fmla="*/ 215900 w 145"/>
              <a:gd name="T49" fmla="*/ 0 h 392"/>
              <a:gd name="T50" fmla="*/ 26987 w 145"/>
              <a:gd name="T51" fmla="*/ 581025 h 39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45" h="392">
                <a:moveTo>
                  <a:pt x="17" y="366"/>
                </a:moveTo>
                <a:lnTo>
                  <a:pt x="17" y="281"/>
                </a:lnTo>
                <a:lnTo>
                  <a:pt x="17" y="187"/>
                </a:lnTo>
                <a:lnTo>
                  <a:pt x="34" y="145"/>
                </a:lnTo>
                <a:lnTo>
                  <a:pt x="60" y="94"/>
                </a:lnTo>
                <a:lnTo>
                  <a:pt x="85" y="60"/>
                </a:lnTo>
                <a:lnTo>
                  <a:pt x="128" y="17"/>
                </a:lnTo>
                <a:lnTo>
                  <a:pt x="85" y="196"/>
                </a:lnTo>
                <a:lnTo>
                  <a:pt x="26" y="366"/>
                </a:lnTo>
                <a:lnTo>
                  <a:pt x="17" y="366"/>
                </a:lnTo>
                <a:lnTo>
                  <a:pt x="136" y="0"/>
                </a:lnTo>
                <a:lnTo>
                  <a:pt x="94" y="34"/>
                </a:lnTo>
                <a:lnTo>
                  <a:pt x="60" y="77"/>
                </a:lnTo>
                <a:lnTo>
                  <a:pt x="34" y="119"/>
                </a:lnTo>
                <a:lnTo>
                  <a:pt x="9" y="170"/>
                </a:lnTo>
                <a:lnTo>
                  <a:pt x="0" y="221"/>
                </a:lnTo>
                <a:lnTo>
                  <a:pt x="0" y="281"/>
                </a:lnTo>
                <a:lnTo>
                  <a:pt x="9" y="392"/>
                </a:lnTo>
                <a:lnTo>
                  <a:pt x="17" y="392"/>
                </a:lnTo>
                <a:lnTo>
                  <a:pt x="26" y="392"/>
                </a:lnTo>
                <a:lnTo>
                  <a:pt x="60" y="298"/>
                </a:lnTo>
                <a:lnTo>
                  <a:pt x="94" y="204"/>
                </a:lnTo>
                <a:lnTo>
                  <a:pt x="119" y="111"/>
                </a:lnTo>
                <a:lnTo>
                  <a:pt x="145" y="9"/>
                </a:lnTo>
                <a:lnTo>
                  <a:pt x="136" y="0"/>
                </a:lnTo>
                <a:lnTo>
                  <a:pt x="17" y="366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89" name="Freeform 25"/>
          <p:cNvSpPr>
            <a:spLocks/>
          </p:cNvSpPr>
          <p:nvPr/>
        </p:nvSpPr>
        <p:spPr bwMode="auto">
          <a:xfrm>
            <a:off x="3048000" y="4664075"/>
            <a:ext cx="554038" cy="500063"/>
          </a:xfrm>
          <a:custGeom>
            <a:avLst/>
            <a:gdLst>
              <a:gd name="T0" fmla="*/ 539750 w 349"/>
              <a:gd name="T1" fmla="*/ 0 h 315"/>
              <a:gd name="T2" fmla="*/ 527050 w 349"/>
              <a:gd name="T3" fmla="*/ 12700 h 315"/>
              <a:gd name="T4" fmla="*/ 323850 w 349"/>
              <a:gd name="T5" fmla="*/ 53975 h 315"/>
              <a:gd name="T6" fmla="*/ 215900 w 349"/>
              <a:gd name="T7" fmla="*/ 93663 h 315"/>
              <a:gd name="T8" fmla="*/ 122238 w 349"/>
              <a:gd name="T9" fmla="*/ 134938 h 315"/>
              <a:gd name="T10" fmla="*/ 53975 w 349"/>
              <a:gd name="T11" fmla="*/ 215900 h 315"/>
              <a:gd name="T12" fmla="*/ 26988 w 349"/>
              <a:gd name="T13" fmla="*/ 296863 h 315"/>
              <a:gd name="T14" fmla="*/ 0 w 349"/>
              <a:gd name="T15" fmla="*/ 392113 h 315"/>
              <a:gd name="T16" fmla="*/ 0 w 349"/>
              <a:gd name="T17" fmla="*/ 500063 h 315"/>
              <a:gd name="T18" fmla="*/ 134938 w 349"/>
              <a:gd name="T19" fmla="*/ 431800 h 315"/>
              <a:gd name="T20" fmla="*/ 284163 w 349"/>
              <a:gd name="T21" fmla="*/ 404813 h 315"/>
              <a:gd name="T22" fmla="*/ 419100 w 349"/>
              <a:gd name="T23" fmla="*/ 404813 h 315"/>
              <a:gd name="T24" fmla="*/ 446088 w 349"/>
              <a:gd name="T25" fmla="*/ 404813 h 315"/>
              <a:gd name="T26" fmla="*/ 473075 w 349"/>
              <a:gd name="T27" fmla="*/ 404813 h 315"/>
              <a:gd name="T28" fmla="*/ 512763 w 349"/>
              <a:gd name="T29" fmla="*/ 392113 h 315"/>
              <a:gd name="T30" fmla="*/ 527050 w 349"/>
              <a:gd name="T31" fmla="*/ 377825 h 315"/>
              <a:gd name="T32" fmla="*/ 539750 w 349"/>
              <a:gd name="T33" fmla="*/ 365125 h 315"/>
              <a:gd name="T34" fmla="*/ 554038 w 349"/>
              <a:gd name="T35" fmla="*/ 257175 h 315"/>
              <a:gd name="T36" fmla="*/ 539750 w 349"/>
              <a:gd name="T37" fmla="*/ 147638 h 315"/>
              <a:gd name="T38" fmla="*/ 539750 w 349"/>
              <a:gd name="T39" fmla="*/ 53975 h 315"/>
              <a:gd name="T40" fmla="*/ 539750 w 349"/>
              <a:gd name="T41" fmla="*/ 12700 h 315"/>
              <a:gd name="T42" fmla="*/ 539750 w 349"/>
              <a:gd name="T43" fmla="*/ 12700 h 315"/>
              <a:gd name="T44" fmla="*/ 539750 w 349"/>
              <a:gd name="T45" fmla="*/ 0 h 31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49" h="315">
                <a:moveTo>
                  <a:pt x="340" y="0"/>
                </a:moveTo>
                <a:lnTo>
                  <a:pt x="332" y="8"/>
                </a:lnTo>
                <a:lnTo>
                  <a:pt x="204" y="34"/>
                </a:lnTo>
                <a:lnTo>
                  <a:pt x="136" y="59"/>
                </a:lnTo>
                <a:lnTo>
                  <a:pt x="77" y="85"/>
                </a:lnTo>
                <a:lnTo>
                  <a:pt x="34" y="136"/>
                </a:lnTo>
                <a:lnTo>
                  <a:pt x="17" y="187"/>
                </a:lnTo>
                <a:lnTo>
                  <a:pt x="0" y="247"/>
                </a:lnTo>
                <a:lnTo>
                  <a:pt x="0" y="315"/>
                </a:lnTo>
                <a:lnTo>
                  <a:pt x="85" y="272"/>
                </a:lnTo>
                <a:lnTo>
                  <a:pt x="179" y="255"/>
                </a:lnTo>
                <a:lnTo>
                  <a:pt x="264" y="255"/>
                </a:lnTo>
                <a:lnTo>
                  <a:pt x="281" y="255"/>
                </a:lnTo>
                <a:lnTo>
                  <a:pt x="298" y="255"/>
                </a:lnTo>
                <a:lnTo>
                  <a:pt x="323" y="247"/>
                </a:lnTo>
                <a:lnTo>
                  <a:pt x="332" y="238"/>
                </a:lnTo>
                <a:lnTo>
                  <a:pt x="340" y="230"/>
                </a:lnTo>
                <a:lnTo>
                  <a:pt x="349" y="162"/>
                </a:lnTo>
                <a:lnTo>
                  <a:pt x="340" y="93"/>
                </a:lnTo>
                <a:lnTo>
                  <a:pt x="340" y="34"/>
                </a:lnTo>
                <a:lnTo>
                  <a:pt x="340" y="8"/>
                </a:lnTo>
                <a:lnTo>
                  <a:pt x="3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90" name="Freeform 26"/>
          <p:cNvSpPr>
            <a:spLocks/>
          </p:cNvSpPr>
          <p:nvPr/>
        </p:nvSpPr>
        <p:spPr bwMode="auto">
          <a:xfrm>
            <a:off x="3021013" y="4649788"/>
            <a:ext cx="593725" cy="541337"/>
          </a:xfrm>
          <a:custGeom>
            <a:avLst/>
            <a:gdLst>
              <a:gd name="T0" fmla="*/ 26988 w 374"/>
              <a:gd name="T1" fmla="*/ 514350 h 341"/>
              <a:gd name="T2" fmla="*/ 26988 w 374"/>
              <a:gd name="T3" fmla="*/ 406400 h 341"/>
              <a:gd name="T4" fmla="*/ 53975 w 374"/>
              <a:gd name="T5" fmla="*/ 311150 h 341"/>
              <a:gd name="T6" fmla="*/ 80963 w 374"/>
              <a:gd name="T7" fmla="*/ 230187 h 341"/>
              <a:gd name="T8" fmla="*/ 149225 w 374"/>
              <a:gd name="T9" fmla="*/ 149225 h 341"/>
              <a:gd name="T10" fmla="*/ 242888 w 374"/>
              <a:gd name="T11" fmla="*/ 107950 h 341"/>
              <a:gd name="T12" fmla="*/ 350838 w 374"/>
              <a:gd name="T13" fmla="*/ 68262 h 341"/>
              <a:gd name="T14" fmla="*/ 554038 w 374"/>
              <a:gd name="T15" fmla="*/ 26987 h 341"/>
              <a:gd name="T16" fmla="*/ 566738 w 374"/>
              <a:gd name="T17" fmla="*/ 14287 h 341"/>
              <a:gd name="T18" fmla="*/ 566738 w 374"/>
              <a:gd name="T19" fmla="*/ 26987 h 341"/>
              <a:gd name="T20" fmla="*/ 566738 w 374"/>
              <a:gd name="T21" fmla="*/ 68262 h 341"/>
              <a:gd name="T22" fmla="*/ 566738 w 374"/>
              <a:gd name="T23" fmla="*/ 161925 h 341"/>
              <a:gd name="T24" fmla="*/ 581025 w 374"/>
              <a:gd name="T25" fmla="*/ 271462 h 341"/>
              <a:gd name="T26" fmla="*/ 566738 w 374"/>
              <a:gd name="T27" fmla="*/ 379412 h 341"/>
              <a:gd name="T28" fmla="*/ 554038 w 374"/>
              <a:gd name="T29" fmla="*/ 392112 h 341"/>
              <a:gd name="T30" fmla="*/ 539750 w 374"/>
              <a:gd name="T31" fmla="*/ 406400 h 341"/>
              <a:gd name="T32" fmla="*/ 500063 w 374"/>
              <a:gd name="T33" fmla="*/ 419100 h 341"/>
              <a:gd name="T34" fmla="*/ 473075 w 374"/>
              <a:gd name="T35" fmla="*/ 419100 h 341"/>
              <a:gd name="T36" fmla="*/ 446088 w 374"/>
              <a:gd name="T37" fmla="*/ 419100 h 341"/>
              <a:gd name="T38" fmla="*/ 311150 w 374"/>
              <a:gd name="T39" fmla="*/ 419100 h 341"/>
              <a:gd name="T40" fmla="*/ 161925 w 374"/>
              <a:gd name="T41" fmla="*/ 446087 h 341"/>
              <a:gd name="T42" fmla="*/ 41275 w 374"/>
              <a:gd name="T43" fmla="*/ 514350 h 341"/>
              <a:gd name="T44" fmla="*/ 26988 w 374"/>
              <a:gd name="T45" fmla="*/ 514350 h 341"/>
              <a:gd name="T46" fmla="*/ 566738 w 374"/>
              <a:gd name="T47" fmla="*/ 0 h 341"/>
              <a:gd name="T48" fmla="*/ 350838 w 374"/>
              <a:gd name="T49" fmla="*/ 53975 h 341"/>
              <a:gd name="T50" fmla="*/ 242888 w 374"/>
              <a:gd name="T51" fmla="*/ 80962 h 341"/>
              <a:gd name="T52" fmla="*/ 134938 w 374"/>
              <a:gd name="T53" fmla="*/ 134937 h 341"/>
              <a:gd name="T54" fmla="*/ 95250 w 374"/>
              <a:gd name="T55" fmla="*/ 176212 h 341"/>
              <a:gd name="T56" fmla="*/ 68263 w 374"/>
              <a:gd name="T57" fmla="*/ 217487 h 341"/>
              <a:gd name="T58" fmla="*/ 26988 w 374"/>
              <a:gd name="T59" fmla="*/ 311150 h 341"/>
              <a:gd name="T60" fmla="*/ 14288 w 374"/>
              <a:gd name="T61" fmla="*/ 419100 h 341"/>
              <a:gd name="T62" fmla="*/ 0 w 374"/>
              <a:gd name="T63" fmla="*/ 527050 h 341"/>
              <a:gd name="T64" fmla="*/ 14288 w 374"/>
              <a:gd name="T65" fmla="*/ 541337 h 341"/>
              <a:gd name="T66" fmla="*/ 26988 w 374"/>
              <a:gd name="T67" fmla="*/ 527050 h 341"/>
              <a:gd name="T68" fmla="*/ 107950 w 374"/>
              <a:gd name="T69" fmla="*/ 487362 h 341"/>
              <a:gd name="T70" fmla="*/ 188913 w 374"/>
              <a:gd name="T71" fmla="*/ 460375 h 341"/>
              <a:gd name="T72" fmla="*/ 377825 w 374"/>
              <a:gd name="T73" fmla="*/ 433387 h 341"/>
              <a:gd name="T74" fmla="*/ 539750 w 374"/>
              <a:gd name="T75" fmla="*/ 433387 h 341"/>
              <a:gd name="T76" fmla="*/ 566738 w 374"/>
              <a:gd name="T77" fmla="*/ 419100 h 341"/>
              <a:gd name="T78" fmla="*/ 581025 w 374"/>
              <a:gd name="T79" fmla="*/ 406400 h 341"/>
              <a:gd name="T80" fmla="*/ 593725 w 374"/>
              <a:gd name="T81" fmla="*/ 311150 h 341"/>
              <a:gd name="T82" fmla="*/ 593725 w 374"/>
              <a:gd name="T83" fmla="*/ 203200 h 341"/>
              <a:gd name="T84" fmla="*/ 581025 w 374"/>
              <a:gd name="T85" fmla="*/ 14287 h 341"/>
              <a:gd name="T86" fmla="*/ 566738 w 374"/>
              <a:gd name="T87" fmla="*/ 0 h 341"/>
              <a:gd name="T88" fmla="*/ 26988 w 374"/>
              <a:gd name="T89" fmla="*/ 514350 h 34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374" h="341">
                <a:moveTo>
                  <a:pt x="17" y="324"/>
                </a:moveTo>
                <a:lnTo>
                  <a:pt x="17" y="256"/>
                </a:lnTo>
                <a:lnTo>
                  <a:pt x="34" y="196"/>
                </a:lnTo>
                <a:lnTo>
                  <a:pt x="51" y="145"/>
                </a:lnTo>
                <a:lnTo>
                  <a:pt x="94" y="94"/>
                </a:lnTo>
                <a:lnTo>
                  <a:pt x="153" y="68"/>
                </a:lnTo>
                <a:lnTo>
                  <a:pt x="221" y="43"/>
                </a:lnTo>
                <a:lnTo>
                  <a:pt x="349" y="17"/>
                </a:lnTo>
                <a:lnTo>
                  <a:pt x="357" y="9"/>
                </a:lnTo>
                <a:lnTo>
                  <a:pt x="357" y="17"/>
                </a:lnTo>
                <a:lnTo>
                  <a:pt x="357" y="43"/>
                </a:lnTo>
                <a:lnTo>
                  <a:pt x="357" y="102"/>
                </a:lnTo>
                <a:lnTo>
                  <a:pt x="366" y="171"/>
                </a:lnTo>
                <a:lnTo>
                  <a:pt x="357" y="239"/>
                </a:lnTo>
                <a:lnTo>
                  <a:pt x="349" y="247"/>
                </a:lnTo>
                <a:lnTo>
                  <a:pt x="340" y="256"/>
                </a:lnTo>
                <a:lnTo>
                  <a:pt x="315" y="264"/>
                </a:lnTo>
                <a:lnTo>
                  <a:pt x="298" y="264"/>
                </a:lnTo>
                <a:lnTo>
                  <a:pt x="281" y="264"/>
                </a:lnTo>
                <a:lnTo>
                  <a:pt x="196" y="264"/>
                </a:lnTo>
                <a:lnTo>
                  <a:pt x="102" y="281"/>
                </a:lnTo>
                <a:lnTo>
                  <a:pt x="26" y="324"/>
                </a:lnTo>
                <a:lnTo>
                  <a:pt x="17" y="324"/>
                </a:lnTo>
                <a:lnTo>
                  <a:pt x="357" y="0"/>
                </a:lnTo>
                <a:lnTo>
                  <a:pt x="221" y="34"/>
                </a:lnTo>
                <a:lnTo>
                  <a:pt x="153" y="51"/>
                </a:lnTo>
                <a:lnTo>
                  <a:pt x="85" y="85"/>
                </a:lnTo>
                <a:lnTo>
                  <a:pt x="60" y="111"/>
                </a:lnTo>
                <a:lnTo>
                  <a:pt x="43" y="137"/>
                </a:lnTo>
                <a:lnTo>
                  <a:pt x="17" y="196"/>
                </a:lnTo>
                <a:lnTo>
                  <a:pt x="9" y="264"/>
                </a:lnTo>
                <a:lnTo>
                  <a:pt x="0" y="332"/>
                </a:lnTo>
                <a:lnTo>
                  <a:pt x="9" y="341"/>
                </a:lnTo>
                <a:lnTo>
                  <a:pt x="17" y="332"/>
                </a:lnTo>
                <a:lnTo>
                  <a:pt x="68" y="307"/>
                </a:lnTo>
                <a:lnTo>
                  <a:pt x="119" y="290"/>
                </a:lnTo>
                <a:lnTo>
                  <a:pt x="238" y="273"/>
                </a:lnTo>
                <a:lnTo>
                  <a:pt x="340" y="273"/>
                </a:lnTo>
                <a:lnTo>
                  <a:pt x="357" y="264"/>
                </a:lnTo>
                <a:lnTo>
                  <a:pt x="366" y="256"/>
                </a:lnTo>
                <a:lnTo>
                  <a:pt x="374" y="196"/>
                </a:lnTo>
                <a:lnTo>
                  <a:pt x="374" y="128"/>
                </a:lnTo>
                <a:lnTo>
                  <a:pt x="366" y="9"/>
                </a:lnTo>
                <a:lnTo>
                  <a:pt x="357" y="0"/>
                </a:lnTo>
                <a:lnTo>
                  <a:pt x="17" y="324"/>
                </a:lnTo>
                <a:close/>
              </a:path>
            </a:pathLst>
          </a:custGeom>
          <a:solidFill>
            <a:srgbClr val="7D7D7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35"/>
          <p:cNvGrpSpPr>
            <a:grpSpLocks/>
          </p:cNvGrpSpPr>
          <p:nvPr/>
        </p:nvGrpSpPr>
        <p:grpSpPr bwMode="auto">
          <a:xfrm>
            <a:off x="2581275" y="207963"/>
            <a:ext cx="4011613" cy="6229350"/>
            <a:chOff x="1626" y="131"/>
            <a:chExt cx="2527" cy="3924"/>
          </a:xfrm>
        </p:grpSpPr>
        <p:sp>
          <p:nvSpPr>
            <p:cNvPr id="13315" name="Freeform 5"/>
            <p:cNvSpPr>
              <a:spLocks/>
            </p:cNvSpPr>
            <p:nvPr/>
          </p:nvSpPr>
          <p:spPr bwMode="auto">
            <a:xfrm>
              <a:off x="1626" y="1998"/>
              <a:ext cx="2507" cy="2037"/>
            </a:xfrm>
            <a:custGeom>
              <a:avLst/>
              <a:gdLst>
                <a:gd name="T0" fmla="*/ 326 w 2507"/>
                <a:gd name="T1" fmla="*/ 165 h 2037"/>
                <a:gd name="T2" fmla="*/ 277 w 2507"/>
                <a:gd name="T3" fmla="*/ 239 h 2037"/>
                <a:gd name="T4" fmla="*/ 168 w 2507"/>
                <a:gd name="T5" fmla="*/ 409 h 2037"/>
                <a:gd name="T6" fmla="*/ 108 w 2507"/>
                <a:gd name="T7" fmla="*/ 518 h 2037"/>
                <a:gd name="T8" fmla="*/ 59 w 2507"/>
                <a:gd name="T9" fmla="*/ 628 h 2037"/>
                <a:gd name="T10" fmla="*/ 19 w 2507"/>
                <a:gd name="T11" fmla="*/ 732 h 2037"/>
                <a:gd name="T12" fmla="*/ 9 w 2507"/>
                <a:gd name="T13" fmla="*/ 777 h 2037"/>
                <a:gd name="T14" fmla="*/ 5 w 2507"/>
                <a:gd name="T15" fmla="*/ 817 h 2037"/>
                <a:gd name="T16" fmla="*/ 0 w 2507"/>
                <a:gd name="T17" fmla="*/ 1016 h 2037"/>
                <a:gd name="T18" fmla="*/ 0 w 2507"/>
                <a:gd name="T19" fmla="*/ 1141 h 2037"/>
                <a:gd name="T20" fmla="*/ 9 w 2507"/>
                <a:gd name="T21" fmla="*/ 1265 h 2037"/>
                <a:gd name="T22" fmla="*/ 24 w 2507"/>
                <a:gd name="T23" fmla="*/ 1390 h 2037"/>
                <a:gd name="T24" fmla="*/ 44 w 2507"/>
                <a:gd name="T25" fmla="*/ 1499 h 2037"/>
                <a:gd name="T26" fmla="*/ 59 w 2507"/>
                <a:gd name="T27" fmla="*/ 1549 h 2037"/>
                <a:gd name="T28" fmla="*/ 79 w 2507"/>
                <a:gd name="T29" fmla="*/ 1589 h 2037"/>
                <a:gd name="T30" fmla="*/ 99 w 2507"/>
                <a:gd name="T31" fmla="*/ 1624 h 2037"/>
                <a:gd name="T32" fmla="*/ 123 w 2507"/>
                <a:gd name="T33" fmla="*/ 1649 h 2037"/>
                <a:gd name="T34" fmla="*/ 128 w 2507"/>
                <a:gd name="T35" fmla="*/ 1664 h 2037"/>
                <a:gd name="T36" fmla="*/ 153 w 2507"/>
                <a:gd name="T37" fmla="*/ 1709 h 2037"/>
                <a:gd name="T38" fmla="*/ 178 w 2507"/>
                <a:gd name="T39" fmla="*/ 1738 h 2037"/>
                <a:gd name="T40" fmla="*/ 207 w 2507"/>
                <a:gd name="T41" fmla="*/ 1773 h 2037"/>
                <a:gd name="T42" fmla="*/ 247 w 2507"/>
                <a:gd name="T43" fmla="*/ 1808 h 2037"/>
                <a:gd name="T44" fmla="*/ 296 w 2507"/>
                <a:gd name="T45" fmla="*/ 1848 h 2037"/>
                <a:gd name="T46" fmla="*/ 356 w 2507"/>
                <a:gd name="T47" fmla="*/ 1883 h 2037"/>
                <a:gd name="T48" fmla="*/ 425 w 2507"/>
                <a:gd name="T49" fmla="*/ 1918 h 2037"/>
                <a:gd name="T50" fmla="*/ 509 w 2507"/>
                <a:gd name="T51" fmla="*/ 1953 h 2037"/>
                <a:gd name="T52" fmla="*/ 608 w 2507"/>
                <a:gd name="T53" fmla="*/ 1982 h 2037"/>
                <a:gd name="T54" fmla="*/ 717 w 2507"/>
                <a:gd name="T55" fmla="*/ 2007 h 2037"/>
                <a:gd name="T56" fmla="*/ 845 w 2507"/>
                <a:gd name="T57" fmla="*/ 2022 h 2037"/>
                <a:gd name="T58" fmla="*/ 994 w 2507"/>
                <a:gd name="T59" fmla="*/ 2032 h 2037"/>
                <a:gd name="T60" fmla="*/ 1157 w 2507"/>
                <a:gd name="T61" fmla="*/ 2037 h 2037"/>
                <a:gd name="T62" fmla="*/ 1464 w 2507"/>
                <a:gd name="T63" fmla="*/ 2027 h 2037"/>
                <a:gd name="T64" fmla="*/ 1716 w 2507"/>
                <a:gd name="T65" fmla="*/ 2012 h 2037"/>
                <a:gd name="T66" fmla="*/ 1909 w 2507"/>
                <a:gd name="T67" fmla="*/ 1987 h 2037"/>
                <a:gd name="T68" fmla="*/ 2057 w 2507"/>
                <a:gd name="T69" fmla="*/ 1962 h 2037"/>
                <a:gd name="T70" fmla="*/ 2171 w 2507"/>
                <a:gd name="T71" fmla="*/ 1928 h 2037"/>
                <a:gd name="T72" fmla="*/ 2211 w 2507"/>
                <a:gd name="T73" fmla="*/ 1913 h 2037"/>
                <a:gd name="T74" fmla="*/ 2250 w 2507"/>
                <a:gd name="T75" fmla="*/ 1893 h 2037"/>
                <a:gd name="T76" fmla="*/ 2315 w 2507"/>
                <a:gd name="T77" fmla="*/ 1848 h 2037"/>
                <a:gd name="T78" fmla="*/ 2364 w 2507"/>
                <a:gd name="T79" fmla="*/ 1803 h 2037"/>
                <a:gd name="T80" fmla="*/ 2389 w 2507"/>
                <a:gd name="T81" fmla="*/ 1778 h 2037"/>
                <a:gd name="T82" fmla="*/ 2408 w 2507"/>
                <a:gd name="T83" fmla="*/ 1738 h 2037"/>
                <a:gd name="T84" fmla="*/ 2428 w 2507"/>
                <a:gd name="T85" fmla="*/ 1694 h 2037"/>
                <a:gd name="T86" fmla="*/ 2443 w 2507"/>
                <a:gd name="T87" fmla="*/ 1644 h 2037"/>
                <a:gd name="T88" fmla="*/ 2473 w 2507"/>
                <a:gd name="T89" fmla="*/ 1529 h 2037"/>
                <a:gd name="T90" fmla="*/ 2493 w 2507"/>
                <a:gd name="T91" fmla="*/ 1405 h 2037"/>
                <a:gd name="T92" fmla="*/ 2502 w 2507"/>
                <a:gd name="T93" fmla="*/ 1270 h 2037"/>
                <a:gd name="T94" fmla="*/ 2507 w 2507"/>
                <a:gd name="T95" fmla="*/ 1146 h 2037"/>
                <a:gd name="T96" fmla="*/ 2498 w 2507"/>
                <a:gd name="T97" fmla="*/ 1026 h 2037"/>
                <a:gd name="T98" fmla="*/ 2483 w 2507"/>
                <a:gd name="T99" fmla="*/ 932 h 2037"/>
                <a:gd name="T100" fmla="*/ 2448 w 2507"/>
                <a:gd name="T101" fmla="*/ 827 h 2037"/>
                <a:gd name="T102" fmla="*/ 2399 w 2507"/>
                <a:gd name="T103" fmla="*/ 688 h 2037"/>
                <a:gd name="T104" fmla="*/ 2270 w 2507"/>
                <a:gd name="T105" fmla="*/ 374 h 2037"/>
                <a:gd name="T106" fmla="*/ 2097 w 2507"/>
                <a:gd name="T107" fmla="*/ 0 h 2037"/>
                <a:gd name="T108" fmla="*/ 524 w 2507"/>
                <a:gd name="T109" fmla="*/ 80 h 2037"/>
                <a:gd name="T110" fmla="*/ 326 w 2507"/>
                <a:gd name="T111" fmla="*/ 140 h 2037"/>
                <a:gd name="T112" fmla="*/ 326 w 2507"/>
                <a:gd name="T113" fmla="*/ 165 h 203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507" h="2037">
                  <a:moveTo>
                    <a:pt x="326" y="165"/>
                  </a:moveTo>
                  <a:lnTo>
                    <a:pt x="277" y="239"/>
                  </a:lnTo>
                  <a:lnTo>
                    <a:pt x="168" y="409"/>
                  </a:lnTo>
                  <a:lnTo>
                    <a:pt x="108" y="518"/>
                  </a:lnTo>
                  <a:lnTo>
                    <a:pt x="59" y="628"/>
                  </a:lnTo>
                  <a:lnTo>
                    <a:pt x="19" y="732"/>
                  </a:lnTo>
                  <a:lnTo>
                    <a:pt x="9" y="777"/>
                  </a:lnTo>
                  <a:lnTo>
                    <a:pt x="5" y="817"/>
                  </a:lnTo>
                  <a:lnTo>
                    <a:pt x="0" y="1016"/>
                  </a:lnTo>
                  <a:lnTo>
                    <a:pt x="0" y="1141"/>
                  </a:lnTo>
                  <a:lnTo>
                    <a:pt x="9" y="1265"/>
                  </a:lnTo>
                  <a:lnTo>
                    <a:pt x="24" y="1390"/>
                  </a:lnTo>
                  <a:lnTo>
                    <a:pt x="44" y="1499"/>
                  </a:lnTo>
                  <a:lnTo>
                    <a:pt x="59" y="1549"/>
                  </a:lnTo>
                  <a:lnTo>
                    <a:pt x="79" y="1589"/>
                  </a:lnTo>
                  <a:lnTo>
                    <a:pt x="99" y="1624"/>
                  </a:lnTo>
                  <a:lnTo>
                    <a:pt x="123" y="1649"/>
                  </a:lnTo>
                  <a:lnTo>
                    <a:pt x="128" y="1664"/>
                  </a:lnTo>
                  <a:lnTo>
                    <a:pt x="153" y="1709"/>
                  </a:lnTo>
                  <a:lnTo>
                    <a:pt x="178" y="1738"/>
                  </a:lnTo>
                  <a:lnTo>
                    <a:pt x="207" y="1773"/>
                  </a:lnTo>
                  <a:lnTo>
                    <a:pt x="247" y="1808"/>
                  </a:lnTo>
                  <a:lnTo>
                    <a:pt x="296" y="1848"/>
                  </a:lnTo>
                  <a:lnTo>
                    <a:pt x="356" y="1883"/>
                  </a:lnTo>
                  <a:lnTo>
                    <a:pt x="425" y="1918"/>
                  </a:lnTo>
                  <a:lnTo>
                    <a:pt x="509" y="1953"/>
                  </a:lnTo>
                  <a:lnTo>
                    <a:pt x="608" y="1982"/>
                  </a:lnTo>
                  <a:lnTo>
                    <a:pt x="717" y="2007"/>
                  </a:lnTo>
                  <a:lnTo>
                    <a:pt x="845" y="2022"/>
                  </a:lnTo>
                  <a:lnTo>
                    <a:pt x="994" y="2032"/>
                  </a:lnTo>
                  <a:lnTo>
                    <a:pt x="1157" y="2037"/>
                  </a:lnTo>
                  <a:lnTo>
                    <a:pt x="1464" y="2027"/>
                  </a:lnTo>
                  <a:lnTo>
                    <a:pt x="1716" y="2012"/>
                  </a:lnTo>
                  <a:lnTo>
                    <a:pt x="1909" y="1987"/>
                  </a:lnTo>
                  <a:lnTo>
                    <a:pt x="2057" y="1962"/>
                  </a:lnTo>
                  <a:lnTo>
                    <a:pt x="2171" y="1928"/>
                  </a:lnTo>
                  <a:lnTo>
                    <a:pt x="2211" y="1913"/>
                  </a:lnTo>
                  <a:lnTo>
                    <a:pt x="2250" y="1893"/>
                  </a:lnTo>
                  <a:lnTo>
                    <a:pt x="2315" y="1848"/>
                  </a:lnTo>
                  <a:lnTo>
                    <a:pt x="2364" y="1803"/>
                  </a:lnTo>
                  <a:lnTo>
                    <a:pt x="2389" y="1778"/>
                  </a:lnTo>
                  <a:lnTo>
                    <a:pt x="2408" y="1738"/>
                  </a:lnTo>
                  <a:lnTo>
                    <a:pt x="2428" y="1694"/>
                  </a:lnTo>
                  <a:lnTo>
                    <a:pt x="2443" y="1644"/>
                  </a:lnTo>
                  <a:lnTo>
                    <a:pt x="2473" y="1529"/>
                  </a:lnTo>
                  <a:lnTo>
                    <a:pt x="2493" y="1405"/>
                  </a:lnTo>
                  <a:lnTo>
                    <a:pt x="2502" y="1270"/>
                  </a:lnTo>
                  <a:lnTo>
                    <a:pt x="2507" y="1146"/>
                  </a:lnTo>
                  <a:lnTo>
                    <a:pt x="2498" y="1026"/>
                  </a:lnTo>
                  <a:lnTo>
                    <a:pt x="2483" y="932"/>
                  </a:lnTo>
                  <a:lnTo>
                    <a:pt x="2448" y="827"/>
                  </a:lnTo>
                  <a:lnTo>
                    <a:pt x="2399" y="688"/>
                  </a:lnTo>
                  <a:lnTo>
                    <a:pt x="2270" y="374"/>
                  </a:lnTo>
                  <a:lnTo>
                    <a:pt x="2097" y="0"/>
                  </a:lnTo>
                  <a:lnTo>
                    <a:pt x="524" y="80"/>
                  </a:lnTo>
                  <a:lnTo>
                    <a:pt x="326" y="140"/>
                  </a:lnTo>
                  <a:lnTo>
                    <a:pt x="326" y="165"/>
                  </a:lnTo>
                  <a:close/>
                </a:path>
              </a:pathLst>
            </a:cu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6" name="Freeform 6"/>
            <p:cNvSpPr>
              <a:spLocks/>
            </p:cNvSpPr>
            <p:nvPr/>
          </p:nvSpPr>
          <p:spPr bwMode="auto">
            <a:xfrm>
              <a:off x="1645" y="2018"/>
              <a:ext cx="2508" cy="2037"/>
            </a:xfrm>
            <a:custGeom>
              <a:avLst/>
              <a:gdLst>
                <a:gd name="T0" fmla="*/ 327 w 2508"/>
                <a:gd name="T1" fmla="*/ 165 h 2037"/>
                <a:gd name="T2" fmla="*/ 277 w 2508"/>
                <a:gd name="T3" fmla="*/ 239 h 2037"/>
                <a:gd name="T4" fmla="*/ 169 w 2508"/>
                <a:gd name="T5" fmla="*/ 409 h 2037"/>
                <a:gd name="T6" fmla="*/ 109 w 2508"/>
                <a:gd name="T7" fmla="*/ 518 h 2037"/>
                <a:gd name="T8" fmla="*/ 60 w 2508"/>
                <a:gd name="T9" fmla="*/ 628 h 2037"/>
                <a:gd name="T10" fmla="*/ 20 w 2508"/>
                <a:gd name="T11" fmla="*/ 732 h 2037"/>
                <a:gd name="T12" fmla="*/ 10 w 2508"/>
                <a:gd name="T13" fmla="*/ 777 h 2037"/>
                <a:gd name="T14" fmla="*/ 5 w 2508"/>
                <a:gd name="T15" fmla="*/ 817 h 2037"/>
                <a:gd name="T16" fmla="*/ 0 w 2508"/>
                <a:gd name="T17" fmla="*/ 1016 h 2037"/>
                <a:gd name="T18" fmla="*/ 0 w 2508"/>
                <a:gd name="T19" fmla="*/ 1141 h 2037"/>
                <a:gd name="T20" fmla="*/ 10 w 2508"/>
                <a:gd name="T21" fmla="*/ 1265 h 2037"/>
                <a:gd name="T22" fmla="*/ 25 w 2508"/>
                <a:gd name="T23" fmla="*/ 1390 h 2037"/>
                <a:gd name="T24" fmla="*/ 45 w 2508"/>
                <a:gd name="T25" fmla="*/ 1499 h 2037"/>
                <a:gd name="T26" fmla="*/ 60 w 2508"/>
                <a:gd name="T27" fmla="*/ 1549 h 2037"/>
                <a:gd name="T28" fmla="*/ 80 w 2508"/>
                <a:gd name="T29" fmla="*/ 1589 h 2037"/>
                <a:gd name="T30" fmla="*/ 99 w 2508"/>
                <a:gd name="T31" fmla="*/ 1624 h 2037"/>
                <a:gd name="T32" fmla="*/ 124 w 2508"/>
                <a:gd name="T33" fmla="*/ 1649 h 2037"/>
                <a:gd name="T34" fmla="*/ 129 w 2508"/>
                <a:gd name="T35" fmla="*/ 1664 h 2037"/>
                <a:gd name="T36" fmla="*/ 154 w 2508"/>
                <a:gd name="T37" fmla="*/ 1708 h 2037"/>
                <a:gd name="T38" fmla="*/ 178 w 2508"/>
                <a:gd name="T39" fmla="*/ 1738 h 2037"/>
                <a:gd name="T40" fmla="*/ 208 w 2508"/>
                <a:gd name="T41" fmla="*/ 1773 h 2037"/>
                <a:gd name="T42" fmla="*/ 248 w 2508"/>
                <a:gd name="T43" fmla="*/ 1808 h 2037"/>
                <a:gd name="T44" fmla="*/ 297 w 2508"/>
                <a:gd name="T45" fmla="*/ 1848 h 2037"/>
                <a:gd name="T46" fmla="*/ 357 w 2508"/>
                <a:gd name="T47" fmla="*/ 1883 h 2037"/>
                <a:gd name="T48" fmla="*/ 426 w 2508"/>
                <a:gd name="T49" fmla="*/ 1918 h 2037"/>
                <a:gd name="T50" fmla="*/ 510 w 2508"/>
                <a:gd name="T51" fmla="*/ 1952 h 2037"/>
                <a:gd name="T52" fmla="*/ 609 w 2508"/>
                <a:gd name="T53" fmla="*/ 1982 h 2037"/>
                <a:gd name="T54" fmla="*/ 718 w 2508"/>
                <a:gd name="T55" fmla="*/ 2007 h 2037"/>
                <a:gd name="T56" fmla="*/ 846 w 2508"/>
                <a:gd name="T57" fmla="*/ 2022 h 2037"/>
                <a:gd name="T58" fmla="*/ 995 w 2508"/>
                <a:gd name="T59" fmla="*/ 2032 h 2037"/>
                <a:gd name="T60" fmla="*/ 1158 w 2508"/>
                <a:gd name="T61" fmla="*/ 2037 h 2037"/>
                <a:gd name="T62" fmla="*/ 1465 w 2508"/>
                <a:gd name="T63" fmla="*/ 2027 h 2037"/>
                <a:gd name="T64" fmla="*/ 1717 w 2508"/>
                <a:gd name="T65" fmla="*/ 2012 h 2037"/>
                <a:gd name="T66" fmla="*/ 1910 w 2508"/>
                <a:gd name="T67" fmla="*/ 1987 h 2037"/>
                <a:gd name="T68" fmla="*/ 2058 w 2508"/>
                <a:gd name="T69" fmla="*/ 1962 h 2037"/>
                <a:gd name="T70" fmla="*/ 2172 w 2508"/>
                <a:gd name="T71" fmla="*/ 1928 h 2037"/>
                <a:gd name="T72" fmla="*/ 2211 w 2508"/>
                <a:gd name="T73" fmla="*/ 1913 h 2037"/>
                <a:gd name="T74" fmla="*/ 2251 w 2508"/>
                <a:gd name="T75" fmla="*/ 1893 h 2037"/>
                <a:gd name="T76" fmla="*/ 2315 w 2508"/>
                <a:gd name="T77" fmla="*/ 1848 h 2037"/>
                <a:gd name="T78" fmla="*/ 2365 w 2508"/>
                <a:gd name="T79" fmla="*/ 1803 h 2037"/>
                <a:gd name="T80" fmla="*/ 2389 w 2508"/>
                <a:gd name="T81" fmla="*/ 1778 h 2037"/>
                <a:gd name="T82" fmla="*/ 2409 w 2508"/>
                <a:gd name="T83" fmla="*/ 1738 h 2037"/>
                <a:gd name="T84" fmla="*/ 2429 w 2508"/>
                <a:gd name="T85" fmla="*/ 1693 h 2037"/>
                <a:gd name="T86" fmla="*/ 2444 w 2508"/>
                <a:gd name="T87" fmla="*/ 1644 h 2037"/>
                <a:gd name="T88" fmla="*/ 2474 w 2508"/>
                <a:gd name="T89" fmla="*/ 1529 h 2037"/>
                <a:gd name="T90" fmla="*/ 2493 w 2508"/>
                <a:gd name="T91" fmla="*/ 1405 h 2037"/>
                <a:gd name="T92" fmla="*/ 2503 w 2508"/>
                <a:gd name="T93" fmla="*/ 1270 h 2037"/>
                <a:gd name="T94" fmla="*/ 2508 w 2508"/>
                <a:gd name="T95" fmla="*/ 1146 h 2037"/>
                <a:gd name="T96" fmla="*/ 2498 w 2508"/>
                <a:gd name="T97" fmla="*/ 1026 h 2037"/>
                <a:gd name="T98" fmla="*/ 2483 w 2508"/>
                <a:gd name="T99" fmla="*/ 932 h 2037"/>
                <a:gd name="T100" fmla="*/ 2449 w 2508"/>
                <a:gd name="T101" fmla="*/ 827 h 2037"/>
                <a:gd name="T102" fmla="*/ 2399 w 2508"/>
                <a:gd name="T103" fmla="*/ 688 h 2037"/>
                <a:gd name="T104" fmla="*/ 2271 w 2508"/>
                <a:gd name="T105" fmla="*/ 374 h 2037"/>
                <a:gd name="T106" fmla="*/ 2098 w 2508"/>
                <a:gd name="T107" fmla="*/ 0 h 2037"/>
                <a:gd name="T108" fmla="*/ 525 w 2508"/>
                <a:gd name="T109" fmla="*/ 80 h 2037"/>
                <a:gd name="T110" fmla="*/ 327 w 2508"/>
                <a:gd name="T111" fmla="*/ 140 h 203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508" h="2037">
                  <a:moveTo>
                    <a:pt x="327" y="165"/>
                  </a:moveTo>
                  <a:lnTo>
                    <a:pt x="277" y="239"/>
                  </a:lnTo>
                  <a:lnTo>
                    <a:pt x="169" y="409"/>
                  </a:lnTo>
                  <a:lnTo>
                    <a:pt x="109" y="518"/>
                  </a:lnTo>
                  <a:lnTo>
                    <a:pt x="60" y="628"/>
                  </a:lnTo>
                  <a:lnTo>
                    <a:pt x="20" y="732"/>
                  </a:lnTo>
                  <a:lnTo>
                    <a:pt x="10" y="777"/>
                  </a:lnTo>
                  <a:lnTo>
                    <a:pt x="5" y="817"/>
                  </a:lnTo>
                  <a:lnTo>
                    <a:pt x="0" y="1016"/>
                  </a:lnTo>
                  <a:lnTo>
                    <a:pt x="0" y="1141"/>
                  </a:lnTo>
                  <a:lnTo>
                    <a:pt x="10" y="1265"/>
                  </a:lnTo>
                  <a:lnTo>
                    <a:pt x="25" y="1390"/>
                  </a:lnTo>
                  <a:lnTo>
                    <a:pt x="45" y="1499"/>
                  </a:lnTo>
                  <a:lnTo>
                    <a:pt x="60" y="1549"/>
                  </a:lnTo>
                  <a:lnTo>
                    <a:pt x="80" y="1589"/>
                  </a:lnTo>
                  <a:lnTo>
                    <a:pt x="99" y="1624"/>
                  </a:lnTo>
                  <a:lnTo>
                    <a:pt x="124" y="1649"/>
                  </a:lnTo>
                  <a:lnTo>
                    <a:pt x="129" y="1664"/>
                  </a:lnTo>
                  <a:lnTo>
                    <a:pt x="154" y="1708"/>
                  </a:lnTo>
                  <a:lnTo>
                    <a:pt x="178" y="1738"/>
                  </a:lnTo>
                  <a:lnTo>
                    <a:pt x="208" y="1773"/>
                  </a:lnTo>
                  <a:lnTo>
                    <a:pt x="248" y="1808"/>
                  </a:lnTo>
                  <a:lnTo>
                    <a:pt x="297" y="1848"/>
                  </a:lnTo>
                  <a:lnTo>
                    <a:pt x="357" y="1883"/>
                  </a:lnTo>
                  <a:lnTo>
                    <a:pt x="426" y="1918"/>
                  </a:lnTo>
                  <a:lnTo>
                    <a:pt x="510" y="1952"/>
                  </a:lnTo>
                  <a:lnTo>
                    <a:pt x="609" y="1982"/>
                  </a:lnTo>
                  <a:lnTo>
                    <a:pt x="718" y="2007"/>
                  </a:lnTo>
                  <a:lnTo>
                    <a:pt x="846" y="2022"/>
                  </a:lnTo>
                  <a:lnTo>
                    <a:pt x="995" y="2032"/>
                  </a:lnTo>
                  <a:lnTo>
                    <a:pt x="1158" y="2037"/>
                  </a:lnTo>
                  <a:lnTo>
                    <a:pt x="1465" y="2027"/>
                  </a:lnTo>
                  <a:lnTo>
                    <a:pt x="1717" y="2012"/>
                  </a:lnTo>
                  <a:lnTo>
                    <a:pt x="1910" y="1987"/>
                  </a:lnTo>
                  <a:lnTo>
                    <a:pt x="2058" y="1962"/>
                  </a:lnTo>
                  <a:lnTo>
                    <a:pt x="2172" y="1928"/>
                  </a:lnTo>
                  <a:lnTo>
                    <a:pt x="2211" y="1913"/>
                  </a:lnTo>
                  <a:lnTo>
                    <a:pt x="2251" y="1893"/>
                  </a:lnTo>
                  <a:lnTo>
                    <a:pt x="2315" y="1848"/>
                  </a:lnTo>
                  <a:lnTo>
                    <a:pt x="2365" y="1803"/>
                  </a:lnTo>
                  <a:lnTo>
                    <a:pt x="2389" y="1778"/>
                  </a:lnTo>
                  <a:lnTo>
                    <a:pt x="2409" y="1738"/>
                  </a:lnTo>
                  <a:lnTo>
                    <a:pt x="2429" y="1693"/>
                  </a:lnTo>
                  <a:lnTo>
                    <a:pt x="2444" y="1644"/>
                  </a:lnTo>
                  <a:lnTo>
                    <a:pt x="2474" y="1529"/>
                  </a:lnTo>
                  <a:lnTo>
                    <a:pt x="2493" y="1405"/>
                  </a:lnTo>
                  <a:lnTo>
                    <a:pt x="2503" y="1270"/>
                  </a:lnTo>
                  <a:lnTo>
                    <a:pt x="2508" y="1146"/>
                  </a:lnTo>
                  <a:lnTo>
                    <a:pt x="2498" y="1026"/>
                  </a:lnTo>
                  <a:lnTo>
                    <a:pt x="2483" y="932"/>
                  </a:lnTo>
                  <a:lnTo>
                    <a:pt x="2449" y="827"/>
                  </a:lnTo>
                  <a:lnTo>
                    <a:pt x="2399" y="688"/>
                  </a:lnTo>
                  <a:lnTo>
                    <a:pt x="2271" y="374"/>
                  </a:lnTo>
                  <a:lnTo>
                    <a:pt x="2098" y="0"/>
                  </a:lnTo>
                  <a:lnTo>
                    <a:pt x="525" y="80"/>
                  </a:lnTo>
                  <a:lnTo>
                    <a:pt x="327" y="140"/>
                  </a:lnTo>
                </a:path>
              </a:pathLst>
            </a:custGeom>
            <a:noFill/>
            <a:ln w="635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7" name="Freeform 7"/>
            <p:cNvSpPr>
              <a:spLocks/>
            </p:cNvSpPr>
            <p:nvPr/>
          </p:nvSpPr>
          <p:spPr bwMode="auto">
            <a:xfrm>
              <a:off x="1992" y="1470"/>
              <a:ext cx="202" cy="195"/>
            </a:xfrm>
            <a:custGeom>
              <a:avLst/>
              <a:gdLst>
                <a:gd name="T0" fmla="*/ 197 w 202"/>
                <a:gd name="T1" fmla="*/ 130 h 195"/>
                <a:gd name="T2" fmla="*/ 188 w 202"/>
                <a:gd name="T3" fmla="*/ 150 h 195"/>
                <a:gd name="T4" fmla="*/ 178 w 202"/>
                <a:gd name="T5" fmla="*/ 165 h 195"/>
                <a:gd name="T6" fmla="*/ 163 w 202"/>
                <a:gd name="T7" fmla="*/ 180 h 195"/>
                <a:gd name="T8" fmla="*/ 148 w 202"/>
                <a:gd name="T9" fmla="*/ 185 h 195"/>
                <a:gd name="T10" fmla="*/ 108 w 202"/>
                <a:gd name="T11" fmla="*/ 195 h 195"/>
                <a:gd name="T12" fmla="*/ 89 w 202"/>
                <a:gd name="T13" fmla="*/ 195 h 195"/>
                <a:gd name="T14" fmla="*/ 69 w 202"/>
                <a:gd name="T15" fmla="*/ 190 h 195"/>
                <a:gd name="T16" fmla="*/ 49 w 202"/>
                <a:gd name="T17" fmla="*/ 180 h 195"/>
                <a:gd name="T18" fmla="*/ 34 w 202"/>
                <a:gd name="T19" fmla="*/ 170 h 195"/>
                <a:gd name="T20" fmla="*/ 10 w 202"/>
                <a:gd name="T21" fmla="*/ 135 h 195"/>
                <a:gd name="T22" fmla="*/ 5 w 202"/>
                <a:gd name="T23" fmla="*/ 120 h 195"/>
                <a:gd name="T24" fmla="*/ 0 w 202"/>
                <a:gd name="T25" fmla="*/ 100 h 195"/>
                <a:gd name="T26" fmla="*/ 0 w 202"/>
                <a:gd name="T27" fmla="*/ 80 h 195"/>
                <a:gd name="T28" fmla="*/ 5 w 202"/>
                <a:gd name="T29" fmla="*/ 60 h 195"/>
                <a:gd name="T30" fmla="*/ 14 w 202"/>
                <a:gd name="T31" fmla="*/ 45 h 195"/>
                <a:gd name="T32" fmla="*/ 29 w 202"/>
                <a:gd name="T33" fmla="*/ 30 h 195"/>
                <a:gd name="T34" fmla="*/ 39 w 202"/>
                <a:gd name="T35" fmla="*/ 15 h 195"/>
                <a:gd name="T36" fmla="*/ 59 w 202"/>
                <a:gd name="T37" fmla="*/ 5 h 195"/>
                <a:gd name="T38" fmla="*/ 94 w 202"/>
                <a:gd name="T39" fmla="*/ 0 h 195"/>
                <a:gd name="T40" fmla="*/ 113 w 202"/>
                <a:gd name="T41" fmla="*/ 0 h 195"/>
                <a:gd name="T42" fmla="*/ 133 w 202"/>
                <a:gd name="T43" fmla="*/ 5 h 195"/>
                <a:gd name="T44" fmla="*/ 153 w 202"/>
                <a:gd name="T45" fmla="*/ 15 h 195"/>
                <a:gd name="T46" fmla="*/ 168 w 202"/>
                <a:gd name="T47" fmla="*/ 25 h 195"/>
                <a:gd name="T48" fmla="*/ 193 w 202"/>
                <a:gd name="T49" fmla="*/ 55 h 195"/>
                <a:gd name="T50" fmla="*/ 202 w 202"/>
                <a:gd name="T51" fmla="*/ 75 h 195"/>
                <a:gd name="T52" fmla="*/ 202 w 202"/>
                <a:gd name="T53" fmla="*/ 95 h 195"/>
                <a:gd name="T54" fmla="*/ 202 w 202"/>
                <a:gd name="T55" fmla="*/ 115 h 195"/>
                <a:gd name="T56" fmla="*/ 202 w 202"/>
                <a:gd name="T57" fmla="*/ 130 h 195"/>
                <a:gd name="T58" fmla="*/ 197 w 202"/>
                <a:gd name="T59" fmla="*/ 130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195">
                  <a:moveTo>
                    <a:pt x="197" y="130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8" y="185"/>
                  </a:lnTo>
                  <a:lnTo>
                    <a:pt x="108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49" y="180"/>
                  </a:lnTo>
                  <a:lnTo>
                    <a:pt x="34" y="170"/>
                  </a:lnTo>
                  <a:lnTo>
                    <a:pt x="10" y="135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0"/>
                  </a:lnTo>
                  <a:lnTo>
                    <a:pt x="14" y="45"/>
                  </a:lnTo>
                  <a:lnTo>
                    <a:pt x="29" y="30"/>
                  </a:lnTo>
                  <a:lnTo>
                    <a:pt x="39" y="15"/>
                  </a:lnTo>
                  <a:lnTo>
                    <a:pt x="59" y="5"/>
                  </a:lnTo>
                  <a:lnTo>
                    <a:pt x="94" y="0"/>
                  </a:lnTo>
                  <a:lnTo>
                    <a:pt x="113" y="0"/>
                  </a:lnTo>
                  <a:lnTo>
                    <a:pt x="133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55"/>
                  </a:lnTo>
                  <a:lnTo>
                    <a:pt x="202" y="75"/>
                  </a:lnTo>
                  <a:lnTo>
                    <a:pt x="202" y="95"/>
                  </a:lnTo>
                  <a:lnTo>
                    <a:pt x="202" y="115"/>
                  </a:lnTo>
                  <a:lnTo>
                    <a:pt x="202" y="130"/>
                  </a:lnTo>
                  <a:lnTo>
                    <a:pt x="197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8" name="Freeform 8"/>
            <p:cNvSpPr>
              <a:spLocks/>
            </p:cNvSpPr>
            <p:nvPr/>
          </p:nvSpPr>
          <p:spPr bwMode="auto">
            <a:xfrm>
              <a:off x="2006" y="1485"/>
              <a:ext cx="203" cy="195"/>
            </a:xfrm>
            <a:custGeom>
              <a:avLst/>
              <a:gdLst>
                <a:gd name="T0" fmla="*/ 198 w 203"/>
                <a:gd name="T1" fmla="*/ 130 h 195"/>
                <a:gd name="T2" fmla="*/ 188 w 203"/>
                <a:gd name="T3" fmla="*/ 150 h 195"/>
                <a:gd name="T4" fmla="*/ 179 w 203"/>
                <a:gd name="T5" fmla="*/ 165 h 195"/>
                <a:gd name="T6" fmla="*/ 164 w 203"/>
                <a:gd name="T7" fmla="*/ 180 h 195"/>
                <a:gd name="T8" fmla="*/ 149 w 203"/>
                <a:gd name="T9" fmla="*/ 185 h 195"/>
                <a:gd name="T10" fmla="*/ 109 w 203"/>
                <a:gd name="T11" fmla="*/ 195 h 195"/>
                <a:gd name="T12" fmla="*/ 89 w 203"/>
                <a:gd name="T13" fmla="*/ 195 h 195"/>
                <a:gd name="T14" fmla="*/ 70 w 203"/>
                <a:gd name="T15" fmla="*/ 190 h 195"/>
                <a:gd name="T16" fmla="*/ 50 w 203"/>
                <a:gd name="T17" fmla="*/ 180 h 195"/>
                <a:gd name="T18" fmla="*/ 35 w 203"/>
                <a:gd name="T19" fmla="*/ 170 h 195"/>
                <a:gd name="T20" fmla="*/ 10 w 203"/>
                <a:gd name="T21" fmla="*/ 135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0 h 195"/>
                <a:gd name="T30" fmla="*/ 15 w 203"/>
                <a:gd name="T31" fmla="*/ 45 h 195"/>
                <a:gd name="T32" fmla="*/ 30 w 203"/>
                <a:gd name="T33" fmla="*/ 30 h 195"/>
                <a:gd name="T34" fmla="*/ 40 w 203"/>
                <a:gd name="T35" fmla="*/ 15 h 195"/>
                <a:gd name="T36" fmla="*/ 60 w 203"/>
                <a:gd name="T37" fmla="*/ 5 h 195"/>
                <a:gd name="T38" fmla="*/ 94 w 203"/>
                <a:gd name="T39" fmla="*/ 0 h 195"/>
                <a:gd name="T40" fmla="*/ 114 w 203"/>
                <a:gd name="T41" fmla="*/ 0 h 195"/>
                <a:gd name="T42" fmla="*/ 134 w 203"/>
                <a:gd name="T43" fmla="*/ 5 h 195"/>
                <a:gd name="T44" fmla="*/ 154 w 203"/>
                <a:gd name="T45" fmla="*/ 15 h 195"/>
                <a:gd name="T46" fmla="*/ 169 w 203"/>
                <a:gd name="T47" fmla="*/ 25 h 195"/>
                <a:gd name="T48" fmla="*/ 193 w 203"/>
                <a:gd name="T49" fmla="*/ 55 h 195"/>
                <a:gd name="T50" fmla="*/ 203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198 w 203"/>
                <a:gd name="T57" fmla="*/ 130 h 19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3" h="195">
                  <a:moveTo>
                    <a:pt x="198" y="130"/>
                  </a:moveTo>
                  <a:lnTo>
                    <a:pt x="188" y="150"/>
                  </a:lnTo>
                  <a:lnTo>
                    <a:pt x="179" y="165"/>
                  </a:lnTo>
                  <a:lnTo>
                    <a:pt x="164" y="180"/>
                  </a:lnTo>
                  <a:lnTo>
                    <a:pt x="149" y="185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70" y="190"/>
                  </a:lnTo>
                  <a:lnTo>
                    <a:pt x="50" y="180"/>
                  </a:lnTo>
                  <a:lnTo>
                    <a:pt x="35" y="170"/>
                  </a:lnTo>
                  <a:lnTo>
                    <a:pt x="10" y="135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0"/>
                  </a:lnTo>
                  <a:lnTo>
                    <a:pt x="15" y="45"/>
                  </a:lnTo>
                  <a:lnTo>
                    <a:pt x="30" y="30"/>
                  </a:lnTo>
                  <a:lnTo>
                    <a:pt x="40" y="15"/>
                  </a:lnTo>
                  <a:lnTo>
                    <a:pt x="60" y="5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4" y="5"/>
                  </a:lnTo>
                  <a:lnTo>
                    <a:pt x="154" y="15"/>
                  </a:lnTo>
                  <a:lnTo>
                    <a:pt x="169" y="25"/>
                  </a:lnTo>
                  <a:lnTo>
                    <a:pt x="193" y="55"/>
                  </a:lnTo>
                  <a:lnTo>
                    <a:pt x="203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198" y="130"/>
                  </a:lnTo>
                  <a:close/>
                </a:path>
              </a:pathLst>
            </a:custGeom>
            <a:solidFill>
              <a:srgbClr val="FFCCCC"/>
            </a:solidFill>
            <a:ln w="555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19" name="Freeform 9"/>
            <p:cNvSpPr>
              <a:spLocks/>
            </p:cNvSpPr>
            <p:nvPr/>
          </p:nvSpPr>
          <p:spPr bwMode="auto">
            <a:xfrm>
              <a:off x="3426" y="1470"/>
              <a:ext cx="203" cy="195"/>
            </a:xfrm>
            <a:custGeom>
              <a:avLst/>
              <a:gdLst>
                <a:gd name="T0" fmla="*/ 198 w 203"/>
                <a:gd name="T1" fmla="*/ 135 h 195"/>
                <a:gd name="T2" fmla="*/ 188 w 203"/>
                <a:gd name="T3" fmla="*/ 150 h 195"/>
                <a:gd name="T4" fmla="*/ 178 w 203"/>
                <a:gd name="T5" fmla="*/ 165 h 195"/>
                <a:gd name="T6" fmla="*/ 163 w 203"/>
                <a:gd name="T7" fmla="*/ 180 h 195"/>
                <a:gd name="T8" fmla="*/ 144 w 203"/>
                <a:gd name="T9" fmla="*/ 190 h 195"/>
                <a:gd name="T10" fmla="*/ 109 w 203"/>
                <a:gd name="T11" fmla="*/ 195 h 195"/>
                <a:gd name="T12" fmla="*/ 89 w 203"/>
                <a:gd name="T13" fmla="*/ 195 h 195"/>
                <a:gd name="T14" fmla="*/ 69 w 203"/>
                <a:gd name="T15" fmla="*/ 190 h 195"/>
                <a:gd name="T16" fmla="*/ 50 w 203"/>
                <a:gd name="T17" fmla="*/ 180 h 195"/>
                <a:gd name="T18" fmla="*/ 35 w 203"/>
                <a:gd name="T19" fmla="*/ 170 h 195"/>
                <a:gd name="T20" fmla="*/ 10 w 203"/>
                <a:gd name="T21" fmla="*/ 140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5 h 195"/>
                <a:gd name="T30" fmla="*/ 15 w 203"/>
                <a:gd name="T31" fmla="*/ 45 h 195"/>
                <a:gd name="T32" fmla="*/ 25 w 203"/>
                <a:gd name="T33" fmla="*/ 30 h 195"/>
                <a:gd name="T34" fmla="*/ 40 w 203"/>
                <a:gd name="T35" fmla="*/ 20 h 195"/>
                <a:gd name="T36" fmla="*/ 59 w 203"/>
                <a:gd name="T37" fmla="*/ 10 h 195"/>
                <a:gd name="T38" fmla="*/ 94 w 203"/>
                <a:gd name="T39" fmla="*/ 0 h 195"/>
                <a:gd name="T40" fmla="*/ 114 w 203"/>
                <a:gd name="T41" fmla="*/ 0 h 195"/>
                <a:gd name="T42" fmla="*/ 134 w 203"/>
                <a:gd name="T43" fmla="*/ 5 h 195"/>
                <a:gd name="T44" fmla="*/ 153 w 203"/>
                <a:gd name="T45" fmla="*/ 15 h 195"/>
                <a:gd name="T46" fmla="*/ 168 w 203"/>
                <a:gd name="T47" fmla="*/ 25 h 195"/>
                <a:gd name="T48" fmla="*/ 193 w 203"/>
                <a:gd name="T49" fmla="*/ 60 h 195"/>
                <a:gd name="T50" fmla="*/ 198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203 w 203"/>
                <a:gd name="T57" fmla="*/ 135 h 195"/>
                <a:gd name="T58" fmla="*/ 198 w 203"/>
                <a:gd name="T59" fmla="*/ 135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3" h="195">
                  <a:moveTo>
                    <a:pt x="198" y="135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4" y="190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50" y="180"/>
                  </a:lnTo>
                  <a:lnTo>
                    <a:pt x="35" y="170"/>
                  </a:lnTo>
                  <a:lnTo>
                    <a:pt x="10" y="140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15" y="45"/>
                  </a:lnTo>
                  <a:lnTo>
                    <a:pt x="25" y="30"/>
                  </a:lnTo>
                  <a:lnTo>
                    <a:pt x="40" y="20"/>
                  </a:lnTo>
                  <a:lnTo>
                    <a:pt x="59" y="10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4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60"/>
                  </a:lnTo>
                  <a:lnTo>
                    <a:pt x="198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203" y="135"/>
                  </a:lnTo>
                  <a:lnTo>
                    <a:pt x="198" y="135"/>
                  </a:lnTo>
                  <a:close/>
                </a:path>
              </a:pathLst>
            </a:cu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0" name="Freeform 10"/>
            <p:cNvSpPr>
              <a:spLocks/>
            </p:cNvSpPr>
            <p:nvPr/>
          </p:nvSpPr>
          <p:spPr bwMode="auto">
            <a:xfrm>
              <a:off x="3441" y="1485"/>
              <a:ext cx="203" cy="195"/>
            </a:xfrm>
            <a:custGeom>
              <a:avLst/>
              <a:gdLst>
                <a:gd name="T0" fmla="*/ 198 w 203"/>
                <a:gd name="T1" fmla="*/ 135 h 195"/>
                <a:gd name="T2" fmla="*/ 188 w 203"/>
                <a:gd name="T3" fmla="*/ 150 h 195"/>
                <a:gd name="T4" fmla="*/ 178 w 203"/>
                <a:gd name="T5" fmla="*/ 165 h 195"/>
                <a:gd name="T6" fmla="*/ 163 w 203"/>
                <a:gd name="T7" fmla="*/ 180 h 195"/>
                <a:gd name="T8" fmla="*/ 143 w 203"/>
                <a:gd name="T9" fmla="*/ 190 h 195"/>
                <a:gd name="T10" fmla="*/ 109 w 203"/>
                <a:gd name="T11" fmla="*/ 195 h 195"/>
                <a:gd name="T12" fmla="*/ 89 w 203"/>
                <a:gd name="T13" fmla="*/ 195 h 195"/>
                <a:gd name="T14" fmla="*/ 69 w 203"/>
                <a:gd name="T15" fmla="*/ 190 h 195"/>
                <a:gd name="T16" fmla="*/ 49 w 203"/>
                <a:gd name="T17" fmla="*/ 180 h 195"/>
                <a:gd name="T18" fmla="*/ 35 w 203"/>
                <a:gd name="T19" fmla="*/ 170 h 195"/>
                <a:gd name="T20" fmla="*/ 10 w 203"/>
                <a:gd name="T21" fmla="*/ 140 h 195"/>
                <a:gd name="T22" fmla="*/ 5 w 203"/>
                <a:gd name="T23" fmla="*/ 120 h 195"/>
                <a:gd name="T24" fmla="*/ 0 w 203"/>
                <a:gd name="T25" fmla="*/ 100 h 195"/>
                <a:gd name="T26" fmla="*/ 0 w 203"/>
                <a:gd name="T27" fmla="*/ 80 h 195"/>
                <a:gd name="T28" fmla="*/ 5 w 203"/>
                <a:gd name="T29" fmla="*/ 65 h 195"/>
                <a:gd name="T30" fmla="*/ 15 w 203"/>
                <a:gd name="T31" fmla="*/ 45 h 195"/>
                <a:gd name="T32" fmla="*/ 25 w 203"/>
                <a:gd name="T33" fmla="*/ 30 h 195"/>
                <a:gd name="T34" fmla="*/ 39 w 203"/>
                <a:gd name="T35" fmla="*/ 20 h 195"/>
                <a:gd name="T36" fmla="*/ 59 w 203"/>
                <a:gd name="T37" fmla="*/ 10 h 195"/>
                <a:gd name="T38" fmla="*/ 94 w 203"/>
                <a:gd name="T39" fmla="*/ 0 h 195"/>
                <a:gd name="T40" fmla="*/ 114 w 203"/>
                <a:gd name="T41" fmla="*/ 0 h 195"/>
                <a:gd name="T42" fmla="*/ 133 w 203"/>
                <a:gd name="T43" fmla="*/ 5 h 195"/>
                <a:gd name="T44" fmla="*/ 153 w 203"/>
                <a:gd name="T45" fmla="*/ 15 h 195"/>
                <a:gd name="T46" fmla="*/ 168 w 203"/>
                <a:gd name="T47" fmla="*/ 25 h 195"/>
                <a:gd name="T48" fmla="*/ 193 w 203"/>
                <a:gd name="T49" fmla="*/ 60 h 195"/>
                <a:gd name="T50" fmla="*/ 198 w 203"/>
                <a:gd name="T51" fmla="*/ 75 h 195"/>
                <a:gd name="T52" fmla="*/ 203 w 203"/>
                <a:gd name="T53" fmla="*/ 95 h 195"/>
                <a:gd name="T54" fmla="*/ 203 w 203"/>
                <a:gd name="T55" fmla="*/ 115 h 195"/>
                <a:gd name="T56" fmla="*/ 198 w 203"/>
                <a:gd name="T57" fmla="*/ 135 h 19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03" h="195">
                  <a:moveTo>
                    <a:pt x="198" y="135"/>
                  </a:moveTo>
                  <a:lnTo>
                    <a:pt x="188" y="150"/>
                  </a:lnTo>
                  <a:lnTo>
                    <a:pt x="178" y="165"/>
                  </a:lnTo>
                  <a:lnTo>
                    <a:pt x="163" y="180"/>
                  </a:lnTo>
                  <a:lnTo>
                    <a:pt x="143" y="190"/>
                  </a:lnTo>
                  <a:lnTo>
                    <a:pt x="109" y="195"/>
                  </a:lnTo>
                  <a:lnTo>
                    <a:pt x="89" y="195"/>
                  </a:lnTo>
                  <a:lnTo>
                    <a:pt x="69" y="190"/>
                  </a:lnTo>
                  <a:lnTo>
                    <a:pt x="49" y="180"/>
                  </a:lnTo>
                  <a:lnTo>
                    <a:pt x="35" y="170"/>
                  </a:lnTo>
                  <a:lnTo>
                    <a:pt x="10" y="140"/>
                  </a:lnTo>
                  <a:lnTo>
                    <a:pt x="5" y="120"/>
                  </a:lnTo>
                  <a:lnTo>
                    <a:pt x="0" y="100"/>
                  </a:lnTo>
                  <a:lnTo>
                    <a:pt x="0" y="80"/>
                  </a:lnTo>
                  <a:lnTo>
                    <a:pt x="5" y="65"/>
                  </a:lnTo>
                  <a:lnTo>
                    <a:pt x="15" y="45"/>
                  </a:lnTo>
                  <a:lnTo>
                    <a:pt x="25" y="30"/>
                  </a:lnTo>
                  <a:lnTo>
                    <a:pt x="39" y="20"/>
                  </a:lnTo>
                  <a:lnTo>
                    <a:pt x="59" y="10"/>
                  </a:lnTo>
                  <a:lnTo>
                    <a:pt x="94" y="0"/>
                  </a:lnTo>
                  <a:lnTo>
                    <a:pt x="114" y="0"/>
                  </a:lnTo>
                  <a:lnTo>
                    <a:pt x="133" y="5"/>
                  </a:lnTo>
                  <a:lnTo>
                    <a:pt x="153" y="15"/>
                  </a:lnTo>
                  <a:lnTo>
                    <a:pt x="168" y="25"/>
                  </a:lnTo>
                  <a:lnTo>
                    <a:pt x="193" y="60"/>
                  </a:lnTo>
                  <a:lnTo>
                    <a:pt x="198" y="75"/>
                  </a:lnTo>
                  <a:lnTo>
                    <a:pt x="203" y="95"/>
                  </a:lnTo>
                  <a:lnTo>
                    <a:pt x="203" y="115"/>
                  </a:lnTo>
                  <a:lnTo>
                    <a:pt x="198" y="135"/>
                  </a:lnTo>
                  <a:close/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1" name="Freeform 11"/>
            <p:cNvSpPr>
              <a:spLocks/>
            </p:cNvSpPr>
            <p:nvPr/>
          </p:nvSpPr>
          <p:spPr bwMode="auto">
            <a:xfrm>
              <a:off x="1992" y="1112"/>
              <a:ext cx="1578" cy="553"/>
            </a:xfrm>
            <a:custGeom>
              <a:avLst/>
              <a:gdLst>
                <a:gd name="T0" fmla="*/ 108 w 1578"/>
                <a:gd name="T1" fmla="*/ 144 h 553"/>
                <a:gd name="T2" fmla="*/ 69 w 1578"/>
                <a:gd name="T3" fmla="*/ 159 h 553"/>
                <a:gd name="T4" fmla="*/ 39 w 1578"/>
                <a:gd name="T5" fmla="*/ 174 h 553"/>
                <a:gd name="T6" fmla="*/ 19 w 1578"/>
                <a:gd name="T7" fmla="*/ 189 h 553"/>
                <a:gd name="T8" fmla="*/ 5 w 1578"/>
                <a:gd name="T9" fmla="*/ 224 h 553"/>
                <a:gd name="T10" fmla="*/ 0 w 1578"/>
                <a:gd name="T11" fmla="*/ 249 h 553"/>
                <a:gd name="T12" fmla="*/ 5 w 1578"/>
                <a:gd name="T13" fmla="*/ 274 h 553"/>
                <a:gd name="T14" fmla="*/ 14 w 1578"/>
                <a:gd name="T15" fmla="*/ 324 h 553"/>
                <a:gd name="T16" fmla="*/ 34 w 1578"/>
                <a:gd name="T17" fmla="*/ 363 h 553"/>
                <a:gd name="T18" fmla="*/ 54 w 1578"/>
                <a:gd name="T19" fmla="*/ 388 h 553"/>
                <a:gd name="T20" fmla="*/ 79 w 1578"/>
                <a:gd name="T21" fmla="*/ 408 h 553"/>
                <a:gd name="T22" fmla="*/ 108 w 1578"/>
                <a:gd name="T23" fmla="*/ 428 h 553"/>
                <a:gd name="T24" fmla="*/ 178 w 1578"/>
                <a:gd name="T25" fmla="*/ 433 h 553"/>
                <a:gd name="T26" fmla="*/ 262 w 1578"/>
                <a:gd name="T27" fmla="*/ 448 h 553"/>
                <a:gd name="T28" fmla="*/ 267 w 1578"/>
                <a:gd name="T29" fmla="*/ 448 h 553"/>
                <a:gd name="T30" fmla="*/ 262 w 1578"/>
                <a:gd name="T31" fmla="*/ 448 h 553"/>
                <a:gd name="T32" fmla="*/ 247 w 1578"/>
                <a:gd name="T33" fmla="*/ 448 h 553"/>
                <a:gd name="T34" fmla="*/ 336 w 1578"/>
                <a:gd name="T35" fmla="*/ 468 h 553"/>
                <a:gd name="T36" fmla="*/ 440 w 1578"/>
                <a:gd name="T37" fmla="*/ 493 h 553"/>
                <a:gd name="T38" fmla="*/ 514 w 1578"/>
                <a:gd name="T39" fmla="*/ 503 h 553"/>
                <a:gd name="T40" fmla="*/ 588 w 1578"/>
                <a:gd name="T41" fmla="*/ 518 h 553"/>
                <a:gd name="T42" fmla="*/ 643 w 1578"/>
                <a:gd name="T43" fmla="*/ 528 h 553"/>
                <a:gd name="T44" fmla="*/ 742 w 1578"/>
                <a:gd name="T45" fmla="*/ 538 h 553"/>
                <a:gd name="T46" fmla="*/ 890 w 1578"/>
                <a:gd name="T47" fmla="*/ 553 h 553"/>
                <a:gd name="T48" fmla="*/ 994 w 1578"/>
                <a:gd name="T49" fmla="*/ 543 h 553"/>
                <a:gd name="T50" fmla="*/ 1137 w 1578"/>
                <a:gd name="T51" fmla="*/ 523 h 553"/>
                <a:gd name="T52" fmla="*/ 1251 w 1578"/>
                <a:gd name="T53" fmla="*/ 493 h 553"/>
                <a:gd name="T54" fmla="*/ 1469 w 1578"/>
                <a:gd name="T55" fmla="*/ 349 h 553"/>
                <a:gd name="T56" fmla="*/ 1484 w 1578"/>
                <a:gd name="T57" fmla="*/ 339 h 553"/>
                <a:gd name="T58" fmla="*/ 1523 w 1578"/>
                <a:gd name="T59" fmla="*/ 314 h 553"/>
                <a:gd name="T60" fmla="*/ 1543 w 1578"/>
                <a:gd name="T61" fmla="*/ 294 h 553"/>
                <a:gd name="T62" fmla="*/ 1563 w 1578"/>
                <a:gd name="T63" fmla="*/ 274 h 553"/>
                <a:gd name="T64" fmla="*/ 1573 w 1578"/>
                <a:gd name="T65" fmla="*/ 254 h 553"/>
                <a:gd name="T66" fmla="*/ 1578 w 1578"/>
                <a:gd name="T67" fmla="*/ 229 h 553"/>
                <a:gd name="T68" fmla="*/ 1578 w 1578"/>
                <a:gd name="T69" fmla="*/ 204 h 553"/>
                <a:gd name="T70" fmla="*/ 1573 w 1578"/>
                <a:gd name="T71" fmla="*/ 174 h 553"/>
                <a:gd name="T72" fmla="*/ 1548 w 1578"/>
                <a:gd name="T73" fmla="*/ 109 h 553"/>
                <a:gd name="T74" fmla="*/ 1528 w 1578"/>
                <a:gd name="T75" fmla="*/ 55 h 553"/>
                <a:gd name="T76" fmla="*/ 1513 w 1578"/>
                <a:gd name="T77" fmla="*/ 30 h 553"/>
                <a:gd name="T78" fmla="*/ 1479 w 1578"/>
                <a:gd name="T79" fmla="*/ 10 h 553"/>
                <a:gd name="T80" fmla="*/ 1449 w 1578"/>
                <a:gd name="T81" fmla="*/ 0 h 553"/>
                <a:gd name="T82" fmla="*/ 1043 w 1578"/>
                <a:gd name="T83" fmla="*/ 129 h 553"/>
                <a:gd name="T84" fmla="*/ 761 w 1578"/>
                <a:gd name="T85" fmla="*/ 214 h 553"/>
                <a:gd name="T86" fmla="*/ 667 w 1578"/>
                <a:gd name="T87" fmla="*/ 239 h 553"/>
                <a:gd name="T88" fmla="*/ 628 w 1578"/>
                <a:gd name="T89" fmla="*/ 249 h 553"/>
                <a:gd name="T90" fmla="*/ 361 w 1578"/>
                <a:gd name="T91" fmla="*/ 194 h 553"/>
                <a:gd name="T92" fmla="*/ 113 w 1578"/>
                <a:gd name="T93" fmla="*/ 144 h 553"/>
                <a:gd name="T94" fmla="*/ 108 w 1578"/>
                <a:gd name="T95" fmla="*/ 144 h 553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78" h="553">
                  <a:moveTo>
                    <a:pt x="108" y="144"/>
                  </a:moveTo>
                  <a:lnTo>
                    <a:pt x="69" y="159"/>
                  </a:lnTo>
                  <a:lnTo>
                    <a:pt x="39" y="174"/>
                  </a:lnTo>
                  <a:lnTo>
                    <a:pt x="19" y="189"/>
                  </a:lnTo>
                  <a:lnTo>
                    <a:pt x="5" y="224"/>
                  </a:lnTo>
                  <a:lnTo>
                    <a:pt x="0" y="249"/>
                  </a:lnTo>
                  <a:lnTo>
                    <a:pt x="5" y="274"/>
                  </a:lnTo>
                  <a:lnTo>
                    <a:pt x="14" y="324"/>
                  </a:lnTo>
                  <a:lnTo>
                    <a:pt x="34" y="363"/>
                  </a:lnTo>
                  <a:lnTo>
                    <a:pt x="54" y="388"/>
                  </a:lnTo>
                  <a:lnTo>
                    <a:pt x="79" y="408"/>
                  </a:lnTo>
                  <a:lnTo>
                    <a:pt x="108" y="428"/>
                  </a:lnTo>
                  <a:lnTo>
                    <a:pt x="178" y="433"/>
                  </a:lnTo>
                  <a:lnTo>
                    <a:pt x="262" y="448"/>
                  </a:lnTo>
                  <a:lnTo>
                    <a:pt x="267" y="448"/>
                  </a:lnTo>
                  <a:lnTo>
                    <a:pt x="262" y="448"/>
                  </a:lnTo>
                  <a:lnTo>
                    <a:pt x="247" y="448"/>
                  </a:lnTo>
                  <a:lnTo>
                    <a:pt x="336" y="468"/>
                  </a:lnTo>
                  <a:lnTo>
                    <a:pt x="440" y="493"/>
                  </a:lnTo>
                  <a:lnTo>
                    <a:pt x="514" y="503"/>
                  </a:lnTo>
                  <a:lnTo>
                    <a:pt x="588" y="518"/>
                  </a:lnTo>
                  <a:lnTo>
                    <a:pt x="643" y="528"/>
                  </a:lnTo>
                  <a:lnTo>
                    <a:pt x="742" y="538"/>
                  </a:lnTo>
                  <a:lnTo>
                    <a:pt x="890" y="553"/>
                  </a:lnTo>
                  <a:lnTo>
                    <a:pt x="994" y="543"/>
                  </a:lnTo>
                  <a:lnTo>
                    <a:pt x="1137" y="523"/>
                  </a:lnTo>
                  <a:lnTo>
                    <a:pt x="1251" y="493"/>
                  </a:lnTo>
                  <a:lnTo>
                    <a:pt x="1469" y="349"/>
                  </a:lnTo>
                  <a:lnTo>
                    <a:pt x="1484" y="339"/>
                  </a:lnTo>
                  <a:lnTo>
                    <a:pt x="1523" y="314"/>
                  </a:lnTo>
                  <a:lnTo>
                    <a:pt x="1543" y="294"/>
                  </a:lnTo>
                  <a:lnTo>
                    <a:pt x="1563" y="274"/>
                  </a:lnTo>
                  <a:lnTo>
                    <a:pt x="1573" y="254"/>
                  </a:lnTo>
                  <a:lnTo>
                    <a:pt x="1578" y="229"/>
                  </a:lnTo>
                  <a:lnTo>
                    <a:pt x="1578" y="204"/>
                  </a:lnTo>
                  <a:lnTo>
                    <a:pt x="1573" y="174"/>
                  </a:lnTo>
                  <a:lnTo>
                    <a:pt x="1548" y="109"/>
                  </a:lnTo>
                  <a:lnTo>
                    <a:pt x="1528" y="55"/>
                  </a:lnTo>
                  <a:lnTo>
                    <a:pt x="1513" y="30"/>
                  </a:lnTo>
                  <a:lnTo>
                    <a:pt x="1479" y="10"/>
                  </a:lnTo>
                  <a:lnTo>
                    <a:pt x="1449" y="0"/>
                  </a:lnTo>
                  <a:lnTo>
                    <a:pt x="1043" y="129"/>
                  </a:lnTo>
                  <a:lnTo>
                    <a:pt x="761" y="214"/>
                  </a:lnTo>
                  <a:lnTo>
                    <a:pt x="667" y="239"/>
                  </a:lnTo>
                  <a:lnTo>
                    <a:pt x="628" y="249"/>
                  </a:lnTo>
                  <a:lnTo>
                    <a:pt x="361" y="194"/>
                  </a:lnTo>
                  <a:lnTo>
                    <a:pt x="113" y="144"/>
                  </a:lnTo>
                  <a:lnTo>
                    <a:pt x="108" y="14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2" name="Freeform 12"/>
            <p:cNvSpPr>
              <a:spLocks/>
            </p:cNvSpPr>
            <p:nvPr/>
          </p:nvSpPr>
          <p:spPr bwMode="auto">
            <a:xfrm>
              <a:off x="2006" y="1127"/>
              <a:ext cx="1578" cy="553"/>
            </a:xfrm>
            <a:custGeom>
              <a:avLst/>
              <a:gdLst>
                <a:gd name="T0" fmla="*/ 109 w 1578"/>
                <a:gd name="T1" fmla="*/ 144 h 553"/>
                <a:gd name="T2" fmla="*/ 70 w 1578"/>
                <a:gd name="T3" fmla="*/ 159 h 553"/>
                <a:gd name="T4" fmla="*/ 40 w 1578"/>
                <a:gd name="T5" fmla="*/ 174 h 553"/>
                <a:gd name="T6" fmla="*/ 20 w 1578"/>
                <a:gd name="T7" fmla="*/ 189 h 553"/>
                <a:gd name="T8" fmla="*/ 5 w 1578"/>
                <a:gd name="T9" fmla="*/ 224 h 553"/>
                <a:gd name="T10" fmla="*/ 0 w 1578"/>
                <a:gd name="T11" fmla="*/ 249 h 553"/>
                <a:gd name="T12" fmla="*/ 5 w 1578"/>
                <a:gd name="T13" fmla="*/ 274 h 553"/>
                <a:gd name="T14" fmla="*/ 15 w 1578"/>
                <a:gd name="T15" fmla="*/ 324 h 553"/>
                <a:gd name="T16" fmla="*/ 35 w 1578"/>
                <a:gd name="T17" fmla="*/ 363 h 553"/>
                <a:gd name="T18" fmla="*/ 55 w 1578"/>
                <a:gd name="T19" fmla="*/ 388 h 553"/>
                <a:gd name="T20" fmla="*/ 80 w 1578"/>
                <a:gd name="T21" fmla="*/ 408 h 553"/>
                <a:gd name="T22" fmla="*/ 109 w 1578"/>
                <a:gd name="T23" fmla="*/ 428 h 553"/>
                <a:gd name="T24" fmla="*/ 179 w 1578"/>
                <a:gd name="T25" fmla="*/ 433 h 553"/>
                <a:gd name="T26" fmla="*/ 263 w 1578"/>
                <a:gd name="T27" fmla="*/ 448 h 553"/>
                <a:gd name="T28" fmla="*/ 268 w 1578"/>
                <a:gd name="T29" fmla="*/ 448 h 553"/>
                <a:gd name="T30" fmla="*/ 263 w 1578"/>
                <a:gd name="T31" fmla="*/ 448 h 553"/>
                <a:gd name="T32" fmla="*/ 248 w 1578"/>
                <a:gd name="T33" fmla="*/ 448 h 553"/>
                <a:gd name="T34" fmla="*/ 337 w 1578"/>
                <a:gd name="T35" fmla="*/ 468 h 553"/>
                <a:gd name="T36" fmla="*/ 441 w 1578"/>
                <a:gd name="T37" fmla="*/ 493 h 553"/>
                <a:gd name="T38" fmla="*/ 515 w 1578"/>
                <a:gd name="T39" fmla="*/ 503 h 553"/>
                <a:gd name="T40" fmla="*/ 589 w 1578"/>
                <a:gd name="T41" fmla="*/ 518 h 553"/>
                <a:gd name="T42" fmla="*/ 643 w 1578"/>
                <a:gd name="T43" fmla="*/ 528 h 553"/>
                <a:gd name="T44" fmla="*/ 742 w 1578"/>
                <a:gd name="T45" fmla="*/ 538 h 553"/>
                <a:gd name="T46" fmla="*/ 891 w 1578"/>
                <a:gd name="T47" fmla="*/ 553 h 553"/>
                <a:gd name="T48" fmla="*/ 995 w 1578"/>
                <a:gd name="T49" fmla="*/ 543 h 553"/>
                <a:gd name="T50" fmla="*/ 1138 w 1578"/>
                <a:gd name="T51" fmla="*/ 523 h 553"/>
                <a:gd name="T52" fmla="*/ 1252 w 1578"/>
                <a:gd name="T53" fmla="*/ 493 h 553"/>
                <a:gd name="T54" fmla="*/ 1470 w 1578"/>
                <a:gd name="T55" fmla="*/ 348 h 553"/>
                <a:gd name="T56" fmla="*/ 1484 w 1578"/>
                <a:gd name="T57" fmla="*/ 339 h 553"/>
                <a:gd name="T58" fmla="*/ 1524 w 1578"/>
                <a:gd name="T59" fmla="*/ 314 h 553"/>
                <a:gd name="T60" fmla="*/ 1544 w 1578"/>
                <a:gd name="T61" fmla="*/ 294 h 553"/>
                <a:gd name="T62" fmla="*/ 1564 w 1578"/>
                <a:gd name="T63" fmla="*/ 274 h 553"/>
                <a:gd name="T64" fmla="*/ 1573 w 1578"/>
                <a:gd name="T65" fmla="*/ 254 h 553"/>
                <a:gd name="T66" fmla="*/ 1578 w 1578"/>
                <a:gd name="T67" fmla="*/ 229 h 553"/>
                <a:gd name="T68" fmla="*/ 1578 w 1578"/>
                <a:gd name="T69" fmla="*/ 204 h 553"/>
                <a:gd name="T70" fmla="*/ 1573 w 1578"/>
                <a:gd name="T71" fmla="*/ 174 h 553"/>
                <a:gd name="T72" fmla="*/ 1549 w 1578"/>
                <a:gd name="T73" fmla="*/ 109 h 553"/>
                <a:gd name="T74" fmla="*/ 1529 w 1578"/>
                <a:gd name="T75" fmla="*/ 55 h 553"/>
                <a:gd name="T76" fmla="*/ 1514 w 1578"/>
                <a:gd name="T77" fmla="*/ 30 h 553"/>
                <a:gd name="T78" fmla="*/ 1479 w 1578"/>
                <a:gd name="T79" fmla="*/ 10 h 553"/>
                <a:gd name="T80" fmla="*/ 1450 w 1578"/>
                <a:gd name="T81" fmla="*/ 0 h 553"/>
                <a:gd name="T82" fmla="*/ 1044 w 1578"/>
                <a:gd name="T83" fmla="*/ 129 h 553"/>
                <a:gd name="T84" fmla="*/ 762 w 1578"/>
                <a:gd name="T85" fmla="*/ 214 h 553"/>
                <a:gd name="T86" fmla="*/ 668 w 1578"/>
                <a:gd name="T87" fmla="*/ 239 h 553"/>
                <a:gd name="T88" fmla="*/ 629 w 1578"/>
                <a:gd name="T89" fmla="*/ 249 h 553"/>
                <a:gd name="T90" fmla="*/ 362 w 1578"/>
                <a:gd name="T91" fmla="*/ 194 h 553"/>
                <a:gd name="T92" fmla="*/ 109 w 1578"/>
                <a:gd name="T93" fmla="*/ 144 h 55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78" h="553">
                  <a:moveTo>
                    <a:pt x="109" y="144"/>
                  </a:moveTo>
                  <a:lnTo>
                    <a:pt x="70" y="159"/>
                  </a:lnTo>
                  <a:lnTo>
                    <a:pt x="40" y="174"/>
                  </a:lnTo>
                  <a:lnTo>
                    <a:pt x="20" y="189"/>
                  </a:lnTo>
                  <a:lnTo>
                    <a:pt x="5" y="224"/>
                  </a:lnTo>
                  <a:lnTo>
                    <a:pt x="0" y="249"/>
                  </a:lnTo>
                  <a:lnTo>
                    <a:pt x="5" y="274"/>
                  </a:lnTo>
                  <a:lnTo>
                    <a:pt x="15" y="324"/>
                  </a:lnTo>
                  <a:lnTo>
                    <a:pt x="35" y="363"/>
                  </a:lnTo>
                  <a:lnTo>
                    <a:pt x="55" y="388"/>
                  </a:lnTo>
                  <a:lnTo>
                    <a:pt x="80" y="408"/>
                  </a:lnTo>
                  <a:lnTo>
                    <a:pt x="109" y="428"/>
                  </a:lnTo>
                  <a:lnTo>
                    <a:pt x="179" y="433"/>
                  </a:lnTo>
                  <a:lnTo>
                    <a:pt x="263" y="448"/>
                  </a:lnTo>
                  <a:lnTo>
                    <a:pt x="268" y="448"/>
                  </a:lnTo>
                  <a:lnTo>
                    <a:pt x="263" y="448"/>
                  </a:lnTo>
                  <a:lnTo>
                    <a:pt x="248" y="448"/>
                  </a:lnTo>
                  <a:lnTo>
                    <a:pt x="337" y="468"/>
                  </a:lnTo>
                  <a:lnTo>
                    <a:pt x="441" y="493"/>
                  </a:lnTo>
                  <a:lnTo>
                    <a:pt x="515" y="503"/>
                  </a:lnTo>
                  <a:lnTo>
                    <a:pt x="589" y="518"/>
                  </a:lnTo>
                  <a:lnTo>
                    <a:pt x="643" y="528"/>
                  </a:lnTo>
                  <a:lnTo>
                    <a:pt x="742" y="538"/>
                  </a:lnTo>
                  <a:lnTo>
                    <a:pt x="891" y="553"/>
                  </a:lnTo>
                  <a:lnTo>
                    <a:pt x="995" y="543"/>
                  </a:lnTo>
                  <a:lnTo>
                    <a:pt x="1138" y="523"/>
                  </a:lnTo>
                  <a:lnTo>
                    <a:pt x="1252" y="493"/>
                  </a:lnTo>
                  <a:lnTo>
                    <a:pt x="1470" y="348"/>
                  </a:lnTo>
                  <a:lnTo>
                    <a:pt x="1484" y="339"/>
                  </a:lnTo>
                  <a:lnTo>
                    <a:pt x="1524" y="314"/>
                  </a:lnTo>
                  <a:lnTo>
                    <a:pt x="1544" y="294"/>
                  </a:lnTo>
                  <a:lnTo>
                    <a:pt x="1564" y="274"/>
                  </a:lnTo>
                  <a:lnTo>
                    <a:pt x="1573" y="254"/>
                  </a:lnTo>
                  <a:lnTo>
                    <a:pt x="1578" y="229"/>
                  </a:lnTo>
                  <a:lnTo>
                    <a:pt x="1578" y="204"/>
                  </a:lnTo>
                  <a:lnTo>
                    <a:pt x="1573" y="174"/>
                  </a:lnTo>
                  <a:lnTo>
                    <a:pt x="1549" y="109"/>
                  </a:lnTo>
                  <a:lnTo>
                    <a:pt x="1529" y="55"/>
                  </a:lnTo>
                  <a:lnTo>
                    <a:pt x="1514" y="30"/>
                  </a:lnTo>
                  <a:lnTo>
                    <a:pt x="1479" y="10"/>
                  </a:lnTo>
                  <a:lnTo>
                    <a:pt x="1450" y="0"/>
                  </a:lnTo>
                  <a:lnTo>
                    <a:pt x="1044" y="129"/>
                  </a:lnTo>
                  <a:lnTo>
                    <a:pt x="762" y="214"/>
                  </a:lnTo>
                  <a:lnTo>
                    <a:pt x="668" y="239"/>
                  </a:lnTo>
                  <a:lnTo>
                    <a:pt x="629" y="249"/>
                  </a:lnTo>
                  <a:lnTo>
                    <a:pt x="362" y="194"/>
                  </a:lnTo>
                  <a:lnTo>
                    <a:pt x="109" y="144"/>
                  </a:lnTo>
                  <a:close/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3" name="Freeform 13"/>
            <p:cNvSpPr>
              <a:spLocks/>
            </p:cNvSpPr>
            <p:nvPr/>
          </p:nvSpPr>
          <p:spPr bwMode="auto">
            <a:xfrm>
              <a:off x="1922" y="1754"/>
              <a:ext cx="1895" cy="1041"/>
            </a:xfrm>
            <a:custGeom>
              <a:avLst/>
              <a:gdLst>
                <a:gd name="T0" fmla="*/ 99 w 1895"/>
                <a:gd name="T1" fmla="*/ 35 h 1041"/>
                <a:gd name="T2" fmla="*/ 40 w 1895"/>
                <a:gd name="T3" fmla="*/ 80 h 1041"/>
                <a:gd name="T4" fmla="*/ 15 w 1895"/>
                <a:gd name="T5" fmla="*/ 125 h 1041"/>
                <a:gd name="T6" fmla="*/ 0 w 1895"/>
                <a:gd name="T7" fmla="*/ 205 h 1041"/>
                <a:gd name="T8" fmla="*/ 5 w 1895"/>
                <a:gd name="T9" fmla="*/ 289 h 1041"/>
                <a:gd name="T10" fmla="*/ 30 w 1895"/>
                <a:gd name="T11" fmla="*/ 369 h 1041"/>
                <a:gd name="T12" fmla="*/ 139 w 1895"/>
                <a:gd name="T13" fmla="*/ 513 h 1041"/>
                <a:gd name="T14" fmla="*/ 258 w 1895"/>
                <a:gd name="T15" fmla="*/ 598 h 1041"/>
                <a:gd name="T16" fmla="*/ 436 w 1895"/>
                <a:gd name="T17" fmla="*/ 708 h 1041"/>
                <a:gd name="T18" fmla="*/ 559 w 1895"/>
                <a:gd name="T19" fmla="*/ 832 h 1041"/>
                <a:gd name="T20" fmla="*/ 638 w 1895"/>
                <a:gd name="T21" fmla="*/ 897 h 1041"/>
                <a:gd name="T22" fmla="*/ 727 w 1895"/>
                <a:gd name="T23" fmla="*/ 971 h 1041"/>
                <a:gd name="T24" fmla="*/ 782 w 1895"/>
                <a:gd name="T25" fmla="*/ 996 h 1041"/>
                <a:gd name="T26" fmla="*/ 861 w 1895"/>
                <a:gd name="T27" fmla="*/ 1011 h 1041"/>
                <a:gd name="T28" fmla="*/ 1000 w 1895"/>
                <a:gd name="T29" fmla="*/ 1036 h 1041"/>
                <a:gd name="T30" fmla="*/ 1059 w 1895"/>
                <a:gd name="T31" fmla="*/ 1036 h 1041"/>
                <a:gd name="T32" fmla="*/ 1103 w 1895"/>
                <a:gd name="T33" fmla="*/ 1011 h 1041"/>
                <a:gd name="T34" fmla="*/ 1178 w 1895"/>
                <a:gd name="T35" fmla="*/ 996 h 1041"/>
                <a:gd name="T36" fmla="*/ 1227 w 1895"/>
                <a:gd name="T37" fmla="*/ 966 h 1041"/>
                <a:gd name="T38" fmla="*/ 1277 w 1895"/>
                <a:gd name="T39" fmla="*/ 887 h 1041"/>
                <a:gd name="T40" fmla="*/ 1326 w 1895"/>
                <a:gd name="T41" fmla="*/ 752 h 1041"/>
                <a:gd name="T42" fmla="*/ 1346 w 1895"/>
                <a:gd name="T43" fmla="*/ 717 h 1041"/>
                <a:gd name="T44" fmla="*/ 1420 w 1895"/>
                <a:gd name="T45" fmla="*/ 653 h 1041"/>
                <a:gd name="T46" fmla="*/ 1460 w 1895"/>
                <a:gd name="T47" fmla="*/ 613 h 1041"/>
                <a:gd name="T48" fmla="*/ 1494 w 1895"/>
                <a:gd name="T49" fmla="*/ 583 h 1041"/>
                <a:gd name="T50" fmla="*/ 1687 w 1895"/>
                <a:gd name="T51" fmla="*/ 503 h 1041"/>
                <a:gd name="T52" fmla="*/ 1781 w 1895"/>
                <a:gd name="T53" fmla="*/ 439 h 1041"/>
                <a:gd name="T54" fmla="*/ 1826 w 1895"/>
                <a:gd name="T55" fmla="*/ 379 h 1041"/>
                <a:gd name="T56" fmla="*/ 1895 w 1895"/>
                <a:gd name="T57" fmla="*/ 229 h 1041"/>
                <a:gd name="T58" fmla="*/ 1895 w 1895"/>
                <a:gd name="T59" fmla="*/ 190 h 1041"/>
                <a:gd name="T60" fmla="*/ 1850 w 1895"/>
                <a:gd name="T61" fmla="*/ 120 h 1041"/>
                <a:gd name="T62" fmla="*/ 1796 w 1895"/>
                <a:gd name="T63" fmla="*/ 65 h 1041"/>
                <a:gd name="T64" fmla="*/ 1697 w 1895"/>
                <a:gd name="T65" fmla="*/ 10 h 1041"/>
                <a:gd name="T66" fmla="*/ 1583 w 1895"/>
                <a:gd name="T67" fmla="*/ 0 h 1041"/>
                <a:gd name="T68" fmla="*/ 455 w 1895"/>
                <a:gd name="T69" fmla="*/ 5 h 1041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895" h="1041">
                  <a:moveTo>
                    <a:pt x="159" y="0"/>
                  </a:moveTo>
                  <a:lnTo>
                    <a:pt x="99" y="35"/>
                  </a:lnTo>
                  <a:lnTo>
                    <a:pt x="55" y="65"/>
                  </a:lnTo>
                  <a:lnTo>
                    <a:pt x="40" y="80"/>
                  </a:lnTo>
                  <a:lnTo>
                    <a:pt x="25" y="95"/>
                  </a:lnTo>
                  <a:lnTo>
                    <a:pt x="15" y="125"/>
                  </a:lnTo>
                  <a:lnTo>
                    <a:pt x="5" y="165"/>
                  </a:lnTo>
                  <a:lnTo>
                    <a:pt x="0" y="205"/>
                  </a:lnTo>
                  <a:lnTo>
                    <a:pt x="0" y="249"/>
                  </a:lnTo>
                  <a:lnTo>
                    <a:pt x="5" y="289"/>
                  </a:lnTo>
                  <a:lnTo>
                    <a:pt x="15" y="329"/>
                  </a:lnTo>
                  <a:lnTo>
                    <a:pt x="30" y="369"/>
                  </a:lnTo>
                  <a:lnTo>
                    <a:pt x="65" y="419"/>
                  </a:lnTo>
                  <a:lnTo>
                    <a:pt x="139" y="513"/>
                  </a:lnTo>
                  <a:lnTo>
                    <a:pt x="183" y="548"/>
                  </a:lnTo>
                  <a:lnTo>
                    <a:pt x="258" y="598"/>
                  </a:lnTo>
                  <a:lnTo>
                    <a:pt x="386" y="678"/>
                  </a:lnTo>
                  <a:lnTo>
                    <a:pt x="436" y="708"/>
                  </a:lnTo>
                  <a:lnTo>
                    <a:pt x="485" y="752"/>
                  </a:lnTo>
                  <a:lnTo>
                    <a:pt x="559" y="832"/>
                  </a:lnTo>
                  <a:lnTo>
                    <a:pt x="589" y="857"/>
                  </a:lnTo>
                  <a:lnTo>
                    <a:pt x="638" y="897"/>
                  </a:lnTo>
                  <a:lnTo>
                    <a:pt x="688" y="937"/>
                  </a:lnTo>
                  <a:lnTo>
                    <a:pt x="727" y="971"/>
                  </a:lnTo>
                  <a:lnTo>
                    <a:pt x="752" y="986"/>
                  </a:lnTo>
                  <a:lnTo>
                    <a:pt x="782" y="996"/>
                  </a:lnTo>
                  <a:lnTo>
                    <a:pt x="817" y="1006"/>
                  </a:lnTo>
                  <a:lnTo>
                    <a:pt x="861" y="1011"/>
                  </a:lnTo>
                  <a:lnTo>
                    <a:pt x="940" y="1026"/>
                  </a:lnTo>
                  <a:lnTo>
                    <a:pt x="1000" y="1036"/>
                  </a:lnTo>
                  <a:lnTo>
                    <a:pt x="1039" y="1041"/>
                  </a:lnTo>
                  <a:lnTo>
                    <a:pt x="1059" y="1036"/>
                  </a:lnTo>
                  <a:lnTo>
                    <a:pt x="1084" y="1021"/>
                  </a:lnTo>
                  <a:lnTo>
                    <a:pt x="1103" y="1011"/>
                  </a:lnTo>
                  <a:lnTo>
                    <a:pt x="1128" y="1006"/>
                  </a:lnTo>
                  <a:lnTo>
                    <a:pt x="1178" y="996"/>
                  </a:lnTo>
                  <a:lnTo>
                    <a:pt x="1202" y="986"/>
                  </a:lnTo>
                  <a:lnTo>
                    <a:pt x="1227" y="966"/>
                  </a:lnTo>
                  <a:lnTo>
                    <a:pt x="1252" y="932"/>
                  </a:lnTo>
                  <a:lnTo>
                    <a:pt x="1277" y="887"/>
                  </a:lnTo>
                  <a:lnTo>
                    <a:pt x="1311" y="802"/>
                  </a:lnTo>
                  <a:lnTo>
                    <a:pt x="1326" y="752"/>
                  </a:lnTo>
                  <a:lnTo>
                    <a:pt x="1331" y="732"/>
                  </a:lnTo>
                  <a:lnTo>
                    <a:pt x="1346" y="717"/>
                  </a:lnTo>
                  <a:lnTo>
                    <a:pt x="1395" y="678"/>
                  </a:lnTo>
                  <a:lnTo>
                    <a:pt x="1420" y="653"/>
                  </a:lnTo>
                  <a:lnTo>
                    <a:pt x="1440" y="638"/>
                  </a:lnTo>
                  <a:lnTo>
                    <a:pt x="1460" y="613"/>
                  </a:lnTo>
                  <a:lnTo>
                    <a:pt x="1474" y="598"/>
                  </a:lnTo>
                  <a:lnTo>
                    <a:pt x="1494" y="583"/>
                  </a:lnTo>
                  <a:lnTo>
                    <a:pt x="1583" y="543"/>
                  </a:lnTo>
                  <a:lnTo>
                    <a:pt x="1687" y="503"/>
                  </a:lnTo>
                  <a:lnTo>
                    <a:pt x="1756" y="459"/>
                  </a:lnTo>
                  <a:lnTo>
                    <a:pt x="1781" y="439"/>
                  </a:lnTo>
                  <a:lnTo>
                    <a:pt x="1801" y="419"/>
                  </a:lnTo>
                  <a:lnTo>
                    <a:pt x="1826" y="379"/>
                  </a:lnTo>
                  <a:lnTo>
                    <a:pt x="1875" y="279"/>
                  </a:lnTo>
                  <a:lnTo>
                    <a:pt x="1895" y="229"/>
                  </a:lnTo>
                  <a:lnTo>
                    <a:pt x="1895" y="210"/>
                  </a:lnTo>
                  <a:lnTo>
                    <a:pt x="1895" y="190"/>
                  </a:lnTo>
                  <a:lnTo>
                    <a:pt x="1875" y="155"/>
                  </a:lnTo>
                  <a:lnTo>
                    <a:pt x="1850" y="120"/>
                  </a:lnTo>
                  <a:lnTo>
                    <a:pt x="1821" y="85"/>
                  </a:lnTo>
                  <a:lnTo>
                    <a:pt x="1796" y="65"/>
                  </a:lnTo>
                  <a:lnTo>
                    <a:pt x="1751" y="35"/>
                  </a:lnTo>
                  <a:lnTo>
                    <a:pt x="1697" y="10"/>
                  </a:lnTo>
                  <a:lnTo>
                    <a:pt x="1648" y="5"/>
                  </a:lnTo>
                  <a:lnTo>
                    <a:pt x="1583" y="0"/>
                  </a:lnTo>
                  <a:lnTo>
                    <a:pt x="1494" y="0"/>
                  </a:lnTo>
                  <a:lnTo>
                    <a:pt x="455" y="5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FFFFFF"/>
            </a:solidFill>
            <a:ln w="555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Freeform 14"/>
            <p:cNvSpPr>
              <a:spLocks/>
            </p:cNvSpPr>
            <p:nvPr/>
          </p:nvSpPr>
          <p:spPr bwMode="auto">
            <a:xfrm>
              <a:off x="2086" y="1187"/>
              <a:ext cx="1493" cy="936"/>
            </a:xfrm>
            <a:custGeom>
              <a:avLst/>
              <a:gdLst>
                <a:gd name="T0" fmla="*/ 128 w 1493"/>
                <a:gd name="T1" fmla="*/ 209 h 936"/>
                <a:gd name="T2" fmla="*/ 79 w 1493"/>
                <a:gd name="T3" fmla="*/ 283 h 936"/>
                <a:gd name="T4" fmla="*/ 39 w 1493"/>
                <a:gd name="T5" fmla="*/ 358 h 936"/>
                <a:gd name="T6" fmla="*/ 24 w 1493"/>
                <a:gd name="T7" fmla="*/ 393 h 936"/>
                <a:gd name="T8" fmla="*/ 9 w 1493"/>
                <a:gd name="T9" fmla="*/ 433 h 936"/>
                <a:gd name="T10" fmla="*/ 5 w 1493"/>
                <a:gd name="T11" fmla="*/ 473 h 936"/>
                <a:gd name="T12" fmla="*/ 0 w 1493"/>
                <a:gd name="T13" fmla="*/ 513 h 936"/>
                <a:gd name="T14" fmla="*/ 5 w 1493"/>
                <a:gd name="T15" fmla="*/ 557 h 936"/>
                <a:gd name="T16" fmla="*/ 14 w 1493"/>
                <a:gd name="T17" fmla="*/ 602 h 936"/>
                <a:gd name="T18" fmla="*/ 29 w 1493"/>
                <a:gd name="T19" fmla="*/ 647 h 936"/>
                <a:gd name="T20" fmla="*/ 54 w 1493"/>
                <a:gd name="T21" fmla="*/ 692 h 936"/>
                <a:gd name="T22" fmla="*/ 89 w 1493"/>
                <a:gd name="T23" fmla="*/ 732 h 936"/>
                <a:gd name="T24" fmla="*/ 128 w 1493"/>
                <a:gd name="T25" fmla="*/ 772 h 936"/>
                <a:gd name="T26" fmla="*/ 197 w 1493"/>
                <a:gd name="T27" fmla="*/ 816 h 936"/>
                <a:gd name="T28" fmla="*/ 222 w 1493"/>
                <a:gd name="T29" fmla="*/ 826 h 936"/>
                <a:gd name="T30" fmla="*/ 242 w 1493"/>
                <a:gd name="T31" fmla="*/ 831 h 936"/>
                <a:gd name="T32" fmla="*/ 282 w 1493"/>
                <a:gd name="T33" fmla="*/ 831 h 936"/>
                <a:gd name="T34" fmla="*/ 346 w 1493"/>
                <a:gd name="T35" fmla="*/ 826 h 936"/>
                <a:gd name="T36" fmla="*/ 385 w 1493"/>
                <a:gd name="T37" fmla="*/ 816 h 936"/>
                <a:gd name="T38" fmla="*/ 420 w 1493"/>
                <a:gd name="T39" fmla="*/ 806 h 936"/>
                <a:gd name="T40" fmla="*/ 450 w 1493"/>
                <a:gd name="T41" fmla="*/ 791 h 936"/>
                <a:gd name="T42" fmla="*/ 470 w 1493"/>
                <a:gd name="T43" fmla="*/ 772 h 936"/>
                <a:gd name="T44" fmla="*/ 514 w 1493"/>
                <a:gd name="T45" fmla="*/ 742 h 936"/>
                <a:gd name="T46" fmla="*/ 539 w 1493"/>
                <a:gd name="T47" fmla="*/ 737 h 936"/>
                <a:gd name="T48" fmla="*/ 568 w 1493"/>
                <a:gd name="T49" fmla="*/ 732 h 936"/>
                <a:gd name="T50" fmla="*/ 638 w 1493"/>
                <a:gd name="T51" fmla="*/ 737 h 936"/>
                <a:gd name="T52" fmla="*/ 722 w 1493"/>
                <a:gd name="T53" fmla="*/ 742 h 936"/>
                <a:gd name="T54" fmla="*/ 806 w 1493"/>
                <a:gd name="T55" fmla="*/ 762 h 936"/>
                <a:gd name="T56" fmla="*/ 840 w 1493"/>
                <a:gd name="T57" fmla="*/ 772 h 936"/>
                <a:gd name="T58" fmla="*/ 875 w 1493"/>
                <a:gd name="T59" fmla="*/ 786 h 936"/>
                <a:gd name="T60" fmla="*/ 925 w 1493"/>
                <a:gd name="T61" fmla="*/ 826 h 936"/>
                <a:gd name="T62" fmla="*/ 974 w 1493"/>
                <a:gd name="T63" fmla="*/ 871 h 936"/>
                <a:gd name="T64" fmla="*/ 1024 w 1493"/>
                <a:gd name="T65" fmla="*/ 906 h 936"/>
                <a:gd name="T66" fmla="*/ 1048 w 1493"/>
                <a:gd name="T67" fmla="*/ 921 h 936"/>
                <a:gd name="T68" fmla="*/ 1073 w 1493"/>
                <a:gd name="T69" fmla="*/ 926 h 936"/>
                <a:gd name="T70" fmla="*/ 1137 w 1493"/>
                <a:gd name="T71" fmla="*/ 936 h 936"/>
                <a:gd name="T72" fmla="*/ 1207 w 1493"/>
                <a:gd name="T73" fmla="*/ 926 h 936"/>
                <a:gd name="T74" fmla="*/ 1241 w 1493"/>
                <a:gd name="T75" fmla="*/ 921 h 936"/>
                <a:gd name="T76" fmla="*/ 1276 w 1493"/>
                <a:gd name="T77" fmla="*/ 906 h 936"/>
                <a:gd name="T78" fmla="*/ 1305 w 1493"/>
                <a:gd name="T79" fmla="*/ 886 h 936"/>
                <a:gd name="T80" fmla="*/ 1330 w 1493"/>
                <a:gd name="T81" fmla="*/ 866 h 936"/>
                <a:gd name="T82" fmla="*/ 1385 w 1493"/>
                <a:gd name="T83" fmla="*/ 811 h 936"/>
                <a:gd name="T84" fmla="*/ 1439 w 1493"/>
                <a:gd name="T85" fmla="*/ 747 h 936"/>
                <a:gd name="T86" fmla="*/ 1464 w 1493"/>
                <a:gd name="T87" fmla="*/ 717 h 936"/>
                <a:gd name="T88" fmla="*/ 1484 w 1493"/>
                <a:gd name="T89" fmla="*/ 677 h 936"/>
                <a:gd name="T90" fmla="*/ 1493 w 1493"/>
                <a:gd name="T91" fmla="*/ 637 h 936"/>
                <a:gd name="T92" fmla="*/ 1493 w 1493"/>
                <a:gd name="T93" fmla="*/ 592 h 936"/>
                <a:gd name="T94" fmla="*/ 1479 w 1493"/>
                <a:gd name="T95" fmla="*/ 508 h 936"/>
                <a:gd name="T96" fmla="*/ 1464 w 1493"/>
                <a:gd name="T97" fmla="*/ 443 h 936"/>
                <a:gd name="T98" fmla="*/ 1439 w 1493"/>
                <a:gd name="T99" fmla="*/ 393 h 936"/>
                <a:gd name="T100" fmla="*/ 1414 w 1493"/>
                <a:gd name="T101" fmla="*/ 348 h 936"/>
                <a:gd name="T102" fmla="*/ 1394 w 1493"/>
                <a:gd name="T103" fmla="*/ 308 h 936"/>
                <a:gd name="T104" fmla="*/ 1380 w 1493"/>
                <a:gd name="T105" fmla="*/ 274 h 936"/>
                <a:gd name="T106" fmla="*/ 1360 w 1493"/>
                <a:gd name="T107" fmla="*/ 219 h 936"/>
                <a:gd name="T108" fmla="*/ 1345 w 1493"/>
                <a:gd name="T109" fmla="*/ 184 h 936"/>
                <a:gd name="T110" fmla="*/ 1320 w 1493"/>
                <a:gd name="T111" fmla="*/ 149 h 936"/>
                <a:gd name="T112" fmla="*/ 1291 w 1493"/>
                <a:gd name="T113" fmla="*/ 109 h 936"/>
                <a:gd name="T114" fmla="*/ 722 w 1493"/>
                <a:gd name="T115" fmla="*/ 0 h 936"/>
                <a:gd name="T116" fmla="*/ 163 w 1493"/>
                <a:gd name="T117" fmla="*/ 79 h 936"/>
                <a:gd name="T118" fmla="*/ 128 w 1493"/>
                <a:gd name="T119" fmla="*/ 209 h 9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1493" h="936">
                  <a:moveTo>
                    <a:pt x="128" y="209"/>
                  </a:moveTo>
                  <a:lnTo>
                    <a:pt x="79" y="283"/>
                  </a:lnTo>
                  <a:lnTo>
                    <a:pt x="39" y="358"/>
                  </a:lnTo>
                  <a:lnTo>
                    <a:pt x="24" y="393"/>
                  </a:lnTo>
                  <a:lnTo>
                    <a:pt x="9" y="433"/>
                  </a:lnTo>
                  <a:lnTo>
                    <a:pt x="5" y="473"/>
                  </a:lnTo>
                  <a:lnTo>
                    <a:pt x="0" y="513"/>
                  </a:lnTo>
                  <a:lnTo>
                    <a:pt x="5" y="557"/>
                  </a:lnTo>
                  <a:lnTo>
                    <a:pt x="14" y="602"/>
                  </a:lnTo>
                  <a:lnTo>
                    <a:pt x="29" y="647"/>
                  </a:lnTo>
                  <a:lnTo>
                    <a:pt x="54" y="692"/>
                  </a:lnTo>
                  <a:lnTo>
                    <a:pt x="89" y="732"/>
                  </a:lnTo>
                  <a:lnTo>
                    <a:pt x="128" y="772"/>
                  </a:lnTo>
                  <a:lnTo>
                    <a:pt x="197" y="816"/>
                  </a:lnTo>
                  <a:lnTo>
                    <a:pt x="222" y="826"/>
                  </a:lnTo>
                  <a:lnTo>
                    <a:pt x="242" y="831"/>
                  </a:lnTo>
                  <a:lnTo>
                    <a:pt x="282" y="831"/>
                  </a:lnTo>
                  <a:lnTo>
                    <a:pt x="346" y="826"/>
                  </a:lnTo>
                  <a:lnTo>
                    <a:pt x="385" y="816"/>
                  </a:lnTo>
                  <a:lnTo>
                    <a:pt x="420" y="806"/>
                  </a:lnTo>
                  <a:lnTo>
                    <a:pt x="450" y="791"/>
                  </a:lnTo>
                  <a:lnTo>
                    <a:pt x="470" y="772"/>
                  </a:lnTo>
                  <a:lnTo>
                    <a:pt x="514" y="742"/>
                  </a:lnTo>
                  <a:lnTo>
                    <a:pt x="539" y="737"/>
                  </a:lnTo>
                  <a:lnTo>
                    <a:pt x="568" y="732"/>
                  </a:lnTo>
                  <a:lnTo>
                    <a:pt x="638" y="737"/>
                  </a:lnTo>
                  <a:lnTo>
                    <a:pt x="722" y="742"/>
                  </a:lnTo>
                  <a:lnTo>
                    <a:pt x="806" y="762"/>
                  </a:lnTo>
                  <a:lnTo>
                    <a:pt x="840" y="772"/>
                  </a:lnTo>
                  <a:lnTo>
                    <a:pt x="875" y="786"/>
                  </a:lnTo>
                  <a:lnTo>
                    <a:pt x="925" y="826"/>
                  </a:lnTo>
                  <a:lnTo>
                    <a:pt x="974" y="871"/>
                  </a:lnTo>
                  <a:lnTo>
                    <a:pt x="1024" y="906"/>
                  </a:lnTo>
                  <a:lnTo>
                    <a:pt x="1048" y="921"/>
                  </a:lnTo>
                  <a:lnTo>
                    <a:pt x="1073" y="926"/>
                  </a:lnTo>
                  <a:lnTo>
                    <a:pt x="1137" y="936"/>
                  </a:lnTo>
                  <a:lnTo>
                    <a:pt x="1207" y="926"/>
                  </a:lnTo>
                  <a:lnTo>
                    <a:pt x="1241" y="921"/>
                  </a:lnTo>
                  <a:lnTo>
                    <a:pt x="1276" y="906"/>
                  </a:lnTo>
                  <a:lnTo>
                    <a:pt x="1305" y="886"/>
                  </a:lnTo>
                  <a:lnTo>
                    <a:pt x="1330" y="866"/>
                  </a:lnTo>
                  <a:lnTo>
                    <a:pt x="1385" y="811"/>
                  </a:lnTo>
                  <a:lnTo>
                    <a:pt x="1439" y="747"/>
                  </a:lnTo>
                  <a:lnTo>
                    <a:pt x="1464" y="717"/>
                  </a:lnTo>
                  <a:lnTo>
                    <a:pt x="1484" y="677"/>
                  </a:lnTo>
                  <a:lnTo>
                    <a:pt x="1493" y="637"/>
                  </a:lnTo>
                  <a:lnTo>
                    <a:pt x="1493" y="592"/>
                  </a:lnTo>
                  <a:lnTo>
                    <a:pt x="1479" y="508"/>
                  </a:lnTo>
                  <a:lnTo>
                    <a:pt x="1464" y="443"/>
                  </a:lnTo>
                  <a:lnTo>
                    <a:pt x="1439" y="393"/>
                  </a:lnTo>
                  <a:lnTo>
                    <a:pt x="1414" y="348"/>
                  </a:lnTo>
                  <a:lnTo>
                    <a:pt x="1394" y="308"/>
                  </a:lnTo>
                  <a:lnTo>
                    <a:pt x="1380" y="274"/>
                  </a:lnTo>
                  <a:lnTo>
                    <a:pt x="1360" y="219"/>
                  </a:lnTo>
                  <a:lnTo>
                    <a:pt x="1345" y="184"/>
                  </a:lnTo>
                  <a:lnTo>
                    <a:pt x="1320" y="149"/>
                  </a:lnTo>
                  <a:lnTo>
                    <a:pt x="1291" y="109"/>
                  </a:lnTo>
                  <a:lnTo>
                    <a:pt x="722" y="0"/>
                  </a:lnTo>
                  <a:lnTo>
                    <a:pt x="163" y="79"/>
                  </a:lnTo>
                  <a:lnTo>
                    <a:pt x="128" y="209"/>
                  </a:lnTo>
                  <a:close/>
                </a:path>
              </a:pathLst>
            </a:custGeom>
            <a:solidFill>
              <a:srgbClr val="FFCCCC"/>
            </a:solidFill>
            <a:ln w="555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5" name="Freeform 15"/>
            <p:cNvSpPr>
              <a:spLocks/>
            </p:cNvSpPr>
            <p:nvPr/>
          </p:nvSpPr>
          <p:spPr bwMode="auto">
            <a:xfrm>
              <a:off x="2902" y="1620"/>
              <a:ext cx="163" cy="139"/>
            </a:xfrm>
            <a:custGeom>
              <a:avLst/>
              <a:gdLst>
                <a:gd name="T0" fmla="*/ 163 w 163"/>
                <a:gd name="T1" fmla="*/ 99 h 139"/>
                <a:gd name="T2" fmla="*/ 143 w 163"/>
                <a:gd name="T3" fmla="*/ 124 h 139"/>
                <a:gd name="T4" fmla="*/ 123 w 163"/>
                <a:gd name="T5" fmla="*/ 134 h 139"/>
                <a:gd name="T6" fmla="*/ 94 w 163"/>
                <a:gd name="T7" fmla="*/ 139 h 139"/>
                <a:gd name="T8" fmla="*/ 59 w 163"/>
                <a:gd name="T9" fmla="*/ 134 h 139"/>
                <a:gd name="T10" fmla="*/ 29 w 163"/>
                <a:gd name="T11" fmla="*/ 119 h 139"/>
                <a:gd name="T12" fmla="*/ 10 w 163"/>
                <a:gd name="T13" fmla="*/ 95 h 139"/>
                <a:gd name="T14" fmla="*/ 0 w 163"/>
                <a:gd name="T15" fmla="*/ 70 h 139"/>
                <a:gd name="T16" fmla="*/ 5 w 163"/>
                <a:gd name="T17" fmla="*/ 40 h 139"/>
                <a:gd name="T18" fmla="*/ 20 w 163"/>
                <a:gd name="T19" fmla="*/ 20 h 139"/>
                <a:gd name="T20" fmla="*/ 44 w 163"/>
                <a:gd name="T21" fmla="*/ 5 h 139"/>
                <a:gd name="T22" fmla="*/ 74 w 163"/>
                <a:gd name="T23" fmla="*/ 0 h 139"/>
                <a:gd name="T24" fmla="*/ 109 w 163"/>
                <a:gd name="T25" fmla="*/ 5 h 139"/>
                <a:gd name="T26" fmla="*/ 133 w 163"/>
                <a:gd name="T27" fmla="*/ 20 h 139"/>
                <a:gd name="T28" fmla="*/ 153 w 163"/>
                <a:gd name="T29" fmla="*/ 45 h 139"/>
                <a:gd name="T30" fmla="*/ 163 w 163"/>
                <a:gd name="T31" fmla="*/ 70 h 139"/>
                <a:gd name="T32" fmla="*/ 163 w 163"/>
                <a:gd name="T33" fmla="*/ 95 h 139"/>
                <a:gd name="T34" fmla="*/ 163 w 163"/>
                <a:gd name="T35" fmla="*/ 99 h 13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3" h="139">
                  <a:moveTo>
                    <a:pt x="163" y="99"/>
                  </a:moveTo>
                  <a:lnTo>
                    <a:pt x="143" y="124"/>
                  </a:lnTo>
                  <a:lnTo>
                    <a:pt x="123" y="134"/>
                  </a:lnTo>
                  <a:lnTo>
                    <a:pt x="94" y="139"/>
                  </a:lnTo>
                  <a:lnTo>
                    <a:pt x="59" y="134"/>
                  </a:lnTo>
                  <a:lnTo>
                    <a:pt x="29" y="119"/>
                  </a:lnTo>
                  <a:lnTo>
                    <a:pt x="10" y="95"/>
                  </a:lnTo>
                  <a:lnTo>
                    <a:pt x="0" y="70"/>
                  </a:lnTo>
                  <a:lnTo>
                    <a:pt x="5" y="40"/>
                  </a:lnTo>
                  <a:lnTo>
                    <a:pt x="20" y="20"/>
                  </a:lnTo>
                  <a:lnTo>
                    <a:pt x="44" y="5"/>
                  </a:lnTo>
                  <a:lnTo>
                    <a:pt x="74" y="0"/>
                  </a:lnTo>
                  <a:lnTo>
                    <a:pt x="109" y="5"/>
                  </a:lnTo>
                  <a:lnTo>
                    <a:pt x="133" y="20"/>
                  </a:lnTo>
                  <a:lnTo>
                    <a:pt x="153" y="45"/>
                  </a:lnTo>
                  <a:lnTo>
                    <a:pt x="163" y="70"/>
                  </a:lnTo>
                  <a:lnTo>
                    <a:pt x="163" y="95"/>
                  </a:lnTo>
                  <a:lnTo>
                    <a:pt x="163" y="99"/>
                  </a:lnTo>
                  <a:close/>
                </a:path>
              </a:pathLst>
            </a:custGeom>
            <a:solidFill>
              <a:srgbClr val="D4A97E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Freeform 17"/>
            <p:cNvSpPr>
              <a:spLocks/>
            </p:cNvSpPr>
            <p:nvPr/>
          </p:nvSpPr>
          <p:spPr bwMode="auto">
            <a:xfrm>
              <a:off x="2432" y="1565"/>
              <a:ext cx="163" cy="154"/>
            </a:xfrm>
            <a:custGeom>
              <a:avLst/>
              <a:gdLst>
                <a:gd name="T0" fmla="*/ 158 w 163"/>
                <a:gd name="T1" fmla="*/ 105 h 154"/>
                <a:gd name="T2" fmla="*/ 143 w 163"/>
                <a:gd name="T3" fmla="*/ 135 h 154"/>
                <a:gd name="T4" fmla="*/ 119 w 163"/>
                <a:gd name="T5" fmla="*/ 150 h 154"/>
                <a:gd name="T6" fmla="*/ 84 w 163"/>
                <a:gd name="T7" fmla="*/ 154 h 154"/>
                <a:gd name="T8" fmla="*/ 54 w 163"/>
                <a:gd name="T9" fmla="*/ 150 h 154"/>
                <a:gd name="T10" fmla="*/ 25 w 163"/>
                <a:gd name="T11" fmla="*/ 135 h 154"/>
                <a:gd name="T12" fmla="*/ 5 w 163"/>
                <a:gd name="T13" fmla="*/ 110 h 154"/>
                <a:gd name="T14" fmla="*/ 0 w 163"/>
                <a:gd name="T15" fmla="*/ 80 h 154"/>
                <a:gd name="T16" fmla="*/ 0 w 163"/>
                <a:gd name="T17" fmla="*/ 50 h 154"/>
                <a:gd name="T18" fmla="*/ 20 w 163"/>
                <a:gd name="T19" fmla="*/ 25 h 154"/>
                <a:gd name="T20" fmla="*/ 44 w 163"/>
                <a:gd name="T21" fmla="*/ 5 h 154"/>
                <a:gd name="T22" fmla="*/ 74 w 163"/>
                <a:gd name="T23" fmla="*/ 0 h 154"/>
                <a:gd name="T24" fmla="*/ 104 w 163"/>
                <a:gd name="T25" fmla="*/ 5 h 154"/>
                <a:gd name="T26" fmla="*/ 133 w 163"/>
                <a:gd name="T27" fmla="*/ 25 h 154"/>
                <a:gd name="T28" fmla="*/ 153 w 163"/>
                <a:gd name="T29" fmla="*/ 45 h 154"/>
                <a:gd name="T30" fmla="*/ 163 w 163"/>
                <a:gd name="T31" fmla="*/ 75 h 154"/>
                <a:gd name="T32" fmla="*/ 163 w 163"/>
                <a:gd name="T33" fmla="*/ 105 h 154"/>
                <a:gd name="T34" fmla="*/ 158 w 163"/>
                <a:gd name="T35" fmla="*/ 105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3" h="154">
                  <a:moveTo>
                    <a:pt x="158" y="105"/>
                  </a:moveTo>
                  <a:lnTo>
                    <a:pt x="143" y="135"/>
                  </a:lnTo>
                  <a:lnTo>
                    <a:pt x="119" y="150"/>
                  </a:lnTo>
                  <a:lnTo>
                    <a:pt x="84" y="154"/>
                  </a:lnTo>
                  <a:lnTo>
                    <a:pt x="54" y="150"/>
                  </a:lnTo>
                  <a:lnTo>
                    <a:pt x="25" y="135"/>
                  </a:lnTo>
                  <a:lnTo>
                    <a:pt x="5" y="110"/>
                  </a:lnTo>
                  <a:lnTo>
                    <a:pt x="0" y="80"/>
                  </a:lnTo>
                  <a:lnTo>
                    <a:pt x="0" y="50"/>
                  </a:lnTo>
                  <a:lnTo>
                    <a:pt x="20" y="25"/>
                  </a:lnTo>
                  <a:lnTo>
                    <a:pt x="44" y="5"/>
                  </a:lnTo>
                  <a:lnTo>
                    <a:pt x="74" y="0"/>
                  </a:lnTo>
                  <a:lnTo>
                    <a:pt x="104" y="5"/>
                  </a:lnTo>
                  <a:lnTo>
                    <a:pt x="133" y="25"/>
                  </a:lnTo>
                  <a:lnTo>
                    <a:pt x="153" y="45"/>
                  </a:lnTo>
                  <a:lnTo>
                    <a:pt x="163" y="75"/>
                  </a:lnTo>
                  <a:lnTo>
                    <a:pt x="163" y="105"/>
                  </a:lnTo>
                  <a:lnTo>
                    <a:pt x="158" y="105"/>
                  </a:lnTo>
                  <a:close/>
                </a:path>
              </a:pathLst>
            </a:custGeom>
            <a:solidFill>
              <a:srgbClr val="D4A97E"/>
            </a:solidFill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Freeform 19"/>
            <p:cNvSpPr>
              <a:spLocks/>
            </p:cNvSpPr>
            <p:nvPr/>
          </p:nvSpPr>
          <p:spPr bwMode="auto">
            <a:xfrm>
              <a:off x="2100" y="878"/>
              <a:ext cx="1395" cy="767"/>
            </a:xfrm>
            <a:custGeom>
              <a:avLst/>
              <a:gdLst>
                <a:gd name="T0" fmla="*/ 277 w 1395"/>
                <a:gd name="T1" fmla="*/ 184 h 767"/>
                <a:gd name="T2" fmla="*/ 223 w 1395"/>
                <a:gd name="T3" fmla="*/ 159 h 767"/>
                <a:gd name="T4" fmla="*/ 179 w 1395"/>
                <a:gd name="T5" fmla="*/ 144 h 767"/>
                <a:gd name="T6" fmla="*/ 149 w 1395"/>
                <a:gd name="T7" fmla="*/ 139 h 767"/>
                <a:gd name="T8" fmla="*/ 124 w 1395"/>
                <a:gd name="T9" fmla="*/ 149 h 767"/>
                <a:gd name="T10" fmla="*/ 89 w 1395"/>
                <a:gd name="T11" fmla="*/ 169 h 767"/>
                <a:gd name="T12" fmla="*/ 55 w 1395"/>
                <a:gd name="T13" fmla="*/ 199 h 767"/>
                <a:gd name="T14" fmla="*/ 35 w 1395"/>
                <a:gd name="T15" fmla="*/ 224 h 767"/>
                <a:gd name="T16" fmla="*/ 15 w 1395"/>
                <a:gd name="T17" fmla="*/ 249 h 767"/>
                <a:gd name="T18" fmla="*/ 5 w 1395"/>
                <a:gd name="T19" fmla="*/ 284 h 767"/>
                <a:gd name="T20" fmla="*/ 0 w 1395"/>
                <a:gd name="T21" fmla="*/ 329 h 767"/>
                <a:gd name="T22" fmla="*/ 0 w 1395"/>
                <a:gd name="T23" fmla="*/ 348 h 767"/>
                <a:gd name="T24" fmla="*/ 5 w 1395"/>
                <a:gd name="T25" fmla="*/ 363 h 767"/>
                <a:gd name="T26" fmla="*/ 30 w 1395"/>
                <a:gd name="T27" fmla="*/ 408 h 767"/>
                <a:gd name="T28" fmla="*/ 70 w 1395"/>
                <a:gd name="T29" fmla="*/ 463 h 767"/>
                <a:gd name="T30" fmla="*/ 109 w 1395"/>
                <a:gd name="T31" fmla="*/ 518 h 767"/>
                <a:gd name="T32" fmla="*/ 154 w 1395"/>
                <a:gd name="T33" fmla="*/ 558 h 767"/>
                <a:gd name="T34" fmla="*/ 208 w 1395"/>
                <a:gd name="T35" fmla="*/ 592 h 767"/>
                <a:gd name="T36" fmla="*/ 272 w 1395"/>
                <a:gd name="T37" fmla="*/ 627 h 767"/>
                <a:gd name="T38" fmla="*/ 342 w 1395"/>
                <a:gd name="T39" fmla="*/ 667 h 767"/>
                <a:gd name="T40" fmla="*/ 401 w 1395"/>
                <a:gd name="T41" fmla="*/ 692 h 767"/>
                <a:gd name="T42" fmla="*/ 540 w 1395"/>
                <a:gd name="T43" fmla="*/ 742 h 767"/>
                <a:gd name="T44" fmla="*/ 614 w 1395"/>
                <a:gd name="T45" fmla="*/ 762 h 767"/>
                <a:gd name="T46" fmla="*/ 673 w 1395"/>
                <a:gd name="T47" fmla="*/ 767 h 767"/>
                <a:gd name="T48" fmla="*/ 733 w 1395"/>
                <a:gd name="T49" fmla="*/ 757 h 767"/>
                <a:gd name="T50" fmla="*/ 807 w 1395"/>
                <a:gd name="T51" fmla="*/ 742 h 767"/>
                <a:gd name="T52" fmla="*/ 886 w 1395"/>
                <a:gd name="T53" fmla="*/ 727 h 767"/>
                <a:gd name="T54" fmla="*/ 945 w 1395"/>
                <a:gd name="T55" fmla="*/ 717 h 767"/>
                <a:gd name="T56" fmla="*/ 970 w 1395"/>
                <a:gd name="T57" fmla="*/ 717 h 767"/>
                <a:gd name="T58" fmla="*/ 995 w 1395"/>
                <a:gd name="T59" fmla="*/ 707 h 767"/>
                <a:gd name="T60" fmla="*/ 1044 w 1395"/>
                <a:gd name="T61" fmla="*/ 677 h 767"/>
                <a:gd name="T62" fmla="*/ 1089 w 1395"/>
                <a:gd name="T63" fmla="*/ 642 h 767"/>
                <a:gd name="T64" fmla="*/ 1128 w 1395"/>
                <a:gd name="T65" fmla="*/ 602 h 767"/>
                <a:gd name="T66" fmla="*/ 1222 w 1395"/>
                <a:gd name="T67" fmla="*/ 518 h 767"/>
                <a:gd name="T68" fmla="*/ 1267 w 1395"/>
                <a:gd name="T69" fmla="*/ 473 h 767"/>
                <a:gd name="T70" fmla="*/ 1296 w 1395"/>
                <a:gd name="T71" fmla="*/ 443 h 767"/>
                <a:gd name="T72" fmla="*/ 1326 w 1395"/>
                <a:gd name="T73" fmla="*/ 393 h 767"/>
                <a:gd name="T74" fmla="*/ 1361 w 1395"/>
                <a:gd name="T75" fmla="*/ 304 h 767"/>
                <a:gd name="T76" fmla="*/ 1376 w 1395"/>
                <a:gd name="T77" fmla="*/ 259 h 767"/>
                <a:gd name="T78" fmla="*/ 1390 w 1395"/>
                <a:gd name="T79" fmla="*/ 214 h 767"/>
                <a:gd name="T80" fmla="*/ 1395 w 1395"/>
                <a:gd name="T81" fmla="*/ 169 h 767"/>
                <a:gd name="T82" fmla="*/ 1390 w 1395"/>
                <a:gd name="T83" fmla="*/ 139 h 767"/>
                <a:gd name="T84" fmla="*/ 1380 w 1395"/>
                <a:gd name="T85" fmla="*/ 90 h 767"/>
                <a:gd name="T86" fmla="*/ 1361 w 1395"/>
                <a:gd name="T87" fmla="*/ 50 h 767"/>
                <a:gd name="T88" fmla="*/ 1351 w 1395"/>
                <a:gd name="T89" fmla="*/ 35 h 767"/>
                <a:gd name="T90" fmla="*/ 1336 w 1395"/>
                <a:gd name="T91" fmla="*/ 20 h 767"/>
                <a:gd name="T92" fmla="*/ 1316 w 1395"/>
                <a:gd name="T93" fmla="*/ 10 h 767"/>
                <a:gd name="T94" fmla="*/ 1296 w 1395"/>
                <a:gd name="T95" fmla="*/ 5 h 767"/>
                <a:gd name="T96" fmla="*/ 1242 w 1395"/>
                <a:gd name="T97" fmla="*/ 0 h 767"/>
                <a:gd name="T98" fmla="*/ 1188 w 1395"/>
                <a:gd name="T99" fmla="*/ 0 h 767"/>
                <a:gd name="T100" fmla="*/ 1143 w 1395"/>
                <a:gd name="T101" fmla="*/ 5 h 767"/>
                <a:gd name="T102" fmla="*/ 1108 w 1395"/>
                <a:gd name="T103" fmla="*/ 15 h 767"/>
                <a:gd name="T104" fmla="*/ 1089 w 1395"/>
                <a:gd name="T105" fmla="*/ 30 h 767"/>
                <a:gd name="T106" fmla="*/ 1069 w 1395"/>
                <a:gd name="T107" fmla="*/ 55 h 767"/>
                <a:gd name="T108" fmla="*/ 1044 w 1395"/>
                <a:gd name="T109" fmla="*/ 80 h 767"/>
                <a:gd name="T110" fmla="*/ 1019 w 1395"/>
                <a:gd name="T111" fmla="*/ 99 h 767"/>
                <a:gd name="T112" fmla="*/ 891 w 1395"/>
                <a:gd name="T113" fmla="*/ 179 h 767"/>
                <a:gd name="T114" fmla="*/ 817 w 1395"/>
                <a:gd name="T115" fmla="*/ 219 h 767"/>
                <a:gd name="T116" fmla="*/ 772 w 1395"/>
                <a:gd name="T117" fmla="*/ 239 h 767"/>
                <a:gd name="T118" fmla="*/ 515 w 1395"/>
                <a:gd name="T119" fmla="*/ 214 h 767"/>
                <a:gd name="T120" fmla="*/ 282 w 1395"/>
                <a:gd name="T121" fmla="*/ 184 h 767"/>
                <a:gd name="T122" fmla="*/ 277 w 1395"/>
                <a:gd name="T123" fmla="*/ 184 h 76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95" h="767">
                  <a:moveTo>
                    <a:pt x="277" y="184"/>
                  </a:moveTo>
                  <a:lnTo>
                    <a:pt x="223" y="159"/>
                  </a:lnTo>
                  <a:lnTo>
                    <a:pt x="179" y="144"/>
                  </a:lnTo>
                  <a:lnTo>
                    <a:pt x="149" y="139"/>
                  </a:lnTo>
                  <a:lnTo>
                    <a:pt x="124" y="149"/>
                  </a:lnTo>
                  <a:lnTo>
                    <a:pt x="89" y="169"/>
                  </a:lnTo>
                  <a:lnTo>
                    <a:pt x="55" y="199"/>
                  </a:lnTo>
                  <a:lnTo>
                    <a:pt x="35" y="224"/>
                  </a:lnTo>
                  <a:lnTo>
                    <a:pt x="15" y="249"/>
                  </a:lnTo>
                  <a:lnTo>
                    <a:pt x="5" y="284"/>
                  </a:lnTo>
                  <a:lnTo>
                    <a:pt x="0" y="329"/>
                  </a:lnTo>
                  <a:lnTo>
                    <a:pt x="0" y="348"/>
                  </a:lnTo>
                  <a:lnTo>
                    <a:pt x="5" y="363"/>
                  </a:lnTo>
                  <a:lnTo>
                    <a:pt x="30" y="408"/>
                  </a:lnTo>
                  <a:lnTo>
                    <a:pt x="70" y="463"/>
                  </a:lnTo>
                  <a:lnTo>
                    <a:pt x="109" y="518"/>
                  </a:lnTo>
                  <a:lnTo>
                    <a:pt x="154" y="558"/>
                  </a:lnTo>
                  <a:lnTo>
                    <a:pt x="208" y="592"/>
                  </a:lnTo>
                  <a:lnTo>
                    <a:pt x="272" y="627"/>
                  </a:lnTo>
                  <a:lnTo>
                    <a:pt x="342" y="667"/>
                  </a:lnTo>
                  <a:lnTo>
                    <a:pt x="401" y="692"/>
                  </a:lnTo>
                  <a:lnTo>
                    <a:pt x="540" y="742"/>
                  </a:lnTo>
                  <a:lnTo>
                    <a:pt x="614" y="762"/>
                  </a:lnTo>
                  <a:lnTo>
                    <a:pt x="673" y="767"/>
                  </a:lnTo>
                  <a:lnTo>
                    <a:pt x="733" y="757"/>
                  </a:lnTo>
                  <a:lnTo>
                    <a:pt x="807" y="742"/>
                  </a:lnTo>
                  <a:lnTo>
                    <a:pt x="886" y="727"/>
                  </a:lnTo>
                  <a:lnTo>
                    <a:pt x="945" y="717"/>
                  </a:lnTo>
                  <a:lnTo>
                    <a:pt x="970" y="717"/>
                  </a:lnTo>
                  <a:lnTo>
                    <a:pt x="995" y="707"/>
                  </a:lnTo>
                  <a:lnTo>
                    <a:pt x="1044" y="677"/>
                  </a:lnTo>
                  <a:lnTo>
                    <a:pt x="1089" y="642"/>
                  </a:lnTo>
                  <a:lnTo>
                    <a:pt x="1128" y="602"/>
                  </a:lnTo>
                  <a:lnTo>
                    <a:pt x="1222" y="518"/>
                  </a:lnTo>
                  <a:lnTo>
                    <a:pt x="1267" y="473"/>
                  </a:lnTo>
                  <a:lnTo>
                    <a:pt x="1296" y="443"/>
                  </a:lnTo>
                  <a:lnTo>
                    <a:pt x="1326" y="393"/>
                  </a:lnTo>
                  <a:lnTo>
                    <a:pt x="1361" y="304"/>
                  </a:lnTo>
                  <a:lnTo>
                    <a:pt x="1376" y="259"/>
                  </a:lnTo>
                  <a:lnTo>
                    <a:pt x="1390" y="214"/>
                  </a:lnTo>
                  <a:lnTo>
                    <a:pt x="1395" y="169"/>
                  </a:lnTo>
                  <a:lnTo>
                    <a:pt x="1390" y="139"/>
                  </a:lnTo>
                  <a:lnTo>
                    <a:pt x="1380" y="90"/>
                  </a:lnTo>
                  <a:lnTo>
                    <a:pt x="1361" y="50"/>
                  </a:lnTo>
                  <a:lnTo>
                    <a:pt x="1351" y="35"/>
                  </a:lnTo>
                  <a:lnTo>
                    <a:pt x="1336" y="20"/>
                  </a:lnTo>
                  <a:lnTo>
                    <a:pt x="1316" y="10"/>
                  </a:lnTo>
                  <a:lnTo>
                    <a:pt x="1296" y="5"/>
                  </a:lnTo>
                  <a:lnTo>
                    <a:pt x="1242" y="0"/>
                  </a:lnTo>
                  <a:lnTo>
                    <a:pt x="1188" y="0"/>
                  </a:lnTo>
                  <a:lnTo>
                    <a:pt x="1143" y="5"/>
                  </a:lnTo>
                  <a:lnTo>
                    <a:pt x="1108" y="15"/>
                  </a:lnTo>
                  <a:lnTo>
                    <a:pt x="1089" y="30"/>
                  </a:lnTo>
                  <a:lnTo>
                    <a:pt x="1069" y="55"/>
                  </a:lnTo>
                  <a:lnTo>
                    <a:pt x="1044" y="80"/>
                  </a:lnTo>
                  <a:lnTo>
                    <a:pt x="1019" y="99"/>
                  </a:lnTo>
                  <a:lnTo>
                    <a:pt x="891" y="179"/>
                  </a:lnTo>
                  <a:lnTo>
                    <a:pt x="817" y="219"/>
                  </a:lnTo>
                  <a:lnTo>
                    <a:pt x="772" y="239"/>
                  </a:lnTo>
                  <a:lnTo>
                    <a:pt x="515" y="214"/>
                  </a:lnTo>
                  <a:lnTo>
                    <a:pt x="282" y="184"/>
                  </a:lnTo>
                  <a:lnTo>
                    <a:pt x="277" y="1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Freeform 20"/>
            <p:cNvSpPr>
              <a:spLocks/>
            </p:cNvSpPr>
            <p:nvPr/>
          </p:nvSpPr>
          <p:spPr bwMode="auto">
            <a:xfrm>
              <a:off x="2115" y="893"/>
              <a:ext cx="1395" cy="767"/>
            </a:xfrm>
            <a:custGeom>
              <a:avLst/>
              <a:gdLst>
                <a:gd name="T0" fmla="*/ 277 w 1395"/>
                <a:gd name="T1" fmla="*/ 184 h 767"/>
                <a:gd name="T2" fmla="*/ 223 w 1395"/>
                <a:gd name="T3" fmla="*/ 159 h 767"/>
                <a:gd name="T4" fmla="*/ 178 w 1395"/>
                <a:gd name="T5" fmla="*/ 144 h 767"/>
                <a:gd name="T6" fmla="*/ 149 w 1395"/>
                <a:gd name="T7" fmla="*/ 139 h 767"/>
                <a:gd name="T8" fmla="*/ 124 w 1395"/>
                <a:gd name="T9" fmla="*/ 149 h 767"/>
                <a:gd name="T10" fmla="*/ 89 w 1395"/>
                <a:gd name="T11" fmla="*/ 169 h 767"/>
                <a:gd name="T12" fmla="*/ 55 w 1395"/>
                <a:gd name="T13" fmla="*/ 199 h 767"/>
                <a:gd name="T14" fmla="*/ 35 w 1395"/>
                <a:gd name="T15" fmla="*/ 224 h 767"/>
                <a:gd name="T16" fmla="*/ 15 w 1395"/>
                <a:gd name="T17" fmla="*/ 249 h 767"/>
                <a:gd name="T18" fmla="*/ 5 w 1395"/>
                <a:gd name="T19" fmla="*/ 284 h 767"/>
                <a:gd name="T20" fmla="*/ 0 w 1395"/>
                <a:gd name="T21" fmla="*/ 328 h 767"/>
                <a:gd name="T22" fmla="*/ 0 w 1395"/>
                <a:gd name="T23" fmla="*/ 348 h 767"/>
                <a:gd name="T24" fmla="*/ 5 w 1395"/>
                <a:gd name="T25" fmla="*/ 363 h 767"/>
                <a:gd name="T26" fmla="*/ 30 w 1395"/>
                <a:gd name="T27" fmla="*/ 408 h 767"/>
                <a:gd name="T28" fmla="*/ 70 w 1395"/>
                <a:gd name="T29" fmla="*/ 463 h 767"/>
                <a:gd name="T30" fmla="*/ 109 w 1395"/>
                <a:gd name="T31" fmla="*/ 518 h 767"/>
                <a:gd name="T32" fmla="*/ 154 w 1395"/>
                <a:gd name="T33" fmla="*/ 558 h 767"/>
                <a:gd name="T34" fmla="*/ 208 w 1395"/>
                <a:gd name="T35" fmla="*/ 592 h 767"/>
                <a:gd name="T36" fmla="*/ 272 w 1395"/>
                <a:gd name="T37" fmla="*/ 627 h 767"/>
                <a:gd name="T38" fmla="*/ 342 w 1395"/>
                <a:gd name="T39" fmla="*/ 667 h 767"/>
                <a:gd name="T40" fmla="*/ 401 w 1395"/>
                <a:gd name="T41" fmla="*/ 692 h 767"/>
                <a:gd name="T42" fmla="*/ 539 w 1395"/>
                <a:gd name="T43" fmla="*/ 742 h 767"/>
                <a:gd name="T44" fmla="*/ 614 w 1395"/>
                <a:gd name="T45" fmla="*/ 762 h 767"/>
                <a:gd name="T46" fmla="*/ 673 w 1395"/>
                <a:gd name="T47" fmla="*/ 767 h 767"/>
                <a:gd name="T48" fmla="*/ 732 w 1395"/>
                <a:gd name="T49" fmla="*/ 757 h 767"/>
                <a:gd name="T50" fmla="*/ 807 w 1395"/>
                <a:gd name="T51" fmla="*/ 742 h 767"/>
                <a:gd name="T52" fmla="*/ 886 w 1395"/>
                <a:gd name="T53" fmla="*/ 727 h 767"/>
                <a:gd name="T54" fmla="*/ 945 w 1395"/>
                <a:gd name="T55" fmla="*/ 717 h 767"/>
                <a:gd name="T56" fmla="*/ 970 w 1395"/>
                <a:gd name="T57" fmla="*/ 717 h 767"/>
                <a:gd name="T58" fmla="*/ 995 w 1395"/>
                <a:gd name="T59" fmla="*/ 707 h 767"/>
                <a:gd name="T60" fmla="*/ 1044 w 1395"/>
                <a:gd name="T61" fmla="*/ 677 h 767"/>
                <a:gd name="T62" fmla="*/ 1088 w 1395"/>
                <a:gd name="T63" fmla="*/ 642 h 767"/>
                <a:gd name="T64" fmla="*/ 1128 w 1395"/>
                <a:gd name="T65" fmla="*/ 602 h 767"/>
                <a:gd name="T66" fmla="*/ 1222 w 1395"/>
                <a:gd name="T67" fmla="*/ 518 h 767"/>
                <a:gd name="T68" fmla="*/ 1267 w 1395"/>
                <a:gd name="T69" fmla="*/ 473 h 767"/>
                <a:gd name="T70" fmla="*/ 1296 w 1395"/>
                <a:gd name="T71" fmla="*/ 443 h 767"/>
                <a:gd name="T72" fmla="*/ 1326 w 1395"/>
                <a:gd name="T73" fmla="*/ 393 h 767"/>
                <a:gd name="T74" fmla="*/ 1361 w 1395"/>
                <a:gd name="T75" fmla="*/ 304 h 767"/>
                <a:gd name="T76" fmla="*/ 1375 w 1395"/>
                <a:gd name="T77" fmla="*/ 259 h 767"/>
                <a:gd name="T78" fmla="*/ 1390 w 1395"/>
                <a:gd name="T79" fmla="*/ 214 h 767"/>
                <a:gd name="T80" fmla="*/ 1395 w 1395"/>
                <a:gd name="T81" fmla="*/ 169 h 767"/>
                <a:gd name="T82" fmla="*/ 1390 w 1395"/>
                <a:gd name="T83" fmla="*/ 139 h 767"/>
                <a:gd name="T84" fmla="*/ 1380 w 1395"/>
                <a:gd name="T85" fmla="*/ 89 h 767"/>
                <a:gd name="T86" fmla="*/ 1361 w 1395"/>
                <a:gd name="T87" fmla="*/ 50 h 767"/>
                <a:gd name="T88" fmla="*/ 1351 w 1395"/>
                <a:gd name="T89" fmla="*/ 35 h 767"/>
                <a:gd name="T90" fmla="*/ 1336 w 1395"/>
                <a:gd name="T91" fmla="*/ 20 h 767"/>
                <a:gd name="T92" fmla="*/ 1316 w 1395"/>
                <a:gd name="T93" fmla="*/ 10 h 767"/>
                <a:gd name="T94" fmla="*/ 1296 w 1395"/>
                <a:gd name="T95" fmla="*/ 5 h 767"/>
                <a:gd name="T96" fmla="*/ 1242 w 1395"/>
                <a:gd name="T97" fmla="*/ 0 h 767"/>
                <a:gd name="T98" fmla="*/ 1187 w 1395"/>
                <a:gd name="T99" fmla="*/ 0 h 767"/>
                <a:gd name="T100" fmla="*/ 1143 w 1395"/>
                <a:gd name="T101" fmla="*/ 5 h 767"/>
                <a:gd name="T102" fmla="*/ 1108 w 1395"/>
                <a:gd name="T103" fmla="*/ 15 h 767"/>
                <a:gd name="T104" fmla="*/ 1088 w 1395"/>
                <a:gd name="T105" fmla="*/ 30 h 767"/>
                <a:gd name="T106" fmla="*/ 1069 w 1395"/>
                <a:gd name="T107" fmla="*/ 55 h 767"/>
                <a:gd name="T108" fmla="*/ 1044 w 1395"/>
                <a:gd name="T109" fmla="*/ 79 h 767"/>
                <a:gd name="T110" fmla="*/ 1019 w 1395"/>
                <a:gd name="T111" fmla="*/ 99 h 767"/>
                <a:gd name="T112" fmla="*/ 891 w 1395"/>
                <a:gd name="T113" fmla="*/ 179 h 767"/>
                <a:gd name="T114" fmla="*/ 816 w 1395"/>
                <a:gd name="T115" fmla="*/ 219 h 767"/>
                <a:gd name="T116" fmla="*/ 772 w 1395"/>
                <a:gd name="T117" fmla="*/ 239 h 767"/>
                <a:gd name="T118" fmla="*/ 515 w 1395"/>
                <a:gd name="T119" fmla="*/ 214 h 767"/>
                <a:gd name="T120" fmla="*/ 277 w 1395"/>
                <a:gd name="T121" fmla="*/ 184 h 76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395" h="767">
                  <a:moveTo>
                    <a:pt x="277" y="184"/>
                  </a:moveTo>
                  <a:lnTo>
                    <a:pt x="223" y="159"/>
                  </a:lnTo>
                  <a:lnTo>
                    <a:pt x="178" y="144"/>
                  </a:lnTo>
                  <a:lnTo>
                    <a:pt x="149" y="139"/>
                  </a:lnTo>
                  <a:lnTo>
                    <a:pt x="124" y="149"/>
                  </a:lnTo>
                  <a:lnTo>
                    <a:pt x="89" y="169"/>
                  </a:lnTo>
                  <a:lnTo>
                    <a:pt x="55" y="199"/>
                  </a:lnTo>
                  <a:lnTo>
                    <a:pt x="35" y="224"/>
                  </a:lnTo>
                  <a:lnTo>
                    <a:pt x="15" y="249"/>
                  </a:lnTo>
                  <a:lnTo>
                    <a:pt x="5" y="284"/>
                  </a:lnTo>
                  <a:lnTo>
                    <a:pt x="0" y="328"/>
                  </a:lnTo>
                  <a:lnTo>
                    <a:pt x="0" y="348"/>
                  </a:lnTo>
                  <a:lnTo>
                    <a:pt x="5" y="363"/>
                  </a:lnTo>
                  <a:lnTo>
                    <a:pt x="30" y="408"/>
                  </a:lnTo>
                  <a:lnTo>
                    <a:pt x="70" y="463"/>
                  </a:lnTo>
                  <a:lnTo>
                    <a:pt x="109" y="518"/>
                  </a:lnTo>
                  <a:lnTo>
                    <a:pt x="154" y="558"/>
                  </a:lnTo>
                  <a:lnTo>
                    <a:pt x="208" y="592"/>
                  </a:lnTo>
                  <a:lnTo>
                    <a:pt x="272" y="627"/>
                  </a:lnTo>
                  <a:lnTo>
                    <a:pt x="342" y="667"/>
                  </a:lnTo>
                  <a:lnTo>
                    <a:pt x="401" y="692"/>
                  </a:lnTo>
                  <a:lnTo>
                    <a:pt x="539" y="742"/>
                  </a:lnTo>
                  <a:lnTo>
                    <a:pt x="614" y="762"/>
                  </a:lnTo>
                  <a:lnTo>
                    <a:pt x="673" y="767"/>
                  </a:lnTo>
                  <a:lnTo>
                    <a:pt x="732" y="757"/>
                  </a:lnTo>
                  <a:lnTo>
                    <a:pt x="807" y="742"/>
                  </a:lnTo>
                  <a:lnTo>
                    <a:pt x="886" y="727"/>
                  </a:lnTo>
                  <a:lnTo>
                    <a:pt x="945" y="717"/>
                  </a:lnTo>
                  <a:lnTo>
                    <a:pt x="970" y="717"/>
                  </a:lnTo>
                  <a:lnTo>
                    <a:pt x="995" y="707"/>
                  </a:lnTo>
                  <a:lnTo>
                    <a:pt x="1044" y="677"/>
                  </a:lnTo>
                  <a:lnTo>
                    <a:pt x="1088" y="642"/>
                  </a:lnTo>
                  <a:lnTo>
                    <a:pt x="1128" y="602"/>
                  </a:lnTo>
                  <a:lnTo>
                    <a:pt x="1222" y="518"/>
                  </a:lnTo>
                  <a:lnTo>
                    <a:pt x="1267" y="473"/>
                  </a:lnTo>
                  <a:lnTo>
                    <a:pt x="1296" y="443"/>
                  </a:lnTo>
                  <a:lnTo>
                    <a:pt x="1326" y="393"/>
                  </a:lnTo>
                  <a:lnTo>
                    <a:pt x="1361" y="304"/>
                  </a:lnTo>
                  <a:lnTo>
                    <a:pt x="1375" y="259"/>
                  </a:lnTo>
                  <a:lnTo>
                    <a:pt x="1390" y="214"/>
                  </a:lnTo>
                  <a:lnTo>
                    <a:pt x="1395" y="169"/>
                  </a:lnTo>
                  <a:lnTo>
                    <a:pt x="1390" y="139"/>
                  </a:lnTo>
                  <a:lnTo>
                    <a:pt x="1380" y="89"/>
                  </a:lnTo>
                  <a:lnTo>
                    <a:pt x="1361" y="50"/>
                  </a:lnTo>
                  <a:lnTo>
                    <a:pt x="1351" y="35"/>
                  </a:lnTo>
                  <a:lnTo>
                    <a:pt x="1336" y="20"/>
                  </a:lnTo>
                  <a:lnTo>
                    <a:pt x="1316" y="10"/>
                  </a:lnTo>
                  <a:lnTo>
                    <a:pt x="1296" y="5"/>
                  </a:lnTo>
                  <a:lnTo>
                    <a:pt x="1242" y="0"/>
                  </a:lnTo>
                  <a:lnTo>
                    <a:pt x="1187" y="0"/>
                  </a:lnTo>
                  <a:lnTo>
                    <a:pt x="1143" y="5"/>
                  </a:lnTo>
                  <a:lnTo>
                    <a:pt x="1108" y="15"/>
                  </a:lnTo>
                  <a:lnTo>
                    <a:pt x="1088" y="30"/>
                  </a:lnTo>
                  <a:lnTo>
                    <a:pt x="1069" y="55"/>
                  </a:lnTo>
                  <a:lnTo>
                    <a:pt x="1044" y="79"/>
                  </a:lnTo>
                  <a:lnTo>
                    <a:pt x="1019" y="99"/>
                  </a:lnTo>
                  <a:lnTo>
                    <a:pt x="891" y="179"/>
                  </a:lnTo>
                  <a:lnTo>
                    <a:pt x="816" y="219"/>
                  </a:lnTo>
                  <a:lnTo>
                    <a:pt x="772" y="239"/>
                  </a:lnTo>
                  <a:lnTo>
                    <a:pt x="515" y="214"/>
                  </a:lnTo>
                  <a:lnTo>
                    <a:pt x="277" y="184"/>
                  </a:lnTo>
                  <a:close/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9" name="Freeform 21"/>
            <p:cNvSpPr>
              <a:spLocks/>
            </p:cNvSpPr>
            <p:nvPr/>
          </p:nvSpPr>
          <p:spPr bwMode="auto">
            <a:xfrm>
              <a:off x="2308" y="410"/>
              <a:ext cx="989" cy="1065"/>
            </a:xfrm>
            <a:custGeom>
              <a:avLst/>
              <a:gdLst>
                <a:gd name="T0" fmla="*/ 104 w 989"/>
                <a:gd name="T1" fmla="*/ 84 h 1065"/>
                <a:gd name="T2" fmla="*/ 158 w 989"/>
                <a:gd name="T3" fmla="*/ 239 h 1065"/>
                <a:gd name="T4" fmla="*/ 203 w 989"/>
                <a:gd name="T5" fmla="*/ 383 h 1065"/>
                <a:gd name="T6" fmla="*/ 178 w 989"/>
                <a:gd name="T7" fmla="*/ 503 h 1065"/>
                <a:gd name="T8" fmla="*/ 158 w 989"/>
                <a:gd name="T9" fmla="*/ 567 h 1065"/>
                <a:gd name="T10" fmla="*/ 129 w 989"/>
                <a:gd name="T11" fmla="*/ 642 h 1065"/>
                <a:gd name="T12" fmla="*/ 0 w 989"/>
                <a:gd name="T13" fmla="*/ 772 h 1065"/>
                <a:gd name="T14" fmla="*/ 50 w 989"/>
                <a:gd name="T15" fmla="*/ 836 h 1065"/>
                <a:gd name="T16" fmla="*/ 94 w 989"/>
                <a:gd name="T17" fmla="*/ 886 h 1065"/>
                <a:gd name="T18" fmla="*/ 119 w 989"/>
                <a:gd name="T19" fmla="*/ 906 h 1065"/>
                <a:gd name="T20" fmla="*/ 139 w 989"/>
                <a:gd name="T21" fmla="*/ 921 h 1065"/>
                <a:gd name="T22" fmla="*/ 341 w 989"/>
                <a:gd name="T23" fmla="*/ 1001 h 1065"/>
                <a:gd name="T24" fmla="*/ 505 w 989"/>
                <a:gd name="T25" fmla="*/ 1065 h 1065"/>
                <a:gd name="T26" fmla="*/ 534 w 989"/>
                <a:gd name="T27" fmla="*/ 1056 h 1065"/>
                <a:gd name="T28" fmla="*/ 668 w 989"/>
                <a:gd name="T29" fmla="*/ 1021 h 1065"/>
                <a:gd name="T30" fmla="*/ 717 w 989"/>
                <a:gd name="T31" fmla="*/ 1006 h 1065"/>
                <a:gd name="T32" fmla="*/ 762 w 989"/>
                <a:gd name="T33" fmla="*/ 986 h 1065"/>
                <a:gd name="T34" fmla="*/ 831 w 989"/>
                <a:gd name="T35" fmla="*/ 951 h 1065"/>
                <a:gd name="T36" fmla="*/ 881 w 989"/>
                <a:gd name="T37" fmla="*/ 916 h 1065"/>
                <a:gd name="T38" fmla="*/ 905 w 989"/>
                <a:gd name="T39" fmla="*/ 896 h 1065"/>
                <a:gd name="T40" fmla="*/ 950 w 989"/>
                <a:gd name="T41" fmla="*/ 826 h 1065"/>
                <a:gd name="T42" fmla="*/ 989 w 989"/>
                <a:gd name="T43" fmla="*/ 762 h 1065"/>
                <a:gd name="T44" fmla="*/ 985 w 989"/>
                <a:gd name="T45" fmla="*/ 727 h 1065"/>
                <a:gd name="T46" fmla="*/ 965 w 989"/>
                <a:gd name="T47" fmla="*/ 672 h 1065"/>
                <a:gd name="T48" fmla="*/ 940 w 989"/>
                <a:gd name="T49" fmla="*/ 592 h 1065"/>
                <a:gd name="T50" fmla="*/ 772 w 989"/>
                <a:gd name="T51" fmla="*/ 413 h 1065"/>
                <a:gd name="T52" fmla="*/ 648 w 989"/>
                <a:gd name="T53" fmla="*/ 269 h 1065"/>
                <a:gd name="T54" fmla="*/ 480 w 989"/>
                <a:gd name="T55" fmla="*/ 114 h 1065"/>
                <a:gd name="T56" fmla="*/ 312 w 989"/>
                <a:gd name="T57" fmla="*/ 0 h 1065"/>
                <a:gd name="T58" fmla="*/ 104 w 989"/>
                <a:gd name="T59" fmla="*/ 84 h 106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89" h="1065">
                  <a:moveTo>
                    <a:pt x="104" y="84"/>
                  </a:moveTo>
                  <a:lnTo>
                    <a:pt x="158" y="239"/>
                  </a:lnTo>
                  <a:lnTo>
                    <a:pt x="203" y="383"/>
                  </a:lnTo>
                  <a:lnTo>
                    <a:pt x="178" y="503"/>
                  </a:lnTo>
                  <a:lnTo>
                    <a:pt x="158" y="567"/>
                  </a:lnTo>
                  <a:lnTo>
                    <a:pt x="129" y="642"/>
                  </a:lnTo>
                  <a:lnTo>
                    <a:pt x="0" y="772"/>
                  </a:lnTo>
                  <a:lnTo>
                    <a:pt x="50" y="836"/>
                  </a:lnTo>
                  <a:lnTo>
                    <a:pt x="94" y="886"/>
                  </a:lnTo>
                  <a:lnTo>
                    <a:pt x="119" y="906"/>
                  </a:lnTo>
                  <a:lnTo>
                    <a:pt x="139" y="921"/>
                  </a:lnTo>
                  <a:lnTo>
                    <a:pt x="341" y="1001"/>
                  </a:lnTo>
                  <a:lnTo>
                    <a:pt x="505" y="1065"/>
                  </a:lnTo>
                  <a:lnTo>
                    <a:pt x="534" y="1056"/>
                  </a:lnTo>
                  <a:lnTo>
                    <a:pt x="668" y="1021"/>
                  </a:lnTo>
                  <a:lnTo>
                    <a:pt x="717" y="1006"/>
                  </a:lnTo>
                  <a:lnTo>
                    <a:pt x="762" y="986"/>
                  </a:lnTo>
                  <a:lnTo>
                    <a:pt x="831" y="951"/>
                  </a:lnTo>
                  <a:lnTo>
                    <a:pt x="881" y="916"/>
                  </a:lnTo>
                  <a:lnTo>
                    <a:pt x="905" y="896"/>
                  </a:lnTo>
                  <a:lnTo>
                    <a:pt x="950" y="826"/>
                  </a:lnTo>
                  <a:lnTo>
                    <a:pt x="989" y="762"/>
                  </a:lnTo>
                  <a:lnTo>
                    <a:pt x="985" y="727"/>
                  </a:lnTo>
                  <a:lnTo>
                    <a:pt x="965" y="672"/>
                  </a:lnTo>
                  <a:lnTo>
                    <a:pt x="940" y="592"/>
                  </a:lnTo>
                  <a:lnTo>
                    <a:pt x="772" y="413"/>
                  </a:lnTo>
                  <a:lnTo>
                    <a:pt x="648" y="269"/>
                  </a:lnTo>
                  <a:lnTo>
                    <a:pt x="480" y="114"/>
                  </a:lnTo>
                  <a:lnTo>
                    <a:pt x="312" y="0"/>
                  </a:lnTo>
                  <a:lnTo>
                    <a:pt x="104" y="84"/>
                  </a:lnTo>
                  <a:close/>
                </a:path>
              </a:pathLst>
            </a:custGeom>
            <a:solidFill>
              <a:srgbClr val="FF3300"/>
            </a:solidFill>
            <a:ln w="555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30" name="Freeform 22"/>
            <p:cNvSpPr>
              <a:spLocks/>
            </p:cNvSpPr>
            <p:nvPr/>
          </p:nvSpPr>
          <p:spPr bwMode="auto">
            <a:xfrm>
              <a:off x="2244" y="131"/>
              <a:ext cx="440" cy="423"/>
            </a:xfrm>
            <a:custGeom>
              <a:avLst/>
              <a:gdLst>
                <a:gd name="T0" fmla="*/ 430 w 440"/>
                <a:gd name="T1" fmla="*/ 294 h 423"/>
                <a:gd name="T2" fmla="*/ 410 w 440"/>
                <a:gd name="T3" fmla="*/ 329 h 423"/>
                <a:gd name="T4" fmla="*/ 386 w 440"/>
                <a:gd name="T5" fmla="*/ 363 h 423"/>
                <a:gd name="T6" fmla="*/ 356 w 440"/>
                <a:gd name="T7" fmla="*/ 388 h 423"/>
                <a:gd name="T8" fmla="*/ 321 w 440"/>
                <a:gd name="T9" fmla="*/ 408 h 423"/>
                <a:gd name="T10" fmla="*/ 277 w 440"/>
                <a:gd name="T11" fmla="*/ 418 h 423"/>
                <a:gd name="T12" fmla="*/ 237 w 440"/>
                <a:gd name="T13" fmla="*/ 423 h 423"/>
                <a:gd name="T14" fmla="*/ 193 w 440"/>
                <a:gd name="T15" fmla="*/ 423 h 423"/>
                <a:gd name="T16" fmla="*/ 148 w 440"/>
                <a:gd name="T17" fmla="*/ 413 h 423"/>
                <a:gd name="T18" fmla="*/ 109 w 440"/>
                <a:gd name="T19" fmla="*/ 393 h 423"/>
                <a:gd name="T20" fmla="*/ 74 w 440"/>
                <a:gd name="T21" fmla="*/ 363 h 423"/>
                <a:gd name="T22" fmla="*/ 44 w 440"/>
                <a:gd name="T23" fmla="*/ 334 h 423"/>
                <a:gd name="T24" fmla="*/ 20 w 440"/>
                <a:gd name="T25" fmla="*/ 299 h 423"/>
                <a:gd name="T26" fmla="*/ 5 w 440"/>
                <a:gd name="T27" fmla="*/ 259 h 423"/>
                <a:gd name="T28" fmla="*/ 0 w 440"/>
                <a:gd name="T29" fmla="*/ 219 h 423"/>
                <a:gd name="T30" fmla="*/ 0 w 440"/>
                <a:gd name="T31" fmla="*/ 179 h 423"/>
                <a:gd name="T32" fmla="*/ 10 w 440"/>
                <a:gd name="T33" fmla="*/ 134 h 423"/>
                <a:gd name="T34" fmla="*/ 30 w 440"/>
                <a:gd name="T35" fmla="*/ 99 h 423"/>
                <a:gd name="T36" fmla="*/ 54 w 440"/>
                <a:gd name="T37" fmla="*/ 65 h 423"/>
                <a:gd name="T38" fmla="*/ 84 w 440"/>
                <a:gd name="T39" fmla="*/ 40 h 423"/>
                <a:gd name="T40" fmla="*/ 119 w 440"/>
                <a:gd name="T41" fmla="*/ 20 h 423"/>
                <a:gd name="T42" fmla="*/ 163 w 440"/>
                <a:gd name="T43" fmla="*/ 5 h 423"/>
                <a:gd name="T44" fmla="*/ 203 w 440"/>
                <a:gd name="T45" fmla="*/ 0 h 423"/>
                <a:gd name="T46" fmla="*/ 247 w 440"/>
                <a:gd name="T47" fmla="*/ 5 h 423"/>
                <a:gd name="T48" fmla="*/ 292 w 440"/>
                <a:gd name="T49" fmla="*/ 15 h 423"/>
                <a:gd name="T50" fmla="*/ 331 w 440"/>
                <a:gd name="T51" fmla="*/ 35 h 423"/>
                <a:gd name="T52" fmla="*/ 366 w 440"/>
                <a:gd name="T53" fmla="*/ 65 h 423"/>
                <a:gd name="T54" fmla="*/ 396 w 440"/>
                <a:gd name="T55" fmla="*/ 94 h 423"/>
                <a:gd name="T56" fmla="*/ 420 w 440"/>
                <a:gd name="T57" fmla="*/ 129 h 423"/>
                <a:gd name="T58" fmla="*/ 435 w 440"/>
                <a:gd name="T59" fmla="*/ 169 h 423"/>
                <a:gd name="T60" fmla="*/ 440 w 440"/>
                <a:gd name="T61" fmla="*/ 209 h 423"/>
                <a:gd name="T62" fmla="*/ 440 w 440"/>
                <a:gd name="T63" fmla="*/ 249 h 423"/>
                <a:gd name="T64" fmla="*/ 435 w 440"/>
                <a:gd name="T65" fmla="*/ 294 h 423"/>
                <a:gd name="T66" fmla="*/ 430 w 440"/>
                <a:gd name="T67" fmla="*/ 294 h 423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40" h="423">
                  <a:moveTo>
                    <a:pt x="430" y="294"/>
                  </a:moveTo>
                  <a:lnTo>
                    <a:pt x="410" y="329"/>
                  </a:lnTo>
                  <a:lnTo>
                    <a:pt x="386" y="363"/>
                  </a:lnTo>
                  <a:lnTo>
                    <a:pt x="356" y="388"/>
                  </a:lnTo>
                  <a:lnTo>
                    <a:pt x="321" y="408"/>
                  </a:lnTo>
                  <a:lnTo>
                    <a:pt x="277" y="418"/>
                  </a:lnTo>
                  <a:lnTo>
                    <a:pt x="237" y="423"/>
                  </a:lnTo>
                  <a:lnTo>
                    <a:pt x="193" y="423"/>
                  </a:lnTo>
                  <a:lnTo>
                    <a:pt x="148" y="413"/>
                  </a:lnTo>
                  <a:lnTo>
                    <a:pt x="109" y="393"/>
                  </a:lnTo>
                  <a:lnTo>
                    <a:pt x="74" y="363"/>
                  </a:lnTo>
                  <a:lnTo>
                    <a:pt x="44" y="334"/>
                  </a:lnTo>
                  <a:lnTo>
                    <a:pt x="20" y="299"/>
                  </a:lnTo>
                  <a:lnTo>
                    <a:pt x="5" y="259"/>
                  </a:lnTo>
                  <a:lnTo>
                    <a:pt x="0" y="219"/>
                  </a:lnTo>
                  <a:lnTo>
                    <a:pt x="0" y="179"/>
                  </a:lnTo>
                  <a:lnTo>
                    <a:pt x="10" y="134"/>
                  </a:lnTo>
                  <a:lnTo>
                    <a:pt x="30" y="99"/>
                  </a:lnTo>
                  <a:lnTo>
                    <a:pt x="54" y="65"/>
                  </a:lnTo>
                  <a:lnTo>
                    <a:pt x="84" y="40"/>
                  </a:lnTo>
                  <a:lnTo>
                    <a:pt x="119" y="20"/>
                  </a:lnTo>
                  <a:lnTo>
                    <a:pt x="163" y="5"/>
                  </a:lnTo>
                  <a:lnTo>
                    <a:pt x="203" y="0"/>
                  </a:lnTo>
                  <a:lnTo>
                    <a:pt x="247" y="5"/>
                  </a:lnTo>
                  <a:lnTo>
                    <a:pt x="292" y="15"/>
                  </a:lnTo>
                  <a:lnTo>
                    <a:pt x="331" y="35"/>
                  </a:lnTo>
                  <a:lnTo>
                    <a:pt x="366" y="65"/>
                  </a:lnTo>
                  <a:lnTo>
                    <a:pt x="396" y="94"/>
                  </a:lnTo>
                  <a:lnTo>
                    <a:pt x="420" y="129"/>
                  </a:lnTo>
                  <a:lnTo>
                    <a:pt x="435" y="169"/>
                  </a:lnTo>
                  <a:lnTo>
                    <a:pt x="440" y="209"/>
                  </a:lnTo>
                  <a:lnTo>
                    <a:pt x="440" y="249"/>
                  </a:lnTo>
                  <a:lnTo>
                    <a:pt x="435" y="294"/>
                  </a:lnTo>
                  <a:lnTo>
                    <a:pt x="430" y="29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1" name="Freeform 23"/>
            <p:cNvSpPr>
              <a:spLocks/>
            </p:cNvSpPr>
            <p:nvPr/>
          </p:nvSpPr>
          <p:spPr bwMode="auto">
            <a:xfrm>
              <a:off x="2259" y="146"/>
              <a:ext cx="440" cy="423"/>
            </a:xfrm>
            <a:custGeom>
              <a:avLst/>
              <a:gdLst>
                <a:gd name="T0" fmla="*/ 430 w 440"/>
                <a:gd name="T1" fmla="*/ 294 h 423"/>
                <a:gd name="T2" fmla="*/ 410 w 440"/>
                <a:gd name="T3" fmla="*/ 328 h 423"/>
                <a:gd name="T4" fmla="*/ 386 w 440"/>
                <a:gd name="T5" fmla="*/ 363 h 423"/>
                <a:gd name="T6" fmla="*/ 356 w 440"/>
                <a:gd name="T7" fmla="*/ 388 h 423"/>
                <a:gd name="T8" fmla="*/ 321 w 440"/>
                <a:gd name="T9" fmla="*/ 408 h 423"/>
                <a:gd name="T10" fmla="*/ 277 w 440"/>
                <a:gd name="T11" fmla="*/ 418 h 423"/>
                <a:gd name="T12" fmla="*/ 237 w 440"/>
                <a:gd name="T13" fmla="*/ 423 h 423"/>
                <a:gd name="T14" fmla="*/ 193 w 440"/>
                <a:gd name="T15" fmla="*/ 423 h 423"/>
                <a:gd name="T16" fmla="*/ 148 w 440"/>
                <a:gd name="T17" fmla="*/ 413 h 423"/>
                <a:gd name="T18" fmla="*/ 109 w 440"/>
                <a:gd name="T19" fmla="*/ 393 h 423"/>
                <a:gd name="T20" fmla="*/ 74 w 440"/>
                <a:gd name="T21" fmla="*/ 363 h 423"/>
                <a:gd name="T22" fmla="*/ 44 w 440"/>
                <a:gd name="T23" fmla="*/ 333 h 423"/>
                <a:gd name="T24" fmla="*/ 20 w 440"/>
                <a:gd name="T25" fmla="*/ 299 h 423"/>
                <a:gd name="T26" fmla="*/ 5 w 440"/>
                <a:gd name="T27" fmla="*/ 259 h 423"/>
                <a:gd name="T28" fmla="*/ 0 w 440"/>
                <a:gd name="T29" fmla="*/ 219 h 423"/>
                <a:gd name="T30" fmla="*/ 0 w 440"/>
                <a:gd name="T31" fmla="*/ 179 h 423"/>
                <a:gd name="T32" fmla="*/ 10 w 440"/>
                <a:gd name="T33" fmla="*/ 134 h 423"/>
                <a:gd name="T34" fmla="*/ 29 w 440"/>
                <a:gd name="T35" fmla="*/ 99 h 423"/>
                <a:gd name="T36" fmla="*/ 54 w 440"/>
                <a:gd name="T37" fmla="*/ 65 h 423"/>
                <a:gd name="T38" fmla="*/ 84 w 440"/>
                <a:gd name="T39" fmla="*/ 40 h 423"/>
                <a:gd name="T40" fmla="*/ 118 w 440"/>
                <a:gd name="T41" fmla="*/ 20 h 423"/>
                <a:gd name="T42" fmla="*/ 163 w 440"/>
                <a:gd name="T43" fmla="*/ 5 h 423"/>
                <a:gd name="T44" fmla="*/ 203 w 440"/>
                <a:gd name="T45" fmla="*/ 0 h 423"/>
                <a:gd name="T46" fmla="*/ 247 w 440"/>
                <a:gd name="T47" fmla="*/ 5 h 423"/>
                <a:gd name="T48" fmla="*/ 292 w 440"/>
                <a:gd name="T49" fmla="*/ 15 h 423"/>
                <a:gd name="T50" fmla="*/ 331 w 440"/>
                <a:gd name="T51" fmla="*/ 35 h 423"/>
                <a:gd name="T52" fmla="*/ 366 w 440"/>
                <a:gd name="T53" fmla="*/ 65 h 423"/>
                <a:gd name="T54" fmla="*/ 395 w 440"/>
                <a:gd name="T55" fmla="*/ 94 h 423"/>
                <a:gd name="T56" fmla="*/ 420 w 440"/>
                <a:gd name="T57" fmla="*/ 129 h 423"/>
                <a:gd name="T58" fmla="*/ 435 w 440"/>
                <a:gd name="T59" fmla="*/ 169 h 423"/>
                <a:gd name="T60" fmla="*/ 440 w 440"/>
                <a:gd name="T61" fmla="*/ 209 h 423"/>
                <a:gd name="T62" fmla="*/ 440 w 440"/>
                <a:gd name="T63" fmla="*/ 249 h 423"/>
                <a:gd name="T64" fmla="*/ 430 w 440"/>
                <a:gd name="T65" fmla="*/ 294 h 4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40" h="423">
                  <a:moveTo>
                    <a:pt x="430" y="294"/>
                  </a:moveTo>
                  <a:lnTo>
                    <a:pt x="410" y="328"/>
                  </a:lnTo>
                  <a:lnTo>
                    <a:pt x="386" y="363"/>
                  </a:lnTo>
                  <a:lnTo>
                    <a:pt x="356" y="388"/>
                  </a:lnTo>
                  <a:lnTo>
                    <a:pt x="321" y="408"/>
                  </a:lnTo>
                  <a:lnTo>
                    <a:pt x="277" y="418"/>
                  </a:lnTo>
                  <a:lnTo>
                    <a:pt x="237" y="423"/>
                  </a:lnTo>
                  <a:lnTo>
                    <a:pt x="193" y="423"/>
                  </a:lnTo>
                  <a:lnTo>
                    <a:pt x="148" y="413"/>
                  </a:lnTo>
                  <a:lnTo>
                    <a:pt x="109" y="393"/>
                  </a:lnTo>
                  <a:lnTo>
                    <a:pt x="74" y="363"/>
                  </a:lnTo>
                  <a:lnTo>
                    <a:pt x="44" y="333"/>
                  </a:lnTo>
                  <a:lnTo>
                    <a:pt x="20" y="299"/>
                  </a:lnTo>
                  <a:lnTo>
                    <a:pt x="5" y="259"/>
                  </a:lnTo>
                  <a:lnTo>
                    <a:pt x="0" y="219"/>
                  </a:lnTo>
                  <a:lnTo>
                    <a:pt x="0" y="179"/>
                  </a:lnTo>
                  <a:lnTo>
                    <a:pt x="10" y="134"/>
                  </a:lnTo>
                  <a:lnTo>
                    <a:pt x="29" y="99"/>
                  </a:lnTo>
                  <a:lnTo>
                    <a:pt x="54" y="65"/>
                  </a:lnTo>
                  <a:lnTo>
                    <a:pt x="84" y="40"/>
                  </a:lnTo>
                  <a:lnTo>
                    <a:pt x="118" y="20"/>
                  </a:lnTo>
                  <a:lnTo>
                    <a:pt x="163" y="5"/>
                  </a:lnTo>
                  <a:lnTo>
                    <a:pt x="203" y="0"/>
                  </a:lnTo>
                  <a:lnTo>
                    <a:pt x="247" y="5"/>
                  </a:lnTo>
                  <a:lnTo>
                    <a:pt x="292" y="15"/>
                  </a:lnTo>
                  <a:lnTo>
                    <a:pt x="331" y="35"/>
                  </a:lnTo>
                  <a:lnTo>
                    <a:pt x="366" y="65"/>
                  </a:lnTo>
                  <a:lnTo>
                    <a:pt x="395" y="94"/>
                  </a:lnTo>
                  <a:lnTo>
                    <a:pt x="420" y="129"/>
                  </a:lnTo>
                  <a:lnTo>
                    <a:pt x="435" y="169"/>
                  </a:lnTo>
                  <a:lnTo>
                    <a:pt x="440" y="209"/>
                  </a:lnTo>
                  <a:lnTo>
                    <a:pt x="440" y="249"/>
                  </a:lnTo>
                  <a:lnTo>
                    <a:pt x="430" y="294"/>
                  </a:lnTo>
                  <a:close/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2" name="Freeform 24"/>
            <p:cNvSpPr>
              <a:spLocks/>
            </p:cNvSpPr>
            <p:nvPr/>
          </p:nvSpPr>
          <p:spPr bwMode="auto">
            <a:xfrm>
              <a:off x="2605" y="1739"/>
              <a:ext cx="302" cy="175"/>
            </a:xfrm>
            <a:custGeom>
              <a:avLst/>
              <a:gdLst>
                <a:gd name="T0" fmla="*/ 302 w 302"/>
                <a:gd name="T1" fmla="*/ 100 h 175"/>
                <a:gd name="T2" fmla="*/ 297 w 302"/>
                <a:gd name="T3" fmla="*/ 120 h 175"/>
                <a:gd name="T4" fmla="*/ 287 w 302"/>
                <a:gd name="T5" fmla="*/ 135 h 175"/>
                <a:gd name="T6" fmla="*/ 272 w 302"/>
                <a:gd name="T7" fmla="*/ 145 h 175"/>
                <a:gd name="T8" fmla="*/ 252 w 302"/>
                <a:gd name="T9" fmla="*/ 160 h 175"/>
                <a:gd name="T10" fmla="*/ 203 w 302"/>
                <a:gd name="T11" fmla="*/ 170 h 175"/>
                <a:gd name="T12" fmla="*/ 143 w 302"/>
                <a:gd name="T13" fmla="*/ 175 h 175"/>
                <a:gd name="T14" fmla="*/ 84 w 302"/>
                <a:gd name="T15" fmla="*/ 160 h 175"/>
                <a:gd name="T16" fmla="*/ 40 w 302"/>
                <a:gd name="T17" fmla="*/ 135 h 175"/>
                <a:gd name="T18" fmla="*/ 25 w 302"/>
                <a:gd name="T19" fmla="*/ 120 h 175"/>
                <a:gd name="T20" fmla="*/ 10 w 302"/>
                <a:gd name="T21" fmla="*/ 105 h 175"/>
                <a:gd name="T22" fmla="*/ 5 w 302"/>
                <a:gd name="T23" fmla="*/ 90 h 175"/>
                <a:gd name="T24" fmla="*/ 0 w 302"/>
                <a:gd name="T25" fmla="*/ 70 h 175"/>
                <a:gd name="T26" fmla="*/ 5 w 302"/>
                <a:gd name="T27" fmla="*/ 55 h 175"/>
                <a:gd name="T28" fmla="*/ 15 w 302"/>
                <a:gd name="T29" fmla="*/ 40 h 175"/>
                <a:gd name="T30" fmla="*/ 30 w 302"/>
                <a:gd name="T31" fmla="*/ 25 h 175"/>
                <a:gd name="T32" fmla="*/ 49 w 302"/>
                <a:gd name="T33" fmla="*/ 15 h 175"/>
                <a:gd name="T34" fmla="*/ 99 w 302"/>
                <a:gd name="T35" fmla="*/ 0 h 175"/>
                <a:gd name="T36" fmla="*/ 158 w 302"/>
                <a:gd name="T37" fmla="*/ 0 h 175"/>
                <a:gd name="T38" fmla="*/ 218 w 302"/>
                <a:gd name="T39" fmla="*/ 15 h 175"/>
                <a:gd name="T40" fmla="*/ 262 w 302"/>
                <a:gd name="T41" fmla="*/ 35 h 175"/>
                <a:gd name="T42" fmla="*/ 282 w 302"/>
                <a:gd name="T43" fmla="*/ 50 h 175"/>
                <a:gd name="T44" fmla="*/ 292 w 302"/>
                <a:gd name="T45" fmla="*/ 65 h 175"/>
                <a:gd name="T46" fmla="*/ 302 w 302"/>
                <a:gd name="T47" fmla="*/ 85 h 175"/>
                <a:gd name="T48" fmla="*/ 302 w 302"/>
                <a:gd name="T49" fmla="*/ 95 h 175"/>
                <a:gd name="T50" fmla="*/ 302 w 302"/>
                <a:gd name="T51" fmla="*/ 100 h 17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02" h="175">
                  <a:moveTo>
                    <a:pt x="302" y="100"/>
                  </a:moveTo>
                  <a:lnTo>
                    <a:pt x="297" y="120"/>
                  </a:lnTo>
                  <a:lnTo>
                    <a:pt x="287" y="135"/>
                  </a:lnTo>
                  <a:lnTo>
                    <a:pt x="272" y="145"/>
                  </a:lnTo>
                  <a:lnTo>
                    <a:pt x="252" y="160"/>
                  </a:lnTo>
                  <a:lnTo>
                    <a:pt x="203" y="170"/>
                  </a:lnTo>
                  <a:lnTo>
                    <a:pt x="143" y="175"/>
                  </a:lnTo>
                  <a:lnTo>
                    <a:pt x="84" y="160"/>
                  </a:lnTo>
                  <a:lnTo>
                    <a:pt x="40" y="135"/>
                  </a:lnTo>
                  <a:lnTo>
                    <a:pt x="25" y="120"/>
                  </a:lnTo>
                  <a:lnTo>
                    <a:pt x="10" y="105"/>
                  </a:lnTo>
                  <a:lnTo>
                    <a:pt x="5" y="9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5" y="40"/>
                  </a:lnTo>
                  <a:lnTo>
                    <a:pt x="30" y="25"/>
                  </a:lnTo>
                  <a:lnTo>
                    <a:pt x="49" y="15"/>
                  </a:lnTo>
                  <a:lnTo>
                    <a:pt x="99" y="0"/>
                  </a:lnTo>
                  <a:lnTo>
                    <a:pt x="158" y="0"/>
                  </a:lnTo>
                  <a:lnTo>
                    <a:pt x="218" y="15"/>
                  </a:lnTo>
                  <a:lnTo>
                    <a:pt x="262" y="35"/>
                  </a:lnTo>
                  <a:lnTo>
                    <a:pt x="282" y="50"/>
                  </a:lnTo>
                  <a:lnTo>
                    <a:pt x="292" y="65"/>
                  </a:lnTo>
                  <a:lnTo>
                    <a:pt x="302" y="85"/>
                  </a:lnTo>
                  <a:lnTo>
                    <a:pt x="302" y="95"/>
                  </a:lnTo>
                  <a:lnTo>
                    <a:pt x="302" y="1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3" name="Freeform 25"/>
            <p:cNvSpPr>
              <a:spLocks/>
            </p:cNvSpPr>
            <p:nvPr/>
          </p:nvSpPr>
          <p:spPr bwMode="auto">
            <a:xfrm>
              <a:off x="2620" y="1754"/>
              <a:ext cx="302" cy="175"/>
            </a:xfrm>
            <a:custGeom>
              <a:avLst/>
              <a:gdLst>
                <a:gd name="T0" fmla="*/ 302 w 302"/>
                <a:gd name="T1" fmla="*/ 100 h 175"/>
                <a:gd name="T2" fmla="*/ 297 w 302"/>
                <a:gd name="T3" fmla="*/ 120 h 175"/>
                <a:gd name="T4" fmla="*/ 287 w 302"/>
                <a:gd name="T5" fmla="*/ 135 h 175"/>
                <a:gd name="T6" fmla="*/ 272 w 302"/>
                <a:gd name="T7" fmla="*/ 145 h 175"/>
                <a:gd name="T8" fmla="*/ 252 w 302"/>
                <a:gd name="T9" fmla="*/ 160 h 175"/>
                <a:gd name="T10" fmla="*/ 203 w 302"/>
                <a:gd name="T11" fmla="*/ 170 h 175"/>
                <a:gd name="T12" fmla="*/ 143 w 302"/>
                <a:gd name="T13" fmla="*/ 175 h 175"/>
                <a:gd name="T14" fmla="*/ 84 w 302"/>
                <a:gd name="T15" fmla="*/ 160 h 175"/>
                <a:gd name="T16" fmla="*/ 39 w 302"/>
                <a:gd name="T17" fmla="*/ 135 h 175"/>
                <a:gd name="T18" fmla="*/ 25 w 302"/>
                <a:gd name="T19" fmla="*/ 120 h 175"/>
                <a:gd name="T20" fmla="*/ 10 w 302"/>
                <a:gd name="T21" fmla="*/ 105 h 175"/>
                <a:gd name="T22" fmla="*/ 5 w 302"/>
                <a:gd name="T23" fmla="*/ 90 h 175"/>
                <a:gd name="T24" fmla="*/ 0 w 302"/>
                <a:gd name="T25" fmla="*/ 70 h 175"/>
                <a:gd name="T26" fmla="*/ 5 w 302"/>
                <a:gd name="T27" fmla="*/ 55 h 175"/>
                <a:gd name="T28" fmla="*/ 15 w 302"/>
                <a:gd name="T29" fmla="*/ 40 h 175"/>
                <a:gd name="T30" fmla="*/ 29 w 302"/>
                <a:gd name="T31" fmla="*/ 25 h 175"/>
                <a:gd name="T32" fmla="*/ 49 w 302"/>
                <a:gd name="T33" fmla="*/ 15 h 175"/>
                <a:gd name="T34" fmla="*/ 99 w 302"/>
                <a:gd name="T35" fmla="*/ 0 h 175"/>
                <a:gd name="T36" fmla="*/ 158 w 302"/>
                <a:gd name="T37" fmla="*/ 0 h 175"/>
                <a:gd name="T38" fmla="*/ 217 w 302"/>
                <a:gd name="T39" fmla="*/ 15 h 175"/>
                <a:gd name="T40" fmla="*/ 262 w 302"/>
                <a:gd name="T41" fmla="*/ 35 h 175"/>
                <a:gd name="T42" fmla="*/ 282 w 302"/>
                <a:gd name="T43" fmla="*/ 50 h 175"/>
                <a:gd name="T44" fmla="*/ 292 w 302"/>
                <a:gd name="T45" fmla="*/ 65 h 175"/>
                <a:gd name="T46" fmla="*/ 302 w 302"/>
                <a:gd name="T47" fmla="*/ 85 h 175"/>
                <a:gd name="T48" fmla="*/ 302 w 302"/>
                <a:gd name="T49" fmla="*/ 100 h 17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02" h="175">
                  <a:moveTo>
                    <a:pt x="302" y="100"/>
                  </a:moveTo>
                  <a:lnTo>
                    <a:pt x="297" y="120"/>
                  </a:lnTo>
                  <a:lnTo>
                    <a:pt x="287" y="135"/>
                  </a:lnTo>
                  <a:lnTo>
                    <a:pt x="272" y="145"/>
                  </a:lnTo>
                  <a:lnTo>
                    <a:pt x="252" y="160"/>
                  </a:lnTo>
                  <a:lnTo>
                    <a:pt x="203" y="170"/>
                  </a:lnTo>
                  <a:lnTo>
                    <a:pt x="143" y="175"/>
                  </a:lnTo>
                  <a:lnTo>
                    <a:pt x="84" y="160"/>
                  </a:lnTo>
                  <a:lnTo>
                    <a:pt x="39" y="135"/>
                  </a:lnTo>
                  <a:lnTo>
                    <a:pt x="25" y="120"/>
                  </a:lnTo>
                  <a:lnTo>
                    <a:pt x="10" y="105"/>
                  </a:lnTo>
                  <a:lnTo>
                    <a:pt x="5" y="90"/>
                  </a:lnTo>
                  <a:lnTo>
                    <a:pt x="0" y="70"/>
                  </a:lnTo>
                  <a:lnTo>
                    <a:pt x="5" y="55"/>
                  </a:lnTo>
                  <a:lnTo>
                    <a:pt x="15" y="40"/>
                  </a:lnTo>
                  <a:lnTo>
                    <a:pt x="29" y="25"/>
                  </a:lnTo>
                  <a:lnTo>
                    <a:pt x="49" y="15"/>
                  </a:lnTo>
                  <a:lnTo>
                    <a:pt x="99" y="0"/>
                  </a:lnTo>
                  <a:lnTo>
                    <a:pt x="158" y="0"/>
                  </a:lnTo>
                  <a:lnTo>
                    <a:pt x="217" y="15"/>
                  </a:lnTo>
                  <a:lnTo>
                    <a:pt x="262" y="35"/>
                  </a:lnTo>
                  <a:lnTo>
                    <a:pt x="282" y="50"/>
                  </a:lnTo>
                  <a:lnTo>
                    <a:pt x="292" y="65"/>
                  </a:lnTo>
                  <a:lnTo>
                    <a:pt x="302" y="85"/>
                  </a:lnTo>
                  <a:lnTo>
                    <a:pt x="302" y="100"/>
                  </a:lnTo>
                  <a:close/>
                </a:path>
              </a:pathLst>
            </a:custGeom>
            <a:noFill/>
            <a:ln w="555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4" name="Freeform 26"/>
            <p:cNvSpPr>
              <a:spLocks/>
            </p:cNvSpPr>
            <p:nvPr/>
          </p:nvSpPr>
          <p:spPr bwMode="auto">
            <a:xfrm>
              <a:off x="2199" y="1744"/>
              <a:ext cx="307" cy="224"/>
            </a:xfrm>
            <a:custGeom>
              <a:avLst/>
              <a:gdLst>
                <a:gd name="T0" fmla="*/ 307 w 307"/>
                <a:gd name="T1" fmla="*/ 150 h 224"/>
                <a:gd name="T2" fmla="*/ 297 w 307"/>
                <a:gd name="T3" fmla="*/ 170 h 224"/>
                <a:gd name="T4" fmla="*/ 282 w 307"/>
                <a:gd name="T5" fmla="*/ 190 h 224"/>
                <a:gd name="T6" fmla="*/ 267 w 307"/>
                <a:gd name="T7" fmla="*/ 205 h 224"/>
                <a:gd name="T8" fmla="*/ 243 w 307"/>
                <a:gd name="T9" fmla="*/ 215 h 224"/>
                <a:gd name="T10" fmla="*/ 218 w 307"/>
                <a:gd name="T11" fmla="*/ 220 h 224"/>
                <a:gd name="T12" fmla="*/ 188 w 307"/>
                <a:gd name="T13" fmla="*/ 224 h 224"/>
                <a:gd name="T14" fmla="*/ 159 w 307"/>
                <a:gd name="T15" fmla="*/ 220 h 224"/>
                <a:gd name="T16" fmla="*/ 129 w 307"/>
                <a:gd name="T17" fmla="*/ 215 h 224"/>
                <a:gd name="T18" fmla="*/ 99 w 307"/>
                <a:gd name="T19" fmla="*/ 205 h 224"/>
                <a:gd name="T20" fmla="*/ 70 w 307"/>
                <a:gd name="T21" fmla="*/ 195 h 224"/>
                <a:gd name="T22" fmla="*/ 50 w 307"/>
                <a:gd name="T23" fmla="*/ 175 h 224"/>
                <a:gd name="T24" fmla="*/ 30 w 307"/>
                <a:gd name="T25" fmla="*/ 160 h 224"/>
                <a:gd name="T26" fmla="*/ 15 w 307"/>
                <a:gd name="T27" fmla="*/ 140 h 224"/>
                <a:gd name="T28" fmla="*/ 5 w 307"/>
                <a:gd name="T29" fmla="*/ 115 h 224"/>
                <a:gd name="T30" fmla="*/ 0 w 307"/>
                <a:gd name="T31" fmla="*/ 95 h 224"/>
                <a:gd name="T32" fmla="*/ 5 w 307"/>
                <a:gd name="T33" fmla="*/ 70 h 224"/>
                <a:gd name="T34" fmla="*/ 10 w 307"/>
                <a:gd name="T35" fmla="*/ 50 h 224"/>
                <a:gd name="T36" fmla="*/ 25 w 307"/>
                <a:gd name="T37" fmla="*/ 35 h 224"/>
                <a:gd name="T38" fmla="*/ 45 w 307"/>
                <a:gd name="T39" fmla="*/ 20 h 224"/>
                <a:gd name="T40" fmla="*/ 65 w 307"/>
                <a:gd name="T41" fmla="*/ 10 h 224"/>
                <a:gd name="T42" fmla="*/ 94 w 307"/>
                <a:gd name="T43" fmla="*/ 0 h 224"/>
                <a:gd name="T44" fmla="*/ 119 w 307"/>
                <a:gd name="T45" fmla="*/ 0 h 224"/>
                <a:gd name="T46" fmla="*/ 149 w 307"/>
                <a:gd name="T47" fmla="*/ 0 h 224"/>
                <a:gd name="T48" fmla="*/ 183 w 307"/>
                <a:gd name="T49" fmla="*/ 5 h 224"/>
                <a:gd name="T50" fmla="*/ 213 w 307"/>
                <a:gd name="T51" fmla="*/ 15 h 224"/>
                <a:gd name="T52" fmla="*/ 238 w 307"/>
                <a:gd name="T53" fmla="*/ 30 h 224"/>
                <a:gd name="T54" fmla="*/ 263 w 307"/>
                <a:gd name="T55" fmla="*/ 45 h 224"/>
                <a:gd name="T56" fmla="*/ 282 w 307"/>
                <a:gd name="T57" fmla="*/ 65 h 224"/>
                <a:gd name="T58" fmla="*/ 297 w 307"/>
                <a:gd name="T59" fmla="*/ 85 h 224"/>
                <a:gd name="T60" fmla="*/ 307 w 307"/>
                <a:gd name="T61" fmla="*/ 105 h 224"/>
                <a:gd name="T62" fmla="*/ 307 w 307"/>
                <a:gd name="T63" fmla="*/ 130 h 224"/>
                <a:gd name="T64" fmla="*/ 307 w 307"/>
                <a:gd name="T65" fmla="*/ 145 h 224"/>
                <a:gd name="T66" fmla="*/ 307 w 307"/>
                <a:gd name="T67" fmla="*/ 150 h 22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07" h="224">
                  <a:moveTo>
                    <a:pt x="307" y="150"/>
                  </a:moveTo>
                  <a:lnTo>
                    <a:pt x="297" y="170"/>
                  </a:lnTo>
                  <a:lnTo>
                    <a:pt x="282" y="190"/>
                  </a:lnTo>
                  <a:lnTo>
                    <a:pt x="267" y="205"/>
                  </a:lnTo>
                  <a:lnTo>
                    <a:pt x="243" y="215"/>
                  </a:lnTo>
                  <a:lnTo>
                    <a:pt x="218" y="220"/>
                  </a:lnTo>
                  <a:lnTo>
                    <a:pt x="188" y="224"/>
                  </a:lnTo>
                  <a:lnTo>
                    <a:pt x="159" y="220"/>
                  </a:lnTo>
                  <a:lnTo>
                    <a:pt x="129" y="215"/>
                  </a:lnTo>
                  <a:lnTo>
                    <a:pt x="99" y="205"/>
                  </a:lnTo>
                  <a:lnTo>
                    <a:pt x="70" y="195"/>
                  </a:lnTo>
                  <a:lnTo>
                    <a:pt x="50" y="175"/>
                  </a:lnTo>
                  <a:lnTo>
                    <a:pt x="30" y="160"/>
                  </a:lnTo>
                  <a:lnTo>
                    <a:pt x="15" y="140"/>
                  </a:lnTo>
                  <a:lnTo>
                    <a:pt x="5" y="115"/>
                  </a:lnTo>
                  <a:lnTo>
                    <a:pt x="0" y="95"/>
                  </a:lnTo>
                  <a:lnTo>
                    <a:pt x="5" y="70"/>
                  </a:lnTo>
                  <a:lnTo>
                    <a:pt x="10" y="50"/>
                  </a:lnTo>
                  <a:lnTo>
                    <a:pt x="25" y="35"/>
                  </a:lnTo>
                  <a:lnTo>
                    <a:pt x="45" y="20"/>
                  </a:lnTo>
                  <a:lnTo>
                    <a:pt x="65" y="10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83" y="5"/>
                  </a:lnTo>
                  <a:lnTo>
                    <a:pt x="213" y="15"/>
                  </a:lnTo>
                  <a:lnTo>
                    <a:pt x="238" y="30"/>
                  </a:lnTo>
                  <a:lnTo>
                    <a:pt x="263" y="45"/>
                  </a:lnTo>
                  <a:lnTo>
                    <a:pt x="282" y="65"/>
                  </a:lnTo>
                  <a:lnTo>
                    <a:pt x="297" y="85"/>
                  </a:lnTo>
                  <a:lnTo>
                    <a:pt x="307" y="105"/>
                  </a:lnTo>
                  <a:lnTo>
                    <a:pt x="307" y="130"/>
                  </a:lnTo>
                  <a:lnTo>
                    <a:pt x="307" y="145"/>
                  </a:lnTo>
                  <a:lnTo>
                    <a:pt x="307" y="1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5" name="Freeform 27"/>
            <p:cNvSpPr>
              <a:spLocks/>
            </p:cNvSpPr>
            <p:nvPr/>
          </p:nvSpPr>
          <p:spPr bwMode="auto">
            <a:xfrm>
              <a:off x="2199" y="1744"/>
              <a:ext cx="307" cy="224"/>
            </a:xfrm>
            <a:custGeom>
              <a:avLst/>
              <a:gdLst>
                <a:gd name="T0" fmla="*/ 307 w 307"/>
                <a:gd name="T1" fmla="*/ 150 h 224"/>
                <a:gd name="T2" fmla="*/ 297 w 307"/>
                <a:gd name="T3" fmla="*/ 170 h 224"/>
                <a:gd name="T4" fmla="*/ 282 w 307"/>
                <a:gd name="T5" fmla="*/ 190 h 224"/>
                <a:gd name="T6" fmla="*/ 267 w 307"/>
                <a:gd name="T7" fmla="*/ 205 h 224"/>
                <a:gd name="T8" fmla="*/ 243 w 307"/>
                <a:gd name="T9" fmla="*/ 215 h 224"/>
                <a:gd name="T10" fmla="*/ 218 w 307"/>
                <a:gd name="T11" fmla="*/ 220 h 224"/>
                <a:gd name="T12" fmla="*/ 188 w 307"/>
                <a:gd name="T13" fmla="*/ 224 h 224"/>
                <a:gd name="T14" fmla="*/ 159 w 307"/>
                <a:gd name="T15" fmla="*/ 220 h 224"/>
                <a:gd name="T16" fmla="*/ 129 w 307"/>
                <a:gd name="T17" fmla="*/ 215 h 224"/>
                <a:gd name="T18" fmla="*/ 99 w 307"/>
                <a:gd name="T19" fmla="*/ 205 h 224"/>
                <a:gd name="T20" fmla="*/ 70 w 307"/>
                <a:gd name="T21" fmla="*/ 195 h 224"/>
                <a:gd name="T22" fmla="*/ 50 w 307"/>
                <a:gd name="T23" fmla="*/ 175 h 224"/>
                <a:gd name="T24" fmla="*/ 30 w 307"/>
                <a:gd name="T25" fmla="*/ 160 h 224"/>
                <a:gd name="T26" fmla="*/ 15 w 307"/>
                <a:gd name="T27" fmla="*/ 140 h 224"/>
                <a:gd name="T28" fmla="*/ 5 w 307"/>
                <a:gd name="T29" fmla="*/ 115 h 224"/>
                <a:gd name="T30" fmla="*/ 0 w 307"/>
                <a:gd name="T31" fmla="*/ 95 h 224"/>
                <a:gd name="T32" fmla="*/ 5 w 307"/>
                <a:gd name="T33" fmla="*/ 70 h 224"/>
                <a:gd name="T34" fmla="*/ 10 w 307"/>
                <a:gd name="T35" fmla="*/ 50 h 224"/>
                <a:gd name="T36" fmla="*/ 25 w 307"/>
                <a:gd name="T37" fmla="*/ 35 h 224"/>
                <a:gd name="T38" fmla="*/ 45 w 307"/>
                <a:gd name="T39" fmla="*/ 20 h 224"/>
                <a:gd name="T40" fmla="*/ 65 w 307"/>
                <a:gd name="T41" fmla="*/ 10 h 224"/>
                <a:gd name="T42" fmla="*/ 94 w 307"/>
                <a:gd name="T43" fmla="*/ 0 h 224"/>
                <a:gd name="T44" fmla="*/ 119 w 307"/>
                <a:gd name="T45" fmla="*/ 0 h 224"/>
                <a:gd name="T46" fmla="*/ 149 w 307"/>
                <a:gd name="T47" fmla="*/ 0 h 224"/>
                <a:gd name="T48" fmla="*/ 183 w 307"/>
                <a:gd name="T49" fmla="*/ 5 h 224"/>
                <a:gd name="T50" fmla="*/ 213 w 307"/>
                <a:gd name="T51" fmla="*/ 15 h 224"/>
                <a:gd name="T52" fmla="*/ 238 w 307"/>
                <a:gd name="T53" fmla="*/ 30 h 224"/>
                <a:gd name="T54" fmla="*/ 263 w 307"/>
                <a:gd name="T55" fmla="*/ 45 h 224"/>
                <a:gd name="T56" fmla="*/ 282 w 307"/>
                <a:gd name="T57" fmla="*/ 65 h 224"/>
                <a:gd name="T58" fmla="*/ 297 w 307"/>
                <a:gd name="T59" fmla="*/ 85 h 224"/>
                <a:gd name="T60" fmla="*/ 307 w 307"/>
                <a:gd name="T61" fmla="*/ 105 h 224"/>
                <a:gd name="T62" fmla="*/ 307 w 307"/>
                <a:gd name="T63" fmla="*/ 130 h 224"/>
                <a:gd name="T64" fmla="*/ 307 w 307"/>
                <a:gd name="T65" fmla="*/ 150 h 2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07" h="224">
                  <a:moveTo>
                    <a:pt x="307" y="150"/>
                  </a:moveTo>
                  <a:lnTo>
                    <a:pt x="297" y="170"/>
                  </a:lnTo>
                  <a:lnTo>
                    <a:pt x="282" y="190"/>
                  </a:lnTo>
                  <a:lnTo>
                    <a:pt x="267" y="205"/>
                  </a:lnTo>
                  <a:lnTo>
                    <a:pt x="243" y="215"/>
                  </a:lnTo>
                  <a:lnTo>
                    <a:pt x="218" y="220"/>
                  </a:lnTo>
                  <a:lnTo>
                    <a:pt x="188" y="224"/>
                  </a:lnTo>
                  <a:lnTo>
                    <a:pt x="159" y="220"/>
                  </a:lnTo>
                  <a:lnTo>
                    <a:pt x="129" y="215"/>
                  </a:lnTo>
                  <a:lnTo>
                    <a:pt x="99" y="205"/>
                  </a:lnTo>
                  <a:lnTo>
                    <a:pt x="70" y="195"/>
                  </a:lnTo>
                  <a:lnTo>
                    <a:pt x="50" y="175"/>
                  </a:lnTo>
                  <a:lnTo>
                    <a:pt x="30" y="160"/>
                  </a:lnTo>
                  <a:lnTo>
                    <a:pt x="15" y="140"/>
                  </a:lnTo>
                  <a:lnTo>
                    <a:pt x="5" y="115"/>
                  </a:lnTo>
                  <a:lnTo>
                    <a:pt x="0" y="95"/>
                  </a:lnTo>
                  <a:lnTo>
                    <a:pt x="5" y="70"/>
                  </a:lnTo>
                  <a:lnTo>
                    <a:pt x="10" y="50"/>
                  </a:lnTo>
                  <a:lnTo>
                    <a:pt x="25" y="35"/>
                  </a:lnTo>
                  <a:lnTo>
                    <a:pt x="45" y="20"/>
                  </a:lnTo>
                  <a:lnTo>
                    <a:pt x="65" y="10"/>
                  </a:lnTo>
                  <a:lnTo>
                    <a:pt x="94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83" y="5"/>
                  </a:lnTo>
                  <a:lnTo>
                    <a:pt x="213" y="15"/>
                  </a:lnTo>
                  <a:lnTo>
                    <a:pt x="238" y="30"/>
                  </a:lnTo>
                  <a:lnTo>
                    <a:pt x="263" y="45"/>
                  </a:lnTo>
                  <a:lnTo>
                    <a:pt x="282" y="65"/>
                  </a:lnTo>
                  <a:lnTo>
                    <a:pt x="297" y="85"/>
                  </a:lnTo>
                  <a:lnTo>
                    <a:pt x="307" y="105"/>
                  </a:lnTo>
                  <a:lnTo>
                    <a:pt x="307" y="130"/>
                  </a:lnTo>
                  <a:lnTo>
                    <a:pt x="307" y="15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6" name="Freeform 28"/>
            <p:cNvSpPr>
              <a:spLocks/>
            </p:cNvSpPr>
            <p:nvPr/>
          </p:nvSpPr>
          <p:spPr bwMode="auto">
            <a:xfrm>
              <a:off x="3011" y="1799"/>
              <a:ext cx="361" cy="234"/>
            </a:xfrm>
            <a:custGeom>
              <a:avLst/>
              <a:gdLst>
                <a:gd name="T0" fmla="*/ 361 w 361"/>
                <a:gd name="T1" fmla="*/ 140 h 234"/>
                <a:gd name="T2" fmla="*/ 351 w 361"/>
                <a:gd name="T3" fmla="*/ 165 h 234"/>
                <a:gd name="T4" fmla="*/ 341 w 361"/>
                <a:gd name="T5" fmla="*/ 184 h 234"/>
                <a:gd name="T6" fmla="*/ 321 w 361"/>
                <a:gd name="T7" fmla="*/ 199 h 234"/>
                <a:gd name="T8" fmla="*/ 296 w 361"/>
                <a:gd name="T9" fmla="*/ 214 h 234"/>
                <a:gd name="T10" fmla="*/ 267 w 361"/>
                <a:gd name="T11" fmla="*/ 224 h 234"/>
                <a:gd name="T12" fmla="*/ 237 w 361"/>
                <a:gd name="T13" fmla="*/ 229 h 234"/>
                <a:gd name="T14" fmla="*/ 202 w 361"/>
                <a:gd name="T15" fmla="*/ 234 h 234"/>
                <a:gd name="T16" fmla="*/ 163 w 361"/>
                <a:gd name="T17" fmla="*/ 229 h 234"/>
                <a:gd name="T18" fmla="*/ 128 w 361"/>
                <a:gd name="T19" fmla="*/ 224 h 234"/>
                <a:gd name="T20" fmla="*/ 94 w 361"/>
                <a:gd name="T21" fmla="*/ 214 h 234"/>
                <a:gd name="T22" fmla="*/ 69 w 361"/>
                <a:gd name="T23" fmla="*/ 199 h 234"/>
                <a:gd name="T24" fmla="*/ 44 w 361"/>
                <a:gd name="T25" fmla="*/ 179 h 234"/>
                <a:gd name="T26" fmla="*/ 24 w 361"/>
                <a:gd name="T27" fmla="*/ 160 h 234"/>
                <a:gd name="T28" fmla="*/ 9 w 361"/>
                <a:gd name="T29" fmla="*/ 140 h 234"/>
                <a:gd name="T30" fmla="*/ 0 w 361"/>
                <a:gd name="T31" fmla="*/ 115 h 234"/>
                <a:gd name="T32" fmla="*/ 0 w 361"/>
                <a:gd name="T33" fmla="*/ 90 h 234"/>
                <a:gd name="T34" fmla="*/ 5 w 361"/>
                <a:gd name="T35" fmla="*/ 70 h 234"/>
                <a:gd name="T36" fmla="*/ 19 w 361"/>
                <a:gd name="T37" fmla="*/ 50 h 234"/>
                <a:gd name="T38" fmla="*/ 39 w 361"/>
                <a:gd name="T39" fmla="*/ 30 h 234"/>
                <a:gd name="T40" fmla="*/ 64 w 361"/>
                <a:gd name="T41" fmla="*/ 20 h 234"/>
                <a:gd name="T42" fmla="*/ 94 w 361"/>
                <a:gd name="T43" fmla="*/ 10 h 234"/>
                <a:gd name="T44" fmla="*/ 123 w 361"/>
                <a:gd name="T45" fmla="*/ 0 h 234"/>
                <a:gd name="T46" fmla="*/ 158 w 361"/>
                <a:gd name="T47" fmla="*/ 0 h 234"/>
                <a:gd name="T48" fmla="*/ 192 w 361"/>
                <a:gd name="T49" fmla="*/ 0 h 234"/>
                <a:gd name="T50" fmla="*/ 232 w 361"/>
                <a:gd name="T51" fmla="*/ 10 h 234"/>
                <a:gd name="T52" fmla="*/ 262 w 361"/>
                <a:gd name="T53" fmla="*/ 20 h 234"/>
                <a:gd name="T54" fmla="*/ 291 w 361"/>
                <a:gd name="T55" fmla="*/ 35 h 234"/>
                <a:gd name="T56" fmla="*/ 316 w 361"/>
                <a:gd name="T57" fmla="*/ 55 h 234"/>
                <a:gd name="T58" fmla="*/ 336 w 361"/>
                <a:gd name="T59" fmla="*/ 70 h 234"/>
                <a:gd name="T60" fmla="*/ 351 w 361"/>
                <a:gd name="T61" fmla="*/ 95 h 234"/>
                <a:gd name="T62" fmla="*/ 356 w 361"/>
                <a:gd name="T63" fmla="*/ 115 h 234"/>
                <a:gd name="T64" fmla="*/ 356 w 361"/>
                <a:gd name="T65" fmla="*/ 140 h 234"/>
                <a:gd name="T66" fmla="*/ 361 w 361"/>
                <a:gd name="T67" fmla="*/ 140 h 2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61" h="234">
                  <a:moveTo>
                    <a:pt x="361" y="140"/>
                  </a:moveTo>
                  <a:lnTo>
                    <a:pt x="351" y="165"/>
                  </a:lnTo>
                  <a:lnTo>
                    <a:pt x="341" y="184"/>
                  </a:lnTo>
                  <a:lnTo>
                    <a:pt x="321" y="199"/>
                  </a:lnTo>
                  <a:lnTo>
                    <a:pt x="296" y="214"/>
                  </a:lnTo>
                  <a:lnTo>
                    <a:pt x="267" y="224"/>
                  </a:lnTo>
                  <a:lnTo>
                    <a:pt x="237" y="229"/>
                  </a:lnTo>
                  <a:lnTo>
                    <a:pt x="202" y="234"/>
                  </a:lnTo>
                  <a:lnTo>
                    <a:pt x="163" y="229"/>
                  </a:lnTo>
                  <a:lnTo>
                    <a:pt x="128" y="224"/>
                  </a:lnTo>
                  <a:lnTo>
                    <a:pt x="94" y="214"/>
                  </a:lnTo>
                  <a:lnTo>
                    <a:pt x="69" y="199"/>
                  </a:lnTo>
                  <a:lnTo>
                    <a:pt x="44" y="179"/>
                  </a:lnTo>
                  <a:lnTo>
                    <a:pt x="24" y="160"/>
                  </a:lnTo>
                  <a:lnTo>
                    <a:pt x="9" y="140"/>
                  </a:lnTo>
                  <a:lnTo>
                    <a:pt x="0" y="115"/>
                  </a:lnTo>
                  <a:lnTo>
                    <a:pt x="0" y="90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9" y="30"/>
                  </a:lnTo>
                  <a:lnTo>
                    <a:pt x="64" y="20"/>
                  </a:lnTo>
                  <a:lnTo>
                    <a:pt x="94" y="10"/>
                  </a:lnTo>
                  <a:lnTo>
                    <a:pt x="123" y="0"/>
                  </a:lnTo>
                  <a:lnTo>
                    <a:pt x="158" y="0"/>
                  </a:lnTo>
                  <a:lnTo>
                    <a:pt x="192" y="0"/>
                  </a:lnTo>
                  <a:lnTo>
                    <a:pt x="232" y="10"/>
                  </a:lnTo>
                  <a:lnTo>
                    <a:pt x="262" y="20"/>
                  </a:lnTo>
                  <a:lnTo>
                    <a:pt x="291" y="35"/>
                  </a:lnTo>
                  <a:lnTo>
                    <a:pt x="316" y="55"/>
                  </a:lnTo>
                  <a:lnTo>
                    <a:pt x="336" y="70"/>
                  </a:lnTo>
                  <a:lnTo>
                    <a:pt x="351" y="95"/>
                  </a:lnTo>
                  <a:lnTo>
                    <a:pt x="356" y="115"/>
                  </a:lnTo>
                  <a:lnTo>
                    <a:pt x="356" y="140"/>
                  </a:lnTo>
                  <a:lnTo>
                    <a:pt x="361" y="1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7" name="Freeform 29"/>
            <p:cNvSpPr>
              <a:spLocks/>
            </p:cNvSpPr>
            <p:nvPr/>
          </p:nvSpPr>
          <p:spPr bwMode="auto">
            <a:xfrm>
              <a:off x="3011" y="1799"/>
              <a:ext cx="361" cy="234"/>
            </a:xfrm>
            <a:custGeom>
              <a:avLst/>
              <a:gdLst>
                <a:gd name="T0" fmla="*/ 361 w 361"/>
                <a:gd name="T1" fmla="*/ 140 h 234"/>
                <a:gd name="T2" fmla="*/ 351 w 361"/>
                <a:gd name="T3" fmla="*/ 165 h 234"/>
                <a:gd name="T4" fmla="*/ 341 w 361"/>
                <a:gd name="T5" fmla="*/ 184 h 234"/>
                <a:gd name="T6" fmla="*/ 321 w 361"/>
                <a:gd name="T7" fmla="*/ 199 h 234"/>
                <a:gd name="T8" fmla="*/ 296 w 361"/>
                <a:gd name="T9" fmla="*/ 214 h 234"/>
                <a:gd name="T10" fmla="*/ 267 w 361"/>
                <a:gd name="T11" fmla="*/ 224 h 234"/>
                <a:gd name="T12" fmla="*/ 237 w 361"/>
                <a:gd name="T13" fmla="*/ 229 h 234"/>
                <a:gd name="T14" fmla="*/ 202 w 361"/>
                <a:gd name="T15" fmla="*/ 234 h 234"/>
                <a:gd name="T16" fmla="*/ 163 w 361"/>
                <a:gd name="T17" fmla="*/ 229 h 234"/>
                <a:gd name="T18" fmla="*/ 128 w 361"/>
                <a:gd name="T19" fmla="*/ 224 h 234"/>
                <a:gd name="T20" fmla="*/ 94 w 361"/>
                <a:gd name="T21" fmla="*/ 214 h 234"/>
                <a:gd name="T22" fmla="*/ 69 w 361"/>
                <a:gd name="T23" fmla="*/ 199 h 234"/>
                <a:gd name="T24" fmla="*/ 44 w 361"/>
                <a:gd name="T25" fmla="*/ 179 h 234"/>
                <a:gd name="T26" fmla="*/ 24 w 361"/>
                <a:gd name="T27" fmla="*/ 160 h 234"/>
                <a:gd name="T28" fmla="*/ 9 w 361"/>
                <a:gd name="T29" fmla="*/ 140 h 234"/>
                <a:gd name="T30" fmla="*/ 0 w 361"/>
                <a:gd name="T31" fmla="*/ 115 h 234"/>
                <a:gd name="T32" fmla="*/ 0 w 361"/>
                <a:gd name="T33" fmla="*/ 90 h 234"/>
                <a:gd name="T34" fmla="*/ 5 w 361"/>
                <a:gd name="T35" fmla="*/ 70 h 234"/>
                <a:gd name="T36" fmla="*/ 19 w 361"/>
                <a:gd name="T37" fmla="*/ 50 h 234"/>
                <a:gd name="T38" fmla="*/ 39 w 361"/>
                <a:gd name="T39" fmla="*/ 30 h 234"/>
                <a:gd name="T40" fmla="*/ 64 w 361"/>
                <a:gd name="T41" fmla="*/ 20 h 234"/>
                <a:gd name="T42" fmla="*/ 94 w 361"/>
                <a:gd name="T43" fmla="*/ 10 h 234"/>
                <a:gd name="T44" fmla="*/ 123 w 361"/>
                <a:gd name="T45" fmla="*/ 0 h 234"/>
                <a:gd name="T46" fmla="*/ 158 w 361"/>
                <a:gd name="T47" fmla="*/ 0 h 234"/>
                <a:gd name="T48" fmla="*/ 192 w 361"/>
                <a:gd name="T49" fmla="*/ 0 h 234"/>
                <a:gd name="T50" fmla="*/ 232 w 361"/>
                <a:gd name="T51" fmla="*/ 10 h 234"/>
                <a:gd name="T52" fmla="*/ 262 w 361"/>
                <a:gd name="T53" fmla="*/ 20 h 234"/>
                <a:gd name="T54" fmla="*/ 291 w 361"/>
                <a:gd name="T55" fmla="*/ 35 h 234"/>
                <a:gd name="T56" fmla="*/ 316 w 361"/>
                <a:gd name="T57" fmla="*/ 55 h 234"/>
                <a:gd name="T58" fmla="*/ 336 w 361"/>
                <a:gd name="T59" fmla="*/ 70 h 234"/>
                <a:gd name="T60" fmla="*/ 351 w 361"/>
                <a:gd name="T61" fmla="*/ 95 h 234"/>
                <a:gd name="T62" fmla="*/ 356 w 361"/>
                <a:gd name="T63" fmla="*/ 115 h 234"/>
                <a:gd name="T64" fmla="*/ 361 w 361"/>
                <a:gd name="T65" fmla="*/ 140 h 2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1" h="234">
                  <a:moveTo>
                    <a:pt x="361" y="140"/>
                  </a:moveTo>
                  <a:lnTo>
                    <a:pt x="351" y="165"/>
                  </a:lnTo>
                  <a:lnTo>
                    <a:pt x="341" y="184"/>
                  </a:lnTo>
                  <a:lnTo>
                    <a:pt x="321" y="199"/>
                  </a:lnTo>
                  <a:lnTo>
                    <a:pt x="296" y="214"/>
                  </a:lnTo>
                  <a:lnTo>
                    <a:pt x="267" y="224"/>
                  </a:lnTo>
                  <a:lnTo>
                    <a:pt x="237" y="229"/>
                  </a:lnTo>
                  <a:lnTo>
                    <a:pt x="202" y="234"/>
                  </a:lnTo>
                  <a:lnTo>
                    <a:pt x="163" y="229"/>
                  </a:lnTo>
                  <a:lnTo>
                    <a:pt x="128" y="224"/>
                  </a:lnTo>
                  <a:lnTo>
                    <a:pt x="94" y="214"/>
                  </a:lnTo>
                  <a:lnTo>
                    <a:pt x="69" y="199"/>
                  </a:lnTo>
                  <a:lnTo>
                    <a:pt x="44" y="179"/>
                  </a:lnTo>
                  <a:lnTo>
                    <a:pt x="24" y="160"/>
                  </a:lnTo>
                  <a:lnTo>
                    <a:pt x="9" y="140"/>
                  </a:lnTo>
                  <a:lnTo>
                    <a:pt x="0" y="115"/>
                  </a:lnTo>
                  <a:lnTo>
                    <a:pt x="0" y="90"/>
                  </a:lnTo>
                  <a:lnTo>
                    <a:pt x="5" y="70"/>
                  </a:lnTo>
                  <a:lnTo>
                    <a:pt x="19" y="50"/>
                  </a:lnTo>
                  <a:lnTo>
                    <a:pt x="39" y="30"/>
                  </a:lnTo>
                  <a:lnTo>
                    <a:pt x="64" y="20"/>
                  </a:lnTo>
                  <a:lnTo>
                    <a:pt x="94" y="10"/>
                  </a:lnTo>
                  <a:lnTo>
                    <a:pt x="123" y="0"/>
                  </a:lnTo>
                  <a:lnTo>
                    <a:pt x="158" y="0"/>
                  </a:lnTo>
                  <a:lnTo>
                    <a:pt x="192" y="0"/>
                  </a:lnTo>
                  <a:lnTo>
                    <a:pt x="232" y="10"/>
                  </a:lnTo>
                  <a:lnTo>
                    <a:pt x="262" y="20"/>
                  </a:lnTo>
                  <a:lnTo>
                    <a:pt x="291" y="35"/>
                  </a:lnTo>
                  <a:lnTo>
                    <a:pt x="316" y="55"/>
                  </a:lnTo>
                  <a:lnTo>
                    <a:pt x="336" y="70"/>
                  </a:lnTo>
                  <a:lnTo>
                    <a:pt x="351" y="95"/>
                  </a:lnTo>
                  <a:lnTo>
                    <a:pt x="356" y="115"/>
                  </a:lnTo>
                  <a:lnTo>
                    <a:pt x="361" y="140"/>
                  </a:lnTo>
                  <a:close/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8" name="Freeform 30"/>
            <p:cNvSpPr>
              <a:spLocks/>
            </p:cNvSpPr>
            <p:nvPr/>
          </p:nvSpPr>
          <p:spPr bwMode="auto">
            <a:xfrm>
              <a:off x="2536" y="2028"/>
              <a:ext cx="405" cy="135"/>
            </a:xfrm>
            <a:custGeom>
              <a:avLst/>
              <a:gdLst>
                <a:gd name="T0" fmla="*/ 0 w 405"/>
                <a:gd name="T1" fmla="*/ 45 h 135"/>
                <a:gd name="T2" fmla="*/ 20 w 405"/>
                <a:gd name="T3" fmla="*/ 60 h 135"/>
                <a:gd name="T4" fmla="*/ 64 w 405"/>
                <a:gd name="T5" fmla="*/ 90 h 135"/>
                <a:gd name="T6" fmla="*/ 123 w 405"/>
                <a:gd name="T7" fmla="*/ 120 h 135"/>
                <a:gd name="T8" fmla="*/ 153 w 405"/>
                <a:gd name="T9" fmla="*/ 130 h 135"/>
                <a:gd name="T10" fmla="*/ 183 w 405"/>
                <a:gd name="T11" fmla="*/ 135 h 135"/>
                <a:gd name="T12" fmla="*/ 242 w 405"/>
                <a:gd name="T13" fmla="*/ 135 h 135"/>
                <a:gd name="T14" fmla="*/ 297 w 405"/>
                <a:gd name="T15" fmla="*/ 120 h 135"/>
                <a:gd name="T16" fmla="*/ 326 w 405"/>
                <a:gd name="T17" fmla="*/ 110 h 135"/>
                <a:gd name="T18" fmla="*/ 351 w 405"/>
                <a:gd name="T19" fmla="*/ 95 h 135"/>
                <a:gd name="T20" fmla="*/ 371 w 405"/>
                <a:gd name="T21" fmla="*/ 80 h 135"/>
                <a:gd name="T22" fmla="*/ 390 w 405"/>
                <a:gd name="T23" fmla="*/ 55 h 135"/>
                <a:gd name="T24" fmla="*/ 405 w 405"/>
                <a:gd name="T25" fmla="*/ 35 h 135"/>
                <a:gd name="T26" fmla="*/ 405 w 405"/>
                <a:gd name="T27" fmla="*/ 25 h 135"/>
                <a:gd name="T28" fmla="*/ 400 w 405"/>
                <a:gd name="T29" fmla="*/ 15 h 135"/>
                <a:gd name="T30" fmla="*/ 386 w 405"/>
                <a:gd name="T31" fmla="*/ 15 h 135"/>
                <a:gd name="T32" fmla="*/ 356 w 405"/>
                <a:gd name="T33" fmla="*/ 20 h 135"/>
                <a:gd name="T34" fmla="*/ 326 w 405"/>
                <a:gd name="T35" fmla="*/ 25 h 135"/>
                <a:gd name="T36" fmla="*/ 272 w 405"/>
                <a:gd name="T37" fmla="*/ 45 h 135"/>
                <a:gd name="T38" fmla="*/ 232 w 405"/>
                <a:gd name="T39" fmla="*/ 50 h 135"/>
                <a:gd name="T40" fmla="*/ 198 w 405"/>
                <a:gd name="T41" fmla="*/ 50 h 135"/>
                <a:gd name="T42" fmla="*/ 163 w 405"/>
                <a:gd name="T43" fmla="*/ 35 h 135"/>
                <a:gd name="T44" fmla="*/ 123 w 405"/>
                <a:gd name="T45" fmla="*/ 20 h 135"/>
                <a:gd name="T46" fmla="*/ 89 w 405"/>
                <a:gd name="T47" fmla="*/ 10 h 135"/>
                <a:gd name="T48" fmla="*/ 64 w 405"/>
                <a:gd name="T49" fmla="*/ 0 h 135"/>
                <a:gd name="T50" fmla="*/ 34 w 405"/>
                <a:gd name="T51" fmla="*/ 0 h 135"/>
                <a:gd name="T52" fmla="*/ 15 w 405"/>
                <a:gd name="T53" fmla="*/ 0 h 135"/>
                <a:gd name="T54" fmla="*/ 5 w 405"/>
                <a:gd name="T55" fmla="*/ 0 h 135"/>
                <a:gd name="T56" fmla="*/ 0 w 405"/>
                <a:gd name="T57" fmla="*/ 10 h 135"/>
                <a:gd name="T58" fmla="*/ 0 w 405"/>
                <a:gd name="T59" fmla="*/ 25 h 135"/>
                <a:gd name="T60" fmla="*/ 0 w 405"/>
                <a:gd name="T61" fmla="*/ 40 h 135"/>
                <a:gd name="T62" fmla="*/ 0 w 405"/>
                <a:gd name="T63" fmla="*/ 45 h 13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405" h="135">
                  <a:moveTo>
                    <a:pt x="0" y="45"/>
                  </a:moveTo>
                  <a:lnTo>
                    <a:pt x="20" y="60"/>
                  </a:lnTo>
                  <a:lnTo>
                    <a:pt x="64" y="90"/>
                  </a:lnTo>
                  <a:lnTo>
                    <a:pt x="123" y="120"/>
                  </a:lnTo>
                  <a:lnTo>
                    <a:pt x="153" y="130"/>
                  </a:lnTo>
                  <a:lnTo>
                    <a:pt x="183" y="135"/>
                  </a:lnTo>
                  <a:lnTo>
                    <a:pt x="242" y="135"/>
                  </a:lnTo>
                  <a:lnTo>
                    <a:pt x="297" y="120"/>
                  </a:lnTo>
                  <a:lnTo>
                    <a:pt x="326" y="110"/>
                  </a:lnTo>
                  <a:lnTo>
                    <a:pt x="351" y="95"/>
                  </a:lnTo>
                  <a:lnTo>
                    <a:pt x="371" y="80"/>
                  </a:lnTo>
                  <a:lnTo>
                    <a:pt x="390" y="55"/>
                  </a:lnTo>
                  <a:lnTo>
                    <a:pt x="405" y="35"/>
                  </a:lnTo>
                  <a:lnTo>
                    <a:pt x="405" y="25"/>
                  </a:lnTo>
                  <a:lnTo>
                    <a:pt x="400" y="15"/>
                  </a:lnTo>
                  <a:lnTo>
                    <a:pt x="386" y="15"/>
                  </a:lnTo>
                  <a:lnTo>
                    <a:pt x="356" y="20"/>
                  </a:lnTo>
                  <a:lnTo>
                    <a:pt x="326" y="25"/>
                  </a:lnTo>
                  <a:lnTo>
                    <a:pt x="272" y="45"/>
                  </a:lnTo>
                  <a:lnTo>
                    <a:pt x="232" y="50"/>
                  </a:lnTo>
                  <a:lnTo>
                    <a:pt x="198" y="50"/>
                  </a:lnTo>
                  <a:lnTo>
                    <a:pt x="163" y="35"/>
                  </a:lnTo>
                  <a:lnTo>
                    <a:pt x="123" y="20"/>
                  </a:lnTo>
                  <a:lnTo>
                    <a:pt x="89" y="10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15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0" y="40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39" name="Freeform 31"/>
            <p:cNvSpPr>
              <a:spLocks/>
            </p:cNvSpPr>
            <p:nvPr/>
          </p:nvSpPr>
          <p:spPr bwMode="auto">
            <a:xfrm>
              <a:off x="2551" y="2043"/>
              <a:ext cx="405" cy="135"/>
            </a:xfrm>
            <a:custGeom>
              <a:avLst/>
              <a:gdLst>
                <a:gd name="T0" fmla="*/ 0 w 405"/>
                <a:gd name="T1" fmla="*/ 45 h 135"/>
                <a:gd name="T2" fmla="*/ 19 w 405"/>
                <a:gd name="T3" fmla="*/ 60 h 135"/>
                <a:gd name="T4" fmla="*/ 64 w 405"/>
                <a:gd name="T5" fmla="*/ 90 h 135"/>
                <a:gd name="T6" fmla="*/ 123 w 405"/>
                <a:gd name="T7" fmla="*/ 120 h 135"/>
                <a:gd name="T8" fmla="*/ 153 w 405"/>
                <a:gd name="T9" fmla="*/ 130 h 135"/>
                <a:gd name="T10" fmla="*/ 183 w 405"/>
                <a:gd name="T11" fmla="*/ 135 h 135"/>
                <a:gd name="T12" fmla="*/ 242 w 405"/>
                <a:gd name="T13" fmla="*/ 135 h 135"/>
                <a:gd name="T14" fmla="*/ 296 w 405"/>
                <a:gd name="T15" fmla="*/ 120 h 135"/>
                <a:gd name="T16" fmla="*/ 326 w 405"/>
                <a:gd name="T17" fmla="*/ 110 h 135"/>
                <a:gd name="T18" fmla="*/ 351 w 405"/>
                <a:gd name="T19" fmla="*/ 95 h 135"/>
                <a:gd name="T20" fmla="*/ 371 w 405"/>
                <a:gd name="T21" fmla="*/ 80 h 135"/>
                <a:gd name="T22" fmla="*/ 390 w 405"/>
                <a:gd name="T23" fmla="*/ 55 h 135"/>
                <a:gd name="T24" fmla="*/ 405 w 405"/>
                <a:gd name="T25" fmla="*/ 35 h 135"/>
                <a:gd name="T26" fmla="*/ 405 w 405"/>
                <a:gd name="T27" fmla="*/ 25 h 135"/>
                <a:gd name="T28" fmla="*/ 400 w 405"/>
                <a:gd name="T29" fmla="*/ 15 h 135"/>
                <a:gd name="T30" fmla="*/ 385 w 405"/>
                <a:gd name="T31" fmla="*/ 15 h 135"/>
                <a:gd name="T32" fmla="*/ 356 w 405"/>
                <a:gd name="T33" fmla="*/ 20 h 135"/>
                <a:gd name="T34" fmla="*/ 326 w 405"/>
                <a:gd name="T35" fmla="*/ 25 h 135"/>
                <a:gd name="T36" fmla="*/ 272 w 405"/>
                <a:gd name="T37" fmla="*/ 45 h 135"/>
                <a:gd name="T38" fmla="*/ 232 w 405"/>
                <a:gd name="T39" fmla="*/ 50 h 135"/>
                <a:gd name="T40" fmla="*/ 197 w 405"/>
                <a:gd name="T41" fmla="*/ 50 h 135"/>
                <a:gd name="T42" fmla="*/ 163 w 405"/>
                <a:gd name="T43" fmla="*/ 35 h 135"/>
                <a:gd name="T44" fmla="*/ 123 w 405"/>
                <a:gd name="T45" fmla="*/ 20 h 135"/>
                <a:gd name="T46" fmla="*/ 89 w 405"/>
                <a:gd name="T47" fmla="*/ 10 h 135"/>
                <a:gd name="T48" fmla="*/ 64 w 405"/>
                <a:gd name="T49" fmla="*/ 0 h 135"/>
                <a:gd name="T50" fmla="*/ 34 w 405"/>
                <a:gd name="T51" fmla="*/ 0 h 135"/>
                <a:gd name="T52" fmla="*/ 14 w 405"/>
                <a:gd name="T53" fmla="*/ 0 h 135"/>
                <a:gd name="T54" fmla="*/ 5 w 405"/>
                <a:gd name="T55" fmla="*/ 0 h 135"/>
                <a:gd name="T56" fmla="*/ 0 w 405"/>
                <a:gd name="T57" fmla="*/ 10 h 135"/>
                <a:gd name="T58" fmla="*/ 0 w 405"/>
                <a:gd name="T59" fmla="*/ 25 h 135"/>
                <a:gd name="T60" fmla="*/ 0 w 405"/>
                <a:gd name="T61" fmla="*/ 45 h 13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405" h="135">
                  <a:moveTo>
                    <a:pt x="0" y="45"/>
                  </a:moveTo>
                  <a:lnTo>
                    <a:pt x="19" y="60"/>
                  </a:lnTo>
                  <a:lnTo>
                    <a:pt x="64" y="90"/>
                  </a:lnTo>
                  <a:lnTo>
                    <a:pt x="123" y="120"/>
                  </a:lnTo>
                  <a:lnTo>
                    <a:pt x="153" y="130"/>
                  </a:lnTo>
                  <a:lnTo>
                    <a:pt x="183" y="135"/>
                  </a:lnTo>
                  <a:lnTo>
                    <a:pt x="242" y="135"/>
                  </a:lnTo>
                  <a:lnTo>
                    <a:pt x="296" y="120"/>
                  </a:lnTo>
                  <a:lnTo>
                    <a:pt x="326" y="110"/>
                  </a:lnTo>
                  <a:lnTo>
                    <a:pt x="351" y="95"/>
                  </a:lnTo>
                  <a:lnTo>
                    <a:pt x="371" y="80"/>
                  </a:lnTo>
                  <a:lnTo>
                    <a:pt x="390" y="55"/>
                  </a:lnTo>
                  <a:lnTo>
                    <a:pt x="405" y="35"/>
                  </a:lnTo>
                  <a:lnTo>
                    <a:pt x="405" y="25"/>
                  </a:lnTo>
                  <a:lnTo>
                    <a:pt x="400" y="15"/>
                  </a:lnTo>
                  <a:lnTo>
                    <a:pt x="385" y="15"/>
                  </a:lnTo>
                  <a:lnTo>
                    <a:pt x="356" y="20"/>
                  </a:lnTo>
                  <a:lnTo>
                    <a:pt x="326" y="25"/>
                  </a:lnTo>
                  <a:lnTo>
                    <a:pt x="272" y="45"/>
                  </a:lnTo>
                  <a:lnTo>
                    <a:pt x="232" y="50"/>
                  </a:lnTo>
                  <a:lnTo>
                    <a:pt x="197" y="50"/>
                  </a:lnTo>
                  <a:lnTo>
                    <a:pt x="163" y="35"/>
                  </a:lnTo>
                  <a:lnTo>
                    <a:pt x="123" y="20"/>
                  </a:lnTo>
                  <a:lnTo>
                    <a:pt x="89" y="10"/>
                  </a:lnTo>
                  <a:lnTo>
                    <a:pt x="64" y="0"/>
                  </a:lnTo>
                  <a:lnTo>
                    <a:pt x="34" y="0"/>
                  </a:lnTo>
                  <a:lnTo>
                    <a:pt x="14" y="0"/>
                  </a:lnTo>
                  <a:lnTo>
                    <a:pt x="5" y="0"/>
                  </a:lnTo>
                  <a:lnTo>
                    <a:pt x="0" y="10"/>
                  </a:lnTo>
                  <a:lnTo>
                    <a:pt x="0" y="2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FFCCCC"/>
            </a:solidFill>
            <a:ln w="555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40" name="Freeform 33"/>
            <p:cNvSpPr>
              <a:spLocks/>
            </p:cNvSpPr>
            <p:nvPr/>
          </p:nvSpPr>
          <p:spPr bwMode="auto">
            <a:xfrm>
              <a:off x="2925" y="2772"/>
              <a:ext cx="248" cy="1265"/>
            </a:xfrm>
            <a:custGeom>
              <a:avLst/>
              <a:gdLst>
                <a:gd name="T0" fmla="*/ 164 w 248"/>
                <a:gd name="T1" fmla="*/ 0 h 1265"/>
                <a:gd name="T2" fmla="*/ 203 w 248"/>
                <a:gd name="T3" fmla="*/ 219 h 1265"/>
                <a:gd name="T4" fmla="*/ 228 w 248"/>
                <a:gd name="T5" fmla="*/ 404 h 1265"/>
                <a:gd name="T6" fmla="*/ 248 w 248"/>
                <a:gd name="T7" fmla="*/ 563 h 1265"/>
                <a:gd name="T8" fmla="*/ 248 w 248"/>
                <a:gd name="T9" fmla="*/ 712 h 1265"/>
                <a:gd name="T10" fmla="*/ 248 w 248"/>
                <a:gd name="T11" fmla="*/ 887 h 1265"/>
                <a:gd name="T12" fmla="*/ 238 w 248"/>
                <a:gd name="T13" fmla="*/ 971 h 1265"/>
                <a:gd name="T14" fmla="*/ 233 w 248"/>
                <a:gd name="T15" fmla="*/ 1046 h 1265"/>
                <a:gd name="T16" fmla="*/ 218 w 248"/>
                <a:gd name="T17" fmla="*/ 1106 h 1265"/>
                <a:gd name="T18" fmla="*/ 203 w 248"/>
                <a:gd name="T19" fmla="*/ 1151 h 1265"/>
                <a:gd name="T20" fmla="*/ 178 w 248"/>
                <a:gd name="T21" fmla="*/ 1181 h 1265"/>
                <a:gd name="T22" fmla="*/ 149 w 248"/>
                <a:gd name="T23" fmla="*/ 1205 h 1265"/>
                <a:gd name="T24" fmla="*/ 114 w 248"/>
                <a:gd name="T25" fmla="*/ 1225 h 1265"/>
                <a:gd name="T26" fmla="*/ 79 w 248"/>
                <a:gd name="T27" fmla="*/ 1240 h 1265"/>
                <a:gd name="T28" fmla="*/ 25 w 248"/>
                <a:gd name="T29" fmla="*/ 1260 h 1265"/>
                <a:gd name="T30" fmla="*/ 0 w 248"/>
                <a:gd name="T31" fmla="*/ 1265 h 126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48" h="1265">
                  <a:moveTo>
                    <a:pt x="164" y="0"/>
                  </a:moveTo>
                  <a:lnTo>
                    <a:pt x="203" y="219"/>
                  </a:lnTo>
                  <a:lnTo>
                    <a:pt x="228" y="404"/>
                  </a:lnTo>
                  <a:lnTo>
                    <a:pt x="248" y="563"/>
                  </a:lnTo>
                  <a:lnTo>
                    <a:pt x="248" y="712"/>
                  </a:lnTo>
                  <a:lnTo>
                    <a:pt x="248" y="887"/>
                  </a:lnTo>
                  <a:lnTo>
                    <a:pt x="238" y="971"/>
                  </a:lnTo>
                  <a:lnTo>
                    <a:pt x="233" y="1046"/>
                  </a:lnTo>
                  <a:lnTo>
                    <a:pt x="218" y="1106"/>
                  </a:lnTo>
                  <a:lnTo>
                    <a:pt x="203" y="1151"/>
                  </a:lnTo>
                  <a:lnTo>
                    <a:pt x="178" y="1181"/>
                  </a:lnTo>
                  <a:lnTo>
                    <a:pt x="149" y="1205"/>
                  </a:lnTo>
                  <a:lnTo>
                    <a:pt x="114" y="1225"/>
                  </a:lnTo>
                  <a:lnTo>
                    <a:pt x="79" y="1240"/>
                  </a:lnTo>
                  <a:lnTo>
                    <a:pt x="25" y="1260"/>
                  </a:lnTo>
                  <a:lnTo>
                    <a:pt x="0" y="1265"/>
                  </a:lnTo>
                </a:path>
              </a:pathLst>
            </a:custGeom>
            <a:solidFill>
              <a:srgbClr val="FF3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3"/>
          <p:cNvGrpSpPr>
            <a:grpSpLocks/>
          </p:cNvGrpSpPr>
          <p:nvPr/>
        </p:nvGrpSpPr>
        <p:grpSpPr bwMode="auto">
          <a:xfrm>
            <a:off x="1214438" y="817563"/>
            <a:ext cx="6980237" cy="5222875"/>
            <a:chOff x="765" y="515"/>
            <a:chExt cx="4397" cy="3290"/>
          </a:xfrm>
        </p:grpSpPr>
        <p:sp>
          <p:nvSpPr>
            <p:cNvPr id="15363" name="Freeform 17"/>
            <p:cNvSpPr>
              <a:spLocks/>
            </p:cNvSpPr>
            <p:nvPr/>
          </p:nvSpPr>
          <p:spPr bwMode="auto">
            <a:xfrm>
              <a:off x="1656" y="1777"/>
              <a:ext cx="698" cy="268"/>
            </a:xfrm>
            <a:custGeom>
              <a:avLst/>
              <a:gdLst>
                <a:gd name="T0" fmla="*/ 698 w 698"/>
                <a:gd name="T1" fmla="*/ 75 h 268"/>
                <a:gd name="T2" fmla="*/ 676 w 698"/>
                <a:gd name="T3" fmla="*/ 60 h 268"/>
                <a:gd name="T4" fmla="*/ 624 w 698"/>
                <a:gd name="T5" fmla="*/ 38 h 268"/>
                <a:gd name="T6" fmla="*/ 527 w 698"/>
                <a:gd name="T7" fmla="*/ 15 h 268"/>
                <a:gd name="T8" fmla="*/ 394 w 698"/>
                <a:gd name="T9" fmla="*/ 0 h 268"/>
                <a:gd name="T10" fmla="*/ 319 w 698"/>
                <a:gd name="T11" fmla="*/ 0 h 268"/>
                <a:gd name="T12" fmla="*/ 245 w 698"/>
                <a:gd name="T13" fmla="*/ 15 h 268"/>
                <a:gd name="T14" fmla="*/ 178 w 698"/>
                <a:gd name="T15" fmla="*/ 30 h 268"/>
                <a:gd name="T16" fmla="*/ 119 w 698"/>
                <a:gd name="T17" fmla="*/ 52 h 268"/>
                <a:gd name="T18" fmla="*/ 30 w 698"/>
                <a:gd name="T19" fmla="*/ 97 h 268"/>
                <a:gd name="T20" fmla="*/ 0 w 698"/>
                <a:gd name="T21" fmla="*/ 119 h 268"/>
                <a:gd name="T22" fmla="*/ 37 w 698"/>
                <a:gd name="T23" fmla="*/ 142 h 268"/>
                <a:gd name="T24" fmla="*/ 126 w 698"/>
                <a:gd name="T25" fmla="*/ 186 h 268"/>
                <a:gd name="T26" fmla="*/ 238 w 698"/>
                <a:gd name="T27" fmla="*/ 238 h 268"/>
                <a:gd name="T28" fmla="*/ 297 w 698"/>
                <a:gd name="T29" fmla="*/ 260 h 268"/>
                <a:gd name="T30" fmla="*/ 349 w 698"/>
                <a:gd name="T31" fmla="*/ 268 h 268"/>
                <a:gd name="T32" fmla="*/ 453 w 698"/>
                <a:gd name="T33" fmla="*/ 260 h 268"/>
                <a:gd name="T34" fmla="*/ 550 w 698"/>
                <a:gd name="T35" fmla="*/ 253 h 268"/>
                <a:gd name="T36" fmla="*/ 654 w 698"/>
                <a:gd name="T37" fmla="*/ 231 h 268"/>
                <a:gd name="T38" fmla="*/ 698 w 698"/>
                <a:gd name="T39" fmla="*/ 75 h 2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98" h="268">
                  <a:moveTo>
                    <a:pt x="698" y="75"/>
                  </a:moveTo>
                  <a:lnTo>
                    <a:pt x="676" y="60"/>
                  </a:lnTo>
                  <a:lnTo>
                    <a:pt x="624" y="38"/>
                  </a:lnTo>
                  <a:lnTo>
                    <a:pt x="527" y="15"/>
                  </a:lnTo>
                  <a:lnTo>
                    <a:pt x="394" y="0"/>
                  </a:lnTo>
                  <a:lnTo>
                    <a:pt x="319" y="0"/>
                  </a:lnTo>
                  <a:lnTo>
                    <a:pt x="245" y="15"/>
                  </a:lnTo>
                  <a:lnTo>
                    <a:pt x="178" y="30"/>
                  </a:lnTo>
                  <a:lnTo>
                    <a:pt x="119" y="52"/>
                  </a:lnTo>
                  <a:lnTo>
                    <a:pt x="30" y="97"/>
                  </a:lnTo>
                  <a:lnTo>
                    <a:pt x="0" y="119"/>
                  </a:lnTo>
                  <a:lnTo>
                    <a:pt x="37" y="142"/>
                  </a:lnTo>
                  <a:lnTo>
                    <a:pt x="126" y="186"/>
                  </a:lnTo>
                  <a:lnTo>
                    <a:pt x="238" y="238"/>
                  </a:lnTo>
                  <a:lnTo>
                    <a:pt x="297" y="260"/>
                  </a:lnTo>
                  <a:lnTo>
                    <a:pt x="349" y="268"/>
                  </a:lnTo>
                  <a:lnTo>
                    <a:pt x="453" y="260"/>
                  </a:lnTo>
                  <a:lnTo>
                    <a:pt x="550" y="253"/>
                  </a:lnTo>
                  <a:lnTo>
                    <a:pt x="654" y="231"/>
                  </a:lnTo>
                  <a:lnTo>
                    <a:pt x="698" y="75"/>
                  </a:lnTo>
                  <a:close/>
                </a:path>
              </a:pathLst>
            </a:custGeom>
            <a:solidFill>
              <a:srgbClr val="C28446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4" name="Freeform 5"/>
            <p:cNvSpPr>
              <a:spLocks/>
            </p:cNvSpPr>
            <p:nvPr/>
          </p:nvSpPr>
          <p:spPr bwMode="auto">
            <a:xfrm>
              <a:off x="765" y="515"/>
              <a:ext cx="1842" cy="1166"/>
            </a:xfrm>
            <a:custGeom>
              <a:avLst/>
              <a:gdLst>
                <a:gd name="T0" fmla="*/ 163 w 1842"/>
                <a:gd name="T1" fmla="*/ 0 h 1166"/>
                <a:gd name="T2" fmla="*/ 237 w 1842"/>
                <a:gd name="T3" fmla="*/ 52 h 1166"/>
                <a:gd name="T4" fmla="*/ 282 w 1842"/>
                <a:gd name="T5" fmla="*/ 126 h 1166"/>
                <a:gd name="T6" fmla="*/ 312 w 1842"/>
                <a:gd name="T7" fmla="*/ 230 h 1166"/>
                <a:gd name="T8" fmla="*/ 334 w 1842"/>
                <a:gd name="T9" fmla="*/ 594 h 1166"/>
                <a:gd name="T10" fmla="*/ 364 w 1842"/>
                <a:gd name="T11" fmla="*/ 728 h 1166"/>
                <a:gd name="T12" fmla="*/ 408 w 1842"/>
                <a:gd name="T13" fmla="*/ 780 h 1166"/>
                <a:gd name="T14" fmla="*/ 460 w 1842"/>
                <a:gd name="T15" fmla="*/ 802 h 1166"/>
                <a:gd name="T16" fmla="*/ 564 w 1842"/>
                <a:gd name="T17" fmla="*/ 809 h 1166"/>
                <a:gd name="T18" fmla="*/ 623 w 1842"/>
                <a:gd name="T19" fmla="*/ 780 h 1166"/>
                <a:gd name="T20" fmla="*/ 653 w 1842"/>
                <a:gd name="T21" fmla="*/ 742 h 1166"/>
                <a:gd name="T22" fmla="*/ 675 w 1842"/>
                <a:gd name="T23" fmla="*/ 646 h 1166"/>
                <a:gd name="T24" fmla="*/ 653 w 1842"/>
                <a:gd name="T25" fmla="*/ 230 h 1166"/>
                <a:gd name="T26" fmla="*/ 675 w 1842"/>
                <a:gd name="T27" fmla="*/ 148 h 1166"/>
                <a:gd name="T28" fmla="*/ 735 w 1842"/>
                <a:gd name="T29" fmla="*/ 96 h 1166"/>
                <a:gd name="T30" fmla="*/ 794 w 1842"/>
                <a:gd name="T31" fmla="*/ 89 h 1166"/>
                <a:gd name="T32" fmla="*/ 854 w 1842"/>
                <a:gd name="T33" fmla="*/ 126 h 1166"/>
                <a:gd name="T34" fmla="*/ 898 w 1842"/>
                <a:gd name="T35" fmla="*/ 222 h 1166"/>
                <a:gd name="T36" fmla="*/ 950 w 1842"/>
                <a:gd name="T37" fmla="*/ 713 h 1166"/>
                <a:gd name="T38" fmla="*/ 1010 w 1842"/>
                <a:gd name="T39" fmla="*/ 817 h 1166"/>
                <a:gd name="T40" fmla="*/ 1062 w 1842"/>
                <a:gd name="T41" fmla="*/ 839 h 1166"/>
                <a:gd name="T42" fmla="*/ 1842 w 1842"/>
                <a:gd name="T43" fmla="*/ 928 h 1166"/>
                <a:gd name="T44" fmla="*/ 1478 w 1842"/>
                <a:gd name="T45" fmla="*/ 1144 h 1166"/>
                <a:gd name="T46" fmla="*/ 861 w 1842"/>
                <a:gd name="T47" fmla="*/ 1084 h 1166"/>
                <a:gd name="T48" fmla="*/ 445 w 1842"/>
                <a:gd name="T49" fmla="*/ 1025 h 1166"/>
                <a:gd name="T50" fmla="*/ 200 w 1842"/>
                <a:gd name="T51" fmla="*/ 973 h 1166"/>
                <a:gd name="T52" fmla="*/ 111 w 1842"/>
                <a:gd name="T53" fmla="*/ 906 h 1166"/>
                <a:gd name="T54" fmla="*/ 52 w 1842"/>
                <a:gd name="T55" fmla="*/ 787 h 1166"/>
                <a:gd name="T56" fmla="*/ 14 w 1842"/>
                <a:gd name="T57" fmla="*/ 542 h 1166"/>
                <a:gd name="T58" fmla="*/ 0 w 1842"/>
                <a:gd name="T59" fmla="*/ 267 h 1166"/>
                <a:gd name="T60" fmla="*/ 14 w 1842"/>
                <a:gd name="T61" fmla="*/ 141 h 1166"/>
                <a:gd name="T62" fmla="*/ 52 w 1842"/>
                <a:gd name="T63" fmla="*/ 59 h 1166"/>
                <a:gd name="T64" fmla="*/ 104 w 1842"/>
                <a:gd name="T65" fmla="*/ 0 h 11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42" h="1166">
                  <a:moveTo>
                    <a:pt x="111" y="0"/>
                  </a:moveTo>
                  <a:lnTo>
                    <a:pt x="163" y="0"/>
                  </a:lnTo>
                  <a:lnTo>
                    <a:pt x="208" y="22"/>
                  </a:lnTo>
                  <a:lnTo>
                    <a:pt x="237" y="52"/>
                  </a:lnTo>
                  <a:lnTo>
                    <a:pt x="267" y="81"/>
                  </a:lnTo>
                  <a:lnTo>
                    <a:pt x="282" y="126"/>
                  </a:lnTo>
                  <a:lnTo>
                    <a:pt x="297" y="163"/>
                  </a:lnTo>
                  <a:lnTo>
                    <a:pt x="312" y="230"/>
                  </a:lnTo>
                  <a:lnTo>
                    <a:pt x="319" y="445"/>
                  </a:lnTo>
                  <a:lnTo>
                    <a:pt x="334" y="594"/>
                  </a:lnTo>
                  <a:lnTo>
                    <a:pt x="349" y="698"/>
                  </a:lnTo>
                  <a:lnTo>
                    <a:pt x="364" y="728"/>
                  </a:lnTo>
                  <a:lnTo>
                    <a:pt x="378" y="757"/>
                  </a:lnTo>
                  <a:lnTo>
                    <a:pt x="408" y="780"/>
                  </a:lnTo>
                  <a:lnTo>
                    <a:pt x="430" y="794"/>
                  </a:lnTo>
                  <a:lnTo>
                    <a:pt x="460" y="802"/>
                  </a:lnTo>
                  <a:lnTo>
                    <a:pt x="497" y="809"/>
                  </a:lnTo>
                  <a:lnTo>
                    <a:pt x="564" y="809"/>
                  </a:lnTo>
                  <a:lnTo>
                    <a:pt x="594" y="794"/>
                  </a:lnTo>
                  <a:lnTo>
                    <a:pt x="623" y="780"/>
                  </a:lnTo>
                  <a:lnTo>
                    <a:pt x="638" y="765"/>
                  </a:lnTo>
                  <a:lnTo>
                    <a:pt x="653" y="742"/>
                  </a:lnTo>
                  <a:lnTo>
                    <a:pt x="668" y="690"/>
                  </a:lnTo>
                  <a:lnTo>
                    <a:pt x="675" y="646"/>
                  </a:lnTo>
                  <a:lnTo>
                    <a:pt x="668" y="430"/>
                  </a:lnTo>
                  <a:lnTo>
                    <a:pt x="653" y="230"/>
                  </a:lnTo>
                  <a:lnTo>
                    <a:pt x="661" y="193"/>
                  </a:lnTo>
                  <a:lnTo>
                    <a:pt x="675" y="148"/>
                  </a:lnTo>
                  <a:lnTo>
                    <a:pt x="713" y="111"/>
                  </a:lnTo>
                  <a:lnTo>
                    <a:pt x="735" y="96"/>
                  </a:lnTo>
                  <a:lnTo>
                    <a:pt x="765" y="89"/>
                  </a:lnTo>
                  <a:lnTo>
                    <a:pt x="794" y="89"/>
                  </a:lnTo>
                  <a:lnTo>
                    <a:pt x="817" y="96"/>
                  </a:lnTo>
                  <a:lnTo>
                    <a:pt x="854" y="126"/>
                  </a:lnTo>
                  <a:lnTo>
                    <a:pt x="883" y="170"/>
                  </a:lnTo>
                  <a:lnTo>
                    <a:pt x="898" y="222"/>
                  </a:lnTo>
                  <a:lnTo>
                    <a:pt x="935" y="661"/>
                  </a:lnTo>
                  <a:lnTo>
                    <a:pt x="950" y="713"/>
                  </a:lnTo>
                  <a:lnTo>
                    <a:pt x="973" y="772"/>
                  </a:lnTo>
                  <a:lnTo>
                    <a:pt x="1010" y="817"/>
                  </a:lnTo>
                  <a:lnTo>
                    <a:pt x="1032" y="832"/>
                  </a:lnTo>
                  <a:lnTo>
                    <a:pt x="1062" y="839"/>
                  </a:lnTo>
                  <a:lnTo>
                    <a:pt x="1478" y="884"/>
                  </a:lnTo>
                  <a:lnTo>
                    <a:pt x="1842" y="928"/>
                  </a:lnTo>
                  <a:lnTo>
                    <a:pt x="1819" y="1166"/>
                  </a:lnTo>
                  <a:lnTo>
                    <a:pt x="1478" y="1144"/>
                  </a:lnTo>
                  <a:lnTo>
                    <a:pt x="1077" y="1106"/>
                  </a:lnTo>
                  <a:lnTo>
                    <a:pt x="861" y="1084"/>
                  </a:lnTo>
                  <a:lnTo>
                    <a:pt x="653" y="1062"/>
                  </a:lnTo>
                  <a:lnTo>
                    <a:pt x="445" y="1025"/>
                  </a:lnTo>
                  <a:lnTo>
                    <a:pt x="245" y="988"/>
                  </a:lnTo>
                  <a:lnTo>
                    <a:pt x="200" y="973"/>
                  </a:lnTo>
                  <a:lnTo>
                    <a:pt x="148" y="943"/>
                  </a:lnTo>
                  <a:lnTo>
                    <a:pt x="111" y="906"/>
                  </a:lnTo>
                  <a:lnTo>
                    <a:pt x="74" y="854"/>
                  </a:lnTo>
                  <a:lnTo>
                    <a:pt x="52" y="787"/>
                  </a:lnTo>
                  <a:lnTo>
                    <a:pt x="37" y="705"/>
                  </a:lnTo>
                  <a:lnTo>
                    <a:pt x="14" y="542"/>
                  </a:lnTo>
                  <a:lnTo>
                    <a:pt x="7" y="386"/>
                  </a:lnTo>
                  <a:lnTo>
                    <a:pt x="0" y="267"/>
                  </a:lnTo>
                  <a:lnTo>
                    <a:pt x="0" y="193"/>
                  </a:lnTo>
                  <a:lnTo>
                    <a:pt x="14" y="141"/>
                  </a:lnTo>
                  <a:lnTo>
                    <a:pt x="29" y="89"/>
                  </a:lnTo>
                  <a:lnTo>
                    <a:pt x="52" y="59"/>
                  </a:lnTo>
                  <a:lnTo>
                    <a:pt x="96" y="14"/>
                  </a:lnTo>
                  <a:lnTo>
                    <a:pt x="104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5" name="Freeform 6"/>
            <p:cNvSpPr>
              <a:spLocks/>
            </p:cNvSpPr>
            <p:nvPr/>
          </p:nvSpPr>
          <p:spPr bwMode="auto">
            <a:xfrm>
              <a:off x="787" y="537"/>
              <a:ext cx="1842" cy="1166"/>
            </a:xfrm>
            <a:custGeom>
              <a:avLst/>
              <a:gdLst>
                <a:gd name="T0" fmla="*/ 163 w 1842"/>
                <a:gd name="T1" fmla="*/ 0 h 1166"/>
                <a:gd name="T2" fmla="*/ 238 w 1842"/>
                <a:gd name="T3" fmla="*/ 52 h 1166"/>
                <a:gd name="T4" fmla="*/ 282 w 1842"/>
                <a:gd name="T5" fmla="*/ 126 h 1166"/>
                <a:gd name="T6" fmla="*/ 312 w 1842"/>
                <a:gd name="T7" fmla="*/ 230 h 1166"/>
                <a:gd name="T8" fmla="*/ 334 w 1842"/>
                <a:gd name="T9" fmla="*/ 594 h 1166"/>
                <a:gd name="T10" fmla="*/ 364 w 1842"/>
                <a:gd name="T11" fmla="*/ 728 h 1166"/>
                <a:gd name="T12" fmla="*/ 408 w 1842"/>
                <a:gd name="T13" fmla="*/ 780 h 1166"/>
                <a:gd name="T14" fmla="*/ 460 w 1842"/>
                <a:gd name="T15" fmla="*/ 802 h 1166"/>
                <a:gd name="T16" fmla="*/ 564 w 1842"/>
                <a:gd name="T17" fmla="*/ 810 h 1166"/>
                <a:gd name="T18" fmla="*/ 624 w 1842"/>
                <a:gd name="T19" fmla="*/ 780 h 1166"/>
                <a:gd name="T20" fmla="*/ 653 w 1842"/>
                <a:gd name="T21" fmla="*/ 743 h 1166"/>
                <a:gd name="T22" fmla="*/ 676 w 1842"/>
                <a:gd name="T23" fmla="*/ 646 h 1166"/>
                <a:gd name="T24" fmla="*/ 653 w 1842"/>
                <a:gd name="T25" fmla="*/ 230 h 1166"/>
                <a:gd name="T26" fmla="*/ 676 w 1842"/>
                <a:gd name="T27" fmla="*/ 148 h 1166"/>
                <a:gd name="T28" fmla="*/ 735 w 1842"/>
                <a:gd name="T29" fmla="*/ 96 h 1166"/>
                <a:gd name="T30" fmla="*/ 795 w 1842"/>
                <a:gd name="T31" fmla="*/ 89 h 1166"/>
                <a:gd name="T32" fmla="*/ 854 w 1842"/>
                <a:gd name="T33" fmla="*/ 126 h 1166"/>
                <a:gd name="T34" fmla="*/ 899 w 1842"/>
                <a:gd name="T35" fmla="*/ 223 h 1166"/>
                <a:gd name="T36" fmla="*/ 951 w 1842"/>
                <a:gd name="T37" fmla="*/ 713 h 1166"/>
                <a:gd name="T38" fmla="*/ 1010 w 1842"/>
                <a:gd name="T39" fmla="*/ 817 h 1166"/>
                <a:gd name="T40" fmla="*/ 1062 w 1842"/>
                <a:gd name="T41" fmla="*/ 839 h 1166"/>
                <a:gd name="T42" fmla="*/ 1842 w 1842"/>
                <a:gd name="T43" fmla="*/ 928 h 1166"/>
                <a:gd name="T44" fmla="*/ 1478 w 1842"/>
                <a:gd name="T45" fmla="*/ 1144 h 1166"/>
                <a:gd name="T46" fmla="*/ 861 w 1842"/>
                <a:gd name="T47" fmla="*/ 1084 h 1166"/>
                <a:gd name="T48" fmla="*/ 446 w 1842"/>
                <a:gd name="T49" fmla="*/ 1025 h 1166"/>
                <a:gd name="T50" fmla="*/ 200 w 1842"/>
                <a:gd name="T51" fmla="*/ 973 h 1166"/>
                <a:gd name="T52" fmla="*/ 111 w 1842"/>
                <a:gd name="T53" fmla="*/ 906 h 1166"/>
                <a:gd name="T54" fmla="*/ 52 w 1842"/>
                <a:gd name="T55" fmla="*/ 787 h 1166"/>
                <a:gd name="T56" fmla="*/ 15 w 1842"/>
                <a:gd name="T57" fmla="*/ 542 h 1166"/>
                <a:gd name="T58" fmla="*/ 0 w 1842"/>
                <a:gd name="T59" fmla="*/ 267 h 1166"/>
                <a:gd name="T60" fmla="*/ 15 w 1842"/>
                <a:gd name="T61" fmla="*/ 141 h 1166"/>
                <a:gd name="T62" fmla="*/ 52 w 1842"/>
                <a:gd name="T63" fmla="*/ 59 h 1166"/>
                <a:gd name="T64" fmla="*/ 111 w 1842"/>
                <a:gd name="T65" fmla="*/ 0 h 11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42" h="1166">
                  <a:moveTo>
                    <a:pt x="111" y="0"/>
                  </a:moveTo>
                  <a:lnTo>
                    <a:pt x="163" y="0"/>
                  </a:lnTo>
                  <a:lnTo>
                    <a:pt x="208" y="22"/>
                  </a:lnTo>
                  <a:lnTo>
                    <a:pt x="238" y="52"/>
                  </a:lnTo>
                  <a:lnTo>
                    <a:pt x="267" y="82"/>
                  </a:lnTo>
                  <a:lnTo>
                    <a:pt x="282" y="126"/>
                  </a:lnTo>
                  <a:lnTo>
                    <a:pt x="297" y="163"/>
                  </a:lnTo>
                  <a:lnTo>
                    <a:pt x="312" y="230"/>
                  </a:lnTo>
                  <a:lnTo>
                    <a:pt x="319" y="446"/>
                  </a:lnTo>
                  <a:lnTo>
                    <a:pt x="334" y="594"/>
                  </a:lnTo>
                  <a:lnTo>
                    <a:pt x="349" y="698"/>
                  </a:lnTo>
                  <a:lnTo>
                    <a:pt x="364" y="728"/>
                  </a:lnTo>
                  <a:lnTo>
                    <a:pt x="379" y="758"/>
                  </a:lnTo>
                  <a:lnTo>
                    <a:pt x="408" y="780"/>
                  </a:lnTo>
                  <a:lnTo>
                    <a:pt x="431" y="795"/>
                  </a:lnTo>
                  <a:lnTo>
                    <a:pt x="460" y="802"/>
                  </a:lnTo>
                  <a:lnTo>
                    <a:pt x="497" y="810"/>
                  </a:lnTo>
                  <a:lnTo>
                    <a:pt x="564" y="810"/>
                  </a:lnTo>
                  <a:lnTo>
                    <a:pt x="594" y="795"/>
                  </a:lnTo>
                  <a:lnTo>
                    <a:pt x="624" y="780"/>
                  </a:lnTo>
                  <a:lnTo>
                    <a:pt x="639" y="765"/>
                  </a:lnTo>
                  <a:lnTo>
                    <a:pt x="653" y="743"/>
                  </a:lnTo>
                  <a:lnTo>
                    <a:pt x="668" y="691"/>
                  </a:lnTo>
                  <a:lnTo>
                    <a:pt x="676" y="646"/>
                  </a:lnTo>
                  <a:lnTo>
                    <a:pt x="668" y="431"/>
                  </a:lnTo>
                  <a:lnTo>
                    <a:pt x="653" y="230"/>
                  </a:lnTo>
                  <a:lnTo>
                    <a:pt x="661" y="193"/>
                  </a:lnTo>
                  <a:lnTo>
                    <a:pt x="676" y="148"/>
                  </a:lnTo>
                  <a:lnTo>
                    <a:pt x="713" y="111"/>
                  </a:lnTo>
                  <a:lnTo>
                    <a:pt x="735" y="96"/>
                  </a:lnTo>
                  <a:lnTo>
                    <a:pt x="765" y="89"/>
                  </a:lnTo>
                  <a:lnTo>
                    <a:pt x="795" y="89"/>
                  </a:lnTo>
                  <a:lnTo>
                    <a:pt x="817" y="96"/>
                  </a:lnTo>
                  <a:lnTo>
                    <a:pt x="854" y="126"/>
                  </a:lnTo>
                  <a:lnTo>
                    <a:pt x="884" y="171"/>
                  </a:lnTo>
                  <a:lnTo>
                    <a:pt x="899" y="223"/>
                  </a:lnTo>
                  <a:lnTo>
                    <a:pt x="936" y="661"/>
                  </a:lnTo>
                  <a:lnTo>
                    <a:pt x="951" y="713"/>
                  </a:lnTo>
                  <a:lnTo>
                    <a:pt x="973" y="772"/>
                  </a:lnTo>
                  <a:lnTo>
                    <a:pt x="1010" y="817"/>
                  </a:lnTo>
                  <a:lnTo>
                    <a:pt x="1032" y="832"/>
                  </a:lnTo>
                  <a:lnTo>
                    <a:pt x="1062" y="839"/>
                  </a:lnTo>
                  <a:lnTo>
                    <a:pt x="1478" y="884"/>
                  </a:lnTo>
                  <a:lnTo>
                    <a:pt x="1842" y="928"/>
                  </a:lnTo>
                  <a:lnTo>
                    <a:pt x="1820" y="1166"/>
                  </a:lnTo>
                  <a:lnTo>
                    <a:pt x="1478" y="1144"/>
                  </a:lnTo>
                  <a:lnTo>
                    <a:pt x="1077" y="1107"/>
                  </a:lnTo>
                  <a:lnTo>
                    <a:pt x="861" y="1084"/>
                  </a:lnTo>
                  <a:lnTo>
                    <a:pt x="653" y="1062"/>
                  </a:lnTo>
                  <a:lnTo>
                    <a:pt x="446" y="1025"/>
                  </a:lnTo>
                  <a:lnTo>
                    <a:pt x="245" y="988"/>
                  </a:lnTo>
                  <a:lnTo>
                    <a:pt x="200" y="973"/>
                  </a:lnTo>
                  <a:lnTo>
                    <a:pt x="148" y="943"/>
                  </a:lnTo>
                  <a:lnTo>
                    <a:pt x="111" y="906"/>
                  </a:lnTo>
                  <a:lnTo>
                    <a:pt x="74" y="854"/>
                  </a:lnTo>
                  <a:lnTo>
                    <a:pt x="52" y="787"/>
                  </a:lnTo>
                  <a:lnTo>
                    <a:pt x="37" y="706"/>
                  </a:lnTo>
                  <a:lnTo>
                    <a:pt x="15" y="542"/>
                  </a:lnTo>
                  <a:lnTo>
                    <a:pt x="7" y="386"/>
                  </a:lnTo>
                  <a:lnTo>
                    <a:pt x="0" y="267"/>
                  </a:lnTo>
                  <a:lnTo>
                    <a:pt x="0" y="193"/>
                  </a:lnTo>
                  <a:lnTo>
                    <a:pt x="15" y="141"/>
                  </a:lnTo>
                  <a:lnTo>
                    <a:pt x="30" y="89"/>
                  </a:lnTo>
                  <a:lnTo>
                    <a:pt x="52" y="59"/>
                  </a:lnTo>
                  <a:lnTo>
                    <a:pt x="96" y="15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D4A97E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6" name="Freeform 7"/>
            <p:cNvSpPr>
              <a:spLocks/>
            </p:cNvSpPr>
            <p:nvPr/>
          </p:nvSpPr>
          <p:spPr bwMode="auto">
            <a:xfrm>
              <a:off x="3297" y="515"/>
              <a:ext cx="1842" cy="1166"/>
            </a:xfrm>
            <a:custGeom>
              <a:avLst/>
              <a:gdLst>
                <a:gd name="T0" fmla="*/ 1679 w 1842"/>
                <a:gd name="T1" fmla="*/ 0 h 1166"/>
                <a:gd name="T2" fmla="*/ 1605 w 1842"/>
                <a:gd name="T3" fmla="*/ 52 h 1166"/>
                <a:gd name="T4" fmla="*/ 1560 w 1842"/>
                <a:gd name="T5" fmla="*/ 126 h 1166"/>
                <a:gd name="T6" fmla="*/ 1530 w 1842"/>
                <a:gd name="T7" fmla="*/ 230 h 1166"/>
                <a:gd name="T8" fmla="*/ 1508 w 1842"/>
                <a:gd name="T9" fmla="*/ 594 h 1166"/>
                <a:gd name="T10" fmla="*/ 1478 w 1842"/>
                <a:gd name="T11" fmla="*/ 728 h 1166"/>
                <a:gd name="T12" fmla="*/ 1434 w 1842"/>
                <a:gd name="T13" fmla="*/ 780 h 1166"/>
                <a:gd name="T14" fmla="*/ 1382 w 1842"/>
                <a:gd name="T15" fmla="*/ 802 h 1166"/>
                <a:gd name="T16" fmla="*/ 1278 w 1842"/>
                <a:gd name="T17" fmla="*/ 809 h 1166"/>
                <a:gd name="T18" fmla="*/ 1219 w 1842"/>
                <a:gd name="T19" fmla="*/ 780 h 1166"/>
                <a:gd name="T20" fmla="*/ 1189 w 1842"/>
                <a:gd name="T21" fmla="*/ 742 h 1166"/>
                <a:gd name="T22" fmla="*/ 1167 w 1842"/>
                <a:gd name="T23" fmla="*/ 646 h 1166"/>
                <a:gd name="T24" fmla="*/ 1189 w 1842"/>
                <a:gd name="T25" fmla="*/ 230 h 1166"/>
                <a:gd name="T26" fmla="*/ 1167 w 1842"/>
                <a:gd name="T27" fmla="*/ 148 h 1166"/>
                <a:gd name="T28" fmla="*/ 1107 w 1842"/>
                <a:gd name="T29" fmla="*/ 96 h 1166"/>
                <a:gd name="T30" fmla="*/ 1048 w 1842"/>
                <a:gd name="T31" fmla="*/ 89 h 1166"/>
                <a:gd name="T32" fmla="*/ 988 w 1842"/>
                <a:gd name="T33" fmla="*/ 126 h 1166"/>
                <a:gd name="T34" fmla="*/ 944 w 1842"/>
                <a:gd name="T35" fmla="*/ 222 h 1166"/>
                <a:gd name="T36" fmla="*/ 892 w 1842"/>
                <a:gd name="T37" fmla="*/ 713 h 1166"/>
                <a:gd name="T38" fmla="*/ 832 w 1842"/>
                <a:gd name="T39" fmla="*/ 817 h 1166"/>
                <a:gd name="T40" fmla="*/ 780 w 1842"/>
                <a:gd name="T41" fmla="*/ 839 h 1166"/>
                <a:gd name="T42" fmla="*/ 0 w 1842"/>
                <a:gd name="T43" fmla="*/ 928 h 1166"/>
                <a:gd name="T44" fmla="*/ 364 w 1842"/>
                <a:gd name="T45" fmla="*/ 1144 h 1166"/>
                <a:gd name="T46" fmla="*/ 981 w 1842"/>
                <a:gd name="T47" fmla="*/ 1084 h 1166"/>
                <a:gd name="T48" fmla="*/ 1397 w 1842"/>
                <a:gd name="T49" fmla="*/ 1025 h 1166"/>
                <a:gd name="T50" fmla="*/ 1642 w 1842"/>
                <a:gd name="T51" fmla="*/ 973 h 1166"/>
                <a:gd name="T52" fmla="*/ 1731 w 1842"/>
                <a:gd name="T53" fmla="*/ 906 h 1166"/>
                <a:gd name="T54" fmla="*/ 1790 w 1842"/>
                <a:gd name="T55" fmla="*/ 787 h 1166"/>
                <a:gd name="T56" fmla="*/ 1828 w 1842"/>
                <a:gd name="T57" fmla="*/ 542 h 1166"/>
                <a:gd name="T58" fmla="*/ 1842 w 1842"/>
                <a:gd name="T59" fmla="*/ 267 h 1166"/>
                <a:gd name="T60" fmla="*/ 1828 w 1842"/>
                <a:gd name="T61" fmla="*/ 141 h 1166"/>
                <a:gd name="T62" fmla="*/ 1790 w 1842"/>
                <a:gd name="T63" fmla="*/ 59 h 1166"/>
                <a:gd name="T64" fmla="*/ 1738 w 1842"/>
                <a:gd name="T65" fmla="*/ 0 h 11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42" h="1166">
                  <a:moveTo>
                    <a:pt x="1731" y="0"/>
                  </a:moveTo>
                  <a:lnTo>
                    <a:pt x="1679" y="0"/>
                  </a:lnTo>
                  <a:lnTo>
                    <a:pt x="1634" y="22"/>
                  </a:lnTo>
                  <a:lnTo>
                    <a:pt x="1605" y="52"/>
                  </a:lnTo>
                  <a:lnTo>
                    <a:pt x="1575" y="81"/>
                  </a:lnTo>
                  <a:lnTo>
                    <a:pt x="1560" y="126"/>
                  </a:lnTo>
                  <a:lnTo>
                    <a:pt x="1545" y="163"/>
                  </a:lnTo>
                  <a:lnTo>
                    <a:pt x="1530" y="230"/>
                  </a:lnTo>
                  <a:lnTo>
                    <a:pt x="1523" y="445"/>
                  </a:lnTo>
                  <a:lnTo>
                    <a:pt x="1508" y="594"/>
                  </a:lnTo>
                  <a:lnTo>
                    <a:pt x="1493" y="698"/>
                  </a:lnTo>
                  <a:lnTo>
                    <a:pt x="1478" y="728"/>
                  </a:lnTo>
                  <a:lnTo>
                    <a:pt x="1464" y="757"/>
                  </a:lnTo>
                  <a:lnTo>
                    <a:pt x="1434" y="780"/>
                  </a:lnTo>
                  <a:lnTo>
                    <a:pt x="1412" y="794"/>
                  </a:lnTo>
                  <a:lnTo>
                    <a:pt x="1382" y="802"/>
                  </a:lnTo>
                  <a:lnTo>
                    <a:pt x="1345" y="809"/>
                  </a:lnTo>
                  <a:lnTo>
                    <a:pt x="1278" y="809"/>
                  </a:lnTo>
                  <a:lnTo>
                    <a:pt x="1248" y="794"/>
                  </a:lnTo>
                  <a:lnTo>
                    <a:pt x="1219" y="780"/>
                  </a:lnTo>
                  <a:lnTo>
                    <a:pt x="1196" y="765"/>
                  </a:lnTo>
                  <a:lnTo>
                    <a:pt x="1189" y="742"/>
                  </a:lnTo>
                  <a:lnTo>
                    <a:pt x="1167" y="690"/>
                  </a:lnTo>
                  <a:lnTo>
                    <a:pt x="1167" y="646"/>
                  </a:lnTo>
                  <a:lnTo>
                    <a:pt x="1174" y="430"/>
                  </a:lnTo>
                  <a:lnTo>
                    <a:pt x="1189" y="230"/>
                  </a:lnTo>
                  <a:lnTo>
                    <a:pt x="1181" y="193"/>
                  </a:lnTo>
                  <a:lnTo>
                    <a:pt x="1167" y="148"/>
                  </a:lnTo>
                  <a:lnTo>
                    <a:pt x="1129" y="111"/>
                  </a:lnTo>
                  <a:lnTo>
                    <a:pt x="1107" y="96"/>
                  </a:lnTo>
                  <a:lnTo>
                    <a:pt x="1077" y="89"/>
                  </a:lnTo>
                  <a:lnTo>
                    <a:pt x="1048" y="89"/>
                  </a:lnTo>
                  <a:lnTo>
                    <a:pt x="1025" y="96"/>
                  </a:lnTo>
                  <a:lnTo>
                    <a:pt x="988" y="126"/>
                  </a:lnTo>
                  <a:lnTo>
                    <a:pt x="959" y="170"/>
                  </a:lnTo>
                  <a:lnTo>
                    <a:pt x="944" y="222"/>
                  </a:lnTo>
                  <a:lnTo>
                    <a:pt x="907" y="661"/>
                  </a:lnTo>
                  <a:lnTo>
                    <a:pt x="892" y="713"/>
                  </a:lnTo>
                  <a:lnTo>
                    <a:pt x="869" y="772"/>
                  </a:lnTo>
                  <a:lnTo>
                    <a:pt x="832" y="817"/>
                  </a:lnTo>
                  <a:lnTo>
                    <a:pt x="810" y="832"/>
                  </a:lnTo>
                  <a:lnTo>
                    <a:pt x="780" y="839"/>
                  </a:lnTo>
                  <a:lnTo>
                    <a:pt x="364" y="884"/>
                  </a:lnTo>
                  <a:lnTo>
                    <a:pt x="0" y="928"/>
                  </a:lnTo>
                  <a:lnTo>
                    <a:pt x="23" y="1166"/>
                  </a:lnTo>
                  <a:lnTo>
                    <a:pt x="364" y="1144"/>
                  </a:lnTo>
                  <a:lnTo>
                    <a:pt x="765" y="1106"/>
                  </a:lnTo>
                  <a:lnTo>
                    <a:pt x="981" y="1084"/>
                  </a:lnTo>
                  <a:lnTo>
                    <a:pt x="1189" y="1062"/>
                  </a:lnTo>
                  <a:lnTo>
                    <a:pt x="1397" y="1025"/>
                  </a:lnTo>
                  <a:lnTo>
                    <a:pt x="1597" y="988"/>
                  </a:lnTo>
                  <a:lnTo>
                    <a:pt x="1642" y="973"/>
                  </a:lnTo>
                  <a:lnTo>
                    <a:pt x="1686" y="943"/>
                  </a:lnTo>
                  <a:lnTo>
                    <a:pt x="1731" y="906"/>
                  </a:lnTo>
                  <a:lnTo>
                    <a:pt x="1768" y="854"/>
                  </a:lnTo>
                  <a:lnTo>
                    <a:pt x="1790" y="787"/>
                  </a:lnTo>
                  <a:lnTo>
                    <a:pt x="1805" y="705"/>
                  </a:lnTo>
                  <a:lnTo>
                    <a:pt x="1828" y="542"/>
                  </a:lnTo>
                  <a:lnTo>
                    <a:pt x="1835" y="386"/>
                  </a:lnTo>
                  <a:lnTo>
                    <a:pt x="1842" y="267"/>
                  </a:lnTo>
                  <a:lnTo>
                    <a:pt x="1842" y="193"/>
                  </a:lnTo>
                  <a:lnTo>
                    <a:pt x="1828" y="141"/>
                  </a:lnTo>
                  <a:lnTo>
                    <a:pt x="1813" y="89"/>
                  </a:lnTo>
                  <a:lnTo>
                    <a:pt x="1790" y="59"/>
                  </a:lnTo>
                  <a:lnTo>
                    <a:pt x="1746" y="14"/>
                  </a:lnTo>
                  <a:lnTo>
                    <a:pt x="1738" y="0"/>
                  </a:lnTo>
                  <a:lnTo>
                    <a:pt x="17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367" name="Freeform 8"/>
            <p:cNvSpPr>
              <a:spLocks/>
            </p:cNvSpPr>
            <p:nvPr/>
          </p:nvSpPr>
          <p:spPr bwMode="auto">
            <a:xfrm>
              <a:off x="3320" y="537"/>
              <a:ext cx="1842" cy="1166"/>
            </a:xfrm>
            <a:custGeom>
              <a:avLst/>
              <a:gdLst>
                <a:gd name="T0" fmla="*/ 1678 w 1842"/>
                <a:gd name="T1" fmla="*/ 0 h 1166"/>
                <a:gd name="T2" fmla="*/ 1604 w 1842"/>
                <a:gd name="T3" fmla="*/ 52 h 1166"/>
                <a:gd name="T4" fmla="*/ 1559 w 1842"/>
                <a:gd name="T5" fmla="*/ 126 h 1166"/>
                <a:gd name="T6" fmla="*/ 1530 w 1842"/>
                <a:gd name="T7" fmla="*/ 230 h 1166"/>
                <a:gd name="T8" fmla="*/ 1507 w 1842"/>
                <a:gd name="T9" fmla="*/ 594 h 1166"/>
                <a:gd name="T10" fmla="*/ 1478 w 1842"/>
                <a:gd name="T11" fmla="*/ 728 h 1166"/>
                <a:gd name="T12" fmla="*/ 1433 w 1842"/>
                <a:gd name="T13" fmla="*/ 780 h 1166"/>
                <a:gd name="T14" fmla="*/ 1381 w 1842"/>
                <a:gd name="T15" fmla="*/ 802 h 1166"/>
                <a:gd name="T16" fmla="*/ 1277 w 1842"/>
                <a:gd name="T17" fmla="*/ 810 h 1166"/>
                <a:gd name="T18" fmla="*/ 1218 w 1842"/>
                <a:gd name="T19" fmla="*/ 780 h 1166"/>
                <a:gd name="T20" fmla="*/ 1188 w 1842"/>
                <a:gd name="T21" fmla="*/ 743 h 1166"/>
                <a:gd name="T22" fmla="*/ 1166 w 1842"/>
                <a:gd name="T23" fmla="*/ 646 h 1166"/>
                <a:gd name="T24" fmla="*/ 1188 w 1842"/>
                <a:gd name="T25" fmla="*/ 230 h 1166"/>
                <a:gd name="T26" fmla="*/ 1166 w 1842"/>
                <a:gd name="T27" fmla="*/ 148 h 1166"/>
                <a:gd name="T28" fmla="*/ 1106 w 1842"/>
                <a:gd name="T29" fmla="*/ 96 h 1166"/>
                <a:gd name="T30" fmla="*/ 1047 w 1842"/>
                <a:gd name="T31" fmla="*/ 89 h 1166"/>
                <a:gd name="T32" fmla="*/ 988 w 1842"/>
                <a:gd name="T33" fmla="*/ 126 h 1166"/>
                <a:gd name="T34" fmla="*/ 943 w 1842"/>
                <a:gd name="T35" fmla="*/ 223 h 1166"/>
                <a:gd name="T36" fmla="*/ 891 w 1842"/>
                <a:gd name="T37" fmla="*/ 713 h 1166"/>
                <a:gd name="T38" fmla="*/ 832 w 1842"/>
                <a:gd name="T39" fmla="*/ 817 h 1166"/>
                <a:gd name="T40" fmla="*/ 780 w 1842"/>
                <a:gd name="T41" fmla="*/ 839 h 1166"/>
                <a:gd name="T42" fmla="*/ 0 w 1842"/>
                <a:gd name="T43" fmla="*/ 928 h 1166"/>
                <a:gd name="T44" fmla="*/ 364 w 1842"/>
                <a:gd name="T45" fmla="*/ 1144 h 1166"/>
                <a:gd name="T46" fmla="*/ 980 w 1842"/>
                <a:gd name="T47" fmla="*/ 1084 h 1166"/>
                <a:gd name="T48" fmla="*/ 1396 w 1842"/>
                <a:gd name="T49" fmla="*/ 1025 h 1166"/>
                <a:gd name="T50" fmla="*/ 1641 w 1842"/>
                <a:gd name="T51" fmla="*/ 973 h 1166"/>
                <a:gd name="T52" fmla="*/ 1730 w 1842"/>
                <a:gd name="T53" fmla="*/ 906 h 1166"/>
                <a:gd name="T54" fmla="*/ 1790 w 1842"/>
                <a:gd name="T55" fmla="*/ 787 h 1166"/>
                <a:gd name="T56" fmla="*/ 1827 w 1842"/>
                <a:gd name="T57" fmla="*/ 542 h 1166"/>
                <a:gd name="T58" fmla="*/ 1842 w 1842"/>
                <a:gd name="T59" fmla="*/ 267 h 1166"/>
                <a:gd name="T60" fmla="*/ 1827 w 1842"/>
                <a:gd name="T61" fmla="*/ 141 h 1166"/>
                <a:gd name="T62" fmla="*/ 1790 w 1842"/>
                <a:gd name="T63" fmla="*/ 59 h 1166"/>
                <a:gd name="T64" fmla="*/ 1730 w 1842"/>
                <a:gd name="T65" fmla="*/ 0 h 11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842" h="1166">
                  <a:moveTo>
                    <a:pt x="1730" y="0"/>
                  </a:moveTo>
                  <a:lnTo>
                    <a:pt x="1678" y="0"/>
                  </a:lnTo>
                  <a:lnTo>
                    <a:pt x="1634" y="22"/>
                  </a:lnTo>
                  <a:lnTo>
                    <a:pt x="1604" y="52"/>
                  </a:lnTo>
                  <a:lnTo>
                    <a:pt x="1574" y="82"/>
                  </a:lnTo>
                  <a:lnTo>
                    <a:pt x="1559" y="126"/>
                  </a:lnTo>
                  <a:lnTo>
                    <a:pt x="1545" y="163"/>
                  </a:lnTo>
                  <a:lnTo>
                    <a:pt x="1530" y="230"/>
                  </a:lnTo>
                  <a:lnTo>
                    <a:pt x="1522" y="446"/>
                  </a:lnTo>
                  <a:lnTo>
                    <a:pt x="1507" y="594"/>
                  </a:lnTo>
                  <a:lnTo>
                    <a:pt x="1493" y="698"/>
                  </a:lnTo>
                  <a:lnTo>
                    <a:pt x="1478" y="728"/>
                  </a:lnTo>
                  <a:lnTo>
                    <a:pt x="1463" y="758"/>
                  </a:lnTo>
                  <a:lnTo>
                    <a:pt x="1433" y="780"/>
                  </a:lnTo>
                  <a:lnTo>
                    <a:pt x="1411" y="795"/>
                  </a:lnTo>
                  <a:lnTo>
                    <a:pt x="1381" y="802"/>
                  </a:lnTo>
                  <a:lnTo>
                    <a:pt x="1344" y="810"/>
                  </a:lnTo>
                  <a:lnTo>
                    <a:pt x="1277" y="810"/>
                  </a:lnTo>
                  <a:lnTo>
                    <a:pt x="1248" y="795"/>
                  </a:lnTo>
                  <a:lnTo>
                    <a:pt x="1218" y="780"/>
                  </a:lnTo>
                  <a:lnTo>
                    <a:pt x="1196" y="765"/>
                  </a:lnTo>
                  <a:lnTo>
                    <a:pt x="1188" y="743"/>
                  </a:lnTo>
                  <a:lnTo>
                    <a:pt x="1166" y="691"/>
                  </a:lnTo>
                  <a:lnTo>
                    <a:pt x="1166" y="646"/>
                  </a:lnTo>
                  <a:lnTo>
                    <a:pt x="1173" y="431"/>
                  </a:lnTo>
                  <a:lnTo>
                    <a:pt x="1188" y="230"/>
                  </a:lnTo>
                  <a:lnTo>
                    <a:pt x="1181" y="193"/>
                  </a:lnTo>
                  <a:lnTo>
                    <a:pt x="1166" y="148"/>
                  </a:lnTo>
                  <a:lnTo>
                    <a:pt x="1129" y="111"/>
                  </a:lnTo>
                  <a:lnTo>
                    <a:pt x="1106" y="96"/>
                  </a:lnTo>
                  <a:lnTo>
                    <a:pt x="1077" y="89"/>
                  </a:lnTo>
                  <a:lnTo>
                    <a:pt x="1047" y="89"/>
                  </a:lnTo>
                  <a:lnTo>
                    <a:pt x="1025" y="96"/>
                  </a:lnTo>
                  <a:lnTo>
                    <a:pt x="988" y="126"/>
                  </a:lnTo>
                  <a:lnTo>
                    <a:pt x="958" y="171"/>
                  </a:lnTo>
                  <a:lnTo>
                    <a:pt x="943" y="223"/>
                  </a:lnTo>
                  <a:lnTo>
                    <a:pt x="906" y="661"/>
                  </a:lnTo>
                  <a:lnTo>
                    <a:pt x="891" y="713"/>
                  </a:lnTo>
                  <a:lnTo>
                    <a:pt x="869" y="772"/>
                  </a:lnTo>
                  <a:lnTo>
                    <a:pt x="832" y="817"/>
                  </a:lnTo>
                  <a:lnTo>
                    <a:pt x="809" y="832"/>
                  </a:lnTo>
                  <a:lnTo>
                    <a:pt x="780" y="839"/>
                  </a:lnTo>
                  <a:lnTo>
                    <a:pt x="364" y="884"/>
                  </a:lnTo>
                  <a:lnTo>
                    <a:pt x="0" y="928"/>
                  </a:lnTo>
                  <a:lnTo>
                    <a:pt x="22" y="1166"/>
                  </a:lnTo>
                  <a:lnTo>
                    <a:pt x="364" y="1144"/>
                  </a:lnTo>
                  <a:lnTo>
                    <a:pt x="765" y="1107"/>
                  </a:lnTo>
                  <a:lnTo>
                    <a:pt x="980" y="1084"/>
                  </a:lnTo>
                  <a:lnTo>
                    <a:pt x="1188" y="1062"/>
                  </a:lnTo>
                  <a:lnTo>
                    <a:pt x="1396" y="1025"/>
                  </a:lnTo>
                  <a:lnTo>
                    <a:pt x="1597" y="988"/>
                  </a:lnTo>
                  <a:lnTo>
                    <a:pt x="1641" y="973"/>
                  </a:lnTo>
                  <a:lnTo>
                    <a:pt x="1686" y="943"/>
                  </a:lnTo>
                  <a:lnTo>
                    <a:pt x="1730" y="906"/>
                  </a:lnTo>
                  <a:lnTo>
                    <a:pt x="1767" y="854"/>
                  </a:lnTo>
                  <a:lnTo>
                    <a:pt x="1790" y="787"/>
                  </a:lnTo>
                  <a:lnTo>
                    <a:pt x="1805" y="706"/>
                  </a:lnTo>
                  <a:lnTo>
                    <a:pt x="1827" y="542"/>
                  </a:lnTo>
                  <a:lnTo>
                    <a:pt x="1834" y="386"/>
                  </a:lnTo>
                  <a:lnTo>
                    <a:pt x="1842" y="267"/>
                  </a:lnTo>
                  <a:lnTo>
                    <a:pt x="1842" y="193"/>
                  </a:lnTo>
                  <a:lnTo>
                    <a:pt x="1827" y="141"/>
                  </a:lnTo>
                  <a:lnTo>
                    <a:pt x="1812" y="89"/>
                  </a:lnTo>
                  <a:lnTo>
                    <a:pt x="1790" y="59"/>
                  </a:lnTo>
                  <a:lnTo>
                    <a:pt x="1745" y="15"/>
                  </a:lnTo>
                  <a:lnTo>
                    <a:pt x="1730" y="0"/>
                  </a:lnTo>
                  <a:close/>
                </a:path>
              </a:pathLst>
            </a:custGeom>
            <a:solidFill>
              <a:srgbClr val="D4A97E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8" name="Freeform 9"/>
            <p:cNvSpPr>
              <a:spLocks/>
            </p:cNvSpPr>
            <p:nvPr/>
          </p:nvSpPr>
          <p:spPr bwMode="auto">
            <a:xfrm>
              <a:off x="1886" y="1094"/>
              <a:ext cx="1961" cy="2711"/>
            </a:xfrm>
            <a:custGeom>
              <a:avLst/>
              <a:gdLst>
                <a:gd name="T0" fmla="*/ 1151 w 1961"/>
                <a:gd name="T1" fmla="*/ 2711 h 2711"/>
                <a:gd name="T2" fmla="*/ 929 w 1961"/>
                <a:gd name="T3" fmla="*/ 2704 h 2711"/>
                <a:gd name="T4" fmla="*/ 721 w 1961"/>
                <a:gd name="T5" fmla="*/ 2674 h 2711"/>
                <a:gd name="T6" fmla="*/ 527 w 1961"/>
                <a:gd name="T7" fmla="*/ 2637 h 2711"/>
                <a:gd name="T8" fmla="*/ 438 w 1961"/>
                <a:gd name="T9" fmla="*/ 2615 h 2711"/>
                <a:gd name="T10" fmla="*/ 357 w 1961"/>
                <a:gd name="T11" fmla="*/ 2585 h 2711"/>
                <a:gd name="T12" fmla="*/ 282 w 1961"/>
                <a:gd name="T13" fmla="*/ 2548 h 2711"/>
                <a:gd name="T14" fmla="*/ 216 w 1961"/>
                <a:gd name="T15" fmla="*/ 2511 h 2711"/>
                <a:gd name="T16" fmla="*/ 156 w 1961"/>
                <a:gd name="T17" fmla="*/ 2466 h 2711"/>
                <a:gd name="T18" fmla="*/ 104 w 1961"/>
                <a:gd name="T19" fmla="*/ 2422 h 2711"/>
                <a:gd name="T20" fmla="*/ 60 w 1961"/>
                <a:gd name="T21" fmla="*/ 2377 h 2711"/>
                <a:gd name="T22" fmla="*/ 30 w 1961"/>
                <a:gd name="T23" fmla="*/ 2325 h 2711"/>
                <a:gd name="T24" fmla="*/ 8 w 1961"/>
                <a:gd name="T25" fmla="*/ 2266 h 2711"/>
                <a:gd name="T26" fmla="*/ 0 w 1961"/>
                <a:gd name="T27" fmla="*/ 2206 h 2711"/>
                <a:gd name="T28" fmla="*/ 0 w 1961"/>
                <a:gd name="T29" fmla="*/ 2132 h 2711"/>
                <a:gd name="T30" fmla="*/ 8 w 1961"/>
                <a:gd name="T31" fmla="*/ 2058 h 2711"/>
                <a:gd name="T32" fmla="*/ 52 w 1961"/>
                <a:gd name="T33" fmla="*/ 1865 h 2711"/>
                <a:gd name="T34" fmla="*/ 119 w 1961"/>
                <a:gd name="T35" fmla="*/ 1649 h 2711"/>
                <a:gd name="T36" fmla="*/ 201 w 1961"/>
                <a:gd name="T37" fmla="*/ 1419 h 2711"/>
                <a:gd name="T38" fmla="*/ 364 w 1961"/>
                <a:gd name="T39" fmla="*/ 988 h 2711"/>
                <a:gd name="T40" fmla="*/ 424 w 1961"/>
                <a:gd name="T41" fmla="*/ 810 h 2711"/>
                <a:gd name="T42" fmla="*/ 468 w 1961"/>
                <a:gd name="T43" fmla="*/ 676 h 2711"/>
                <a:gd name="T44" fmla="*/ 505 w 1961"/>
                <a:gd name="T45" fmla="*/ 557 h 2711"/>
                <a:gd name="T46" fmla="*/ 542 w 1961"/>
                <a:gd name="T47" fmla="*/ 438 h 2711"/>
                <a:gd name="T48" fmla="*/ 594 w 1961"/>
                <a:gd name="T49" fmla="*/ 327 h 2711"/>
                <a:gd name="T50" fmla="*/ 661 w 1961"/>
                <a:gd name="T51" fmla="*/ 223 h 2711"/>
                <a:gd name="T52" fmla="*/ 728 w 1961"/>
                <a:gd name="T53" fmla="*/ 126 h 2711"/>
                <a:gd name="T54" fmla="*/ 773 w 1961"/>
                <a:gd name="T55" fmla="*/ 89 h 2711"/>
                <a:gd name="T56" fmla="*/ 817 w 1961"/>
                <a:gd name="T57" fmla="*/ 59 h 2711"/>
                <a:gd name="T58" fmla="*/ 862 w 1961"/>
                <a:gd name="T59" fmla="*/ 30 h 2711"/>
                <a:gd name="T60" fmla="*/ 906 w 1961"/>
                <a:gd name="T61" fmla="*/ 15 h 2711"/>
                <a:gd name="T62" fmla="*/ 966 w 1961"/>
                <a:gd name="T63" fmla="*/ 0 h 2711"/>
                <a:gd name="T64" fmla="*/ 1018 w 1961"/>
                <a:gd name="T65" fmla="*/ 0 h 2711"/>
                <a:gd name="T66" fmla="*/ 1070 w 1961"/>
                <a:gd name="T67" fmla="*/ 7 h 2711"/>
                <a:gd name="T68" fmla="*/ 1129 w 1961"/>
                <a:gd name="T69" fmla="*/ 22 h 2711"/>
                <a:gd name="T70" fmla="*/ 1174 w 1961"/>
                <a:gd name="T71" fmla="*/ 45 h 2711"/>
                <a:gd name="T72" fmla="*/ 1226 w 1961"/>
                <a:gd name="T73" fmla="*/ 74 h 2711"/>
                <a:gd name="T74" fmla="*/ 1270 w 1961"/>
                <a:gd name="T75" fmla="*/ 111 h 2711"/>
                <a:gd name="T76" fmla="*/ 1307 w 1961"/>
                <a:gd name="T77" fmla="*/ 156 h 2711"/>
                <a:gd name="T78" fmla="*/ 1382 w 1961"/>
                <a:gd name="T79" fmla="*/ 260 h 2711"/>
                <a:gd name="T80" fmla="*/ 1441 w 1961"/>
                <a:gd name="T81" fmla="*/ 371 h 2711"/>
                <a:gd name="T82" fmla="*/ 1493 w 1961"/>
                <a:gd name="T83" fmla="*/ 490 h 2711"/>
                <a:gd name="T84" fmla="*/ 1530 w 1961"/>
                <a:gd name="T85" fmla="*/ 602 h 2711"/>
                <a:gd name="T86" fmla="*/ 1553 w 1961"/>
                <a:gd name="T87" fmla="*/ 706 h 2711"/>
                <a:gd name="T88" fmla="*/ 1627 w 1961"/>
                <a:gd name="T89" fmla="*/ 973 h 2711"/>
                <a:gd name="T90" fmla="*/ 1760 w 1961"/>
                <a:gd name="T91" fmla="*/ 1441 h 2711"/>
                <a:gd name="T92" fmla="*/ 1894 w 1961"/>
                <a:gd name="T93" fmla="*/ 1924 h 2711"/>
                <a:gd name="T94" fmla="*/ 1939 w 1961"/>
                <a:gd name="T95" fmla="*/ 2117 h 2711"/>
                <a:gd name="T96" fmla="*/ 1961 w 1961"/>
                <a:gd name="T97" fmla="*/ 2243 h 2711"/>
                <a:gd name="T98" fmla="*/ 1961 w 1961"/>
                <a:gd name="T99" fmla="*/ 2281 h 2711"/>
                <a:gd name="T100" fmla="*/ 1946 w 1961"/>
                <a:gd name="T101" fmla="*/ 2325 h 2711"/>
                <a:gd name="T102" fmla="*/ 1931 w 1961"/>
                <a:gd name="T103" fmla="*/ 2370 h 2711"/>
                <a:gd name="T104" fmla="*/ 1902 w 1961"/>
                <a:gd name="T105" fmla="*/ 2407 h 2711"/>
                <a:gd name="T106" fmla="*/ 1872 w 1961"/>
                <a:gd name="T107" fmla="*/ 2451 h 2711"/>
                <a:gd name="T108" fmla="*/ 1827 w 1961"/>
                <a:gd name="T109" fmla="*/ 2489 h 2711"/>
                <a:gd name="T110" fmla="*/ 1731 w 1961"/>
                <a:gd name="T111" fmla="*/ 2555 h 2711"/>
                <a:gd name="T112" fmla="*/ 1612 w 1961"/>
                <a:gd name="T113" fmla="*/ 2622 h 2711"/>
                <a:gd name="T114" fmla="*/ 1471 w 1961"/>
                <a:gd name="T115" fmla="*/ 2667 h 2711"/>
                <a:gd name="T116" fmla="*/ 1315 w 1961"/>
                <a:gd name="T117" fmla="*/ 2697 h 2711"/>
                <a:gd name="T118" fmla="*/ 1233 w 1961"/>
                <a:gd name="T119" fmla="*/ 2704 h 2711"/>
                <a:gd name="T120" fmla="*/ 1159 w 1961"/>
                <a:gd name="T121" fmla="*/ 2711 h 2711"/>
                <a:gd name="T122" fmla="*/ 1151 w 1961"/>
                <a:gd name="T123" fmla="*/ 2711 h 271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961" h="2711">
                  <a:moveTo>
                    <a:pt x="1151" y="2711"/>
                  </a:moveTo>
                  <a:lnTo>
                    <a:pt x="929" y="2704"/>
                  </a:lnTo>
                  <a:lnTo>
                    <a:pt x="721" y="2674"/>
                  </a:lnTo>
                  <a:lnTo>
                    <a:pt x="527" y="2637"/>
                  </a:lnTo>
                  <a:lnTo>
                    <a:pt x="438" y="2615"/>
                  </a:lnTo>
                  <a:lnTo>
                    <a:pt x="357" y="2585"/>
                  </a:lnTo>
                  <a:lnTo>
                    <a:pt x="282" y="2548"/>
                  </a:lnTo>
                  <a:lnTo>
                    <a:pt x="216" y="2511"/>
                  </a:lnTo>
                  <a:lnTo>
                    <a:pt x="156" y="2466"/>
                  </a:lnTo>
                  <a:lnTo>
                    <a:pt x="104" y="2422"/>
                  </a:lnTo>
                  <a:lnTo>
                    <a:pt x="60" y="2377"/>
                  </a:lnTo>
                  <a:lnTo>
                    <a:pt x="30" y="2325"/>
                  </a:lnTo>
                  <a:lnTo>
                    <a:pt x="8" y="2266"/>
                  </a:lnTo>
                  <a:lnTo>
                    <a:pt x="0" y="2206"/>
                  </a:lnTo>
                  <a:lnTo>
                    <a:pt x="0" y="2132"/>
                  </a:lnTo>
                  <a:lnTo>
                    <a:pt x="8" y="2058"/>
                  </a:lnTo>
                  <a:lnTo>
                    <a:pt x="52" y="1865"/>
                  </a:lnTo>
                  <a:lnTo>
                    <a:pt x="119" y="1649"/>
                  </a:lnTo>
                  <a:lnTo>
                    <a:pt x="201" y="1419"/>
                  </a:lnTo>
                  <a:lnTo>
                    <a:pt x="364" y="988"/>
                  </a:lnTo>
                  <a:lnTo>
                    <a:pt x="424" y="810"/>
                  </a:lnTo>
                  <a:lnTo>
                    <a:pt x="468" y="676"/>
                  </a:lnTo>
                  <a:lnTo>
                    <a:pt x="505" y="557"/>
                  </a:lnTo>
                  <a:lnTo>
                    <a:pt x="542" y="438"/>
                  </a:lnTo>
                  <a:lnTo>
                    <a:pt x="594" y="327"/>
                  </a:lnTo>
                  <a:lnTo>
                    <a:pt x="661" y="223"/>
                  </a:lnTo>
                  <a:lnTo>
                    <a:pt x="728" y="126"/>
                  </a:lnTo>
                  <a:lnTo>
                    <a:pt x="773" y="89"/>
                  </a:lnTo>
                  <a:lnTo>
                    <a:pt x="817" y="59"/>
                  </a:lnTo>
                  <a:lnTo>
                    <a:pt x="862" y="30"/>
                  </a:lnTo>
                  <a:lnTo>
                    <a:pt x="906" y="15"/>
                  </a:lnTo>
                  <a:lnTo>
                    <a:pt x="966" y="0"/>
                  </a:lnTo>
                  <a:lnTo>
                    <a:pt x="1018" y="0"/>
                  </a:lnTo>
                  <a:lnTo>
                    <a:pt x="1070" y="7"/>
                  </a:lnTo>
                  <a:lnTo>
                    <a:pt x="1129" y="22"/>
                  </a:lnTo>
                  <a:lnTo>
                    <a:pt x="1174" y="45"/>
                  </a:lnTo>
                  <a:lnTo>
                    <a:pt x="1226" y="74"/>
                  </a:lnTo>
                  <a:lnTo>
                    <a:pt x="1270" y="111"/>
                  </a:lnTo>
                  <a:lnTo>
                    <a:pt x="1307" y="156"/>
                  </a:lnTo>
                  <a:lnTo>
                    <a:pt x="1382" y="260"/>
                  </a:lnTo>
                  <a:lnTo>
                    <a:pt x="1441" y="371"/>
                  </a:lnTo>
                  <a:lnTo>
                    <a:pt x="1493" y="490"/>
                  </a:lnTo>
                  <a:lnTo>
                    <a:pt x="1530" y="602"/>
                  </a:lnTo>
                  <a:lnTo>
                    <a:pt x="1553" y="706"/>
                  </a:lnTo>
                  <a:lnTo>
                    <a:pt x="1627" y="973"/>
                  </a:lnTo>
                  <a:lnTo>
                    <a:pt x="1760" y="1441"/>
                  </a:lnTo>
                  <a:lnTo>
                    <a:pt x="1894" y="1924"/>
                  </a:lnTo>
                  <a:lnTo>
                    <a:pt x="1939" y="2117"/>
                  </a:lnTo>
                  <a:lnTo>
                    <a:pt x="1961" y="2243"/>
                  </a:lnTo>
                  <a:lnTo>
                    <a:pt x="1961" y="2281"/>
                  </a:lnTo>
                  <a:lnTo>
                    <a:pt x="1946" y="2325"/>
                  </a:lnTo>
                  <a:lnTo>
                    <a:pt x="1931" y="2370"/>
                  </a:lnTo>
                  <a:lnTo>
                    <a:pt x="1902" y="2407"/>
                  </a:lnTo>
                  <a:lnTo>
                    <a:pt x="1872" y="2451"/>
                  </a:lnTo>
                  <a:lnTo>
                    <a:pt x="1827" y="2489"/>
                  </a:lnTo>
                  <a:lnTo>
                    <a:pt x="1731" y="2555"/>
                  </a:lnTo>
                  <a:lnTo>
                    <a:pt x="1612" y="2622"/>
                  </a:lnTo>
                  <a:lnTo>
                    <a:pt x="1471" y="2667"/>
                  </a:lnTo>
                  <a:lnTo>
                    <a:pt x="1315" y="2697"/>
                  </a:lnTo>
                  <a:lnTo>
                    <a:pt x="1233" y="2704"/>
                  </a:lnTo>
                  <a:lnTo>
                    <a:pt x="1159" y="2711"/>
                  </a:lnTo>
                  <a:lnTo>
                    <a:pt x="1151" y="2711"/>
                  </a:lnTo>
                  <a:close/>
                </a:path>
              </a:pathLst>
            </a:custGeom>
            <a:solidFill>
              <a:srgbClr val="C28446"/>
            </a:solidFill>
            <a:ln w="7620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69" name="Freeform 19"/>
            <p:cNvSpPr>
              <a:spLocks/>
            </p:cNvSpPr>
            <p:nvPr/>
          </p:nvSpPr>
          <p:spPr bwMode="auto">
            <a:xfrm>
              <a:off x="2005" y="2431"/>
              <a:ext cx="1753" cy="1293"/>
            </a:xfrm>
            <a:custGeom>
              <a:avLst/>
              <a:gdLst>
                <a:gd name="T0" fmla="*/ 928 w 1753"/>
                <a:gd name="T1" fmla="*/ 1293 h 1293"/>
                <a:gd name="T2" fmla="*/ 862 w 1753"/>
                <a:gd name="T3" fmla="*/ 1293 h 1293"/>
                <a:gd name="T4" fmla="*/ 750 w 1753"/>
                <a:gd name="T5" fmla="*/ 1278 h 1293"/>
                <a:gd name="T6" fmla="*/ 602 w 1753"/>
                <a:gd name="T7" fmla="*/ 1248 h 1293"/>
                <a:gd name="T8" fmla="*/ 446 w 1753"/>
                <a:gd name="T9" fmla="*/ 1211 h 1293"/>
                <a:gd name="T10" fmla="*/ 282 w 1753"/>
                <a:gd name="T11" fmla="*/ 1159 h 1293"/>
                <a:gd name="T12" fmla="*/ 208 w 1753"/>
                <a:gd name="T13" fmla="*/ 1122 h 1293"/>
                <a:gd name="T14" fmla="*/ 149 w 1753"/>
                <a:gd name="T15" fmla="*/ 1085 h 1293"/>
                <a:gd name="T16" fmla="*/ 89 w 1753"/>
                <a:gd name="T17" fmla="*/ 1040 h 1293"/>
                <a:gd name="T18" fmla="*/ 45 w 1753"/>
                <a:gd name="T19" fmla="*/ 996 h 1293"/>
                <a:gd name="T20" fmla="*/ 15 w 1753"/>
                <a:gd name="T21" fmla="*/ 944 h 1293"/>
                <a:gd name="T22" fmla="*/ 0 w 1753"/>
                <a:gd name="T23" fmla="*/ 884 h 1293"/>
                <a:gd name="T24" fmla="*/ 0 w 1753"/>
                <a:gd name="T25" fmla="*/ 817 h 1293"/>
                <a:gd name="T26" fmla="*/ 15 w 1753"/>
                <a:gd name="T27" fmla="*/ 750 h 1293"/>
                <a:gd name="T28" fmla="*/ 45 w 1753"/>
                <a:gd name="T29" fmla="*/ 676 h 1293"/>
                <a:gd name="T30" fmla="*/ 82 w 1753"/>
                <a:gd name="T31" fmla="*/ 602 h 1293"/>
                <a:gd name="T32" fmla="*/ 134 w 1753"/>
                <a:gd name="T33" fmla="*/ 520 h 1293"/>
                <a:gd name="T34" fmla="*/ 186 w 1753"/>
                <a:gd name="T35" fmla="*/ 446 h 1293"/>
                <a:gd name="T36" fmla="*/ 253 w 1753"/>
                <a:gd name="T37" fmla="*/ 372 h 1293"/>
                <a:gd name="T38" fmla="*/ 319 w 1753"/>
                <a:gd name="T39" fmla="*/ 297 h 1293"/>
                <a:gd name="T40" fmla="*/ 394 w 1753"/>
                <a:gd name="T41" fmla="*/ 230 h 1293"/>
                <a:gd name="T42" fmla="*/ 468 w 1753"/>
                <a:gd name="T43" fmla="*/ 171 h 1293"/>
                <a:gd name="T44" fmla="*/ 550 w 1753"/>
                <a:gd name="T45" fmla="*/ 119 h 1293"/>
                <a:gd name="T46" fmla="*/ 624 w 1753"/>
                <a:gd name="T47" fmla="*/ 74 h 1293"/>
                <a:gd name="T48" fmla="*/ 698 w 1753"/>
                <a:gd name="T49" fmla="*/ 37 h 1293"/>
                <a:gd name="T50" fmla="*/ 772 w 1753"/>
                <a:gd name="T51" fmla="*/ 8 h 1293"/>
                <a:gd name="T52" fmla="*/ 839 w 1753"/>
                <a:gd name="T53" fmla="*/ 0 h 1293"/>
                <a:gd name="T54" fmla="*/ 899 w 1753"/>
                <a:gd name="T55" fmla="*/ 0 h 1293"/>
                <a:gd name="T56" fmla="*/ 958 w 1753"/>
                <a:gd name="T57" fmla="*/ 15 h 1293"/>
                <a:gd name="T58" fmla="*/ 1025 w 1753"/>
                <a:gd name="T59" fmla="*/ 37 h 1293"/>
                <a:gd name="T60" fmla="*/ 1092 w 1753"/>
                <a:gd name="T61" fmla="*/ 74 h 1293"/>
                <a:gd name="T62" fmla="*/ 1166 w 1753"/>
                <a:gd name="T63" fmla="*/ 119 h 1293"/>
                <a:gd name="T64" fmla="*/ 1307 w 1753"/>
                <a:gd name="T65" fmla="*/ 223 h 1293"/>
                <a:gd name="T66" fmla="*/ 1448 w 1753"/>
                <a:gd name="T67" fmla="*/ 357 h 1293"/>
                <a:gd name="T68" fmla="*/ 1567 w 1753"/>
                <a:gd name="T69" fmla="*/ 498 h 1293"/>
                <a:gd name="T70" fmla="*/ 1619 w 1753"/>
                <a:gd name="T71" fmla="*/ 572 h 1293"/>
                <a:gd name="T72" fmla="*/ 1664 w 1753"/>
                <a:gd name="T73" fmla="*/ 639 h 1293"/>
                <a:gd name="T74" fmla="*/ 1701 w 1753"/>
                <a:gd name="T75" fmla="*/ 713 h 1293"/>
                <a:gd name="T76" fmla="*/ 1731 w 1753"/>
                <a:gd name="T77" fmla="*/ 780 h 1293"/>
                <a:gd name="T78" fmla="*/ 1745 w 1753"/>
                <a:gd name="T79" fmla="*/ 840 h 1293"/>
                <a:gd name="T80" fmla="*/ 1753 w 1753"/>
                <a:gd name="T81" fmla="*/ 899 h 1293"/>
                <a:gd name="T82" fmla="*/ 1745 w 1753"/>
                <a:gd name="T83" fmla="*/ 958 h 1293"/>
                <a:gd name="T84" fmla="*/ 1723 w 1753"/>
                <a:gd name="T85" fmla="*/ 1018 h 1293"/>
                <a:gd name="T86" fmla="*/ 1686 w 1753"/>
                <a:gd name="T87" fmla="*/ 1062 h 1293"/>
                <a:gd name="T88" fmla="*/ 1649 w 1753"/>
                <a:gd name="T89" fmla="*/ 1107 h 1293"/>
                <a:gd name="T90" fmla="*/ 1597 w 1753"/>
                <a:gd name="T91" fmla="*/ 1144 h 1293"/>
                <a:gd name="T92" fmla="*/ 1537 w 1753"/>
                <a:gd name="T93" fmla="*/ 1174 h 1293"/>
                <a:gd name="T94" fmla="*/ 1478 w 1753"/>
                <a:gd name="T95" fmla="*/ 1204 h 1293"/>
                <a:gd name="T96" fmla="*/ 1411 w 1753"/>
                <a:gd name="T97" fmla="*/ 1226 h 1293"/>
                <a:gd name="T98" fmla="*/ 1270 w 1753"/>
                <a:gd name="T99" fmla="*/ 1256 h 1293"/>
                <a:gd name="T100" fmla="*/ 1136 w 1753"/>
                <a:gd name="T101" fmla="*/ 1278 h 1293"/>
                <a:gd name="T102" fmla="*/ 1018 w 1753"/>
                <a:gd name="T103" fmla="*/ 1293 h 1293"/>
                <a:gd name="T104" fmla="*/ 928 w 1753"/>
                <a:gd name="T105" fmla="*/ 1293 h 129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753" h="1293">
                  <a:moveTo>
                    <a:pt x="928" y="1293"/>
                  </a:moveTo>
                  <a:lnTo>
                    <a:pt x="862" y="1293"/>
                  </a:lnTo>
                  <a:lnTo>
                    <a:pt x="750" y="1278"/>
                  </a:lnTo>
                  <a:lnTo>
                    <a:pt x="602" y="1248"/>
                  </a:lnTo>
                  <a:lnTo>
                    <a:pt x="446" y="1211"/>
                  </a:lnTo>
                  <a:lnTo>
                    <a:pt x="282" y="1159"/>
                  </a:lnTo>
                  <a:lnTo>
                    <a:pt x="208" y="1122"/>
                  </a:lnTo>
                  <a:lnTo>
                    <a:pt x="149" y="1085"/>
                  </a:lnTo>
                  <a:lnTo>
                    <a:pt x="89" y="1040"/>
                  </a:lnTo>
                  <a:lnTo>
                    <a:pt x="45" y="996"/>
                  </a:lnTo>
                  <a:lnTo>
                    <a:pt x="15" y="944"/>
                  </a:lnTo>
                  <a:lnTo>
                    <a:pt x="0" y="884"/>
                  </a:lnTo>
                  <a:lnTo>
                    <a:pt x="0" y="817"/>
                  </a:lnTo>
                  <a:lnTo>
                    <a:pt x="15" y="750"/>
                  </a:lnTo>
                  <a:lnTo>
                    <a:pt x="45" y="676"/>
                  </a:lnTo>
                  <a:lnTo>
                    <a:pt x="82" y="602"/>
                  </a:lnTo>
                  <a:lnTo>
                    <a:pt x="134" y="520"/>
                  </a:lnTo>
                  <a:lnTo>
                    <a:pt x="186" y="446"/>
                  </a:lnTo>
                  <a:lnTo>
                    <a:pt x="253" y="372"/>
                  </a:lnTo>
                  <a:lnTo>
                    <a:pt x="319" y="297"/>
                  </a:lnTo>
                  <a:lnTo>
                    <a:pt x="394" y="230"/>
                  </a:lnTo>
                  <a:lnTo>
                    <a:pt x="468" y="171"/>
                  </a:lnTo>
                  <a:lnTo>
                    <a:pt x="550" y="119"/>
                  </a:lnTo>
                  <a:lnTo>
                    <a:pt x="624" y="74"/>
                  </a:lnTo>
                  <a:lnTo>
                    <a:pt x="698" y="37"/>
                  </a:lnTo>
                  <a:lnTo>
                    <a:pt x="772" y="8"/>
                  </a:lnTo>
                  <a:lnTo>
                    <a:pt x="839" y="0"/>
                  </a:lnTo>
                  <a:lnTo>
                    <a:pt x="899" y="0"/>
                  </a:lnTo>
                  <a:lnTo>
                    <a:pt x="958" y="15"/>
                  </a:lnTo>
                  <a:lnTo>
                    <a:pt x="1025" y="37"/>
                  </a:lnTo>
                  <a:lnTo>
                    <a:pt x="1092" y="74"/>
                  </a:lnTo>
                  <a:lnTo>
                    <a:pt x="1166" y="119"/>
                  </a:lnTo>
                  <a:lnTo>
                    <a:pt x="1307" y="223"/>
                  </a:lnTo>
                  <a:lnTo>
                    <a:pt x="1448" y="357"/>
                  </a:lnTo>
                  <a:lnTo>
                    <a:pt x="1567" y="498"/>
                  </a:lnTo>
                  <a:lnTo>
                    <a:pt x="1619" y="572"/>
                  </a:lnTo>
                  <a:lnTo>
                    <a:pt x="1664" y="639"/>
                  </a:lnTo>
                  <a:lnTo>
                    <a:pt x="1701" y="713"/>
                  </a:lnTo>
                  <a:lnTo>
                    <a:pt x="1731" y="780"/>
                  </a:lnTo>
                  <a:lnTo>
                    <a:pt x="1745" y="840"/>
                  </a:lnTo>
                  <a:lnTo>
                    <a:pt x="1753" y="899"/>
                  </a:lnTo>
                  <a:lnTo>
                    <a:pt x="1745" y="958"/>
                  </a:lnTo>
                  <a:lnTo>
                    <a:pt x="1723" y="1018"/>
                  </a:lnTo>
                  <a:lnTo>
                    <a:pt x="1686" y="1062"/>
                  </a:lnTo>
                  <a:lnTo>
                    <a:pt x="1649" y="1107"/>
                  </a:lnTo>
                  <a:lnTo>
                    <a:pt x="1597" y="1144"/>
                  </a:lnTo>
                  <a:lnTo>
                    <a:pt x="1537" y="1174"/>
                  </a:lnTo>
                  <a:lnTo>
                    <a:pt x="1478" y="1204"/>
                  </a:lnTo>
                  <a:lnTo>
                    <a:pt x="1411" y="1226"/>
                  </a:lnTo>
                  <a:lnTo>
                    <a:pt x="1270" y="1256"/>
                  </a:lnTo>
                  <a:lnTo>
                    <a:pt x="1136" y="1278"/>
                  </a:lnTo>
                  <a:lnTo>
                    <a:pt x="1018" y="1293"/>
                  </a:lnTo>
                  <a:lnTo>
                    <a:pt x="928" y="1293"/>
                  </a:lnTo>
                  <a:close/>
                </a:path>
              </a:pathLst>
            </a:custGeom>
            <a:solidFill>
              <a:srgbClr val="FFCCCC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0" name="Freeform 12"/>
            <p:cNvSpPr>
              <a:spLocks/>
            </p:cNvSpPr>
            <p:nvPr/>
          </p:nvSpPr>
          <p:spPr bwMode="auto">
            <a:xfrm>
              <a:off x="2699" y="3339"/>
              <a:ext cx="364" cy="305"/>
            </a:xfrm>
            <a:custGeom>
              <a:avLst/>
              <a:gdLst>
                <a:gd name="T0" fmla="*/ 364 w 364"/>
                <a:gd name="T1" fmla="*/ 149 h 305"/>
                <a:gd name="T2" fmla="*/ 364 w 364"/>
                <a:gd name="T3" fmla="*/ 178 h 305"/>
                <a:gd name="T4" fmla="*/ 349 w 364"/>
                <a:gd name="T5" fmla="*/ 208 h 305"/>
                <a:gd name="T6" fmla="*/ 335 w 364"/>
                <a:gd name="T7" fmla="*/ 238 h 305"/>
                <a:gd name="T8" fmla="*/ 312 w 364"/>
                <a:gd name="T9" fmla="*/ 260 h 305"/>
                <a:gd name="T10" fmla="*/ 283 w 364"/>
                <a:gd name="T11" fmla="*/ 275 h 305"/>
                <a:gd name="T12" fmla="*/ 253 w 364"/>
                <a:gd name="T13" fmla="*/ 290 h 305"/>
                <a:gd name="T14" fmla="*/ 216 w 364"/>
                <a:gd name="T15" fmla="*/ 297 h 305"/>
                <a:gd name="T16" fmla="*/ 186 w 364"/>
                <a:gd name="T17" fmla="*/ 305 h 305"/>
                <a:gd name="T18" fmla="*/ 149 w 364"/>
                <a:gd name="T19" fmla="*/ 297 h 305"/>
                <a:gd name="T20" fmla="*/ 112 w 364"/>
                <a:gd name="T21" fmla="*/ 290 h 305"/>
                <a:gd name="T22" fmla="*/ 82 w 364"/>
                <a:gd name="T23" fmla="*/ 275 h 305"/>
                <a:gd name="T24" fmla="*/ 52 w 364"/>
                <a:gd name="T25" fmla="*/ 260 h 305"/>
                <a:gd name="T26" fmla="*/ 30 w 364"/>
                <a:gd name="T27" fmla="*/ 238 h 305"/>
                <a:gd name="T28" fmla="*/ 15 w 364"/>
                <a:gd name="T29" fmla="*/ 208 h 305"/>
                <a:gd name="T30" fmla="*/ 0 w 364"/>
                <a:gd name="T31" fmla="*/ 178 h 305"/>
                <a:gd name="T32" fmla="*/ 0 w 364"/>
                <a:gd name="T33" fmla="*/ 149 h 305"/>
                <a:gd name="T34" fmla="*/ 0 w 364"/>
                <a:gd name="T35" fmla="*/ 119 h 305"/>
                <a:gd name="T36" fmla="*/ 15 w 364"/>
                <a:gd name="T37" fmla="*/ 89 h 305"/>
                <a:gd name="T38" fmla="*/ 30 w 364"/>
                <a:gd name="T39" fmla="*/ 67 h 305"/>
                <a:gd name="T40" fmla="*/ 52 w 364"/>
                <a:gd name="T41" fmla="*/ 45 h 305"/>
                <a:gd name="T42" fmla="*/ 82 w 364"/>
                <a:gd name="T43" fmla="*/ 22 h 305"/>
                <a:gd name="T44" fmla="*/ 112 w 364"/>
                <a:gd name="T45" fmla="*/ 7 h 305"/>
                <a:gd name="T46" fmla="*/ 149 w 364"/>
                <a:gd name="T47" fmla="*/ 0 h 305"/>
                <a:gd name="T48" fmla="*/ 186 w 364"/>
                <a:gd name="T49" fmla="*/ 0 h 305"/>
                <a:gd name="T50" fmla="*/ 216 w 364"/>
                <a:gd name="T51" fmla="*/ 0 h 305"/>
                <a:gd name="T52" fmla="*/ 253 w 364"/>
                <a:gd name="T53" fmla="*/ 7 h 305"/>
                <a:gd name="T54" fmla="*/ 283 w 364"/>
                <a:gd name="T55" fmla="*/ 22 h 305"/>
                <a:gd name="T56" fmla="*/ 312 w 364"/>
                <a:gd name="T57" fmla="*/ 45 h 305"/>
                <a:gd name="T58" fmla="*/ 335 w 364"/>
                <a:gd name="T59" fmla="*/ 67 h 305"/>
                <a:gd name="T60" fmla="*/ 349 w 364"/>
                <a:gd name="T61" fmla="*/ 89 h 305"/>
                <a:gd name="T62" fmla="*/ 364 w 364"/>
                <a:gd name="T63" fmla="*/ 119 h 305"/>
                <a:gd name="T64" fmla="*/ 364 w 364"/>
                <a:gd name="T65" fmla="*/ 149 h 30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4" h="305">
                  <a:moveTo>
                    <a:pt x="364" y="149"/>
                  </a:moveTo>
                  <a:lnTo>
                    <a:pt x="364" y="178"/>
                  </a:lnTo>
                  <a:lnTo>
                    <a:pt x="349" y="208"/>
                  </a:lnTo>
                  <a:lnTo>
                    <a:pt x="335" y="238"/>
                  </a:lnTo>
                  <a:lnTo>
                    <a:pt x="312" y="260"/>
                  </a:lnTo>
                  <a:lnTo>
                    <a:pt x="283" y="275"/>
                  </a:lnTo>
                  <a:lnTo>
                    <a:pt x="253" y="290"/>
                  </a:lnTo>
                  <a:lnTo>
                    <a:pt x="216" y="297"/>
                  </a:lnTo>
                  <a:lnTo>
                    <a:pt x="186" y="305"/>
                  </a:lnTo>
                  <a:lnTo>
                    <a:pt x="149" y="297"/>
                  </a:lnTo>
                  <a:lnTo>
                    <a:pt x="112" y="290"/>
                  </a:lnTo>
                  <a:lnTo>
                    <a:pt x="82" y="275"/>
                  </a:lnTo>
                  <a:lnTo>
                    <a:pt x="52" y="260"/>
                  </a:lnTo>
                  <a:lnTo>
                    <a:pt x="30" y="238"/>
                  </a:lnTo>
                  <a:lnTo>
                    <a:pt x="15" y="208"/>
                  </a:lnTo>
                  <a:lnTo>
                    <a:pt x="0" y="178"/>
                  </a:lnTo>
                  <a:lnTo>
                    <a:pt x="0" y="149"/>
                  </a:lnTo>
                  <a:lnTo>
                    <a:pt x="0" y="119"/>
                  </a:lnTo>
                  <a:lnTo>
                    <a:pt x="15" y="89"/>
                  </a:lnTo>
                  <a:lnTo>
                    <a:pt x="30" y="67"/>
                  </a:lnTo>
                  <a:lnTo>
                    <a:pt x="52" y="45"/>
                  </a:lnTo>
                  <a:lnTo>
                    <a:pt x="82" y="22"/>
                  </a:lnTo>
                  <a:lnTo>
                    <a:pt x="112" y="7"/>
                  </a:lnTo>
                  <a:lnTo>
                    <a:pt x="149" y="0"/>
                  </a:lnTo>
                  <a:lnTo>
                    <a:pt x="186" y="0"/>
                  </a:lnTo>
                  <a:lnTo>
                    <a:pt x="216" y="0"/>
                  </a:lnTo>
                  <a:lnTo>
                    <a:pt x="253" y="7"/>
                  </a:lnTo>
                  <a:lnTo>
                    <a:pt x="283" y="22"/>
                  </a:lnTo>
                  <a:lnTo>
                    <a:pt x="312" y="45"/>
                  </a:lnTo>
                  <a:lnTo>
                    <a:pt x="335" y="67"/>
                  </a:lnTo>
                  <a:lnTo>
                    <a:pt x="349" y="89"/>
                  </a:lnTo>
                  <a:lnTo>
                    <a:pt x="364" y="119"/>
                  </a:lnTo>
                  <a:lnTo>
                    <a:pt x="364" y="149"/>
                  </a:lnTo>
                  <a:close/>
                </a:path>
              </a:pathLst>
            </a:custGeom>
            <a:solidFill>
              <a:srgbClr val="FF3300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1" name="Freeform 14"/>
            <p:cNvSpPr>
              <a:spLocks/>
            </p:cNvSpPr>
            <p:nvPr/>
          </p:nvSpPr>
          <p:spPr bwMode="auto">
            <a:xfrm>
              <a:off x="2517" y="1755"/>
              <a:ext cx="186" cy="245"/>
            </a:xfrm>
            <a:custGeom>
              <a:avLst/>
              <a:gdLst>
                <a:gd name="T0" fmla="*/ 186 w 186"/>
                <a:gd name="T1" fmla="*/ 119 h 245"/>
                <a:gd name="T2" fmla="*/ 179 w 186"/>
                <a:gd name="T3" fmla="*/ 171 h 245"/>
                <a:gd name="T4" fmla="*/ 156 w 186"/>
                <a:gd name="T5" fmla="*/ 208 h 245"/>
                <a:gd name="T6" fmla="*/ 127 w 186"/>
                <a:gd name="T7" fmla="*/ 230 h 245"/>
                <a:gd name="T8" fmla="*/ 97 w 186"/>
                <a:gd name="T9" fmla="*/ 245 h 245"/>
                <a:gd name="T10" fmla="*/ 60 w 186"/>
                <a:gd name="T11" fmla="*/ 230 h 245"/>
                <a:gd name="T12" fmla="*/ 30 w 186"/>
                <a:gd name="T13" fmla="*/ 208 h 245"/>
                <a:gd name="T14" fmla="*/ 8 w 186"/>
                <a:gd name="T15" fmla="*/ 171 h 245"/>
                <a:gd name="T16" fmla="*/ 0 w 186"/>
                <a:gd name="T17" fmla="*/ 119 h 245"/>
                <a:gd name="T18" fmla="*/ 8 w 186"/>
                <a:gd name="T19" fmla="*/ 74 h 245"/>
                <a:gd name="T20" fmla="*/ 30 w 186"/>
                <a:gd name="T21" fmla="*/ 37 h 245"/>
                <a:gd name="T22" fmla="*/ 60 w 186"/>
                <a:gd name="T23" fmla="*/ 8 h 245"/>
                <a:gd name="T24" fmla="*/ 97 w 186"/>
                <a:gd name="T25" fmla="*/ 0 h 245"/>
                <a:gd name="T26" fmla="*/ 127 w 186"/>
                <a:gd name="T27" fmla="*/ 8 h 245"/>
                <a:gd name="T28" fmla="*/ 156 w 186"/>
                <a:gd name="T29" fmla="*/ 37 h 245"/>
                <a:gd name="T30" fmla="*/ 179 w 186"/>
                <a:gd name="T31" fmla="*/ 74 h 245"/>
                <a:gd name="T32" fmla="*/ 186 w 186"/>
                <a:gd name="T33" fmla="*/ 119 h 24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86" h="245">
                  <a:moveTo>
                    <a:pt x="186" y="119"/>
                  </a:moveTo>
                  <a:lnTo>
                    <a:pt x="179" y="171"/>
                  </a:lnTo>
                  <a:lnTo>
                    <a:pt x="156" y="208"/>
                  </a:lnTo>
                  <a:lnTo>
                    <a:pt x="127" y="230"/>
                  </a:lnTo>
                  <a:lnTo>
                    <a:pt x="97" y="245"/>
                  </a:lnTo>
                  <a:lnTo>
                    <a:pt x="60" y="230"/>
                  </a:lnTo>
                  <a:lnTo>
                    <a:pt x="30" y="208"/>
                  </a:lnTo>
                  <a:lnTo>
                    <a:pt x="8" y="171"/>
                  </a:lnTo>
                  <a:lnTo>
                    <a:pt x="0" y="119"/>
                  </a:lnTo>
                  <a:lnTo>
                    <a:pt x="8" y="74"/>
                  </a:lnTo>
                  <a:lnTo>
                    <a:pt x="30" y="37"/>
                  </a:lnTo>
                  <a:lnTo>
                    <a:pt x="60" y="8"/>
                  </a:lnTo>
                  <a:lnTo>
                    <a:pt x="97" y="0"/>
                  </a:lnTo>
                  <a:lnTo>
                    <a:pt x="127" y="8"/>
                  </a:lnTo>
                  <a:lnTo>
                    <a:pt x="156" y="37"/>
                  </a:lnTo>
                  <a:lnTo>
                    <a:pt x="179" y="74"/>
                  </a:lnTo>
                  <a:lnTo>
                    <a:pt x="186" y="119"/>
                  </a:lnTo>
                  <a:close/>
                </a:path>
              </a:pathLst>
            </a:custGeom>
            <a:solidFill>
              <a:schemeClr val="accent1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2" name="Freeform 16"/>
            <p:cNvSpPr>
              <a:spLocks/>
            </p:cNvSpPr>
            <p:nvPr/>
          </p:nvSpPr>
          <p:spPr bwMode="auto">
            <a:xfrm>
              <a:off x="3089" y="1792"/>
              <a:ext cx="246" cy="283"/>
            </a:xfrm>
            <a:custGeom>
              <a:avLst/>
              <a:gdLst>
                <a:gd name="T0" fmla="*/ 246 w 246"/>
                <a:gd name="T1" fmla="*/ 141 h 283"/>
                <a:gd name="T2" fmla="*/ 231 w 246"/>
                <a:gd name="T3" fmla="*/ 193 h 283"/>
                <a:gd name="T4" fmla="*/ 208 w 246"/>
                <a:gd name="T5" fmla="*/ 238 h 283"/>
                <a:gd name="T6" fmla="*/ 171 w 246"/>
                <a:gd name="T7" fmla="*/ 268 h 283"/>
                <a:gd name="T8" fmla="*/ 149 w 246"/>
                <a:gd name="T9" fmla="*/ 275 h 283"/>
                <a:gd name="T10" fmla="*/ 119 w 246"/>
                <a:gd name="T11" fmla="*/ 283 h 283"/>
                <a:gd name="T12" fmla="*/ 97 w 246"/>
                <a:gd name="T13" fmla="*/ 275 h 283"/>
                <a:gd name="T14" fmla="*/ 75 w 246"/>
                <a:gd name="T15" fmla="*/ 268 h 283"/>
                <a:gd name="T16" fmla="*/ 38 w 246"/>
                <a:gd name="T17" fmla="*/ 238 h 283"/>
                <a:gd name="T18" fmla="*/ 8 w 246"/>
                <a:gd name="T19" fmla="*/ 193 h 283"/>
                <a:gd name="T20" fmla="*/ 0 w 246"/>
                <a:gd name="T21" fmla="*/ 141 h 283"/>
                <a:gd name="T22" fmla="*/ 8 w 246"/>
                <a:gd name="T23" fmla="*/ 82 h 283"/>
                <a:gd name="T24" fmla="*/ 38 w 246"/>
                <a:gd name="T25" fmla="*/ 37 h 283"/>
                <a:gd name="T26" fmla="*/ 75 w 246"/>
                <a:gd name="T27" fmla="*/ 8 h 283"/>
                <a:gd name="T28" fmla="*/ 97 w 246"/>
                <a:gd name="T29" fmla="*/ 0 h 283"/>
                <a:gd name="T30" fmla="*/ 119 w 246"/>
                <a:gd name="T31" fmla="*/ 0 h 283"/>
                <a:gd name="T32" fmla="*/ 149 w 246"/>
                <a:gd name="T33" fmla="*/ 0 h 283"/>
                <a:gd name="T34" fmla="*/ 171 w 246"/>
                <a:gd name="T35" fmla="*/ 8 h 283"/>
                <a:gd name="T36" fmla="*/ 208 w 246"/>
                <a:gd name="T37" fmla="*/ 37 h 283"/>
                <a:gd name="T38" fmla="*/ 231 w 246"/>
                <a:gd name="T39" fmla="*/ 82 h 283"/>
                <a:gd name="T40" fmla="*/ 246 w 246"/>
                <a:gd name="T41" fmla="*/ 141 h 2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6" h="283">
                  <a:moveTo>
                    <a:pt x="246" y="141"/>
                  </a:moveTo>
                  <a:lnTo>
                    <a:pt x="231" y="193"/>
                  </a:lnTo>
                  <a:lnTo>
                    <a:pt x="208" y="238"/>
                  </a:lnTo>
                  <a:lnTo>
                    <a:pt x="171" y="268"/>
                  </a:lnTo>
                  <a:lnTo>
                    <a:pt x="149" y="275"/>
                  </a:lnTo>
                  <a:lnTo>
                    <a:pt x="119" y="283"/>
                  </a:lnTo>
                  <a:lnTo>
                    <a:pt x="97" y="275"/>
                  </a:lnTo>
                  <a:lnTo>
                    <a:pt x="75" y="268"/>
                  </a:lnTo>
                  <a:lnTo>
                    <a:pt x="38" y="238"/>
                  </a:lnTo>
                  <a:lnTo>
                    <a:pt x="8" y="193"/>
                  </a:lnTo>
                  <a:lnTo>
                    <a:pt x="0" y="141"/>
                  </a:lnTo>
                  <a:lnTo>
                    <a:pt x="8" y="82"/>
                  </a:lnTo>
                  <a:lnTo>
                    <a:pt x="38" y="37"/>
                  </a:lnTo>
                  <a:lnTo>
                    <a:pt x="75" y="8"/>
                  </a:lnTo>
                  <a:lnTo>
                    <a:pt x="97" y="0"/>
                  </a:lnTo>
                  <a:lnTo>
                    <a:pt x="119" y="0"/>
                  </a:lnTo>
                  <a:lnTo>
                    <a:pt x="149" y="0"/>
                  </a:lnTo>
                  <a:lnTo>
                    <a:pt x="171" y="8"/>
                  </a:lnTo>
                  <a:lnTo>
                    <a:pt x="208" y="37"/>
                  </a:lnTo>
                  <a:lnTo>
                    <a:pt x="231" y="82"/>
                  </a:lnTo>
                  <a:lnTo>
                    <a:pt x="246" y="141"/>
                  </a:lnTo>
                  <a:close/>
                </a:path>
              </a:pathLst>
            </a:custGeom>
            <a:solidFill>
              <a:schemeClr val="accent1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3" name="Freeform 18"/>
            <p:cNvSpPr>
              <a:spLocks/>
            </p:cNvSpPr>
            <p:nvPr/>
          </p:nvSpPr>
          <p:spPr bwMode="auto">
            <a:xfrm>
              <a:off x="3483" y="1792"/>
              <a:ext cx="698" cy="268"/>
            </a:xfrm>
            <a:custGeom>
              <a:avLst/>
              <a:gdLst>
                <a:gd name="T0" fmla="*/ 0 w 698"/>
                <a:gd name="T1" fmla="*/ 75 h 268"/>
                <a:gd name="T2" fmla="*/ 22 w 698"/>
                <a:gd name="T3" fmla="*/ 60 h 268"/>
                <a:gd name="T4" fmla="*/ 74 w 698"/>
                <a:gd name="T5" fmla="*/ 37 h 268"/>
                <a:gd name="T6" fmla="*/ 171 w 698"/>
                <a:gd name="T7" fmla="*/ 15 h 268"/>
                <a:gd name="T8" fmla="*/ 305 w 698"/>
                <a:gd name="T9" fmla="*/ 0 h 268"/>
                <a:gd name="T10" fmla="*/ 379 w 698"/>
                <a:gd name="T11" fmla="*/ 0 h 268"/>
                <a:gd name="T12" fmla="*/ 453 w 698"/>
                <a:gd name="T13" fmla="*/ 15 h 268"/>
                <a:gd name="T14" fmla="*/ 520 w 698"/>
                <a:gd name="T15" fmla="*/ 30 h 268"/>
                <a:gd name="T16" fmla="*/ 579 w 698"/>
                <a:gd name="T17" fmla="*/ 52 h 268"/>
                <a:gd name="T18" fmla="*/ 669 w 698"/>
                <a:gd name="T19" fmla="*/ 97 h 268"/>
                <a:gd name="T20" fmla="*/ 698 w 698"/>
                <a:gd name="T21" fmla="*/ 119 h 268"/>
                <a:gd name="T22" fmla="*/ 661 w 698"/>
                <a:gd name="T23" fmla="*/ 141 h 268"/>
                <a:gd name="T24" fmla="*/ 572 w 698"/>
                <a:gd name="T25" fmla="*/ 186 h 268"/>
                <a:gd name="T26" fmla="*/ 461 w 698"/>
                <a:gd name="T27" fmla="*/ 238 h 268"/>
                <a:gd name="T28" fmla="*/ 401 w 698"/>
                <a:gd name="T29" fmla="*/ 260 h 268"/>
                <a:gd name="T30" fmla="*/ 349 w 698"/>
                <a:gd name="T31" fmla="*/ 268 h 268"/>
                <a:gd name="T32" fmla="*/ 245 w 698"/>
                <a:gd name="T33" fmla="*/ 260 h 268"/>
                <a:gd name="T34" fmla="*/ 149 w 698"/>
                <a:gd name="T35" fmla="*/ 253 h 268"/>
                <a:gd name="T36" fmla="*/ 45 w 698"/>
                <a:gd name="T37" fmla="*/ 231 h 268"/>
                <a:gd name="T38" fmla="*/ 0 w 698"/>
                <a:gd name="T39" fmla="*/ 75 h 26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98" h="268">
                  <a:moveTo>
                    <a:pt x="0" y="75"/>
                  </a:moveTo>
                  <a:lnTo>
                    <a:pt x="22" y="60"/>
                  </a:lnTo>
                  <a:lnTo>
                    <a:pt x="74" y="37"/>
                  </a:lnTo>
                  <a:lnTo>
                    <a:pt x="171" y="15"/>
                  </a:lnTo>
                  <a:lnTo>
                    <a:pt x="305" y="0"/>
                  </a:lnTo>
                  <a:lnTo>
                    <a:pt x="379" y="0"/>
                  </a:lnTo>
                  <a:lnTo>
                    <a:pt x="453" y="15"/>
                  </a:lnTo>
                  <a:lnTo>
                    <a:pt x="520" y="30"/>
                  </a:lnTo>
                  <a:lnTo>
                    <a:pt x="579" y="52"/>
                  </a:lnTo>
                  <a:lnTo>
                    <a:pt x="669" y="97"/>
                  </a:lnTo>
                  <a:lnTo>
                    <a:pt x="698" y="119"/>
                  </a:lnTo>
                  <a:lnTo>
                    <a:pt x="661" y="141"/>
                  </a:lnTo>
                  <a:lnTo>
                    <a:pt x="572" y="186"/>
                  </a:lnTo>
                  <a:lnTo>
                    <a:pt x="461" y="238"/>
                  </a:lnTo>
                  <a:lnTo>
                    <a:pt x="401" y="260"/>
                  </a:lnTo>
                  <a:lnTo>
                    <a:pt x="349" y="268"/>
                  </a:lnTo>
                  <a:lnTo>
                    <a:pt x="245" y="260"/>
                  </a:lnTo>
                  <a:lnTo>
                    <a:pt x="149" y="253"/>
                  </a:lnTo>
                  <a:lnTo>
                    <a:pt x="45" y="231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C28446"/>
            </a:solidFill>
            <a:ln w="714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4" name="Freeform 20"/>
            <p:cNvSpPr>
              <a:spLocks/>
            </p:cNvSpPr>
            <p:nvPr/>
          </p:nvSpPr>
          <p:spPr bwMode="auto">
            <a:xfrm>
              <a:off x="2191" y="2364"/>
              <a:ext cx="208" cy="253"/>
            </a:xfrm>
            <a:custGeom>
              <a:avLst/>
              <a:gdLst>
                <a:gd name="T0" fmla="*/ 208 w 208"/>
                <a:gd name="T1" fmla="*/ 127 h 253"/>
                <a:gd name="T2" fmla="*/ 200 w 208"/>
                <a:gd name="T3" fmla="*/ 171 h 253"/>
                <a:gd name="T4" fmla="*/ 178 w 208"/>
                <a:gd name="T5" fmla="*/ 216 h 253"/>
                <a:gd name="T6" fmla="*/ 141 w 208"/>
                <a:gd name="T7" fmla="*/ 238 h 253"/>
                <a:gd name="T8" fmla="*/ 104 w 208"/>
                <a:gd name="T9" fmla="*/ 253 h 253"/>
                <a:gd name="T10" fmla="*/ 67 w 208"/>
                <a:gd name="T11" fmla="*/ 238 h 253"/>
                <a:gd name="T12" fmla="*/ 29 w 208"/>
                <a:gd name="T13" fmla="*/ 216 h 253"/>
                <a:gd name="T14" fmla="*/ 7 w 208"/>
                <a:gd name="T15" fmla="*/ 171 h 253"/>
                <a:gd name="T16" fmla="*/ 0 w 208"/>
                <a:gd name="T17" fmla="*/ 127 h 253"/>
                <a:gd name="T18" fmla="*/ 7 w 208"/>
                <a:gd name="T19" fmla="*/ 75 h 253"/>
                <a:gd name="T20" fmla="*/ 29 w 208"/>
                <a:gd name="T21" fmla="*/ 37 h 253"/>
                <a:gd name="T22" fmla="*/ 67 w 208"/>
                <a:gd name="T23" fmla="*/ 8 h 253"/>
                <a:gd name="T24" fmla="*/ 104 w 208"/>
                <a:gd name="T25" fmla="*/ 0 h 253"/>
                <a:gd name="T26" fmla="*/ 141 w 208"/>
                <a:gd name="T27" fmla="*/ 8 h 253"/>
                <a:gd name="T28" fmla="*/ 178 w 208"/>
                <a:gd name="T29" fmla="*/ 37 h 253"/>
                <a:gd name="T30" fmla="*/ 200 w 208"/>
                <a:gd name="T31" fmla="*/ 75 h 253"/>
                <a:gd name="T32" fmla="*/ 208 w 208"/>
                <a:gd name="T33" fmla="*/ 127 h 2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8" h="253">
                  <a:moveTo>
                    <a:pt x="208" y="127"/>
                  </a:moveTo>
                  <a:lnTo>
                    <a:pt x="200" y="171"/>
                  </a:lnTo>
                  <a:lnTo>
                    <a:pt x="178" y="216"/>
                  </a:lnTo>
                  <a:lnTo>
                    <a:pt x="141" y="238"/>
                  </a:lnTo>
                  <a:lnTo>
                    <a:pt x="104" y="253"/>
                  </a:lnTo>
                  <a:lnTo>
                    <a:pt x="67" y="238"/>
                  </a:lnTo>
                  <a:lnTo>
                    <a:pt x="29" y="216"/>
                  </a:lnTo>
                  <a:lnTo>
                    <a:pt x="7" y="171"/>
                  </a:lnTo>
                  <a:lnTo>
                    <a:pt x="0" y="127"/>
                  </a:lnTo>
                  <a:lnTo>
                    <a:pt x="7" y="75"/>
                  </a:lnTo>
                  <a:lnTo>
                    <a:pt x="29" y="37"/>
                  </a:lnTo>
                  <a:lnTo>
                    <a:pt x="67" y="8"/>
                  </a:lnTo>
                  <a:lnTo>
                    <a:pt x="104" y="0"/>
                  </a:lnTo>
                  <a:lnTo>
                    <a:pt x="141" y="8"/>
                  </a:lnTo>
                  <a:lnTo>
                    <a:pt x="178" y="37"/>
                  </a:lnTo>
                  <a:lnTo>
                    <a:pt x="200" y="75"/>
                  </a:lnTo>
                  <a:lnTo>
                    <a:pt x="208" y="127"/>
                  </a:lnTo>
                  <a:close/>
                </a:path>
              </a:pathLst>
            </a:custGeom>
            <a:solidFill>
              <a:srgbClr val="D4A97E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5" name="Freeform 21"/>
            <p:cNvSpPr>
              <a:spLocks/>
            </p:cNvSpPr>
            <p:nvPr/>
          </p:nvSpPr>
          <p:spPr bwMode="auto">
            <a:xfrm>
              <a:off x="3439" y="2409"/>
              <a:ext cx="118" cy="215"/>
            </a:xfrm>
            <a:custGeom>
              <a:avLst/>
              <a:gdLst>
                <a:gd name="T0" fmla="*/ 118 w 118"/>
                <a:gd name="T1" fmla="*/ 104 h 215"/>
                <a:gd name="T2" fmla="*/ 111 w 118"/>
                <a:gd name="T3" fmla="*/ 148 h 215"/>
                <a:gd name="T4" fmla="*/ 103 w 118"/>
                <a:gd name="T5" fmla="*/ 178 h 215"/>
                <a:gd name="T6" fmla="*/ 81 w 118"/>
                <a:gd name="T7" fmla="*/ 208 h 215"/>
                <a:gd name="T8" fmla="*/ 59 w 118"/>
                <a:gd name="T9" fmla="*/ 215 h 215"/>
                <a:gd name="T10" fmla="*/ 37 w 118"/>
                <a:gd name="T11" fmla="*/ 208 h 215"/>
                <a:gd name="T12" fmla="*/ 14 w 118"/>
                <a:gd name="T13" fmla="*/ 178 h 215"/>
                <a:gd name="T14" fmla="*/ 7 w 118"/>
                <a:gd name="T15" fmla="*/ 148 h 215"/>
                <a:gd name="T16" fmla="*/ 0 w 118"/>
                <a:gd name="T17" fmla="*/ 104 h 215"/>
                <a:gd name="T18" fmla="*/ 7 w 118"/>
                <a:gd name="T19" fmla="*/ 67 h 215"/>
                <a:gd name="T20" fmla="*/ 14 w 118"/>
                <a:gd name="T21" fmla="*/ 30 h 215"/>
                <a:gd name="T22" fmla="*/ 37 w 118"/>
                <a:gd name="T23" fmla="*/ 7 h 215"/>
                <a:gd name="T24" fmla="*/ 59 w 118"/>
                <a:gd name="T25" fmla="*/ 0 h 215"/>
                <a:gd name="T26" fmla="*/ 81 w 118"/>
                <a:gd name="T27" fmla="*/ 7 h 215"/>
                <a:gd name="T28" fmla="*/ 103 w 118"/>
                <a:gd name="T29" fmla="*/ 30 h 215"/>
                <a:gd name="T30" fmla="*/ 111 w 118"/>
                <a:gd name="T31" fmla="*/ 67 h 215"/>
                <a:gd name="T32" fmla="*/ 118 w 118"/>
                <a:gd name="T33" fmla="*/ 104 h 21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15">
                  <a:moveTo>
                    <a:pt x="118" y="104"/>
                  </a:moveTo>
                  <a:lnTo>
                    <a:pt x="111" y="148"/>
                  </a:lnTo>
                  <a:lnTo>
                    <a:pt x="103" y="178"/>
                  </a:lnTo>
                  <a:lnTo>
                    <a:pt x="81" y="208"/>
                  </a:lnTo>
                  <a:lnTo>
                    <a:pt x="59" y="215"/>
                  </a:lnTo>
                  <a:lnTo>
                    <a:pt x="37" y="208"/>
                  </a:lnTo>
                  <a:lnTo>
                    <a:pt x="14" y="178"/>
                  </a:lnTo>
                  <a:lnTo>
                    <a:pt x="7" y="148"/>
                  </a:lnTo>
                  <a:lnTo>
                    <a:pt x="0" y="104"/>
                  </a:lnTo>
                  <a:lnTo>
                    <a:pt x="7" y="67"/>
                  </a:lnTo>
                  <a:lnTo>
                    <a:pt x="14" y="30"/>
                  </a:lnTo>
                  <a:lnTo>
                    <a:pt x="37" y="7"/>
                  </a:lnTo>
                  <a:lnTo>
                    <a:pt x="59" y="0"/>
                  </a:lnTo>
                  <a:lnTo>
                    <a:pt x="81" y="7"/>
                  </a:lnTo>
                  <a:lnTo>
                    <a:pt x="103" y="30"/>
                  </a:lnTo>
                  <a:lnTo>
                    <a:pt x="111" y="67"/>
                  </a:lnTo>
                  <a:lnTo>
                    <a:pt x="118" y="104"/>
                  </a:lnTo>
                  <a:close/>
                </a:path>
              </a:pathLst>
            </a:custGeom>
            <a:solidFill>
              <a:srgbClr val="D4A97E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376" name="Freeform 22"/>
            <p:cNvSpPr>
              <a:spLocks/>
            </p:cNvSpPr>
            <p:nvPr/>
          </p:nvSpPr>
          <p:spPr bwMode="auto">
            <a:xfrm>
              <a:off x="2748" y="1176"/>
              <a:ext cx="200" cy="148"/>
            </a:xfrm>
            <a:custGeom>
              <a:avLst/>
              <a:gdLst>
                <a:gd name="T0" fmla="*/ 200 w 200"/>
                <a:gd name="T1" fmla="*/ 74 h 148"/>
                <a:gd name="T2" fmla="*/ 193 w 200"/>
                <a:gd name="T3" fmla="*/ 104 h 148"/>
                <a:gd name="T4" fmla="*/ 171 w 200"/>
                <a:gd name="T5" fmla="*/ 126 h 148"/>
                <a:gd name="T6" fmla="*/ 141 w 200"/>
                <a:gd name="T7" fmla="*/ 141 h 148"/>
                <a:gd name="T8" fmla="*/ 104 w 200"/>
                <a:gd name="T9" fmla="*/ 148 h 148"/>
                <a:gd name="T10" fmla="*/ 59 w 200"/>
                <a:gd name="T11" fmla="*/ 141 h 148"/>
                <a:gd name="T12" fmla="*/ 29 w 200"/>
                <a:gd name="T13" fmla="*/ 126 h 148"/>
                <a:gd name="T14" fmla="*/ 7 w 200"/>
                <a:gd name="T15" fmla="*/ 104 h 148"/>
                <a:gd name="T16" fmla="*/ 0 w 200"/>
                <a:gd name="T17" fmla="*/ 74 h 148"/>
                <a:gd name="T18" fmla="*/ 7 w 200"/>
                <a:gd name="T19" fmla="*/ 44 h 148"/>
                <a:gd name="T20" fmla="*/ 29 w 200"/>
                <a:gd name="T21" fmla="*/ 22 h 148"/>
                <a:gd name="T22" fmla="*/ 59 w 200"/>
                <a:gd name="T23" fmla="*/ 7 h 148"/>
                <a:gd name="T24" fmla="*/ 104 w 200"/>
                <a:gd name="T25" fmla="*/ 0 h 148"/>
                <a:gd name="T26" fmla="*/ 141 w 200"/>
                <a:gd name="T27" fmla="*/ 7 h 148"/>
                <a:gd name="T28" fmla="*/ 171 w 200"/>
                <a:gd name="T29" fmla="*/ 22 h 148"/>
                <a:gd name="T30" fmla="*/ 193 w 200"/>
                <a:gd name="T31" fmla="*/ 44 h 148"/>
                <a:gd name="T32" fmla="*/ 200 w 200"/>
                <a:gd name="T33" fmla="*/ 74 h 1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00" h="148">
                  <a:moveTo>
                    <a:pt x="200" y="74"/>
                  </a:moveTo>
                  <a:lnTo>
                    <a:pt x="193" y="104"/>
                  </a:lnTo>
                  <a:lnTo>
                    <a:pt x="171" y="126"/>
                  </a:lnTo>
                  <a:lnTo>
                    <a:pt x="141" y="141"/>
                  </a:lnTo>
                  <a:lnTo>
                    <a:pt x="104" y="148"/>
                  </a:lnTo>
                  <a:lnTo>
                    <a:pt x="59" y="141"/>
                  </a:lnTo>
                  <a:lnTo>
                    <a:pt x="29" y="126"/>
                  </a:lnTo>
                  <a:lnTo>
                    <a:pt x="7" y="104"/>
                  </a:lnTo>
                  <a:lnTo>
                    <a:pt x="0" y="74"/>
                  </a:lnTo>
                  <a:lnTo>
                    <a:pt x="7" y="44"/>
                  </a:lnTo>
                  <a:lnTo>
                    <a:pt x="29" y="22"/>
                  </a:lnTo>
                  <a:lnTo>
                    <a:pt x="59" y="7"/>
                  </a:lnTo>
                  <a:lnTo>
                    <a:pt x="104" y="0"/>
                  </a:lnTo>
                  <a:lnTo>
                    <a:pt x="141" y="7"/>
                  </a:lnTo>
                  <a:lnTo>
                    <a:pt x="171" y="22"/>
                  </a:lnTo>
                  <a:lnTo>
                    <a:pt x="193" y="44"/>
                  </a:lnTo>
                  <a:lnTo>
                    <a:pt x="200" y="74"/>
                  </a:lnTo>
                  <a:close/>
                </a:path>
              </a:pathLst>
            </a:custGeom>
            <a:solidFill>
              <a:srgbClr val="D4A97E"/>
            </a:solidFill>
            <a:ln w="1111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7</Words>
  <Application>Microsoft Office PowerPoint</Application>
  <PresentationFormat>On-screen Show (4:3)</PresentationFormat>
  <Paragraphs>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MS PGothic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Clip Art - Set 2</dc:title>
  <dc:creator>Presentation Magazine</dc:creator>
  <cp:lastModifiedBy>Jonty Pearce</cp:lastModifiedBy>
  <cp:revision>7</cp:revision>
  <dcterms:created xsi:type="dcterms:W3CDTF">2006-12-12T15:41:46Z</dcterms:created>
  <dcterms:modified xsi:type="dcterms:W3CDTF">2015-02-22T11:11:21Z</dcterms:modified>
</cp:coreProperties>
</file>