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66"/>
    <a:srgbClr val="00AC00"/>
    <a:srgbClr val="009900"/>
    <a:srgbClr val="E9E9C9"/>
    <a:srgbClr val="FFFFCC"/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9693D21-A8A1-42FB-8B89-50363FBE0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2330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73A9E9-687A-42A0-97C5-0A27CEF3D4A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750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03DD74-F58A-4FEA-9941-32C3878309B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688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B0C5D6-920A-44B6-A5E3-5AA4F24F7CC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2130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C49FD-903B-434B-9503-4F7B15B7D7D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559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9DD59E-A430-432A-B969-6AFCABD3D3B7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8702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578F20-8405-4C94-B0D2-28E9B987A544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582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2F0DA-BCFA-4598-BD1C-7D7EDB3027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392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C76EB-8BC3-4084-A47C-C6ECE7CF0D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722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75FCE-D7CD-42FC-901E-1BC65F094F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244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C182A-E509-4CA5-A1BE-EA0BF91C8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358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F9EA2-DEDB-4FA9-B17C-C6F95979ED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286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D1411-B12B-4AD3-B4B1-F1DF67F586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74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57304-C42A-418E-9745-30149A5F00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468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0481A-DC92-4EDB-9CF1-F1447AB570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496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AE103-8FA8-4690-8B82-9694856ED5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460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AB251-E636-4505-B4EA-F638D4F352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35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A203-93A5-495E-ACB1-49F9282B4F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138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A8D4DFB-19EC-4315-9CD8-D2592132B5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2413" y="2300288"/>
            <a:ext cx="411162" cy="1092200"/>
          </a:xfrm>
          <a:prstGeom prst="rect">
            <a:avLst/>
          </a:prstGeom>
          <a:solidFill>
            <a:srgbClr val="9966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Freeform 39"/>
          <p:cNvSpPr>
            <a:spLocks/>
          </p:cNvSpPr>
          <p:nvPr/>
        </p:nvSpPr>
        <p:spPr bwMode="auto">
          <a:xfrm>
            <a:off x="5459413" y="420688"/>
            <a:ext cx="2697162" cy="2198687"/>
          </a:xfrm>
          <a:custGeom>
            <a:avLst/>
            <a:gdLst>
              <a:gd name="T0" fmla="*/ 1337089 w 2699"/>
              <a:gd name="T1" fmla="*/ 0 h 2200"/>
              <a:gd name="T2" fmla="*/ 543630 w 2699"/>
              <a:gd name="T3" fmla="*/ 838499 h 2200"/>
              <a:gd name="T4" fmla="*/ 929367 w 2699"/>
              <a:gd name="T5" fmla="*/ 838499 h 2200"/>
              <a:gd name="T6" fmla="*/ 226845 w 2699"/>
              <a:gd name="T7" fmla="*/ 1518093 h 2200"/>
              <a:gd name="T8" fmla="*/ 679537 w 2699"/>
              <a:gd name="T9" fmla="*/ 1518093 h 2200"/>
              <a:gd name="T10" fmla="*/ 0 w 2699"/>
              <a:gd name="T11" fmla="*/ 2198687 h 2200"/>
              <a:gd name="T12" fmla="*/ 2697162 w 2699"/>
              <a:gd name="T13" fmla="*/ 2198687 h 2200"/>
              <a:gd name="T14" fmla="*/ 2039610 w 2699"/>
              <a:gd name="T15" fmla="*/ 1541080 h 2200"/>
              <a:gd name="T16" fmla="*/ 2470317 w 2699"/>
              <a:gd name="T17" fmla="*/ 1541080 h 2200"/>
              <a:gd name="T18" fmla="*/ 1767795 w 2699"/>
              <a:gd name="T19" fmla="*/ 838499 h 2200"/>
              <a:gd name="T20" fmla="*/ 2153532 w 2699"/>
              <a:gd name="T21" fmla="*/ 838499 h 2200"/>
              <a:gd name="T22" fmla="*/ 1337089 w 2699"/>
              <a:gd name="T23" fmla="*/ 0 h 22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699" h="2200">
                <a:moveTo>
                  <a:pt x="1338" y="0"/>
                </a:moveTo>
                <a:lnTo>
                  <a:pt x="544" y="839"/>
                </a:lnTo>
                <a:lnTo>
                  <a:pt x="930" y="839"/>
                </a:lnTo>
                <a:lnTo>
                  <a:pt x="227" y="1519"/>
                </a:lnTo>
                <a:lnTo>
                  <a:pt x="680" y="1519"/>
                </a:lnTo>
                <a:lnTo>
                  <a:pt x="0" y="2200"/>
                </a:lnTo>
                <a:lnTo>
                  <a:pt x="2699" y="2200"/>
                </a:lnTo>
                <a:lnTo>
                  <a:pt x="2041" y="1542"/>
                </a:lnTo>
                <a:lnTo>
                  <a:pt x="2472" y="1542"/>
                </a:lnTo>
                <a:lnTo>
                  <a:pt x="1769" y="839"/>
                </a:lnTo>
                <a:lnTo>
                  <a:pt x="2155" y="839"/>
                </a:lnTo>
                <a:lnTo>
                  <a:pt x="1338" y="0"/>
                </a:lnTo>
                <a:close/>
              </a:path>
            </a:pathLst>
          </a:custGeom>
          <a:solidFill>
            <a:srgbClr val="00AC00"/>
          </a:solidFill>
          <a:ln w="28575" cmpd="sng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5"/>
          <p:cNvSpPr>
            <a:spLocks/>
          </p:cNvSpPr>
          <p:nvPr/>
        </p:nvSpPr>
        <p:spPr bwMode="auto">
          <a:xfrm>
            <a:off x="6480175" y="188913"/>
            <a:ext cx="598488" cy="587375"/>
          </a:xfrm>
          <a:custGeom>
            <a:avLst/>
            <a:gdLst>
              <a:gd name="T0" fmla="*/ 522969 w 634"/>
              <a:gd name="T1" fmla="*/ 541177 h 623"/>
              <a:gd name="T2" fmla="*/ 326620 w 634"/>
              <a:gd name="T3" fmla="*/ 476123 h 623"/>
              <a:gd name="T4" fmla="*/ 158590 w 634"/>
              <a:gd name="T5" fmla="*/ 587375 h 623"/>
              <a:gd name="T6" fmla="*/ 168030 w 634"/>
              <a:gd name="T7" fmla="*/ 382784 h 623"/>
              <a:gd name="T8" fmla="*/ 0 w 634"/>
              <a:gd name="T9" fmla="*/ 251732 h 623"/>
              <a:gd name="T10" fmla="*/ 205789 w 634"/>
              <a:gd name="T11" fmla="*/ 204591 h 623"/>
              <a:gd name="T12" fmla="*/ 270924 w 634"/>
              <a:gd name="T13" fmla="*/ 0 h 623"/>
              <a:gd name="T14" fmla="*/ 383259 w 634"/>
              <a:gd name="T15" fmla="*/ 177250 h 623"/>
              <a:gd name="T16" fmla="*/ 598488 w 634"/>
              <a:gd name="T17" fmla="*/ 186678 h 623"/>
              <a:gd name="T18" fmla="*/ 467274 w 634"/>
              <a:gd name="T19" fmla="*/ 345071 h 623"/>
              <a:gd name="T20" fmla="*/ 522969 w 634"/>
              <a:gd name="T21" fmla="*/ 541177 h 6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34" h="623">
                <a:moveTo>
                  <a:pt x="554" y="574"/>
                </a:moveTo>
                <a:lnTo>
                  <a:pt x="346" y="505"/>
                </a:lnTo>
                <a:lnTo>
                  <a:pt x="168" y="623"/>
                </a:lnTo>
                <a:lnTo>
                  <a:pt x="178" y="406"/>
                </a:lnTo>
                <a:lnTo>
                  <a:pt x="0" y="267"/>
                </a:lnTo>
                <a:lnTo>
                  <a:pt x="218" y="217"/>
                </a:lnTo>
                <a:lnTo>
                  <a:pt x="287" y="0"/>
                </a:lnTo>
                <a:lnTo>
                  <a:pt x="406" y="188"/>
                </a:lnTo>
                <a:lnTo>
                  <a:pt x="634" y="198"/>
                </a:lnTo>
                <a:lnTo>
                  <a:pt x="495" y="366"/>
                </a:lnTo>
                <a:lnTo>
                  <a:pt x="554" y="574"/>
                </a:lnTo>
                <a:close/>
              </a:path>
            </a:pathLst>
          </a:custGeom>
          <a:solidFill>
            <a:srgbClr val="FFFF66"/>
          </a:solidFill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Freeform 6"/>
          <p:cNvSpPr>
            <a:spLocks/>
          </p:cNvSpPr>
          <p:nvPr/>
        </p:nvSpPr>
        <p:spPr bwMode="auto">
          <a:xfrm>
            <a:off x="7088188" y="1730375"/>
            <a:ext cx="384175" cy="382588"/>
          </a:xfrm>
          <a:custGeom>
            <a:avLst/>
            <a:gdLst>
              <a:gd name="T0" fmla="*/ 336979 w 407"/>
              <a:gd name="T1" fmla="*/ 354318 h 406"/>
              <a:gd name="T2" fmla="*/ 215214 w 407"/>
              <a:gd name="T3" fmla="*/ 308144 h 406"/>
              <a:gd name="T4" fmla="*/ 102887 w 407"/>
              <a:gd name="T5" fmla="*/ 382588 h 406"/>
              <a:gd name="T6" fmla="*/ 102887 w 407"/>
              <a:gd name="T7" fmla="*/ 243122 h 406"/>
              <a:gd name="T8" fmla="*/ 0 w 407"/>
              <a:gd name="T9" fmla="*/ 167736 h 406"/>
              <a:gd name="T10" fmla="*/ 131205 w 407"/>
              <a:gd name="T11" fmla="*/ 130985 h 406"/>
              <a:gd name="T12" fmla="*/ 168961 w 407"/>
              <a:gd name="T13" fmla="*/ 0 h 406"/>
              <a:gd name="T14" fmla="*/ 243531 w 407"/>
              <a:gd name="T15" fmla="*/ 112138 h 406"/>
              <a:gd name="T16" fmla="*/ 384175 w 407"/>
              <a:gd name="T17" fmla="*/ 112138 h 406"/>
              <a:gd name="T18" fmla="*/ 299222 w 407"/>
              <a:gd name="T19" fmla="*/ 224276 h 406"/>
              <a:gd name="T20" fmla="*/ 336979 w 407"/>
              <a:gd name="T21" fmla="*/ 354318 h 4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7" h="406">
                <a:moveTo>
                  <a:pt x="357" y="376"/>
                </a:moveTo>
                <a:lnTo>
                  <a:pt x="228" y="327"/>
                </a:lnTo>
                <a:lnTo>
                  <a:pt x="109" y="406"/>
                </a:lnTo>
                <a:lnTo>
                  <a:pt x="109" y="258"/>
                </a:lnTo>
                <a:lnTo>
                  <a:pt x="0" y="178"/>
                </a:lnTo>
                <a:lnTo>
                  <a:pt x="139" y="139"/>
                </a:lnTo>
                <a:lnTo>
                  <a:pt x="179" y="0"/>
                </a:lnTo>
                <a:lnTo>
                  <a:pt x="258" y="119"/>
                </a:lnTo>
                <a:lnTo>
                  <a:pt x="407" y="119"/>
                </a:lnTo>
                <a:lnTo>
                  <a:pt x="317" y="238"/>
                </a:lnTo>
                <a:lnTo>
                  <a:pt x="357" y="376"/>
                </a:lnTo>
                <a:close/>
              </a:path>
            </a:pathLst>
          </a:custGeom>
          <a:solidFill>
            <a:srgbClr val="FFFF66"/>
          </a:solidFill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Freeform 7"/>
          <p:cNvSpPr>
            <a:spLocks/>
          </p:cNvSpPr>
          <p:nvPr/>
        </p:nvSpPr>
        <p:spPr bwMode="auto">
          <a:xfrm>
            <a:off x="6134100" y="1057275"/>
            <a:ext cx="374650" cy="392113"/>
          </a:xfrm>
          <a:custGeom>
            <a:avLst/>
            <a:gdLst>
              <a:gd name="T0" fmla="*/ 225168 w 396"/>
              <a:gd name="T1" fmla="*/ 392113 h 416"/>
              <a:gd name="T2" fmla="*/ 131506 w 396"/>
              <a:gd name="T3" fmla="*/ 289372 h 416"/>
              <a:gd name="T4" fmla="*/ 0 w 396"/>
              <a:gd name="T5" fmla="*/ 308223 h 416"/>
              <a:gd name="T6" fmla="*/ 66226 w 396"/>
              <a:gd name="T7" fmla="*/ 186631 h 416"/>
              <a:gd name="T8" fmla="*/ 9461 w 396"/>
              <a:gd name="T9" fmla="*/ 65981 h 416"/>
              <a:gd name="T10" fmla="*/ 140967 w 396"/>
              <a:gd name="T11" fmla="*/ 93315 h 416"/>
              <a:gd name="T12" fmla="*/ 244090 w 396"/>
              <a:gd name="T13" fmla="*/ 0 h 416"/>
              <a:gd name="T14" fmla="*/ 253551 w 396"/>
              <a:gd name="T15" fmla="*/ 131019 h 416"/>
              <a:gd name="T16" fmla="*/ 374650 w 396"/>
              <a:gd name="T17" fmla="*/ 196057 h 416"/>
              <a:gd name="T18" fmla="*/ 253551 w 396"/>
              <a:gd name="T19" fmla="*/ 252611 h 416"/>
              <a:gd name="T20" fmla="*/ 225168 w 396"/>
              <a:gd name="T21" fmla="*/ 392113 h 4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96" h="416">
                <a:moveTo>
                  <a:pt x="238" y="416"/>
                </a:moveTo>
                <a:lnTo>
                  <a:pt x="139" y="307"/>
                </a:lnTo>
                <a:lnTo>
                  <a:pt x="0" y="327"/>
                </a:lnTo>
                <a:lnTo>
                  <a:pt x="70" y="198"/>
                </a:lnTo>
                <a:lnTo>
                  <a:pt x="10" y="70"/>
                </a:lnTo>
                <a:lnTo>
                  <a:pt x="149" y="99"/>
                </a:lnTo>
                <a:lnTo>
                  <a:pt x="258" y="0"/>
                </a:lnTo>
                <a:lnTo>
                  <a:pt x="268" y="139"/>
                </a:lnTo>
                <a:lnTo>
                  <a:pt x="396" y="208"/>
                </a:lnTo>
                <a:lnTo>
                  <a:pt x="268" y="268"/>
                </a:lnTo>
                <a:lnTo>
                  <a:pt x="238" y="416"/>
                </a:lnTo>
                <a:close/>
              </a:path>
            </a:pathLst>
          </a:custGeom>
          <a:solidFill>
            <a:srgbClr val="FFFF66"/>
          </a:solidFill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8"/>
          <p:cNvSpPr>
            <a:spLocks/>
          </p:cNvSpPr>
          <p:nvPr/>
        </p:nvSpPr>
        <p:spPr bwMode="auto">
          <a:xfrm>
            <a:off x="6162675" y="2038350"/>
            <a:ext cx="382588" cy="382588"/>
          </a:xfrm>
          <a:custGeom>
            <a:avLst/>
            <a:gdLst>
              <a:gd name="T0" fmla="*/ 336414 w 406"/>
              <a:gd name="T1" fmla="*/ 354318 h 406"/>
              <a:gd name="T2" fmla="*/ 214852 w 406"/>
              <a:gd name="T3" fmla="*/ 308144 h 406"/>
              <a:gd name="T4" fmla="*/ 102715 w 406"/>
              <a:gd name="T5" fmla="*/ 382588 h 406"/>
              <a:gd name="T6" fmla="*/ 102715 w 406"/>
              <a:gd name="T7" fmla="*/ 242180 h 406"/>
              <a:gd name="T8" fmla="*/ 0 w 406"/>
              <a:gd name="T9" fmla="*/ 167736 h 406"/>
              <a:gd name="T10" fmla="*/ 130985 w 406"/>
              <a:gd name="T11" fmla="*/ 130042 h 406"/>
              <a:gd name="T12" fmla="*/ 167736 w 406"/>
              <a:gd name="T13" fmla="*/ 0 h 406"/>
              <a:gd name="T14" fmla="*/ 242180 w 406"/>
              <a:gd name="T15" fmla="*/ 112138 h 406"/>
              <a:gd name="T16" fmla="*/ 382588 w 406"/>
              <a:gd name="T17" fmla="*/ 112138 h 406"/>
              <a:gd name="T18" fmla="*/ 298720 w 406"/>
              <a:gd name="T19" fmla="*/ 223333 h 406"/>
              <a:gd name="T20" fmla="*/ 336414 w 406"/>
              <a:gd name="T21" fmla="*/ 354318 h 4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6" h="406">
                <a:moveTo>
                  <a:pt x="357" y="376"/>
                </a:moveTo>
                <a:lnTo>
                  <a:pt x="228" y="327"/>
                </a:lnTo>
                <a:lnTo>
                  <a:pt x="109" y="406"/>
                </a:lnTo>
                <a:lnTo>
                  <a:pt x="109" y="257"/>
                </a:lnTo>
                <a:lnTo>
                  <a:pt x="0" y="178"/>
                </a:lnTo>
                <a:lnTo>
                  <a:pt x="139" y="138"/>
                </a:lnTo>
                <a:lnTo>
                  <a:pt x="178" y="0"/>
                </a:lnTo>
                <a:lnTo>
                  <a:pt x="257" y="119"/>
                </a:lnTo>
                <a:lnTo>
                  <a:pt x="406" y="119"/>
                </a:lnTo>
                <a:lnTo>
                  <a:pt x="317" y="237"/>
                </a:lnTo>
                <a:lnTo>
                  <a:pt x="357" y="376"/>
                </a:lnTo>
                <a:close/>
              </a:path>
            </a:pathLst>
          </a:custGeom>
          <a:solidFill>
            <a:srgbClr val="FFFF66"/>
          </a:solidFill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9"/>
          <p:cNvSpPr>
            <a:spLocks/>
          </p:cNvSpPr>
          <p:nvPr/>
        </p:nvSpPr>
        <p:spPr bwMode="auto">
          <a:xfrm>
            <a:off x="1057275" y="419100"/>
            <a:ext cx="2620963" cy="2747963"/>
          </a:xfrm>
          <a:custGeom>
            <a:avLst/>
            <a:gdLst>
              <a:gd name="T0" fmla="*/ 2538413 w 1651"/>
              <a:gd name="T1" fmla="*/ 1509713 h 1731"/>
              <a:gd name="T2" fmla="*/ 1554163 w 1651"/>
              <a:gd name="T3" fmla="*/ 1365250 h 1731"/>
              <a:gd name="T4" fmla="*/ 2538413 w 1651"/>
              <a:gd name="T5" fmla="*/ 1225550 h 1731"/>
              <a:gd name="T6" fmla="*/ 2354263 w 1651"/>
              <a:gd name="T7" fmla="*/ 901700 h 1731"/>
              <a:gd name="T8" fmla="*/ 2424113 w 1651"/>
              <a:gd name="T9" fmla="*/ 565150 h 1731"/>
              <a:gd name="T10" fmla="*/ 2259013 w 1651"/>
              <a:gd name="T11" fmla="*/ 393700 h 1731"/>
              <a:gd name="T12" fmla="*/ 1985963 w 1651"/>
              <a:gd name="T13" fmla="*/ 825500 h 1731"/>
              <a:gd name="T14" fmla="*/ 1439863 w 1651"/>
              <a:gd name="T15" fmla="*/ 508000 h 1731"/>
              <a:gd name="T16" fmla="*/ 1674813 w 1651"/>
              <a:gd name="T17" fmla="*/ 50800 h 1731"/>
              <a:gd name="T18" fmla="*/ 1439863 w 1651"/>
              <a:gd name="T19" fmla="*/ 0 h 1731"/>
              <a:gd name="T20" fmla="*/ 1187450 w 1651"/>
              <a:gd name="T21" fmla="*/ 228600 h 1731"/>
              <a:gd name="T22" fmla="*/ 819150 w 1651"/>
              <a:gd name="T23" fmla="*/ 228600 h 1731"/>
              <a:gd name="T24" fmla="*/ 1187450 w 1651"/>
              <a:gd name="T25" fmla="*/ 1149350 h 1731"/>
              <a:gd name="T26" fmla="*/ 577850 w 1651"/>
              <a:gd name="T27" fmla="*/ 368300 h 1731"/>
              <a:gd name="T28" fmla="*/ 393700 w 1651"/>
              <a:gd name="T29" fmla="*/ 692150 h 1731"/>
              <a:gd name="T30" fmla="*/ 69850 w 1651"/>
              <a:gd name="T31" fmla="*/ 793750 h 1731"/>
              <a:gd name="T32" fmla="*/ 0 w 1651"/>
              <a:gd name="T33" fmla="*/ 1022350 h 1731"/>
              <a:gd name="T34" fmla="*/ 508000 w 1651"/>
              <a:gd name="T35" fmla="*/ 1047750 h 1731"/>
              <a:gd name="T36" fmla="*/ 508000 w 1651"/>
              <a:gd name="T37" fmla="*/ 1693863 h 1731"/>
              <a:gd name="T38" fmla="*/ 0 w 1651"/>
              <a:gd name="T39" fmla="*/ 1719263 h 1731"/>
              <a:gd name="T40" fmla="*/ 63500 w 1651"/>
              <a:gd name="T41" fmla="*/ 1947863 h 1731"/>
              <a:gd name="T42" fmla="*/ 393700 w 1651"/>
              <a:gd name="T43" fmla="*/ 2049463 h 1731"/>
              <a:gd name="T44" fmla="*/ 577850 w 1651"/>
              <a:gd name="T45" fmla="*/ 2373313 h 1731"/>
              <a:gd name="T46" fmla="*/ 1187450 w 1651"/>
              <a:gd name="T47" fmla="*/ 1592263 h 1731"/>
              <a:gd name="T48" fmla="*/ 819150 w 1651"/>
              <a:gd name="T49" fmla="*/ 2519363 h 1731"/>
              <a:gd name="T50" fmla="*/ 1187450 w 1651"/>
              <a:gd name="T51" fmla="*/ 2519363 h 1731"/>
              <a:gd name="T52" fmla="*/ 1439863 w 1651"/>
              <a:gd name="T53" fmla="*/ 2747963 h 1731"/>
              <a:gd name="T54" fmla="*/ 1674813 w 1651"/>
              <a:gd name="T55" fmla="*/ 2697163 h 1731"/>
              <a:gd name="T56" fmla="*/ 1439863 w 1651"/>
              <a:gd name="T57" fmla="*/ 2239963 h 1731"/>
              <a:gd name="T58" fmla="*/ 1985963 w 1651"/>
              <a:gd name="T59" fmla="*/ 1903413 h 1731"/>
              <a:gd name="T60" fmla="*/ 2265363 w 1651"/>
              <a:gd name="T61" fmla="*/ 2335213 h 1731"/>
              <a:gd name="T62" fmla="*/ 2430463 w 1651"/>
              <a:gd name="T63" fmla="*/ 2163763 h 1731"/>
              <a:gd name="T64" fmla="*/ 2354263 w 1651"/>
              <a:gd name="T65" fmla="*/ 1827213 h 173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651" h="1731">
                <a:moveTo>
                  <a:pt x="1651" y="1079"/>
                </a:moveTo>
                <a:lnTo>
                  <a:pt x="1599" y="951"/>
                </a:lnTo>
                <a:lnTo>
                  <a:pt x="1331" y="1063"/>
                </a:lnTo>
                <a:lnTo>
                  <a:pt x="979" y="860"/>
                </a:lnTo>
                <a:lnTo>
                  <a:pt x="1331" y="656"/>
                </a:lnTo>
                <a:lnTo>
                  <a:pt x="1599" y="772"/>
                </a:lnTo>
                <a:lnTo>
                  <a:pt x="1651" y="640"/>
                </a:lnTo>
                <a:lnTo>
                  <a:pt x="1483" y="568"/>
                </a:lnTo>
                <a:lnTo>
                  <a:pt x="1607" y="496"/>
                </a:lnTo>
                <a:lnTo>
                  <a:pt x="1527" y="356"/>
                </a:lnTo>
                <a:lnTo>
                  <a:pt x="1403" y="432"/>
                </a:lnTo>
                <a:lnTo>
                  <a:pt x="1423" y="248"/>
                </a:lnTo>
                <a:lnTo>
                  <a:pt x="1287" y="228"/>
                </a:lnTo>
                <a:lnTo>
                  <a:pt x="1251" y="520"/>
                </a:lnTo>
                <a:lnTo>
                  <a:pt x="907" y="716"/>
                </a:lnTo>
                <a:lnTo>
                  <a:pt x="907" y="320"/>
                </a:lnTo>
                <a:lnTo>
                  <a:pt x="1139" y="144"/>
                </a:lnTo>
                <a:lnTo>
                  <a:pt x="1055" y="32"/>
                </a:lnTo>
                <a:lnTo>
                  <a:pt x="907" y="144"/>
                </a:lnTo>
                <a:lnTo>
                  <a:pt x="907" y="0"/>
                </a:lnTo>
                <a:lnTo>
                  <a:pt x="748" y="0"/>
                </a:lnTo>
                <a:lnTo>
                  <a:pt x="748" y="144"/>
                </a:lnTo>
                <a:lnTo>
                  <a:pt x="600" y="36"/>
                </a:lnTo>
                <a:lnTo>
                  <a:pt x="516" y="144"/>
                </a:lnTo>
                <a:lnTo>
                  <a:pt x="748" y="320"/>
                </a:lnTo>
                <a:lnTo>
                  <a:pt x="748" y="724"/>
                </a:lnTo>
                <a:lnTo>
                  <a:pt x="400" y="524"/>
                </a:lnTo>
                <a:lnTo>
                  <a:pt x="364" y="232"/>
                </a:lnTo>
                <a:lnTo>
                  <a:pt x="228" y="252"/>
                </a:lnTo>
                <a:lnTo>
                  <a:pt x="248" y="436"/>
                </a:lnTo>
                <a:lnTo>
                  <a:pt x="124" y="360"/>
                </a:lnTo>
                <a:lnTo>
                  <a:pt x="44" y="500"/>
                </a:lnTo>
                <a:lnTo>
                  <a:pt x="168" y="572"/>
                </a:lnTo>
                <a:lnTo>
                  <a:pt x="0" y="644"/>
                </a:lnTo>
                <a:lnTo>
                  <a:pt x="52" y="776"/>
                </a:lnTo>
                <a:lnTo>
                  <a:pt x="320" y="660"/>
                </a:lnTo>
                <a:lnTo>
                  <a:pt x="672" y="864"/>
                </a:lnTo>
                <a:lnTo>
                  <a:pt x="320" y="1067"/>
                </a:lnTo>
                <a:lnTo>
                  <a:pt x="52" y="955"/>
                </a:lnTo>
                <a:lnTo>
                  <a:pt x="0" y="1083"/>
                </a:lnTo>
                <a:lnTo>
                  <a:pt x="168" y="1155"/>
                </a:lnTo>
                <a:lnTo>
                  <a:pt x="40" y="1227"/>
                </a:lnTo>
                <a:lnTo>
                  <a:pt x="120" y="1367"/>
                </a:lnTo>
                <a:lnTo>
                  <a:pt x="248" y="1291"/>
                </a:lnTo>
                <a:lnTo>
                  <a:pt x="224" y="1475"/>
                </a:lnTo>
                <a:lnTo>
                  <a:pt x="364" y="1495"/>
                </a:lnTo>
                <a:lnTo>
                  <a:pt x="400" y="1203"/>
                </a:lnTo>
                <a:lnTo>
                  <a:pt x="748" y="1003"/>
                </a:lnTo>
                <a:lnTo>
                  <a:pt x="748" y="1411"/>
                </a:lnTo>
                <a:lnTo>
                  <a:pt x="516" y="1587"/>
                </a:lnTo>
                <a:lnTo>
                  <a:pt x="600" y="1699"/>
                </a:lnTo>
                <a:lnTo>
                  <a:pt x="748" y="1587"/>
                </a:lnTo>
                <a:lnTo>
                  <a:pt x="748" y="1731"/>
                </a:lnTo>
                <a:lnTo>
                  <a:pt x="907" y="1731"/>
                </a:lnTo>
                <a:lnTo>
                  <a:pt x="907" y="1587"/>
                </a:lnTo>
                <a:lnTo>
                  <a:pt x="1055" y="1699"/>
                </a:lnTo>
                <a:lnTo>
                  <a:pt x="1139" y="1587"/>
                </a:lnTo>
                <a:lnTo>
                  <a:pt x="907" y="1411"/>
                </a:lnTo>
                <a:lnTo>
                  <a:pt x="907" y="1003"/>
                </a:lnTo>
                <a:lnTo>
                  <a:pt x="1251" y="1199"/>
                </a:lnTo>
                <a:lnTo>
                  <a:pt x="1287" y="1491"/>
                </a:lnTo>
                <a:lnTo>
                  <a:pt x="1427" y="1471"/>
                </a:lnTo>
                <a:lnTo>
                  <a:pt x="1403" y="1287"/>
                </a:lnTo>
                <a:lnTo>
                  <a:pt x="1531" y="1363"/>
                </a:lnTo>
                <a:lnTo>
                  <a:pt x="1611" y="1223"/>
                </a:lnTo>
                <a:lnTo>
                  <a:pt x="1483" y="1151"/>
                </a:lnTo>
                <a:lnTo>
                  <a:pt x="1651" y="1079"/>
                </a:lnTo>
                <a:close/>
              </a:path>
            </a:pathLst>
          </a:custGeom>
          <a:solidFill>
            <a:srgbClr val="FFFFCC"/>
          </a:solidFill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1" name="Freeform 12"/>
          <p:cNvSpPr>
            <a:spLocks/>
          </p:cNvSpPr>
          <p:nvPr/>
        </p:nvSpPr>
        <p:spPr bwMode="auto">
          <a:xfrm>
            <a:off x="6888163" y="3757613"/>
            <a:ext cx="868362" cy="2060575"/>
          </a:xfrm>
          <a:custGeom>
            <a:avLst/>
            <a:gdLst>
              <a:gd name="T0" fmla="*/ 396875 w 547"/>
              <a:gd name="T1" fmla="*/ 2052638 h 1298"/>
              <a:gd name="T2" fmla="*/ 487362 w 547"/>
              <a:gd name="T3" fmla="*/ 1992313 h 1298"/>
              <a:gd name="T4" fmla="*/ 611187 w 547"/>
              <a:gd name="T5" fmla="*/ 1881188 h 1298"/>
              <a:gd name="T6" fmla="*/ 698500 w 547"/>
              <a:gd name="T7" fmla="*/ 1781175 h 1298"/>
              <a:gd name="T8" fmla="*/ 773112 w 547"/>
              <a:gd name="T9" fmla="*/ 1665288 h 1298"/>
              <a:gd name="T10" fmla="*/ 833437 w 547"/>
              <a:gd name="T11" fmla="*/ 1546225 h 1298"/>
              <a:gd name="T12" fmla="*/ 865187 w 547"/>
              <a:gd name="T13" fmla="*/ 1425575 h 1298"/>
              <a:gd name="T14" fmla="*/ 865187 w 547"/>
              <a:gd name="T15" fmla="*/ 1298575 h 1298"/>
              <a:gd name="T16" fmla="*/ 841375 w 547"/>
              <a:gd name="T17" fmla="*/ 1158875 h 1298"/>
              <a:gd name="T18" fmla="*/ 781050 w 547"/>
              <a:gd name="T19" fmla="*/ 930275 h 1298"/>
              <a:gd name="T20" fmla="*/ 646112 w 547"/>
              <a:gd name="T21" fmla="*/ 527050 h 1298"/>
              <a:gd name="T22" fmla="*/ 611187 w 547"/>
              <a:gd name="T23" fmla="*/ 395288 h 1298"/>
              <a:gd name="T24" fmla="*/ 611187 w 547"/>
              <a:gd name="T25" fmla="*/ 323850 h 1298"/>
              <a:gd name="T26" fmla="*/ 635000 w 547"/>
              <a:gd name="T27" fmla="*/ 176213 h 1298"/>
              <a:gd name="T28" fmla="*/ 646112 w 547"/>
              <a:gd name="T29" fmla="*/ 95250 h 1298"/>
              <a:gd name="T30" fmla="*/ 635000 w 547"/>
              <a:gd name="T31" fmla="*/ 39688 h 1298"/>
              <a:gd name="T32" fmla="*/ 590550 w 547"/>
              <a:gd name="T33" fmla="*/ 11113 h 1298"/>
              <a:gd name="T34" fmla="*/ 527050 w 547"/>
              <a:gd name="T35" fmla="*/ 0 h 1298"/>
              <a:gd name="T36" fmla="*/ 463550 w 547"/>
              <a:gd name="T37" fmla="*/ 23813 h 1298"/>
              <a:gd name="T38" fmla="*/ 423862 w 547"/>
              <a:gd name="T39" fmla="*/ 63500 h 1298"/>
              <a:gd name="T40" fmla="*/ 373062 w 547"/>
              <a:gd name="T41" fmla="*/ 187325 h 1298"/>
              <a:gd name="T42" fmla="*/ 288925 w 547"/>
              <a:gd name="T43" fmla="*/ 395288 h 1298"/>
              <a:gd name="T44" fmla="*/ 249237 w 547"/>
              <a:gd name="T45" fmla="*/ 539750 h 1298"/>
              <a:gd name="T46" fmla="*/ 214312 w 547"/>
              <a:gd name="T47" fmla="*/ 850900 h 1298"/>
              <a:gd name="T48" fmla="*/ 193675 w 547"/>
              <a:gd name="T49" fmla="*/ 974725 h 1298"/>
              <a:gd name="T50" fmla="*/ 158750 w 547"/>
              <a:gd name="T51" fmla="*/ 1074738 h 1298"/>
              <a:gd name="T52" fmla="*/ 55562 w 547"/>
              <a:gd name="T53" fmla="*/ 1266825 h 1298"/>
              <a:gd name="T54" fmla="*/ 15875 w 547"/>
              <a:gd name="T55" fmla="*/ 1362075 h 1298"/>
              <a:gd name="T56" fmla="*/ 0 w 547"/>
              <a:gd name="T57" fmla="*/ 1454150 h 1298"/>
              <a:gd name="T58" fmla="*/ 15875 w 547"/>
              <a:gd name="T59" fmla="*/ 1612900 h 1298"/>
              <a:gd name="T60" fmla="*/ 39687 w 547"/>
              <a:gd name="T61" fmla="*/ 1744663 h 1298"/>
              <a:gd name="T62" fmla="*/ 87312 w 547"/>
              <a:gd name="T63" fmla="*/ 1868488 h 1298"/>
              <a:gd name="T64" fmla="*/ 158750 w 547"/>
              <a:gd name="T65" fmla="*/ 1957388 h 1298"/>
              <a:gd name="T66" fmla="*/ 238125 w 547"/>
              <a:gd name="T67" fmla="*/ 2017713 h 1298"/>
              <a:gd name="T68" fmla="*/ 336550 w 547"/>
              <a:gd name="T69" fmla="*/ 2057400 h 129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47" h="1298">
                <a:moveTo>
                  <a:pt x="240" y="1296"/>
                </a:moveTo>
                <a:lnTo>
                  <a:pt x="250" y="1293"/>
                </a:lnTo>
                <a:lnTo>
                  <a:pt x="267" y="1286"/>
                </a:lnTo>
                <a:lnTo>
                  <a:pt x="307" y="1255"/>
                </a:lnTo>
                <a:lnTo>
                  <a:pt x="360" y="1210"/>
                </a:lnTo>
                <a:lnTo>
                  <a:pt x="385" y="1185"/>
                </a:lnTo>
                <a:lnTo>
                  <a:pt x="412" y="1155"/>
                </a:lnTo>
                <a:lnTo>
                  <a:pt x="440" y="1122"/>
                </a:lnTo>
                <a:lnTo>
                  <a:pt x="465" y="1087"/>
                </a:lnTo>
                <a:lnTo>
                  <a:pt x="487" y="1049"/>
                </a:lnTo>
                <a:lnTo>
                  <a:pt x="510" y="1011"/>
                </a:lnTo>
                <a:lnTo>
                  <a:pt x="525" y="974"/>
                </a:lnTo>
                <a:lnTo>
                  <a:pt x="537" y="933"/>
                </a:lnTo>
                <a:lnTo>
                  <a:pt x="545" y="898"/>
                </a:lnTo>
                <a:lnTo>
                  <a:pt x="547" y="858"/>
                </a:lnTo>
                <a:lnTo>
                  <a:pt x="545" y="818"/>
                </a:lnTo>
                <a:lnTo>
                  <a:pt x="537" y="775"/>
                </a:lnTo>
                <a:lnTo>
                  <a:pt x="530" y="730"/>
                </a:lnTo>
                <a:lnTo>
                  <a:pt x="517" y="682"/>
                </a:lnTo>
                <a:lnTo>
                  <a:pt x="492" y="586"/>
                </a:lnTo>
                <a:lnTo>
                  <a:pt x="462" y="496"/>
                </a:lnTo>
                <a:lnTo>
                  <a:pt x="407" y="332"/>
                </a:lnTo>
                <a:lnTo>
                  <a:pt x="390" y="272"/>
                </a:lnTo>
                <a:lnTo>
                  <a:pt x="385" y="249"/>
                </a:lnTo>
                <a:lnTo>
                  <a:pt x="382" y="231"/>
                </a:lnTo>
                <a:lnTo>
                  <a:pt x="385" y="204"/>
                </a:lnTo>
                <a:lnTo>
                  <a:pt x="387" y="171"/>
                </a:lnTo>
                <a:lnTo>
                  <a:pt x="400" y="111"/>
                </a:lnTo>
                <a:lnTo>
                  <a:pt x="405" y="83"/>
                </a:lnTo>
                <a:lnTo>
                  <a:pt x="407" y="60"/>
                </a:lnTo>
                <a:lnTo>
                  <a:pt x="407" y="40"/>
                </a:lnTo>
                <a:lnTo>
                  <a:pt x="400" y="25"/>
                </a:lnTo>
                <a:lnTo>
                  <a:pt x="390" y="15"/>
                </a:lnTo>
                <a:lnTo>
                  <a:pt x="372" y="7"/>
                </a:lnTo>
                <a:lnTo>
                  <a:pt x="355" y="2"/>
                </a:lnTo>
                <a:lnTo>
                  <a:pt x="332" y="0"/>
                </a:lnTo>
                <a:lnTo>
                  <a:pt x="312" y="5"/>
                </a:lnTo>
                <a:lnTo>
                  <a:pt x="292" y="15"/>
                </a:lnTo>
                <a:lnTo>
                  <a:pt x="275" y="30"/>
                </a:lnTo>
                <a:lnTo>
                  <a:pt x="267" y="40"/>
                </a:lnTo>
                <a:lnTo>
                  <a:pt x="262" y="50"/>
                </a:lnTo>
                <a:lnTo>
                  <a:pt x="235" y="118"/>
                </a:lnTo>
                <a:lnTo>
                  <a:pt x="200" y="204"/>
                </a:lnTo>
                <a:lnTo>
                  <a:pt x="182" y="249"/>
                </a:lnTo>
                <a:lnTo>
                  <a:pt x="167" y="297"/>
                </a:lnTo>
                <a:lnTo>
                  <a:pt x="157" y="340"/>
                </a:lnTo>
                <a:lnTo>
                  <a:pt x="150" y="380"/>
                </a:lnTo>
                <a:lnTo>
                  <a:pt x="135" y="536"/>
                </a:lnTo>
                <a:lnTo>
                  <a:pt x="130" y="576"/>
                </a:lnTo>
                <a:lnTo>
                  <a:pt x="122" y="614"/>
                </a:lnTo>
                <a:lnTo>
                  <a:pt x="112" y="647"/>
                </a:lnTo>
                <a:lnTo>
                  <a:pt x="100" y="677"/>
                </a:lnTo>
                <a:lnTo>
                  <a:pt x="70" y="737"/>
                </a:lnTo>
                <a:lnTo>
                  <a:pt x="35" y="798"/>
                </a:lnTo>
                <a:lnTo>
                  <a:pt x="20" y="828"/>
                </a:lnTo>
                <a:lnTo>
                  <a:pt x="10" y="858"/>
                </a:lnTo>
                <a:lnTo>
                  <a:pt x="2" y="888"/>
                </a:lnTo>
                <a:lnTo>
                  <a:pt x="0" y="916"/>
                </a:lnTo>
                <a:lnTo>
                  <a:pt x="5" y="976"/>
                </a:lnTo>
                <a:lnTo>
                  <a:pt x="10" y="1016"/>
                </a:lnTo>
                <a:lnTo>
                  <a:pt x="17" y="1057"/>
                </a:lnTo>
                <a:lnTo>
                  <a:pt x="25" y="1099"/>
                </a:lnTo>
                <a:lnTo>
                  <a:pt x="37" y="1140"/>
                </a:lnTo>
                <a:lnTo>
                  <a:pt x="55" y="1177"/>
                </a:lnTo>
                <a:lnTo>
                  <a:pt x="75" y="1208"/>
                </a:lnTo>
                <a:lnTo>
                  <a:pt x="100" y="1233"/>
                </a:lnTo>
                <a:lnTo>
                  <a:pt x="125" y="1255"/>
                </a:lnTo>
                <a:lnTo>
                  <a:pt x="150" y="1271"/>
                </a:lnTo>
                <a:lnTo>
                  <a:pt x="175" y="1283"/>
                </a:lnTo>
                <a:lnTo>
                  <a:pt x="212" y="1296"/>
                </a:lnTo>
                <a:lnTo>
                  <a:pt x="227" y="1298"/>
                </a:lnTo>
              </a:path>
            </a:pathLst>
          </a:custGeom>
          <a:solidFill>
            <a:srgbClr val="E9E9C9"/>
          </a:soli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Freeform 13"/>
          <p:cNvSpPr>
            <a:spLocks/>
          </p:cNvSpPr>
          <p:nvPr/>
        </p:nvSpPr>
        <p:spPr bwMode="auto">
          <a:xfrm>
            <a:off x="5851525" y="3697288"/>
            <a:ext cx="869950" cy="2060575"/>
          </a:xfrm>
          <a:custGeom>
            <a:avLst/>
            <a:gdLst>
              <a:gd name="T0" fmla="*/ 473075 w 548"/>
              <a:gd name="T1" fmla="*/ 2049463 h 1298"/>
              <a:gd name="T2" fmla="*/ 381000 w 548"/>
              <a:gd name="T3" fmla="*/ 1993900 h 1298"/>
              <a:gd name="T4" fmla="*/ 258763 w 548"/>
              <a:gd name="T5" fmla="*/ 1878013 h 1298"/>
              <a:gd name="T6" fmla="*/ 171450 w 548"/>
              <a:gd name="T7" fmla="*/ 1778000 h 1298"/>
              <a:gd name="T8" fmla="*/ 95250 w 548"/>
              <a:gd name="T9" fmla="*/ 1665288 h 1298"/>
              <a:gd name="T10" fmla="*/ 36513 w 548"/>
              <a:gd name="T11" fmla="*/ 1541463 h 1298"/>
              <a:gd name="T12" fmla="*/ 4763 w 548"/>
              <a:gd name="T13" fmla="*/ 1425575 h 1298"/>
              <a:gd name="T14" fmla="*/ 4763 w 548"/>
              <a:gd name="T15" fmla="*/ 1293813 h 1298"/>
              <a:gd name="T16" fmla="*/ 28575 w 548"/>
              <a:gd name="T17" fmla="*/ 1154113 h 1298"/>
              <a:gd name="T18" fmla="*/ 87313 w 548"/>
              <a:gd name="T19" fmla="*/ 930275 h 1298"/>
              <a:gd name="T20" fmla="*/ 222250 w 548"/>
              <a:gd name="T21" fmla="*/ 527050 h 1298"/>
              <a:gd name="T22" fmla="*/ 258763 w 548"/>
              <a:gd name="T23" fmla="*/ 395288 h 1298"/>
              <a:gd name="T24" fmla="*/ 258763 w 548"/>
              <a:gd name="T25" fmla="*/ 319088 h 1298"/>
              <a:gd name="T26" fmla="*/ 234950 w 548"/>
              <a:gd name="T27" fmla="*/ 176213 h 1298"/>
              <a:gd name="T28" fmla="*/ 222250 w 548"/>
              <a:gd name="T29" fmla="*/ 92075 h 1298"/>
              <a:gd name="T30" fmla="*/ 230188 w 548"/>
              <a:gd name="T31" fmla="*/ 36513 h 1298"/>
              <a:gd name="T32" fmla="*/ 274638 w 548"/>
              <a:gd name="T33" fmla="*/ 7938 h 1298"/>
              <a:gd name="T34" fmla="*/ 341313 w 548"/>
              <a:gd name="T35" fmla="*/ 0 h 1298"/>
              <a:gd name="T36" fmla="*/ 404813 w 548"/>
              <a:gd name="T37" fmla="*/ 20638 h 1298"/>
              <a:gd name="T38" fmla="*/ 444500 w 548"/>
              <a:gd name="T39" fmla="*/ 60325 h 1298"/>
              <a:gd name="T40" fmla="*/ 496888 w 548"/>
              <a:gd name="T41" fmla="*/ 184150 h 1298"/>
              <a:gd name="T42" fmla="*/ 579438 w 548"/>
              <a:gd name="T43" fmla="*/ 395288 h 1298"/>
              <a:gd name="T44" fmla="*/ 619125 w 548"/>
              <a:gd name="T45" fmla="*/ 539750 h 1298"/>
              <a:gd name="T46" fmla="*/ 655638 w 548"/>
              <a:gd name="T47" fmla="*/ 850900 h 1298"/>
              <a:gd name="T48" fmla="*/ 674688 w 548"/>
              <a:gd name="T49" fmla="*/ 971550 h 1298"/>
              <a:gd name="T50" fmla="*/ 706438 w 548"/>
              <a:gd name="T51" fmla="*/ 1074738 h 1298"/>
              <a:gd name="T52" fmla="*/ 814388 w 548"/>
              <a:gd name="T53" fmla="*/ 1266825 h 1298"/>
              <a:gd name="T54" fmla="*/ 854075 w 548"/>
              <a:gd name="T55" fmla="*/ 1362075 h 1298"/>
              <a:gd name="T56" fmla="*/ 869950 w 548"/>
              <a:gd name="T57" fmla="*/ 1450975 h 1298"/>
              <a:gd name="T58" fmla="*/ 854075 w 548"/>
              <a:gd name="T59" fmla="*/ 1609725 h 1298"/>
              <a:gd name="T60" fmla="*/ 830263 w 548"/>
              <a:gd name="T61" fmla="*/ 1746250 h 1298"/>
              <a:gd name="T62" fmla="*/ 782638 w 548"/>
              <a:gd name="T63" fmla="*/ 1865313 h 1298"/>
              <a:gd name="T64" fmla="*/ 711200 w 548"/>
              <a:gd name="T65" fmla="*/ 1957388 h 1298"/>
              <a:gd name="T66" fmla="*/ 631825 w 548"/>
              <a:gd name="T67" fmla="*/ 2012950 h 1298"/>
              <a:gd name="T68" fmla="*/ 531813 w 548"/>
              <a:gd name="T69" fmla="*/ 2052638 h 129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48" h="1298">
                <a:moveTo>
                  <a:pt x="308" y="1293"/>
                </a:moveTo>
                <a:lnTo>
                  <a:pt x="298" y="1291"/>
                </a:lnTo>
                <a:lnTo>
                  <a:pt x="280" y="1283"/>
                </a:lnTo>
                <a:lnTo>
                  <a:pt x="240" y="1256"/>
                </a:lnTo>
                <a:lnTo>
                  <a:pt x="188" y="1210"/>
                </a:lnTo>
                <a:lnTo>
                  <a:pt x="163" y="1183"/>
                </a:lnTo>
                <a:lnTo>
                  <a:pt x="135" y="1153"/>
                </a:lnTo>
                <a:lnTo>
                  <a:pt x="108" y="1120"/>
                </a:lnTo>
                <a:lnTo>
                  <a:pt x="83" y="1085"/>
                </a:lnTo>
                <a:lnTo>
                  <a:pt x="60" y="1049"/>
                </a:lnTo>
                <a:lnTo>
                  <a:pt x="38" y="1012"/>
                </a:lnTo>
                <a:lnTo>
                  <a:pt x="23" y="971"/>
                </a:lnTo>
                <a:lnTo>
                  <a:pt x="10" y="936"/>
                </a:lnTo>
                <a:lnTo>
                  <a:pt x="3" y="898"/>
                </a:lnTo>
                <a:lnTo>
                  <a:pt x="0" y="858"/>
                </a:lnTo>
                <a:lnTo>
                  <a:pt x="3" y="815"/>
                </a:lnTo>
                <a:lnTo>
                  <a:pt x="10" y="773"/>
                </a:lnTo>
                <a:lnTo>
                  <a:pt x="18" y="727"/>
                </a:lnTo>
                <a:lnTo>
                  <a:pt x="30" y="682"/>
                </a:lnTo>
                <a:lnTo>
                  <a:pt x="55" y="586"/>
                </a:lnTo>
                <a:lnTo>
                  <a:pt x="85" y="493"/>
                </a:lnTo>
                <a:lnTo>
                  <a:pt x="140" y="332"/>
                </a:lnTo>
                <a:lnTo>
                  <a:pt x="158" y="272"/>
                </a:lnTo>
                <a:lnTo>
                  <a:pt x="163" y="249"/>
                </a:lnTo>
                <a:lnTo>
                  <a:pt x="165" y="232"/>
                </a:lnTo>
                <a:lnTo>
                  <a:pt x="163" y="201"/>
                </a:lnTo>
                <a:lnTo>
                  <a:pt x="160" y="171"/>
                </a:lnTo>
                <a:lnTo>
                  <a:pt x="148" y="111"/>
                </a:lnTo>
                <a:lnTo>
                  <a:pt x="143" y="83"/>
                </a:lnTo>
                <a:lnTo>
                  <a:pt x="140" y="58"/>
                </a:lnTo>
                <a:lnTo>
                  <a:pt x="140" y="38"/>
                </a:lnTo>
                <a:lnTo>
                  <a:pt x="145" y="23"/>
                </a:lnTo>
                <a:lnTo>
                  <a:pt x="158" y="13"/>
                </a:lnTo>
                <a:lnTo>
                  <a:pt x="173" y="5"/>
                </a:lnTo>
                <a:lnTo>
                  <a:pt x="193" y="0"/>
                </a:lnTo>
                <a:lnTo>
                  <a:pt x="215" y="0"/>
                </a:lnTo>
                <a:lnTo>
                  <a:pt x="235" y="3"/>
                </a:lnTo>
                <a:lnTo>
                  <a:pt x="255" y="13"/>
                </a:lnTo>
                <a:lnTo>
                  <a:pt x="273" y="28"/>
                </a:lnTo>
                <a:lnTo>
                  <a:pt x="280" y="38"/>
                </a:lnTo>
                <a:lnTo>
                  <a:pt x="285" y="50"/>
                </a:lnTo>
                <a:lnTo>
                  <a:pt x="313" y="116"/>
                </a:lnTo>
                <a:lnTo>
                  <a:pt x="348" y="204"/>
                </a:lnTo>
                <a:lnTo>
                  <a:pt x="365" y="249"/>
                </a:lnTo>
                <a:lnTo>
                  <a:pt x="380" y="295"/>
                </a:lnTo>
                <a:lnTo>
                  <a:pt x="390" y="340"/>
                </a:lnTo>
                <a:lnTo>
                  <a:pt x="398" y="378"/>
                </a:lnTo>
                <a:lnTo>
                  <a:pt x="413" y="536"/>
                </a:lnTo>
                <a:lnTo>
                  <a:pt x="418" y="574"/>
                </a:lnTo>
                <a:lnTo>
                  <a:pt x="425" y="612"/>
                </a:lnTo>
                <a:lnTo>
                  <a:pt x="435" y="647"/>
                </a:lnTo>
                <a:lnTo>
                  <a:pt x="445" y="677"/>
                </a:lnTo>
                <a:lnTo>
                  <a:pt x="478" y="735"/>
                </a:lnTo>
                <a:lnTo>
                  <a:pt x="513" y="798"/>
                </a:lnTo>
                <a:lnTo>
                  <a:pt x="528" y="828"/>
                </a:lnTo>
                <a:lnTo>
                  <a:pt x="538" y="858"/>
                </a:lnTo>
                <a:lnTo>
                  <a:pt x="545" y="886"/>
                </a:lnTo>
                <a:lnTo>
                  <a:pt x="548" y="914"/>
                </a:lnTo>
                <a:lnTo>
                  <a:pt x="543" y="976"/>
                </a:lnTo>
                <a:lnTo>
                  <a:pt x="538" y="1014"/>
                </a:lnTo>
                <a:lnTo>
                  <a:pt x="530" y="1057"/>
                </a:lnTo>
                <a:lnTo>
                  <a:pt x="523" y="1100"/>
                </a:lnTo>
                <a:lnTo>
                  <a:pt x="510" y="1140"/>
                </a:lnTo>
                <a:lnTo>
                  <a:pt x="493" y="1175"/>
                </a:lnTo>
                <a:lnTo>
                  <a:pt x="473" y="1208"/>
                </a:lnTo>
                <a:lnTo>
                  <a:pt x="448" y="1233"/>
                </a:lnTo>
                <a:lnTo>
                  <a:pt x="423" y="1253"/>
                </a:lnTo>
                <a:lnTo>
                  <a:pt x="398" y="1268"/>
                </a:lnTo>
                <a:lnTo>
                  <a:pt x="373" y="1281"/>
                </a:lnTo>
                <a:lnTo>
                  <a:pt x="335" y="1293"/>
                </a:lnTo>
                <a:lnTo>
                  <a:pt x="318" y="1298"/>
                </a:lnTo>
              </a:path>
            </a:pathLst>
          </a:custGeom>
          <a:solidFill>
            <a:srgbClr val="E9E9C9"/>
          </a:soli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3" name="Freeform 14"/>
          <p:cNvSpPr>
            <a:spLocks/>
          </p:cNvSpPr>
          <p:nvPr/>
        </p:nvSpPr>
        <p:spPr bwMode="auto">
          <a:xfrm>
            <a:off x="6062663" y="4348163"/>
            <a:ext cx="352425" cy="1146175"/>
          </a:xfrm>
          <a:custGeom>
            <a:avLst/>
            <a:gdLst>
              <a:gd name="T0" fmla="*/ 127000 w 222"/>
              <a:gd name="T1" fmla="*/ 0 h 722"/>
              <a:gd name="T2" fmla="*/ 103188 w 222"/>
              <a:gd name="T3" fmla="*/ 84138 h 722"/>
              <a:gd name="T4" fmla="*/ 50800 w 222"/>
              <a:gd name="T5" fmla="*/ 287338 h 722"/>
              <a:gd name="T6" fmla="*/ 26988 w 222"/>
              <a:gd name="T7" fmla="*/ 407988 h 722"/>
              <a:gd name="T8" fmla="*/ 7938 w 222"/>
              <a:gd name="T9" fmla="*/ 523875 h 722"/>
              <a:gd name="T10" fmla="*/ 3175 w 222"/>
              <a:gd name="T11" fmla="*/ 579438 h 722"/>
              <a:gd name="T12" fmla="*/ 0 w 222"/>
              <a:gd name="T13" fmla="*/ 627063 h 722"/>
              <a:gd name="T14" fmla="*/ 3175 w 222"/>
              <a:gd name="T15" fmla="*/ 671513 h 722"/>
              <a:gd name="T16" fmla="*/ 7938 w 222"/>
              <a:gd name="T17" fmla="*/ 711200 h 722"/>
              <a:gd name="T18" fmla="*/ 19050 w 222"/>
              <a:gd name="T19" fmla="*/ 742950 h 722"/>
              <a:gd name="T20" fmla="*/ 34925 w 222"/>
              <a:gd name="T21" fmla="*/ 779463 h 722"/>
              <a:gd name="T22" fmla="*/ 55563 w 222"/>
              <a:gd name="T23" fmla="*/ 819150 h 722"/>
              <a:gd name="T24" fmla="*/ 79375 w 222"/>
              <a:gd name="T25" fmla="*/ 855663 h 722"/>
              <a:gd name="T26" fmla="*/ 134938 w 222"/>
              <a:gd name="T27" fmla="*/ 923925 h 722"/>
              <a:gd name="T28" fmla="*/ 198438 w 222"/>
              <a:gd name="T29" fmla="*/ 990600 h 722"/>
              <a:gd name="T30" fmla="*/ 254000 w 222"/>
              <a:gd name="T31" fmla="*/ 1050925 h 722"/>
              <a:gd name="T32" fmla="*/ 304800 w 222"/>
              <a:gd name="T33" fmla="*/ 1103313 h 722"/>
              <a:gd name="T34" fmla="*/ 352425 w 222"/>
              <a:gd name="T35" fmla="*/ 1146175 h 72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22" h="722">
                <a:moveTo>
                  <a:pt x="80" y="0"/>
                </a:moveTo>
                <a:lnTo>
                  <a:pt x="65" y="53"/>
                </a:lnTo>
                <a:lnTo>
                  <a:pt x="32" y="181"/>
                </a:lnTo>
                <a:lnTo>
                  <a:pt x="17" y="257"/>
                </a:lnTo>
                <a:lnTo>
                  <a:pt x="5" y="330"/>
                </a:lnTo>
                <a:lnTo>
                  <a:pt x="2" y="365"/>
                </a:lnTo>
                <a:lnTo>
                  <a:pt x="0" y="395"/>
                </a:lnTo>
                <a:lnTo>
                  <a:pt x="2" y="423"/>
                </a:lnTo>
                <a:lnTo>
                  <a:pt x="5" y="448"/>
                </a:lnTo>
                <a:lnTo>
                  <a:pt x="12" y="468"/>
                </a:lnTo>
                <a:lnTo>
                  <a:pt x="22" y="491"/>
                </a:lnTo>
                <a:lnTo>
                  <a:pt x="35" y="516"/>
                </a:lnTo>
                <a:lnTo>
                  <a:pt x="50" y="539"/>
                </a:lnTo>
                <a:lnTo>
                  <a:pt x="85" y="582"/>
                </a:lnTo>
                <a:lnTo>
                  <a:pt x="125" y="624"/>
                </a:lnTo>
                <a:lnTo>
                  <a:pt x="160" y="662"/>
                </a:lnTo>
                <a:lnTo>
                  <a:pt x="192" y="695"/>
                </a:lnTo>
                <a:lnTo>
                  <a:pt x="222" y="722"/>
                </a:lnTo>
              </a:path>
            </a:pathLst>
          </a:custGeom>
          <a:solidFill>
            <a:srgbClr val="E9E9C9"/>
          </a:solid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5"/>
          <p:cNvSpPr>
            <a:spLocks/>
          </p:cNvSpPr>
          <p:nvPr/>
        </p:nvSpPr>
        <p:spPr bwMode="auto">
          <a:xfrm>
            <a:off x="7185025" y="4364038"/>
            <a:ext cx="354013" cy="1146175"/>
          </a:xfrm>
          <a:custGeom>
            <a:avLst/>
            <a:gdLst>
              <a:gd name="T0" fmla="*/ 227013 w 223"/>
              <a:gd name="T1" fmla="*/ 0 h 722"/>
              <a:gd name="T2" fmla="*/ 250825 w 223"/>
              <a:gd name="T3" fmla="*/ 84138 h 722"/>
              <a:gd name="T4" fmla="*/ 301625 w 223"/>
              <a:gd name="T5" fmla="*/ 288925 h 722"/>
              <a:gd name="T6" fmla="*/ 325438 w 223"/>
              <a:gd name="T7" fmla="*/ 407988 h 722"/>
              <a:gd name="T8" fmla="*/ 346075 w 223"/>
              <a:gd name="T9" fmla="*/ 523875 h 722"/>
              <a:gd name="T10" fmla="*/ 349250 w 223"/>
              <a:gd name="T11" fmla="*/ 579438 h 722"/>
              <a:gd name="T12" fmla="*/ 354013 w 223"/>
              <a:gd name="T13" fmla="*/ 627063 h 722"/>
              <a:gd name="T14" fmla="*/ 354013 w 223"/>
              <a:gd name="T15" fmla="*/ 671513 h 722"/>
              <a:gd name="T16" fmla="*/ 346075 w 223"/>
              <a:gd name="T17" fmla="*/ 711200 h 722"/>
              <a:gd name="T18" fmla="*/ 333375 w 223"/>
              <a:gd name="T19" fmla="*/ 742950 h 722"/>
              <a:gd name="T20" fmla="*/ 317500 w 223"/>
              <a:gd name="T21" fmla="*/ 779463 h 722"/>
              <a:gd name="T22" fmla="*/ 298450 w 223"/>
              <a:gd name="T23" fmla="*/ 819150 h 722"/>
              <a:gd name="T24" fmla="*/ 274638 w 223"/>
              <a:gd name="T25" fmla="*/ 855663 h 722"/>
              <a:gd name="T26" fmla="*/ 219075 w 223"/>
              <a:gd name="T27" fmla="*/ 923925 h 722"/>
              <a:gd name="T28" fmla="*/ 155575 w 223"/>
              <a:gd name="T29" fmla="*/ 990600 h 722"/>
              <a:gd name="T30" fmla="*/ 100013 w 223"/>
              <a:gd name="T31" fmla="*/ 1050925 h 722"/>
              <a:gd name="T32" fmla="*/ 47625 w 223"/>
              <a:gd name="T33" fmla="*/ 1103313 h 722"/>
              <a:gd name="T34" fmla="*/ 0 w 223"/>
              <a:gd name="T35" fmla="*/ 1146175 h 72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23" h="722">
                <a:moveTo>
                  <a:pt x="143" y="0"/>
                </a:moveTo>
                <a:lnTo>
                  <a:pt x="158" y="53"/>
                </a:lnTo>
                <a:lnTo>
                  <a:pt x="190" y="182"/>
                </a:lnTo>
                <a:lnTo>
                  <a:pt x="205" y="257"/>
                </a:lnTo>
                <a:lnTo>
                  <a:pt x="218" y="330"/>
                </a:lnTo>
                <a:lnTo>
                  <a:pt x="220" y="365"/>
                </a:lnTo>
                <a:lnTo>
                  <a:pt x="223" y="395"/>
                </a:lnTo>
                <a:lnTo>
                  <a:pt x="223" y="423"/>
                </a:lnTo>
                <a:lnTo>
                  <a:pt x="218" y="448"/>
                </a:lnTo>
                <a:lnTo>
                  <a:pt x="210" y="468"/>
                </a:lnTo>
                <a:lnTo>
                  <a:pt x="200" y="491"/>
                </a:lnTo>
                <a:lnTo>
                  <a:pt x="188" y="516"/>
                </a:lnTo>
                <a:lnTo>
                  <a:pt x="173" y="539"/>
                </a:lnTo>
                <a:lnTo>
                  <a:pt x="138" y="582"/>
                </a:lnTo>
                <a:lnTo>
                  <a:pt x="98" y="624"/>
                </a:lnTo>
                <a:lnTo>
                  <a:pt x="63" y="662"/>
                </a:lnTo>
                <a:lnTo>
                  <a:pt x="30" y="695"/>
                </a:lnTo>
                <a:lnTo>
                  <a:pt x="0" y="722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6"/>
          <p:cNvSpPr>
            <a:spLocks/>
          </p:cNvSpPr>
          <p:nvPr/>
        </p:nvSpPr>
        <p:spPr bwMode="auto">
          <a:xfrm>
            <a:off x="6110288" y="5203825"/>
            <a:ext cx="1571625" cy="1404938"/>
          </a:xfrm>
          <a:custGeom>
            <a:avLst/>
            <a:gdLst>
              <a:gd name="T0" fmla="*/ 344488 w 990"/>
              <a:gd name="T1" fmla="*/ 15875 h 885"/>
              <a:gd name="T2" fmla="*/ 0 w 990"/>
              <a:gd name="T3" fmla="*/ 1177925 h 885"/>
              <a:gd name="T4" fmla="*/ 42863 w 990"/>
              <a:gd name="T5" fmla="*/ 1217613 h 885"/>
              <a:gd name="T6" fmla="*/ 82550 w 990"/>
              <a:gd name="T7" fmla="*/ 1246188 h 885"/>
              <a:gd name="T8" fmla="*/ 103188 w 990"/>
              <a:gd name="T9" fmla="*/ 1254125 h 885"/>
              <a:gd name="T10" fmla="*/ 119063 w 990"/>
              <a:gd name="T11" fmla="*/ 1257300 h 885"/>
              <a:gd name="T12" fmla="*/ 134938 w 990"/>
              <a:gd name="T13" fmla="*/ 1265238 h 885"/>
              <a:gd name="T14" fmla="*/ 146050 w 990"/>
              <a:gd name="T15" fmla="*/ 1277938 h 885"/>
              <a:gd name="T16" fmla="*/ 177800 w 990"/>
              <a:gd name="T17" fmla="*/ 1317625 h 885"/>
              <a:gd name="T18" fmla="*/ 198438 w 990"/>
              <a:gd name="T19" fmla="*/ 1338263 h 885"/>
              <a:gd name="T20" fmla="*/ 225425 w 990"/>
              <a:gd name="T21" fmla="*/ 1357313 h 885"/>
              <a:gd name="T22" fmla="*/ 254000 w 990"/>
              <a:gd name="T23" fmla="*/ 1370013 h 885"/>
              <a:gd name="T24" fmla="*/ 293688 w 990"/>
              <a:gd name="T25" fmla="*/ 1381125 h 885"/>
              <a:gd name="T26" fmla="*/ 333375 w 990"/>
              <a:gd name="T27" fmla="*/ 1381125 h 885"/>
              <a:gd name="T28" fmla="*/ 373063 w 990"/>
              <a:gd name="T29" fmla="*/ 1377950 h 885"/>
              <a:gd name="T30" fmla="*/ 407988 w 990"/>
              <a:gd name="T31" fmla="*/ 1370013 h 885"/>
              <a:gd name="T32" fmla="*/ 439738 w 990"/>
              <a:gd name="T33" fmla="*/ 1357313 h 885"/>
              <a:gd name="T34" fmla="*/ 487363 w 990"/>
              <a:gd name="T35" fmla="*/ 1333500 h 885"/>
              <a:gd name="T36" fmla="*/ 508000 w 990"/>
              <a:gd name="T37" fmla="*/ 1322388 h 885"/>
              <a:gd name="T38" fmla="*/ 515938 w 990"/>
              <a:gd name="T39" fmla="*/ 1338263 h 885"/>
              <a:gd name="T40" fmla="*/ 550863 w 990"/>
              <a:gd name="T41" fmla="*/ 1365250 h 885"/>
              <a:gd name="T42" fmla="*/ 579438 w 990"/>
              <a:gd name="T43" fmla="*/ 1381125 h 885"/>
              <a:gd name="T44" fmla="*/ 606425 w 990"/>
              <a:gd name="T45" fmla="*/ 1397000 h 885"/>
              <a:gd name="T46" fmla="*/ 646113 w 990"/>
              <a:gd name="T47" fmla="*/ 1404938 h 885"/>
              <a:gd name="T48" fmla="*/ 685800 w 990"/>
              <a:gd name="T49" fmla="*/ 1404938 h 885"/>
              <a:gd name="T50" fmla="*/ 733425 w 990"/>
              <a:gd name="T51" fmla="*/ 1401763 h 885"/>
              <a:gd name="T52" fmla="*/ 777875 w 990"/>
              <a:gd name="T53" fmla="*/ 1393825 h 885"/>
              <a:gd name="T54" fmla="*/ 820738 w 990"/>
              <a:gd name="T55" fmla="*/ 1381125 h 885"/>
              <a:gd name="T56" fmla="*/ 860425 w 990"/>
              <a:gd name="T57" fmla="*/ 1365250 h 885"/>
              <a:gd name="T58" fmla="*/ 915988 w 990"/>
              <a:gd name="T59" fmla="*/ 1338263 h 885"/>
              <a:gd name="T60" fmla="*/ 939800 w 990"/>
              <a:gd name="T61" fmla="*/ 1325563 h 885"/>
              <a:gd name="T62" fmla="*/ 955675 w 990"/>
              <a:gd name="T63" fmla="*/ 1338263 h 885"/>
              <a:gd name="T64" fmla="*/ 1003300 w 990"/>
              <a:gd name="T65" fmla="*/ 1365250 h 885"/>
              <a:gd name="T66" fmla="*/ 1031875 w 990"/>
              <a:gd name="T67" fmla="*/ 1381125 h 885"/>
              <a:gd name="T68" fmla="*/ 1058863 w 990"/>
              <a:gd name="T69" fmla="*/ 1393825 h 885"/>
              <a:gd name="T70" fmla="*/ 1090613 w 990"/>
              <a:gd name="T71" fmla="*/ 1404938 h 885"/>
              <a:gd name="T72" fmla="*/ 1122363 w 990"/>
              <a:gd name="T73" fmla="*/ 1404938 h 885"/>
              <a:gd name="T74" fmla="*/ 1154113 w 990"/>
              <a:gd name="T75" fmla="*/ 1401763 h 885"/>
              <a:gd name="T76" fmla="*/ 1185863 w 990"/>
              <a:gd name="T77" fmla="*/ 1393825 h 885"/>
              <a:gd name="T78" fmla="*/ 1217613 w 990"/>
              <a:gd name="T79" fmla="*/ 1377950 h 885"/>
              <a:gd name="T80" fmla="*/ 1249363 w 990"/>
              <a:gd name="T81" fmla="*/ 1357313 h 885"/>
              <a:gd name="T82" fmla="*/ 1293813 w 990"/>
              <a:gd name="T83" fmla="*/ 1325563 h 885"/>
              <a:gd name="T84" fmla="*/ 1312863 w 990"/>
              <a:gd name="T85" fmla="*/ 1309688 h 885"/>
              <a:gd name="T86" fmla="*/ 1357313 w 990"/>
              <a:gd name="T87" fmla="*/ 1333500 h 885"/>
              <a:gd name="T88" fmla="*/ 1397000 w 990"/>
              <a:gd name="T89" fmla="*/ 1354138 h 885"/>
              <a:gd name="T90" fmla="*/ 1416050 w 990"/>
              <a:gd name="T91" fmla="*/ 1362075 h 885"/>
              <a:gd name="T92" fmla="*/ 1436688 w 990"/>
              <a:gd name="T93" fmla="*/ 1362075 h 885"/>
              <a:gd name="T94" fmla="*/ 1460500 w 990"/>
              <a:gd name="T95" fmla="*/ 1357313 h 885"/>
              <a:gd name="T96" fmla="*/ 1479550 w 990"/>
              <a:gd name="T97" fmla="*/ 1349375 h 885"/>
              <a:gd name="T98" fmla="*/ 1524000 w 990"/>
              <a:gd name="T99" fmla="*/ 1325563 h 885"/>
              <a:gd name="T100" fmla="*/ 1558925 w 990"/>
              <a:gd name="T101" fmla="*/ 1296988 h 885"/>
              <a:gd name="T102" fmla="*/ 1571625 w 990"/>
              <a:gd name="T103" fmla="*/ 1285875 h 885"/>
              <a:gd name="T104" fmla="*/ 1106488 w 990"/>
              <a:gd name="T105" fmla="*/ 0 h 885"/>
              <a:gd name="T106" fmla="*/ 344488 w 990"/>
              <a:gd name="T107" fmla="*/ 15875 h 8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990" h="885">
                <a:moveTo>
                  <a:pt x="217" y="10"/>
                </a:moveTo>
                <a:lnTo>
                  <a:pt x="0" y="742"/>
                </a:lnTo>
                <a:lnTo>
                  <a:pt x="27" y="767"/>
                </a:lnTo>
                <a:lnTo>
                  <a:pt x="52" y="785"/>
                </a:lnTo>
                <a:lnTo>
                  <a:pt x="65" y="790"/>
                </a:lnTo>
                <a:lnTo>
                  <a:pt x="75" y="792"/>
                </a:lnTo>
                <a:lnTo>
                  <a:pt x="85" y="797"/>
                </a:lnTo>
                <a:lnTo>
                  <a:pt x="92" y="805"/>
                </a:lnTo>
                <a:lnTo>
                  <a:pt x="112" y="830"/>
                </a:lnTo>
                <a:lnTo>
                  <a:pt x="125" y="843"/>
                </a:lnTo>
                <a:lnTo>
                  <a:pt x="142" y="855"/>
                </a:lnTo>
                <a:lnTo>
                  <a:pt x="160" y="863"/>
                </a:lnTo>
                <a:lnTo>
                  <a:pt x="185" y="870"/>
                </a:lnTo>
                <a:lnTo>
                  <a:pt x="210" y="870"/>
                </a:lnTo>
                <a:lnTo>
                  <a:pt x="235" y="868"/>
                </a:lnTo>
                <a:lnTo>
                  <a:pt x="257" y="863"/>
                </a:lnTo>
                <a:lnTo>
                  <a:pt x="277" y="855"/>
                </a:lnTo>
                <a:lnTo>
                  <a:pt x="307" y="840"/>
                </a:lnTo>
                <a:lnTo>
                  <a:pt x="320" y="833"/>
                </a:lnTo>
                <a:lnTo>
                  <a:pt x="325" y="843"/>
                </a:lnTo>
                <a:lnTo>
                  <a:pt x="347" y="860"/>
                </a:lnTo>
                <a:lnTo>
                  <a:pt x="365" y="870"/>
                </a:lnTo>
                <a:lnTo>
                  <a:pt x="382" y="880"/>
                </a:lnTo>
                <a:lnTo>
                  <a:pt x="407" y="885"/>
                </a:lnTo>
                <a:lnTo>
                  <a:pt x="432" y="885"/>
                </a:lnTo>
                <a:lnTo>
                  <a:pt x="462" y="883"/>
                </a:lnTo>
                <a:lnTo>
                  <a:pt x="490" y="878"/>
                </a:lnTo>
                <a:lnTo>
                  <a:pt x="517" y="870"/>
                </a:lnTo>
                <a:lnTo>
                  <a:pt x="542" y="860"/>
                </a:lnTo>
                <a:lnTo>
                  <a:pt x="577" y="843"/>
                </a:lnTo>
                <a:lnTo>
                  <a:pt x="592" y="835"/>
                </a:lnTo>
                <a:lnTo>
                  <a:pt x="602" y="843"/>
                </a:lnTo>
                <a:lnTo>
                  <a:pt x="632" y="860"/>
                </a:lnTo>
                <a:lnTo>
                  <a:pt x="650" y="870"/>
                </a:lnTo>
                <a:lnTo>
                  <a:pt x="667" y="878"/>
                </a:lnTo>
                <a:lnTo>
                  <a:pt x="687" y="885"/>
                </a:lnTo>
                <a:lnTo>
                  <a:pt x="707" y="885"/>
                </a:lnTo>
                <a:lnTo>
                  <a:pt x="727" y="883"/>
                </a:lnTo>
                <a:lnTo>
                  <a:pt x="747" y="878"/>
                </a:lnTo>
                <a:lnTo>
                  <a:pt x="767" y="868"/>
                </a:lnTo>
                <a:lnTo>
                  <a:pt x="787" y="855"/>
                </a:lnTo>
                <a:lnTo>
                  <a:pt x="815" y="835"/>
                </a:lnTo>
                <a:lnTo>
                  <a:pt x="827" y="825"/>
                </a:lnTo>
                <a:lnTo>
                  <a:pt x="855" y="840"/>
                </a:lnTo>
                <a:lnTo>
                  <a:pt x="880" y="853"/>
                </a:lnTo>
                <a:lnTo>
                  <a:pt x="892" y="858"/>
                </a:lnTo>
                <a:lnTo>
                  <a:pt x="905" y="858"/>
                </a:lnTo>
                <a:lnTo>
                  <a:pt x="920" y="855"/>
                </a:lnTo>
                <a:lnTo>
                  <a:pt x="932" y="850"/>
                </a:lnTo>
                <a:lnTo>
                  <a:pt x="960" y="835"/>
                </a:lnTo>
                <a:lnTo>
                  <a:pt x="982" y="817"/>
                </a:lnTo>
                <a:lnTo>
                  <a:pt x="990" y="810"/>
                </a:lnTo>
                <a:lnTo>
                  <a:pt x="697" y="0"/>
                </a:lnTo>
                <a:lnTo>
                  <a:pt x="217" y="1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6" name="Freeform 17"/>
          <p:cNvSpPr>
            <a:spLocks/>
          </p:cNvSpPr>
          <p:nvPr/>
        </p:nvSpPr>
        <p:spPr bwMode="auto">
          <a:xfrm>
            <a:off x="6303963" y="4424363"/>
            <a:ext cx="1044575" cy="771525"/>
          </a:xfrm>
          <a:custGeom>
            <a:avLst/>
            <a:gdLst>
              <a:gd name="T0" fmla="*/ 0 w 658"/>
              <a:gd name="T1" fmla="*/ 771525 h 486"/>
              <a:gd name="T2" fmla="*/ 1044575 w 658"/>
              <a:gd name="T3" fmla="*/ 771525 h 486"/>
              <a:gd name="T4" fmla="*/ 1036638 w 658"/>
              <a:gd name="T5" fmla="*/ 679450 h 486"/>
              <a:gd name="T6" fmla="*/ 1016000 w 658"/>
              <a:gd name="T7" fmla="*/ 471488 h 486"/>
              <a:gd name="T8" fmla="*/ 1004888 w 658"/>
              <a:gd name="T9" fmla="*/ 352425 h 486"/>
              <a:gd name="T10" fmla="*/ 984250 w 658"/>
              <a:gd name="T11" fmla="*/ 239713 h 486"/>
              <a:gd name="T12" fmla="*/ 965200 w 658"/>
              <a:gd name="T13" fmla="*/ 144463 h 486"/>
              <a:gd name="T14" fmla="*/ 952500 w 658"/>
              <a:gd name="T15" fmla="*/ 107950 h 486"/>
              <a:gd name="T16" fmla="*/ 941388 w 658"/>
              <a:gd name="T17" fmla="*/ 84138 h 486"/>
              <a:gd name="T18" fmla="*/ 917575 w 658"/>
              <a:gd name="T19" fmla="*/ 47625 h 486"/>
              <a:gd name="T20" fmla="*/ 889000 w 658"/>
              <a:gd name="T21" fmla="*/ 20638 h 486"/>
              <a:gd name="T22" fmla="*/ 862013 w 658"/>
              <a:gd name="T23" fmla="*/ 7938 h 486"/>
              <a:gd name="T24" fmla="*/ 833438 w 658"/>
              <a:gd name="T25" fmla="*/ 0 h 486"/>
              <a:gd name="T26" fmla="*/ 806450 w 658"/>
              <a:gd name="T27" fmla="*/ 4763 h 486"/>
              <a:gd name="T28" fmla="*/ 782638 w 658"/>
              <a:gd name="T29" fmla="*/ 7938 h 486"/>
              <a:gd name="T30" fmla="*/ 754063 w 658"/>
              <a:gd name="T31" fmla="*/ 20638 h 486"/>
              <a:gd name="T32" fmla="*/ 727075 w 658"/>
              <a:gd name="T33" fmla="*/ 36513 h 486"/>
              <a:gd name="T34" fmla="*/ 714375 w 658"/>
              <a:gd name="T35" fmla="*/ 44450 h 486"/>
              <a:gd name="T36" fmla="*/ 706438 w 658"/>
              <a:gd name="T37" fmla="*/ 55563 h 486"/>
              <a:gd name="T38" fmla="*/ 695325 w 658"/>
              <a:gd name="T39" fmla="*/ 79375 h 486"/>
              <a:gd name="T40" fmla="*/ 674688 w 658"/>
              <a:gd name="T41" fmla="*/ 136525 h 486"/>
              <a:gd name="T42" fmla="*/ 663575 w 658"/>
              <a:gd name="T43" fmla="*/ 163513 h 486"/>
              <a:gd name="T44" fmla="*/ 650875 w 658"/>
              <a:gd name="T45" fmla="*/ 176213 h 486"/>
              <a:gd name="T46" fmla="*/ 639763 w 658"/>
              <a:gd name="T47" fmla="*/ 184150 h 486"/>
              <a:gd name="T48" fmla="*/ 619125 w 658"/>
              <a:gd name="T49" fmla="*/ 192088 h 486"/>
              <a:gd name="T50" fmla="*/ 600075 w 658"/>
              <a:gd name="T51" fmla="*/ 200025 h 486"/>
              <a:gd name="T52" fmla="*/ 571500 w 658"/>
              <a:gd name="T53" fmla="*/ 203200 h 486"/>
              <a:gd name="T54" fmla="*/ 536575 w 658"/>
              <a:gd name="T55" fmla="*/ 203200 h 486"/>
              <a:gd name="T56" fmla="*/ 484188 w 658"/>
              <a:gd name="T57" fmla="*/ 200025 h 486"/>
              <a:gd name="T58" fmla="*/ 441325 w 658"/>
              <a:gd name="T59" fmla="*/ 187325 h 486"/>
              <a:gd name="T60" fmla="*/ 412750 w 658"/>
              <a:gd name="T61" fmla="*/ 171450 h 486"/>
              <a:gd name="T62" fmla="*/ 388938 w 658"/>
              <a:gd name="T63" fmla="*/ 152400 h 486"/>
              <a:gd name="T64" fmla="*/ 373063 w 658"/>
              <a:gd name="T65" fmla="*/ 128588 h 486"/>
              <a:gd name="T66" fmla="*/ 357188 w 658"/>
              <a:gd name="T67" fmla="*/ 107950 h 486"/>
              <a:gd name="T68" fmla="*/ 341313 w 658"/>
              <a:gd name="T69" fmla="*/ 84138 h 486"/>
              <a:gd name="T70" fmla="*/ 322263 w 658"/>
              <a:gd name="T71" fmla="*/ 63500 h 486"/>
              <a:gd name="T72" fmla="*/ 290513 w 658"/>
              <a:gd name="T73" fmla="*/ 39688 h 486"/>
              <a:gd name="T74" fmla="*/ 261938 w 658"/>
              <a:gd name="T75" fmla="*/ 28575 h 486"/>
              <a:gd name="T76" fmla="*/ 234950 w 658"/>
              <a:gd name="T77" fmla="*/ 20638 h 486"/>
              <a:gd name="T78" fmla="*/ 211138 w 658"/>
              <a:gd name="T79" fmla="*/ 20638 h 486"/>
              <a:gd name="T80" fmla="*/ 190500 w 658"/>
              <a:gd name="T81" fmla="*/ 28575 h 486"/>
              <a:gd name="T82" fmla="*/ 166688 w 658"/>
              <a:gd name="T83" fmla="*/ 36513 h 486"/>
              <a:gd name="T84" fmla="*/ 123825 w 658"/>
              <a:gd name="T85" fmla="*/ 63500 h 486"/>
              <a:gd name="T86" fmla="*/ 100013 w 658"/>
              <a:gd name="T87" fmla="*/ 87313 h 486"/>
              <a:gd name="T88" fmla="*/ 76200 w 658"/>
              <a:gd name="T89" fmla="*/ 123825 h 486"/>
              <a:gd name="T90" fmla="*/ 60325 w 658"/>
              <a:gd name="T91" fmla="*/ 168275 h 486"/>
              <a:gd name="T92" fmla="*/ 44450 w 658"/>
              <a:gd name="T93" fmla="*/ 215900 h 486"/>
              <a:gd name="T94" fmla="*/ 31750 w 658"/>
              <a:gd name="T95" fmla="*/ 271463 h 486"/>
              <a:gd name="T96" fmla="*/ 23813 w 658"/>
              <a:gd name="T97" fmla="*/ 331788 h 486"/>
              <a:gd name="T98" fmla="*/ 7938 w 658"/>
              <a:gd name="T99" fmla="*/ 455613 h 486"/>
              <a:gd name="T100" fmla="*/ 4763 w 658"/>
              <a:gd name="T101" fmla="*/ 574675 h 486"/>
              <a:gd name="T102" fmla="*/ 0 w 658"/>
              <a:gd name="T103" fmla="*/ 674688 h 486"/>
              <a:gd name="T104" fmla="*/ 0 w 658"/>
              <a:gd name="T105" fmla="*/ 766763 h 486"/>
              <a:gd name="T106" fmla="*/ 0 w 658"/>
              <a:gd name="T107" fmla="*/ 771525 h 48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58" h="486">
                <a:moveTo>
                  <a:pt x="0" y="486"/>
                </a:moveTo>
                <a:lnTo>
                  <a:pt x="658" y="486"/>
                </a:lnTo>
                <a:lnTo>
                  <a:pt x="653" y="428"/>
                </a:lnTo>
                <a:lnTo>
                  <a:pt x="640" y="297"/>
                </a:lnTo>
                <a:lnTo>
                  <a:pt x="633" y="222"/>
                </a:lnTo>
                <a:lnTo>
                  <a:pt x="620" y="151"/>
                </a:lnTo>
                <a:lnTo>
                  <a:pt x="608" y="91"/>
                </a:lnTo>
                <a:lnTo>
                  <a:pt x="600" y="68"/>
                </a:lnTo>
                <a:lnTo>
                  <a:pt x="593" y="53"/>
                </a:lnTo>
                <a:lnTo>
                  <a:pt x="578" y="30"/>
                </a:lnTo>
                <a:lnTo>
                  <a:pt x="560" y="13"/>
                </a:lnTo>
                <a:lnTo>
                  <a:pt x="543" y="5"/>
                </a:lnTo>
                <a:lnTo>
                  <a:pt x="525" y="0"/>
                </a:lnTo>
                <a:lnTo>
                  <a:pt x="508" y="3"/>
                </a:lnTo>
                <a:lnTo>
                  <a:pt x="493" y="5"/>
                </a:lnTo>
                <a:lnTo>
                  <a:pt x="475" y="13"/>
                </a:lnTo>
                <a:lnTo>
                  <a:pt x="458" y="23"/>
                </a:lnTo>
                <a:lnTo>
                  <a:pt x="450" y="28"/>
                </a:lnTo>
                <a:lnTo>
                  <a:pt x="445" y="35"/>
                </a:lnTo>
                <a:lnTo>
                  <a:pt x="438" y="50"/>
                </a:lnTo>
                <a:lnTo>
                  <a:pt x="425" y="86"/>
                </a:lnTo>
                <a:lnTo>
                  <a:pt x="418" y="103"/>
                </a:lnTo>
                <a:lnTo>
                  <a:pt x="410" y="111"/>
                </a:lnTo>
                <a:lnTo>
                  <a:pt x="403" y="116"/>
                </a:lnTo>
                <a:lnTo>
                  <a:pt x="390" y="121"/>
                </a:lnTo>
                <a:lnTo>
                  <a:pt x="378" y="126"/>
                </a:lnTo>
                <a:lnTo>
                  <a:pt x="360" y="128"/>
                </a:lnTo>
                <a:lnTo>
                  <a:pt x="338" y="128"/>
                </a:lnTo>
                <a:lnTo>
                  <a:pt x="305" y="126"/>
                </a:lnTo>
                <a:lnTo>
                  <a:pt x="278" y="118"/>
                </a:lnTo>
                <a:lnTo>
                  <a:pt x="260" y="108"/>
                </a:lnTo>
                <a:lnTo>
                  <a:pt x="245" y="96"/>
                </a:lnTo>
                <a:lnTo>
                  <a:pt x="235" y="81"/>
                </a:lnTo>
                <a:lnTo>
                  <a:pt x="225" y="68"/>
                </a:lnTo>
                <a:lnTo>
                  <a:pt x="215" y="53"/>
                </a:lnTo>
                <a:lnTo>
                  <a:pt x="203" y="40"/>
                </a:lnTo>
                <a:lnTo>
                  <a:pt x="183" y="25"/>
                </a:lnTo>
                <a:lnTo>
                  <a:pt x="165" y="18"/>
                </a:lnTo>
                <a:lnTo>
                  <a:pt x="148" y="13"/>
                </a:lnTo>
                <a:lnTo>
                  <a:pt x="133" y="13"/>
                </a:lnTo>
                <a:lnTo>
                  <a:pt x="120" y="18"/>
                </a:lnTo>
                <a:lnTo>
                  <a:pt x="105" y="23"/>
                </a:lnTo>
                <a:lnTo>
                  <a:pt x="78" y="40"/>
                </a:lnTo>
                <a:lnTo>
                  <a:pt x="63" y="55"/>
                </a:lnTo>
                <a:lnTo>
                  <a:pt x="48" y="78"/>
                </a:lnTo>
                <a:lnTo>
                  <a:pt x="38" y="106"/>
                </a:lnTo>
                <a:lnTo>
                  <a:pt x="28" y="136"/>
                </a:lnTo>
                <a:lnTo>
                  <a:pt x="20" y="171"/>
                </a:lnTo>
                <a:lnTo>
                  <a:pt x="15" y="209"/>
                </a:lnTo>
                <a:lnTo>
                  <a:pt x="5" y="287"/>
                </a:lnTo>
                <a:lnTo>
                  <a:pt x="3" y="362"/>
                </a:lnTo>
                <a:lnTo>
                  <a:pt x="0" y="425"/>
                </a:lnTo>
                <a:lnTo>
                  <a:pt x="0" y="483"/>
                </a:lnTo>
                <a:lnTo>
                  <a:pt x="0" y="486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7" name="Freeform 18"/>
          <p:cNvSpPr>
            <a:spLocks/>
          </p:cNvSpPr>
          <p:nvPr/>
        </p:nvSpPr>
        <p:spPr bwMode="auto">
          <a:xfrm>
            <a:off x="6316663" y="4437063"/>
            <a:ext cx="1042987" cy="769937"/>
          </a:xfrm>
          <a:custGeom>
            <a:avLst/>
            <a:gdLst>
              <a:gd name="T0" fmla="*/ 0 w 657"/>
              <a:gd name="T1" fmla="*/ 769937 h 485"/>
              <a:gd name="T2" fmla="*/ 1042987 w 657"/>
              <a:gd name="T3" fmla="*/ 769937 h 485"/>
              <a:gd name="T4" fmla="*/ 1035050 w 657"/>
              <a:gd name="T5" fmla="*/ 677862 h 485"/>
              <a:gd name="T6" fmla="*/ 1016000 w 657"/>
              <a:gd name="T7" fmla="*/ 471487 h 485"/>
              <a:gd name="T8" fmla="*/ 1003300 w 657"/>
              <a:gd name="T9" fmla="*/ 350837 h 485"/>
              <a:gd name="T10" fmla="*/ 984250 w 657"/>
              <a:gd name="T11" fmla="*/ 239712 h 485"/>
              <a:gd name="T12" fmla="*/ 963612 w 657"/>
              <a:gd name="T13" fmla="*/ 142875 h 485"/>
              <a:gd name="T14" fmla="*/ 952500 w 657"/>
              <a:gd name="T15" fmla="*/ 107950 h 485"/>
              <a:gd name="T16" fmla="*/ 939800 w 657"/>
              <a:gd name="T17" fmla="*/ 82550 h 485"/>
              <a:gd name="T18" fmla="*/ 915987 w 657"/>
              <a:gd name="T19" fmla="*/ 47625 h 485"/>
              <a:gd name="T20" fmla="*/ 889000 w 657"/>
              <a:gd name="T21" fmla="*/ 19050 h 485"/>
              <a:gd name="T22" fmla="*/ 860425 w 657"/>
              <a:gd name="T23" fmla="*/ 7937 h 485"/>
              <a:gd name="T24" fmla="*/ 833437 w 657"/>
              <a:gd name="T25" fmla="*/ 0 h 485"/>
              <a:gd name="T26" fmla="*/ 804862 w 657"/>
              <a:gd name="T27" fmla="*/ 3175 h 485"/>
              <a:gd name="T28" fmla="*/ 781050 w 657"/>
              <a:gd name="T29" fmla="*/ 7937 h 485"/>
              <a:gd name="T30" fmla="*/ 754062 w 657"/>
              <a:gd name="T31" fmla="*/ 19050 h 485"/>
              <a:gd name="T32" fmla="*/ 725487 w 657"/>
              <a:gd name="T33" fmla="*/ 34925 h 485"/>
              <a:gd name="T34" fmla="*/ 714375 w 657"/>
              <a:gd name="T35" fmla="*/ 42862 h 485"/>
              <a:gd name="T36" fmla="*/ 706437 w 657"/>
              <a:gd name="T37" fmla="*/ 55562 h 485"/>
              <a:gd name="T38" fmla="*/ 693737 w 657"/>
              <a:gd name="T39" fmla="*/ 79375 h 485"/>
              <a:gd name="T40" fmla="*/ 674687 w 657"/>
              <a:gd name="T41" fmla="*/ 134937 h 485"/>
              <a:gd name="T42" fmla="*/ 661987 w 657"/>
              <a:gd name="T43" fmla="*/ 163512 h 485"/>
              <a:gd name="T44" fmla="*/ 650875 w 657"/>
              <a:gd name="T45" fmla="*/ 174625 h 485"/>
              <a:gd name="T46" fmla="*/ 638175 w 657"/>
              <a:gd name="T47" fmla="*/ 182562 h 485"/>
              <a:gd name="T48" fmla="*/ 619125 w 657"/>
              <a:gd name="T49" fmla="*/ 190500 h 485"/>
              <a:gd name="T50" fmla="*/ 598487 w 657"/>
              <a:gd name="T51" fmla="*/ 198437 h 485"/>
              <a:gd name="T52" fmla="*/ 571500 w 657"/>
              <a:gd name="T53" fmla="*/ 203200 h 485"/>
              <a:gd name="T54" fmla="*/ 534987 w 657"/>
              <a:gd name="T55" fmla="*/ 203200 h 485"/>
              <a:gd name="T56" fmla="*/ 484187 w 657"/>
              <a:gd name="T57" fmla="*/ 198437 h 485"/>
              <a:gd name="T58" fmla="*/ 439737 w 657"/>
              <a:gd name="T59" fmla="*/ 187325 h 485"/>
              <a:gd name="T60" fmla="*/ 412750 w 657"/>
              <a:gd name="T61" fmla="*/ 171450 h 485"/>
              <a:gd name="T62" fmla="*/ 388937 w 657"/>
              <a:gd name="T63" fmla="*/ 150812 h 485"/>
              <a:gd name="T64" fmla="*/ 373062 w 657"/>
              <a:gd name="T65" fmla="*/ 127000 h 485"/>
              <a:gd name="T66" fmla="*/ 357187 w 657"/>
              <a:gd name="T67" fmla="*/ 107950 h 485"/>
              <a:gd name="T68" fmla="*/ 341312 w 657"/>
              <a:gd name="T69" fmla="*/ 82550 h 485"/>
              <a:gd name="T70" fmla="*/ 320675 w 657"/>
              <a:gd name="T71" fmla="*/ 63500 h 485"/>
              <a:gd name="T72" fmla="*/ 288925 w 657"/>
              <a:gd name="T73" fmla="*/ 39687 h 485"/>
              <a:gd name="T74" fmla="*/ 261937 w 657"/>
              <a:gd name="T75" fmla="*/ 26987 h 485"/>
              <a:gd name="T76" fmla="*/ 233362 w 657"/>
              <a:gd name="T77" fmla="*/ 19050 h 485"/>
              <a:gd name="T78" fmla="*/ 209550 w 657"/>
              <a:gd name="T79" fmla="*/ 19050 h 485"/>
              <a:gd name="T80" fmla="*/ 190500 w 657"/>
              <a:gd name="T81" fmla="*/ 26987 h 485"/>
              <a:gd name="T82" fmla="*/ 166687 w 657"/>
              <a:gd name="T83" fmla="*/ 34925 h 485"/>
              <a:gd name="T84" fmla="*/ 122237 w 657"/>
              <a:gd name="T85" fmla="*/ 63500 h 485"/>
              <a:gd name="T86" fmla="*/ 98425 w 657"/>
              <a:gd name="T87" fmla="*/ 87312 h 485"/>
              <a:gd name="T88" fmla="*/ 74612 w 657"/>
              <a:gd name="T89" fmla="*/ 123825 h 485"/>
              <a:gd name="T90" fmla="*/ 58737 w 657"/>
              <a:gd name="T91" fmla="*/ 166687 h 485"/>
              <a:gd name="T92" fmla="*/ 42862 w 657"/>
              <a:gd name="T93" fmla="*/ 215900 h 485"/>
              <a:gd name="T94" fmla="*/ 31750 w 657"/>
              <a:gd name="T95" fmla="*/ 271462 h 485"/>
              <a:gd name="T96" fmla="*/ 23812 w 657"/>
              <a:gd name="T97" fmla="*/ 330200 h 485"/>
              <a:gd name="T98" fmla="*/ 7937 w 657"/>
              <a:gd name="T99" fmla="*/ 454025 h 485"/>
              <a:gd name="T100" fmla="*/ 3175 w 657"/>
              <a:gd name="T101" fmla="*/ 574675 h 485"/>
              <a:gd name="T102" fmla="*/ 0 w 657"/>
              <a:gd name="T103" fmla="*/ 674687 h 485"/>
              <a:gd name="T104" fmla="*/ 0 w 657"/>
              <a:gd name="T105" fmla="*/ 769937 h 48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657" h="485">
                <a:moveTo>
                  <a:pt x="0" y="485"/>
                </a:moveTo>
                <a:lnTo>
                  <a:pt x="657" y="485"/>
                </a:lnTo>
                <a:lnTo>
                  <a:pt x="652" y="427"/>
                </a:lnTo>
                <a:lnTo>
                  <a:pt x="640" y="297"/>
                </a:lnTo>
                <a:lnTo>
                  <a:pt x="632" y="221"/>
                </a:lnTo>
                <a:lnTo>
                  <a:pt x="620" y="151"/>
                </a:lnTo>
                <a:lnTo>
                  <a:pt x="607" y="90"/>
                </a:lnTo>
                <a:lnTo>
                  <a:pt x="600" y="68"/>
                </a:lnTo>
                <a:lnTo>
                  <a:pt x="592" y="52"/>
                </a:lnTo>
                <a:lnTo>
                  <a:pt x="577" y="30"/>
                </a:lnTo>
                <a:lnTo>
                  <a:pt x="560" y="12"/>
                </a:lnTo>
                <a:lnTo>
                  <a:pt x="542" y="5"/>
                </a:lnTo>
                <a:lnTo>
                  <a:pt x="525" y="0"/>
                </a:lnTo>
                <a:lnTo>
                  <a:pt x="507" y="2"/>
                </a:lnTo>
                <a:lnTo>
                  <a:pt x="492" y="5"/>
                </a:lnTo>
                <a:lnTo>
                  <a:pt x="475" y="12"/>
                </a:lnTo>
                <a:lnTo>
                  <a:pt x="457" y="22"/>
                </a:lnTo>
                <a:lnTo>
                  <a:pt x="450" y="27"/>
                </a:lnTo>
                <a:lnTo>
                  <a:pt x="445" y="35"/>
                </a:lnTo>
                <a:lnTo>
                  <a:pt x="437" y="50"/>
                </a:lnTo>
                <a:lnTo>
                  <a:pt x="425" y="85"/>
                </a:lnTo>
                <a:lnTo>
                  <a:pt x="417" y="103"/>
                </a:lnTo>
                <a:lnTo>
                  <a:pt x="410" y="110"/>
                </a:lnTo>
                <a:lnTo>
                  <a:pt x="402" y="115"/>
                </a:lnTo>
                <a:lnTo>
                  <a:pt x="390" y="120"/>
                </a:lnTo>
                <a:lnTo>
                  <a:pt x="377" y="125"/>
                </a:lnTo>
                <a:lnTo>
                  <a:pt x="360" y="128"/>
                </a:lnTo>
                <a:lnTo>
                  <a:pt x="337" y="128"/>
                </a:lnTo>
                <a:lnTo>
                  <a:pt x="305" y="125"/>
                </a:lnTo>
                <a:lnTo>
                  <a:pt x="277" y="118"/>
                </a:lnTo>
                <a:lnTo>
                  <a:pt x="260" y="108"/>
                </a:lnTo>
                <a:lnTo>
                  <a:pt x="245" y="95"/>
                </a:lnTo>
                <a:lnTo>
                  <a:pt x="235" y="80"/>
                </a:lnTo>
                <a:lnTo>
                  <a:pt x="225" y="68"/>
                </a:lnTo>
                <a:lnTo>
                  <a:pt x="215" y="52"/>
                </a:lnTo>
                <a:lnTo>
                  <a:pt x="202" y="40"/>
                </a:lnTo>
                <a:lnTo>
                  <a:pt x="182" y="25"/>
                </a:lnTo>
                <a:lnTo>
                  <a:pt x="165" y="17"/>
                </a:lnTo>
                <a:lnTo>
                  <a:pt x="147" y="12"/>
                </a:lnTo>
                <a:lnTo>
                  <a:pt x="132" y="12"/>
                </a:lnTo>
                <a:lnTo>
                  <a:pt x="120" y="17"/>
                </a:lnTo>
                <a:lnTo>
                  <a:pt x="105" y="22"/>
                </a:lnTo>
                <a:lnTo>
                  <a:pt x="77" y="40"/>
                </a:lnTo>
                <a:lnTo>
                  <a:pt x="62" y="55"/>
                </a:lnTo>
                <a:lnTo>
                  <a:pt x="47" y="78"/>
                </a:lnTo>
                <a:lnTo>
                  <a:pt x="37" y="105"/>
                </a:lnTo>
                <a:lnTo>
                  <a:pt x="27" y="136"/>
                </a:lnTo>
                <a:lnTo>
                  <a:pt x="20" y="171"/>
                </a:lnTo>
                <a:lnTo>
                  <a:pt x="15" y="208"/>
                </a:lnTo>
                <a:lnTo>
                  <a:pt x="5" y="286"/>
                </a:lnTo>
                <a:lnTo>
                  <a:pt x="2" y="362"/>
                </a:lnTo>
                <a:lnTo>
                  <a:pt x="0" y="425"/>
                </a:lnTo>
                <a:lnTo>
                  <a:pt x="0" y="485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Line 19"/>
          <p:cNvSpPr>
            <a:spLocks noChangeShapeType="1"/>
          </p:cNvSpPr>
          <p:nvPr/>
        </p:nvSpPr>
        <p:spPr bwMode="auto">
          <a:xfrm>
            <a:off x="6562725" y="4916488"/>
            <a:ext cx="582613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20"/>
          <p:cNvSpPr>
            <a:spLocks/>
          </p:cNvSpPr>
          <p:nvPr/>
        </p:nvSpPr>
        <p:spPr bwMode="auto">
          <a:xfrm>
            <a:off x="6740525" y="4703763"/>
            <a:ext cx="115888" cy="523875"/>
          </a:xfrm>
          <a:custGeom>
            <a:avLst/>
            <a:gdLst>
              <a:gd name="T0" fmla="*/ 0 w 73"/>
              <a:gd name="T1" fmla="*/ 200025 h 330"/>
              <a:gd name="T2" fmla="*/ 4763 w 73"/>
              <a:gd name="T3" fmla="*/ 163513 h 330"/>
              <a:gd name="T4" fmla="*/ 12700 w 73"/>
              <a:gd name="T5" fmla="*/ 123825 h 330"/>
              <a:gd name="T6" fmla="*/ 31750 w 73"/>
              <a:gd name="T7" fmla="*/ 80963 h 330"/>
              <a:gd name="T8" fmla="*/ 44450 w 73"/>
              <a:gd name="T9" fmla="*/ 55563 h 330"/>
              <a:gd name="T10" fmla="*/ 55563 w 73"/>
              <a:gd name="T11" fmla="*/ 39688 h 330"/>
              <a:gd name="T12" fmla="*/ 84138 w 73"/>
              <a:gd name="T13" fmla="*/ 15875 h 330"/>
              <a:gd name="T14" fmla="*/ 103188 w 73"/>
              <a:gd name="T15" fmla="*/ 4763 h 330"/>
              <a:gd name="T16" fmla="*/ 115888 w 73"/>
              <a:gd name="T17" fmla="*/ 0 h 330"/>
              <a:gd name="T18" fmla="*/ 115888 w 73"/>
              <a:gd name="T19" fmla="*/ 523875 h 33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3" h="330">
                <a:moveTo>
                  <a:pt x="0" y="126"/>
                </a:moveTo>
                <a:lnTo>
                  <a:pt x="3" y="103"/>
                </a:lnTo>
                <a:lnTo>
                  <a:pt x="8" y="78"/>
                </a:lnTo>
                <a:lnTo>
                  <a:pt x="20" y="51"/>
                </a:lnTo>
                <a:lnTo>
                  <a:pt x="28" y="35"/>
                </a:lnTo>
                <a:lnTo>
                  <a:pt x="35" y="25"/>
                </a:lnTo>
                <a:lnTo>
                  <a:pt x="53" y="10"/>
                </a:lnTo>
                <a:lnTo>
                  <a:pt x="65" y="3"/>
                </a:lnTo>
                <a:lnTo>
                  <a:pt x="73" y="0"/>
                </a:lnTo>
                <a:lnTo>
                  <a:pt x="73" y="33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21"/>
          <p:cNvSpPr>
            <a:spLocks/>
          </p:cNvSpPr>
          <p:nvPr/>
        </p:nvSpPr>
        <p:spPr bwMode="auto">
          <a:xfrm>
            <a:off x="6856413" y="4703763"/>
            <a:ext cx="119062" cy="204787"/>
          </a:xfrm>
          <a:custGeom>
            <a:avLst/>
            <a:gdLst>
              <a:gd name="T0" fmla="*/ 119062 w 75"/>
              <a:gd name="T1" fmla="*/ 204787 h 129"/>
              <a:gd name="T2" fmla="*/ 114300 w 75"/>
              <a:gd name="T3" fmla="*/ 168275 h 129"/>
              <a:gd name="T4" fmla="*/ 111125 w 75"/>
              <a:gd name="T5" fmla="*/ 131762 h 129"/>
              <a:gd name="T6" fmla="*/ 98425 w 75"/>
              <a:gd name="T7" fmla="*/ 92075 h 129"/>
              <a:gd name="T8" fmla="*/ 90487 w 75"/>
              <a:gd name="T9" fmla="*/ 73025 h 129"/>
              <a:gd name="T10" fmla="*/ 74612 w 75"/>
              <a:gd name="T11" fmla="*/ 55562 h 129"/>
              <a:gd name="T12" fmla="*/ 42862 w 75"/>
              <a:gd name="T13" fmla="*/ 23812 h 129"/>
              <a:gd name="T14" fmla="*/ 11112 w 75"/>
              <a:gd name="T15" fmla="*/ 7937 h 129"/>
              <a:gd name="T16" fmla="*/ 0 w 75"/>
              <a:gd name="T17" fmla="*/ 0 h 1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5" h="129">
                <a:moveTo>
                  <a:pt x="75" y="129"/>
                </a:moveTo>
                <a:lnTo>
                  <a:pt x="72" y="106"/>
                </a:lnTo>
                <a:lnTo>
                  <a:pt x="70" y="83"/>
                </a:lnTo>
                <a:lnTo>
                  <a:pt x="62" y="58"/>
                </a:lnTo>
                <a:lnTo>
                  <a:pt x="57" y="46"/>
                </a:lnTo>
                <a:lnTo>
                  <a:pt x="47" y="35"/>
                </a:lnTo>
                <a:lnTo>
                  <a:pt x="27" y="15"/>
                </a:lnTo>
                <a:lnTo>
                  <a:pt x="7" y="5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Line 22"/>
          <p:cNvSpPr>
            <a:spLocks noChangeShapeType="1"/>
          </p:cNvSpPr>
          <p:nvPr/>
        </p:nvSpPr>
        <p:spPr bwMode="auto">
          <a:xfrm flipV="1">
            <a:off x="6229350" y="5522913"/>
            <a:ext cx="238125" cy="938212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Line 23"/>
          <p:cNvSpPr>
            <a:spLocks noChangeShapeType="1"/>
          </p:cNvSpPr>
          <p:nvPr/>
        </p:nvSpPr>
        <p:spPr bwMode="auto">
          <a:xfrm flipV="1">
            <a:off x="6618288" y="5411788"/>
            <a:ext cx="50800" cy="11144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Line 24"/>
          <p:cNvSpPr>
            <a:spLocks noChangeShapeType="1"/>
          </p:cNvSpPr>
          <p:nvPr/>
        </p:nvSpPr>
        <p:spPr bwMode="auto">
          <a:xfrm flipH="1" flipV="1">
            <a:off x="6931025" y="5462588"/>
            <a:ext cx="119063" cy="1066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Line 25"/>
          <p:cNvSpPr>
            <a:spLocks noChangeShapeType="1"/>
          </p:cNvSpPr>
          <p:nvPr/>
        </p:nvSpPr>
        <p:spPr bwMode="auto">
          <a:xfrm flipH="1" flipV="1">
            <a:off x="7213600" y="5535613"/>
            <a:ext cx="209550" cy="9779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26"/>
          <p:cNvSpPr>
            <a:spLocks/>
          </p:cNvSpPr>
          <p:nvPr/>
        </p:nvSpPr>
        <p:spPr bwMode="auto">
          <a:xfrm>
            <a:off x="6502400" y="3949700"/>
            <a:ext cx="615950" cy="611188"/>
          </a:xfrm>
          <a:custGeom>
            <a:avLst/>
            <a:gdLst>
              <a:gd name="T0" fmla="*/ 615950 w 388"/>
              <a:gd name="T1" fmla="*/ 306388 h 385"/>
              <a:gd name="T2" fmla="*/ 615950 w 388"/>
              <a:gd name="T3" fmla="*/ 339725 h 385"/>
              <a:gd name="T4" fmla="*/ 608013 w 388"/>
              <a:gd name="T5" fmla="*/ 366713 h 385"/>
              <a:gd name="T6" fmla="*/ 603250 w 388"/>
              <a:gd name="T7" fmla="*/ 398463 h 385"/>
              <a:gd name="T8" fmla="*/ 592138 w 388"/>
              <a:gd name="T9" fmla="*/ 427038 h 385"/>
              <a:gd name="T10" fmla="*/ 563563 w 388"/>
              <a:gd name="T11" fmla="*/ 479425 h 385"/>
              <a:gd name="T12" fmla="*/ 523875 w 388"/>
              <a:gd name="T13" fmla="*/ 522288 h 385"/>
              <a:gd name="T14" fmla="*/ 481013 w 388"/>
              <a:gd name="T15" fmla="*/ 558800 h 385"/>
              <a:gd name="T16" fmla="*/ 428625 w 388"/>
              <a:gd name="T17" fmla="*/ 587375 h 385"/>
              <a:gd name="T18" fmla="*/ 401638 w 388"/>
              <a:gd name="T19" fmla="*/ 598488 h 385"/>
              <a:gd name="T20" fmla="*/ 369888 w 388"/>
              <a:gd name="T21" fmla="*/ 606425 h 385"/>
              <a:gd name="T22" fmla="*/ 341313 w 388"/>
              <a:gd name="T23" fmla="*/ 611188 h 385"/>
              <a:gd name="T24" fmla="*/ 309563 w 388"/>
              <a:gd name="T25" fmla="*/ 611188 h 385"/>
              <a:gd name="T26" fmla="*/ 277813 w 388"/>
              <a:gd name="T27" fmla="*/ 611188 h 385"/>
              <a:gd name="T28" fmla="*/ 246063 w 388"/>
              <a:gd name="T29" fmla="*/ 606425 h 385"/>
              <a:gd name="T30" fmla="*/ 219075 w 388"/>
              <a:gd name="T31" fmla="*/ 598488 h 385"/>
              <a:gd name="T32" fmla="*/ 190500 w 388"/>
              <a:gd name="T33" fmla="*/ 587375 h 385"/>
              <a:gd name="T34" fmla="*/ 139700 w 388"/>
              <a:gd name="T35" fmla="*/ 558800 h 385"/>
              <a:gd name="T36" fmla="*/ 92075 w 388"/>
              <a:gd name="T37" fmla="*/ 522288 h 385"/>
              <a:gd name="T38" fmla="*/ 55563 w 388"/>
              <a:gd name="T39" fmla="*/ 479425 h 385"/>
              <a:gd name="T40" fmla="*/ 28575 w 388"/>
              <a:gd name="T41" fmla="*/ 427038 h 385"/>
              <a:gd name="T42" fmla="*/ 15875 w 388"/>
              <a:gd name="T43" fmla="*/ 398463 h 385"/>
              <a:gd name="T44" fmla="*/ 7938 w 388"/>
              <a:gd name="T45" fmla="*/ 366713 h 385"/>
              <a:gd name="T46" fmla="*/ 4763 w 388"/>
              <a:gd name="T47" fmla="*/ 339725 h 385"/>
              <a:gd name="T48" fmla="*/ 0 w 388"/>
              <a:gd name="T49" fmla="*/ 306388 h 385"/>
              <a:gd name="T50" fmla="*/ 4763 w 388"/>
              <a:gd name="T51" fmla="*/ 274638 h 385"/>
              <a:gd name="T52" fmla="*/ 7938 w 388"/>
              <a:gd name="T53" fmla="*/ 242888 h 385"/>
              <a:gd name="T54" fmla="*/ 15875 w 388"/>
              <a:gd name="T55" fmla="*/ 215900 h 385"/>
              <a:gd name="T56" fmla="*/ 28575 w 388"/>
              <a:gd name="T57" fmla="*/ 187325 h 385"/>
              <a:gd name="T58" fmla="*/ 55563 w 388"/>
              <a:gd name="T59" fmla="*/ 134938 h 385"/>
              <a:gd name="T60" fmla="*/ 92075 w 388"/>
              <a:gd name="T61" fmla="*/ 92075 h 385"/>
              <a:gd name="T62" fmla="*/ 139700 w 388"/>
              <a:gd name="T63" fmla="*/ 50800 h 385"/>
              <a:gd name="T64" fmla="*/ 190500 w 388"/>
              <a:gd name="T65" fmla="*/ 23813 h 385"/>
              <a:gd name="T66" fmla="*/ 219075 w 388"/>
              <a:gd name="T67" fmla="*/ 15875 h 385"/>
              <a:gd name="T68" fmla="*/ 246063 w 388"/>
              <a:gd name="T69" fmla="*/ 7938 h 385"/>
              <a:gd name="T70" fmla="*/ 277813 w 388"/>
              <a:gd name="T71" fmla="*/ 3175 h 385"/>
              <a:gd name="T72" fmla="*/ 309563 w 388"/>
              <a:gd name="T73" fmla="*/ 0 h 385"/>
              <a:gd name="T74" fmla="*/ 341313 w 388"/>
              <a:gd name="T75" fmla="*/ 3175 h 385"/>
              <a:gd name="T76" fmla="*/ 369888 w 388"/>
              <a:gd name="T77" fmla="*/ 7938 h 385"/>
              <a:gd name="T78" fmla="*/ 401638 w 388"/>
              <a:gd name="T79" fmla="*/ 15875 h 385"/>
              <a:gd name="T80" fmla="*/ 428625 w 388"/>
              <a:gd name="T81" fmla="*/ 23813 h 385"/>
              <a:gd name="T82" fmla="*/ 481013 w 388"/>
              <a:gd name="T83" fmla="*/ 50800 h 385"/>
              <a:gd name="T84" fmla="*/ 523875 w 388"/>
              <a:gd name="T85" fmla="*/ 92075 h 385"/>
              <a:gd name="T86" fmla="*/ 563563 w 388"/>
              <a:gd name="T87" fmla="*/ 134938 h 385"/>
              <a:gd name="T88" fmla="*/ 592138 w 388"/>
              <a:gd name="T89" fmla="*/ 187325 h 385"/>
              <a:gd name="T90" fmla="*/ 603250 w 388"/>
              <a:gd name="T91" fmla="*/ 215900 h 385"/>
              <a:gd name="T92" fmla="*/ 608013 w 388"/>
              <a:gd name="T93" fmla="*/ 242888 h 385"/>
              <a:gd name="T94" fmla="*/ 615950 w 388"/>
              <a:gd name="T95" fmla="*/ 274638 h 385"/>
              <a:gd name="T96" fmla="*/ 615950 w 388"/>
              <a:gd name="T97" fmla="*/ 303213 h 385"/>
              <a:gd name="T98" fmla="*/ 615950 w 388"/>
              <a:gd name="T99" fmla="*/ 306388 h 38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88" h="385">
                <a:moveTo>
                  <a:pt x="388" y="193"/>
                </a:moveTo>
                <a:lnTo>
                  <a:pt x="388" y="214"/>
                </a:lnTo>
                <a:lnTo>
                  <a:pt x="383" y="231"/>
                </a:lnTo>
                <a:lnTo>
                  <a:pt x="380" y="251"/>
                </a:lnTo>
                <a:lnTo>
                  <a:pt x="373" y="269"/>
                </a:lnTo>
                <a:lnTo>
                  <a:pt x="355" y="302"/>
                </a:lnTo>
                <a:lnTo>
                  <a:pt x="330" y="329"/>
                </a:lnTo>
                <a:lnTo>
                  <a:pt x="303" y="352"/>
                </a:lnTo>
                <a:lnTo>
                  <a:pt x="270" y="370"/>
                </a:lnTo>
                <a:lnTo>
                  <a:pt x="253" y="377"/>
                </a:lnTo>
                <a:lnTo>
                  <a:pt x="233" y="382"/>
                </a:lnTo>
                <a:lnTo>
                  <a:pt x="215" y="385"/>
                </a:lnTo>
                <a:lnTo>
                  <a:pt x="195" y="385"/>
                </a:lnTo>
                <a:lnTo>
                  <a:pt x="175" y="385"/>
                </a:lnTo>
                <a:lnTo>
                  <a:pt x="155" y="382"/>
                </a:lnTo>
                <a:lnTo>
                  <a:pt x="138" y="377"/>
                </a:lnTo>
                <a:lnTo>
                  <a:pt x="120" y="370"/>
                </a:lnTo>
                <a:lnTo>
                  <a:pt x="88" y="352"/>
                </a:lnTo>
                <a:lnTo>
                  <a:pt x="58" y="329"/>
                </a:lnTo>
                <a:lnTo>
                  <a:pt x="35" y="302"/>
                </a:lnTo>
                <a:lnTo>
                  <a:pt x="18" y="269"/>
                </a:lnTo>
                <a:lnTo>
                  <a:pt x="10" y="251"/>
                </a:lnTo>
                <a:lnTo>
                  <a:pt x="5" y="231"/>
                </a:lnTo>
                <a:lnTo>
                  <a:pt x="3" y="214"/>
                </a:lnTo>
                <a:lnTo>
                  <a:pt x="0" y="193"/>
                </a:lnTo>
                <a:lnTo>
                  <a:pt x="3" y="173"/>
                </a:lnTo>
                <a:lnTo>
                  <a:pt x="5" y="153"/>
                </a:lnTo>
                <a:lnTo>
                  <a:pt x="10" y="136"/>
                </a:lnTo>
                <a:lnTo>
                  <a:pt x="18" y="118"/>
                </a:lnTo>
                <a:lnTo>
                  <a:pt x="35" y="85"/>
                </a:lnTo>
                <a:lnTo>
                  <a:pt x="58" y="58"/>
                </a:lnTo>
                <a:lnTo>
                  <a:pt x="88" y="32"/>
                </a:lnTo>
                <a:lnTo>
                  <a:pt x="120" y="15"/>
                </a:lnTo>
                <a:lnTo>
                  <a:pt x="138" y="10"/>
                </a:lnTo>
                <a:lnTo>
                  <a:pt x="155" y="5"/>
                </a:lnTo>
                <a:lnTo>
                  <a:pt x="175" y="2"/>
                </a:lnTo>
                <a:lnTo>
                  <a:pt x="195" y="0"/>
                </a:lnTo>
                <a:lnTo>
                  <a:pt x="215" y="2"/>
                </a:lnTo>
                <a:lnTo>
                  <a:pt x="233" y="5"/>
                </a:lnTo>
                <a:lnTo>
                  <a:pt x="253" y="10"/>
                </a:lnTo>
                <a:lnTo>
                  <a:pt x="270" y="15"/>
                </a:lnTo>
                <a:lnTo>
                  <a:pt x="303" y="32"/>
                </a:lnTo>
                <a:lnTo>
                  <a:pt x="330" y="58"/>
                </a:lnTo>
                <a:lnTo>
                  <a:pt x="355" y="85"/>
                </a:lnTo>
                <a:lnTo>
                  <a:pt x="373" y="118"/>
                </a:lnTo>
                <a:lnTo>
                  <a:pt x="380" y="136"/>
                </a:lnTo>
                <a:lnTo>
                  <a:pt x="383" y="153"/>
                </a:lnTo>
                <a:lnTo>
                  <a:pt x="388" y="173"/>
                </a:lnTo>
                <a:lnTo>
                  <a:pt x="388" y="191"/>
                </a:lnTo>
                <a:lnTo>
                  <a:pt x="388" y="193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6" name="Freeform 27"/>
          <p:cNvSpPr>
            <a:spLocks/>
          </p:cNvSpPr>
          <p:nvPr/>
        </p:nvSpPr>
        <p:spPr bwMode="auto">
          <a:xfrm>
            <a:off x="6515100" y="3960813"/>
            <a:ext cx="614363" cy="611187"/>
          </a:xfrm>
          <a:custGeom>
            <a:avLst/>
            <a:gdLst>
              <a:gd name="T0" fmla="*/ 614363 w 387"/>
              <a:gd name="T1" fmla="*/ 307975 h 385"/>
              <a:gd name="T2" fmla="*/ 614363 w 387"/>
              <a:gd name="T3" fmla="*/ 339725 h 385"/>
              <a:gd name="T4" fmla="*/ 606425 w 387"/>
              <a:gd name="T5" fmla="*/ 368300 h 385"/>
              <a:gd name="T6" fmla="*/ 603250 w 387"/>
              <a:gd name="T7" fmla="*/ 400050 h 385"/>
              <a:gd name="T8" fmla="*/ 590550 w 387"/>
              <a:gd name="T9" fmla="*/ 427037 h 385"/>
              <a:gd name="T10" fmla="*/ 563563 w 387"/>
              <a:gd name="T11" fmla="*/ 479425 h 385"/>
              <a:gd name="T12" fmla="*/ 523875 w 387"/>
              <a:gd name="T13" fmla="*/ 523875 h 385"/>
              <a:gd name="T14" fmla="*/ 479425 w 387"/>
              <a:gd name="T15" fmla="*/ 558800 h 385"/>
              <a:gd name="T16" fmla="*/ 428625 w 387"/>
              <a:gd name="T17" fmla="*/ 587375 h 385"/>
              <a:gd name="T18" fmla="*/ 400050 w 387"/>
              <a:gd name="T19" fmla="*/ 600075 h 385"/>
              <a:gd name="T20" fmla="*/ 368300 w 387"/>
              <a:gd name="T21" fmla="*/ 608012 h 385"/>
              <a:gd name="T22" fmla="*/ 341313 w 387"/>
              <a:gd name="T23" fmla="*/ 611187 h 385"/>
              <a:gd name="T24" fmla="*/ 309563 w 387"/>
              <a:gd name="T25" fmla="*/ 611187 h 385"/>
              <a:gd name="T26" fmla="*/ 277813 w 387"/>
              <a:gd name="T27" fmla="*/ 611187 h 385"/>
              <a:gd name="T28" fmla="*/ 246063 w 387"/>
              <a:gd name="T29" fmla="*/ 608012 h 385"/>
              <a:gd name="T30" fmla="*/ 217488 w 387"/>
              <a:gd name="T31" fmla="*/ 600075 h 385"/>
              <a:gd name="T32" fmla="*/ 190500 w 387"/>
              <a:gd name="T33" fmla="*/ 587375 h 385"/>
              <a:gd name="T34" fmla="*/ 138113 w 387"/>
              <a:gd name="T35" fmla="*/ 558800 h 385"/>
              <a:gd name="T36" fmla="*/ 90488 w 387"/>
              <a:gd name="T37" fmla="*/ 523875 h 385"/>
              <a:gd name="T38" fmla="*/ 55563 w 387"/>
              <a:gd name="T39" fmla="*/ 479425 h 385"/>
              <a:gd name="T40" fmla="*/ 26988 w 387"/>
              <a:gd name="T41" fmla="*/ 427037 h 385"/>
              <a:gd name="T42" fmla="*/ 15875 w 387"/>
              <a:gd name="T43" fmla="*/ 400050 h 385"/>
              <a:gd name="T44" fmla="*/ 7938 w 387"/>
              <a:gd name="T45" fmla="*/ 368300 h 385"/>
              <a:gd name="T46" fmla="*/ 3175 w 387"/>
              <a:gd name="T47" fmla="*/ 339725 h 385"/>
              <a:gd name="T48" fmla="*/ 0 w 387"/>
              <a:gd name="T49" fmla="*/ 307975 h 385"/>
              <a:gd name="T50" fmla="*/ 3175 w 387"/>
              <a:gd name="T51" fmla="*/ 276225 h 385"/>
              <a:gd name="T52" fmla="*/ 7938 w 387"/>
              <a:gd name="T53" fmla="*/ 244475 h 385"/>
              <a:gd name="T54" fmla="*/ 15875 w 387"/>
              <a:gd name="T55" fmla="*/ 215900 h 385"/>
              <a:gd name="T56" fmla="*/ 26988 w 387"/>
              <a:gd name="T57" fmla="*/ 187325 h 385"/>
              <a:gd name="T58" fmla="*/ 55563 w 387"/>
              <a:gd name="T59" fmla="*/ 136525 h 385"/>
              <a:gd name="T60" fmla="*/ 90488 w 387"/>
              <a:gd name="T61" fmla="*/ 92075 h 385"/>
              <a:gd name="T62" fmla="*/ 138113 w 387"/>
              <a:gd name="T63" fmla="*/ 52387 h 385"/>
              <a:gd name="T64" fmla="*/ 190500 w 387"/>
              <a:gd name="T65" fmla="*/ 23812 h 385"/>
              <a:gd name="T66" fmla="*/ 217488 w 387"/>
              <a:gd name="T67" fmla="*/ 15875 h 385"/>
              <a:gd name="T68" fmla="*/ 246063 w 387"/>
              <a:gd name="T69" fmla="*/ 7937 h 385"/>
              <a:gd name="T70" fmla="*/ 277813 w 387"/>
              <a:gd name="T71" fmla="*/ 4762 h 385"/>
              <a:gd name="T72" fmla="*/ 309563 w 387"/>
              <a:gd name="T73" fmla="*/ 0 h 385"/>
              <a:gd name="T74" fmla="*/ 341313 w 387"/>
              <a:gd name="T75" fmla="*/ 4762 h 385"/>
              <a:gd name="T76" fmla="*/ 368300 w 387"/>
              <a:gd name="T77" fmla="*/ 7937 h 385"/>
              <a:gd name="T78" fmla="*/ 400050 w 387"/>
              <a:gd name="T79" fmla="*/ 15875 h 385"/>
              <a:gd name="T80" fmla="*/ 428625 w 387"/>
              <a:gd name="T81" fmla="*/ 23812 h 385"/>
              <a:gd name="T82" fmla="*/ 479425 w 387"/>
              <a:gd name="T83" fmla="*/ 52387 h 385"/>
              <a:gd name="T84" fmla="*/ 523875 w 387"/>
              <a:gd name="T85" fmla="*/ 92075 h 385"/>
              <a:gd name="T86" fmla="*/ 563563 w 387"/>
              <a:gd name="T87" fmla="*/ 136525 h 385"/>
              <a:gd name="T88" fmla="*/ 590550 w 387"/>
              <a:gd name="T89" fmla="*/ 187325 h 385"/>
              <a:gd name="T90" fmla="*/ 603250 w 387"/>
              <a:gd name="T91" fmla="*/ 215900 h 385"/>
              <a:gd name="T92" fmla="*/ 606425 w 387"/>
              <a:gd name="T93" fmla="*/ 244475 h 385"/>
              <a:gd name="T94" fmla="*/ 614363 w 387"/>
              <a:gd name="T95" fmla="*/ 276225 h 385"/>
              <a:gd name="T96" fmla="*/ 614363 w 387"/>
              <a:gd name="T97" fmla="*/ 307975 h 38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87" h="385">
                <a:moveTo>
                  <a:pt x="387" y="194"/>
                </a:moveTo>
                <a:lnTo>
                  <a:pt x="387" y="214"/>
                </a:lnTo>
                <a:lnTo>
                  <a:pt x="382" y="232"/>
                </a:lnTo>
                <a:lnTo>
                  <a:pt x="380" y="252"/>
                </a:lnTo>
                <a:lnTo>
                  <a:pt x="372" y="269"/>
                </a:lnTo>
                <a:lnTo>
                  <a:pt x="355" y="302"/>
                </a:lnTo>
                <a:lnTo>
                  <a:pt x="330" y="330"/>
                </a:lnTo>
                <a:lnTo>
                  <a:pt x="302" y="352"/>
                </a:lnTo>
                <a:lnTo>
                  <a:pt x="270" y="370"/>
                </a:lnTo>
                <a:lnTo>
                  <a:pt x="252" y="378"/>
                </a:lnTo>
                <a:lnTo>
                  <a:pt x="232" y="383"/>
                </a:lnTo>
                <a:lnTo>
                  <a:pt x="215" y="385"/>
                </a:lnTo>
                <a:lnTo>
                  <a:pt x="195" y="385"/>
                </a:lnTo>
                <a:lnTo>
                  <a:pt x="175" y="385"/>
                </a:lnTo>
                <a:lnTo>
                  <a:pt x="155" y="383"/>
                </a:lnTo>
                <a:lnTo>
                  <a:pt x="137" y="378"/>
                </a:lnTo>
                <a:lnTo>
                  <a:pt x="120" y="370"/>
                </a:lnTo>
                <a:lnTo>
                  <a:pt x="87" y="352"/>
                </a:lnTo>
                <a:lnTo>
                  <a:pt x="57" y="330"/>
                </a:lnTo>
                <a:lnTo>
                  <a:pt x="35" y="302"/>
                </a:lnTo>
                <a:lnTo>
                  <a:pt x="17" y="269"/>
                </a:lnTo>
                <a:lnTo>
                  <a:pt x="10" y="252"/>
                </a:lnTo>
                <a:lnTo>
                  <a:pt x="5" y="232"/>
                </a:lnTo>
                <a:lnTo>
                  <a:pt x="2" y="214"/>
                </a:lnTo>
                <a:lnTo>
                  <a:pt x="0" y="194"/>
                </a:lnTo>
                <a:lnTo>
                  <a:pt x="2" y="174"/>
                </a:lnTo>
                <a:lnTo>
                  <a:pt x="5" y="154"/>
                </a:lnTo>
                <a:lnTo>
                  <a:pt x="10" y="136"/>
                </a:lnTo>
                <a:lnTo>
                  <a:pt x="17" y="118"/>
                </a:lnTo>
                <a:lnTo>
                  <a:pt x="35" y="86"/>
                </a:lnTo>
                <a:lnTo>
                  <a:pt x="57" y="58"/>
                </a:lnTo>
                <a:lnTo>
                  <a:pt x="87" y="33"/>
                </a:lnTo>
                <a:lnTo>
                  <a:pt x="120" y="15"/>
                </a:lnTo>
                <a:lnTo>
                  <a:pt x="137" y="10"/>
                </a:lnTo>
                <a:lnTo>
                  <a:pt x="155" y="5"/>
                </a:lnTo>
                <a:lnTo>
                  <a:pt x="175" y="3"/>
                </a:lnTo>
                <a:lnTo>
                  <a:pt x="195" y="0"/>
                </a:lnTo>
                <a:lnTo>
                  <a:pt x="215" y="3"/>
                </a:lnTo>
                <a:lnTo>
                  <a:pt x="232" y="5"/>
                </a:lnTo>
                <a:lnTo>
                  <a:pt x="252" y="10"/>
                </a:lnTo>
                <a:lnTo>
                  <a:pt x="270" y="15"/>
                </a:lnTo>
                <a:lnTo>
                  <a:pt x="302" y="33"/>
                </a:lnTo>
                <a:lnTo>
                  <a:pt x="330" y="58"/>
                </a:lnTo>
                <a:lnTo>
                  <a:pt x="355" y="86"/>
                </a:lnTo>
                <a:lnTo>
                  <a:pt x="372" y="118"/>
                </a:lnTo>
                <a:lnTo>
                  <a:pt x="380" y="136"/>
                </a:lnTo>
                <a:lnTo>
                  <a:pt x="382" y="154"/>
                </a:lnTo>
                <a:lnTo>
                  <a:pt x="387" y="174"/>
                </a:lnTo>
                <a:lnTo>
                  <a:pt x="387" y="194"/>
                </a:lnTo>
                <a:close/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28"/>
          <p:cNvSpPr>
            <a:spLocks/>
          </p:cNvSpPr>
          <p:nvPr/>
        </p:nvSpPr>
        <p:spPr bwMode="auto">
          <a:xfrm>
            <a:off x="6618288" y="4116388"/>
            <a:ext cx="98425" cy="112712"/>
          </a:xfrm>
          <a:custGeom>
            <a:avLst/>
            <a:gdLst>
              <a:gd name="T0" fmla="*/ 98425 w 62"/>
              <a:gd name="T1" fmla="*/ 57150 h 71"/>
              <a:gd name="T2" fmla="*/ 95250 w 62"/>
              <a:gd name="T3" fmla="*/ 76200 h 71"/>
              <a:gd name="T4" fmla="*/ 82550 w 62"/>
              <a:gd name="T5" fmla="*/ 96837 h 71"/>
              <a:gd name="T6" fmla="*/ 66675 w 62"/>
              <a:gd name="T7" fmla="*/ 107950 h 71"/>
              <a:gd name="T8" fmla="*/ 47625 w 62"/>
              <a:gd name="T9" fmla="*/ 112712 h 71"/>
              <a:gd name="T10" fmla="*/ 26988 w 62"/>
              <a:gd name="T11" fmla="*/ 107950 h 71"/>
              <a:gd name="T12" fmla="*/ 11113 w 62"/>
              <a:gd name="T13" fmla="*/ 96837 h 71"/>
              <a:gd name="T14" fmla="*/ 3175 w 62"/>
              <a:gd name="T15" fmla="*/ 76200 h 71"/>
              <a:gd name="T16" fmla="*/ 0 w 62"/>
              <a:gd name="T17" fmla="*/ 57150 h 71"/>
              <a:gd name="T18" fmla="*/ 3175 w 62"/>
              <a:gd name="T19" fmla="*/ 31750 h 71"/>
              <a:gd name="T20" fmla="*/ 11113 w 62"/>
              <a:gd name="T21" fmla="*/ 15875 h 71"/>
              <a:gd name="T22" fmla="*/ 26988 w 62"/>
              <a:gd name="T23" fmla="*/ 4762 h 71"/>
              <a:gd name="T24" fmla="*/ 47625 w 62"/>
              <a:gd name="T25" fmla="*/ 0 h 71"/>
              <a:gd name="T26" fmla="*/ 66675 w 62"/>
              <a:gd name="T27" fmla="*/ 4762 h 71"/>
              <a:gd name="T28" fmla="*/ 82550 w 62"/>
              <a:gd name="T29" fmla="*/ 15875 h 71"/>
              <a:gd name="T30" fmla="*/ 95250 w 62"/>
              <a:gd name="T31" fmla="*/ 31750 h 71"/>
              <a:gd name="T32" fmla="*/ 98425 w 62"/>
              <a:gd name="T33" fmla="*/ 57150 h 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2" h="71">
                <a:moveTo>
                  <a:pt x="62" y="36"/>
                </a:moveTo>
                <a:lnTo>
                  <a:pt x="60" y="48"/>
                </a:lnTo>
                <a:lnTo>
                  <a:pt x="52" y="61"/>
                </a:lnTo>
                <a:lnTo>
                  <a:pt x="42" y="68"/>
                </a:lnTo>
                <a:lnTo>
                  <a:pt x="30" y="71"/>
                </a:lnTo>
                <a:lnTo>
                  <a:pt x="17" y="68"/>
                </a:lnTo>
                <a:lnTo>
                  <a:pt x="7" y="61"/>
                </a:lnTo>
                <a:lnTo>
                  <a:pt x="2" y="48"/>
                </a:lnTo>
                <a:lnTo>
                  <a:pt x="0" y="36"/>
                </a:lnTo>
                <a:lnTo>
                  <a:pt x="2" y="20"/>
                </a:lnTo>
                <a:lnTo>
                  <a:pt x="7" y="10"/>
                </a:lnTo>
                <a:lnTo>
                  <a:pt x="17" y="3"/>
                </a:lnTo>
                <a:lnTo>
                  <a:pt x="30" y="0"/>
                </a:lnTo>
                <a:lnTo>
                  <a:pt x="42" y="3"/>
                </a:lnTo>
                <a:lnTo>
                  <a:pt x="52" y="10"/>
                </a:lnTo>
                <a:lnTo>
                  <a:pt x="60" y="20"/>
                </a:lnTo>
                <a:lnTo>
                  <a:pt x="62" y="36"/>
                </a:lnTo>
                <a:close/>
              </a:path>
            </a:pathLst>
          </a:custGeom>
          <a:solidFill>
            <a:schemeClr val="accent1"/>
          </a:solidFill>
          <a:ln w="317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8" name="Freeform 29"/>
          <p:cNvSpPr>
            <a:spLocks/>
          </p:cNvSpPr>
          <p:nvPr/>
        </p:nvSpPr>
        <p:spPr bwMode="auto">
          <a:xfrm>
            <a:off x="6931025" y="4116388"/>
            <a:ext cx="103188" cy="115887"/>
          </a:xfrm>
          <a:custGeom>
            <a:avLst/>
            <a:gdLst>
              <a:gd name="T0" fmla="*/ 103188 w 65"/>
              <a:gd name="T1" fmla="*/ 60325 h 73"/>
              <a:gd name="T2" fmla="*/ 100013 w 65"/>
              <a:gd name="T3" fmla="*/ 80962 h 73"/>
              <a:gd name="T4" fmla="*/ 87313 w 65"/>
              <a:gd name="T5" fmla="*/ 100012 h 73"/>
              <a:gd name="T6" fmla="*/ 71438 w 65"/>
              <a:gd name="T7" fmla="*/ 112712 h 73"/>
              <a:gd name="T8" fmla="*/ 52388 w 65"/>
              <a:gd name="T9" fmla="*/ 115887 h 73"/>
              <a:gd name="T10" fmla="*/ 31750 w 65"/>
              <a:gd name="T11" fmla="*/ 112712 h 73"/>
              <a:gd name="T12" fmla="*/ 15875 w 65"/>
              <a:gd name="T13" fmla="*/ 100012 h 73"/>
              <a:gd name="T14" fmla="*/ 4763 w 65"/>
              <a:gd name="T15" fmla="*/ 80962 h 73"/>
              <a:gd name="T16" fmla="*/ 0 w 65"/>
              <a:gd name="T17" fmla="*/ 60325 h 73"/>
              <a:gd name="T18" fmla="*/ 4763 w 65"/>
              <a:gd name="T19" fmla="*/ 36512 h 73"/>
              <a:gd name="T20" fmla="*/ 15875 w 65"/>
              <a:gd name="T21" fmla="*/ 15875 h 73"/>
              <a:gd name="T22" fmla="*/ 31750 w 65"/>
              <a:gd name="T23" fmla="*/ 4762 h 73"/>
              <a:gd name="T24" fmla="*/ 52388 w 65"/>
              <a:gd name="T25" fmla="*/ 0 h 73"/>
              <a:gd name="T26" fmla="*/ 71438 w 65"/>
              <a:gd name="T27" fmla="*/ 4762 h 73"/>
              <a:gd name="T28" fmla="*/ 87313 w 65"/>
              <a:gd name="T29" fmla="*/ 15875 h 73"/>
              <a:gd name="T30" fmla="*/ 100013 w 65"/>
              <a:gd name="T31" fmla="*/ 36512 h 73"/>
              <a:gd name="T32" fmla="*/ 103188 w 65"/>
              <a:gd name="T33" fmla="*/ 60325 h 7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5" h="73">
                <a:moveTo>
                  <a:pt x="65" y="38"/>
                </a:moveTo>
                <a:lnTo>
                  <a:pt x="63" y="51"/>
                </a:lnTo>
                <a:lnTo>
                  <a:pt x="55" y="63"/>
                </a:lnTo>
                <a:lnTo>
                  <a:pt x="45" y="71"/>
                </a:lnTo>
                <a:lnTo>
                  <a:pt x="33" y="73"/>
                </a:lnTo>
                <a:lnTo>
                  <a:pt x="20" y="71"/>
                </a:lnTo>
                <a:lnTo>
                  <a:pt x="10" y="63"/>
                </a:lnTo>
                <a:lnTo>
                  <a:pt x="3" y="51"/>
                </a:lnTo>
                <a:lnTo>
                  <a:pt x="0" y="38"/>
                </a:lnTo>
                <a:lnTo>
                  <a:pt x="3" y="23"/>
                </a:lnTo>
                <a:lnTo>
                  <a:pt x="10" y="10"/>
                </a:lnTo>
                <a:lnTo>
                  <a:pt x="20" y="3"/>
                </a:lnTo>
                <a:lnTo>
                  <a:pt x="33" y="0"/>
                </a:lnTo>
                <a:lnTo>
                  <a:pt x="45" y="3"/>
                </a:lnTo>
                <a:lnTo>
                  <a:pt x="55" y="10"/>
                </a:lnTo>
                <a:lnTo>
                  <a:pt x="63" y="23"/>
                </a:lnTo>
                <a:lnTo>
                  <a:pt x="65" y="38"/>
                </a:lnTo>
                <a:close/>
              </a:path>
            </a:pathLst>
          </a:custGeom>
          <a:solidFill>
            <a:schemeClr val="accent1"/>
          </a:solidFill>
          <a:ln w="317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9" name="Freeform 30"/>
          <p:cNvSpPr>
            <a:spLocks/>
          </p:cNvSpPr>
          <p:nvPr/>
        </p:nvSpPr>
        <p:spPr bwMode="auto">
          <a:xfrm>
            <a:off x="6367463" y="3733800"/>
            <a:ext cx="838200" cy="614363"/>
          </a:xfrm>
          <a:custGeom>
            <a:avLst/>
            <a:gdLst>
              <a:gd name="T0" fmla="*/ 436563 w 528"/>
              <a:gd name="T1" fmla="*/ 315913 h 387"/>
              <a:gd name="T2" fmla="*/ 373063 w 528"/>
              <a:gd name="T3" fmla="*/ 331788 h 387"/>
              <a:gd name="T4" fmla="*/ 317500 w 528"/>
              <a:gd name="T5" fmla="*/ 358775 h 387"/>
              <a:gd name="T6" fmla="*/ 250825 w 528"/>
              <a:gd name="T7" fmla="*/ 419100 h 387"/>
              <a:gd name="T8" fmla="*/ 190500 w 528"/>
              <a:gd name="T9" fmla="*/ 514350 h 387"/>
              <a:gd name="T10" fmla="*/ 166688 w 528"/>
              <a:gd name="T11" fmla="*/ 614363 h 387"/>
              <a:gd name="T12" fmla="*/ 76200 w 528"/>
              <a:gd name="T13" fmla="*/ 606425 h 387"/>
              <a:gd name="T14" fmla="*/ 23813 w 528"/>
              <a:gd name="T15" fmla="*/ 566738 h 387"/>
              <a:gd name="T16" fmla="*/ 0 w 528"/>
              <a:gd name="T17" fmla="*/ 503238 h 387"/>
              <a:gd name="T18" fmla="*/ 4763 w 528"/>
              <a:gd name="T19" fmla="*/ 419100 h 387"/>
              <a:gd name="T20" fmla="*/ 28575 w 528"/>
              <a:gd name="T21" fmla="*/ 331788 h 387"/>
              <a:gd name="T22" fmla="*/ 68263 w 528"/>
              <a:gd name="T23" fmla="*/ 242888 h 387"/>
              <a:gd name="T24" fmla="*/ 111125 w 528"/>
              <a:gd name="T25" fmla="*/ 166688 h 387"/>
              <a:gd name="T26" fmla="*/ 163513 w 528"/>
              <a:gd name="T27" fmla="*/ 111125 h 387"/>
              <a:gd name="T28" fmla="*/ 230188 w 528"/>
              <a:gd name="T29" fmla="*/ 60325 h 387"/>
              <a:gd name="T30" fmla="*/ 301625 w 528"/>
              <a:gd name="T31" fmla="*/ 23813 h 387"/>
              <a:gd name="T32" fmla="*/ 377825 w 528"/>
              <a:gd name="T33" fmla="*/ 3175 h 387"/>
              <a:gd name="T34" fmla="*/ 449263 w 528"/>
              <a:gd name="T35" fmla="*/ 0 h 387"/>
              <a:gd name="T36" fmla="*/ 523875 w 528"/>
              <a:gd name="T37" fmla="*/ 11113 h 387"/>
              <a:gd name="T38" fmla="*/ 600075 w 528"/>
              <a:gd name="T39" fmla="*/ 39688 h 387"/>
              <a:gd name="T40" fmla="*/ 671513 w 528"/>
              <a:gd name="T41" fmla="*/ 79375 h 387"/>
              <a:gd name="T42" fmla="*/ 766763 w 528"/>
              <a:gd name="T43" fmla="*/ 155575 h 387"/>
              <a:gd name="T44" fmla="*/ 798513 w 528"/>
              <a:gd name="T45" fmla="*/ 200025 h 387"/>
              <a:gd name="T46" fmla="*/ 825500 w 528"/>
              <a:gd name="T47" fmla="*/ 271463 h 387"/>
              <a:gd name="T48" fmla="*/ 838200 w 528"/>
              <a:gd name="T49" fmla="*/ 382588 h 387"/>
              <a:gd name="T50" fmla="*/ 833438 w 528"/>
              <a:gd name="T51" fmla="*/ 550863 h 387"/>
              <a:gd name="T52" fmla="*/ 777875 w 528"/>
              <a:gd name="T53" fmla="*/ 538163 h 387"/>
              <a:gd name="T54" fmla="*/ 738188 w 528"/>
              <a:gd name="T55" fmla="*/ 511175 h 387"/>
              <a:gd name="T56" fmla="*/ 671513 w 528"/>
              <a:gd name="T57" fmla="*/ 427038 h 387"/>
              <a:gd name="T58" fmla="*/ 619125 w 528"/>
              <a:gd name="T59" fmla="*/ 366713 h 387"/>
              <a:gd name="T60" fmla="*/ 571500 w 528"/>
              <a:gd name="T61" fmla="*/ 334963 h 387"/>
              <a:gd name="T62" fmla="*/ 512763 w 528"/>
              <a:gd name="T63" fmla="*/ 315913 h 387"/>
              <a:gd name="T64" fmla="*/ 476250 w 528"/>
              <a:gd name="T65" fmla="*/ 311150 h 38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28" h="387">
                <a:moveTo>
                  <a:pt x="300" y="196"/>
                </a:moveTo>
                <a:lnTo>
                  <a:pt x="275" y="199"/>
                </a:lnTo>
                <a:lnTo>
                  <a:pt x="255" y="201"/>
                </a:lnTo>
                <a:lnTo>
                  <a:pt x="235" y="209"/>
                </a:lnTo>
                <a:lnTo>
                  <a:pt x="218" y="216"/>
                </a:lnTo>
                <a:lnTo>
                  <a:pt x="200" y="226"/>
                </a:lnTo>
                <a:lnTo>
                  <a:pt x="185" y="236"/>
                </a:lnTo>
                <a:lnTo>
                  <a:pt x="158" y="264"/>
                </a:lnTo>
                <a:lnTo>
                  <a:pt x="138" y="292"/>
                </a:lnTo>
                <a:lnTo>
                  <a:pt x="120" y="324"/>
                </a:lnTo>
                <a:lnTo>
                  <a:pt x="110" y="357"/>
                </a:lnTo>
                <a:lnTo>
                  <a:pt x="105" y="387"/>
                </a:lnTo>
                <a:lnTo>
                  <a:pt x="73" y="387"/>
                </a:lnTo>
                <a:lnTo>
                  <a:pt x="48" y="382"/>
                </a:lnTo>
                <a:lnTo>
                  <a:pt x="30" y="372"/>
                </a:lnTo>
                <a:lnTo>
                  <a:pt x="15" y="357"/>
                </a:lnTo>
                <a:lnTo>
                  <a:pt x="5" y="337"/>
                </a:lnTo>
                <a:lnTo>
                  <a:pt x="0" y="317"/>
                </a:lnTo>
                <a:lnTo>
                  <a:pt x="0" y="292"/>
                </a:lnTo>
                <a:lnTo>
                  <a:pt x="3" y="264"/>
                </a:lnTo>
                <a:lnTo>
                  <a:pt x="10" y="236"/>
                </a:lnTo>
                <a:lnTo>
                  <a:pt x="18" y="209"/>
                </a:lnTo>
                <a:lnTo>
                  <a:pt x="30" y="181"/>
                </a:lnTo>
                <a:lnTo>
                  <a:pt x="43" y="153"/>
                </a:lnTo>
                <a:lnTo>
                  <a:pt x="55" y="128"/>
                </a:lnTo>
                <a:lnTo>
                  <a:pt x="70" y="105"/>
                </a:lnTo>
                <a:lnTo>
                  <a:pt x="85" y="88"/>
                </a:lnTo>
                <a:lnTo>
                  <a:pt x="103" y="70"/>
                </a:lnTo>
                <a:lnTo>
                  <a:pt x="123" y="53"/>
                </a:lnTo>
                <a:lnTo>
                  <a:pt x="145" y="38"/>
                </a:lnTo>
                <a:lnTo>
                  <a:pt x="168" y="25"/>
                </a:lnTo>
                <a:lnTo>
                  <a:pt x="190" y="15"/>
                </a:lnTo>
                <a:lnTo>
                  <a:pt x="215" y="7"/>
                </a:lnTo>
                <a:lnTo>
                  <a:pt x="238" y="2"/>
                </a:lnTo>
                <a:lnTo>
                  <a:pt x="260" y="0"/>
                </a:lnTo>
                <a:lnTo>
                  <a:pt x="283" y="0"/>
                </a:lnTo>
                <a:lnTo>
                  <a:pt x="308" y="2"/>
                </a:lnTo>
                <a:lnTo>
                  <a:pt x="330" y="7"/>
                </a:lnTo>
                <a:lnTo>
                  <a:pt x="353" y="15"/>
                </a:lnTo>
                <a:lnTo>
                  <a:pt x="378" y="25"/>
                </a:lnTo>
                <a:lnTo>
                  <a:pt x="400" y="35"/>
                </a:lnTo>
                <a:lnTo>
                  <a:pt x="423" y="50"/>
                </a:lnTo>
                <a:lnTo>
                  <a:pt x="470" y="85"/>
                </a:lnTo>
                <a:lnTo>
                  <a:pt x="483" y="98"/>
                </a:lnTo>
                <a:lnTo>
                  <a:pt x="493" y="111"/>
                </a:lnTo>
                <a:lnTo>
                  <a:pt x="503" y="126"/>
                </a:lnTo>
                <a:lnTo>
                  <a:pt x="510" y="141"/>
                </a:lnTo>
                <a:lnTo>
                  <a:pt x="520" y="171"/>
                </a:lnTo>
                <a:lnTo>
                  <a:pt x="528" y="206"/>
                </a:lnTo>
                <a:lnTo>
                  <a:pt x="528" y="241"/>
                </a:lnTo>
                <a:lnTo>
                  <a:pt x="528" y="279"/>
                </a:lnTo>
                <a:lnTo>
                  <a:pt x="525" y="347"/>
                </a:lnTo>
                <a:lnTo>
                  <a:pt x="505" y="345"/>
                </a:lnTo>
                <a:lnTo>
                  <a:pt x="490" y="339"/>
                </a:lnTo>
                <a:lnTo>
                  <a:pt x="475" y="332"/>
                </a:lnTo>
                <a:lnTo>
                  <a:pt x="465" y="322"/>
                </a:lnTo>
                <a:lnTo>
                  <a:pt x="443" y="297"/>
                </a:lnTo>
                <a:lnTo>
                  <a:pt x="423" y="269"/>
                </a:lnTo>
                <a:lnTo>
                  <a:pt x="400" y="244"/>
                </a:lnTo>
                <a:lnTo>
                  <a:pt x="390" y="231"/>
                </a:lnTo>
                <a:lnTo>
                  <a:pt x="375" y="219"/>
                </a:lnTo>
                <a:lnTo>
                  <a:pt x="360" y="211"/>
                </a:lnTo>
                <a:lnTo>
                  <a:pt x="343" y="204"/>
                </a:lnTo>
                <a:lnTo>
                  <a:pt x="323" y="199"/>
                </a:lnTo>
                <a:lnTo>
                  <a:pt x="303" y="196"/>
                </a:lnTo>
                <a:lnTo>
                  <a:pt x="300" y="196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0" name="Freeform 31"/>
          <p:cNvSpPr>
            <a:spLocks/>
          </p:cNvSpPr>
          <p:nvPr/>
        </p:nvSpPr>
        <p:spPr bwMode="auto">
          <a:xfrm>
            <a:off x="6380163" y="3744913"/>
            <a:ext cx="836612" cy="615950"/>
          </a:xfrm>
          <a:custGeom>
            <a:avLst/>
            <a:gdLst>
              <a:gd name="T0" fmla="*/ 436562 w 527"/>
              <a:gd name="T1" fmla="*/ 315913 h 388"/>
              <a:gd name="T2" fmla="*/ 373062 w 527"/>
              <a:gd name="T3" fmla="*/ 331788 h 388"/>
              <a:gd name="T4" fmla="*/ 317500 w 527"/>
              <a:gd name="T5" fmla="*/ 360363 h 388"/>
              <a:gd name="T6" fmla="*/ 249237 w 527"/>
              <a:gd name="T7" fmla="*/ 420688 h 388"/>
              <a:gd name="T8" fmla="*/ 190500 w 527"/>
              <a:gd name="T9" fmla="*/ 515938 h 388"/>
              <a:gd name="T10" fmla="*/ 166687 w 527"/>
              <a:gd name="T11" fmla="*/ 615950 h 388"/>
              <a:gd name="T12" fmla="*/ 74612 w 527"/>
              <a:gd name="T13" fmla="*/ 608013 h 388"/>
              <a:gd name="T14" fmla="*/ 23812 w 527"/>
              <a:gd name="T15" fmla="*/ 568325 h 388"/>
              <a:gd name="T16" fmla="*/ 0 w 527"/>
              <a:gd name="T17" fmla="*/ 503238 h 388"/>
              <a:gd name="T18" fmla="*/ 3175 w 527"/>
              <a:gd name="T19" fmla="*/ 420688 h 388"/>
              <a:gd name="T20" fmla="*/ 26987 w 527"/>
              <a:gd name="T21" fmla="*/ 331788 h 388"/>
              <a:gd name="T22" fmla="*/ 66675 w 527"/>
              <a:gd name="T23" fmla="*/ 244475 h 388"/>
              <a:gd name="T24" fmla="*/ 111125 w 527"/>
              <a:gd name="T25" fmla="*/ 168275 h 388"/>
              <a:gd name="T26" fmla="*/ 161925 w 527"/>
              <a:gd name="T27" fmla="*/ 112713 h 388"/>
              <a:gd name="T28" fmla="*/ 230187 w 527"/>
              <a:gd name="T29" fmla="*/ 60325 h 388"/>
              <a:gd name="T30" fmla="*/ 301625 w 527"/>
              <a:gd name="T31" fmla="*/ 23813 h 388"/>
              <a:gd name="T32" fmla="*/ 376237 w 527"/>
              <a:gd name="T33" fmla="*/ 4763 h 388"/>
              <a:gd name="T34" fmla="*/ 447675 w 527"/>
              <a:gd name="T35" fmla="*/ 0 h 388"/>
              <a:gd name="T36" fmla="*/ 523875 w 527"/>
              <a:gd name="T37" fmla="*/ 12700 h 388"/>
              <a:gd name="T38" fmla="*/ 598487 w 527"/>
              <a:gd name="T39" fmla="*/ 41275 h 388"/>
              <a:gd name="T40" fmla="*/ 669925 w 527"/>
              <a:gd name="T41" fmla="*/ 80963 h 388"/>
              <a:gd name="T42" fmla="*/ 765175 w 527"/>
              <a:gd name="T43" fmla="*/ 155575 h 388"/>
              <a:gd name="T44" fmla="*/ 796925 w 527"/>
              <a:gd name="T45" fmla="*/ 200025 h 388"/>
              <a:gd name="T46" fmla="*/ 825500 w 527"/>
              <a:gd name="T47" fmla="*/ 271463 h 388"/>
              <a:gd name="T48" fmla="*/ 836612 w 527"/>
              <a:gd name="T49" fmla="*/ 384175 h 388"/>
              <a:gd name="T50" fmla="*/ 833437 w 527"/>
              <a:gd name="T51" fmla="*/ 552450 h 388"/>
              <a:gd name="T52" fmla="*/ 777875 w 527"/>
              <a:gd name="T53" fmla="*/ 539750 h 388"/>
              <a:gd name="T54" fmla="*/ 738187 w 527"/>
              <a:gd name="T55" fmla="*/ 511175 h 388"/>
              <a:gd name="T56" fmla="*/ 669925 w 527"/>
              <a:gd name="T57" fmla="*/ 428625 h 388"/>
              <a:gd name="T58" fmla="*/ 619125 w 527"/>
              <a:gd name="T59" fmla="*/ 368300 h 388"/>
              <a:gd name="T60" fmla="*/ 571500 w 527"/>
              <a:gd name="T61" fmla="*/ 336550 h 388"/>
              <a:gd name="T62" fmla="*/ 511175 w 527"/>
              <a:gd name="T63" fmla="*/ 315913 h 38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527" h="388">
                <a:moveTo>
                  <a:pt x="300" y="197"/>
                </a:moveTo>
                <a:lnTo>
                  <a:pt x="275" y="199"/>
                </a:lnTo>
                <a:lnTo>
                  <a:pt x="255" y="202"/>
                </a:lnTo>
                <a:lnTo>
                  <a:pt x="235" y="209"/>
                </a:lnTo>
                <a:lnTo>
                  <a:pt x="217" y="217"/>
                </a:lnTo>
                <a:lnTo>
                  <a:pt x="200" y="227"/>
                </a:lnTo>
                <a:lnTo>
                  <a:pt x="185" y="237"/>
                </a:lnTo>
                <a:lnTo>
                  <a:pt x="157" y="265"/>
                </a:lnTo>
                <a:lnTo>
                  <a:pt x="137" y="292"/>
                </a:lnTo>
                <a:lnTo>
                  <a:pt x="120" y="325"/>
                </a:lnTo>
                <a:lnTo>
                  <a:pt x="110" y="358"/>
                </a:lnTo>
                <a:lnTo>
                  <a:pt x="105" y="388"/>
                </a:lnTo>
                <a:lnTo>
                  <a:pt x="72" y="388"/>
                </a:lnTo>
                <a:lnTo>
                  <a:pt x="47" y="383"/>
                </a:lnTo>
                <a:lnTo>
                  <a:pt x="30" y="373"/>
                </a:lnTo>
                <a:lnTo>
                  <a:pt x="15" y="358"/>
                </a:lnTo>
                <a:lnTo>
                  <a:pt x="5" y="338"/>
                </a:lnTo>
                <a:lnTo>
                  <a:pt x="0" y="317"/>
                </a:lnTo>
                <a:lnTo>
                  <a:pt x="0" y="292"/>
                </a:lnTo>
                <a:lnTo>
                  <a:pt x="2" y="265"/>
                </a:lnTo>
                <a:lnTo>
                  <a:pt x="10" y="237"/>
                </a:lnTo>
                <a:lnTo>
                  <a:pt x="17" y="209"/>
                </a:lnTo>
                <a:lnTo>
                  <a:pt x="30" y="182"/>
                </a:lnTo>
                <a:lnTo>
                  <a:pt x="42" y="154"/>
                </a:lnTo>
                <a:lnTo>
                  <a:pt x="55" y="129"/>
                </a:lnTo>
                <a:lnTo>
                  <a:pt x="70" y="106"/>
                </a:lnTo>
                <a:lnTo>
                  <a:pt x="85" y="88"/>
                </a:lnTo>
                <a:lnTo>
                  <a:pt x="102" y="71"/>
                </a:lnTo>
                <a:lnTo>
                  <a:pt x="122" y="53"/>
                </a:lnTo>
                <a:lnTo>
                  <a:pt x="145" y="38"/>
                </a:lnTo>
                <a:lnTo>
                  <a:pt x="167" y="26"/>
                </a:lnTo>
                <a:lnTo>
                  <a:pt x="190" y="15"/>
                </a:lnTo>
                <a:lnTo>
                  <a:pt x="215" y="8"/>
                </a:lnTo>
                <a:lnTo>
                  <a:pt x="237" y="3"/>
                </a:lnTo>
                <a:lnTo>
                  <a:pt x="260" y="0"/>
                </a:lnTo>
                <a:lnTo>
                  <a:pt x="282" y="0"/>
                </a:lnTo>
                <a:lnTo>
                  <a:pt x="307" y="3"/>
                </a:lnTo>
                <a:lnTo>
                  <a:pt x="330" y="8"/>
                </a:lnTo>
                <a:lnTo>
                  <a:pt x="352" y="15"/>
                </a:lnTo>
                <a:lnTo>
                  <a:pt x="377" y="26"/>
                </a:lnTo>
                <a:lnTo>
                  <a:pt x="400" y="36"/>
                </a:lnTo>
                <a:lnTo>
                  <a:pt x="422" y="51"/>
                </a:lnTo>
                <a:lnTo>
                  <a:pt x="470" y="86"/>
                </a:lnTo>
                <a:lnTo>
                  <a:pt x="482" y="98"/>
                </a:lnTo>
                <a:lnTo>
                  <a:pt x="492" y="111"/>
                </a:lnTo>
                <a:lnTo>
                  <a:pt x="502" y="126"/>
                </a:lnTo>
                <a:lnTo>
                  <a:pt x="510" y="141"/>
                </a:lnTo>
                <a:lnTo>
                  <a:pt x="520" y="171"/>
                </a:lnTo>
                <a:lnTo>
                  <a:pt x="527" y="207"/>
                </a:lnTo>
                <a:lnTo>
                  <a:pt x="527" y="242"/>
                </a:lnTo>
                <a:lnTo>
                  <a:pt x="527" y="280"/>
                </a:lnTo>
                <a:lnTo>
                  <a:pt x="525" y="348"/>
                </a:lnTo>
                <a:lnTo>
                  <a:pt x="505" y="345"/>
                </a:lnTo>
                <a:lnTo>
                  <a:pt x="490" y="340"/>
                </a:lnTo>
                <a:lnTo>
                  <a:pt x="475" y="332"/>
                </a:lnTo>
                <a:lnTo>
                  <a:pt x="465" y="322"/>
                </a:lnTo>
                <a:lnTo>
                  <a:pt x="442" y="297"/>
                </a:lnTo>
                <a:lnTo>
                  <a:pt x="422" y="270"/>
                </a:lnTo>
                <a:lnTo>
                  <a:pt x="400" y="244"/>
                </a:lnTo>
                <a:lnTo>
                  <a:pt x="390" y="232"/>
                </a:lnTo>
                <a:lnTo>
                  <a:pt x="375" y="219"/>
                </a:lnTo>
                <a:lnTo>
                  <a:pt x="360" y="212"/>
                </a:lnTo>
                <a:lnTo>
                  <a:pt x="342" y="204"/>
                </a:lnTo>
                <a:lnTo>
                  <a:pt x="322" y="199"/>
                </a:lnTo>
                <a:lnTo>
                  <a:pt x="300" y="197"/>
                </a:lnTo>
                <a:close/>
              </a:path>
            </a:pathLst>
          </a:custGeom>
          <a:solidFill>
            <a:srgbClr val="FFFFCC"/>
          </a:solidFill>
          <a:ln w="317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1" name="Freeform 32"/>
          <p:cNvSpPr>
            <a:spLocks/>
          </p:cNvSpPr>
          <p:nvPr/>
        </p:nvSpPr>
        <p:spPr bwMode="auto">
          <a:xfrm>
            <a:off x="6586538" y="4321175"/>
            <a:ext cx="119062" cy="107950"/>
          </a:xfrm>
          <a:custGeom>
            <a:avLst/>
            <a:gdLst>
              <a:gd name="T0" fmla="*/ 119062 w 75"/>
              <a:gd name="T1" fmla="*/ 55563 h 68"/>
              <a:gd name="T2" fmla="*/ 114300 w 75"/>
              <a:gd name="T3" fmla="*/ 74613 h 68"/>
              <a:gd name="T4" fmla="*/ 103187 w 75"/>
              <a:gd name="T5" fmla="*/ 92075 h 68"/>
              <a:gd name="T6" fmla="*/ 82550 w 75"/>
              <a:gd name="T7" fmla="*/ 103188 h 68"/>
              <a:gd name="T8" fmla="*/ 58737 w 75"/>
              <a:gd name="T9" fmla="*/ 107950 h 68"/>
              <a:gd name="T10" fmla="*/ 34925 w 75"/>
              <a:gd name="T11" fmla="*/ 103188 h 68"/>
              <a:gd name="T12" fmla="*/ 15875 w 75"/>
              <a:gd name="T13" fmla="*/ 92075 h 68"/>
              <a:gd name="T14" fmla="*/ 3175 w 75"/>
              <a:gd name="T15" fmla="*/ 74613 h 68"/>
              <a:gd name="T16" fmla="*/ 0 w 75"/>
              <a:gd name="T17" fmla="*/ 55563 h 68"/>
              <a:gd name="T18" fmla="*/ 3175 w 75"/>
              <a:gd name="T19" fmla="*/ 34925 h 68"/>
              <a:gd name="T20" fmla="*/ 15875 w 75"/>
              <a:gd name="T21" fmla="*/ 15875 h 68"/>
              <a:gd name="T22" fmla="*/ 34925 w 75"/>
              <a:gd name="T23" fmla="*/ 3175 h 68"/>
              <a:gd name="T24" fmla="*/ 58737 w 75"/>
              <a:gd name="T25" fmla="*/ 0 h 68"/>
              <a:gd name="T26" fmla="*/ 82550 w 75"/>
              <a:gd name="T27" fmla="*/ 3175 h 68"/>
              <a:gd name="T28" fmla="*/ 103187 w 75"/>
              <a:gd name="T29" fmla="*/ 15875 h 68"/>
              <a:gd name="T30" fmla="*/ 114300 w 75"/>
              <a:gd name="T31" fmla="*/ 34925 h 68"/>
              <a:gd name="T32" fmla="*/ 119062 w 75"/>
              <a:gd name="T33" fmla="*/ 55563 h 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5" h="68">
                <a:moveTo>
                  <a:pt x="75" y="35"/>
                </a:moveTo>
                <a:lnTo>
                  <a:pt x="72" y="47"/>
                </a:lnTo>
                <a:lnTo>
                  <a:pt x="65" y="58"/>
                </a:lnTo>
                <a:lnTo>
                  <a:pt x="52" y="65"/>
                </a:lnTo>
                <a:lnTo>
                  <a:pt x="37" y="68"/>
                </a:lnTo>
                <a:lnTo>
                  <a:pt x="22" y="65"/>
                </a:lnTo>
                <a:lnTo>
                  <a:pt x="10" y="58"/>
                </a:lnTo>
                <a:lnTo>
                  <a:pt x="2" y="47"/>
                </a:lnTo>
                <a:lnTo>
                  <a:pt x="0" y="35"/>
                </a:lnTo>
                <a:lnTo>
                  <a:pt x="2" y="22"/>
                </a:lnTo>
                <a:lnTo>
                  <a:pt x="10" y="10"/>
                </a:lnTo>
                <a:lnTo>
                  <a:pt x="22" y="2"/>
                </a:lnTo>
                <a:lnTo>
                  <a:pt x="37" y="0"/>
                </a:lnTo>
                <a:lnTo>
                  <a:pt x="52" y="2"/>
                </a:lnTo>
                <a:lnTo>
                  <a:pt x="65" y="10"/>
                </a:lnTo>
                <a:lnTo>
                  <a:pt x="72" y="22"/>
                </a:lnTo>
                <a:lnTo>
                  <a:pt x="75" y="35"/>
                </a:lnTo>
                <a:close/>
              </a:path>
            </a:pathLst>
          </a:custGeom>
          <a:solidFill>
            <a:srgbClr val="FF99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2" name="Freeform 33"/>
          <p:cNvSpPr>
            <a:spLocks/>
          </p:cNvSpPr>
          <p:nvPr/>
        </p:nvSpPr>
        <p:spPr bwMode="auto">
          <a:xfrm>
            <a:off x="6904038" y="4321175"/>
            <a:ext cx="119062" cy="115888"/>
          </a:xfrm>
          <a:custGeom>
            <a:avLst/>
            <a:gdLst>
              <a:gd name="T0" fmla="*/ 119062 w 75"/>
              <a:gd name="T1" fmla="*/ 58738 h 73"/>
              <a:gd name="T2" fmla="*/ 114300 w 75"/>
              <a:gd name="T3" fmla="*/ 79375 h 73"/>
              <a:gd name="T4" fmla="*/ 103187 w 75"/>
              <a:gd name="T5" fmla="*/ 100013 h 73"/>
              <a:gd name="T6" fmla="*/ 82550 w 75"/>
              <a:gd name="T7" fmla="*/ 111125 h 73"/>
              <a:gd name="T8" fmla="*/ 58737 w 75"/>
              <a:gd name="T9" fmla="*/ 115888 h 73"/>
              <a:gd name="T10" fmla="*/ 34925 w 75"/>
              <a:gd name="T11" fmla="*/ 111125 h 73"/>
              <a:gd name="T12" fmla="*/ 15875 w 75"/>
              <a:gd name="T13" fmla="*/ 100013 h 73"/>
              <a:gd name="T14" fmla="*/ 3175 w 75"/>
              <a:gd name="T15" fmla="*/ 79375 h 73"/>
              <a:gd name="T16" fmla="*/ 0 w 75"/>
              <a:gd name="T17" fmla="*/ 58738 h 73"/>
              <a:gd name="T18" fmla="*/ 3175 w 75"/>
              <a:gd name="T19" fmla="*/ 34925 h 73"/>
              <a:gd name="T20" fmla="*/ 15875 w 75"/>
              <a:gd name="T21" fmla="*/ 15875 h 73"/>
              <a:gd name="T22" fmla="*/ 34925 w 75"/>
              <a:gd name="T23" fmla="*/ 3175 h 73"/>
              <a:gd name="T24" fmla="*/ 58737 w 75"/>
              <a:gd name="T25" fmla="*/ 0 h 73"/>
              <a:gd name="T26" fmla="*/ 82550 w 75"/>
              <a:gd name="T27" fmla="*/ 3175 h 73"/>
              <a:gd name="T28" fmla="*/ 103187 w 75"/>
              <a:gd name="T29" fmla="*/ 15875 h 73"/>
              <a:gd name="T30" fmla="*/ 114300 w 75"/>
              <a:gd name="T31" fmla="*/ 34925 h 73"/>
              <a:gd name="T32" fmla="*/ 119062 w 75"/>
              <a:gd name="T33" fmla="*/ 58738 h 7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5" h="73">
                <a:moveTo>
                  <a:pt x="75" y="37"/>
                </a:moveTo>
                <a:lnTo>
                  <a:pt x="72" y="50"/>
                </a:lnTo>
                <a:lnTo>
                  <a:pt x="65" y="63"/>
                </a:lnTo>
                <a:lnTo>
                  <a:pt x="52" y="70"/>
                </a:lnTo>
                <a:lnTo>
                  <a:pt x="37" y="73"/>
                </a:lnTo>
                <a:lnTo>
                  <a:pt x="22" y="70"/>
                </a:lnTo>
                <a:lnTo>
                  <a:pt x="10" y="63"/>
                </a:lnTo>
                <a:lnTo>
                  <a:pt x="2" y="50"/>
                </a:lnTo>
                <a:lnTo>
                  <a:pt x="0" y="37"/>
                </a:lnTo>
                <a:lnTo>
                  <a:pt x="2" y="22"/>
                </a:lnTo>
                <a:lnTo>
                  <a:pt x="10" y="10"/>
                </a:lnTo>
                <a:lnTo>
                  <a:pt x="22" y="2"/>
                </a:lnTo>
                <a:lnTo>
                  <a:pt x="37" y="0"/>
                </a:lnTo>
                <a:lnTo>
                  <a:pt x="52" y="2"/>
                </a:lnTo>
                <a:lnTo>
                  <a:pt x="65" y="10"/>
                </a:lnTo>
                <a:lnTo>
                  <a:pt x="72" y="22"/>
                </a:lnTo>
                <a:lnTo>
                  <a:pt x="75" y="37"/>
                </a:lnTo>
                <a:close/>
              </a:path>
            </a:pathLst>
          </a:custGeom>
          <a:solidFill>
            <a:srgbClr val="FF9999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03" name="Group 34"/>
          <p:cNvGrpSpPr>
            <a:grpSpLocks/>
          </p:cNvGrpSpPr>
          <p:nvPr/>
        </p:nvGrpSpPr>
        <p:grpSpPr bwMode="auto">
          <a:xfrm>
            <a:off x="866775" y="3500438"/>
            <a:ext cx="2697163" cy="3060700"/>
            <a:chOff x="1587" y="618"/>
            <a:chExt cx="2699" cy="3062"/>
          </a:xfrm>
        </p:grpSpPr>
        <p:sp>
          <p:nvSpPr>
            <p:cNvPr id="3104" name="Rectangle 35"/>
            <p:cNvSpPr>
              <a:spLocks noChangeArrowheads="1"/>
            </p:cNvSpPr>
            <p:nvPr/>
          </p:nvSpPr>
          <p:spPr bwMode="auto">
            <a:xfrm>
              <a:off x="2719" y="2818"/>
              <a:ext cx="435" cy="8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5" name="Freeform 36"/>
            <p:cNvSpPr>
              <a:spLocks/>
            </p:cNvSpPr>
            <p:nvPr/>
          </p:nvSpPr>
          <p:spPr bwMode="auto">
            <a:xfrm>
              <a:off x="1587" y="618"/>
              <a:ext cx="2699" cy="2200"/>
            </a:xfrm>
            <a:custGeom>
              <a:avLst/>
              <a:gdLst>
                <a:gd name="T0" fmla="*/ 1338 w 2699"/>
                <a:gd name="T1" fmla="*/ 0 h 2200"/>
                <a:gd name="T2" fmla="*/ 544 w 2699"/>
                <a:gd name="T3" fmla="*/ 839 h 2200"/>
                <a:gd name="T4" fmla="*/ 930 w 2699"/>
                <a:gd name="T5" fmla="*/ 839 h 2200"/>
                <a:gd name="T6" fmla="*/ 227 w 2699"/>
                <a:gd name="T7" fmla="*/ 1519 h 2200"/>
                <a:gd name="T8" fmla="*/ 680 w 2699"/>
                <a:gd name="T9" fmla="*/ 1519 h 2200"/>
                <a:gd name="T10" fmla="*/ 0 w 2699"/>
                <a:gd name="T11" fmla="*/ 2200 h 2200"/>
                <a:gd name="T12" fmla="*/ 2699 w 2699"/>
                <a:gd name="T13" fmla="*/ 2200 h 2200"/>
                <a:gd name="T14" fmla="*/ 2041 w 2699"/>
                <a:gd name="T15" fmla="*/ 1542 h 2200"/>
                <a:gd name="T16" fmla="*/ 2472 w 2699"/>
                <a:gd name="T17" fmla="*/ 1542 h 2200"/>
                <a:gd name="T18" fmla="*/ 1769 w 2699"/>
                <a:gd name="T19" fmla="*/ 839 h 2200"/>
                <a:gd name="T20" fmla="*/ 2155 w 2699"/>
                <a:gd name="T21" fmla="*/ 839 h 2200"/>
                <a:gd name="T22" fmla="*/ 1338 w 2699"/>
                <a:gd name="T23" fmla="*/ 0 h 22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99" h="2200">
                  <a:moveTo>
                    <a:pt x="1338" y="0"/>
                  </a:moveTo>
                  <a:lnTo>
                    <a:pt x="544" y="839"/>
                  </a:lnTo>
                  <a:lnTo>
                    <a:pt x="930" y="839"/>
                  </a:lnTo>
                  <a:lnTo>
                    <a:pt x="227" y="1519"/>
                  </a:lnTo>
                  <a:lnTo>
                    <a:pt x="680" y="1519"/>
                  </a:lnTo>
                  <a:lnTo>
                    <a:pt x="0" y="2200"/>
                  </a:lnTo>
                  <a:lnTo>
                    <a:pt x="2699" y="2200"/>
                  </a:lnTo>
                  <a:lnTo>
                    <a:pt x="2041" y="1542"/>
                  </a:lnTo>
                  <a:lnTo>
                    <a:pt x="2472" y="1542"/>
                  </a:lnTo>
                  <a:lnTo>
                    <a:pt x="1769" y="839"/>
                  </a:lnTo>
                  <a:lnTo>
                    <a:pt x="2155" y="839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"/>
          <p:cNvSpPr>
            <a:spLocks/>
          </p:cNvSpPr>
          <p:nvPr/>
        </p:nvSpPr>
        <p:spPr bwMode="auto">
          <a:xfrm>
            <a:off x="2025650" y="760413"/>
            <a:ext cx="5092700" cy="5337175"/>
          </a:xfrm>
          <a:custGeom>
            <a:avLst/>
            <a:gdLst>
              <a:gd name="T0" fmla="*/ 4932363 w 3208"/>
              <a:gd name="T1" fmla="*/ 2933700 h 3362"/>
              <a:gd name="T2" fmla="*/ 3021013 w 3208"/>
              <a:gd name="T3" fmla="*/ 2649538 h 3362"/>
              <a:gd name="T4" fmla="*/ 4932363 w 3208"/>
              <a:gd name="T5" fmla="*/ 2378075 h 3362"/>
              <a:gd name="T6" fmla="*/ 4573588 w 3208"/>
              <a:gd name="T7" fmla="*/ 1749425 h 3362"/>
              <a:gd name="T8" fmla="*/ 4710113 w 3208"/>
              <a:gd name="T9" fmla="*/ 1096963 h 3362"/>
              <a:gd name="T10" fmla="*/ 4389438 w 3208"/>
              <a:gd name="T11" fmla="*/ 763588 h 3362"/>
              <a:gd name="T12" fmla="*/ 3859213 w 3208"/>
              <a:gd name="T13" fmla="*/ 1601788 h 3362"/>
              <a:gd name="T14" fmla="*/ 2798763 w 3208"/>
              <a:gd name="T15" fmla="*/ 985838 h 3362"/>
              <a:gd name="T16" fmla="*/ 3255963 w 3208"/>
              <a:gd name="T17" fmla="*/ 98425 h 3362"/>
              <a:gd name="T18" fmla="*/ 2798763 w 3208"/>
              <a:gd name="T19" fmla="*/ 0 h 3362"/>
              <a:gd name="T20" fmla="*/ 2306638 w 3208"/>
              <a:gd name="T21" fmla="*/ 442913 h 3362"/>
              <a:gd name="T22" fmla="*/ 1590675 w 3208"/>
              <a:gd name="T23" fmla="*/ 442913 h 3362"/>
              <a:gd name="T24" fmla="*/ 2306638 w 3208"/>
              <a:gd name="T25" fmla="*/ 2230438 h 3362"/>
              <a:gd name="T26" fmla="*/ 1122363 w 3208"/>
              <a:gd name="T27" fmla="*/ 714375 h 3362"/>
              <a:gd name="T28" fmla="*/ 765175 w 3208"/>
              <a:gd name="T29" fmla="*/ 1343025 h 3362"/>
              <a:gd name="T30" fmla="*/ 136525 w 3208"/>
              <a:gd name="T31" fmla="*/ 1539875 h 3362"/>
              <a:gd name="T32" fmla="*/ 0 w 3208"/>
              <a:gd name="T33" fmla="*/ 1984375 h 3362"/>
              <a:gd name="T34" fmla="*/ 987425 w 3208"/>
              <a:gd name="T35" fmla="*/ 2033588 h 3362"/>
              <a:gd name="T36" fmla="*/ 987425 w 3208"/>
              <a:gd name="T37" fmla="*/ 3290888 h 3362"/>
              <a:gd name="T38" fmla="*/ 0 w 3208"/>
              <a:gd name="T39" fmla="*/ 3340100 h 3362"/>
              <a:gd name="T40" fmla="*/ 123825 w 3208"/>
              <a:gd name="T41" fmla="*/ 3784600 h 3362"/>
              <a:gd name="T42" fmla="*/ 765175 w 3208"/>
              <a:gd name="T43" fmla="*/ 3981450 h 3362"/>
              <a:gd name="T44" fmla="*/ 1122363 w 3208"/>
              <a:gd name="T45" fmla="*/ 4610100 h 3362"/>
              <a:gd name="T46" fmla="*/ 2306638 w 3208"/>
              <a:gd name="T47" fmla="*/ 3094038 h 3362"/>
              <a:gd name="T48" fmla="*/ 1590675 w 3208"/>
              <a:gd name="T49" fmla="*/ 4894263 h 3362"/>
              <a:gd name="T50" fmla="*/ 2306638 w 3208"/>
              <a:gd name="T51" fmla="*/ 4894263 h 3362"/>
              <a:gd name="T52" fmla="*/ 2798763 w 3208"/>
              <a:gd name="T53" fmla="*/ 5337175 h 3362"/>
              <a:gd name="T54" fmla="*/ 3255963 w 3208"/>
              <a:gd name="T55" fmla="*/ 5238750 h 3362"/>
              <a:gd name="T56" fmla="*/ 2798763 w 3208"/>
              <a:gd name="T57" fmla="*/ 4351338 h 3362"/>
              <a:gd name="T58" fmla="*/ 3859213 w 3208"/>
              <a:gd name="T59" fmla="*/ 3697288 h 3362"/>
              <a:gd name="T60" fmla="*/ 4402138 w 3208"/>
              <a:gd name="T61" fmla="*/ 4537075 h 3362"/>
              <a:gd name="T62" fmla="*/ 4722813 w 3208"/>
              <a:gd name="T63" fmla="*/ 4203700 h 3362"/>
              <a:gd name="T64" fmla="*/ 4573588 w 3208"/>
              <a:gd name="T65" fmla="*/ 3549650 h 336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208" h="3362">
                <a:moveTo>
                  <a:pt x="3208" y="2096"/>
                </a:moveTo>
                <a:lnTo>
                  <a:pt x="3107" y="1848"/>
                </a:lnTo>
                <a:lnTo>
                  <a:pt x="2586" y="2065"/>
                </a:lnTo>
                <a:lnTo>
                  <a:pt x="1903" y="1669"/>
                </a:lnTo>
                <a:lnTo>
                  <a:pt x="2586" y="1273"/>
                </a:lnTo>
                <a:lnTo>
                  <a:pt x="3107" y="1498"/>
                </a:lnTo>
                <a:lnTo>
                  <a:pt x="3208" y="1242"/>
                </a:lnTo>
                <a:lnTo>
                  <a:pt x="2881" y="1102"/>
                </a:lnTo>
                <a:lnTo>
                  <a:pt x="3122" y="963"/>
                </a:lnTo>
                <a:lnTo>
                  <a:pt x="2967" y="691"/>
                </a:lnTo>
                <a:lnTo>
                  <a:pt x="2726" y="838"/>
                </a:lnTo>
                <a:lnTo>
                  <a:pt x="2765" y="481"/>
                </a:lnTo>
                <a:lnTo>
                  <a:pt x="2501" y="442"/>
                </a:lnTo>
                <a:lnTo>
                  <a:pt x="2431" y="1009"/>
                </a:lnTo>
                <a:lnTo>
                  <a:pt x="1763" y="1390"/>
                </a:lnTo>
                <a:lnTo>
                  <a:pt x="1763" y="621"/>
                </a:lnTo>
                <a:lnTo>
                  <a:pt x="2214" y="279"/>
                </a:lnTo>
                <a:lnTo>
                  <a:pt x="2051" y="62"/>
                </a:lnTo>
                <a:lnTo>
                  <a:pt x="1763" y="279"/>
                </a:lnTo>
                <a:lnTo>
                  <a:pt x="1763" y="0"/>
                </a:lnTo>
                <a:lnTo>
                  <a:pt x="1453" y="0"/>
                </a:lnTo>
                <a:lnTo>
                  <a:pt x="1453" y="279"/>
                </a:lnTo>
                <a:lnTo>
                  <a:pt x="1165" y="69"/>
                </a:lnTo>
                <a:lnTo>
                  <a:pt x="1002" y="279"/>
                </a:lnTo>
                <a:lnTo>
                  <a:pt x="1453" y="621"/>
                </a:lnTo>
                <a:lnTo>
                  <a:pt x="1453" y="1405"/>
                </a:lnTo>
                <a:lnTo>
                  <a:pt x="777" y="1017"/>
                </a:lnTo>
                <a:lnTo>
                  <a:pt x="707" y="450"/>
                </a:lnTo>
                <a:lnTo>
                  <a:pt x="443" y="489"/>
                </a:lnTo>
                <a:lnTo>
                  <a:pt x="482" y="846"/>
                </a:lnTo>
                <a:lnTo>
                  <a:pt x="241" y="699"/>
                </a:lnTo>
                <a:lnTo>
                  <a:pt x="86" y="970"/>
                </a:lnTo>
                <a:lnTo>
                  <a:pt x="327" y="1110"/>
                </a:lnTo>
                <a:lnTo>
                  <a:pt x="0" y="1250"/>
                </a:lnTo>
                <a:lnTo>
                  <a:pt x="101" y="1506"/>
                </a:lnTo>
                <a:lnTo>
                  <a:pt x="622" y="1281"/>
                </a:lnTo>
                <a:lnTo>
                  <a:pt x="1305" y="1677"/>
                </a:lnTo>
                <a:lnTo>
                  <a:pt x="622" y="2073"/>
                </a:lnTo>
                <a:lnTo>
                  <a:pt x="101" y="1856"/>
                </a:lnTo>
                <a:lnTo>
                  <a:pt x="0" y="2104"/>
                </a:lnTo>
                <a:lnTo>
                  <a:pt x="327" y="2244"/>
                </a:lnTo>
                <a:lnTo>
                  <a:pt x="78" y="2384"/>
                </a:lnTo>
                <a:lnTo>
                  <a:pt x="233" y="2656"/>
                </a:lnTo>
                <a:lnTo>
                  <a:pt x="482" y="2508"/>
                </a:lnTo>
                <a:lnTo>
                  <a:pt x="435" y="2865"/>
                </a:lnTo>
                <a:lnTo>
                  <a:pt x="707" y="2904"/>
                </a:lnTo>
                <a:lnTo>
                  <a:pt x="777" y="2337"/>
                </a:lnTo>
                <a:lnTo>
                  <a:pt x="1453" y="1949"/>
                </a:lnTo>
                <a:lnTo>
                  <a:pt x="1453" y="2741"/>
                </a:lnTo>
                <a:lnTo>
                  <a:pt x="1002" y="3083"/>
                </a:lnTo>
                <a:lnTo>
                  <a:pt x="1165" y="3300"/>
                </a:lnTo>
                <a:lnTo>
                  <a:pt x="1453" y="3083"/>
                </a:lnTo>
                <a:lnTo>
                  <a:pt x="1453" y="3362"/>
                </a:lnTo>
                <a:lnTo>
                  <a:pt x="1763" y="3362"/>
                </a:lnTo>
                <a:lnTo>
                  <a:pt x="1763" y="3083"/>
                </a:lnTo>
                <a:lnTo>
                  <a:pt x="2051" y="3300"/>
                </a:lnTo>
                <a:lnTo>
                  <a:pt x="2214" y="3083"/>
                </a:lnTo>
                <a:lnTo>
                  <a:pt x="1763" y="2741"/>
                </a:lnTo>
                <a:lnTo>
                  <a:pt x="1763" y="1949"/>
                </a:lnTo>
                <a:lnTo>
                  <a:pt x="2431" y="2329"/>
                </a:lnTo>
                <a:lnTo>
                  <a:pt x="2501" y="2896"/>
                </a:lnTo>
                <a:lnTo>
                  <a:pt x="2773" y="2858"/>
                </a:lnTo>
                <a:lnTo>
                  <a:pt x="2726" y="2500"/>
                </a:lnTo>
                <a:lnTo>
                  <a:pt x="2975" y="2648"/>
                </a:lnTo>
                <a:lnTo>
                  <a:pt x="3130" y="2376"/>
                </a:lnTo>
                <a:lnTo>
                  <a:pt x="2881" y="2236"/>
                </a:lnTo>
                <a:lnTo>
                  <a:pt x="3208" y="2096"/>
                </a:lnTo>
                <a:close/>
              </a:path>
            </a:pathLst>
          </a:custGeom>
          <a:solidFill>
            <a:srgbClr val="FFFFFF"/>
          </a:solidFill>
          <a:ln w="746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752850" y="4619625"/>
            <a:ext cx="690563" cy="183832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Freeform 12"/>
          <p:cNvSpPr>
            <a:spLocks/>
          </p:cNvSpPr>
          <p:nvPr/>
        </p:nvSpPr>
        <p:spPr bwMode="auto">
          <a:xfrm>
            <a:off x="1955800" y="1147763"/>
            <a:ext cx="4284663" cy="3492500"/>
          </a:xfrm>
          <a:custGeom>
            <a:avLst/>
            <a:gdLst>
              <a:gd name="T0" fmla="*/ 2124075 w 2699"/>
              <a:gd name="T1" fmla="*/ 0 h 2200"/>
              <a:gd name="T2" fmla="*/ 863600 w 2699"/>
              <a:gd name="T3" fmla="*/ 1331913 h 2200"/>
              <a:gd name="T4" fmla="*/ 1476375 w 2699"/>
              <a:gd name="T5" fmla="*/ 1331913 h 2200"/>
              <a:gd name="T6" fmla="*/ 360363 w 2699"/>
              <a:gd name="T7" fmla="*/ 2411413 h 2200"/>
              <a:gd name="T8" fmla="*/ 1079500 w 2699"/>
              <a:gd name="T9" fmla="*/ 2411413 h 2200"/>
              <a:gd name="T10" fmla="*/ 0 w 2699"/>
              <a:gd name="T11" fmla="*/ 3492500 h 2200"/>
              <a:gd name="T12" fmla="*/ 4284663 w 2699"/>
              <a:gd name="T13" fmla="*/ 3492500 h 2200"/>
              <a:gd name="T14" fmla="*/ 3240088 w 2699"/>
              <a:gd name="T15" fmla="*/ 2447925 h 2200"/>
              <a:gd name="T16" fmla="*/ 3924300 w 2699"/>
              <a:gd name="T17" fmla="*/ 2447925 h 2200"/>
              <a:gd name="T18" fmla="*/ 2808288 w 2699"/>
              <a:gd name="T19" fmla="*/ 1331913 h 2200"/>
              <a:gd name="T20" fmla="*/ 3421063 w 2699"/>
              <a:gd name="T21" fmla="*/ 1331913 h 2200"/>
              <a:gd name="T22" fmla="*/ 2124075 w 2699"/>
              <a:gd name="T23" fmla="*/ 0 h 22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699" h="2200">
                <a:moveTo>
                  <a:pt x="1338" y="0"/>
                </a:moveTo>
                <a:lnTo>
                  <a:pt x="544" y="839"/>
                </a:lnTo>
                <a:lnTo>
                  <a:pt x="930" y="839"/>
                </a:lnTo>
                <a:lnTo>
                  <a:pt x="227" y="1519"/>
                </a:lnTo>
                <a:lnTo>
                  <a:pt x="680" y="1519"/>
                </a:lnTo>
                <a:lnTo>
                  <a:pt x="0" y="2200"/>
                </a:lnTo>
                <a:lnTo>
                  <a:pt x="2699" y="2200"/>
                </a:lnTo>
                <a:lnTo>
                  <a:pt x="2041" y="1542"/>
                </a:lnTo>
                <a:lnTo>
                  <a:pt x="2472" y="1542"/>
                </a:lnTo>
                <a:lnTo>
                  <a:pt x="1769" y="839"/>
                </a:lnTo>
                <a:lnTo>
                  <a:pt x="2155" y="839"/>
                </a:lnTo>
                <a:lnTo>
                  <a:pt x="1338" y="0"/>
                </a:lnTo>
                <a:close/>
              </a:path>
            </a:pathLst>
          </a:custGeom>
          <a:solidFill>
            <a:schemeClr val="bg1"/>
          </a:solidFill>
          <a:ln w="57150" cmpd="sng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8"/>
          <p:cNvSpPr>
            <a:spLocks/>
          </p:cNvSpPr>
          <p:nvPr/>
        </p:nvSpPr>
        <p:spPr bwMode="auto">
          <a:xfrm>
            <a:off x="3603625" y="901700"/>
            <a:ext cx="1006475" cy="989013"/>
          </a:xfrm>
          <a:custGeom>
            <a:avLst/>
            <a:gdLst>
              <a:gd name="T0" fmla="*/ 879475 w 634"/>
              <a:gd name="T1" fmla="*/ 911225 h 623"/>
              <a:gd name="T2" fmla="*/ 549275 w 634"/>
              <a:gd name="T3" fmla="*/ 801688 h 623"/>
              <a:gd name="T4" fmla="*/ 266700 w 634"/>
              <a:gd name="T5" fmla="*/ 989013 h 623"/>
              <a:gd name="T6" fmla="*/ 282575 w 634"/>
              <a:gd name="T7" fmla="*/ 644525 h 623"/>
              <a:gd name="T8" fmla="*/ 0 w 634"/>
              <a:gd name="T9" fmla="*/ 423863 h 623"/>
              <a:gd name="T10" fmla="*/ 346075 w 634"/>
              <a:gd name="T11" fmla="*/ 344488 h 623"/>
              <a:gd name="T12" fmla="*/ 455613 w 634"/>
              <a:gd name="T13" fmla="*/ 0 h 623"/>
              <a:gd name="T14" fmla="*/ 644525 w 634"/>
              <a:gd name="T15" fmla="*/ 298450 h 623"/>
              <a:gd name="T16" fmla="*/ 1006475 w 634"/>
              <a:gd name="T17" fmla="*/ 314325 h 623"/>
              <a:gd name="T18" fmla="*/ 785813 w 634"/>
              <a:gd name="T19" fmla="*/ 581025 h 623"/>
              <a:gd name="T20" fmla="*/ 879475 w 634"/>
              <a:gd name="T21" fmla="*/ 911225 h 6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34" h="623">
                <a:moveTo>
                  <a:pt x="554" y="574"/>
                </a:moveTo>
                <a:lnTo>
                  <a:pt x="346" y="505"/>
                </a:lnTo>
                <a:lnTo>
                  <a:pt x="168" y="623"/>
                </a:lnTo>
                <a:lnTo>
                  <a:pt x="178" y="406"/>
                </a:lnTo>
                <a:lnTo>
                  <a:pt x="0" y="267"/>
                </a:lnTo>
                <a:lnTo>
                  <a:pt x="218" y="217"/>
                </a:lnTo>
                <a:lnTo>
                  <a:pt x="287" y="0"/>
                </a:lnTo>
                <a:lnTo>
                  <a:pt x="406" y="188"/>
                </a:lnTo>
                <a:lnTo>
                  <a:pt x="634" y="198"/>
                </a:lnTo>
                <a:lnTo>
                  <a:pt x="495" y="366"/>
                </a:lnTo>
                <a:lnTo>
                  <a:pt x="554" y="574"/>
                </a:lnTo>
                <a:close/>
              </a:path>
            </a:pathLst>
          </a:custGeom>
          <a:solidFill>
            <a:schemeClr val="bg1"/>
          </a:solidFill>
          <a:ln w="476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3" name="Freeform 9"/>
          <p:cNvSpPr>
            <a:spLocks/>
          </p:cNvSpPr>
          <p:nvPr/>
        </p:nvSpPr>
        <p:spPr bwMode="auto">
          <a:xfrm>
            <a:off x="4491038" y="3244850"/>
            <a:ext cx="646112" cy="644525"/>
          </a:xfrm>
          <a:custGeom>
            <a:avLst/>
            <a:gdLst>
              <a:gd name="T0" fmla="*/ 566737 w 407"/>
              <a:gd name="T1" fmla="*/ 596900 h 406"/>
              <a:gd name="T2" fmla="*/ 361950 w 407"/>
              <a:gd name="T3" fmla="*/ 519113 h 406"/>
              <a:gd name="T4" fmla="*/ 173037 w 407"/>
              <a:gd name="T5" fmla="*/ 644525 h 406"/>
              <a:gd name="T6" fmla="*/ 173037 w 407"/>
              <a:gd name="T7" fmla="*/ 409575 h 406"/>
              <a:gd name="T8" fmla="*/ 0 w 407"/>
              <a:gd name="T9" fmla="*/ 282575 h 406"/>
              <a:gd name="T10" fmla="*/ 220662 w 407"/>
              <a:gd name="T11" fmla="*/ 220663 h 406"/>
              <a:gd name="T12" fmla="*/ 284162 w 407"/>
              <a:gd name="T13" fmla="*/ 0 h 406"/>
              <a:gd name="T14" fmla="*/ 409575 w 407"/>
              <a:gd name="T15" fmla="*/ 188913 h 406"/>
              <a:gd name="T16" fmla="*/ 646112 w 407"/>
              <a:gd name="T17" fmla="*/ 188913 h 406"/>
              <a:gd name="T18" fmla="*/ 503237 w 407"/>
              <a:gd name="T19" fmla="*/ 377825 h 406"/>
              <a:gd name="T20" fmla="*/ 566737 w 407"/>
              <a:gd name="T21" fmla="*/ 596900 h 4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7" h="406">
                <a:moveTo>
                  <a:pt x="357" y="376"/>
                </a:moveTo>
                <a:lnTo>
                  <a:pt x="228" y="327"/>
                </a:lnTo>
                <a:lnTo>
                  <a:pt x="109" y="406"/>
                </a:lnTo>
                <a:lnTo>
                  <a:pt x="109" y="258"/>
                </a:lnTo>
                <a:lnTo>
                  <a:pt x="0" y="178"/>
                </a:lnTo>
                <a:lnTo>
                  <a:pt x="139" y="139"/>
                </a:lnTo>
                <a:lnTo>
                  <a:pt x="179" y="0"/>
                </a:lnTo>
                <a:lnTo>
                  <a:pt x="258" y="119"/>
                </a:lnTo>
                <a:lnTo>
                  <a:pt x="407" y="119"/>
                </a:lnTo>
                <a:lnTo>
                  <a:pt x="317" y="238"/>
                </a:lnTo>
                <a:lnTo>
                  <a:pt x="357" y="376"/>
                </a:lnTo>
                <a:close/>
              </a:path>
            </a:pathLst>
          </a:custGeom>
          <a:solidFill>
            <a:schemeClr val="bg1"/>
          </a:solidFill>
          <a:ln w="476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4" name="Freeform 10"/>
          <p:cNvSpPr>
            <a:spLocks/>
          </p:cNvSpPr>
          <p:nvPr/>
        </p:nvSpPr>
        <p:spPr bwMode="auto">
          <a:xfrm>
            <a:off x="3246438" y="2220913"/>
            <a:ext cx="628650" cy="660400"/>
          </a:xfrm>
          <a:custGeom>
            <a:avLst/>
            <a:gdLst>
              <a:gd name="T0" fmla="*/ 377825 w 396"/>
              <a:gd name="T1" fmla="*/ 660400 h 416"/>
              <a:gd name="T2" fmla="*/ 220663 w 396"/>
              <a:gd name="T3" fmla="*/ 487363 h 416"/>
              <a:gd name="T4" fmla="*/ 0 w 396"/>
              <a:gd name="T5" fmla="*/ 519113 h 416"/>
              <a:gd name="T6" fmla="*/ 111125 w 396"/>
              <a:gd name="T7" fmla="*/ 314325 h 416"/>
              <a:gd name="T8" fmla="*/ 15875 w 396"/>
              <a:gd name="T9" fmla="*/ 111125 h 416"/>
              <a:gd name="T10" fmla="*/ 236538 w 396"/>
              <a:gd name="T11" fmla="*/ 157163 h 416"/>
              <a:gd name="T12" fmla="*/ 409575 w 396"/>
              <a:gd name="T13" fmla="*/ 0 h 416"/>
              <a:gd name="T14" fmla="*/ 425450 w 396"/>
              <a:gd name="T15" fmla="*/ 220663 h 416"/>
              <a:gd name="T16" fmla="*/ 628650 w 396"/>
              <a:gd name="T17" fmla="*/ 330200 h 416"/>
              <a:gd name="T18" fmla="*/ 425450 w 396"/>
              <a:gd name="T19" fmla="*/ 425450 h 416"/>
              <a:gd name="T20" fmla="*/ 377825 w 396"/>
              <a:gd name="T21" fmla="*/ 660400 h 4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96" h="416">
                <a:moveTo>
                  <a:pt x="238" y="416"/>
                </a:moveTo>
                <a:lnTo>
                  <a:pt x="139" y="307"/>
                </a:lnTo>
                <a:lnTo>
                  <a:pt x="0" y="327"/>
                </a:lnTo>
                <a:lnTo>
                  <a:pt x="70" y="198"/>
                </a:lnTo>
                <a:lnTo>
                  <a:pt x="10" y="70"/>
                </a:lnTo>
                <a:lnTo>
                  <a:pt x="149" y="99"/>
                </a:lnTo>
                <a:lnTo>
                  <a:pt x="258" y="0"/>
                </a:lnTo>
                <a:lnTo>
                  <a:pt x="268" y="139"/>
                </a:lnTo>
                <a:lnTo>
                  <a:pt x="396" y="208"/>
                </a:lnTo>
                <a:lnTo>
                  <a:pt x="268" y="268"/>
                </a:lnTo>
                <a:lnTo>
                  <a:pt x="238" y="416"/>
                </a:lnTo>
                <a:close/>
              </a:path>
            </a:pathLst>
          </a:custGeom>
          <a:solidFill>
            <a:schemeClr val="bg1"/>
          </a:solidFill>
          <a:ln w="476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5" name="Freeform 11"/>
          <p:cNvSpPr>
            <a:spLocks/>
          </p:cNvSpPr>
          <p:nvPr/>
        </p:nvSpPr>
        <p:spPr bwMode="auto">
          <a:xfrm>
            <a:off x="2986088" y="3622675"/>
            <a:ext cx="644525" cy="644525"/>
          </a:xfrm>
          <a:custGeom>
            <a:avLst/>
            <a:gdLst>
              <a:gd name="T0" fmla="*/ 566738 w 406"/>
              <a:gd name="T1" fmla="*/ 596900 h 406"/>
              <a:gd name="T2" fmla="*/ 361950 w 406"/>
              <a:gd name="T3" fmla="*/ 519113 h 406"/>
              <a:gd name="T4" fmla="*/ 173038 w 406"/>
              <a:gd name="T5" fmla="*/ 644525 h 406"/>
              <a:gd name="T6" fmla="*/ 173038 w 406"/>
              <a:gd name="T7" fmla="*/ 407988 h 406"/>
              <a:gd name="T8" fmla="*/ 0 w 406"/>
              <a:gd name="T9" fmla="*/ 282575 h 406"/>
              <a:gd name="T10" fmla="*/ 220663 w 406"/>
              <a:gd name="T11" fmla="*/ 219075 h 406"/>
              <a:gd name="T12" fmla="*/ 282575 w 406"/>
              <a:gd name="T13" fmla="*/ 0 h 406"/>
              <a:gd name="T14" fmla="*/ 407988 w 406"/>
              <a:gd name="T15" fmla="*/ 188913 h 406"/>
              <a:gd name="T16" fmla="*/ 644525 w 406"/>
              <a:gd name="T17" fmla="*/ 188913 h 406"/>
              <a:gd name="T18" fmla="*/ 503238 w 406"/>
              <a:gd name="T19" fmla="*/ 376238 h 406"/>
              <a:gd name="T20" fmla="*/ 566738 w 406"/>
              <a:gd name="T21" fmla="*/ 596900 h 4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06" h="406">
                <a:moveTo>
                  <a:pt x="357" y="376"/>
                </a:moveTo>
                <a:lnTo>
                  <a:pt x="228" y="327"/>
                </a:lnTo>
                <a:lnTo>
                  <a:pt x="109" y="406"/>
                </a:lnTo>
                <a:lnTo>
                  <a:pt x="109" y="257"/>
                </a:lnTo>
                <a:lnTo>
                  <a:pt x="0" y="178"/>
                </a:lnTo>
                <a:lnTo>
                  <a:pt x="139" y="138"/>
                </a:lnTo>
                <a:lnTo>
                  <a:pt x="178" y="0"/>
                </a:lnTo>
                <a:lnTo>
                  <a:pt x="257" y="119"/>
                </a:lnTo>
                <a:lnTo>
                  <a:pt x="406" y="119"/>
                </a:lnTo>
                <a:lnTo>
                  <a:pt x="317" y="237"/>
                </a:lnTo>
                <a:lnTo>
                  <a:pt x="357" y="376"/>
                </a:lnTo>
                <a:close/>
              </a:path>
            </a:pathLst>
          </a:custGeom>
          <a:solidFill>
            <a:schemeClr val="bg1"/>
          </a:solidFill>
          <a:ln w="476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4316413" y="4473575"/>
            <a:ext cx="690562" cy="13684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4"/>
          <p:cNvSpPr>
            <a:spLocks/>
          </p:cNvSpPr>
          <p:nvPr/>
        </p:nvSpPr>
        <p:spPr bwMode="auto">
          <a:xfrm>
            <a:off x="2519363" y="981075"/>
            <a:ext cx="4284662" cy="3492500"/>
          </a:xfrm>
          <a:custGeom>
            <a:avLst/>
            <a:gdLst>
              <a:gd name="T0" fmla="*/ 2124075 w 2699"/>
              <a:gd name="T1" fmla="*/ 0 h 2200"/>
              <a:gd name="T2" fmla="*/ 863600 w 2699"/>
              <a:gd name="T3" fmla="*/ 1331913 h 2200"/>
              <a:gd name="T4" fmla="*/ 1476375 w 2699"/>
              <a:gd name="T5" fmla="*/ 1331913 h 2200"/>
              <a:gd name="T6" fmla="*/ 360362 w 2699"/>
              <a:gd name="T7" fmla="*/ 2411413 h 2200"/>
              <a:gd name="T8" fmla="*/ 1079500 w 2699"/>
              <a:gd name="T9" fmla="*/ 2411413 h 2200"/>
              <a:gd name="T10" fmla="*/ 0 w 2699"/>
              <a:gd name="T11" fmla="*/ 3492500 h 2200"/>
              <a:gd name="T12" fmla="*/ 4284662 w 2699"/>
              <a:gd name="T13" fmla="*/ 3492500 h 2200"/>
              <a:gd name="T14" fmla="*/ 3240087 w 2699"/>
              <a:gd name="T15" fmla="*/ 2447925 h 2200"/>
              <a:gd name="T16" fmla="*/ 3924300 w 2699"/>
              <a:gd name="T17" fmla="*/ 2447925 h 2200"/>
              <a:gd name="T18" fmla="*/ 2808287 w 2699"/>
              <a:gd name="T19" fmla="*/ 1331913 h 2200"/>
              <a:gd name="T20" fmla="*/ 3421062 w 2699"/>
              <a:gd name="T21" fmla="*/ 1331913 h 2200"/>
              <a:gd name="T22" fmla="*/ 2124075 w 2699"/>
              <a:gd name="T23" fmla="*/ 0 h 22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699" h="2200">
                <a:moveTo>
                  <a:pt x="1338" y="0"/>
                </a:moveTo>
                <a:lnTo>
                  <a:pt x="544" y="839"/>
                </a:lnTo>
                <a:lnTo>
                  <a:pt x="930" y="839"/>
                </a:lnTo>
                <a:lnTo>
                  <a:pt x="227" y="1519"/>
                </a:lnTo>
                <a:lnTo>
                  <a:pt x="680" y="1519"/>
                </a:lnTo>
                <a:lnTo>
                  <a:pt x="0" y="2200"/>
                </a:lnTo>
                <a:lnTo>
                  <a:pt x="2699" y="2200"/>
                </a:lnTo>
                <a:lnTo>
                  <a:pt x="2041" y="1542"/>
                </a:lnTo>
                <a:lnTo>
                  <a:pt x="2472" y="1542"/>
                </a:lnTo>
                <a:lnTo>
                  <a:pt x="1769" y="839"/>
                </a:lnTo>
                <a:lnTo>
                  <a:pt x="2155" y="839"/>
                </a:lnTo>
                <a:lnTo>
                  <a:pt x="1338" y="0"/>
                </a:lnTo>
                <a:close/>
              </a:path>
            </a:pathLst>
          </a:custGeom>
          <a:solidFill>
            <a:schemeClr val="bg1"/>
          </a:solidFill>
          <a:ln w="38100" cmpd="sng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5"/>
          <p:cNvSpPr>
            <a:spLocks/>
          </p:cNvSpPr>
          <p:nvPr/>
        </p:nvSpPr>
        <p:spPr bwMode="auto">
          <a:xfrm>
            <a:off x="4603750" y="1025525"/>
            <a:ext cx="1625600" cy="3857625"/>
          </a:xfrm>
          <a:custGeom>
            <a:avLst/>
            <a:gdLst>
              <a:gd name="T0" fmla="*/ 742950 w 1024"/>
              <a:gd name="T1" fmla="*/ 3843338 h 2430"/>
              <a:gd name="T2" fmla="*/ 912813 w 1024"/>
              <a:gd name="T3" fmla="*/ 3730625 h 2430"/>
              <a:gd name="T4" fmla="*/ 1143000 w 1024"/>
              <a:gd name="T5" fmla="*/ 3521075 h 2430"/>
              <a:gd name="T6" fmla="*/ 1306513 w 1024"/>
              <a:gd name="T7" fmla="*/ 3333750 h 2430"/>
              <a:gd name="T8" fmla="*/ 1447800 w 1024"/>
              <a:gd name="T9" fmla="*/ 3117850 h 2430"/>
              <a:gd name="T10" fmla="*/ 1558925 w 1024"/>
              <a:gd name="T11" fmla="*/ 2892425 h 2430"/>
              <a:gd name="T12" fmla="*/ 1619250 w 1024"/>
              <a:gd name="T13" fmla="*/ 2668588 h 2430"/>
              <a:gd name="T14" fmla="*/ 1619250 w 1024"/>
              <a:gd name="T15" fmla="*/ 2428875 h 2430"/>
              <a:gd name="T16" fmla="*/ 1574800 w 1024"/>
              <a:gd name="T17" fmla="*/ 2168525 h 2430"/>
              <a:gd name="T18" fmla="*/ 1462088 w 1024"/>
              <a:gd name="T19" fmla="*/ 1741488 h 2430"/>
              <a:gd name="T20" fmla="*/ 1209675 w 1024"/>
              <a:gd name="T21" fmla="*/ 985838 h 2430"/>
              <a:gd name="T22" fmla="*/ 1143000 w 1024"/>
              <a:gd name="T23" fmla="*/ 739775 h 2430"/>
              <a:gd name="T24" fmla="*/ 1143000 w 1024"/>
              <a:gd name="T25" fmla="*/ 604838 h 2430"/>
              <a:gd name="T26" fmla="*/ 1187450 w 1024"/>
              <a:gd name="T27" fmla="*/ 328613 h 2430"/>
              <a:gd name="T28" fmla="*/ 1209675 w 1024"/>
              <a:gd name="T29" fmla="*/ 179388 h 2430"/>
              <a:gd name="T30" fmla="*/ 1187450 w 1024"/>
              <a:gd name="T31" fmla="*/ 74613 h 2430"/>
              <a:gd name="T32" fmla="*/ 1106488 w 1024"/>
              <a:gd name="T33" fmla="*/ 22225 h 2430"/>
              <a:gd name="T34" fmla="*/ 987425 w 1024"/>
              <a:gd name="T35" fmla="*/ 0 h 2430"/>
              <a:gd name="T36" fmla="*/ 868363 w 1024"/>
              <a:gd name="T37" fmla="*/ 44450 h 2430"/>
              <a:gd name="T38" fmla="*/ 793750 w 1024"/>
              <a:gd name="T39" fmla="*/ 119063 h 2430"/>
              <a:gd name="T40" fmla="*/ 698500 w 1024"/>
              <a:gd name="T41" fmla="*/ 350838 h 2430"/>
              <a:gd name="T42" fmla="*/ 541338 w 1024"/>
              <a:gd name="T43" fmla="*/ 739775 h 2430"/>
              <a:gd name="T44" fmla="*/ 466725 w 1024"/>
              <a:gd name="T45" fmla="*/ 1009650 h 2430"/>
              <a:gd name="T46" fmla="*/ 400050 w 1024"/>
              <a:gd name="T47" fmla="*/ 1592263 h 2430"/>
              <a:gd name="T48" fmla="*/ 363538 w 1024"/>
              <a:gd name="T49" fmla="*/ 1824038 h 2430"/>
              <a:gd name="T50" fmla="*/ 296863 w 1024"/>
              <a:gd name="T51" fmla="*/ 2011363 h 2430"/>
              <a:gd name="T52" fmla="*/ 103188 w 1024"/>
              <a:gd name="T53" fmla="*/ 2370138 h 2430"/>
              <a:gd name="T54" fmla="*/ 28575 w 1024"/>
              <a:gd name="T55" fmla="*/ 2549525 h 2430"/>
              <a:gd name="T56" fmla="*/ 0 w 1024"/>
              <a:gd name="T57" fmla="*/ 2720975 h 2430"/>
              <a:gd name="T58" fmla="*/ 28575 w 1024"/>
              <a:gd name="T59" fmla="*/ 3019425 h 2430"/>
              <a:gd name="T60" fmla="*/ 74613 w 1024"/>
              <a:gd name="T61" fmla="*/ 3267075 h 2430"/>
              <a:gd name="T62" fmla="*/ 163513 w 1024"/>
              <a:gd name="T63" fmla="*/ 3498850 h 2430"/>
              <a:gd name="T64" fmla="*/ 296863 w 1024"/>
              <a:gd name="T65" fmla="*/ 3662363 h 2430"/>
              <a:gd name="T66" fmla="*/ 444500 w 1024"/>
              <a:gd name="T67" fmla="*/ 3775075 h 2430"/>
              <a:gd name="T68" fmla="*/ 630238 w 1024"/>
              <a:gd name="T69" fmla="*/ 3849688 h 243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024" h="2430">
                <a:moveTo>
                  <a:pt x="449" y="2425"/>
                </a:moveTo>
                <a:lnTo>
                  <a:pt x="468" y="2421"/>
                </a:lnTo>
                <a:lnTo>
                  <a:pt x="500" y="2406"/>
                </a:lnTo>
                <a:lnTo>
                  <a:pt x="575" y="2350"/>
                </a:lnTo>
                <a:lnTo>
                  <a:pt x="673" y="2265"/>
                </a:lnTo>
                <a:lnTo>
                  <a:pt x="720" y="2218"/>
                </a:lnTo>
                <a:lnTo>
                  <a:pt x="772" y="2161"/>
                </a:lnTo>
                <a:lnTo>
                  <a:pt x="823" y="2100"/>
                </a:lnTo>
                <a:lnTo>
                  <a:pt x="870" y="2034"/>
                </a:lnTo>
                <a:lnTo>
                  <a:pt x="912" y="1964"/>
                </a:lnTo>
                <a:lnTo>
                  <a:pt x="954" y="1893"/>
                </a:lnTo>
                <a:lnTo>
                  <a:pt x="982" y="1822"/>
                </a:lnTo>
                <a:lnTo>
                  <a:pt x="1006" y="1747"/>
                </a:lnTo>
                <a:lnTo>
                  <a:pt x="1020" y="1681"/>
                </a:lnTo>
                <a:lnTo>
                  <a:pt x="1024" y="1606"/>
                </a:lnTo>
                <a:lnTo>
                  <a:pt x="1020" y="1530"/>
                </a:lnTo>
                <a:lnTo>
                  <a:pt x="1006" y="1450"/>
                </a:lnTo>
                <a:lnTo>
                  <a:pt x="992" y="1366"/>
                </a:lnTo>
                <a:lnTo>
                  <a:pt x="968" y="1276"/>
                </a:lnTo>
                <a:lnTo>
                  <a:pt x="921" y="1097"/>
                </a:lnTo>
                <a:lnTo>
                  <a:pt x="865" y="928"/>
                </a:lnTo>
                <a:lnTo>
                  <a:pt x="762" y="621"/>
                </a:lnTo>
                <a:lnTo>
                  <a:pt x="730" y="508"/>
                </a:lnTo>
                <a:lnTo>
                  <a:pt x="720" y="466"/>
                </a:lnTo>
                <a:lnTo>
                  <a:pt x="716" y="433"/>
                </a:lnTo>
                <a:lnTo>
                  <a:pt x="720" y="381"/>
                </a:lnTo>
                <a:lnTo>
                  <a:pt x="725" y="320"/>
                </a:lnTo>
                <a:lnTo>
                  <a:pt x="748" y="207"/>
                </a:lnTo>
                <a:lnTo>
                  <a:pt x="758" y="155"/>
                </a:lnTo>
                <a:lnTo>
                  <a:pt x="762" y="113"/>
                </a:lnTo>
                <a:lnTo>
                  <a:pt x="762" y="75"/>
                </a:lnTo>
                <a:lnTo>
                  <a:pt x="748" y="47"/>
                </a:lnTo>
                <a:lnTo>
                  <a:pt x="730" y="28"/>
                </a:lnTo>
                <a:lnTo>
                  <a:pt x="697" y="14"/>
                </a:lnTo>
                <a:lnTo>
                  <a:pt x="664" y="4"/>
                </a:lnTo>
                <a:lnTo>
                  <a:pt x="622" y="0"/>
                </a:lnTo>
                <a:lnTo>
                  <a:pt x="585" y="9"/>
                </a:lnTo>
                <a:lnTo>
                  <a:pt x="547" y="28"/>
                </a:lnTo>
                <a:lnTo>
                  <a:pt x="514" y="56"/>
                </a:lnTo>
                <a:lnTo>
                  <a:pt x="500" y="75"/>
                </a:lnTo>
                <a:lnTo>
                  <a:pt x="491" y="94"/>
                </a:lnTo>
                <a:lnTo>
                  <a:pt x="440" y="221"/>
                </a:lnTo>
                <a:lnTo>
                  <a:pt x="374" y="381"/>
                </a:lnTo>
                <a:lnTo>
                  <a:pt x="341" y="466"/>
                </a:lnTo>
                <a:lnTo>
                  <a:pt x="313" y="555"/>
                </a:lnTo>
                <a:lnTo>
                  <a:pt x="294" y="636"/>
                </a:lnTo>
                <a:lnTo>
                  <a:pt x="280" y="711"/>
                </a:lnTo>
                <a:lnTo>
                  <a:pt x="252" y="1003"/>
                </a:lnTo>
                <a:lnTo>
                  <a:pt x="243" y="1078"/>
                </a:lnTo>
                <a:lnTo>
                  <a:pt x="229" y="1149"/>
                </a:lnTo>
                <a:lnTo>
                  <a:pt x="210" y="1210"/>
                </a:lnTo>
                <a:lnTo>
                  <a:pt x="187" y="1267"/>
                </a:lnTo>
                <a:lnTo>
                  <a:pt x="131" y="1380"/>
                </a:lnTo>
                <a:lnTo>
                  <a:pt x="65" y="1493"/>
                </a:lnTo>
                <a:lnTo>
                  <a:pt x="37" y="1549"/>
                </a:lnTo>
                <a:lnTo>
                  <a:pt x="18" y="1606"/>
                </a:lnTo>
                <a:lnTo>
                  <a:pt x="4" y="1662"/>
                </a:lnTo>
                <a:lnTo>
                  <a:pt x="0" y="1714"/>
                </a:lnTo>
                <a:lnTo>
                  <a:pt x="9" y="1827"/>
                </a:lnTo>
                <a:lnTo>
                  <a:pt x="18" y="1902"/>
                </a:lnTo>
                <a:lnTo>
                  <a:pt x="33" y="1978"/>
                </a:lnTo>
                <a:lnTo>
                  <a:pt x="47" y="2058"/>
                </a:lnTo>
                <a:lnTo>
                  <a:pt x="70" y="2133"/>
                </a:lnTo>
                <a:lnTo>
                  <a:pt x="103" y="2204"/>
                </a:lnTo>
                <a:lnTo>
                  <a:pt x="140" y="2260"/>
                </a:lnTo>
                <a:lnTo>
                  <a:pt x="187" y="2307"/>
                </a:lnTo>
                <a:lnTo>
                  <a:pt x="234" y="2350"/>
                </a:lnTo>
                <a:lnTo>
                  <a:pt x="280" y="2378"/>
                </a:lnTo>
                <a:lnTo>
                  <a:pt x="327" y="2402"/>
                </a:lnTo>
                <a:lnTo>
                  <a:pt x="397" y="2425"/>
                </a:lnTo>
                <a:lnTo>
                  <a:pt x="425" y="2430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6"/>
          <p:cNvSpPr>
            <a:spLocks/>
          </p:cNvSpPr>
          <p:nvPr/>
        </p:nvSpPr>
        <p:spPr bwMode="auto">
          <a:xfrm>
            <a:off x="2665413" y="912813"/>
            <a:ext cx="1625600" cy="3857625"/>
          </a:xfrm>
          <a:custGeom>
            <a:avLst/>
            <a:gdLst>
              <a:gd name="T0" fmla="*/ 882650 w 1024"/>
              <a:gd name="T1" fmla="*/ 3835400 h 2430"/>
              <a:gd name="T2" fmla="*/ 712788 w 1024"/>
              <a:gd name="T3" fmla="*/ 3730625 h 2430"/>
              <a:gd name="T4" fmla="*/ 482600 w 1024"/>
              <a:gd name="T5" fmla="*/ 3514725 h 2430"/>
              <a:gd name="T6" fmla="*/ 319088 w 1024"/>
              <a:gd name="T7" fmla="*/ 3327400 h 2430"/>
              <a:gd name="T8" fmla="*/ 177800 w 1024"/>
              <a:gd name="T9" fmla="*/ 3117850 h 2430"/>
              <a:gd name="T10" fmla="*/ 66675 w 1024"/>
              <a:gd name="T11" fmla="*/ 2886075 h 2430"/>
              <a:gd name="T12" fmla="*/ 6350 w 1024"/>
              <a:gd name="T13" fmla="*/ 2668588 h 2430"/>
              <a:gd name="T14" fmla="*/ 6350 w 1024"/>
              <a:gd name="T15" fmla="*/ 2422525 h 2430"/>
              <a:gd name="T16" fmla="*/ 52388 w 1024"/>
              <a:gd name="T17" fmla="*/ 2160588 h 2430"/>
              <a:gd name="T18" fmla="*/ 163513 w 1024"/>
              <a:gd name="T19" fmla="*/ 1741488 h 2430"/>
              <a:gd name="T20" fmla="*/ 415925 w 1024"/>
              <a:gd name="T21" fmla="*/ 987425 h 2430"/>
              <a:gd name="T22" fmla="*/ 482600 w 1024"/>
              <a:gd name="T23" fmla="*/ 739775 h 2430"/>
              <a:gd name="T24" fmla="*/ 482600 w 1024"/>
              <a:gd name="T25" fmla="*/ 598488 h 2430"/>
              <a:gd name="T26" fmla="*/ 438150 w 1024"/>
              <a:gd name="T27" fmla="*/ 328613 h 2430"/>
              <a:gd name="T28" fmla="*/ 415925 w 1024"/>
              <a:gd name="T29" fmla="*/ 171450 h 2430"/>
              <a:gd name="T30" fmla="*/ 430213 w 1024"/>
              <a:gd name="T31" fmla="*/ 66675 h 2430"/>
              <a:gd name="T32" fmla="*/ 512763 w 1024"/>
              <a:gd name="T33" fmla="*/ 15875 h 2430"/>
              <a:gd name="T34" fmla="*/ 638175 w 1024"/>
              <a:gd name="T35" fmla="*/ 0 h 2430"/>
              <a:gd name="T36" fmla="*/ 757238 w 1024"/>
              <a:gd name="T37" fmla="*/ 38100 h 2430"/>
              <a:gd name="T38" fmla="*/ 831850 w 1024"/>
              <a:gd name="T39" fmla="*/ 112713 h 2430"/>
              <a:gd name="T40" fmla="*/ 928688 w 1024"/>
              <a:gd name="T41" fmla="*/ 344488 h 2430"/>
              <a:gd name="T42" fmla="*/ 1084263 w 1024"/>
              <a:gd name="T43" fmla="*/ 739775 h 2430"/>
              <a:gd name="T44" fmla="*/ 1158875 w 1024"/>
              <a:gd name="T45" fmla="*/ 1009650 h 2430"/>
              <a:gd name="T46" fmla="*/ 1225550 w 1024"/>
              <a:gd name="T47" fmla="*/ 1592263 h 2430"/>
              <a:gd name="T48" fmla="*/ 1262063 w 1024"/>
              <a:gd name="T49" fmla="*/ 1817688 h 2430"/>
              <a:gd name="T50" fmla="*/ 1320800 w 1024"/>
              <a:gd name="T51" fmla="*/ 2011363 h 2430"/>
              <a:gd name="T52" fmla="*/ 1522413 w 1024"/>
              <a:gd name="T53" fmla="*/ 2370138 h 2430"/>
              <a:gd name="T54" fmla="*/ 1597025 w 1024"/>
              <a:gd name="T55" fmla="*/ 2549525 h 2430"/>
              <a:gd name="T56" fmla="*/ 1625600 w 1024"/>
              <a:gd name="T57" fmla="*/ 2714625 h 2430"/>
              <a:gd name="T58" fmla="*/ 1597025 w 1024"/>
              <a:gd name="T59" fmla="*/ 3013075 h 2430"/>
              <a:gd name="T60" fmla="*/ 1552575 w 1024"/>
              <a:gd name="T61" fmla="*/ 3267075 h 2430"/>
              <a:gd name="T62" fmla="*/ 1462088 w 1024"/>
              <a:gd name="T63" fmla="*/ 3492500 h 2430"/>
              <a:gd name="T64" fmla="*/ 1328738 w 1024"/>
              <a:gd name="T65" fmla="*/ 3663950 h 2430"/>
              <a:gd name="T66" fmla="*/ 1181100 w 1024"/>
              <a:gd name="T67" fmla="*/ 3768725 h 2430"/>
              <a:gd name="T68" fmla="*/ 995363 w 1024"/>
              <a:gd name="T69" fmla="*/ 3843338 h 243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024" h="2430">
                <a:moveTo>
                  <a:pt x="575" y="2421"/>
                </a:moveTo>
                <a:lnTo>
                  <a:pt x="556" y="2416"/>
                </a:lnTo>
                <a:lnTo>
                  <a:pt x="524" y="2402"/>
                </a:lnTo>
                <a:lnTo>
                  <a:pt x="449" y="2350"/>
                </a:lnTo>
                <a:lnTo>
                  <a:pt x="351" y="2265"/>
                </a:lnTo>
                <a:lnTo>
                  <a:pt x="304" y="2214"/>
                </a:lnTo>
                <a:lnTo>
                  <a:pt x="252" y="2157"/>
                </a:lnTo>
                <a:lnTo>
                  <a:pt x="201" y="2096"/>
                </a:lnTo>
                <a:lnTo>
                  <a:pt x="154" y="2030"/>
                </a:lnTo>
                <a:lnTo>
                  <a:pt x="112" y="1964"/>
                </a:lnTo>
                <a:lnTo>
                  <a:pt x="70" y="1893"/>
                </a:lnTo>
                <a:lnTo>
                  <a:pt x="42" y="1818"/>
                </a:lnTo>
                <a:lnTo>
                  <a:pt x="18" y="1752"/>
                </a:lnTo>
                <a:lnTo>
                  <a:pt x="4" y="1681"/>
                </a:lnTo>
                <a:lnTo>
                  <a:pt x="0" y="1606"/>
                </a:lnTo>
                <a:lnTo>
                  <a:pt x="4" y="1526"/>
                </a:lnTo>
                <a:lnTo>
                  <a:pt x="18" y="1446"/>
                </a:lnTo>
                <a:lnTo>
                  <a:pt x="33" y="1361"/>
                </a:lnTo>
                <a:lnTo>
                  <a:pt x="56" y="1276"/>
                </a:lnTo>
                <a:lnTo>
                  <a:pt x="103" y="1097"/>
                </a:lnTo>
                <a:lnTo>
                  <a:pt x="159" y="923"/>
                </a:lnTo>
                <a:lnTo>
                  <a:pt x="262" y="622"/>
                </a:lnTo>
                <a:lnTo>
                  <a:pt x="295" y="509"/>
                </a:lnTo>
                <a:lnTo>
                  <a:pt x="304" y="466"/>
                </a:lnTo>
                <a:lnTo>
                  <a:pt x="309" y="433"/>
                </a:lnTo>
                <a:lnTo>
                  <a:pt x="304" y="377"/>
                </a:lnTo>
                <a:lnTo>
                  <a:pt x="299" y="320"/>
                </a:lnTo>
                <a:lnTo>
                  <a:pt x="276" y="207"/>
                </a:lnTo>
                <a:lnTo>
                  <a:pt x="266" y="156"/>
                </a:lnTo>
                <a:lnTo>
                  <a:pt x="262" y="108"/>
                </a:lnTo>
                <a:lnTo>
                  <a:pt x="262" y="71"/>
                </a:lnTo>
                <a:lnTo>
                  <a:pt x="271" y="42"/>
                </a:lnTo>
                <a:lnTo>
                  <a:pt x="295" y="24"/>
                </a:lnTo>
                <a:lnTo>
                  <a:pt x="323" y="10"/>
                </a:lnTo>
                <a:lnTo>
                  <a:pt x="360" y="0"/>
                </a:lnTo>
                <a:lnTo>
                  <a:pt x="402" y="0"/>
                </a:lnTo>
                <a:lnTo>
                  <a:pt x="440" y="5"/>
                </a:lnTo>
                <a:lnTo>
                  <a:pt x="477" y="24"/>
                </a:lnTo>
                <a:lnTo>
                  <a:pt x="510" y="52"/>
                </a:lnTo>
                <a:lnTo>
                  <a:pt x="524" y="71"/>
                </a:lnTo>
                <a:lnTo>
                  <a:pt x="533" y="94"/>
                </a:lnTo>
                <a:lnTo>
                  <a:pt x="585" y="217"/>
                </a:lnTo>
                <a:lnTo>
                  <a:pt x="650" y="382"/>
                </a:lnTo>
                <a:lnTo>
                  <a:pt x="683" y="466"/>
                </a:lnTo>
                <a:lnTo>
                  <a:pt x="711" y="551"/>
                </a:lnTo>
                <a:lnTo>
                  <a:pt x="730" y="636"/>
                </a:lnTo>
                <a:lnTo>
                  <a:pt x="744" y="707"/>
                </a:lnTo>
                <a:lnTo>
                  <a:pt x="772" y="1003"/>
                </a:lnTo>
                <a:lnTo>
                  <a:pt x="781" y="1074"/>
                </a:lnTo>
                <a:lnTo>
                  <a:pt x="795" y="1145"/>
                </a:lnTo>
                <a:lnTo>
                  <a:pt x="814" y="1210"/>
                </a:lnTo>
                <a:lnTo>
                  <a:pt x="832" y="1267"/>
                </a:lnTo>
                <a:lnTo>
                  <a:pt x="893" y="1375"/>
                </a:lnTo>
                <a:lnTo>
                  <a:pt x="959" y="1493"/>
                </a:lnTo>
                <a:lnTo>
                  <a:pt x="987" y="1550"/>
                </a:lnTo>
                <a:lnTo>
                  <a:pt x="1006" y="1606"/>
                </a:lnTo>
                <a:lnTo>
                  <a:pt x="1020" y="1658"/>
                </a:lnTo>
                <a:lnTo>
                  <a:pt x="1024" y="1710"/>
                </a:lnTo>
                <a:lnTo>
                  <a:pt x="1015" y="1827"/>
                </a:lnTo>
                <a:lnTo>
                  <a:pt x="1006" y="1898"/>
                </a:lnTo>
                <a:lnTo>
                  <a:pt x="992" y="1978"/>
                </a:lnTo>
                <a:lnTo>
                  <a:pt x="978" y="2058"/>
                </a:lnTo>
                <a:lnTo>
                  <a:pt x="954" y="2134"/>
                </a:lnTo>
                <a:lnTo>
                  <a:pt x="921" y="2200"/>
                </a:lnTo>
                <a:lnTo>
                  <a:pt x="884" y="2261"/>
                </a:lnTo>
                <a:lnTo>
                  <a:pt x="837" y="2308"/>
                </a:lnTo>
                <a:lnTo>
                  <a:pt x="790" y="2346"/>
                </a:lnTo>
                <a:lnTo>
                  <a:pt x="744" y="2374"/>
                </a:lnTo>
                <a:lnTo>
                  <a:pt x="697" y="2397"/>
                </a:lnTo>
                <a:lnTo>
                  <a:pt x="627" y="2421"/>
                </a:lnTo>
                <a:lnTo>
                  <a:pt x="594" y="2430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7"/>
          <p:cNvSpPr>
            <a:spLocks/>
          </p:cNvSpPr>
          <p:nvPr/>
        </p:nvSpPr>
        <p:spPr bwMode="auto">
          <a:xfrm>
            <a:off x="3059113" y="2132013"/>
            <a:ext cx="660400" cy="2144712"/>
          </a:xfrm>
          <a:custGeom>
            <a:avLst/>
            <a:gdLst>
              <a:gd name="T0" fmla="*/ 236538 w 416"/>
              <a:gd name="T1" fmla="*/ 0 h 1351"/>
              <a:gd name="T2" fmla="*/ 192088 w 416"/>
              <a:gd name="T3" fmla="*/ 157162 h 1351"/>
              <a:gd name="T4" fmla="*/ 96838 w 416"/>
              <a:gd name="T5" fmla="*/ 538162 h 1351"/>
              <a:gd name="T6" fmla="*/ 50800 w 416"/>
              <a:gd name="T7" fmla="*/ 762000 h 1351"/>
              <a:gd name="T8" fmla="*/ 14288 w 416"/>
              <a:gd name="T9" fmla="*/ 979487 h 1351"/>
              <a:gd name="T10" fmla="*/ 6350 w 416"/>
              <a:gd name="T11" fmla="*/ 1084262 h 1351"/>
              <a:gd name="T12" fmla="*/ 0 w 416"/>
              <a:gd name="T13" fmla="*/ 1173162 h 1351"/>
              <a:gd name="T14" fmla="*/ 6350 w 416"/>
              <a:gd name="T15" fmla="*/ 1255712 h 1351"/>
              <a:gd name="T16" fmla="*/ 14288 w 416"/>
              <a:gd name="T17" fmla="*/ 1330325 h 1351"/>
              <a:gd name="T18" fmla="*/ 36513 w 416"/>
              <a:gd name="T19" fmla="*/ 1390650 h 1351"/>
              <a:gd name="T20" fmla="*/ 66675 w 416"/>
              <a:gd name="T21" fmla="*/ 1457325 h 1351"/>
              <a:gd name="T22" fmla="*/ 103188 w 416"/>
              <a:gd name="T23" fmla="*/ 1531937 h 1351"/>
              <a:gd name="T24" fmla="*/ 147638 w 416"/>
              <a:gd name="T25" fmla="*/ 1600200 h 1351"/>
              <a:gd name="T26" fmla="*/ 252413 w 416"/>
              <a:gd name="T27" fmla="*/ 1727200 h 1351"/>
              <a:gd name="T28" fmla="*/ 371475 w 416"/>
              <a:gd name="T29" fmla="*/ 1854200 h 1351"/>
              <a:gd name="T30" fmla="*/ 474663 w 416"/>
              <a:gd name="T31" fmla="*/ 1965325 h 1351"/>
              <a:gd name="T32" fmla="*/ 571500 w 416"/>
              <a:gd name="T33" fmla="*/ 2063750 h 1351"/>
              <a:gd name="T34" fmla="*/ 660400 w 416"/>
              <a:gd name="T35" fmla="*/ 2144712 h 135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16" h="1351">
                <a:moveTo>
                  <a:pt x="149" y="0"/>
                </a:moveTo>
                <a:lnTo>
                  <a:pt x="121" y="99"/>
                </a:lnTo>
                <a:lnTo>
                  <a:pt x="61" y="339"/>
                </a:lnTo>
                <a:lnTo>
                  <a:pt x="32" y="480"/>
                </a:lnTo>
                <a:lnTo>
                  <a:pt x="9" y="617"/>
                </a:lnTo>
                <a:lnTo>
                  <a:pt x="4" y="683"/>
                </a:lnTo>
                <a:lnTo>
                  <a:pt x="0" y="739"/>
                </a:lnTo>
                <a:lnTo>
                  <a:pt x="4" y="791"/>
                </a:lnTo>
                <a:lnTo>
                  <a:pt x="9" y="838"/>
                </a:lnTo>
                <a:lnTo>
                  <a:pt x="23" y="876"/>
                </a:lnTo>
                <a:lnTo>
                  <a:pt x="42" y="918"/>
                </a:lnTo>
                <a:lnTo>
                  <a:pt x="65" y="965"/>
                </a:lnTo>
                <a:lnTo>
                  <a:pt x="93" y="1008"/>
                </a:lnTo>
                <a:lnTo>
                  <a:pt x="159" y="1088"/>
                </a:lnTo>
                <a:lnTo>
                  <a:pt x="234" y="1168"/>
                </a:lnTo>
                <a:lnTo>
                  <a:pt x="299" y="1238"/>
                </a:lnTo>
                <a:lnTo>
                  <a:pt x="360" y="1300"/>
                </a:lnTo>
                <a:lnTo>
                  <a:pt x="416" y="1351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8"/>
          <p:cNvSpPr>
            <a:spLocks/>
          </p:cNvSpPr>
          <p:nvPr/>
        </p:nvSpPr>
        <p:spPr bwMode="auto">
          <a:xfrm>
            <a:off x="5160963" y="2162175"/>
            <a:ext cx="660400" cy="2144713"/>
          </a:xfrm>
          <a:custGeom>
            <a:avLst/>
            <a:gdLst>
              <a:gd name="T0" fmla="*/ 422275 w 416"/>
              <a:gd name="T1" fmla="*/ 0 h 1351"/>
              <a:gd name="T2" fmla="*/ 466725 w 416"/>
              <a:gd name="T3" fmla="*/ 157163 h 1351"/>
              <a:gd name="T4" fmla="*/ 563563 w 416"/>
              <a:gd name="T5" fmla="*/ 538163 h 1351"/>
              <a:gd name="T6" fmla="*/ 608013 w 416"/>
              <a:gd name="T7" fmla="*/ 762000 h 1351"/>
              <a:gd name="T8" fmla="*/ 646113 w 416"/>
              <a:gd name="T9" fmla="*/ 979488 h 1351"/>
              <a:gd name="T10" fmla="*/ 652463 w 416"/>
              <a:gd name="T11" fmla="*/ 1084263 h 1351"/>
              <a:gd name="T12" fmla="*/ 660400 w 416"/>
              <a:gd name="T13" fmla="*/ 1173163 h 1351"/>
              <a:gd name="T14" fmla="*/ 660400 w 416"/>
              <a:gd name="T15" fmla="*/ 1255713 h 1351"/>
              <a:gd name="T16" fmla="*/ 646113 w 416"/>
              <a:gd name="T17" fmla="*/ 1330325 h 1351"/>
              <a:gd name="T18" fmla="*/ 623888 w 416"/>
              <a:gd name="T19" fmla="*/ 1390650 h 1351"/>
              <a:gd name="T20" fmla="*/ 593725 w 416"/>
              <a:gd name="T21" fmla="*/ 1457325 h 1351"/>
              <a:gd name="T22" fmla="*/ 555625 w 416"/>
              <a:gd name="T23" fmla="*/ 1531938 h 1351"/>
              <a:gd name="T24" fmla="*/ 511175 w 416"/>
              <a:gd name="T25" fmla="*/ 1598613 h 1351"/>
              <a:gd name="T26" fmla="*/ 407988 w 416"/>
              <a:gd name="T27" fmla="*/ 1727200 h 1351"/>
              <a:gd name="T28" fmla="*/ 288925 w 416"/>
              <a:gd name="T29" fmla="*/ 1854200 h 1351"/>
              <a:gd name="T30" fmla="*/ 185738 w 416"/>
              <a:gd name="T31" fmla="*/ 1965325 h 1351"/>
              <a:gd name="T32" fmla="*/ 88900 w 416"/>
              <a:gd name="T33" fmla="*/ 2062163 h 1351"/>
              <a:gd name="T34" fmla="*/ 0 w 416"/>
              <a:gd name="T35" fmla="*/ 2144713 h 135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16" h="1351">
                <a:moveTo>
                  <a:pt x="266" y="0"/>
                </a:moveTo>
                <a:lnTo>
                  <a:pt x="294" y="99"/>
                </a:lnTo>
                <a:lnTo>
                  <a:pt x="355" y="339"/>
                </a:lnTo>
                <a:lnTo>
                  <a:pt x="383" y="480"/>
                </a:lnTo>
                <a:lnTo>
                  <a:pt x="407" y="617"/>
                </a:lnTo>
                <a:lnTo>
                  <a:pt x="411" y="683"/>
                </a:lnTo>
                <a:lnTo>
                  <a:pt x="416" y="739"/>
                </a:lnTo>
                <a:lnTo>
                  <a:pt x="416" y="791"/>
                </a:lnTo>
                <a:lnTo>
                  <a:pt x="407" y="838"/>
                </a:lnTo>
                <a:lnTo>
                  <a:pt x="393" y="876"/>
                </a:lnTo>
                <a:lnTo>
                  <a:pt x="374" y="918"/>
                </a:lnTo>
                <a:lnTo>
                  <a:pt x="350" y="965"/>
                </a:lnTo>
                <a:lnTo>
                  <a:pt x="322" y="1007"/>
                </a:lnTo>
                <a:lnTo>
                  <a:pt x="257" y="1088"/>
                </a:lnTo>
                <a:lnTo>
                  <a:pt x="182" y="1168"/>
                </a:lnTo>
                <a:lnTo>
                  <a:pt x="117" y="1238"/>
                </a:lnTo>
                <a:lnTo>
                  <a:pt x="56" y="1299"/>
                </a:lnTo>
                <a:lnTo>
                  <a:pt x="0" y="1351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9"/>
          <p:cNvSpPr>
            <a:spLocks/>
          </p:cNvSpPr>
          <p:nvPr/>
        </p:nvSpPr>
        <p:spPr bwMode="auto">
          <a:xfrm>
            <a:off x="3148013" y="3732213"/>
            <a:ext cx="2940050" cy="2630487"/>
          </a:xfrm>
          <a:custGeom>
            <a:avLst/>
            <a:gdLst>
              <a:gd name="T0" fmla="*/ 646113 w 1852"/>
              <a:gd name="T1" fmla="*/ 28575 h 1657"/>
              <a:gd name="T2" fmla="*/ 0 w 1852"/>
              <a:gd name="T3" fmla="*/ 2205037 h 1657"/>
              <a:gd name="T4" fmla="*/ 80963 w 1852"/>
              <a:gd name="T5" fmla="*/ 2279650 h 1657"/>
              <a:gd name="T6" fmla="*/ 155575 w 1852"/>
              <a:gd name="T7" fmla="*/ 2332037 h 1657"/>
              <a:gd name="T8" fmla="*/ 192088 w 1852"/>
              <a:gd name="T9" fmla="*/ 2346325 h 1657"/>
              <a:gd name="T10" fmla="*/ 222250 w 1852"/>
              <a:gd name="T11" fmla="*/ 2354262 h 1657"/>
              <a:gd name="T12" fmla="*/ 252413 w 1852"/>
              <a:gd name="T13" fmla="*/ 2370137 h 1657"/>
              <a:gd name="T14" fmla="*/ 274638 w 1852"/>
              <a:gd name="T15" fmla="*/ 2392362 h 1657"/>
              <a:gd name="T16" fmla="*/ 333375 w 1852"/>
              <a:gd name="T17" fmla="*/ 2466975 h 1657"/>
              <a:gd name="T18" fmla="*/ 371475 w 1852"/>
              <a:gd name="T19" fmla="*/ 2503487 h 1657"/>
              <a:gd name="T20" fmla="*/ 423863 w 1852"/>
              <a:gd name="T21" fmla="*/ 2541587 h 1657"/>
              <a:gd name="T22" fmla="*/ 474663 w 1852"/>
              <a:gd name="T23" fmla="*/ 2563812 h 1657"/>
              <a:gd name="T24" fmla="*/ 549275 w 1852"/>
              <a:gd name="T25" fmla="*/ 2586037 h 1657"/>
              <a:gd name="T26" fmla="*/ 623888 w 1852"/>
              <a:gd name="T27" fmla="*/ 2586037 h 1657"/>
              <a:gd name="T28" fmla="*/ 698500 w 1852"/>
              <a:gd name="T29" fmla="*/ 2578100 h 1657"/>
              <a:gd name="T30" fmla="*/ 765175 w 1852"/>
              <a:gd name="T31" fmla="*/ 2563812 h 1657"/>
              <a:gd name="T32" fmla="*/ 823913 w 1852"/>
              <a:gd name="T33" fmla="*/ 2541587 h 1657"/>
              <a:gd name="T34" fmla="*/ 912813 w 1852"/>
              <a:gd name="T35" fmla="*/ 2497137 h 1657"/>
              <a:gd name="T36" fmla="*/ 950913 w 1852"/>
              <a:gd name="T37" fmla="*/ 2474912 h 1657"/>
              <a:gd name="T38" fmla="*/ 965200 w 1852"/>
              <a:gd name="T39" fmla="*/ 2503487 h 1657"/>
              <a:gd name="T40" fmla="*/ 1031875 w 1852"/>
              <a:gd name="T41" fmla="*/ 2555875 h 1657"/>
              <a:gd name="T42" fmla="*/ 1084263 w 1852"/>
              <a:gd name="T43" fmla="*/ 2586037 h 1657"/>
              <a:gd name="T44" fmla="*/ 1136650 w 1852"/>
              <a:gd name="T45" fmla="*/ 2616200 h 1657"/>
              <a:gd name="T46" fmla="*/ 1209675 w 1852"/>
              <a:gd name="T47" fmla="*/ 2630487 h 1657"/>
              <a:gd name="T48" fmla="*/ 1284288 w 1852"/>
              <a:gd name="T49" fmla="*/ 2630487 h 1657"/>
              <a:gd name="T50" fmla="*/ 1373188 w 1852"/>
              <a:gd name="T51" fmla="*/ 2624137 h 1657"/>
              <a:gd name="T52" fmla="*/ 1455738 w 1852"/>
              <a:gd name="T53" fmla="*/ 2608262 h 1657"/>
              <a:gd name="T54" fmla="*/ 1536700 w 1852"/>
              <a:gd name="T55" fmla="*/ 2586037 h 1657"/>
              <a:gd name="T56" fmla="*/ 1611313 w 1852"/>
              <a:gd name="T57" fmla="*/ 2555875 h 1657"/>
              <a:gd name="T58" fmla="*/ 1716088 w 1852"/>
              <a:gd name="T59" fmla="*/ 2503487 h 1657"/>
              <a:gd name="T60" fmla="*/ 1760538 w 1852"/>
              <a:gd name="T61" fmla="*/ 2481262 h 1657"/>
              <a:gd name="T62" fmla="*/ 1789113 w 1852"/>
              <a:gd name="T63" fmla="*/ 2503487 h 1657"/>
              <a:gd name="T64" fmla="*/ 1878013 w 1852"/>
              <a:gd name="T65" fmla="*/ 2555875 h 1657"/>
              <a:gd name="T66" fmla="*/ 1930400 w 1852"/>
              <a:gd name="T67" fmla="*/ 2586037 h 1657"/>
              <a:gd name="T68" fmla="*/ 1982788 w 1852"/>
              <a:gd name="T69" fmla="*/ 2608262 h 1657"/>
              <a:gd name="T70" fmla="*/ 2041525 w 1852"/>
              <a:gd name="T71" fmla="*/ 2630487 h 1657"/>
              <a:gd name="T72" fmla="*/ 2101850 w 1852"/>
              <a:gd name="T73" fmla="*/ 2630487 h 1657"/>
              <a:gd name="T74" fmla="*/ 2160588 w 1852"/>
              <a:gd name="T75" fmla="*/ 2624137 h 1657"/>
              <a:gd name="T76" fmla="*/ 2220913 w 1852"/>
              <a:gd name="T77" fmla="*/ 2608262 h 1657"/>
              <a:gd name="T78" fmla="*/ 2279650 w 1852"/>
              <a:gd name="T79" fmla="*/ 2578100 h 1657"/>
              <a:gd name="T80" fmla="*/ 2338388 w 1852"/>
              <a:gd name="T81" fmla="*/ 2541587 h 1657"/>
              <a:gd name="T82" fmla="*/ 2420938 w 1852"/>
              <a:gd name="T83" fmla="*/ 2481262 h 1657"/>
              <a:gd name="T84" fmla="*/ 2457450 w 1852"/>
              <a:gd name="T85" fmla="*/ 2451100 h 1657"/>
              <a:gd name="T86" fmla="*/ 2540000 w 1852"/>
              <a:gd name="T87" fmla="*/ 2497137 h 1657"/>
              <a:gd name="T88" fmla="*/ 2614613 w 1852"/>
              <a:gd name="T89" fmla="*/ 2533650 h 1657"/>
              <a:gd name="T90" fmla="*/ 2651125 w 1852"/>
              <a:gd name="T91" fmla="*/ 2549525 h 1657"/>
              <a:gd name="T92" fmla="*/ 2687638 w 1852"/>
              <a:gd name="T93" fmla="*/ 2549525 h 1657"/>
              <a:gd name="T94" fmla="*/ 2732088 w 1852"/>
              <a:gd name="T95" fmla="*/ 2541587 h 1657"/>
              <a:gd name="T96" fmla="*/ 2770188 w 1852"/>
              <a:gd name="T97" fmla="*/ 2527300 h 1657"/>
              <a:gd name="T98" fmla="*/ 2851150 w 1852"/>
              <a:gd name="T99" fmla="*/ 2481262 h 1657"/>
              <a:gd name="T100" fmla="*/ 2917825 w 1852"/>
              <a:gd name="T101" fmla="*/ 2428875 h 1657"/>
              <a:gd name="T102" fmla="*/ 2940050 w 1852"/>
              <a:gd name="T103" fmla="*/ 2406650 h 1657"/>
              <a:gd name="T104" fmla="*/ 2071688 w 1852"/>
              <a:gd name="T105" fmla="*/ 0 h 1657"/>
              <a:gd name="T106" fmla="*/ 646113 w 1852"/>
              <a:gd name="T107" fmla="*/ 28575 h 165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852" h="1657">
                <a:moveTo>
                  <a:pt x="407" y="18"/>
                </a:moveTo>
                <a:lnTo>
                  <a:pt x="0" y="1389"/>
                </a:lnTo>
                <a:lnTo>
                  <a:pt x="51" y="1436"/>
                </a:lnTo>
                <a:lnTo>
                  <a:pt x="98" y="1469"/>
                </a:lnTo>
                <a:lnTo>
                  <a:pt x="121" y="1478"/>
                </a:lnTo>
                <a:lnTo>
                  <a:pt x="140" y="1483"/>
                </a:lnTo>
                <a:lnTo>
                  <a:pt x="159" y="1493"/>
                </a:lnTo>
                <a:lnTo>
                  <a:pt x="173" y="1507"/>
                </a:lnTo>
                <a:lnTo>
                  <a:pt x="210" y="1554"/>
                </a:lnTo>
                <a:lnTo>
                  <a:pt x="234" y="1577"/>
                </a:lnTo>
                <a:lnTo>
                  <a:pt x="267" y="1601"/>
                </a:lnTo>
                <a:lnTo>
                  <a:pt x="299" y="1615"/>
                </a:lnTo>
                <a:lnTo>
                  <a:pt x="346" y="1629"/>
                </a:lnTo>
                <a:lnTo>
                  <a:pt x="393" y="1629"/>
                </a:lnTo>
                <a:lnTo>
                  <a:pt x="440" y="1624"/>
                </a:lnTo>
                <a:lnTo>
                  <a:pt x="482" y="1615"/>
                </a:lnTo>
                <a:lnTo>
                  <a:pt x="519" y="1601"/>
                </a:lnTo>
                <a:lnTo>
                  <a:pt x="575" y="1573"/>
                </a:lnTo>
                <a:lnTo>
                  <a:pt x="599" y="1559"/>
                </a:lnTo>
                <a:lnTo>
                  <a:pt x="608" y="1577"/>
                </a:lnTo>
                <a:lnTo>
                  <a:pt x="650" y="1610"/>
                </a:lnTo>
                <a:lnTo>
                  <a:pt x="683" y="1629"/>
                </a:lnTo>
                <a:lnTo>
                  <a:pt x="716" y="1648"/>
                </a:lnTo>
                <a:lnTo>
                  <a:pt x="762" y="1657"/>
                </a:lnTo>
                <a:lnTo>
                  <a:pt x="809" y="1657"/>
                </a:lnTo>
                <a:lnTo>
                  <a:pt x="865" y="1653"/>
                </a:lnTo>
                <a:lnTo>
                  <a:pt x="917" y="1643"/>
                </a:lnTo>
                <a:lnTo>
                  <a:pt x="968" y="1629"/>
                </a:lnTo>
                <a:lnTo>
                  <a:pt x="1015" y="1610"/>
                </a:lnTo>
                <a:lnTo>
                  <a:pt x="1081" y="1577"/>
                </a:lnTo>
                <a:lnTo>
                  <a:pt x="1109" y="1563"/>
                </a:lnTo>
                <a:lnTo>
                  <a:pt x="1127" y="1577"/>
                </a:lnTo>
                <a:lnTo>
                  <a:pt x="1183" y="1610"/>
                </a:lnTo>
                <a:lnTo>
                  <a:pt x="1216" y="1629"/>
                </a:lnTo>
                <a:lnTo>
                  <a:pt x="1249" y="1643"/>
                </a:lnTo>
                <a:lnTo>
                  <a:pt x="1286" y="1657"/>
                </a:lnTo>
                <a:lnTo>
                  <a:pt x="1324" y="1657"/>
                </a:lnTo>
                <a:lnTo>
                  <a:pt x="1361" y="1653"/>
                </a:lnTo>
                <a:lnTo>
                  <a:pt x="1399" y="1643"/>
                </a:lnTo>
                <a:lnTo>
                  <a:pt x="1436" y="1624"/>
                </a:lnTo>
                <a:lnTo>
                  <a:pt x="1473" y="1601"/>
                </a:lnTo>
                <a:lnTo>
                  <a:pt x="1525" y="1563"/>
                </a:lnTo>
                <a:lnTo>
                  <a:pt x="1548" y="1544"/>
                </a:lnTo>
                <a:lnTo>
                  <a:pt x="1600" y="1573"/>
                </a:lnTo>
                <a:lnTo>
                  <a:pt x="1647" y="1596"/>
                </a:lnTo>
                <a:lnTo>
                  <a:pt x="1670" y="1606"/>
                </a:lnTo>
                <a:lnTo>
                  <a:pt x="1693" y="1606"/>
                </a:lnTo>
                <a:lnTo>
                  <a:pt x="1721" y="1601"/>
                </a:lnTo>
                <a:lnTo>
                  <a:pt x="1745" y="1592"/>
                </a:lnTo>
                <a:lnTo>
                  <a:pt x="1796" y="1563"/>
                </a:lnTo>
                <a:lnTo>
                  <a:pt x="1838" y="1530"/>
                </a:lnTo>
                <a:lnTo>
                  <a:pt x="1852" y="1516"/>
                </a:lnTo>
                <a:lnTo>
                  <a:pt x="1305" y="0"/>
                </a:lnTo>
                <a:lnTo>
                  <a:pt x="407" y="18"/>
                </a:lnTo>
                <a:close/>
              </a:path>
            </a:pathLst>
          </a:custGeom>
          <a:solidFill>
            <a:srgbClr val="FFFFFF"/>
          </a:solidFill>
          <a:ln w="523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1" name="Freeform 10"/>
          <p:cNvSpPr>
            <a:spLocks/>
          </p:cNvSpPr>
          <p:nvPr/>
        </p:nvSpPr>
        <p:spPr bwMode="auto">
          <a:xfrm>
            <a:off x="3511550" y="2273300"/>
            <a:ext cx="1952625" cy="1443038"/>
          </a:xfrm>
          <a:custGeom>
            <a:avLst/>
            <a:gdLst>
              <a:gd name="T0" fmla="*/ 0 w 1230"/>
              <a:gd name="T1" fmla="*/ 1443038 h 909"/>
              <a:gd name="T2" fmla="*/ 1952625 w 1230"/>
              <a:gd name="T3" fmla="*/ 1443038 h 909"/>
              <a:gd name="T4" fmla="*/ 1938338 w 1230"/>
              <a:gd name="T5" fmla="*/ 1271588 h 909"/>
              <a:gd name="T6" fmla="*/ 1901825 w 1230"/>
              <a:gd name="T7" fmla="*/ 882650 h 909"/>
              <a:gd name="T8" fmla="*/ 1879600 w 1230"/>
              <a:gd name="T9" fmla="*/ 658813 h 909"/>
              <a:gd name="T10" fmla="*/ 1841500 w 1230"/>
              <a:gd name="T11" fmla="*/ 449263 h 909"/>
              <a:gd name="T12" fmla="*/ 1804988 w 1230"/>
              <a:gd name="T13" fmla="*/ 269875 h 909"/>
              <a:gd name="T14" fmla="*/ 1782763 w 1230"/>
              <a:gd name="T15" fmla="*/ 201613 h 909"/>
              <a:gd name="T16" fmla="*/ 1760538 w 1230"/>
              <a:gd name="T17" fmla="*/ 157163 h 909"/>
              <a:gd name="T18" fmla="*/ 1716088 w 1230"/>
              <a:gd name="T19" fmla="*/ 90488 h 909"/>
              <a:gd name="T20" fmla="*/ 1663700 w 1230"/>
              <a:gd name="T21" fmla="*/ 38100 h 909"/>
              <a:gd name="T22" fmla="*/ 1611313 w 1230"/>
              <a:gd name="T23" fmla="*/ 15875 h 909"/>
              <a:gd name="T24" fmla="*/ 1558925 w 1230"/>
              <a:gd name="T25" fmla="*/ 0 h 909"/>
              <a:gd name="T26" fmla="*/ 1508125 w 1230"/>
              <a:gd name="T27" fmla="*/ 7938 h 909"/>
              <a:gd name="T28" fmla="*/ 1463675 w 1230"/>
              <a:gd name="T29" fmla="*/ 15875 h 909"/>
              <a:gd name="T30" fmla="*/ 1411288 w 1230"/>
              <a:gd name="T31" fmla="*/ 38100 h 909"/>
              <a:gd name="T32" fmla="*/ 1358900 w 1230"/>
              <a:gd name="T33" fmla="*/ 68263 h 909"/>
              <a:gd name="T34" fmla="*/ 1336675 w 1230"/>
              <a:gd name="T35" fmla="*/ 82550 h 909"/>
              <a:gd name="T36" fmla="*/ 1322388 w 1230"/>
              <a:gd name="T37" fmla="*/ 104775 h 909"/>
              <a:gd name="T38" fmla="*/ 1300163 w 1230"/>
              <a:gd name="T39" fmla="*/ 149225 h 909"/>
              <a:gd name="T40" fmla="*/ 1262063 w 1230"/>
              <a:gd name="T41" fmla="*/ 254000 h 909"/>
              <a:gd name="T42" fmla="*/ 1239838 w 1230"/>
              <a:gd name="T43" fmla="*/ 306388 h 909"/>
              <a:gd name="T44" fmla="*/ 1217613 w 1230"/>
              <a:gd name="T45" fmla="*/ 328613 h 909"/>
              <a:gd name="T46" fmla="*/ 1195388 w 1230"/>
              <a:gd name="T47" fmla="*/ 344488 h 909"/>
              <a:gd name="T48" fmla="*/ 1158875 w 1230"/>
              <a:gd name="T49" fmla="*/ 358775 h 909"/>
              <a:gd name="T50" fmla="*/ 1120775 w 1230"/>
              <a:gd name="T51" fmla="*/ 374650 h 909"/>
              <a:gd name="T52" fmla="*/ 1069975 w 1230"/>
              <a:gd name="T53" fmla="*/ 381000 h 909"/>
              <a:gd name="T54" fmla="*/ 1003300 w 1230"/>
              <a:gd name="T55" fmla="*/ 381000 h 909"/>
              <a:gd name="T56" fmla="*/ 906463 w 1230"/>
              <a:gd name="T57" fmla="*/ 374650 h 909"/>
              <a:gd name="T58" fmla="*/ 823913 w 1230"/>
              <a:gd name="T59" fmla="*/ 352425 h 909"/>
              <a:gd name="T60" fmla="*/ 773113 w 1230"/>
              <a:gd name="T61" fmla="*/ 322263 h 909"/>
              <a:gd name="T62" fmla="*/ 728663 w 1230"/>
              <a:gd name="T63" fmla="*/ 284163 h 909"/>
              <a:gd name="T64" fmla="*/ 698500 w 1230"/>
              <a:gd name="T65" fmla="*/ 239713 h 909"/>
              <a:gd name="T66" fmla="*/ 668338 w 1230"/>
              <a:gd name="T67" fmla="*/ 201613 h 909"/>
              <a:gd name="T68" fmla="*/ 638175 w 1230"/>
              <a:gd name="T69" fmla="*/ 157163 h 909"/>
              <a:gd name="T70" fmla="*/ 601663 w 1230"/>
              <a:gd name="T71" fmla="*/ 120650 h 909"/>
              <a:gd name="T72" fmla="*/ 542925 w 1230"/>
              <a:gd name="T73" fmla="*/ 74613 h 909"/>
              <a:gd name="T74" fmla="*/ 490538 w 1230"/>
              <a:gd name="T75" fmla="*/ 52388 h 909"/>
              <a:gd name="T76" fmla="*/ 438150 w 1230"/>
              <a:gd name="T77" fmla="*/ 38100 h 909"/>
              <a:gd name="T78" fmla="*/ 393700 w 1230"/>
              <a:gd name="T79" fmla="*/ 38100 h 909"/>
              <a:gd name="T80" fmla="*/ 357188 w 1230"/>
              <a:gd name="T81" fmla="*/ 52388 h 909"/>
              <a:gd name="T82" fmla="*/ 312738 w 1230"/>
              <a:gd name="T83" fmla="*/ 68263 h 909"/>
              <a:gd name="T84" fmla="*/ 230188 w 1230"/>
              <a:gd name="T85" fmla="*/ 120650 h 909"/>
              <a:gd name="T86" fmla="*/ 185738 w 1230"/>
              <a:gd name="T87" fmla="*/ 165100 h 909"/>
              <a:gd name="T88" fmla="*/ 141288 w 1230"/>
              <a:gd name="T89" fmla="*/ 231775 h 909"/>
              <a:gd name="T90" fmla="*/ 111125 w 1230"/>
              <a:gd name="T91" fmla="*/ 314325 h 909"/>
              <a:gd name="T92" fmla="*/ 82550 w 1230"/>
              <a:gd name="T93" fmla="*/ 404813 h 909"/>
              <a:gd name="T94" fmla="*/ 60325 w 1230"/>
              <a:gd name="T95" fmla="*/ 509588 h 909"/>
              <a:gd name="T96" fmla="*/ 44450 w 1230"/>
              <a:gd name="T97" fmla="*/ 620713 h 909"/>
              <a:gd name="T98" fmla="*/ 14288 w 1230"/>
              <a:gd name="T99" fmla="*/ 852488 h 909"/>
              <a:gd name="T100" fmla="*/ 7938 w 1230"/>
              <a:gd name="T101" fmla="*/ 1076325 h 909"/>
              <a:gd name="T102" fmla="*/ 0 w 1230"/>
              <a:gd name="T103" fmla="*/ 1263650 h 909"/>
              <a:gd name="T104" fmla="*/ 0 w 1230"/>
              <a:gd name="T105" fmla="*/ 1436688 h 909"/>
              <a:gd name="T106" fmla="*/ 0 w 1230"/>
              <a:gd name="T107" fmla="*/ 1443038 h 9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30" h="909">
                <a:moveTo>
                  <a:pt x="0" y="909"/>
                </a:moveTo>
                <a:lnTo>
                  <a:pt x="1230" y="909"/>
                </a:lnTo>
                <a:lnTo>
                  <a:pt x="1221" y="801"/>
                </a:lnTo>
                <a:lnTo>
                  <a:pt x="1198" y="556"/>
                </a:lnTo>
                <a:lnTo>
                  <a:pt x="1184" y="415"/>
                </a:lnTo>
                <a:lnTo>
                  <a:pt x="1160" y="283"/>
                </a:lnTo>
                <a:lnTo>
                  <a:pt x="1137" y="170"/>
                </a:lnTo>
                <a:lnTo>
                  <a:pt x="1123" y="127"/>
                </a:lnTo>
                <a:lnTo>
                  <a:pt x="1109" y="99"/>
                </a:lnTo>
                <a:lnTo>
                  <a:pt x="1081" y="57"/>
                </a:lnTo>
                <a:lnTo>
                  <a:pt x="1048" y="24"/>
                </a:lnTo>
                <a:lnTo>
                  <a:pt x="1015" y="10"/>
                </a:lnTo>
                <a:lnTo>
                  <a:pt x="982" y="0"/>
                </a:lnTo>
                <a:lnTo>
                  <a:pt x="950" y="5"/>
                </a:lnTo>
                <a:lnTo>
                  <a:pt x="922" y="10"/>
                </a:lnTo>
                <a:lnTo>
                  <a:pt x="889" y="24"/>
                </a:lnTo>
                <a:lnTo>
                  <a:pt x="856" y="43"/>
                </a:lnTo>
                <a:lnTo>
                  <a:pt x="842" y="52"/>
                </a:lnTo>
                <a:lnTo>
                  <a:pt x="833" y="66"/>
                </a:lnTo>
                <a:lnTo>
                  <a:pt x="819" y="94"/>
                </a:lnTo>
                <a:lnTo>
                  <a:pt x="795" y="160"/>
                </a:lnTo>
                <a:lnTo>
                  <a:pt x="781" y="193"/>
                </a:lnTo>
                <a:lnTo>
                  <a:pt x="767" y="207"/>
                </a:lnTo>
                <a:lnTo>
                  <a:pt x="753" y="217"/>
                </a:lnTo>
                <a:lnTo>
                  <a:pt x="730" y="226"/>
                </a:lnTo>
                <a:lnTo>
                  <a:pt x="706" y="236"/>
                </a:lnTo>
                <a:lnTo>
                  <a:pt x="674" y="240"/>
                </a:lnTo>
                <a:lnTo>
                  <a:pt x="632" y="240"/>
                </a:lnTo>
                <a:lnTo>
                  <a:pt x="571" y="236"/>
                </a:lnTo>
                <a:lnTo>
                  <a:pt x="519" y="222"/>
                </a:lnTo>
                <a:lnTo>
                  <a:pt x="487" y="203"/>
                </a:lnTo>
                <a:lnTo>
                  <a:pt x="459" y="179"/>
                </a:lnTo>
                <a:lnTo>
                  <a:pt x="440" y="151"/>
                </a:lnTo>
                <a:lnTo>
                  <a:pt x="421" y="127"/>
                </a:lnTo>
                <a:lnTo>
                  <a:pt x="402" y="99"/>
                </a:lnTo>
                <a:lnTo>
                  <a:pt x="379" y="76"/>
                </a:lnTo>
                <a:lnTo>
                  <a:pt x="342" y="47"/>
                </a:lnTo>
                <a:lnTo>
                  <a:pt x="309" y="33"/>
                </a:lnTo>
                <a:lnTo>
                  <a:pt x="276" y="24"/>
                </a:lnTo>
                <a:lnTo>
                  <a:pt x="248" y="24"/>
                </a:lnTo>
                <a:lnTo>
                  <a:pt x="225" y="33"/>
                </a:lnTo>
                <a:lnTo>
                  <a:pt x="197" y="43"/>
                </a:lnTo>
                <a:lnTo>
                  <a:pt x="145" y="76"/>
                </a:lnTo>
                <a:lnTo>
                  <a:pt x="117" y="104"/>
                </a:lnTo>
                <a:lnTo>
                  <a:pt x="89" y="146"/>
                </a:lnTo>
                <a:lnTo>
                  <a:pt x="70" y="198"/>
                </a:lnTo>
                <a:lnTo>
                  <a:pt x="52" y="255"/>
                </a:lnTo>
                <a:lnTo>
                  <a:pt x="38" y="321"/>
                </a:lnTo>
                <a:lnTo>
                  <a:pt x="28" y="391"/>
                </a:lnTo>
                <a:lnTo>
                  <a:pt x="9" y="537"/>
                </a:lnTo>
                <a:lnTo>
                  <a:pt x="5" y="678"/>
                </a:lnTo>
                <a:lnTo>
                  <a:pt x="0" y="796"/>
                </a:lnTo>
                <a:lnTo>
                  <a:pt x="0" y="905"/>
                </a:lnTo>
                <a:lnTo>
                  <a:pt x="0" y="909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2" name="Freeform 11"/>
          <p:cNvSpPr>
            <a:spLocks/>
          </p:cNvSpPr>
          <p:nvPr/>
        </p:nvSpPr>
        <p:spPr bwMode="auto">
          <a:xfrm>
            <a:off x="3533775" y="2295525"/>
            <a:ext cx="1952625" cy="1443038"/>
          </a:xfrm>
          <a:custGeom>
            <a:avLst/>
            <a:gdLst>
              <a:gd name="T0" fmla="*/ 0 w 1230"/>
              <a:gd name="T1" fmla="*/ 1443038 h 909"/>
              <a:gd name="T2" fmla="*/ 1952625 w 1230"/>
              <a:gd name="T3" fmla="*/ 1443038 h 909"/>
              <a:gd name="T4" fmla="*/ 1938338 w 1230"/>
              <a:gd name="T5" fmla="*/ 1271588 h 909"/>
              <a:gd name="T6" fmla="*/ 1901825 w 1230"/>
              <a:gd name="T7" fmla="*/ 882650 h 909"/>
              <a:gd name="T8" fmla="*/ 1879600 w 1230"/>
              <a:gd name="T9" fmla="*/ 658813 h 909"/>
              <a:gd name="T10" fmla="*/ 1841500 w 1230"/>
              <a:gd name="T11" fmla="*/ 449263 h 909"/>
              <a:gd name="T12" fmla="*/ 1804988 w 1230"/>
              <a:gd name="T13" fmla="*/ 269875 h 909"/>
              <a:gd name="T14" fmla="*/ 1782763 w 1230"/>
              <a:gd name="T15" fmla="*/ 203200 h 909"/>
              <a:gd name="T16" fmla="*/ 1760538 w 1230"/>
              <a:gd name="T17" fmla="*/ 157163 h 909"/>
              <a:gd name="T18" fmla="*/ 1716088 w 1230"/>
              <a:gd name="T19" fmla="*/ 90488 h 909"/>
              <a:gd name="T20" fmla="*/ 1663700 w 1230"/>
              <a:gd name="T21" fmla="*/ 38100 h 909"/>
              <a:gd name="T22" fmla="*/ 1611313 w 1230"/>
              <a:gd name="T23" fmla="*/ 15875 h 909"/>
              <a:gd name="T24" fmla="*/ 1560513 w 1230"/>
              <a:gd name="T25" fmla="*/ 0 h 909"/>
              <a:gd name="T26" fmla="*/ 1508125 w 1230"/>
              <a:gd name="T27" fmla="*/ 7938 h 909"/>
              <a:gd name="T28" fmla="*/ 1463675 w 1230"/>
              <a:gd name="T29" fmla="*/ 15875 h 909"/>
              <a:gd name="T30" fmla="*/ 1411288 w 1230"/>
              <a:gd name="T31" fmla="*/ 38100 h 909"/>
              <a:gd name="T32" fmla="*/ 1358900 w 1230"/>
              <a:gd name="T33" fmla="*/ 68263 h 909"/>
              <a:gd name="T34" fmla="*/ 1336675 w 1230"/>
              <a:gd name="T35" fmla="*/ 82550 h 909"/>
              <a:gd name="T36" fmla="*/ 1322388 w 1230"/>
              <a:gd name="T37" fmla="*/ 104775 h 909"/>
              <a:gd name="T38" fmla="*/ 1300163 w 1230"/>
              <a:gd name="T39" fmla="*/ 150813 h 909"/>
              <a:gd name="T40" fmla="*/ 1262063 w 1230"/>
              <a:gd name="T41" fmla="*/ 255588 h 909"/>
              <a:gd name="T42" fmla="*/ 1239838 w 1230"/>
              <a:gd name="T43" fmla="*/ 306388 h 909"/>
              <a:gd name="T44" fmla="*/ 1217613 w 1230"/>
              <a:gd name="T45" fmla="*/ 330200 h 909"/>
              <a:gd name="T46" fmla="*/ 1195388 w 1230"/>
              <a:gd name="T47" fmla="*/ 344488 h 909"/>
              <a:gd name="T48" fmla="*/ 1158875 w 1230"/>
              <a:gd name="T49" fmla="*/ 358775 h 909"/>
              <a:gd name="T50" fmla="*/ 1122363 w 1230"/>
              <a:gd name="T51" fmla="*/ 374650 h 909"/>
              <a:gd name="T52" fmla="*/ 1069975 w 1230"/>
              <a:gd name="T53" fmla="*/ 382588 h 909"/>
              <a:gd name="T54" fmla="*/ 1003300 w 1230"/>
              <a:gd name="T55" fmla="*/ 382588 h 909"/>
              <a:gd name="T56" fmla="*/ 906463 w 1230"/>
              <a:gd name="T57" fmla="*/ 374650 h 909"/>
              <a:gd name="T58" fmla="*/ 823913 w 1230"/>
              <a:gd name="T59" fmla="*/ 352425 h 909"/>
              <a:gd name="T60" fmla="*/ 773113 w 1230"/>
              <a:gd name="T61" fmla="*/ 322263 h 909"/>
              <a:gd name="T62" fmla="*/ 728663 w 1230"/>
              <a:gd name="T63" fmla="*/ 284163 h 909"/>
              <a:gd name="T64" fmla="*/ 698500 w 1230"/>
              <a:gd name="T65" fmla="*/ 239713 h 909"/>
              <a:gd name="T66" fmla="*/ 668338 w 1230"/>
              <a:gd name="T67" fmla="*/ 203200 h 909"/>
              <a:gd name="T68" fmla="*/ 638175 w 1230"/>
              <a:gd name="T69" fmla="*/ 157163 h 909"/>
              <a:gd name="T70" fmla="*/ 601663 w 1230"/>
              <a:gd name="T71" fmla="*/ 120650 h 909"/>
              <a:gd name="T72" fmla="*/ 542925 w 1230"/>
              <a:gd name="T73" fmla="*/ 74613 h 909"/>
              <a:gd name="T74" fmla="*/ 490538 w 1230"/>
              <a:gd name="T75" fmla="*/ 52388 h 909"/>
              <a:gd name="T76" fmla="*/ 438150 w 1230"/>
              <a:gd name="T77" fmla="*/ 38100 h 909"/>
              <a:gd name="T78" fmla="*/ 393700 w 1230"/>
              <a:gd name="T79" fmla="*/ 38100 h 909"/>
              <a:gd name="T80" fmla="*/ 357188 w 1230"/>
              <a:gd name="T81" fmla="*/ 52388 h 909"/>
              <a:gd name="T82" fmla="*/ 312738 w 1230"/>
              <a:gd name="T83" fmla="*/ 68263 h 909"/>
              <a:gd name="T84" fmla="*/ 230188 w 1230"/>
              <a:gd name="T85" fmla="*/ 120650 h 909"/>
              <a:gd name="T86" fmla="*/ 185738 w 1230"/>
              <a:gd name="T87" fmla="*/ 165100 h 909"/>
              <a:gd name="T88" fmla="*/ 141288 w 1230"/>
              <a:gd name="T89" fmla="*/ 231775 h 909"/>
              <a:gd name="T90" fmla="*/ 111125 w 1230"/>
              <a:gd name="T91" fmla="*/ 314325 h 909"/>
              <a:gd name="T92" fmla="*/ 82550 w 1230"/>
              <a:gd name="T93" fmla="*/ 404813 h 909"/>
              <a:gd name="T94" fmla="*/ 60325 w 1230"/>
              <a:gd name="T95" fmla="*/ 509588 h 909"/>
              <a:gd name="T96" fmla="*/ 44450 w 1230"/>
              <a:gd name="T97" fmla="*/ 620713 h 909"/>
              <a:gd name="T98" fmla="*/ 14288 w 1230"/>
              <a:gd name="T99" fmla="*/ 852488 h 909"/>
              <a:gd name="T100" fmla="*/ 7938 w 1230"/>
              <a:gd name="T101" fmla="*/ 1077913 h 909"/>
              <a:gd name="T102" fmla="*/ 0 w 1230"/>
              <a:gd name="T103" fmla="*/ 1263650 h 909"/>
              <a:gd name="T104" fmla="*/ 0 w 1230"/>
              <a:gd name="T105" fmla="*/ 1443038 h 90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30" h="909">
                <a:moveTo>
                  <a:pt x="0" y="909"/>
                </a:moveTo>
                <a:lnTo>
                  <a:pt x="1230" y="909"/>
                </a:lnTo>
                <a:lnTo>
                  <a:pt x="1221" y="801"/>
                </a:lnTo>
                <a:lnTo>
                  <a:pt x="1198" y="556"/>
                </a:lnTo>
                <a:lnTo>
                  <a:pt x="1184" y="415"/>
                </a:lnTo>
                <a:lnTo>
                  <a:pt x="1160" y="283"/>
                </a:lnTo>
                <a:lnTo>
                  <a:pt x="1137" y="170"/>
                </a:lnTo>
                <a:lnTo>
                  <a:pt x="1123" y="128"/>
                </a:lnTo>
                <a:lnTo>
                  <a:pt x="1109" y="99"/>
                </a:lnTo>
                <a:lnTo>
                  <a:pt x="1081" y="57"/>
                </a:lnTo>
                <a:lnTo>
                  <a:pt x="1048" y="24"/>
                </a:lnTo>
                <a:lnTo>
                  <a:pt x="1015" y="10"/>
                </a:lnTo>
                <a:lnTo>
                  <a:pt x="983" y="0"/>
                </a:lnTo>
                <a:lnTo>
                  <a:pt x="950" y="5"/>
                </a:lnTo>
                <a:lnTo>
                  <a:pt x="922" y="10"/>
                </a:lnTo>
                <a:lnTo>
                  <a:pt x="889" y="24"/>
                </a:lnTo>
                <a:lnTo>
                  <a:pt x="856" y="43"/>
                </a:lnTo>
                <a:lnTo>
                  <a:pt x="842" y="52"/>
                </a:lnTo>
                <a:lnTo>
                  <a:pt x="833" y="66"/>
                </a:lnTo>
                <a:lnTo>
                  <a:pt x="819" y="95"/>
                </a:lnTo>
                <a:lnTo>
                  <a:pt x="795" y="161"/>
                </a:lnTo>
                <a:lnTo>
                  <a:pt x="781" y="193"/>
                </a:lnTo>
                <a:lnTo>
                  <a:pt x="767" y="208"/>
                </a:lnTo>
                <a:lnTo>
                  <a:pt x="753" y="217"/>
                </a:lnTo>
                <a:lnTo>
                  <a:pt x="730" y="226"/>
                </a:lnTo>
                <a:lnTo>
                  <a:pt x="707" y="236"/>
                </a:lnTo>
                <a:lnTo>
                  <a:pt x="674" y="241"/>
                </a:lnTo>
                <a:lnTo>
                  <a:pt x="632" y="241"/>
                </a:lnTo>
                <a:lnTo>
                  <a:pt x="571" y="236"/>
                </a:lnTo>
                <a:lnTo>
                  <a:pt x="519" y="222"/>
                </a:lnTo>
                <a:lnTo>
                  <a:pt x="487" y="203"/>
                </a:lnTo>
                <a:lnTo>
                  <a:pt x="459" y="179"/>
                </a:lnTo>
                <a:lnTo>
                  <a:pt x="440" y="151"/>
                </a:lnTo>
                <a:lnTo>
                  <a:pt x="421" y="128"/>
                </a:lnTo>
                <a:lnTo>
                  <a:pt x="402" y="99"/>
                </a:lnTo>
                <a:lnTo>
                  <a:pt x="379" y="76"/>
                </a:lnTo>
                <a:lnTo>
                  <a:pt x="342" y="47"/>
                </a:lnTo>
                <a:lnTo>
                  <a:pt x="309" y="33"/>
                </a:lnTo>
                <a:lnTo>
                  <a:pt x="276" y="24"/>
                </a:lnTo>
                <a:lnTo>
                  <a:pt x="248" y="24"/>
                </a:lnTo>
                <a:lnTo>
                  <a:pt x="225" y="33"/>
                </a:lnTo>
                <a:lnTo>
                  <a:pt x="197" y="43"/>
                </a:lnTo>
                <a:lnTo>
                  <a:pt x="145" y="76"/>
                </a:lnTo>
                <a:lnTo>
                  <a:pt x="117" y="104"/>
                </a:lnTo>
                <a:lnTo>
                  <a:pt x="89" y="146"/>
                </a:lnTo>
                <a:lnTo>
                  <a:pt x="70" y="198"/>
                </a:lnTo>
                <a:lnTo>
                  <a:pt x="52" y="255"/>
                </a:lnTo>
                <a:lnTo>
                  <a:pt x="38" y="321"/>
                </a:lnTo>
                <a:lnTo>
                  <a:pt x="28" y="391"/>
                </a:lnTo>
                <a:lnTo>
                  <a:pt x="9" y="537"/>
                </a:lnTo>
                <a:lnTo>
                  <a:pt x="5" y="679"/>
                </a:lnTo>
                <a:lnTo>
                  <a:pt x="0" y="796"/>
                </a:lnTo>
                <a:lnTo>
                  <a:pt x="0" y="909"/>
                </a:lnTo>
                <a:close/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Line 12"/>
          <p:cNvSpPr>
            <a:spLocks noChangeShapeType="1"/>
          </p:cNvSpPr>
          <p:nvPr/>
        </p:nvSpPr>
        <p:spPr bwMode="auto">
          <a:xfrm>
            <a:off x="3994150" y="3194050"/>
            <a:ext cx="1092200" cy="6350"/>
          </a:xfrm>
          <a:prstGeom prst="line">
            <a:avLst/>
          </a:prstGeom>
          <a:noFill/>
          <a:ln w="523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13"/>
          <p:cNvSpPr>
            <a:spLocks/>
          </p:cNvSpPr>
          <p:nvPr/>
        </p:nvSpPr>
        <p:spPr bwMode="auto">
          <a:xfrm>
            <a:off x="4329113" y="2797175"/>
            <a:ext cx="214312" cy="979488"/>
          </a:xfrm>
          <a:custGeom>
            <a:avLst/>
            <a:gdLst>
              <a:gd name="T0" fmla="*/ 0 w 135"/>
              <a:gd name="T1" fmla="*/ 373063 h 617"/>
              <a:gd name="T2" fmla="*/ 6350 w 135"/>
              <a:gd name="T3" fmla="*/ 306388 h 617"/>
              <a:gd name="T4" fmla="*/ 22225 w 135"/>
              <a:gd name="T5" fmla="*/ 231775 h 617"/>
              <a:gd name="T6" fmla="*/ 58737 w 135"/>
              <a:gd name="T7" fmla="*/ 149225 h 617"/>
              <a:gd name="T8" fmla="*/ 80962 w 135"/>
              <a:gd name="T9" fmla="*/ 104775 h 617"/>
              <a:gd name="T10" fmla="*/ 103187 w 135"/>
              <a:gd name="T11" fmla="*/ 74613 h 617"/>
              <a:gd name="T12" fmla="*/ 155575 w 135"/>
              <a:gd name="T13" fmla="*/ 30163 h 617"/>
              <a:gd name="T14" fmla="*/ 192087 w 135"/>
              <a:gd name="T15" fmla="*/ 7938 h 617"/>
              <a:gd name="T16" fmla="*/ 214312 w 135"/>
              <a:gd name="T17" fmla="*/ 0 h 617"/>
              <a:gd name="T18" fmla="*/ 214312 w 135"/>
              <a:gd name="T19" fmla="*/ 979488 h 6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5" h="617">
                <a:moveTo>
                  <a:pt x="0" y="235"/>
                </a:moveTo>
                <a:lnTo>
                  <a:pt x="4" y="193"/>
                </a:lnTo>
                <a:lnTo>
                  <a:pt x="14" y="146"/>
                </a:lnTo>
                <a:lnTo>
                  <a:pt x="37" y="94"/>
                </a:lnTo>
                <a:lnTo>
                  <a:pt x="51" y="66"/>
                </a:lnTo>
                <a:lnTo>
                  <a:pt x="65" y="47"/>
                </a:lnTo>
                <a:lnTo>
                  <a:pt x="98" y="19"/>
                </a:lnTo>
                <a:lnTo>
                  <a:pt x="121" y="5"/>
                </a:lnTo>
                <a:lnTo>
                  <a:pt x="135" y="0"/>
                </a:lnTo>
                <a:lnTo>
                  <a:pt x="135" y="617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14"/>
          <p:cNvSpPr>
            <a:spLocks/>
          </p:cNvSpPr>
          <p:nvPr/>
        </p:nvSpPr>
        <p:spPr bwMode="auto">
          <a:xfrm>
            <a:off x="4543425" y="2797175"/>
            <a:ext cx="223838" cy="381000"/>
          </a:xfrm>
          <a:custGeom>
            <a:avLst/>
            <a:gdLst>
              <a:gd name="T0" fmla="*/ 223838 w 141"/>
              <a:gd name="T1" fmla="*/ 381000 h 240"/>
              <a:gd name="T2" fmla="*/ 215900 w 141"/>
              <a:gd name="T3" fmla="*/ 314325 h 240"/>
              <a:gd name="T4" fmla="*/ 207963 w 141"/>
              <a:gd name="T5" fmla="*/ 246063 h 240"/>
              <a:gd name="T6" fmla="*/ 185738 w 141"/>
              <a:gd name="T7" fmla="*/ 171450 h 240"/>
              <a:gd name="T8" fmla="*/ 171450 w 141"/>
              <a:gd name="T9" fmla="*/ 134938 h 240"/>
              <a:gd name="T10" fmla="*/ 141288 w 141"/>
              <a:gd name="T11" fmla="*/ 104775 h 240"/>
              <a:gd name="T12" fmla="*/ 82550 w 141"/>
              <a:gd name="T13" fmla="*/ 44450 h 240"/>
              <a:gd name="T14" fmla="*/ 22225 w 141"/>
              <a:gd name="T15" fmla="*/ 14288 h 240"/>
              <a:gd name="T16" fmla="*/ 0 w 141"/>
              <a:gd name="T17" fmla="*/ 0 h 2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" h="240">
                <a:moveTo>
                  <a:pt x="141" y="240"/>
                </a:moveTo>
                <a:lnTo>
                  <a:pt x="136" y="198"/>
                </a:lnTo>
                <a:lnTo>
                  <a:pt x="131" y="155"/>
                </a:lnTo>
                <a:lnTo>
                  <a:pt x="117" y="108"/>
                </a:lnTo>
                <a:lnTo>
                  <a:pt x="108" y="85"/>
                </a:lnTo>
                <a:lnTo>
                  <a:pt x="89" y="66"/>
                </a:lnTo>
                <a:lnTo>
                  <a:pt x="52" y="28"/>
                </a:lnTo>
                <a:lnTo>
                  <a:pt x="14" y="9"/>
                </a:lnTo>
                <a:lnTo>
                  <a:pt x="0" y="0"/>
                </a:lnTo>
              </a:path>
            </a:pathLst>
          </a:custGeom>
          <a:noFill/>
          <a:ln w="523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Line 15"/>
          <p:cNvSpPr>
            <a:spLocks noChangeShapeType="1"/>
          </p:cNvSpPr>
          <p:nvPr/>
        </p:nvSpPr>
        <p:spPr bwMode="auto">
          <a:xfrm flipV="1">
            <a:off x="3370263" y="4329113"/>
            <a:ext cx="446087" cy="1757362"/>
          </a:xfrm>
          <a:prstGeom prst="line">
            <a:avLst/>
          </a:prstGeom>
          <a:noFill/>
          <a:ln w="587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Line 16"/>
          <p:cNvSpPr>
            <a:spLocks noChangeShapeType="1"/>
          </p:cNvSpPr>
          <p:nvPr/>
        </p:nvSpPr>
        <p:spPr bwMode="auto">
          <a:xfrm flipV="1">
            <a:off x="4098925" y="4121150"/>
            <a:ext cx="95250" cy="2085975"/>
          </a:xfrm>
          <a:prstGeom prst="line">
            <a:avLst/>
          </a:prstGeom>
          <a:noFill/>
          <a:ln w="523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Line 17"/>
          <p:cNvSpPr>
            <a:spLocks noChangeShapeType="1"/>
          </p:cNvSpPr>
          <p:nvPr/>
        </p:nvSpPr>
        <p:spPr bwMode="auto">
          <a:xfrm flipH="1" flipV="1">
            <a:off x="4684713" y="4217988"/>
            <a:ext cx="223837" cy="1995487"/>
          </a:xfrm>
          <a:prstGeom prst="line">
            <a:avLst/>
          </a:prstGeom>
          <a:noFill/>
          <a:ln w="523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Line 18"/>
          <p:cNvSpPr>
            <a:spLocks noChangeShapeType="1"/>
          </p:cNvSpPr>
          <p:nvPr/>
        </p:nvSpPr>
        <p:spPr bwMode="auto">
          <a:xfrm flipH="1" flipV="1">
            <a:off x="5211763" y="4352925"/>
            <a:ext cx="393700" cy="1830388"/>
          </a:xfrm>
          <a:prstGeom prst="line">
            <a:avLst/>
          </a:prstGeom>
          <a:noFill/>
          <a:ln w="587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Freeform 19"/>
          <p:cNvSpPr>
            <a:spLocks/>
          </p:cNvSpPr>
          <p:nvPr/>
        </p:nvSpPr>
        <p:spPr bwMode="auto">
          <a:xfrm>
            <a:off x="3883025" y="1384300"/>
            <a:ext cx="1150938" cy="1143000"/>
          </a:xfrm>
          <a:custGeom>
            <a:avLst/>
            <a:gdLst>
              <a:gd name="T0" fmla="*/ 1150938 w 725"/>
              <a:gd name="T1" fmla="*/ 574675 h 720"/>
              <a:gd name="T2" fmla="*/ 1150938 w 725"/>
              <a:gd name="T3" fmla="*/ 635000 h 720"/>
              <a:gd name="T4" fmla="*/ 1136650 w 725"/>
              <a:gd name="T5" fmla="*/ 687388 h 720"/>
              <a:gd name="T6" fmla="*/ 1128713 w 725"/>
              <a:gd name="T7" fmla="*/ 747713 h 720"/>
              <a:gd name="T8" fmla="*/ 1106488 w 725"/>
              <a:gd name="T9" fmla="*/ 800100 h 720"/>
              <a:gd name="T10" fmla="*/ 1054100 w 725"/>
              <a:gd name="T11" fmla="*/ 896938 h 720"/>
              <a:gd name="T12" fmla="*/ 981075 w 725"/>
              <a:gd name="T13" fmla="*/ 979488 h 720"/>
              <a:gd name="T14" fmla="*/ 898525 w 725"/>
              <a:gd name="T15" fmla="*/ 1046163 h 720"/>
              <a:gd name="T16" fmla="*/ 801688 w 725"/>
              <a:gd name="T17" fmla="*/ 1098550 h 720"/>
              <a:gd name="T18" fmla="*/ 749300 w 725"/>
              <a:gd name="T19" fmla="*/ 1120775 h 720"/>
              <a:gd name="T20" fmla="*/ 690563 w 725"/>
              <a:gd name="T21" fmla="*/ 1136650 h 720"/>
              <a:gd name="T22" fmla="*/ 638175 w 725"/>
              <a:gd name="T23" fmla="*/ 1143000 h 720"/>
              <a:gd name="T24" fmla="*/ 579438 w 725"/>
              <a:gd name="T25" fmla="*/ 1143000 h 720"/>
              <a:gd name="T26" fmla="*/ 519113 w 725"/>
              <a:gd name="T27" fmla="*/ 1143000 h 720"/>
              <a:gd name="T28" fmla="*/ 460375 w 725"/>
              <a:gd name="T29" fmla="*/ 1136650 h 720"/>
              <a:gd name="T30" fmla="*/ 407988 w 725"/>
              <a:gd name="T31" fmla="*/ 1120775 h 720"/>
              <a:gd name="T32" fmla="*/ 357188 w 725"/>
              <a:gd name="T33" fmla="*/ 1098550 h 720"/>
              <a:gd name="T34" fmla="*/ 260350 w 725"/>
              <a:gd name="T35" fmla="*/ 1046163 h 720"/>
              <a:gd name="T36" fmla="*/ 171450 w 725"/>
              <a:gd name="T37" fmla="*/ 979488 h 720"/>
              <a:gd name="T38" fmla="*/ 103188 w 725"/>
              <a:gd name="T39" fmla="*/ 896938 h 720"/>
              <a:gd name="T40" fmla="*/ 52388 w 725"/>
              <a:gd name="T41" fmla="*/ 800100 h 720"/>
              <a:gd name="T42" fmla="*/ 30163 w 725"/>
              <a:gd name="T43" fmla="*/ 747713 h 720"/>
              <a:gd name="T44" fmla="*/ 14288 w 725"/>
              <a:gd name="T45" fmla="*/ 687388 h 720"/>
              <a:gd name="T46" fmla="*/ 7938 w 725"/>
              <a:gd name="T47" fmla="*/ 635000 h 720"/>
              <a:gd name="T48" fmla="*/ 0 w 725"/>
              <a:gd name="T49" fmla="*/ 574675 h 720"/>
              <a:gd name="T50" fmla="*/ 7938 w 725"/>
              <a:gd name="T51" fmla="*/ 515938 h 720"/>
              <a:gd name="T52" fmla="*/ 14288 w 725"/>
              <a:gd name="T53" fmla="*/ 455613 h 720"/>
              <a:gd name="T54" fmla="*/ 30163 w 725"/>
              <a:gd name="T55" fmla="*/ 403225 h 720"/>
              <a:gd name="T56" fmla="*/ 52388 w 725"/>
              <a:gd name="T57" fmla="*/ 350838 h 720"/>
              <a:gd name="T58" fmla="*/ 103188 w 725"/>
              <a:gd name="T59" fmla="*/ 254000 h 720"/>
              <a:gd name="T60" fmla="*/ 171450 w 725"/>
              <a:gd name="T61" fmla="*/ 171450 h 720"/>
              <a:gd name="T62" fmla="*/ 260350 w 725"/>
              <a:gd name="T63" fmla="*/ 96838 h 720"/>
              <a:gd name="T64" fmla="*/ 357188 w 725"/>
              <a:gd name="T65" fmla="*/ 44450 h 720"/>
              <a:gd name="T66" fmla="*/ 407988 w 725"/>
              <a:gd name="T67" fmla="*/ 30163 h 720"/>
              <a:gd name="T68" fmla="*/ 460375 w 725"/>
              <a:gd name="T69" fmla="*/ 14288 h 720"/>
              <a:gd name="T70" fmla="*/ 519113 w 725"/>
              <a:gd name="T71" fmla="*/ 7938 h 720"/>
              <a:gd name="T72" fmla="*/ 579438 w 725"/>
              <a:gd name="T73" fmla="*/ 0 h 720"/>
              <a:gd name="T74" fmla="*/ 638175 w 725"/>
              <a:gd name="T75" fmla="*/ 7938 h 720"/>
              <a:gd name="T76" fmla="*/ 690563 w 725"/>
              <a:gd name="T77" fmla="*/ 14288 h 720"/>
              <a:gd name="T78" fmla="*/ 749300 w 725"/>
              <a:gd name="T79" fmla="*/ 30163 h 720"/>
              <a:gd name="T80" fmla="*/ 801688 w 725"/>
              <a:gd name="T81" fmla="*/ 44450 h 720"/>
              <a:gd name="T82" fmla="*/ 898525 w 725"/>
              <a:gd name="T83" fmla="*/ 96838 h 720"/>
              <a:gd name="T84" fmla="*/ 981075 w 725"/>
              <a:gd name="T85" fmla="*/ 171450 h 720"/>
              <a:gd name="T86" fmla="*/ 1054100 w 725"/>
              <a:gd name="T87" fmla="*/ 254000 h 720"/>
              <a:gd name="T88" fmla="*/ 1106488 w 725"/>
              <a:gd name="T89" fmla="*/ 350838 h 720"/>
              <a:gd name="T90" fmla="*/ 1128713 w 725"/>
              <a:gd name="T91" fmla="*/ 403225 h 720"/>
              <a:gd name="T92" fmla="*/ 1136650 w 725"/>
              <a:gd name="T93" fmla="*/ 455613 h 720"/>
              <a:gd name="T94" fmla="*/ 1150938 w 725"/>
              <a:gd name="T95" fmla="*/ 515938 h 720"/>
              <a:gd name="T96" fmla="*/ 1150938 w 725"/>
              <a:gd name="T97" fmla="*/ 568325 h 720"/>
              <a:gd name="T98" fmla="*/ 1150938 w 725"/>
              <a:gd name="T99" fmla="*/ 574675 h 72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725" h="720">
                <a:moveTo>
                  <a:pt x="725" y="362"/>
                </a:moveTo>
                <a:lnTo>
                  <a:pt x="725" y="400"/>
                </a:lnTo>
                <a:lnTo>
                  <a:pt x="716" y="433"/>
                </a:lnTo>
                <a:lnTo>
                  <a:pt x="711" y="471"/>
                </a:lnTo>
                <a:lnTo>
                  <a:pt x="697" y="504"/>
                </a:lnTo>
                <a:lnTo>
                  <a:pt x="664" y="565"/>
                </a:lnTo>
                <a:lnTo>
                  <a:pt x="618" y="617"/>
                </a:lnTo>
                <a:lnTo>
                  <a:pt x="566" y="659"/>
                </a:lnTo>
                <a:lnTo>
                  <a:pt x="505" y="692"/>
                </a:lnTo>
                <a:lnTo>
                  <a:pt x="472" y="706"/>
                </a:lnTo>
                <a:lnTo>
                  <a:pt x="435" y="716"/>
                </a:lnTo>
                <a:lnTo>
                  <a:pt x="402" y="720"/>
                </a:lnTo>
                <a:lnTo>
                  <a:pt x="365" y="720"/>
                </a:lnTo>
                <a:lnTo>
                  <a:pt x="327" y="720"/>
                </a:lnTo>
                <a:lnTo>
                  <a:pt x="290" y="716"/>
                </a:lnTo>
                <a:lnTo>
                  <a:pt x="257" y="706"/>
                </a:lnTo>
                <a:lnTo>
                  <a:pt x="225" y="692"/>
                </a:lnTo>
                <a:lnTo>
                  <a:pt x="164" y="659"/>
                </a:lnTo>
                <a:lnTo>
                  <a:pt x="108" y="617"/>
                </a:lnTo>
                <a:lnTo>
                  <a:pt x="65" y="565"/>
                </a:lnTo>
                <a:lnTo>
                  <a:pt x="33" y="504"/>
                </a:lnTo>
                <a:lnTo>
                  <a:pt x="19" y="471"/>
                </a:lnTo>
                <a:lnTo>
                  <a:pt x="9" y="433"/>
                </a:lnTo>
                <a:lnTo>
                  <a:pt x="5" y="400"/>
                </a:lnTo>
                <a:lnTo>
                  <a:pt x="0" y="362"/>
                </a:lnTo>
                <a:lnTo>
                  <a:pt x="5" y="325"/>
                </a:lnTo>
                <a:lnTo>
                  <a:pt x="9" y="287"/>
                </a:lnTo>
                <a:lnTo>
                  <a:pt x="19" y="254"/>
                </a:lnTo>
                <a:lnTo>
                  <a:pt x="33" y="221"/>
                </a:lnTo>
                <a:lnTo>
                  <a:pt x="65" y="160"/>
                </a:lnTo>
                <a:lnTo>
                  <a:pt x="108" y="108"/>
                </a:lnTo>
                <a:lnTo>
                  <a:pt x="164" y="61"/>
                </a:lnTo>
                <a:lnTo>
                  <a:pt x="225" y="28"/>
                </a:lnTo>
                <a:lnTo>
                  <a:pt x="257" y="19"/>
                </a:lnTo>
                <a:lnTo>
                  <a:pt x="290" y="9"/>
                </a:lnTo>
                <a:lnTo>
                  <a:pt x="327" y="5"/>
                </a:lnTo>
                <a:lnTo>
                  <a:pt x="365" y="0"/>
                </a:lnTo>
                <a:lnTo>
                  <a:pt x="402" y="5"/>
                </a:lnTo>
                <a:lnTo>
                  <a:pt x="435" y="9"/>
                </a:lnTo>
                <a:lnTo>
                  <a:pt x="472" y="19"/>
                </a:lnTo>
                <a:lnTo>
                  <a:pt x="505" y="28"/>
                </a:lnTo>
                <a:lnTo>
                  <a:pt x="566" y="61"/>
                </a:lnTo>
                <a:lnTo>
                  <a:pt x="618" y="108"/>
                </a:lnTo>
                <a:lnTo>
                  <a:pt x="664" y="160"/>
                </a:lnTo>
                <a:lnTo>
                  <a:pt x="697" y="221"/>
                </a:lnTo>
                <a:lnTo>
                  <a:pt x="711" y="254"/>
                </a:lnTo>
                <a:lnTo>
                  <a:pt x="716" y="287"/>
                </a:lnTo>
                <a:lnTo>
                  <a:pt x="725" y="325"/>
                </a:lnTo>
                <a:lnTo>
                  <a:pt x="725" y="358"/>
                </a:lnTo>
                <a:lnTo>
                  <a:pt x="725" y="36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81" name="Freeform 20"/>
          <p:cNvSpPr>
            <a:spLocks/>
          </p:cNvSpPr>
          <p:nvPr/>
        </p:nvSpPr>
        <p:spPr bwMode="auto">
          <a:xfrm>
            <a:off x="3905250" y="1406525"/>
            <a:ext cx="1150938" cy="1144588"/>
          </a:xfrm>
          <a:custGeom>
            <a:avLst/>
            <a:gdLst>
              <a:gd name="T0" fmla="*/ 1150938 w 725"/>
              <a:gd name="T1" fmla="*/ 576263 h 721"/>
              <a:gd name="T2" fmla="*/ 1150938 w 725"/>
              <a:gd name="T3" fmla="*/ 635000 h 721"/>
              <a:gd name="T4" fmla="*/ 1136650 w 725"/>
              <a:gd name="T5" fmla="*/ 687388 h 721"/>
              <a:gd name="T6" fmla="*/ 1128713 w 725"/>
              <a:gd name="T7" fmla="*/ 747713 h 721"/>
              <a:gd name="T8" fmla="*/ 1106488 w 725"/>
              <a:gd name="T9" fmla="*/ 800100 h 721"/>
              <a:gd name="T10" fmla="*/ 1054100 w 725"/>
              <a:gd name="T11" fmla="*/ 896938 h 721"/>
              <a:gd name="T12" fmla="*/ 981075 w 725"/>
              <a:gd name="T13" fmla="*/ 979488 h 721"/>
              <a:gd name="T14" fmla="*/ 898525 w 725"/>
              <a:gd name="T15" fmla="*/ 1046163 h 721"/>
              <a:gd name="T16" fmla="*/ 801688 w 725"/>
              <a:gd name="T17" fmla="*/ 1098550 h 721"/>
              <a:gd name="T18" fmla="*/ 750888 w 725"/>
              <a:gd name="T19" fmla="*/ 1120775 h 721"/>
              <a:gd name="T20" fmla="*/ 690563 w 725"/>
              <a:gd name="T21" fmla="*/ 1136650 h 721"/>
              <a:gd name="T22" fmla="*/ 638175 w 725"/>
              <a:gd name="T23" fmla="*/ 1144588 h 721"/>
              <a:gd name="T24" fmla="*/ 579438 w 725"/>
              <a:gd name="T25" fmla="*/ 1144588 h 721"/>
              <a:gd name="T26" fmla="*/ 520700 w 725"/>
              <a:gd name="T27" fmla="*/ 1144588 h 721"/>
              <a:gd name="T28" fmla="*/ 460375 w 725"/>
              <a:gd name="T29" fmla="*/ 1136650 h 721"/>
              <a:gd name="T30" fmla="*/ 407988 w 725"/>
              <a:gd name="T31" fmla="*/ 1120775 h 721"/>
              <a:gd name="T32" fmla="*/ 357188 w 725"/>
              <a:gd name="T33" fmla="*/ 1098550 h 721"/>
              <a:gd name="T34" fmla="*/ 260350 w 725"/>
              <a:gd name="T35" fmla="*/ 1046163 h 721"/>
              <a:gd name="T36" fmla="*/ 171450 w 725"/>
              <a:gd name="T37" fmla="*/ 979488 h 721"/>
              <a:gd name="T38" fmla="*/ 104775 w 725"/>
              <a:gd name="T39" fmla="*/ 896938 h 721"/>
              <a:gd name="T40" fmla="*/ 52388 w 725"/>
              <a:gd name="T41" fmla="*/ 800100 h 721"/>
              <a:gd name="T42" fmla="*/ 30163 w 725"/>
              <a:gd name="T43" fmla="*/ 747713 h 721"/>
              <a:gd name="T44" fmla="*/ 14288 w 725"/>
              <a:gd name="T45" fmla="*/ 687388 h 721"/>
              <a:gd name="T46" fmla="*/ 7938 w 725"/>
              <a:gd name="T47" fmla="*/ 635000 h 721"/>
              <a:gd name="T48" fmla="*/ 0 w 725"/>
              <a:gd name="T49" fmla="*/ 576263 h 721"/>
              <a:gd name="T50" fmla="*/ 7938 w 725"/>
              <a:gd name="T51" fmla="*/ 515938 h 721"/>
              <a:gd name="T52" fmla="*/ 14288 w 725"/>
              <a:gd name="T53" fmla="*/ 455613 h 721"/>
              <a:gd name="T54" fmla="*/ 30163 w 725"/>
              <a:gd name="T55" fmla="*/ 403225 h 721"/>
              <a:gd name="T56" fmla="*/ 52388 w 725"/>
              <a:gd name="T57" fmla="*/ 350838 h 721"/>
              <a:gd name="T58" fmla="*/ 104775 w 725"/>
              <a:gd name="T59" fmla="*/ 254000 h 721"/>
              <a:gd name="T60" fmla="*/ 171450 w 725"/>
              <a:gd name="T61" fmla="*/ 171450 h 721"/>
              <a:gd name="T62" fmla="*/ 260350 w 725"/>
              <a:gd name="T63" fmla="*/ 96838 h 721"/>
              <a:gd name="T64" fmla="*/ 357188 w 725"/>
              <a:gd name="T65" fmla="*/ 44450 h 721"/>
              <a:gd name="T66" fmla="*/ 407988 w 725"/>
              <a:gd name="T67" fmla="*/ 30163 h 721"/>
              <a:gd name="T68" fmla="*/ 460375 w 725"/>
              <a:gd name="T69" fmla="*/ 14288 h 721"/>
              <a:gd name="T70" fmla="*/ 520700 w 725"/>
              <a:gd name="T71" fmla="*/ 7938 h 721"/>
              <a:gd name="T72" fmla="*/ 579438 w 725"/>
              <a:gd name="T73" fmla="*/ 0 h 721"/>
              <a:gd name="T74" fmla="*/ 638175 w 725"/>
              <a:gd name="T75" fmla="*/ 7938 h 721"/>
              <a:gd name="T76" fmla="*/ 690563 w 725"/>
              <a:gd name="T77" fmla="*/ 14288 h 721"/>
              <a:gd name="T78" fmla="*/ 750888 w 725"/>
              <a:gd name="T79" fmla="*/ 30163 h 721"/>
              <a:gd name="T80" fmla="*/ 801688 w 725"/>
              <a:gd name="T81" fmla="*/ 44450 h 721"/>
              <a:gd name="T82" fmla="*/ 898525 w 725"/>
              <a:gd name="T83" fmla="*/ 96838 h 721"/>
              <a:gd name="T84" fmla="*/ 981075 w 725"/>
              <a:gd name="T85" fmla="*/ 171450 h 721"/>
              <a:gd name="T86" fmla="*/ 1054100 w 725"/>
              <a:gd name="T87" fmla="*/ 254000 h 721"/>
              <a:gd name="T88" fmla="*/ 1106488 w 725"/>
              <a:gd name="T89" fmla="*/ 350838 h 721"/>
              <a:gd name="T90" fmla="*/ 1128713 w 725"/>
              <a:gd name="T91" fmla="*/ 403225 h 721"/>
              <a:gd name="T92" fmla="*/ 1136650 w 725"/>
              <a:gd name="T93" fmla="*/ 455613 h 721"/>
              <a:gd name="T94" fmla="*/ 1150938 w 725"/>
              <a:gd name="T95" fmla="*/ 515938 h 721"/>
              <a:gd name="T96" fmla="*/ 1150938 w 725"/>
              <a:gd name="T97" fmla="*/ 576263 h 72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725" h="721">
                <a:moveTo>
                  <a:pt x="725" y="363"/>
                </a:moveTo>
                <a:lnTo>
                  <a:pt x="725" y="400"/>
                </a:lnTo>
                <a:lnTo>
                  <a:pt x="716" y="433"/>
                </a:lnTo>
                <a:lnTo>
                  <a:pt x="711" y="471"/>
                </a:lnTo>
                <a:lnTo>
                  <a:pt x="697" y="504"/>
                </a:lnTo>
                <a:lnTo>
                  <a:pt x="664" y="565"/>
                </a:lnTo>
                <a:lnTo>
                  <a:pt x="618" y="617"/>
                </a:lnTo>
                <a:lnTo>
                  <a:pt x="566" y="659"/>
                </a:lnTo>
                <a:lnTo>
                  <a:pt x="505" y="692"/>
                </a:lnTo>
                <a:lnTo>
                  <a:pt x="473" y="706"/>
                </a:lnTo>
                <a:lnTo>
                  <a:pt x="435" y="716"/>
                </a:lnTo>
                <a:lnTo>
                  <a:pt x="402" y="721"/>
                </a:lnTo>
                <a:lnTo>
                  <a:pt x="365" y="721"/>
                </a:lnTo>
                <a:lnTo>
                  <a:pt x="328" y="721"/>
                </a:lnTo>
                <a:lnTo>
                  <a:pt x="290" y="716"/>
                </a:lnTo>
                <a:lnTo>
                  <a:pt x="257" y="706"/>
                </a:lnTo>
                <a:lnTo>
                  <a:pt x="225" y="692"/>
                </a:lnTo>
                <a:lnTo>
                  <a:pt x="164" y="659"/>
                </a:lnTo>
                <a:lnTo>
                  <a:pt x="108" y="617"/>
                </a:lnTo>
                <a:lnTo>
                  <a:pt x="66" y="565"/>
                </a:lnTo>
                <a:lnTo>
                  <a:pt x="33" y="504"/>
                </a:lnTo>
                <a:lnTo>
                  <a:pt x="19" y="471"/>
                </a:lnTo>
                <a:lnTo>
                  <a:pt x="9" y="433"/>
                </a:lnTo>
                <a:lnTo>
                  <a:pt x="5" y="400"/>
                </a:lnTo>
                <a:lnTo>
                  <a:pt x="0" y="363"/>
                </a:lnTo>
                <a:lnTo>
                  <a:pt x="5" y="325"/>
                </a:lnTo>
                <a:lnTo>
                  <a:pt x="9" y="287"/>
                </a:lnTo>
                <a:lnTo>
                  <a:pt x="19" y="254"/>
                </a:lnTo>
                <a:lnTo>
                  <a:pt x="33" y="221"/>
                </a:lnTo>
                <a:lnTo>
                  <a:pt x="66" y="160"/>
                </a:lnTo>
                <a:lnTo>
                  <a:pt x="108" y="108"/>
                </a:lnTo>
                <a:lnTo>
                  <a:pt x="164" y="61"/>
                </a:lnTo>
                <a:lnTo>
                  <a:pt x="225" y="28"/>
                </a:lnTo>
                <a:lnTo>
                  <a:pt x="257" y="19"/>
                </a:lnTo>
                <a:lnTo>
                  <a:pt x="290" y="9"/>
                </a:lnTo>
                <a:lnTo>
                  <a:pt x="328" y="5"/>
                </a:lnTo>
                <a:lnTo>
                  <a:pt x="365" y="0"/>
                </a:lnTo>
                <a:lnTo>
                  <a:pt x="402" y="5"/>
                </a:lnTo>
                <a:lnTo>
                  <a:pt x="435" y="9"/>
                </a:lnTo>
                <a:lnTo>
                  <a:pt x="473" y="19"/>
                </a:lnTo>
                <a:lnTo>
                  <a:pt x="505" y="28"/>
                </a:lnTo>
                <a:lnTo>
                  <a:pt x="566" y="61"/>
                </a:lnTo>
                <a:lnTo>
                  <a:pt x="618" y="108"/>
                </a:lnTo>
                <a:lnTo>
                  <a:pt x="664" y="160"/>
                </a:lnTo>
                <a:lnTo>
                  <a:pt x="697" y="221"/>
                </a:lnTo>
                <a:lnTo>
                  <a:pt x="711" y="254"/>
                </a:lnTo>
                <a:lnTo>
                  <a:pt x="716" y="287"/>
                </a:lnTo>
                <a:lnTo>
                  <a:pt x="725" y="325"/>
                </a:lnTo>
                <a:lnTo>
                  <a:pt x="725" y="363"/>
                </a:lnTo>
                <a:close/>
              </a:path>
            </a:pathLst>
          </a:custGeom>
          <a:noFill/>
          <a:ln w="587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Freeform 21"/>
          <p:cNvSpPr>
            <a:spLocks/>
          </p:cNvSpPr>
          <p:nvPr/>
        </p:nvSpPr>
        <p:spPr bwMode="auto">
          <a:xfrm>
            <a:off x="4098925" y="1698625"/>
            <a:ext cx="185738" cy="207963"/>
          </a:xfrm>
          <a:custGeom>
            <a:avLst/>
            <a:gdLst>
              <a:gd name="T0" fmla="*/ 185738 w 117"/>
              <a:gd name="T1" fmla="*/ 104775 h 131"/>
              <a:gd name="T2" fmla="*/ 177800 w 117"/>
              <a:gd name="T3" fmla="*/ 141288 h 131"/>
              <a:gd name="T4" fmla="*/ 155575 w 117"/>
              <a:gd name="T5" fmla="*/ 179388 h 131"/>
              <a:gd name="T6" fmla="*/ 125413 w 117"/>
              <a:gd name="T7" fmla="*/ 201613 h 131"/>
              <a:gd name="T8" fmla="*/ 88900 w 117"/>
              <a:gd name="T9" fmla="*/ 207963 h 131"/>
              <a:gd name="T10" fmla="*/ 50800 w 117"/>
              <a:gd name="T11" fmla="*/ 201613 h 131"/>
              <a:gd name="T12" fmla="*/ 22225 w 117"/>
              <a:gd name="T13" fmla="*/ 179388 h 131"/>
              <a:gd name="T14" fmla="*/ 6350 w 117"/>
              <a:gd name="T15" fmla="*/ 141288 h 131"/>
              <a:gd name="T16" fmla="*/ 0 w 117"/>
              <a:gd name="T17" fmla="*/ 104775 h 131"/>
              <a:gd name="T18" fmla="*/ 6350 w 117"/>
              <a:gd name="T19" fmla="*/ 58738 h 131"/>
              <a:gd name="T20" fmla="*/ 22225 w 117"/>
              <a:gd name="T21" fmla="*/ 28575 h 131"/>
              <a:gd name="T22" fmla="*/ 50800 w 117"/>
              <a:gd name="T23" fmla="*/ 6350 h 131"/>
              <a:gd name="T24" fmla="*/ 88900 w 117"/>
              <a:gd name="T25" fmla="*/ 0 h 131"/>
              <a:gd name="T26" fmla="*/ 125413 w 117"/>
              <a:gd name="T27" fmla="*/ 6350 h 131"/>
              <a:gd name="T28" fmla="*/ 155575 w 117"/>
              <a:gd name="T29" fmla="*/ 28575 h 131"/>
              <a:gd name="T30" fmla="*/ 177800 w 117"/>
              <a:gd name="T31" fmla="*/ 58738 h 131"/>
              <a:gd name="T32" fmla="*/ 185738 w 117"/>
              <a:gd name="T33" fmla="*/ 104775 h 13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131">
                <a:moveTo>
                  <a:pt x="117" y="66"/>
                </a:moveTo>
                <a:lnTo>
                  <a:pt x="112" y="89"/>
                </a:lnTo>
                <a:lnTo>
                  <a:pt x="98" y="113"/>
                </a:lnTo>
                <a:lnTo>
                  <a:pt x="79" y="127"/>
                </a:lnTo>
                <a:lnTo>
                  <a:pt x="56" y="131"/>
                </a:lnTo>
                <a:lnTo>
                  <a:pt x="32" y="127"/>
                </a:lnTo>
                <a:lnTo>
                  <a:pt x="14" y="113"/>
                </a:lnTo>
                <a:lnTo>
                  <a:pt x="4" y="89"/>
                </a:lnTo>
                <a:lnTo>
                  <a:pt x="0" y="66"/>
                </a:lnTo>
                <a:lnTo>
                  <a:pt x="4" y="37"/>
                </a:lnTo>
                <a:lnTo>
                  <a:pt x="14" y="18"/>
                </a:lnTo>
                <a:lnTo>
                  <a:pt x="32" y="4"/>
                </a:lnTo>
                <a:lnTo>
                  <a:pt x="56" y="0"/>
                </a:lnTo>
                <a:lnTo>
                  <a:pt x="79" y="4"/>
                </a:lnTo>
                <a:lnTo>
                  <a:pt x="98" y="18"/>
                </a:lnTo>
                <a:lnTo>
                  <a:pt x="112" y="37"/>
                </a:lnTo>
                <a:lnTo>
                  <a:pt x="117" y="66"/>
                </a:lnTo>
                <a:close/>
              </a:path>
            </a:pathLst>
          </a:custGeom>
          <a:noFill/>
          <a:ln w="587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Freeform 22"/>
          <p:cNvSpPr>
            <a:spLocks/>
          </p:cNvSpPr>
          <p:nvPr/>
        </p:nvSpPr>
        <p:spPr bwMode="auto">
          <a:xfrm>
            <a:off x="4684713" y="1698625"/>
            <a:ext cx="193675" cy="215900"/>
          </a:xfrm>
          <a:custGeom>
            <a:avLst/>
            <a:gdLst>
              <a:gd name="T0" fmla="*/ 193675 w 122"/>
              <a:gd name="T1" fmla="*/ 111125 h 136"/>
              <a:gd name="T2" fmla="*/ 185738 w 122"/>
              <a:gd name="T3" fmla="*/ 149225 h 136"/>
              <a:gd name="T4" fmla="*/ 163513 w 122"/>
              <a:gd name="T5" fmla="*/ 185738 h 136"/>
              <a:gd name="T6" fmla="*/ 133350 w 122"/>
              <a:gd name="T7" fmla="*/ 207963 h 136"/>
              <a:gd name="T8" fmla="*/ 96838 w 122"/>
              <a:gd name="T9" fmla="*/ 215900 h 136"/>
              <a:gd name="T10" fmla="*/ 60325 w 122"/>
              <a:gd name="T11" fmla="*/ 207963 h 136"/>
              <a:gd name="T12" fmla="*/ 30163 w 122"/>
              <a:gd name="T13" fmla="*/ 185738 h 136"/>
              <a:gd name="T14" fmla="*/ 7938 w 122"/>
              <a:gd name="T15" fmla="*/ 149225 h 136"/>
              <a:gd name="T16" fmla="*/ 0 w 122"/>
              <a:gd name="T17" fmla="*/ 111125 h 136"/>
              <a:gd name="T18" fmla="*/ 7938 w 122"/>
              <a:gd name="T19" fmla="*/ 66675 h 136"/>
              <a:gd name="T20" fmla="*/ 30163 w 122"/>
              <a:gd name="T21" fmla="*/ 28575 h 136"/>
              <a:gd name="T22" fmla="*/ 60325 w 122"/>
              <a:gd name="T23" fmla="*/ 6350 h 136"/>
              <a:gd name="T24" fmla="*/ 96838 w 122"/>
              <a:gd name="T25" fmla="*/ 0 h 136"/>
              <a:gd name="T26" fmla="*/ 133350 w 122"/>
              <a:gd name="T27" fmla="*/ 6350 h 136"/>
              <a:gd name="T28" fmla="*/ 163513 w 122"/>
              <a:gd name="T29" fmla="*/ 28575 h 136"/>
              <a:gd name="T30" fmla="*/ 185738 w 122"/>
              <a:gd name="T31" fmla="*/ 66675 h 136"/>
              <a:gd name="T32" fmla="*/ 193675 w 122"/>
              <a:gd name="T33" fmla="*/ 111125 h 1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136">
                <a:moveTo>
                  <a:pt x="122" y="70"/>
                </a:moveTo>
                <a:lnTo>
                  <a:pt x="117" y="94"/>
                </a:lnTo>
                <a:lnTo>
                  <a:pt x="103" y="117"/>
                </a:lnTo>
                <a:lnTo>
                  <a:pt x="84" y="131"/>
                </a:lnTo>
                <a:lnTo>
                  <a:pt x="61" y="136"/>
                </a:lnTo>
                <a:lnTo>
                  <a:pt x="38" y="131"/>
                </a:lnTo>
                <a:lnTo>
                  <a:pt x="19" y="117"/>
                </a:lnTo>
                <a:lnTo>
                  <a:pt x="5" y="94"/>
                </a:lnTo>
                <a:lnTo>
                  <a:pt x="0" y="70"/>
                </a:lnTo>
                <a:lnTo>
                  <a:pt x="5" y="42"/>
                </a:lnTo>
                <a:lnTo>
                  <a:pt x="19" y="18"/>
                </a:lnTo>
                <a:lnTo>
                  <a:pt x="38" y="4"/>
                </a:lnTo>
                <a:lnTo>
                  <a:pt x="61" y="0"/>
                </a:lnTo>
                <a:lnTo>
                  <a:pt x="84" y="4"/>
                </a:lnTo>
                <a:lnTo>
                  <a:pt x="103" y="18"/>
                </a:lnTo>
                <a:lnTo>
                  <a:pt x="117" y="42"/>
                </a:lnTo>
                <a:lnTo>
                  <a:pt x="122" y="70"/>
                </a:lnTo>
                <a:close/>
              </a:path>
            </a:pathLst>
          </a:custGeom>
          <a:noFill/>
          <a:ln w="587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Freeform 23"/>
          <p:cNvSpPr>
            <a:spLocks/>
          </p:cNvSpPr>
          <p:nvPr/>
        </p:nvSpPr>
        <p:spPr bwMode="auto">
          <a:xfrm>
            <a:off x="3630613" y="979488"/>
            <a:ext cx="1566862" cy="1152525"/>
          </a:xfrm>
          <a:custGeom>
            <a:avLst/>
            <a:gdLst>
              <a:gd name="T0" fmla="*/ 817562 w 987"/>
              <a:gd name="T1" fmla="*/ 592138 h 726"/>
              <a:gd name="T2" fmla="*/ 698500 w 987"/>
              <a:gd name="T3" fmla="*/ 620713 h 726"/>
              <a:gd name="T4" fmla="*/ 593725 w 987"/>
              <a:gd name="T5" fmla="*/ 673100 h 726"/>
              <a:gd name="T6" fmla="*/ 468312 w 987"/>
              <a:gd name="T7" fmla="*/ 785813 h 726"/>
              <a:gd name="T8" fmla="*/ 355600 w 987"/>
              <a:gd name="T9" fmla="*/ 965200 h 726"/>
              <a:gd name="T10" fmla="*/ 311150 w 987"/>
              <a:gd name="T11" fmla="*/ 1152525 h 726"/>
              <a:gd name="T12" fmla="*/ 141287 w 987"/>
              <a:gd name="T13" fmla="*/ 1136650 h 726"/>
              <a:gd name="T14" fmla="*/ 44450 w 987"/>
              <a:gd name="T15" fmla="*/ 1062038 h 726"/>
              <a:gd name="T16" fmla="*/ 0 w 987"/>
              <a:gd name="T17" fmla="*/ 942975 h 726"/>
              <a:gd name="T18" fmla="*/ 7937 w 987"/>
              <a:gd name="T19" fmla="*/ 785813 h 726"/>
              <a:gd name="T20" fmla="*/ 52387 w 987"/>
              <a:gd name="T21" fmla="*/ 620713 h 726"/>
              <a:gd name="T22" fmla="*/ 125412 w 987"/>
              <a:gd name="T23" fmla="*/ 457200 h 726"/>
              <a:gd name="T24" fmla="*/ 207962 w 987"/>
              <a:gd name="T25" fmla="*/ 314325 h 726"/>
              <a:gd name="T26" fmla="*/ 304800 w 987"/>
              <a:gd name="T27" fmla="*/ 209550 h 726"/>
              <a:gd name="T28" fmla="*/ 430212 w 987"/>
              <a:gd name="T29" fmla="*/ 112713 h 726"/>
              <a:gd name="T30" fmla="*/ 563562 w 987"/>
              <a:gd name="T31" fmla="*/ 46038 h 726"/>
              <a:gd name="T32" fmla="*/ 704850 w 987"/>
              <a:gd name="T33" fmla="*/ 7938 h 726"/>
              <a:gd name="T34" fmla="*/ 839787 w 987"/>
              <a:gd name="T35" fmla="*/ 0 h 726"/>
              <a:gd name="T36" fmla="*/ 979487 w 987"/>
              <a:gd name="T37" fmla="*/ 23813 h 726"/>
              <a:gd name="T38" fmla="*/ 1120775 w 987"/>
              <a:gd name="T39" fmla="*/ 76200 h 726"/>
              <a:gd name="T40" fmla="*/ 1255712 w 987"/>
              <a:gd name="T41" fmla="*/ 150813 h 726"/>
              <a:gd name="T42" fmla="*/ 1433512 w 987"/>
              <a:gd name="T43" fmla="*/ 292100 h 726"/>
              <a:gd name="T44" fmla="*/ 1492250 w 987"/>
              <a:gd name="T45" fmla="*/ 374650 h 726"/>
              <a:gd name="T46" fmla="*/ 1544637 w 987"/>
              <a:gd name="T47" fmla="*/ 509588 h 726"/>
              <a:gd name="T48" fmla="*/ 1566862 w 987"/>
              <a:gd name="T49" fmla="*/ 719138 h 726"/>
              <a:gd name="T50" fmla="*/ 1558925 w 987"/>
              <a:gd name="T51" fmla="*/ 1031875 h 726"/>
              <a:gd name="T52" fmla="*/ 1455737 w 987"/>
              <a:gd name="T53" fmla="*/ 1009650 h 726"/>
              <a:gd name="T54" fmla="*/ 1381125 w 987"/>
              <a:gd name="T55" fmla="*/ 957263 h 726"/>
              <a:gd name="T56" fmla="*/ 1255712 w 987"/>
              <a:gd name="T57" fmla="*/ 800100 h 726"/>
              <a:gd name="T58" fmla="*/ 1158875 w 987"/>
              <a:gd name="T59" fmla="*/ 688975 h 726"/>
              <a:gd name="T60" fmla="*/ 1069975 w 987"/>
              <a:gd name="T61" fmla="*/ 628650 h 726"/>
              <a:gd name="T62" fmla="*/ 957262 w 987"/>
              <a:gd name="T63" fmla="*/ 592138 h 726"/>
              <a:gd name="T64" fmla="*/ 890587 w 987"/>
              <a:gd name="T65" fmla="*/ 584200 h 72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987" h="726">
                <a:moveTo>
                  <a:pt x="561" y="368"/>
                </a:moveTo>
                <a:lnTo>
                  <a:pt x="515" y="373"/>
                </a:lnTo>
                <a:lnTo>
                  <a:pt x="477" y="377"/>
                </a:lnTo>
                <a:lnTo>
                  <a:pt x="440" y="391"/>
                </a:lnTo>
                <a:lnTo>
                  <a:pt x="407" y="406"/>
                </a:lnTo>
                <a:lnTo>
                  <a:pt x="374" y="424"/>
                </a:lnTo>
                <a:lnTo>
                  <a:pt x="346" y="443"/>
                </a:lnTo>
                <a:lnTo>
                  <a:pt x="295" y="495"/>
                </a:lnTo>
                <a:lnTo>
                  <a:pt x="257" y="547"/>
                </a:lnTo>
                <a:lnTo>
                  <a:pt x="224" y="608"/>
                </a:lnTo>
                <a:lnTo>
                  <a:pt x="206" y="669"/>
                </a:lnTo>
                <a:lnTo>
                  <a:pt x="196" y="726"/>
                </a:lnTo>
                <a:lnTo>
                  <a:pt x="136" y="726"/>
                </a:lnTo>
                <a:lnTo>
                  <a:pt x="89" y="716"/>
                </a:lnTo>
                <a:lnTo>
                  <a:pt x="56" y="698"/>
                </a:lnTo>
                <a:lnTo>
                  <a:pt x="28" y="669"/>
                </a:lnTo>
                <a:lnTo>
                  <a:pt x="9" y="632"/>
                </a:lnTo>
                <a:lnTo>
                  <a:pt x="0" y="594"/>
                </a:lnTo>
                <a:lnTo>
                  <a:pt x="0" y="547"/>
                </a:lnTo>
                <a:lnTo>
                  <a:pt x="5" y="495"/>
                </a:lnTo>
                <a:lnTo>
                  <a:pt x="19" y="443"/>
                </a:lnTo>
                <a:lnTo>
                  <a:pt x="33" y="391"/>
                </a:lnTo>
                <a:lnTo>
                  <a:pt x="56" y="340"/>
                </a:lnTo>
                <a:lnTo>
                  <a:pt x="79" y="288"/>
                </a:lnTo>
                <a:lnTo>
                  <a:pt x="103" y="241"/>
                </a:lnTo>
                <a:lnTo>
                  <a:pt x="131" y="198"/>
                </a:lnTo>
                <a:lnTo>
                  <a:pt x="159" y="165"/>
                </a:lnTo>
                <a:lnTo>
                  <a:pt x="192" y="132"/>
                </a:lnTo>
                <a:lnTo>
                  <a:pt x="229" y="99"/>
                </a:lnTo>
                <a:lnTo>
                  <a:pt x="271" y="71"/>
                </a:lnTo>
                <a:lnTo>
                  <a:pt x="313" y="48"/>
                </a:lnTo>
                <a:lnTo>
                  <a:pt x="355" y="29"/>
                </a:lnTo>
                <a:lnTo>
                  <a:pt x="402" y="15"/>
                </a:lnTo>
                <a:lnTo>
                  <a:pt x="444" y="5"/>
                </a:lnTo>
                <a:lnTo>
                  <a:pt x="486" y="0"/>
                </a:lnTo>
                <a:lnTo>
                  <a:pt x="529" y="0"/>
                </a:lnTo>
                <a:lnTo>
                  <a:pt x="575" y="5"/>
                </a:lnTo>
                <a:lnTo>
                  <a:pt x="617" y="15"/>
                </a:lnTo>
                <a:lnTo>
                  <a:pt x="660" y="29"/>
                </a:lnTo>
                <a:lnTo>
                  <a:pt x="706" y="48"/>
                </a:lnTo>
                <a:lnTo>
                  <a:pt x="748" y="66"/>
                </a:lnTo>
                <a:lnTo>
                  <a:pt x="791" y="95"/>
                </a:lnTo>
                <a:lnTo>
                  <a:pt x="879" y="161"/>
                </a:lnTo>
                <a:lnTo>
                  <a:pt x="903" y="184"/>
                </a:lnTo>
                <a:lnTo>
                  <a:pt x="922" y="208"/>
                </a:lnTo>
                <a:lnTo>
                  <a:pt x="940" y="236"/>
                </a:lnTo>
                <a:lnTo>
                  <a:pt x="954" y="264"/>
                </a:lnTo>
                <a:lnTo>
                  <a:pt x="973" y="321"/>
                </a:lnTo>
                <a:lnTo>
                  <a:pt x="987" y="387"/>
                </a:lnTo>
                <a:lnTo>
                  <a:pt x="987" y="453"/>
                </a:lnTo>
                <a:lnTo>
                  <a:pt x="987" y="523"/>
                </a:lnTo>
                <a:lnTo>
                  <a:pt x="982" y="650"/>
                </a:lnTo>
                <a:lnTo>
                  <a:pt x="945" y="646"/>
                </a:lnTo>
                <a:lnTo>
                  <a:pt x="917" y="636"/>
                </a:lnTo>
                <a:lnTo>
                  <a:pt x="889" y="622"/>
                </a:lnTo>
                <a:lnTo>
                  <a:pt x="870" y="603"/>
                </a:lnTo>
                <a:lnTo>
                  <a:pt x="828" y="556"/>
                </a:lnTo>
                <a:lnTo>
                  <a:pt x="791" y="504"/>
                </a:lnTo>
                <a:lnTo>
                  <a:pt x="748" y="457"/>
                </a:lnTo>
                <a:lnTo>
                  <a:pt x="730" y="434"/>
                </a:lnTo>
                <a:lnTo>
                  <a:pt x="702" y="410"/>
                </a:lnTo>
                <a:lnTo>
                  <a:pt x="674" y="396"/>
                </a:lnTo>
                <a:lnTo>
                  <a:pt x="641" y="382"/>
                </a:lnTo>
                <a:lnTo>
                  <a:pt x="603" y="373"/>
                </a:lnTo>
                <a:lnTo>
                  <a:pt x="566" y="368"/>
                </a:lnTo>
                <a:lnTo>
                  <a:pt x="561" y="36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85" name="Freeform 24"/>
          <p:cNvSpPr>
            <a:spLocks/>
          </p:cNvSpPr>
          <p:nvPr/>
        </p:nvSpPr>
        <p:spPr bwMode="auto">
          <a:xfrm>
            <a:off x="3652838" y="1003300"/>
            <a:ext cx="1566862" cy="1150938"/>
          </a:xfrm>
          <a:custGeom>
            <a:avLst/>
            <a:gdLst>
              <a:gd name="T0" fmla="*/ 817562 w 987"/>
              <a:gd name="T1" fmla="*/ 590550 h 725"/>
              <a:gd name="T2" fmla="*/ 698500 w 987"/>
              <a:gd name="T3" fmla="*/ 620713 h 725"/>
              <a:gd name="T4" fmla="*/ 593725 w 987"/>
              <a:gd name="T5" fmla="*/ 671513 h 725"/>
              <a:gd name="T6" fmla="*/ 468312 w 987"/>
              <a:gd name="T7" fmla="*/ 784225 h 725"/>
              <a:gd name="T8" fmla="*/ 357187 w 987"/>
              <a:gd name="T9" fmla="*/ 963613 h 725"/>
              <a:gd name="T10" fmla="*/ 311150 w 987"/>
              <a:gd name="T11" fmla="*/ 1150938 h 725"/>
              <a:gd name="T12" fmla="*/ 141287 w 987"/>
              <a:gd name="T13" fmla="*/ 1135063 h 725"/>
              <a:gd name="T14" fmla="*/ 44450 w 987"/>
              <a:gd name="T15" fmla="*/ 1060450 h 725"/>
              <a:gd name="T16" fmla="*/ 0 w 987"/>
              <a:gd name="T17" fmla="*/ 941388 h 725"/>
              <a:gd name="T18" fmla="*/ 7937 w 987"/>
              <a:gd name="T19" fmla="*/ 784225 h 725"/>
              <a:gd name="T20" fmla="*/ 52387 w 987"/>
              <a:gd name="T21" fmla="*/ 620713 h 725"/>
              <a:gd name="T22" fmla="*/ 127000 w 987"/>
              <a:gd name="T23" fmla="*/ 455613 h 725"/>
              <a:gd name="T24" fmla="*/ 207962 w 987"/>
              <a:gd name="T25" fmla="*/ 312738 h 725"/>
              <a:gd name="T26" fmla="*/ 304800 w 987"/>
              <a:gd name="T27" fmla="*/ 207963 h 725"/>
              <a:gd name="T28" fmla="*/ 430212 w 987"/>
              <a:gd name="T29" fmla="*/ 111125 h 725"/>
              <a:gd name="T30" fmla="*/ 565150 w 987"/>
              <a:gd name="T31" fmla="*/ 44450 h 725"/>
              <a:gd name="T32" fmla="*/ 704850 w 987"/>
              <a:gd name="T33" fmla="*/ 6350 h 725"/>
              <a:gd name="T34" fmla="*/ 839787 w 987"/>
              <a:gd name="T35" fmla="*/ 0 h 725"/>
              <a:gd name="T36" fmla="*/ 979487 w 987"/>
              <a:gd name="T37" fmla="*/ 22225 h 725"/>
              <a:gd name="T38" fmla="*/ 1120775 w 987"/>
              <a:gd name="T39" fmla="*/ 74613 h 725"/>
              <a:gd name="T40" fmla="*/ 1255712 w 987"/>
              <a:gd name="T41" fmla="*/ 149225 h 725"/>
              <a:gd name="T42" fmla="*/ 1433512 w 987"/>
              <a:gd name="T43" fmla="*/ 290513 h 725"/>
              <a:gd name="T44" fmla="*/ 1492250 w 987"/>
              <a:gd name="T45" fmla="*/ 373063 h 725"/>
              <a:gd name="T46" fmla="*/ 1544637 w 987"/>
              <a:gd name="T47" fmla="*/ 508000 h 725"/>
              <a:gd name="T48" fmla="*/ 1566862 w 987"/>
              <a:gd name="T49" fmla="*/ 717550 h 725"/>
              <a:gd name="T50" fmla="*/ 1558925 w 987"/>
              <a:gd name="T51" fmla="*/ 1031875 h 725"/>
              <a:gd name="T52" fmla="*/ 1455737 w 987"/>
              <a:gd name="T53" fmla="*/ 1008063 h 725"/>
              <a:gd name="T54" fmla="*/ 1381125 w 987"/>
              <a:gd name="T55" fmla="*/ 955675 h 725"/>
              <a:gd name="T56" fmla="*/ 1255712 w 987"/>
              <a:gd name="T57" fmla="*/ 800100 h 725"/>
              <a:gd name="T58" fmla="*/ 1158875 w 987"/>
              <a:gd name="T59" fmla="*/ 687388 h 725"/>
              <a:gd name="T60" fmla="*/ 1069975 w 987"/>
              <a:gd name="T61" fmla="*/ 627063 h 725"/>
              <a:gd name="T62" fmla="*/ 957262 w 987"/>
              <a:gd name="T63" fmla="*/ 590550 h 7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987" h="725">
                <a:moveTo>
                  <a:pt x="561" y="367"/>
                </a:moveTo>
                <a:lnTo>
                  <a:pt x="515" y="372"/>
                </a:lnTo>
                <a:lnTo>
                  <a:pt x="477" y="376"/>
                </a:lnTo>
                <a:lnTo>
                  <a:pt x="440" y="391"/>
                </a:lnTo>
                <a:lnTo>
                  <a:pt x="407" y="405"/>
                </a:lnTo>
                <a:lnTo>
                  <a:pt x="374" y="423"/>
                </a:lnTo>
                <a:lnTo>
                  <a:pt x="346" y="442"/>
                </a:lnTo>
                <a:lnTo>
                  <a:pt x="295" y="494"/>
                </a:lnTo>
                <a:lnTo>
                  <a:pt x="257" y="546"/>
                </a:lnTo>
                <a:lnTo>
                  <a:pt x="225" y="607"/>
                </a:lnTo>
                <a:lnTo>
                  <a:pt x="206" y="668"/>
                </a:lnTo>
                <a:lnTo>
                  <a:pt x="196" y="725"/>
                </a:lnTo>
                <a:lnTo>
                  <a:pt x="136" y="725"/>
                </a:lnTo>
                <a:lnTo>
                  <a:pt x="89" y="715"/>
                </a:lnTo>
                <a:lnTo>
                  <a:pt x="56" y="697"/>
                </a:lnTo>
                <a:lnTo>
                  <a:pt x="28" y="668"/>
                </a:lnTo>
                <a:lnTo>
                  <a:pt x="9" y="631"/>
                </a:lnTo>
                <a:lnTo>
                  <a:pt x="0" y="593"/>
                </a:lnTo>
                <a:lnTo>
                  <a:pt x="0" y="546"/>
                </a:lnTo>
                <a:lnTo>
                  <a:pt x="5" y="494"/>
                </a:lnTo>
                <a:lnTo>
                  <a:pt x="19" y="442"/>
                </a:lnTo>
                <a:lnTo>
                  <a:pt x="33" y="391"/>
                </a:lnTo>
                <a:lnTo>
                  <a:pt x="56" y="339"/>
                </a:lnTo>
                <a:lnTo>
                  <a:pt x="80" y="287"/>
                </a:lnTo>
                <a:lnTo>
                  <a:pt x="103" y="240"/>
                </a:lnTo>
                <a:lnTo>
                  <a:pt x="131" y="197"/>
                </a:lnTo>
                <a:lnTo>
                  <a:pt x="159" y="164"/>
                </a:lnTo>
                <a:lnTo>
                  <a:pt x="192" y="131"/>
                </a:lnTo>
                <a:lnTo>
                  <a:pt x="229" y="99"/>
                </a:lnTo>
                <a:lnTo>
                  <a:pt x="271" y="70"/>
                </a:lnTo>
                <a:lnTo>
                  <a:pt x="313" y="47"/>
                </a:lnTo>
                <a:lnTo>
                  <a:pt x="356" y="28"/>
                </a:lnTo>
                <a:lnTo>
                  <a:pt x="402" y="14"/>
                </a:lnTo>
                <a:lnTo>
                  <a:pt x="444" y="4"/>
                </a:lnTo>
                <a:lnTo>
                  <a:pt x="487" y="0"/>
                </a:lnTo>
                <a:lnTo>
                  <a:pt x="529" y="0"/>
                </a:lnTo>
                <a:lnTo>
                  <a:pt x="575" y="4"/>
                </a:lnTo>
                <a:lnTo>
                  <a:pt x="617" y="14"/>
                </a:lnTo>
                <a:lnTo>
                  <a:pt x="660" y="28"/>
                </a:lnTo>
                <a:lnTo>
                  <a:pt x="706" y="47"/>
                </a:lnTo>
                <a:lnTo>
                  <a:pt x="748" y="66"/>
                </a:lnTo>
                <a:lnTo>
                  <a:pt x="791" y="94"/>
                </a:lnTo>
                <a:lnTo>
                  <a:pt x="879" y="160"/>
                </a:lnTo>
                <a:lnTo>
                  <a:pt x="903" y="183"/>
                </a:lnTo>
                <a:lnTo>
                  <a:pt x="922" y="207"/>
                </a:lnTo>
                <a:lnTo>
                  <a:pt x="940" y="235"/>
                </a:lnTo>
                <a:lnTo>
                  <a:pt x="954" y="263"/>
                </a:lnTo>
                <a:lnTo>
                  <a:pt x="973" y="320"/>
                </a:lnTo>
                <a:lnTo>
                  <a:pt x="987" y="386"/>
                </a:lnTo>
                <a:lnTo>
                  <a:pt x="987" y="452"/>
                </a:lnTo>
                <a:lnTo>
                  <a:pt x="987" y="522"/>
                </a:lnTo>
                <a:lnTo>
                  <a:pt x="982" y="650"/>
                </a:lnTo>
                <a:lnTo>
                  <a:pt x="945" y="645"/>
                </a:lnTo>
                <a:lnTo>
                  <a:pt x="917" y="635"/>
                </a:lnTo>
                <a:lnTo>
                  <a:pt x="889" y="621"/>
                </a:lnTo>
                <a:lnTo>
                  <a:pt x="870" y="602"/>
                </a:lnTo>
                <a:lnTo>
                  <a:pt x="828" y="555"/>
                </a:lnTo>
                <a:lnTo>
                  <a:pt x="791" y="504"/>
                </a:lnTo>
                <a:lnTo>
                  <a:pt x="748" y="456"/>
                </a:lnTo>
                <a:lnTo>
                  <a:pt x="730" y="433"/>
                </a:lnTo>
                <a:lnTo>
                  <a:pt x="702" y="409"/>
                </a:lnTo>
                <a:lnTo>
                  <a:pt x="674" y="395"/>
                </a:lnTo>
                <a:lnTo>
                  <a:pt x="641" y="381"/>
                </a:lnTo>
                <a:lnTo>
                  <a:pt x="603" y="372"/>
                </a:lnTo>
                <a:lnTo>
                  <a:pt x="561" y="367"/>
                </a:lnTo>
                <a:close/>
              </a:path>
            </a:pathLst>
          </a:custGeom>
          <a:noFill/>
          <a:ln w="587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Freeform 25"/>
          <p:cNvSpPr>
            <a:spLocks/>
          </p:cNvSpPr>
          <p:nvPr/>
        </p:nvSpPr>
        <p:spPr bwMode="auto">
          <a:xfrm>
            <a:off x="4038600" y="2079625"/>
            <a:ext cx="223838" cy="201613"/>
          </a:xfrm>
          <a:custGeom>
            <a:avLst/>
            <a:gdLst>
              <a:gd name="T0" fmla="*/ 223838 w 141"/>
              <a:gd name="T1" fmla="*/ 104775 h 127"/>
              <a:gd name="T2" fmla="*/ 215900 w 141"/>
              <a:gd name="T3" fmla="*/ 141288 h 127"/>
              <a:gd name="T4" fmla="*/ 193675 w 141"/>
              <a:gd name="T5" fmla="*/ 171450 h 127"/>
              <a:gd name="T6" fmla="*/ 155575 w 141"/>
              <a:gd name="T7" fmla="*/ 193675 h 127"/>
              <a:gd name="T8" fmla="*/ 111125 w 141"/>
              <a:gd name="T9" fmla="*/ 201613 h 127"/>
              <a:gd name="T10" fmla="*/ 66675 w 141"/>
              <a:gd name="T11" fmla="*/ 193675 h 127"/>
              <a:gd name="T12" fmla="*/ 30163 w 141"/>
              <a:gd name="T13" fmla="*/ 171450 h 127"/>
              <a:gd name="T14" fmla="*/ 7938 w 141"/>
              <a:gd name="T15" fmla="*/ 141288 h 127"/>
              <a:gd name="T16" fmla="*/ 0 w 141"/>
              <a:gd name="T17" fmla="*/ 104775 h 127"/>
              <a:gd name="T18" fmla="*/ 7938 w 141"/>
              <a:gd name="T19" fmla="*/ 66675 h 127"/>
              <a:gd name="T20" fmla="*/ 30163 w 141"/>
              <a:gd name="T21" fmla="*/ 30163 h 127"/>
              <a:gd name="T22" fmla="*/ 66675 w 141"/>
              <a:gd name="T23" fmla="*/ 7938 h 127"/>
              <a:gd name="T24" fmla="*/ 111125 w 141"/>
              <a:gd name="T25" fmla="*/ 0 h 127"/>
              <a:gd name="T26" fmla="*/ 155575 w 141"/>
              <a:gd name="T27" fmla="*/ 7938 h 127"/>
              <a:gd name="T28" fmla="*/ 193675 w 141"/>
              <a:gd name="T29" fmla="*/ 30163 h 127"/>
              <a:gd name="T30" fmla="*/ 215900 w 141"/>
              <a:gd name="T31" fmla="*/ 66675 h 127"/>
              <a:gd name="T32" fmla="*/ 223838 w 141"/>
              <a:gd name="T33" fmla="*/ 104775 h 1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127">
                <a:moveTo>
                  <a:pt x="141" y="66"/>
                </a:moveTo>
                <a:lnTo>
                  <a:pt x="136" y="89"/>
                </a:lnTo>
                <a:lnTo>
                  <a:pt x="122" y="108"/>
                </a:lnTo>
                <a:lnTo>
                  <a:pt x="98" y="122"/>
                </a:lnTo>
                <a:lnTo>
                  <a:pt x="70" y="127"/>
                </a:lnTo>
                <a:lnTo>
                  <a:pt x="42" y="122"/>
                </a:lnTo>
                <a:lnTo>
                  <a:pt x="19" y="108"/>
                </a:lnTo>
                <a:lnTo>
                  <a:pt x="5" y="89"/>
                </a:lnTo>
                <a:lnTo>
                  <a:pt x="0" y="66"/>
                </a:lnTo>
                <a:lnTo>
                  <a:pt x="5" y="42"/>
                </a:lnTo>
                <a:lnTo>
                  <a:pt x="19" y="19"/>
                </a:lnTo>
                <a:lnTo>
                  <a:pt x="42" y="5"/>
                </a:lnTo>
                <a:lnTo>
                  <a:pt x="70" y="0"/>
                </a:lnTo>
                <a:lnTo>
                  <a:pt x="98" y="5"/>
                </a:lnTo>
                <a:lnTo>
                  <a:pt x="122" y="19"/>
                </a:lnTo>
                <a:lnTo>
                  <a:pt x="136" y="42"/>
                </a:lnTo>
                <a:lnTo>
                  <a:pt x="141" y="66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Freeform 26"/>
          <p:cNvSpPr>
            <a:spLocks/>
          </p:cNvSpPr>
          <p:nvPr/>
        </p:nvSpPr>
        <p:spPr bwMode="auto">
          <a:xfrm>
            <a:off x="4618038" y="2079625"/>
            <a:ext cx="222250" cy="215900"/>
          </a:xfrm>
          <a:custGeom>
            <a:avLst/>
            <a:gdLst>
              <a:gd name="T0" fmla="*/ 222250 w 140"/>
              <a:gd name="T1" fmla="*/ 111125 h 136"/>
              <a:gd name="T2" fmla="*/ 215900 w 140"/>
              <a:gd name="T3" fmla="*/ 149225 h 136"/>
              <a:gd name="T4" fmla="*/ 193675 w 140"/>
              <a:gd name="T5" fmla="*/ 187325 h 136"/>
              <a:gd name="T6" fmla="*/ 155575 w 140"/>
              <a:gd name="T7" fmla="*/ 209550 h 136"/>
              <a:gd name="T8" fmla="*/ 111125 w 140"/>
              <a:gd name="T9" fmla="*/ 215900 h 136"/>
              <a:gd name="T10" fmla="*/ 66675 w 140"/>
              <a:gd name="T11" fmla="*/ 209550 h 136"/>
              <a:gd name="T12" fmla="*/ 30163 w 140"/>
              <a:gd name="T13" fmla="*/ 187325 h 136"/>
              <a:gd name="T14" fmla="*/ 7938 w 140"/>
              <a:gd name="T15" fmla="*/ 149225 h 136"/>
              <a:gd name="T16" fmla="*/ 0 w 140"/>
              <a:gd name="T17" fmla="*/ 111125 h 136"/>
              <a:gd name="T18" fmla="*/ 7938 w 140"/>
              <a:gd name="T19" fmla="*/ 66675 h 136"/>
              <a:gd name="T20" fmla="*/ 30163 w 140"/>
              <a:gd name="T21" fmla="*/ 30163 h 136"/>
              <a:gd name="T22" fmla="*/ 66675 w 140"/>
              <a:gd name="T23" fmla="*/ 7938 h 136"/>
              <a:gd name="T24" fmla="*/ 111125 w 140"/>
              <a:gd name="T25" fmla="*/ 0 h 136"/>
              <a:gd name="T26" fmla="*/ 155575 w 140"/>
              <a:gd name="T27" fmla="*/ 7938 h 136"/>
              <a:gd name="T28" fmla="*/ 193675 w 140"/>
              <a:gd name="T29" fmla="*/ 30163 h 136"/>
              <a:gd name="T30" fmla="*/ 215900 w 140"/>
              <a:gd name="T31" fmla="*/ 66675 h 136"/>
              <a:gd name="T32" fmla="*/ 222250 w 140"/>
              <a:gd name="T33" fmla="*/ 111125 h 1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136">
                <a:moveTo>
                  <a:pt x="140" y="70"/>
                </a:moveTo>
                <a:lnTo>
                  <a:pt x="136" y="94"/>
                </a:lnTo>
                <a:lnTo>
                  <a:pt x="122" y="118"/>
                </a:lnTo>
                <a:lnTo>
                  <a:pt x="98" y="132"/>
                </a:lnTo>
                <a:lnTo>
                  <a:pt x="70" y="136"/>
                </a:lnTo>
                <a:lnTo>
                  <a:pt x="42" y="132"/>
                </a:lnTo>
                <a:lnTo>
                  <a:pt x="19" y="118"/>
                </a:lnTo>
                <a:lnTo>
                  <a:pt x="5" y="94"/>
                </a:lnTo>
                <a:lnTo>
                  <a:pt x="0" y="70"/>
                </a:lnTo>
                <a:lnTo>
                  <a:pt x="5" y="42"/>
                </a:lnTo>
                <a:lnTo>
                  <a:pt x="19" y="19"/>
                </a:lnTo>
                <a:lnTo>
                  <a:pt x="42" y="5"/>
                </a:lnTo>
                <a:lnTo>
                  <a:pt x="70" y="0"/>
                </a:lnTo>
                <a:lnTo>
                  <a:pt x="98" y="5"/>
                </a:lnTo>
                <a:lnTo>
                  <a:pt x="122" y="19"/>
                </a:lnTo>
                <a:lnTo>
                  <a:pt x="136" y="42"/>
                </a:lnTo>
                <a:lnTo>
                  <a:pt x="140" y="70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162</Words>
  <Application>Microsoft Office PowerPoint</Application>
  <PresentationFormat>On-screen Show (4:3)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Tree Clip Art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2015-02-22T11:11:20Z</dcterms:modified>
</cp:coreProperties>
</file>