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66" r:id="rId1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-8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0079388-46F4-4D50-9996-A1337472D7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2214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E59F3E-4239-49B5-9364-3EDD108D88B6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5076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C166F8-A8EE-4542-9B3D-E4571D088FF8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963833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158648-C823-4A91-9B8E-FAEABDDD8670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87127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C99081-5570-4DEB-BEED-A3CA75FECA60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818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F20BA1-29EF-404D-8093-114A2CCA2FC4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493383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31EC52-E868-4972-91D2-568C47DC741B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8247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2B5B1F-7E26-4585-B4D6-D9BE4AA6D34B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3729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056068-D4CA-4016-92E6-3261B2AC1981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9509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E9AF8-E836-430D-AAA8-B38E58B7AC08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06387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79BA3C-4670-4274-A9F9-7F95DB2C5539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1395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FDBE78E-8747-42E0-A9CA-C9D930A1BE1E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88537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EED7FB-3BFB-4431-BF87-3D23FA3F9B47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38093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788666-9F88-4399-82E0-AD402B8690EC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3393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28BFE1-9236-424A-B2A3-3BAD2C7BE96D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61990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39899-FAC1-4DA2-8490-F040C73315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8796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75AB5-D662-4B04-9B48-F5FCA36BA3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1134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E2C30-3D56-4A50-A3BF-F810D49090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626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5168A-F38A-4DA0-8159-CC8BAE0173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433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C9F63-50B4-4ABD-BF9E-B5B5296700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4160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E55DF-C733-4403-87E3-7418A645FB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761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94939-0B45-47A0-9731-784CED0760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995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AB943-3441-4BA3-AFE4-DD7358B4D8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508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B686B-8024-4D83-AE98-B13A328388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731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883BB-1848-476E-BE19-1D7DF0AC37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3306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6B565-0DA0-4F79-AFC9-41A32B0FEC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859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0F97D3C-AFE2-4EC0-8A82-14178A946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12" Type="http://schemas.openxmlformats.org/officeDocument/2006/relationships/image" Target="../media/image10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11" Type="http://schemas.openxmlformats.org/officeDocument/2006/relationships/image" Target="../media/image9.wmf"/><Relationship Id="rId5" Type="http://schemas.openxmlformats.org/officeDocument/2006/relationships/image" Target="../media/image3.wmf"/><Relationship Id="rId10" Type="http://schemas.openxmlformats.org/officeDocument/2006/relationships/image" Target="../media/image8.wmf"/><Relationship Id="rId4" Type="http://schemas.openxmlformats.org/officeDocument/2006/relationships/image" Target="../media/image2.wmf"/><Relationship Id="rId9" Type="http://schemas.openxmlformats.org/officeDocument/2006/relationships/image" Target="../media/image7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685800" y="533400"/>
            <a:ext cx="1789113" cy="1200150"/>
            <a:chOff x="553" y="597"/>
            <a:chExt cx="4664" cy="3128"/>
          </a:xfrm>
        </p:grpSpPr>
        <p:sp>
          <p:nvSpPr>
            <p:cNvPr id="3086" name="Freeform 3"/>
            <p:cNvSpPr>
              <a:spLocks/>
            </p:cNvSpPr>
            <p:nvPr/>
          </p:nvSpPr>
          <p:spPr bwMode="auto">
            <a:xfrm>
              <a:off x="1400" y="621"/>
              <a:ext cx="1429" cy="820"/>
            </a:xfrm>
            <a:custGeom>
              <a:avLst/>
              <a:gdLst>
                <a:gd name="T0" fmla="*/ 239 w 1429"/>
                <a:gd name="T1" fmla="*/ 87 h 820"/>
                <a:gd name="T2" fmla="*/ 119 w 1429"/>
                <a:gd name="T3" fmla="*/ 135 h 820"/>
                <a:gd name="T4" fmla="*/ 55 w 1429"/>
                <a:gd name="T5" fmla="*/ 207 h 820"/>
                <a:gd name="T6" fmla="*/ 8 w 1429"/>
                <a:gd name="T7" fmla="*/ 294 h 820"/>
                <a:gd name="T8" fmla="*/ 8 w 1429"/>
                <a:gd name="T9" fmla="*/ 414 h 820"/>
                <a:gd name="T10" fmla="*/ 16 w 1429"/>
                <a:gd name="T11" fmla="*/ 501 h 820"/>
                <a:gd name="T12" fmla="*/ 0 w 1429"/>
                <a:gd name="T13" fmla="*/ 573 h 820"/>
                <a:gd name="T14" fmla="*/ 0 w 1429"/>
                <a:gd name="T15" fmla="*/ 653 h 820"/>
                <a:gd name="T16" fmla="*/ 63 w 1429"/>
                <a:gd name="T17" fmla="*/ 692 h 820"/>
                <a:gd name="T18" fmla="*/ 175 w 1429"/>
                <a:gd name="T19" fmla="*/ 684 h 820"/>
                <a:gd name="T20" fmla="*/ 295 w 1429"/>
                <a:gd name="T21" fmla="*/ 692 h 820"/>
                <a:gd name="T22" fmla="*/ 335 w 1429"/>
                <a:gd name="T23" fmla="*/ 716 h 820"/>
                <a:gd name="T24" fmla="*/ 399 w 1429"/>
                <a:gd name="T25" fmla="*/ 764 h 820"/>
                <a:gd name="T26" fmla="*/ 423 w 1429"/>
                <a:gd name="T27" fmla="*/ 780 h 820"/>
                <a:gd name="T28" fmla="*/ 439 w 1429"/>
                <a:gd name="T29" fmla="*/ 804 h 820"/>
                <a:gd name="T30" fmla="*/ 455 w 1429"/>
                <a:gd name="T31" fmla="*/ 812 h 820"/>
                <a:gd name="T32" fmla="*/ 471 w 1429"/>
                <a:gd name="T33" fmla="*/ 812 h 820"/>
                <a:gd name="T34" fmla="*/ 487 w 1429"/>
                <a:gd name="T35" fmla="*/ 812 h 820"/>
                <a:gd name="T36" fmla="*/ 519 w 1429"/>
                <a:gd name="T37" fmla="*/ 796 h 820"/>
                <a:gd name="T38" fmla="*/ 638 w 1429"/>
                <a:gd name="T39" fmla="*/ 716 h 820"/>
                <a:gd name="T40" fmla="*/ 710 w 1429"/>
                <a:gd name="T41" fmla="*/ 732 h 820"/>
                <a:gd name="T42" fmla="*/ 822 w 1429"/>
                <a:gd name="T43" fmla="*/ 820 h 820"/>
                <a:gd name="T44" fmla="*/ 918 w 1429"/>
                <a:gd name="T45" fmla="*/ 820 h 820"/>
                <a:gd name="T46" fmla="*/ 958 w 1429"/>
                <a:gd name="T47" fmla="*/ 756 h 820"/>
                <a:gd name="T48" fmla="*/ 998 w 1429"/>
                <a:gd name="T49" fmla="*/ 748 h 820"/>
                <a:gd name="T50" fmla="*/ 1054 w 1429"/>
                <a:gd name="T51" fmla="*/ 756 h 820"/>
                <a:gd name="T52" fmla="*/ 1158 w 1429"/>
                <a:gd name="T53" fmla="*/ 796 h 820"/>
                <a:gd name="T54" fmla="*/ 1293 w 1429"/>
                <a:gd name="T55" fmla="*/ 748 h 820"/>
                <a:gd name="T56" fmla="*/ 1357 w 1429"/>
                <a:gd name="T57" fmla="*/ 684 h 820"/>
                <a:gd name="T58" fmla="*/ 1429 w 1429"/>
                <a:gd name="T59" fmla="*/ 517 h 820"/>
                <a:gd name="T60" fmla="*/ 1389 w 1429"/>
                <a:gd name="T61" fmla="*/ 430 h 820"/>
                <a:gd name="T62" fmla="*/ 1381 w 1429"/>
                <a:gd name="T63" fmla="*/ 334 h 820"/>
                <a:gd name="T64" fmla="*/ 1357 w 1429"/>
                <a:gd name="T65" fmla="*/ 263 h 820"/>
                <a:gd name="T66" fmla="*/ 1325 w 1429"/>
                <a:gd name="T67" fmla="*/ 151 h 820"/>
                <a:gd name="T68" fmla="*/ 1158 w 1429"/>
                <a:gd name="T69" fmla="*/ 64 h 820"/>
                <a:gd name="T70" fmla="*/ 1022 w 1429"/>
                <a:gd name="T71" fmla="*/ 16 h 820"/>
                <a:gd name="T72" fmla="*/ 926 w 1429"/>
                <a:gd name="T73" fmla="*/ 16 h 820"/>
                <a:gd name="T74" fmla="*/ 790 w 1429"/>
                <a:gd name="T75" fmla="*/ 24 h 820"/>
                <a:gd name="T76" fmla="*/ 646 w 1429"/>
                <a:gd name="T77" fmla="*/ 0 h 820"/>
                <a:gd name="T78" fmla="*/ 527 w 1429"/>
                <a:gd name="T79" fmla="*/ 24 h 820"/>
                <a:gd name="T80" fmla="*/ 375 w 1429"/>
                <a:gd name="T81" fmla="*/ 24 h 820"/>
                <a:gd name="T82" fmla="*/ 247 w 1429"/>
                <a:gd name="T83" fmla="*/ 87 h 820"/>
                <a:gd name="T84" fmla="*/ 239 w 1429"/>
                <a:gd name="T85" fmla="*/ 87 h 82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429" h="820">
                  <a:moveTo>
                    <a:pt x="239" y="87"/>
                  </a:moveTo>
                  <a:lnTo>
                    <a:pt x="119" y="135"/>
                  </a:lnTo>
                  <a:lnTo>
                    <a:pt x="55" y="207"/>
                  </a:lnTo>
                  <a:lnTo>
                    <a:pt x="8" y="294"/>
                  </a:lnTo>
                  <a:lnTo>
                    <a:pt x="8" y="414"/>
                  </a:lnTo>
                  <a:lnTo>
                    <a:pt x="16" y="501"/>
                  </a:lnTo>
                  <a:lnTo>
                    <a:pt x="0" y="573"/>
                  </a:lnTo>
                  <a:lnTo>
                    <a:pt x="0" y="653"/>
                  </a:lnTo>
                  <a:lnTo>
                    <a:pt x="63" y="692"/>
                  </a:lnTo>
                  <a:lnTo>
                    <a:pt x="175" y="684"/>
                  </a:lnTo>
                  <a:lnTo>
                    <a:pt x="295" y="692"/>
                  </a:lnTo>
                  <a:lnTo>
                    <a:pt x="335" y="716"/>
                  </a:lnTo>
                  <a:lnTo>
                    <a:pt x="399" y="764"/>
                  </a:lnTo>
                  <a:lnTo>
                    <a:pt x="423" y="780"/>
                  </a:lnTo>
                  <a:lnTo>
                    <a:pt x="439" y="804"/>
                  </a:lnTo>
                  <a:lnTo>
                    <a:pt x="455" y="812"/>
                  </a:lnTo>
                  <a:lnTo>
                    <a:pt x="471" y="812"/>
                  </a:lnTo>
                  <a:lnTo>
                    <a:pt x="487" y="812"/>
                  </a:lnTo>
                  <a:lnTo>
                    <a:pt x="519" y="796"/>
                  </a:lnTo>
                  <a:lnTo>
                    <a:pt x="638" y="716"/>
                  </a:lnTo>
                  <a:lnTo>
                    <a:pt x="710" y="732"/>
                  </a:lnTo>
                  <a:lnTo>
                    <a:pt x="822" y="820"/>
                  </a:lnTo>
                  <a:lnTo>
                    <a:pt x="918" y="820"/>
                  </a:lnTo>
                  <a:lnTo>
                    <a:pt x="958" y="756"/>
                  </a:lnTo>
                  <a:lnTo>
                    <a:pt x="998" y="748"/>
                  </a:lnTo>
                  <a:lnTo>
                    <a:pt x="1054" y="756"/>
                  </a:lnTo>
                  <a:lnTo>
                    <a:pt x="1158" y="796"/>
                  </a:lnTo>
                  <a:lnTo>
                    <a:pt x="1293" y="748"/>
                  </a:lnTo>
                  <a:lnTo>
                    <a:pt x="1357" y="684"/>
                  </a:lnTo>
                  <a:lnTo>
                    <a:pt x="1429" y="517"/>
                  </a:lnTo>
                  <a:lnTo>
                    <a:pt x="1389" y="430"/>
                  </a:lnTo>
                  <a:lnTo>
                    <a:pt x="1381" y="334"/>
                  </a:lnTo>
                  <a:lnTo>
                    <a:pt x="1357" y="263"/>
                  </a:lnTo>
                  <a:lnTo>
                    <a:pt x="1325" y="151"/>
                  </a:lnTo>
                  <a:lnTo>
                    <a:pt x="1158" y="64"/>
                  </a:lnTo>
                  <a:lnTo>
                    <a:pt x="1022" y="16"/>
                  </a:lnTo>
                  <a:lnTo>
                    <a:pt x="926" y="16"/>
                  </a:lnTo>
                  <a:lnTo>
                    <a:pt x="790" y="24"/>
                  </a:lnTo>
                  <a:lnTo>
                    <a:pt x="646" y="0"/>
                  </a:lnTo>
                  <a:lnTo>
                    <a:pt x="527" y="24"/>
                  </a:lnTo>
                  <a:lnTo>
                    <a:pt x="375" y="24"/>
                  </a:lnTo>
                  <a:lnTo>
                    <a:pt x="247" y="87"/>
                  </a:lnTo>
                  <a:lnTo>
                    <a:pt x="239" y="8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4"/>
            <p:cNvSpPr>
              <a:spLocks/>
            </p:cNvSpPr>
            <p:nvPr/>
          </p:nvSpPr>
          <p:spPr bwMode="auto">
            <a:xfrm>
              <a:off x="1384" y="605"/>
              <a:ext cx="1461" cy="852"/>
            </a:xfrm>
            <a:custGeom>
              <a:avLst/>
              <a:gdLst>
                <a:gd name="T0" fmla="*/ 247 w 1461"/>
                <a:gd name="T1" fmla="*/ 87 h 852"/>
                <a:gd name="T2" fmla="*/ 55 w 1461"/>
                <a:gd name="T3" fmla="*/ 215 h 852"/>
                <a:gd name="T4" fmla="*/ 8 w 1461"/>
                <a:gd name="T5" fmla="*/ 430 h 852"/>
                <a:gd name="T6" fmla="*/ 0 w 1461"/>
                <a:gd name="T7" fmla="*/ 589 h 852"/>
                <a:gd name="T8" fmla="*/ 71 w 1461"/>
                <a:gd name="T9" fmla="*/ 724 h 852"/>
                <a:gd name="T10" fmla="*/ 311 w 1461"/>
                <a:gd name="T11" fmla="*/ 724 h 852"/>
                <a:gd name="T12" fmla="*/ 303 w 1461"/>
                <a:gd name="T13" fmla="*/ 716 h 852"/>
                <a:gd name="T14" fmla="*/ 375 w 1461"/>
                <a:gd name="T15" fmla="*/ 772 h 852"/>
                <a:gd name="T16" fmla="*/ 423 w 1461"/>
                <a:gd name="T17" fmla="*/ 804 h 852"/>
                <a:gd name="T18" fmla="*/ 455 w 1461"/>
                <a:gd name="T19" fmla="*/ 844 h 852"/>
                <a:gd name="T20" fmla="*/ 511 w 1461"/>
                <a:gd name="T21" fmla="*/ 844 h 852"/>
                <a:gd name="T22" fmla="*/ 662 w 1461"/>
                <a:gd name="T23" fmla="*/ 740 h 852"/>
                <a:gd name="T24" fmla="*/ 654 w 1461"/>
                <a:gd name="T25" fmla="*/ 748 h 852"/>
                <a:gd name="T26" fmla="*/ 830 w 1461"/>
                <a:gd name="T27" fmla="*/ 852 h 852"/>
                <a:gd name="T28" fmla="*/ 990 w 1461"/>
                <a:gd name="T29" fmla="*/ 780 h 852"/>
                <a:gd name="T30" fmla="*/ 974 w 1461"/>
                <a:gd name="T31" fmla="*/ 788 h 852"/>
                <a:gd name="T32" fmla="*/ 1054 w 1461"/>
                <a:gd name="T33" fmla="*/ 780 h 852"/>
                <a:gd name="T34" fmla="*/ 1094 w 1461"/>
                <a:gd name="T35" fmla="*/ 796 h 852"/>
                <a:gd name="T36" fmla="*/ 1158 w 1461"/>
                <a:gd name="T37" fmla="*/ 820 h 852"/>
                <a:gd name="T38" fmla="*/ 1174 w 1461"/>
                <a:gd name="T39" fmla="*/ 828 h 852"/>
                <a:gd name="T40" fmla="*/ 1389 w 1461"/>
                <a:gd name="T41" fmla="*/ 708 h 852"/>
                <a:gd name="T42" fmla="*/ 1421 w 1461"/>
                <a:gd name="T43" fmla="*/ 438 h 852"/>
                <a:gd name="T44" fmla="*/ 1389 w 1461"/>
                <a:gd name="T45" fmla="*/ 271 h 852"/>
                <a:gd name="T46" fmla="*/ 1182 w 1461"/>
                <a:gd name="T47" fmla="*/ 64 h 852"/>
                <a:gd name="T48" fmla="*/ 942 w 1461"/>
                <a:gd name="T49" fmla="*/ 16 h 852"/>
                <a:gd name="T50" fmla="*/ 662 w 1461"/>
                <a:gd name="T51" fmla="*/ 0 h 852"/>
                <a:gd name="T52" fmla="*/ 391 w 1461"/>
                <a:gd name="T53" fmla="*/ 24 h 852"/>
                <a:gd name="T54" fmla="*/ 247 w 1461"/>
                <a:gd name="T55" fmla="*/ 103 h 852"/>
                <a:gd name="T56" fmla="*/ 247 w 1461"/>
                <a:gd name="T57" fmla="*/ 103 h 852"/>
                <a:gd name="T58" fmla="*/ 391 w 1461"/>
                <a:gd name="T59" fmla="*/ 56 h 852"/>
                <a:gd name="T60" fmla="*/ 662 w 1461"/>
                <a:gd name="T61" fmla="*/ 32 h 852"/>
                <a:gd name="T62" fmla="*/ 942 w 1461"/>
                <a:gd name="T63" fmla="*/ 48 h 852"/>
                <a:gd name="T64" fmla="*/ 1166 w 1461"/>
                <a:gd name="T65" fmla="*/ 95 h 852"/>
                <a:gd name="T66" fmla="*/ 1357 w 1461"/>
                <a:gd name="T67" fmla="*/ 279 h 852"/>
                <a:gd name="T68" fmla="*/ 1389 w 1461"/>
                <a:gd name="T69" fmla="*/ 446 h 852"/>
                <a:gd name="T70" fmla="*/ 1357 w 1461"/>
                <a:gd name="T71" fmla="*/ 692 h 852"/>
                <a:gd name="T72" fmla="*/ 1166 w 1461"/>
                <a:gd name="T73" fmla="*/ 796 h 852"/>
                <a:gd name="T74" fmla="*/ 1182 w 1461"/>
                <a:gd name="T75" fmla="*/ 796 h 852"/>
                <a:gd name="T76" fmla="*/ 1102 w 1461"/>
                <a:gd name="T77" fmla="*/ 764 h 852"/>
                <a:gd name="T78" fmla="*/ 1054 w 1461"/>
                <a:gd name="T79" fmla="*/ 748 h 852"/>
                <a:gd name="T80" fmla="*/ 974 w 1461"/>
                <a:gd name="T81" fmla="*/ 756 h 852"/>
                <a:gd name="T82" fmla="*/ 926 w 1461"/>
                <a:gd name="T83" fmla="*/ 820 h 852"/>
                <a:gd name="T84" fmla="*/ 734 w 1461"/>
                <a:gd name="T85" fmla="*/ 732 h 852"/>
                <a:gd name="T86" fmla="*/ 646 w 1461"/>
                <a:gd name="T87" fmla="*/ 716 h 852"/>
                <a:gd name="T88" fmla="*/ 495 w 1461"/>
                <a:gd name="T89" fmla="*/ 812 h 852"/>
                <a:gd name="T90" fmla="*/ 463 w 1461"/>
                <a:gd name="T91" fmla="*/ 804 h 852"/>
                <a:gd name="T92" fmla="*/ 439 w 1461"/>
                <a:gd name="T93" fmla="*/ 772 h 852"/>
                <a:gd name="T94" fmla="*/ 391 w 1461"/>
                <a:gd name="T95" fmla="*/ 748 h 852"/>
                <a:gd name="T96" fmla="*/ 327 w 1461"/>
                <a:gd name="T97" fmla="*/ 700 h 852"/>
                <a:gd name="T98" fmla="*/ 319 w 1461"/>
                <a:gd name="T99" fmla="*/ 692 h 852"/>
                <a:gd name="T100" fmla="*/ 87 w 1461"/>
                <a:gd name="T101" fmla="*/ 692 h 852"/>
                <a:gd name="T102" fmla="*/ 32 w 1461"/>
                <a:gd name="T103" fmla="*/ 589 h 852"/>
                <a:gd name="T104" fmla="*/ 39 w 1461"/>
                <a:gd name="T105" fmla="*/ 430 h 852"/>
                <a:gd name="T106" fmla="*/ 87 w 1461"/>
                <a:gd name="T107" fmla="*/ 231 h 852"/>
                <a:gd name="T108" fmla="*/ 263 w 1461"/>
                <a:gd name="T109" fmla="*/ 119 h 852"/>
                <a:gd name="T110" fmla="*/ 255 w 1461"/>
                <a:gd name="T111" fmla="*/ 103 h 85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461" h="852">
                  <a:moveTo>
                    <a:pt x="255" y="103"/>
                  </a:moveTo>
                  <a:lnTo>
                    <a:pt x="247" y="87"/>
                  </a:lnTo>
                  <a:lnTo>
                    <a:pt x="127" y="135"/>
                  </a:lnTo>
                  <a:lnTo>
                    <a:pt x="55" y="215"/>
                  </a:lnTo>
                  <a:lnTo>
                    <a:pt x="8" y="302"/>
                  </a:lnTo>
                  <a:lnTo>
                    <a:pt x="8" y="430"/>
                  </a:lnTo>
                  <a:lnTo>
                    <a:pt x="16" y="517"/>
                  </a:lnTo>
                  <a:lnTo>
                    <a:pt x="0" y="589"/>
                  </a:lnTo>
                  <a:lnTo>
                    <a:pt x="0" y="676"/>
                  </a:lnTo>
                  <a:lnTo>
                    <a:pt x="71" y="724"/>
                  </a:lnTo>
                  <a:lnTo>
                    <a:pt x="191" y="716"/>
                  </a:lnTo>
                  <a:lnTo>
                    <a:pt x="311" y="724"/>
                  </a:lnTo>
                  <a:lnTo>
                    <a:pt x="311" y="708"/>
                  </a:lnTo>
                  <a:lnTo>
                    <a:pt x="303" y="716"/>
                  </a:lnTo>
                  <a:lnTo>
                    <a:pt x="335" y="748"/>
                  </a:lnTo>
                  <a:lnTo>
                    <a:pt x="375" y="772"/>
                  </a:lnTo>
                  <a:lnTo>
                    <a:pt x="407" y="796"/>
                  </a:lnTo>
                  <a:lnTo>
                    <a:pt x="423" y="804"/>
                  </a:lnTo>
                  <a:lnTo>
                    <a:pt x="439" y="828"/>
                  </a:lnTo>
                  <a:lnTo>
                    <a:pt x="455" y="844"/>
                  </a:lnTo>
                  <a:lnTo>
                    <a:pt x="479" y="844"/>
                  </a:lnTo>
                  <a:lnTo>
                    <a:pt x="511" y="844"/>
                  </a:lnTo>
                  <a:lnTo>
                    <a:pt x="543" y="820"/>
                  </a:lnTo>
                  <a:lnTo>
                    <a:pt x="662" y="740"/>
                  </a:lnTo>
                  <a:lnTo>
                    <a:pt x="654" y="732"/>
                  </a:lnTo>
                  <a:lnTo>
                    <a:pt x="654" y="748"/>
                  </a:lnTo>
                  <a:lnTo>
                    <a:pt x="718" y="764"/>
                  </a:lnTo>
                  <a:lnTo>
                    <a:pt x="830" y="852"/>
                  </a:lnTo>
                  <a:lnTo>
                    <a:pt x="942" y="852"/>
                  </a:lnTo>
                  <a:lnTo>
                    <a:pt x="990" y="780"/>
                  </a:lnTo>
                  <a:lnTo>
                    <a:pt x="974" y="772"/>
                  </a:lnTo>
                  <a:lnTo>
                    <a:pt x="974" y="788"/>
                  </a:lnTo>
                  <a:lnTo>
                    <a:pt x="1038" y="780"/>
                  </a:lnTo>
                  <a:lnTo>
                    <a:pt x="1054" y="780"/>
                  </a:lnTo>
                  <a:lnTo>
                    <a:pt x="1062" y="788"/>
                  </a:lnTo>
                  <a:lnTo>
                    <a:pt x="1094" y="796"/>
                  </a:lnTo>
                  <a:lnTo>
                    <a:pt x="1142" y="812"/>
                  </a:lnTo>
                  <a:lnTo>
                    <a:pt x="1158" y="820"/>
                  </a:lnTo>
                  <a:lnTo>
                    <a:pt x="1166" y="828"/>
                  </a:lnTo>
                  <a:lnTo>
                    <a:pt x="1174" y="828"/>
                  </a:lnTo>
                  <a:lnTo>
                    <a:pt x="1317" y="772"/>
                  </a:lnTo>
                  <a:lnTo>
                    <a:pt x="1389" y="708"/>
                  </a:lnTo>
                  <a:lnTo>
                    <a:pt x="1461" y="533"/>
                  </a:lnTo>
                  <a:lnTo>
                    <a:pt x="1421" y="438"/>
                  </a:lnTo>
                  <a:lnTo>
                    <a:pt x="1413" y="342"/>
                  </a:lnTo>
                  <a:lnTo>
                    <a:pt x="1389" y="271"/>
                  </a:lnTo>
                  <a:lnTo>
                    <a:pt x="1357" y="151"/>
                  </a:lnTo>
                  <a:lnTo>
                    <a:pt x="1182" y="64"/>
                  </a:lnTo>
                  <a:lnTo>
                    <a:pt x="1038" y="16"/>
                  </a:lnTo>
                  <a:lnTo>
                    <a:pt x="942" y="16"/>
                  </a:lnTo>
                  <a:lnTo>
                    <a:pt x="806" y="24"/>
                  </a:lnTo>
                  <a:lnTo>
                    <a:pt x="662" y="0"/>
                  </a:lnTo>
                  <a:lnTo>
                    <a:pt x="543" y="24"/>
                  </a:lnTo>
                  <a:lnTo>
                    <a:pt x="391" y="24"/>
                  </a:lnTo>
                  <a:lnTo>
                    <a:pt x="247" y="87"/>
                  </a:lnTo>
                  <a:lnTo>
                    <a:pt x="247" y="103"/>
                  </a:lnTo>
                  <a:lnTo>
                    <a:pt x="247" y="87"/>
                  </a:lnTo>
                  <a:lnTo>
                    <a:pt x="247" y="103"/>
                  </a:lnTo>
                  <a:lnTo>
                    <a:pt x="263" y="119"/>
                  </a:lnTo>
                  <a:lnTo>
                    <a:pt x="391" y="56"/>
                  </a:lnTo>
                  <a:lnTo>
                    <a:pt x="543" y="56"/>
                  </a:lnTo>
                  <a:lnTo>
                    <a:pt x="662" y="32"/>
                  </a:lnTo>
                  <a:lnTo>
                    <a:pt x="806" y="56"/>
                  </a:lnTo>
                  <a:lnTo>
                    <a:pt x="942" y="48"/>
                  </a:lnTo>
                  <a:lnTo>
                    <a:pt x="1038" y="48"/>
                  </a:lnTo>
                  <a:lnTo>
                    <a:pt x="1166" y="95"/>
                  </a:lnTo>
                  <a:lnTo>
                    <a:pt x="1325" y="175"/>
                  </a:lnTo>
                  <a:lnTo>
                    <a:pt x="1357" y="279"/>
                  </a:lnTo>
                  <a:lnTo>
                    <a:pt x="1381" y="350"/>
                  </a:lnTo>
                  <a:lnTo>
                    <a:pt x="1389" y="446"/>
                  </a:lnTo>
                  <a:lnTo>
                    <a:pt x="1429" y="533"/>
                  </a:lnTo>
                  <a:lnTo>
                    <a:pt x="1357" y="692"/>
                  </a:lnTo>
                  <a:lnTo>
                    <a:pt x="1301" y="748"/>
                  </a:lnTo>
                  <a:lnTo>
                    <a:pt x="1166" y="796"/>
                  </a:lnTo>
                  <a:lnTo>
                    <a:pt x="1174" y="812"/>
                  </a:lnTo>
                  <a:lnTo>
                    <a:pt x="1182" y="796"/>
                  </a:lnTo>
                  <a:lnTo>
                    <a:pt x="1134" y="780"/>
                  </a:lnTo>
                  <a:lnTo>
                    <a:pt x="1102" y="764"/>
                  </a:lnTo>
                  <a:lnTo>
                    <a:pt x="1078" y="756"/>
                  </a:lnTo>
                  <a:lnTo>
                    <a:pt x="1054" y="748"/>
                  </a:lnTo>
                  <a:lnTo>
                    <a:pt x="1038" y="748"/>
                  </a:lnTo>
                  <a:lnTo>
                    <a:pt x="974" y="756"/>
                  </a:lnTo>
                  <a:lnTo>
                    <a:pt x="966" y="756"/>
                  </a:lnTo>
                  <a:lnTo>
                    <a:pt x="926" y="820"/>
                  </a:lnTo>
                  <a:lnTo>
                    <a:pt x="846" y="820"/>
                  </a:lnTo>
                  <a:lnTo>
                    <a:pt x="734" y="732"/>
                  </a:lnTo>
                  <a:lnTo>
                    <a:pt x="654" y="716"/>
                  </a:lnTo>
                  <a:lnTo>
                    <a:pt x="646" y="716"/>
                  </a:lnTo>
                  <a:lnTo>
                    <a:pt x="527" y="796"/>
                  </a:lnTo>
                  <a:lnTo>
                    <a:pt x="495" y="812"/>
                  </a:lnTo>
                  <a:lnTo>
                    <a:pt x="479" y="812"/>
                  </a:lnTo>
                  <a:lnTo>
                    <a:pt x="463" y="804"/>
                  </a:lnTo>
                  <a:lnTo>
                    <a:pt x="447" y="788"/>
                  </a:lnTo>
                  <a:lnTo>
                    <a:pt x="439" y="772"/>
                  </a:lnTo>
                  <a:lnTo>
                    <a:pt x="423" y="764"/>
                  </a:lnTo>
                  <a:lnTo>
                    <a:pt x="391" y="748"/>
                  </a:lnTo>
                  <a:lnTo>
                    <a:pt x="343" y="708"/>
                  </a:lnTo>
                  <a:lnTo>
                    <a:pt x="327" y="700"/>
                  </a:lnTo>
                  <a:lnTo>
                    <a:pt x="327" y="692"/>
                  </a:lnTo>
                  <a:lnTo>
                    <a:pt x="319" y="692"/>
                  </a:lnTo>
                  <a:lnTo>
                    <a:pt x="191" y="684"/>
                  </a:lnTo>
                  <a:lnTo>
                    <a:pt x="87" y="692"/>
                  </a:lnTo>
                  <a:lnTo>
                    <a:pt x="32" y="661"/>
                  </a:lnTo>
                  <a:lnTo>
                    <a:pt x="32" y="589"/>
                  </a:lnTo>
                  <a:lnTo>
                    <a:pt x="47" y="517"/>
                  </a:lnTo>
                  <a:lnTo>
                    <a:pt x="39" y="430"/>
                  </a:lnTo>
                  <a:lnTo>
                    <a:pt x="39" y="310"/>
                  </a:lnTo>
                  <a:lnTo>
                    <a:pt x="87" y="231"/>
                  </a:lnTo>
                  <a:lnTo>
                    <a:pt x="143" y="159"/>
                  </a:lnTo>
                  <a:lnTo>
                    <a:pt x="263" y="119"/>
                  </a:lnTo>
                  <a:lnTo>
                    <a:pt x="263" y="103"/>
                  </a:lnTo>
                  <a:lnTo>
                    <a:pt x="255" y="103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5"/>
            <p:cNvSpPr>
              <a:spLocks/>
            </p:cNvSpPr>
            <p:nvPr/>
          </p:nvSpPr>
          <p:spPr bwMode="auto">
            <a:xfrm>
              <a:off x="1479" y="1027"/>
              <a:ext cx="1270" cy="286"/>
            </a:xfrm>
            <a:custGeom>
              <a:avLst/>
              <a:gdLst>
                <a:gd name="T0" fmla="*/ 559 w 1270"/>
                <a:gd name="T1" fmla="*/ 0 h 286"/>
                <a:gd name="T2" fmla="*/ 480 w 1270"/>
                <a:gd name="T3" fmla="*/ 40 h 286"/>
                <a:gd name="T4" fmla="*/ 368 w 1270"/>
                <a:gd name="T5" fmla="*/ 40 h 286"/>
                <a:gd name="T6" fmla="*/ 304 w 1270"/>
                <a:gd name="T7" fmla="*/ 16 h 286"/>
                <a:gd name="T8" fmla="*/ 256 w 1270"/>
                <a:gd name="T9" fmla="*/ 0 h 286"/>
                <a:gd name="T10" fmla="*/ 216 w 1270"/>
                <a:gd name="T11" fmla="*/ 79 h 286"/>
                <a:gd name="T12" fmla="*/ 136 w 1270"/>
                <a:gd name="T13" fmla="*/ 135 h 286"/>
                <a:gd name="T14" fmla="*/ 72 w 1270"/>
                <a:gd name="T15" fmla="*/ 119 h 286"/>
                <a:gd name="T16" fmla="*/ 0 w 1270"/>
                <a:gd name="T17" fmla="*/ 48 h 286"/>
                <a:gd name="T18" fmla="*/ 16 w 1270"/>
                <a:gd name="T19" fmla="*/ 175 h 286"/>
                <a:gd name="T20" fmla="*/ 40 w 1270"/>
                <a:gd name="T21" fmla="*/ 254 h 286"/>
                <a:gd name="T22" fmla="*/ 336 w 1270"/>
                <a:gd name="T23" fmla="*/ 239 h 286"/>
                <a:gd name="T24" fmla="*/ 559 w 1270"/>
                <a:gd name="T25" fmla="*/ 215 h 286"/>
                <a:gd name="T26" fmla="*/ 871 w 1270"/>
                <a:gd name="T27" fmla="*/ 278 h 286"/>
                <a:gd name="T28" fmla="*/ 1103 w 1270"/>
                <a:gd name="T29" fmla="*/ 286 h 286"/>
                <a:gd name="T30" fmla="*/ 1198 w 1270"/>
                <a:gd name="T31" fmla="*/ 247 h 286"/>
                <a:gd name="T32" fmla="*/ 1270 w 1270"/>
                <a:gd name="T33" fmla="*/ 167 h 286"/>
                <a:gd name="T34" fmla="*/ 1063 w 1270"/>
                <a:gd name="T35" fmla="*/ 167 h 286"/>
                <a:gd name="T36" fmla="*/ 991 w 1270"/>
                <a:gd name="T37" fmla="*/ 151 h 286"/>
                <a:gd name="T38" fmla="*/ 951 w 1270"/>
                <a:gd name="T39" fmla="*/ 143 h 286"/>
                <a:gd name="T40" fmla="*/ 879 w 1270"/>
                <a:gd name="T41" fmla="*/ 119 h 286"/>
                <a:gd name="T42" fmla="*/ 831 w 1270"/>
                <a:gd name="T43" fmla="*/ 95 h 286"/>
                <a:gd name="T44" fmla="*/ 759 w 1270"/>
                <a:gd name="T45" fmla="*/ 79 h 286"/>
                <a:gd name="T46" fmla="*/ 655 w 1270"/>
                <a:gd name="T47" fmla="*/ 87 h 286"/>
                <a:gd name="T48" fmla="*/ 639 w 1270"/>
                <a:gd name="T49" fmla="*/ 79 h 286"/>
                <a:gd name="T50" fmla="*/ 623 w 1270"/>
                <a:gd name="T51" fmla="*/ 63 h 286"/>
                <a:gd name="T52" fmla="*/ 615 w 1270"/>
                <a:gd name="T53" fmla="*/ 48 h 286"/>
                <a:gd name="T54" fmla="*/ 567 w 1270"/>
                <a:gd name="T55" fmla="*/ 0 h 286"/>
                <a:gd name="T56" fmla="*/ 559 w 1270"/>
                <a:gd name="T57" fmla="*/ 0 h 28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270" h="286">
                  <a:moveTo>
                    <a:pt x="559" y="0"/>
                  </a:moveTo>
                  <a:lnTo>
                    <a:pt x="480" y="40"/>
                  </a:lnTo>
                  <a:lnTo>
                    <a:pt x="368" y="40"/>
                  </a:lnTo>
                  <a:lnTo>
                    <a:pt x="304" y="16"/>
                  </a:lnTo>
                  <a:lnTo>
                    <a:pt x="256" y="0"/>
                  </a:lnTo>
                  <a:lnTo>
                    <a:pt x="216" y="79"/>
                  </a:lnTo>
                  <a:lnTo>
                    <a:pt x="136" y="135"/>
                  </a:lnTo>
                  <a:lnTo>
                    <a:pt x="72" y="119"/>
                  </a:lnTo>
                  <a:lnTo>
                    <a:pt x="0" y="48"/>
                  </a:lnTo>
                  <a:lnTo>
                    <a:pt x="16" y="175"/>
                  </a:lnTo>
                  <a:lnTo>
                    <a:pt x="40" y="254"/>
                  </a:lnTo>
                  <a:lnTo>
                    <a:pt x="336" y="239"/>
                  </a:lnTo>
                  <a:lnTo>
                    <a:pt x="559" y="215"/>
                  </a:lnTo>
                  <a:lnTo>
                    <a:pt x="871" y="278"/>
                  </a:lnTo>
                  <a:lnTo>
                    <a:pt x="1103" y="286"/>
                  </a:lnTo>
                  <a:lnTo>
                    <a:pt x="1198" y="247"/>
                  </a:lnTo>
                  <a:lnTo>
                    <a:pt x="1270" y="167"/>
                  </a:lnTo>
                  <a:lnTo>
                    <a:pt x="1063" y="167"/>
                  </a:lnTo>
                  <a:lnTo>
                    <a:pt x="991" y="151"/>
                  </a:lnTo>
                  <a:lnTo>
                    <a:pt x="951" y="143"/>
                  </a:lnTo>
                  <a:lnTo>
                    <a:pt x="879" y="119"/>
                  </a:lnTo>
                  <a:lnTo>
                    <a:pt x="831" y="95"/>
                  </a:lnTo>
                  <a:lnTo>
                    <a:pt x="759" y="79"/>
                  </a:lnTo>
                  <a:lnTo>
                    <a:pt x="655" y="87"/>
                  </a:lnTo>
                  <a:lnTo>
                    <a:pt x="639" y="79"/>
                  </a:lnTo>
                  <a:lnTo>
                    <a:pt x="623" y="63"/>
                  </a:lnTo>
                  <a:lnTo>
                    <a:pt x="615" y="48"/>
                  </a:lnTo>
                  <a:lnTo>
                    <a:pt x="567" y="0"/>
                  </a:lnTo>
                  <a:lnTo>
                    <a:pt x="559" y="0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6"/>
            <p:cNvSpPr>
              <a:spLocks/>
            </p:cNvSpPr>
            <p:nvPr/>
          </p:nvSpPr>
          <p:spPr bwMode="auto">
            <a:xfrm>
              <a:off x="569" y="1106"/>
              <a:ext cx="2156" cy="2603"/>
            </a:xfrm>
            <a:custGeom>
              <a:avLst/>
              <a:gdLst>
                <a:gd name="T0" fmla="*/ 966 w 2156"/>
                <a:gd name="T1" fmla="*/ 303 h 2603"/>
                <a:gd name="T2" fmla="*/ 1006 w 2156"/>
                <a:gd name="T3" fmla="*/ 573 h 2603"/>
                <a:gd name="T4" fmla="*/ 998 w 2156"/>
                <a:gd name="T5" fmla="*/ 788 h 2603"/>
                <a:gd name="T6" fmla="*/ 1006 w 2156"/>
                <a:gd name="T7" fmla="*/ 892 h 2603"/>
                <a:gd name="T8" fmla="*/ 998 w 2156"/>
                <a:gd name="T9" fmla="*/ 940 h 2603"/>
                <a:gd name="T10" fmla="*/ 998 w 2156"/>
                <a:gd name="T11" fmla="*/ 1003 h 2603"/>
                <a:gd name="T12" fmla="*/ 982 w 2156"/>
                <a:gd name="T13" fmla="*/ 1154 h 2603"/>
                <a:gd name="T14" fmla="*/ 974 w 2156"/>
                <a:gd name="T15" fmla="*/ 1330 h 2603"/>
                <a:gd name="T16" fmla="*/ 990 w 2156"/>
                <a:gd name="T17" fmla="*/ 1600 h 2603"/>
                <a:gd name="T18" fmla="*/ 823 w 2156"/>
                <a:gd name="T19" fmla="*/ 1775 h 2603"/>
                <a:gd name="T20" fmla="*/ 591 w 2156"/>
                <a:gd name="T21" fmla="*/ 1728 h 2603"/>
                <a:gd name="T22" fmla="*/ 423 w 2156"/>
                <a:gd name="T23" fmla="*/ 1696 h 2603"/>
                <a:gd name="T24" fmla="*/ 192 w 2156"/>
                <a:gd name="T25" fmla="*/ 1815 h 2603"/>
                <a:gd name="T26" fmla="*/ 0 w 2156"/>
                <a:gd name="T27" fmla="*/ 2094 h 2603"/>
                <a:gd name="T28" fmla="*/ 56 w 2156"/>
                <a:gd name="T29" fmla="*/ 2301 h 2603"/>
                <a:gd name="T30" fmla="*/ 136 w 2156"/>
                <a:gd name="T31" fmla="*/ 2516 h 2603"/>
                <a:gd name="T32" fmla="*/ 271 w 2156"/>
                <a:gd name="T33" fmla="*/ 2579 h 2603"/>
                <a:gd name="T34" fmla="*/ 343 w 2156"/>
                <a:gd name="T35" fmla="*/ 2595 h 2603"/>
                <a:gd name="T36" fmla="*/ 415 w 2156"/>
                <a:gd name="T37" fmla="*/ 2603 h 2603"/>
                <a:gd name="T38" fmla="*/ 511 w 2156"/>
                <a:gd name="T39" fmla="*/ 2563 h 2603"/>
                <a:gd name="T40" fmla="*/ 599 w 2156"/>
                <a:gd name="T41" fmla="*/ 2555 h 2603"/>
                <a:gd name="T42" fmla="*/ 847 w 2156"/>
                <a:gd name="T43" fmla="*/ 2563 h 2603"/>
                <a:gd name="T44" fmla="*/ 990 w 2156"/>
                <a:gd name="T45" fmla="*/ 2563 h 2603"/>
                <a:gd name="T46" fmla="*/ 1214 w 2156"/>
                <a:gd name="T47" fmla="*/ 2524 h 2603"/>
                <a:gd name="T48" fmla="*/ 1422 w 2156"/>
                <a:gd name="T49" fmla="*/ 2555 h 2603"/>
                <a:gd name="T50" fmla="*/ 1493 w 2156"/>
                <a:gd name="T51" fmla="*/ 2539 h 2603"/>
                <a:gd name="T52" fmla="*/ 1605 w 2156"/>
                <a:gd name="T53" fmla="*/ 2452 h 2603"/>
                <a:gd name="T54" fmla="*/ 1653 w 2156"/>
                <a:gd name="T55" fmla="*/ 2452 h 2603"/>
                <a:gd name="T56" fmla="*/ 1765 w 2156"/>
                <a:gd name="T57" fmla="*/ 2476 h 2603"/>
                <a:gd name="T58" fmla="*/ 1885 w 2156"/>
                <a:gd name="T59" fmla="*/ 2444 h 2603"/>
                <a:gd name="T60" fmla="*/ 2156 w 2156"/>
                <a:gd name="T61" fmla="*/ 2173 h 2603"/>
                <a:gd name="T62" fmla="*/ 2052 w 2156"/>
                <a:gd name="T63" fmla="*/ 1640 h 2603"/>
                <a:gd name="T64" fmla="*/ 2036 w 2156"/>
                <a:gd name="T65" fmla="*/ 1377 h 2603"/>
                <a:gd name="T66" fmla="*/ 1981 w 2156"/>
                <a:gd name="T67" fmla="*/ 1075 h 2603"/>
                <a:gd name="T68" fmla="*/ 1973 w 2156"/>
                <a:gd name="T69" fmla="*/ 661 h 2603"/>
                <a:gd name="T70" fmla="*/ 2020 w 2156"/>
                <a:gd name="T71" fmla="*/ 327 h 2603"/>
                <a:gd name="T72" fmla="*/ 1845 w 2156"/>
                <a:gd name="T73" fmla="*/ 112 h 2603"/>
                <a:gd name="T74" fmla="*/ 1557 w 2156"/>
                <a:gd name="T75" fmla="*/ 88 h 2603"/>
                <a:gd name="T76" fmla="*/ 1437 w 2156"/>
                <a:gd name="T77" fmla="*/ 40 h 2603"/>
                <a:gd name="T78" fmla="*/ 1158 w 2156"/>
                <a:gd name="T79" fmla="*/ 88 h 260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56" h="2603">
                  <a:moveTo>
                    <a:pt x="974" y="152"/>
                  </a:moveTo>
                  <a:lnTo>
                    <a:pt x="966" y="303"/>
                  </a:lnTo>
                  <a:lnTo>
                    <a:pt x="966" y="502"/>
                  </a:lnTo>
                  <a:lnTo>
                    <a:pt x="1006" y="573"/>
                  </a:lnTo>
                  <a:lnTo>
                    <a:pt x="998" y="701"/>
                  </a:lnTo>
                  <a:lnTo>
                    <a:pt x="998" y="788"/>
                  </a:lnTo>
                  <a:lnTo>
                    <a:pt x="1022" y="844"/>
                  </a:lnTo>
                  <a:lnTo>
                    <a:pt x="1006" y="892"/>
                  </a:lnTo>
                  <a:lnTo>
                    <a:pt x="998" y="916"/>
                  </a:lnTo>
                  <a:lnTo>
                    <a:pt x="998" y="940"/>
                  </a:lnTo>
                  <a:lnTo>
                    <a:pt x="998" y="963"/>
                  </a:lnTo>
                  <a:lnTo>
                    <a:pt x="998" y="1003"/>
                  </a:lnTo>
                  <a:lnTo>
                    <a:pt x="998" y="1059"/>
                  </a:lnTo>
                  <a:lnTo>
                    <a:pt x="982" y="1154"/>
                  </a:lnTo>
                  <a:lnTo>
                    <a:pt x="974" y="1250"/>
                  </a:lnTo>
                  <a:lnTo>
                    <a:pt x="974" y="1330"/>
                  </a:lnTo>
                  <a:lnTo>
                    <a:pt x="1014" y="1513"/>
                  </a:lnTo>
                  <a:lnTo>
                    <a:pt x="990" y="1600"/>
                  </a:lnTo>
                  <a:lnTo>
                    <a:pt x="974" y="1672"/>
                  </a:lnTo>
                  <a:lnTo>
                    <a:pt x="823" y="1775"/>
                  </a:lnTo>
                  <a:lnTo>
                    <a:pt x="727" y="1767"/>
                  </a:lnTo>
                  <a:lnTo>
                    <a:pt x="591" y="1728"/>
                  </a:lnTo>
                  <a:lnTo>
                    <a:pt x="471" y="1696"/>
                  </a:lnTo>
                  <a:lnTo>
                    <a:pt x="423" y="1696"/>
                  </a:lnTo>
                  <a:lnTo>
                    <a:pt x="359" y="1720"/>
                  </a:lnTo>
                  <a:lnTo>
                    <a:pt x="192" y="1815"/>
                  </a:lnTo>
                  <a:lnTo>
                    <a:pt x="48" y="1903"/>
                  </a:lnTo>
                  <a:lnTo>
                    <a:pt x="0" y="2094"/>
                  </a:lnTo>
                  <a:lnTo>
                    <a:pt x="24" y="2189"/>
                  </a:lnTo>
                  <a:lnTo>
                    <a:pt x="56" y="2301"/>
                  </a:lnTo>
                  <a:lnTo>
                    <a:pt x="72" y="2356"/>
                  </a:lnTo>
                  <a:lnTo>
                    <a:pt x="136" y="2516"/>
                  </a:lnTo>
                  <a:lnTo>
                    <a:pt x="232" y="2563"/>
                  </a:lnTo>
                  <a:lnTo>
                    <a:pt x="271" y="2579"/>
                  </a:lnTo>
                  <a:lnTo>
                    <a:pt x="311" y="2587"/>
                  </a:lnTo>
                  <a:lnTo>
                    <a:pt x="343" y="2595"/>
                  </a:lnTo>
                  <a:lnTo>
                    <a:pt x="383" y="2603"/>
                  </a:lnTo>
                  <a:lnTo>
                    <a:pt x="415" y="2603"/>
                  </a:lnTo>
                  <a:lnTo>
                    <a:pt x="447" y="2595"/>
                  </a:lnTo>
                  <a:lnTo>
                    <a:pt x="511" y="2563"/>
                  </a:lnTo>
                  <a:lnTo>
                    <a:pt x="567" y="2555"/>
                  </a:lnTo>
                  <a:lnTo>
                    <a:pt x="599" y="2555"/>
                  </a:lnTo>
                  <a:lnTo>
                    <a:pt x="671" y="2563"/>
                  </a:lnTo>
                  <a:lnTo>
                    <a:pt x="847" y="2563"/>
                  </a:lnTo>
                  <a:lnTo>
                    <a:pt x="926" y="2571"/>
                  </a:lnTo>
                  <a:lnTo>
                    <a:pt x="990" y="2563"/>
                  </a:lnTo>
                  <a:lnTo>
                    <a:pt x="1150" y="2516"/>
                  </a:lnTo>
                  <a:lnTo>
                    <a:pt x="1214" y="2524"/>
                  </a:lnTo>
                  <a:lnTo>
                    <a:pt x="1334" y="2539"/>
                  </a:lnTo>
                  <a:lnTo>
                    <a:pt x="1422" y="2555"/>
                  </a:lnTo>
                  <a:lnTo>
                    <a:pt x="1453" y="2555"/>
                  </a:lnTo>
                  <a:lnTo>
                    <a:pt x="1493" y="2539"/>
                  </a:lnTo>
                  <a:lnTo>
                    <a:pt x="1565" y="2476"/>
                  </a:lnTo>
                  <a:lnTo>
                    <a:pt x="1605" y="2452"/>
                  </a:lnTo>
                  <a:lnTo>
                    <a:pt x="1629" y="2444"/>
                  </a:lnTo>
                  <a:lnTo>
                    <a:pt x="1653" y="2452"/>
                  </a:lnTo>
                  <a:lnTo>
                    <a:pt x="1725" y="2468"/>
                  </a:lnTo>
                  <a:lnTo>
                    <a:pt x="1765" y="2476"/>
                  </a:lnTo>
                  <a:lnTo>
                    <a:pt x="1813" y="2468"/>
                  </a:lnTo>
                  <a:lnTo>
                    <a:pt x="1885" y="2444"/>
                  </a:lnTo>
                  <a:lnTo>
                    <a:pt x="2108" y="2317"/>
                  </a:lnTo>
                  <a:lnTo>
                    <a:pt x="2156" y="2173"/>
                  </a:lnTo>
                  <a:lnTo>
                    <a:pt x="2124" y="1743"/>
                  </a:lnTo>
                  <a:lnTo>
                    <a:pt x="2052" y="1640"/>
                  </a:lnTo>
                  <a:lnTo>
                    <a:pt x="2005" y="1560"/>
                  </a:lnTo>
                  <a:lnTo>
                    <a:pt x="2036" y="1377"/>
                  </a:lnTo>
                  <a:lnTo>
                    <a:pt x="2020" y="1242"/>
                  </a:lnTo>
                  <a:lnTo>
                    <a:pt x="1981" y="1075"/>
                  </a:lnTo>
                  <a:lnTo>
                    <a:pt x="2005" y="948"/>
                  </a:lnTo>
                  <a:lnTo>
                    <a:pt x="1973" y="661"/>
                  </a:lnTo>
                  <a:lnTo>
                    <a:pt x="2020" y="446"/>
                  </a:lnTo>
                  <a:lnTo>
                    <a:pt x="2020" y="327"/>
                  </a:lnTo>
                  <a:lnTo>
                    <a:pt x="1989" y="144"/>
                  </a:lnTo>
                  <a:lnTo>
                    <a:pt x="1845" y="112"/>
                  </a:lnTo>
                  <a:lnTo>
                    <a:pt x="1677" y="88"/>
                  </a:lnTo>
                  <a:lnTo>
                    <a:pt x="1557" y="88"/>
                  </a:lnTo>
                  <a:lnTo>
                    <a:pt x="1517" y="72"/>
                  </a:lnTo>
                  <a:lnTo>
                    <a:pt x="1437" y="40"/>
                  </a:lnTo>
                  <a:lnTo>
                    <a:pt x="1342" y="0"/>
                  </a:lnTo>
                  <a:lnTo>
                    <a:pt x="1158" y="88"/>
                  </a:lnTo>
                  <a:lnTo>
                    <a:pt x="974" y="15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7"/>
            <p:cNvSpPr>
              <a:spLocks/>
            </p:cNvSpPr>
            <p:nvPr/>
          </p:nvSpPr>
          <p:spPr bwMode="auto">
            <a:xfrm>
              <a:off x="553" y="1090"/>
              <a:ext cx="2188" cy="2635"/>
            </a:xfrm>
            <a:custGeom>
              <a:avLst/>
              <a:gdLst>
                <a:gd name="T0" fmla="*/ 966 w 2188"/>
                <a:gd name="T1" fmla="*/ 518 h 2635"/>
                <a:gd name="T2" fmla="*/ 1022 w 2188"/>
                <a:gd name="T3" fmla="*/ 860 h 2635"/>
                <a:gd name="T4" fmla="*/ 998 w 2188"/>
                <a:gd name="T5" fmla="*/ 916 h 2635"/>
                <a:gd name="T6" fmla="*/ 998 w 2188"/>
                <a:gd name="T7" fmla="*/ 1003 h 2635"/>
                <a:gd name="T8" fmla="*/ 982 w 2188"/>
                <a:gd name="T9" fmla="*/ 1186 h 2635"/>
                <a:gd name="T10" fmla="*/ 990 w 2188"/>
                <a:gd name="T11" fmla="*/ 1608 h 2635"/>
                <a:gd name="T12" fmla="*/ 839 w 2188"/>
                <a:gd name="T13" fmla="*/ 1775 h 2635"/>
                <a:gd name="T14" fmla="*/ 735 w 2188"/>
                <a:gd name="T15" fmla="*/ 1767 h 2635"/>
                <a:gd name="T16" fmla="*/ 495 w 2188"/>
                <a:gd name="T17" fmla="*/ 1696 h 2635"/>
                <a:gd name="T18" fmla="*/ 367 w 2188"/>
                <a:gd name="T19" fmla="*/ 1720 h 2635"/>
                <a:gd name="T20" fmla="*/ 48 w 2188"/>
                <a:gd name="T21" fmla="*/ 1903 h 2635"/>
                <a:gd name="T22" fmla="*/ 72 w 2188"/>
                <a:gd name="T23" fmla="*/ 2372 h 2635"/>
                <a:gd name="T24" fmla="*/ 319 w 2188"/>
                <a:gd name="T25" fmla="*/ 2619 h 2635"/>
                <a:gd name="T26" fmla="*/ 447 w 2188"/>
                <a:gd name="T27" fmla="*/ 2635 h 2635"/>
                <a:gd name="T28" fmla="*/ 599 w 2188"/>
                <a:gd name="T29" fmla="*/ 2587 h 2635"/>
                <a:gd name="T30" fmla="*/ 799 w 2188"/>
                <a:gd name="T31" fmla="*/ 2595 h 2635"/>
                <a:gd name="T32" fmla="*/ 1174 w 2188"/>
                <a:gd name="T33" fmla="*/ 2547 h 2635"/>
                <a:gd name="T34" fmla="*/ 1166 w 2188"/>
                <a:gd name="T35" fmla="*/ 2547 h 2635"/>
                <a:gd name="T36" fmla="*/ 1350 w 2188"/>
                <a:gd name="T37" fmla="*/ 2571 h 2635"/>
                <a:gd name="T38" fmla="*/ 1517 w 2188"/>
                <a:gd name="T39" fmla="*/ 2563 h 2635"/>
                <a:gd name="T40" fmla="*/ 1669 w 2188"/>
                <a:gd name="T41" fmla="*/ 2484 h 2635"/>
                <a:gd name="T42" fmla="*/ 1829 w 2188"/>
                <a:gd name="T43" fmla="*/ 2500 h 2635"/>
                <a:gd name="T44" fmla="*/ 2140 w 2188"/>
                <a:gd name="T45" fmla="*/ 2341 h 2635"/>
                <a:gd name="T46" fmla="*/ 2036 w 2188"/>
                <a:gd name="T47" fmla="*/ 1568 h 2635"/>
                <a:gd name="T48" fmla="*/ 2036 w 2188"/>
                <a:gd name="T49" fmla="*/ 964 h 2635"/>
                <a:gd name="T50" fmla="*/ 2021 w 2188"/>
                <a:gd name="T51" fmla="*/ 144 h 2635"/>
                <a:gd name="T52" fmla="*/ 1565 w 2188"/>
                <a:gd name="T53" fmla="*/ 88 h 2635"/>
                <a:gd name="T54" fmla="*/ 1374 w 2188"/>
                <a:gd name="T55" fmla="*/ 0 h 2635"/>
                <a:gd name="T56" fmla="*/ 974 w 2188"/>
                <a:gd name="T57" fmla="*/ 152 h 2635"/>
                <a:gd name="T58" fmla="*/ 1182 w 2188"/>
                <a:gd name="T59" fmla="*/ 120 h 2635"/>
                <a:gd name="T60" fmla="*/ 1453 w 2188"/>
                <a:gd name="T61" fmla="*/ 72 h 2635"/>
                <a:gd name="T62" fmla="*/ 1573 w 2188"/>
                <a:gd name="T63" fmla="*/ 120 h 2635"/>
                <a:gd name="T64" fmla="*/ 1861 w 2188"/>
                <a:gd name="T65" fmla="*/ 144 h 2635"/>
                <a:gd name="T66" fmla="*/ 1973 w 2188"/>
                <a:gd name="T67" fmla="*/ 677 h 2635"/>
                <a:gd name="T68" fmla="*/ 2036 w 2188"/>
                <a:gd name="T69" fmla="*/ 1393 h 2635"/>
                <a:gd name="T70" fmla="*/ 2156 w 2188"/>
                <a:gd name="T71" fmla="*/ 2181 h 2635"/>
                <a:gd name="T72" fmla="*/ 2108 w 2188"/>
                <a:gd name="T73" fmla="*/ 2325 h 2635"/>
                <a:gd name="T74" fmla="*/ 1781 w 2188"/>
                <a:gd name="T75" fmla="*/ 2476 h 2635"/>
                <a:gd name="T76" fmla="*/ 1645 w 2188"/>
                <a:gd name="T77" fmla="*/ 2444 h 2635"/>
                <a:gd name="T78" fmla="*/ 1501 w 2188"/>
                <a:gd name="T79" fmla="*/ 2540 h 2635"/>
                <a:gd name="T80" fmla="*/ 1350 w 2188"/>
                <a:gd name="T81" fmla="*/ 2540 h 2635"/>
                <a:gd name="T82" fmla="*/ 1158 w 2188"/>
                <a:gd name="T83" fmla="*/ 2516 h 2635"/>
                <a:gd name="T84" fmla="*/ 918 w 2188"/>
                <a:gd name="T85" fmla="*/ 2571 h 2635"/>
                <a:gd name="T86" fmla="*/ 623 w 2188"/>
                <a:gd name="T87" fmla="*/ 2555 h 2635"/>
                <a:gd name="T88" fmla="*/ 455 w 2188"/>
                <a:gd name="T89" fmla="*/ 2595 h 2635"/>
                <a:gd name="T90" fmla="*/ 327 w 2188"/>
                <a:gd name="T91" fmla="*/ 2587 h 2635"/>
                <a:gd name="T92" fmla="*/ 248 w 2188"/>
                <a:gd name="T93" fmla="*/ 2579 h 2635"/>
                <a:gd name="T94" fmla="*/ 88 w 2188"/>
                <a:gd name="T95" fmla="*/ 2309 h 2635"/>
                <a:gd name="T96" fmla="*/ 64 w 2188"/>
                <a:gd name="T97" fmla="*/ 1919 h 2635"/>
                <a:gd name="T98" fmla="*/ 327 w 2188"/>
                <a:gd name="T99" fmla="*/ 1775 h 2635"/>
                <a:gd name="T100" fmla="*/ 463 w 2188"/>
                <a:gd name="T101" fmla="*/ 1728 h 2635"/>
                <a:gd name="T102" fmla="*/ 479 w 2188"/>
                <a:gd name="T103" fmla="*/ 1728 h 2635"/>
                <a:gd name="T104" fmla="*/ 735 w 2188"/>
                <a:gd name="T105" fmla="*/ 1799 h 2635"/>
                <a:gd name="T106" fmla="*/ 831 w 2188"/>
                <a:gd name="T107" fmla="*/ 1807 h 2635"/>
                <a:gd name="T108" fmla="*/ 1022 w 2188"/>
                <a:gd name="T109" fmla="*/ 1616 h 2635"/>
                <a:gd name="T110" fmla="*/ 1006 w 2188"/>
                <a:gd name="T111" fmla="*/ 1346 h 2635"/>
                <a:gd name="T112" fmla="*/ 1014 w 2188"/>
                <a:gd name="T113" fmla="*/ 1186 h 2635"/>
                <a:gd name="T114" fmla="*/ 1030 w 2188"/>
                <a:gd name="T115" fmla="*/ 1003 h 2635"/>
                <a:gd name="T116" fmla="*/ 1030 w 2188"/>
                <a:gd name="T117" fmla="*/ 924 h 2635"/>
                <a:gd name="T118" fmla="*/ 1030 w 2188"/>
                <a:gd name="T119" fmla="*/ 796 h 2635"/>
                <a:gd name="T120" fmla="*/ 998 w 2188"/>
                <a:gd name="T121" fmla="*/ 319 h 2635"/>
                <a:gd name="T122" fmla="*/ 990 w 2188"/>
                <a:gd name="T123" fmla="*/ 168 h 263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188" h="2635">
                  <a:moveTo>
                    <a:pt x="990" y="168"/>
                  </a:moveTo>
                  <a:lnTo>
                    <a:pt x="974" y="168"/>
                  </a:lnTo>
                  <a:lnTo>
                    <a:pt x="966" y="319"/>
                  </a:lnTo>
                  <a:lnTo>
                    <a:pt x="966" y="518"/>
                  </a:lnTo>
                  <a:lnTo>
                    <a:pt x="1006" y="589"/>
                  </a:lnTo>
                  <a:lnTo>
                    <a:pt x="998" y="717"/>
                  </a:lnTo>
                  <a:lnTo>
                    <a:pt x="998" y="804"/>
                  </a:lnTo>
                  <a:lnTo>
                    <a:pt x="1022" y="860"/>
                  </a:lnTo>
                  <a:lnTo>
                    <a:pt x="1006" y="900"/>
                  </a:lnTo>
                  <a:lnTo>
                    <a:pt x="1022" y="908"/>
                  </a:lnTo>
                  <a:lnTo>
                    <a:pt x="1006" y="900"/>
                  </a:lnTo>
                  <a:lnTo>
                    <a:pt x="998" y="916"/>
                  </a:lnTo>
                  <a:lnTo>
                    <a:pt x="998" y="956"/>
                  </a:lnTo>
                  <a:lnTo>
                    <a:pt x="998" y="979"/>
                  </a:lnTo>
                  <a:lnTo>
                    <a:pt x="998" y="987"/>
                  </a:lnTo>
                  <a:lnTo>
                    <a:pt x="998" y="1003"/>
                  </a:lnTo>
                  <a:lnTo>
                    <a:pt x="990" y="1091"/>
                  </a:lnTo>
                  <a:lnTo>
                    <a:pt x="990" y="1139"/>
                  </a:lnTo>
                  <a:lnTo>
                    <a:pt x="982" y="1163"/>
                  </a:lnTo>
                  <a:lnTo>
                    <a:pt x="982" y="1186"/>
                  </a:lnTo>
                  <a:lnTo>
                    <a:pt x="974" y="1282"/>
                  </a:lnTo>
                  <a:lnTo>
                    <a:pt x="974" y="1346"/>
                  </a:lnTo>
                  <a:lnTo>
                    <a:pt x="1014" y="1529"/>
                  </a:lnTo>
                  <a:lnTo>
                    <a:pt x="990" y="1608"/>
                  </a:lnTo>
                  <a:lnTo>
                    <a:pt x="974" y="1680"/>
                  </a:lnTo>
                  <a:lnTo>
                    <a:pt x="831" y="1775"/>
                  </a:lnTo>
                  <a:lnTo>
                    <a:pt x="839" y="1791"/>
                  </a:lnTo>
                  <a:lnTo>
                    <a:pt x="839" y="1775"/>
                  </a:lnTo>
                  <a:lnTo>
                    <a:pt x="799" y="1767"/>
                  </a:lnTo>
                  <a:lnTo>
                    <a:pt x="767" y="1767"/>
                  </a:lnTo>
                  <a:lnTo>
                    <a:pt x="743" y="1767"/>
                  </a:lnTo>
                  <a:lnTo>
                    <a:pt x="735" y="1767"/>
                  </a:lnTo>
                  <a:lnTo>
                    <a:pt x="679" y="1752"/>
                  </a:lnTo>
                  <a:lnTo>
                    <a:pt x="559" y="1712"/>
                  </a:lnTo>
                  <a:lnTo>
                    <a:pt x="511" y="1704"/>
                  </a:lnTo>
                  <a:lnTo>
                    <a:pt x="495" y="1696"/>
                  </a:lnTo>
                  <a:lnTo>
                    <a:pt x="487" y="1696"/>
                  </a:lnTo>
                  <a:lnTo>
                    <a:pt x="439" y="1696"/>
                  </a:lnTo>
                  <a:lnTo>
                    <a:pt x="391" y="1704"/>
                  </a:lnTo>
                  <a:lnTo>
                    <a:pt x="367" y="1720"/>
                  </a:lnTo>
                  <a:lnTo>
                    <a:pt x="359" y="1728"/>
                  </a:lnTo>
                  <a:lnTo>
                    <a:pt x="287" y="1767"/>
                  </a:lnTo>
                  <a:lnTo>
                    <a:pt x="56" y="1903"/>
                  </a:lnTo>
                  <a:lnTo>
                    <a:pt x="48" y="1903"/>
                  </a:lnTo>
                  <a:lnTo>
                    <a:pt x="0" y="2110"/>
                  </a:lnTo>
                  <a:lnTo>
                    <a:pt x="24" y="2205"/>
                  </a:lnTo>
                  <a:lnTo>
                    <a:pt x="56" y="2317"/>
                  </a:lnTo>
                  <a:lnTo>
                    <a:pt x="72" y="2372"/>
                  </a:lnTo>
                  <a:lnTo>
                    <a:pt x="136" y="2540"/>
                  </a:lnTo>
                  <a:lnTo>
                    <a:pt x="240" y="2595"/>
                  </a:lnTo>
                  <a:lnTo>
                    <a:pt x="279" y="2611"/>
                  </a:lnTo>
                  <a:lnTo>
                    <a:pt x="319" y="2619"/>
                  </a:lnTo>
                  <a:lnTo>
                    <a:pt x="359" y="2627"/>
                  </a:lnTo>
                  <a:lnTo>
                    <a:pt x="375" y="2627"/>
                  </a:lnTo>
                  <a:lnTo>
                    <a:pt x="423" y="2635"/>
                  </a:lnTo>
                  <a:lnTo>
                    <a:pt x="447" y="2635"/>
                  </a:lnTo>
                  <a:lnTo>
                    <a:pt x="471" y="2627"/>
                  </a:lnTo>
                  <a:lnTo>
                    <a:pt x="535" y="2595"/>
                  </a:lnTo>
                  <a:lnTo>
                    <a:pt x="583" y="2587"/>
                  </a:lnTo>
                  <a:lnTo>
                    <a:pt x="599" y="2587"/>
                  </a:lnTo>
                  <a:lnTo>
                    <a:pt x="607" y="2587"/>
                  </a:lnTo>
                  <a:lnTo>
                    <a:pt x="631" y="2595"/>
                  </a:lnTo>
                  <a:lnTo>
                    <a:pt x="687" y="2595"/>
                  </a:lnTo>
                  <a:lnTo>
                    <a:pt x="799" y="2595"/>
                  </a:lnTo>
                  <a:lnTo>
                    <a:pt x="918" y="2603"/>
                  </a:lnTo>
                  <a:lnTo>
                    <a:pt x="974" y="2595"/>
                  </a:lnTo>
                  <a:lnTo>
                    <a:pt x="1014" y="2595"/>
                  </a:lnTo>
                  <a:lnTo>
                    <a:pt x="1174" y="2547"/>
                  </a:lnTo>
                  <a:lnTo>
                    <a:pt x="1166" y="2532"/>
                  </a:lnTo>
                  <a:lnTo>
                    <a:pt x="1166" y="2547"/>
                  </a:lnTo>
                  <a:lnTo>
                    <a:pt x="1166" y="2532"/>
                  </a:lnTo>
                  <a:lnTo>
                    <a:pt x="1166" y="2547"/>
                  </a:lnTo>
                  <a:lnTo>
                    <a:pt x="1166" y="2532"/>
                  </a:lnTo>
                  <a:lnTo>
                    <a:pt x="1166" y="2547"/>
                  </a:lnTo>
                  <a:lnTo>
                    <a:pt x="1230" y="2555"/>
                  </a:lnTo>
                  <a:lnTo>
                    <a:pt x="1350" y="2571"/>
                  </a:lnTo>
                  <a:lnTo>
                    <a:pt x="1406" y="2579"/>
                  </a:lnTo>
                  <a:lnTo>
                    <a:pt x="1453" y="2587"/>
                  </a:lnTo>
                  <a:lnTo>
                    <a:pt x="1485" y="2587"/>
                  </a:lnTo>
                  <a:lnTo>
                    <a:pt x="1517" y="2563"/>
                  </a:lnTo>
                  <a:lnTo>
                    <a:pt x="1581" y="2508"/>
                  </a:lnTo>
                  <a:lnTo>
                    <a:pt x="1613" y="2484"/>
                  </a:lnTo>
                  <a:lnTo>
                    <a:pt x="1645" y="2476"/>
                  </a:lnTo>
                  <a:lnTo>
                    <a:pt x="1669" y="2484"/>
                  </a:lnTo>
                  <a:lnTo>
                    <a:pt x="1733" y="2500"/>
                  </a:lnTo>
                  <a:lnTo>
                    <a:pt x="1757" y="2508"/>
                  </a:lnTo>
                  <a:lnTo>
                    <a:pt x="1781" y="2508"/>
                  </a:lnTo>
                  <a:lnTo>
                    <a:pt x="1829" y="2500"/>
                  </a:lnTo>
                  <a:lnTo>
                    <a:pt x="1909" y="2476"/>
                  </a:lnTo>
                  <a:lnTo>
                    <a:pt x="1973" y="2436"/>
                  </a:lnTo>
                  <a:lnTo>
                    <a:pt x="2132" y="2341"/>
                  </a:lnTo>
                  <a:lnTo>
                    <a:pt x="2140" y="2341"/>
                  </a:lnTo>
                  <a:lnTo>
                    <a:pt x="2188" y="2189"/>
                  </a:lnTo>
                  <a:lnTo>
                    <a:pt x="2156" y="1752"/>
                  </a:lnTo>
                  <a:lnTo>
                    <a:pt x="2084" y="1648"/>
                  </a:lnTo>
                  <a:lnTo>
                    <a:pt x="2036" y="1568"/>
                  </a:lnTo>
                  <a:lnTo>
                    <a:pt x="2068" y="1393"/>
                  </a:lnTo>
                  <a:lnTo>
                    <a:pt x="2052" y="1250"/>
                  </a:lnTo>
                  <a:lnTo>
                    <a:pt x="2013" y="1091"/>
                  </a:lnTo>
                  <a:lnTo>
                    <a:pt x="2036" y="964"/>
                  </a:lnTo>
                  <a:lnTo>
                    <a:pt x="2005" y="677"/>
                  </a:lnTo>
                  <a:lnTo>
                    <a:pt x="2052" y="462"/>
                  </a:lnTo>
                  <a:lnTo>
                    <a:pt x="2052" y="343"/>
                  </a:lnTo>
                  <a:lnTo>
                    <a:pt x="2021" y="144"/>
                  </a:lnTo>
                  <a:lnTo>
                    <a:pt x="1861" y="112"/>
                  </a:lnTo>
                  <a:lnTo>
                    <a:pt x="1693" y="88"/>
                  </a:lnTo>
                  <a:lnTo>
                    <a:pt x="1573" y="88"/>
                  </a:lnTo>
                  <a:lnTo>
                    <a:pt x="1565" y="88"/>
                  </a:lnTo>
                  <a:lnTo>
                    <a:pt x="1549" y="80"/>
                  </a:lnTo>
                  <a:lnTo>
                    <a:pt x="1438" y="32"/>
                  </a:lnTo>
                  <a:lnTo>
                    <a:pt x="1382" y="8"/>
                  </a:lnTo>
                  <a:lnTo>
                    <a:pt x="1374" y="0"/>
                  </a:lnTo>
                  <a:lnTo>
                    <a:pt x="1366" y="0"/>
                  </a:lnTo>
                  <a:lnTo>
                    <a:pt x="1358" y="0"/>
                  </a:lnTo>
                  <a:lnTo>
                    <a:pt x="1166" y="88"/>
                  </a:lnTo>
                  <a:lnTo>
                    <a:pt x="974" y="152"/>
                  </a:lnTo>
                  <a:lnTo>
                    <a:pt x="974" y="168"/>
                  </a:lnTo>
                  <a:lnTo>
                    <a:pt x="982" y="168"/>
                  </a:lnTo>
                  <a:lnTo>
                    <a:pt x="998" y="184"/>
                  </a:lnTo>
                  <a:lnTo>
                    <a:pt x="1182" y="120"/>
                  </a:lnTo>
                  <a:lnTo>
                    <a:pt x="1366" y="32"/>
                  </a:lnTo>
                  <a:lnTo>
                    <a:pt x="1358" y="16"/>
                  </a:lnTo>
                  <a:lnTo>
                    <a:pt x="1350" y="32"/>
                  </a:lnTo>
                  <a:lnTo>
                    <a:pt x="1453" y="72"/>
                  </a:lnTo>
                  <a:lnTo>
                    <a:pt x="1525" y="104"/>
                  </a:lnTo>
                  <a:lnTo>
                    <a:pt x="1549" y="112"/>
                  </a:lnTo>
                  <a:lnTo>
                    <a:pt x="1565" y="120"/>
                  </a:lnTo>
                  <a:lnTo>
                    <a:pt x="1573" y="120"/>
                  </a:lnTo>
                  <a:lnTo>
                    <a:pt x="1693" y="120"/>
                  </a:lnTo>
                  <a:lnTo>
                    <a:pt x="1693" y="104"/>
                  </a:lnTo>
                  <a:lnTo>
                    <a:pt x="1693" y="120"/>
                  </a:lnTo>
                  <a:lnTo>
                    <a:pt x="1861" y="144"/>
                  </a:lnTo>
                  <a:lnTo>
                    <a:pt x="1989" y="168"/>
                  </a:lnTo>
                  <a:lnTo>
                    <a:pt x="2021" y="343"/>
                  </a:lnTo>
                  <a:lnTo>
                    <a:pt x="2021" y="462"/>
                  </a:lnTo>
                  <a:lnTo>
                    <a:pt x="1973" y="677"/>
                  </a:lnTo>
                  <a:lnTo>
                    <a:pt x="2005" y="964"/>
                  </a:lnTo>
                  <a:lnTo>
                    <a:pt x="1981" y="1091"/>
                  </a:lnTo>
                  <a:lnTo>
                    <a:pt x="2021" y="1258"/>
                  </a:lnTo>
                  <a:lnTo>
                    <a:pt x="2036" y="1393"/>
                  </a:lnTo>
                  <a:lnTo>
                    <a:pt x="2005" y="1576"/>
                  </a:lnTo>
                  <a:lnTo>
                    <a:pt x="2052" y="1664"/>
                  </a:lnTo>
                  <a:lnTo>
                    <a:pt x="2124" y="1759"/>
                  </a:lnTo>
                  <a:lnTo>
                    <a:pt x="2156" y="2181"/>
                  </a:lnTo>
                  <a:lnTo>
                    <a:pt x="2108" y="2325"/>
                  </a:lnTo>
                  <a:lnTo>
                    <a:pt x="2124" y="2333"/>
                  </a:lnTo>
                  <a:lnTo>
                    <a:pt x="2116" y="2317"/>
                  </a:lnTo>
                  <a:lnTo>
                    <a:pt x="2108" y="2325"/>
                  </a:lnTo>
                  <a:lnTo>
                    <a:pt x="2013" y="2380"/>
                  </a:lnTo>
                  <a:lnTo>
                    <a:pt x="1893" y="2444"/>
                  </a:lnTo>
                  <a:lnTo>
                    <a:pt x="1829" y="2468"/>
                  </a:lnTo>
                  <a:lnTo>
                    <a:pt x="1781" y="2476"/>
                  </a:lnTo>
                  <a:lnTo>
                    <a:pt x="1765" y="2476"/>
                  </a:lnTo>
                  <a:lnTo>
                    <a:pt x="1733" y="2468"/>
                  </a:lnTo>
                  <a:lnTo>
                    <a:pt x="1669" y="2452"/>
                  </a:lnTo>
                  <a:lnTo>
                    <a:pt x="1645" y="2444"/>
                  </a:lnTo>
                  <a:lnTo>
                    <a:pt x="1597" y="2460"/>
                  </a:lnTo>
                  <a:lnTo>
                    <a:pt x="1573" y="2476"/>
                  </a:lnTo>
                  <a:lnTo>
                    <a:pt x="1549" y="2500"/>
                  </a:lnTo>
                  <a:lnTo>
                    <a:pt x="1501" y="2540"/>
                  </a:lnTo>
                  <a:lnTo>
                    <a:pt x="1477" y="2555"/>
                  </a:lnTo>
                  <a:lnTo>
                    <a:pt x="1453" y="2555"/>
                  </a:lnTo>
                  <a:lnTo>
                    <a:pt x="1414" y="2547"/>
                  </a:lnTo>
                  <a:lnTo>
                    <a:pt x="1350" y="2540"/>
                  </a:lnTo>
                  <a:lnTo>
                    <a:pt x="1230" y="2524"/>
                  </a:lnTo>
                  <a:lnTo>
                    <a:pt x="1182" y="2516"/>
                  </a:lnTo>
                  <a:lnTo>
                    <a:pt x="1166" y="2516"/>
                  </a:lnTo>
                  <a:lnTo>
                    <a:pt x="1158" y="2516"/>
                  </a:lnTo>
                  <a:lnTo>
                    <a:pt x="1142" y="2516"/>
                  </a:lnTo>
                  <a:lnTo>
                    <a:pt x="998" y="2563"/>
                  </a:lnTo>
                  <a:lnTo>
                    <a:pt x="966" y="2563"/>
                  </a:lnTo>
                  <a:lnTo>
                    <a:pt x="918" y="2571"/>
                  </a:lnTo>
                  <a:lnTo>
                    <a:pt x="799" y="2563"/>
                  </a:lnTo>
                  <a:lnTo>
                    <a:pt x="687" y="2563"/>
                  </a:lnTo>
                  <a:lnTo>
                    <a:pt x="639" y="2563"/>
                  </a:lnTo>
                  <a:lnTo>
                    <a:pt x="623" y="2555"/>
                  </a:lnTo>
                  <a:lnTo>
                    <a:pt x="607" y="2555"/>
                  </a:lnTo>
                  <a:lnTo>
                    <a:pt x="583" y="2555"/>
                  </a:lnTo>
                  <a:lnTo>
                    <a:pt x="527" y="2563"/>
                  </a:lnTo>
                  <a:lnTo>
                    <a:pt x="455" y="2595"/>
                  </a:lnTo>
                  <a:lnTo>
                    <a:pt x="423" y="2603"/>
                  </a:lnTo>
                  <a:lnTo>
                    <a:pt x="383" y="2595"/>
                  </a:lnTo>
                  <a:lnTo>
                    <a:pt x="359" y="2595"/>
                  </a:lnTo>
                  <a:lnTo>
                    <a:pt x="327" y="2587"/>
                  </a:lnTo>
                  <a:lnTo>
                    <a:pt x="279" y="2571"/>
                  </a:lnTo>
                  <a:lnTo>
                    <a:pt x="264" y="2563"/>
                  </a:lnTo>
                  <a:lnTo>
                    <a:pt x="256" y="2563"/>
                  </a:lnTo>
                  <a:lnTo>
                    <a:pt x="248" y="2579"/>
                  </a:lnTo>
                  <a:lnTo>
                    <a:pt x="256" y="2563"/>
                  </a:lnTo>
                  <a:lnTo>
                    <a:pt x="168" y="2516"/>
                  </a:lnTo>
                  <a:lnTo>
                    <a:pt x="104" y="2364"/>
                  </a:lnTo>
                  <a:lnTo>
                    <a:pt x="88" y="2309"/>
                  </a:lnTo>
                  <a:lnTo>
                    <a:pt x="56" y="2197"/>
                  </a:lnTo>
                  <a:lnTo>
                    <a:pt x="32" y="2110"/>
                  </a:lnTo>
                  <a:lnTo>
                    <a:pt x="80" y="1919"/>
                  </a:lnTo>
                  <a:lnTo>
                    <a:pt x="64" y="1919"/>
                  </a:lnTo>
                  <a:lnTo>
                    <a:pt x="72" y="1927"/>
                  </a:lnTo>
                  <a:lnTo>
                    <a:pt x="88" y="1927"/>
                  </a:lnTo>
                  <a:lnTo>
                    <a:pt x="240" y="1831"/>
                  </a:lnTo>
                  <a:lnTo>
                    <a:pt x="327" y="1775"/>
                  </a:lnTo>
                  <a:lnTo>
                    <a:pt x="359" y="1759"/>
                  </a:lnTo>
                  <a:lnTo>
                    <a:pt x="375" y="1752"/>
                  </a:lnTo>
                  <a:lnTo>
                    <a:pt x="399" y="1736"/>
                  </a:lnTo>
                  <a:lnTo>
                    <a:pt x="463" y="1728"/>
                  </a:lnTo>
                  <a:lnTo>
                    <a:pt x="479" y="1728"/>
                  </a:lnTo>
                  <a:lnTo>
                    <a:pt x="487" y="1728"/>
                  </a:lnTo>
                  <a:lnTo>
                    <a:pt x="487" y="1712"/>
                  </a:lnTo>
                  <a:lnTo>
                    <a:pt x="479" y="1728"/>
                  </a:lnTo>
                  <a:lnTo>
                    <a:pt x="599" y="1759"/>
                  </a:lnTo>
                  <a:lnTo>
                    <a:pt x="687" y="1783"/>
                  </a:lnTo>
                  <a:lnTo>
                    <a:pt x="719" y="1791"/>
                  </a:lnTo>
                  <a:lnTo>
                    <a:pt x="735" y="1799"/>
                  </a:lnTo>
                  <a:lnTo>
                    <a:pt x="743" y="1799"/>
                  </a:lnTo>
                  <a:lnTo>
                    <a:pt x="767" y="1799"/>
                  </a:lnTo>
                  <a:lnTo>
                    <a:pt x="815" y="1799"/>
                  </a:lnTo>
                  <a:lnTo>
                    <a:pt x="831" y="1807"/>
                  </a:lnTo>
                  <a:lnTo>
                    <a:pt x="839" y="1807"/>
                  </a:lnTo>
                  <a:lnTo>
                    <a:pt x="847" y="1807"/>
                  </a:lnTo>
                  <a:lnTo>
                    <a:pt x="1006" y="1696"/>
                  </a:lnTo>
                  <a:lnTo>
                    <a:pt x="1022" y="1616"/>
                  </a:lnTo>
                  <a:lnTo>
                    <a:pt x="1046" y="1529"/>
                  </a:lnTo>
                  <a:lnTo>
                    <a:pt x="1006" y="1338"/>
                  </a:lnTo>
                  <a:lnTo>
                    <a:pt x="990" y="1346"/>
                  </a:lnTo>
                  <a:lnTo>
                    <a:pt x="1006" y="1346"/>
                  </a:lnTo>
                  <a:lnTo>
                    <a:pt x="1006" y="1338"/>
                  </a:lnTo>
                  <a:lnTo>
                    <a:pt x="1006" y="1250"/>
                  </a:lnTo>
                  <a:lnTo>
                    <a:pt x="1006" y="1202"/>
                  </a:lnTo>
                  <a:lnTo>
                    <a:pt x="1014" y="1186"/>
                  </a:lnTo>
                  <a:lnTo>
                    <a:pt x="1014" y="1170"/>
                  </a:lnTo>
                  <a:lnTo>
                    <a:pt x="1022" y="1139"/>
                  </a:lnTo>
                  <a:lnTo>
                    <a:pt x="1030" y="1075"/>
                  </a:lnTo>
                  <a:lnTo>
                    <a:pt x="1030" y="1003"/>
                  </a:lnTo>
                  <a:lnTo>
                    <a:pt x="1030" y="987"/>
                  </a:lnTo>
                  <a:lnTo>
                    <a:pt x="1030" y="972"/>
                  </a:lnTo>
                  <a:lnTo>
                    <a:pt x="1030" y="956"/>
                  </a:lnTo>
                  <a:lnTo>
                    <a:pt x="1030" y="924"/>
                  </a:lnTo>
                  <a:lnTo>
                    <a:pt x="1038" y="916"/>
                  </a:lnTo>
                  <a:lnTo>
                    <a:pt x="1038" y="908"/>
                  </a:lnTo>
                  <a:lnTo>
                    <a:pt x="1054" y="860"/>
                  </a:lnTo>
                  <a:lnTo>
                    <a:pt x="1030" y="796"/>
                  </a:lnTo>
                  <a:lnTo>
                    <a:pt x="1030" y="717"/>
                  </a:lnTo>
                  <a:lnTo>
                    <a:pt x="1038" y="581"/>
                  </a:lnTo>
                  <a:lnTo>
                    <a:pt x="998" y="510"/>
                  </a:lnTo>
                  <a:lnTo>
                    <a:pt x="998" y="319"/>
                  </a:lnTo>
                  <a:lnTo>
                    <a:pt x="1006" y="168"/>
                  </a:lnTo>
                  <a:lnTo>
                    <a:pt x="998" y="168"/>
                  </a:lnTo>
                  <a:lnTo>
                    <a:pt x="998" y="184"/>
                  </a:lnTo>
                  <a:lnTo>
                    <a:pt x="990" y="168"/>
                  </a:lnTo>
                  <a:close/>
                </a:path>
              </a:pathLst>
            </a:custGeom>
            <a:solidFill>
              <a:srgbClr val="B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Freeform 8"/>
            <p:cNvSpPr>
              <a:spLocks/>
            </p:cNvSpPr>
            <p:nvPr/>
          </p:nvSpPr>
          <p:spPr bwMode="auto">
            <a:xfrm>
              <a:off x="896" y="3431"/>
              <a:ext cx="184" cy="167"/>
            </a:xfrm>
            <a:custGeom>
              <a:avLst/>
              <a:gdLst>
                <a:gd name="T0" fmla="*/ 0 w 184"/>
                <a:gd name="T1" fmla="*/ 0 h 167"/>
                <a:gd name="T2" fmla="*/ 8 w 184"/>
                <a:gd name="T3" fmla="*/ 63 h 167"/>
                <a:gd name="T4" fmla="*/ 24 w 184"/>
                <a:gd name="T5" fmla="*/ 103 h 167"/>
                <a:gd name="T6" fmla="*/ 32 w 184"/>
                <a:gd name="T7" fmla="*/ 119 h 167"/>
                <a:gd name="T8" fmla="*/ 32 w 184"/>
                <a:gd name="T9" fmla="*/ 127 h 167"/>
                <a:gd name="T10" fmla="*/ 184 w 184"/>
                <a:gd name="T11" fmla="*/ 167 h 167"/>
                <a:gd name="T12" fmla="*/ 160 w 184"/>
                <a:gd name="T13" fmla="*/ 135 h 167"/>
                <a:gd name="T14" fmla="*/ 136 w 184"/>
                <a:gd name="T15" fmla="*/ 111 h 167"/>
                <a:gd name="T16" fmla="*/ 112 w 184"/>
                <a:gd name="T17" fmla="*/ 95 h 167"/>
                <a:gd name="T18" fmla="*/ 80 w 184"/>
                <a:gd name="T19" fmla="*/ 71 h 167"/>
                <a:gd name="T20" fmla="*/ 32 w 184"/>
                <a:gd name="T21" fmla="*/ 47 h 167"/>
                <a:gd name="T22" fmla="*/ 8 w 184"/>
                <a:gd name="T23" fmla="*/ 0 h 167"/>
                <a:gd name="T24" fmla="*/ 0 w 184"/>
                <a:gd name="T25" fmla="*/ 0 h 16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84" h="167">
                  <a:moveTo>
                    <a:pt x="0" y="0"/>
                  </a:moveTo>
                  <a:lnTo>
                    <a:pt x="8" y="63"/>
                  </a:lnTo>
                  <a:lnTo>
                    <a:pt x="24" y="103"/>
                  </a:lnTo>
                  <a:lnTo>
                    <a:pt x="32" y="119"/>
                  </a:lnTo>
                  <a:lnTo>
                    <a:pt x="32" y="127"/>
                  </a:lnTo>
                  <a:lnTo>
                    <a:pt x="184" y="167"/>
                  </a:lnTo>
                  <a:lnTo>
                    <a:pt x="160" y="135"/>
                  </a:lnTo>
                  <a:lnTo>
                    <a:pt x="136" y="111"/>
                  </a:lnTo>
                  <a:lnTo>
                    <a:pt x="112" y="95"/>
                  </a:lnTo>
                  <a:lnTo>
                    <a:pt x="80" y="71"/>
                  </a:lnTo>
                  <a:lnTo>
                    <a:pt x="32" y="47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9"/>
            <p:cNvSpPr>
              <a:spLocks/>
            </p:cNvSpPr>
            <p:nvPr/>
          </p:nvSpPr>
          <p:spPr bwMode="auto">
            <a:xfrm>
              <a:off x="1336" y="3263"/>
              <a:ext cx="295" cy="279"/>
            </a:xfrm>
            <a:custGeom>
              <a:avLst/>
              <a:gdLst>
                <a:gd name="T0" fmla="*/ 0 w 295"/>
                <a:gd name="T1" fmla="*/ 0 h 279"/>
                <a:gd name="T2" fmla="*/ 16 w 295"/>
                <a:gd name="T3" fmla="*/ 112 h 279"/>
                <a:gd name="T4" fmla="*/ 103 w 295"/>
                <a:gd name="T5" fmla="*/ 199 h 279"/>
                <a:gd name="T6" fmla="*/ 295 w 295"/>
                <a:gd name="T7" fmla="*/ 279 h 279"/>
                <a:gd name="T8" fmla="*/ 215 w 295"/>
                <a:gd name="T9" fmla="*/ 199 h 279"/>
                <a:gd name="T10" fmla="*/ 111 w 295"/>
                <a:gd name="T11" fmla="*/ 120 h 279"/>
                <a:gd name="T12" fmla="*/ 48 w 295"/>
                <a:gd name="T13" fmla="*/ 56 h 279"/>
                <a:gd name="T14" fmla="*/ 8 w 295"/>
                <a:gd name="T15" fmla="*/ 0 h 279"/>
                <a:gd name="T16" fmla="*/ 0 w 295"/>
                <a:gd name="T17" fmla="*/ 0 h 27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95" h="279">
                  <a:moveTo>
                    <a:pt x="0" y="0"/>
                  </a:moveTo>
                  <a:lnTo>
                    <a:pt x="16" y="112"/>
                  </a:lnTo>
                  <a:lnTo>
                    <a:pt x="103" y="199"/>
                  </a:lnTo>
                  <a:lnTo>
                    <a:pt x="295" y="279"/>
                  </a:lnTo>
                  <a:lnTo>
                    <a:pt x="215" y="199"/>
                  </a:lnTo>
                  <a:lnTo>
                    <a:pt x="111" y="120"/>
                  </a:lnTo>
                  <a:lnTo>
                    <a:pt x="48" y="56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Freeform 10"/>
            <p:cNvSpPr>
              <a:spLocks/>
            </p:cNvSpPr>
            <p:nvPr/>
          </p:nvSpPr>
          <p:spPr bwMode="auto">
            <a:xfrm>
              <a:off x="1783" y="3383"/>
              <a:ext cx="239" cy="191"/>
            </a:xfrm>
            <a:custGeom>
              <a:avLst/>
              <a:gdLst>
                <a:gd name="T0" fmla="*/ 0 w 239"/>
                <a:gd name="T1" fmla="*/ 0 h 191"/>
                <a:gd name="T2" fmla="*/ 64 w 239"/>
                <a:gd name="T3" fmla="*/ 127 h 191"/>
                <a:gd name="T4" fmla="*/ 96 w 239"/>
                <a:gd name="T5" fmla="*/ 151 h 191"/>
                <a:gd name="T6" fmla="*/ 136 w 239"/>
                <a:gd name="T7" fmla="*/ 183 h 191"/>
                <a:gd name="T8" fmla="*/ 192 w 239"/>
                <a:gd name="T9" fmla="*/ 191 h 191"/>
                <a:gd name="T10" fmla="*/ 239 w 239"/>
                <a:gd name="T11" fmla="*/ 191 h 191"/>
                <a:gd name="T12" fmla="*/ 223 w 239"/>
                <a:gd name="T13" fmla="*/ 175 h 191"/>
                <a:gd name="T14" fmla="*/ 184 w 239"/>
                <a:gd name="T15" fmla="*/ 151 h 191"/>
                <a:gd name="T16" fmla="*/ 120 w 239"/>
                <a:gd name="T17" fmla="*/ 119 h 191"/>
                <a:gd name="T18" fmla="*/ 80 w 239"/>
                <a:gd name="T19" fmla="*/ 95 h 191"/>
                <a:gd name="T20" fmla="*/ 0 w 239"/>
                <a:gd name="T21" fmla="*/ 0 h 19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39" h="191">
                  <a:moveTo>
                    <a:pt x="0" y="0"/>
                  </a:moveTo>
                  <a:lnTo>
                    <a:pt x="64" y="127"/>
                  </a:lnTo>
                  <a:lnTo>
                    <a:pt x="96" y="151"/>
                  </a:lnTo>
                  <a:lnTo>
                    <a:pt x="136" y="183"/>
                  </a:lnTo>
                  <a:lnTo>
                    <a:pt x="192" y="191"/>
                  </a:lnTo>
                  <a:lnTo>
                    <a:pt x="239" y="191"/>
                  </a:lnTo>
                  <a:lnTo>
                    <a:pt x="223" y="175"/>
                  </a:lnTo>
                  <a:lnTo>
                    <a:pt x="184" y="151"/>
                  </a:lnTo>
                  <a:lnTo>
                    <a:pt x="120" y="119"/>
                  </a:lnTo>
                  <a:lnTo>
                    <a:pt x="80" y="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Freeform 11"/>
            <p:cNvSpPr>
              <a:spLocks/>
            </p:cNvSpPr>
            <p:nvPr/>
          </p:nvSpPr>
          <p:spPr bwMode="auto">
            <a:xfrm>
              <a:off x="2118" y="3240"/>
              <a:ext cx="464" cy="198"/>
            </a:xfrm>
            <a:custGeom>
              <a:avLst/>
              <a:gdLst>
                <a:gd name="T0" fmla="*/ 0 w 464"/>
                <a:gd name="T1" fmla="*/ 0 h 198"/>
                <a:gd name="T2" fmla="*/ 88 w 464"/>
                <a:gd name="T3" fmla="*/ 103 h 198"/>
                <a:gd name="T4" fmla="*/ 160 w 464"/>
                <a:gd name="T5" fmla="*/ 191 h 198"/>
                <a:gd name="T6" fmla="*/ 256 w 464"/>
                <a:gd name="T7" fmla="*/ 198 h 198"/>
                <a:gd name="T8" fmla="*/ 352 w 464"/>
                <a:gd name="T9" fmla="*/ 198 h 198"/>
                <a:gd name="T10" fmla="*/ 464 w 464"/>
                <a:gd name="T11" fmla="*/ 167 h 198"/>
                <a:gd name="T12" fmla="*/ 248 w 464"/>
                <a:gd name="T13" fmla="*/ 135 h 198"/>
                <a:gd name="T14" fmla="*/ 96 w 464"/>
                <a:gd name="T15" fmla="*/ 71 h 198"/>
                <a:gd name="T16" fmla="*/ 0 w 464"/>
                <a:gd name="T17" fmla="*/ 0 h 19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64" h="198">
                  <a:moveTo>
                    <a:pt x="0" y="0"/>
                  </a:moveTo>
                  <a:lnTo>
                    <a:pt x="88" y="103"/>
                  </a:lnTo>
                  <a:lnTo>
                    <a:pt x="160" y="191"/>
                  </a:lnTo>
                  <a:lnTo>
                    <a:pt x="256" y="198"/>
                  </a:lnTo>
                  <a:lnTo>
                    <a:pt x="352" y="198"/>
                  </a:lnTo>
                  <a:lnTo>
                    <a:pt x="464" y="167"/>
                  </a:lnTo>
                  <a:lnTo>
                    <a:pt x="248" y="135"/>
                  </a:lnTo>
                  <a:lnTo>
                    <a:pt x="96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12"/>
            <p:cNvSpPr>
              <a:spLocks/>
            </p:cNvSpPr>
            <p:nvPr/>
          </p:nvSpPr>
          <p:spPr bwMode="auto">
            <a:xfrm>
              <a:off x="1192" y="2929"/>
              <a:ext cx="160" cy="167"/>
            </a:xfrm>
            <a:custGeom>
              <a:avLst/>
              <a:gdLst>
                <a:gd name="T0" fmla="*/ 160 w 160"/>
                <a:gd name="T1" fmla="*/ 0 h 167"/>
                <a:gd name="T2" fmla="*/ 48 w 160"/>
                <a:gd name="T3" fmla="*/ 56 h 167"/>
                <a:gd name="T4" fmla="*/ 16 w 160"/>
                <a:gd name="T5" fmla="*/ 167 h 167"/>
                <a:gd name="T6" fmla="*/ 0 w 160"/>
                <a:gd name="T7" fmla="*/ 72 h 167"/>
                <a:gd name="T8" fmla="*/ 16 w 160"/>
                <a:gd name="T9" fmla="*/ 40 h 167"/>
                <a:gd name="T10" fmla="*/ 24 w 160"/>
                <a:gd name="T11" fmla="*/ 24 h 167"/>
                <a:gd name="T12" fmla="*/ 40 w 160"/>
                <a:gd name="T13" fmla="*/ 8 h 167"/>
                <a:gd name="T14" fmla="*/ 152 w 160"/>
                <a:gd name="T15" fmla="*/ 0 h 167"/>
                <a:gd name="T16" fmla="*/ 160 w 160"/>
                <a:gd name="T17" fmla="*/ 0 h 16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0" h="167">
                  <a:moveTo>
                    <a:pt x="160" y="0"/>
                  </a:moveTo>
                  <a:lnTo>
                    <a:pt x="48" y="56"/>
                  </a:lnTo>
                  <a:lnTo>
                    <a:pt x="16" y="167"/>
                  </a:lnTo>
                  <a:lnTo>
                    <a:pt x="0" y="72"/>
                  </a:lnTo>
                  <a:lnTo>
                    <a:pt x="16" y="40"/>
                  </a:lnTo>
                  <a:lnTo>
                    <a:pt x="24" y="24"/>
                  </a:lnTo>
                  <a:lnTo>
                    <a:pt x="40" y="8"/>
                  </a:lnTo>
                  <a:lnTo>
                    <a:pt x="152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Freeform 13"/>
            <p:cNvSpPr>
              <a:spLocks/>
            </p:cNvSpPr>
            <p:nvPr/>
          </p:nvSpPr>
          <p:spPr bwMode="auto">
            <a:xfrm>
              <a:off x="705" y="2889"/>
              <a:ext cx="199" cy="231"/>
            </a:xfrm>
            <a:custGeom>
              <a:avLst/>
              <a:gdLst>
                <a:gd name="T0" fmla="*/ 8 w 199"/>
                <a:gd name="T1" fmla="*/ 231 h 231"/>
                <a:gd name="T2" fmla="*/ 0 w 199"/>
                <a:gd name="T3" fmla="*/ 120 h 231"/>
                <a:gd name="T4" fmla="*/ 16 w 199"/>
                <a:gd name="T5" fmla="*/ 104 h 231"/>
                <a:gd name="T6" fmla="*/ 56 w 199"/>
                <a:gd name="T7" fmla="*/ 80 h 231"/>
                <a:gd name="T8" fmla="*/ 135 w 199"/>
                <a:gd name="T9" fmla="*/ 32 h 231"/>
                <a:gd name="T10" fmla="*/ 199 w 199"/>
                <a:gd name="T11" fmla="*/ 0 h 231"/>
                <a:gd name="T12" fmla="*/ 199 w 199"/>
                <a:gd name="T13" fmla="*/ 32 h 231"/>
                <a:gd name="T14" fmla="*/ 112 w 199"/>
                <a:gd name="T15" fmla="*/ 88 h 231"/>
                <a:gd name="T16" fmla="*/ 24 w 199"/>
                <a:gd name="T17" fmla="*/ 152 h 231"/>
                <a:gd name="T18" fmla="*/ 8 w 199"/>
                <a:gd name="T19" fmla="*/ 231 h 23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99" h="231">
                  <a:moveTo>
                    <a:pt x="8" y="231"/>
                  </a:moveTo>
                  <a:lnTo>
                    <a:pt x="0" y="120"/>
                  </a:lnTo>
                  <a:lnTo>
                    <a:pt x="16" y="104"/>
                  </a:lnTo>
                  <a:lnTo>
                    <a:pt x="56" y="80"/>
                  </a:lnTo>
                  <a:lnTo>
                    <a:pt x="135" y="32"/>
                  </a:lnTo>
                  <a:lnTo>
                    <a:pt x="199" y="0"/>
                  </a:lnTo>
                  <a:lnTo>
                    <a:pt x="199" y="32"/>
                  </a:lnTo>
                  <a:lnTo>
                    <a:pt x="112" y="88"/>
                  </a:lnTo>
                  <a:lnTo>
                    <a:pt x="24" y="152"/>
                  </a:lnTo>
                  <a:lnTo>
                    <a:pt x="8" y="231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14"/>
            <p:cNvSpPr>
              <a:spLocks/>
            </p:cNvSpPr>
            <p:nvPr/>
          </p:nvSpPr>
          <p:spPr bwMode="auto">
            <a:xfrm>
              <a:off x="1639" y="1807"/>
              <a:ext cx="304" cy="111"/>
            </a:xfrm>
            <a:custGeom>
              <a:avLst/>
              <a:gdLst>
                <a:gd name="T0" fmla="*/ 0 w 304"/>
                <a:gd name="T1" fmla="*/ 111 h 111"/>
                <a:gd name="T2" fmla="*/ 96 w 304"/>
                <a:gd name="T3" fmla="*/ 48 h 111"/>
                <a:gd name="T4" fmla="*/ 208 w 304"/>
                <a:gd name="T5" fmla="*/ 40 h 111"/>
                <a:gd name="T6" fmla="*/ 304 w 304"/>
                <a:gd name="T7" fmla="*/ 48 h 111"/>
                <a:gd name="T8" fmla="*/ 248 w 304"/>
                <a:gd name="T9" fmla="*/ 0 h 111"/>
                <a:gd name="T10" fmla="*/ 128 w 304"/>
                <a:gd name="T11" fmla="*/ 0 h 111"/>
                <a:gd name="T12" fmla="*/ 48 w 304"/>
                <a:gd name="T13" fmla="*/ 56 h 111"/>
                <a:gd name="T14" fmla="*/ 0 w 304"/>
                <a:gd name="T15" fmla="*/ 111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04" h="111">
                  <a:moveTo>
                    <a:pt x="0" y="111"/>
                  </a:moveTo>
                  <a:lnTo>
                    <a:pt x="96" y="48"/>
                  </a:lnTo>
                  <a:lnTo>
                    <a:pt x="208" y="40"/>
                  </a:lnTo>
                  <a:lnTo>
                    <a:pt x="304" y="48"/>
                  </a:lnTo>
                  <a:lnTo>
                    <a:pt x="248" y="0"/>
                  </a:lnTo>
                  <a:lnTo>
                    <a:pt x="128" y="0"/>
                  </a:lnTo>
                  <a:lnTo>
                    <a:pt x="48" y="56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15"/>
            <p:cNvSpPr>
              <a:spLocks/>
            </p:cNvSpPr>
            <p:nvPr/>
          </p:nvSpPr>
          <p:spPr bwMode="auto">
            <a:xfrm>
              <a:off x="1647" y="1568"/>
              <a:ext cx="431" cy="127"/>
            </a:xfrm>
            <a:custGeom>
              <a:avLst/>
              <a:gdLst>
                <a:gd name="T0" fmla="*/ 0 w 431"/>
                <a:gd name="T1" fmla="*/ 96 h 127"/>
                <a:gd name="T2" fmla="*/ 88 w 431"/>
                <a:gd name="T3" fmla="*/ 64 h 127"/>
                <a:gd name="T4" fmla="*/ 184 w 431"/>
                <a:gd name="T5" fmla="*/ 64 h 127"/>
                <a:gd name="T6" fmla="*/ 280 w 431"/>
                <a:gd name="T7" fmla="*/ 111 h 127"/>
                <a:gd name="T8" fmla="*/ 383 w 431"/>
                <a:gd name="T9" fmla="*/ 127 h 127"/>
                <a:gd name="T10" fmla="*/ 431 w 431"/>
                <a:gd name="T11" fmla="*/ 96 h 127"/>
                <a:gd name="T12" fmla="*/ 359 w 431"/>
                <a:gd name="T13" fmla="*/ 96 h 127"/>
                <a:gd name="T14" fmla="*/ 264 w 431"/>
                <a:gd name="T15" fmla="*/ 64 h 127"/>
                <a:gd name="T16" fmla="*/ 160 w 431"/>
                <a:gd name="T17" fmla="*/ 0 h 127"/>
                <a:gd name="T18" fmla="*/ 128 w 431"/>
                <a:gd name="T19" fmla="*/ 8 h 127"/>
                <a:gd name="T20" fmla="*/ 96 w 431"/>
                <a:gd name="T21" fmla="*/ 8 h 127"/>
                <a:gd name="T22" fmla="*/ 72 w 431"/>
                <a:gd name="T23" fmla="*/ 16 h 127"/>
                <a:gd name="T24" fmla="*/ 8 w 431"/>
                <a:gd name="T25" fmla="*/ 96 h 127"/>
                <a:gd name="T26" fmla="*/ 0 w 431"/>
                <a:gd name="T27" fmla="*/ 96 h 12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31" h="127">
                  <a:moveTo>
                    <a:pt x="0" y="96"/>
                  </a:moveTo>
                  <a:lnTo>
                    <a:pt x="88" y="64"/>
                  </a:lnTo>
                  <a:lnTo>
                    <a:pt x="184" y="64"/>
                  </a:lnTo>
                  <a:lnTo>
                    <a:pt x="280" y="111"/>
                  </a:lnTo>
                  <a:lnTo>
                    <a:pt x="383" y="127"/>
                  </a:lnTo>
                  <a:lnTo>
                    <a:pt x="431" y="96"/>
                  </a:lnTo>
                  <a:lnTo>
                    <a:pt x="359" y="96"/>
                  </a:lnTo>
                  <a:lnTo>
                    <a:pt x="264" y="64"/>
                  </a:lnTo>
                  <a:lnTo>
                    <a:pt x="160" y="0"/>
                  </a:lnTo>
                  <a:lnTo>
                    <a:pt x="128" y="8"/>
                  </a:lnTo>
                  <a:lnTo>
                    <a:pt x="96" y="8"/>
                  </a:lnTo>
                  <a:lnTo>
                    <a:pt x="72" y="16"/>
                  </a:lnTo>
                  <a:lnTo>
                    <a:pt x="8" y="9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Freeform 16"/>
            <p:cNvSpPr>
              <a:spLocks/>
            </p:cNvSpPr>
            <p:nvPr/>
          </p:nvSpPr>
          <p:spPr bwMode="auto">
            <a:xfrm>
              <a:off x="2230" y="2515"/>
              <a:ext cx="320" cy="136"/>
            </a:xfrm>
            <a:custGeom>
              <a:avLst/>
              <a:gdLst>
                <a:gd name="T0" fmla="*/ 0 w 320"/>
                <a:gd name="T1" fmla="*/ 16 h 136"/>
                <a:gd name="T2" fmla="*/ 144 w 320"/>
                <a:gd name="T3" fmla="*/ 40 h 136"/>
                <a:gd name="T4" fmla="*/ 224 w 320"/>
                <a:gd name="T5" fmla="*/ 104 h 136"/>
                <a:gd name="T6" fmla="*/ 320 w 320"/>
                <a:gd name="T7" fmla="*/ 136 h 136"/>
                <a:gd name="T8" fmla="*/ 272 w 320"/>
                <a:gd name="T9" fmla="*/ 104 h 136"/>
                <a:gd name="T10" fmla="*/ 208 w 320"/>
                <a:gd name="T11" fmla="*/ 56 h 136"/>
                <a:gd name="T12" fmla="*/ 184 w 320"/>
                <a:gd name="T13" fmla="*/ 32 h 136"/>
                <a:gd name="T14" fmla="*/ 160 w 320"/>
                <a:gd name="T15" fmla="*/ 8 h 136"/>
                <a:gd name="T16" fmla="*/ 144 w 320"/>
                <a:gd name="T17" fmla="*/ 0 h 136"/>
                <a:gd name="T18" fmla="*/ 8 w 320"/>
                <a:gd name="T19" fmla="*/ 16 h 136"/>
                <a:gd name="T20" fmla="*/ 0 w 320"/>
                <a:gd name="T21" fmla="*/ 16 h 1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0" h="136">
                  <a:moveTo>
                    <a:pt x="0" y="16"/>
                  </a:moveTo>
                  <a:lnTo>
                    <a:pt x="144" y="40"/>
                  </a:lnTo>
                  <a:lnTo>
                    <a:pt x="224" y="104"/>
                  </a:lnTo>
                  <a:lnTo>
                    <a:pt x="320" y="136"/>
                  </a:lnTo>
                  <a:lnTo>
                    <a:pt x="272" y="104"/>
                  </a:lnTo>
                  <a:lnTo>
                    <a:pt x="208" y="56"/>
                  </a:lnTo>
                  <a:lnTo>
                    <a:pt x="184" y="32"/>
                  </a:lnTo>
                  <a:lnTo>
                    <a:pt x="160" y="8"/>
                  </a:lnTo>
                  <a:lnTo>
                    <a:pt x="144" y="0"/>
                  </a:lnTo>
                  <a:lnTo>
                    <a:pt x="8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Freeform 17"/>
            <p:cNvSpPr>
              <a:spLocks/>
            </p:cNvSpPr>
            <p:nvPr/>
          </p:nvSpPr>
          <p:spPr bwMode="auto">
            <a:xfrm>
              <a:off x="1511" y="884"/>
              <a:ext cx="104" cy="246"/>
            </a:xfrm>
            <a:custGeom>
              <a:avLst/>
              <a:gdLst>
                <a:gd name="T0" fmla="*/ 48 w 104"/>
                <a:gd name="T1" fmla="*/ 0 h 246"/>
                <a:gd name="T2" fmla="*/ 0 w 104"/>
                <a:gd name="T3" fmla="*/ 79 h 246"/>
                <a:gd name="T4" fmla="*/ 16 w 104"/>
                <a:gd name="T5" fmla="*/ 127 h 246"/>
                <a:gd name="T6" fmla="*/ 56 w 104"/>
                <a:gd name="T7" fmla="*/ 214 h 246"/>
                <a:gd name="T8" fmla="*/ 104 w 104"/>
                <a:gd name="T9" fmla="*/ 246 h 246"/>
                <a:gd name="T10" fmla="*/ 96 w 104"/>
                <a:gd name="T11" fmla="*/ 222 h 246"/>
                <a:gd name="T12" fmla="*/ 80 w 104"/>
                <a:gd name="T13" fmla="*/ 175 h 246"/>
                <a:gd name="T14" fmla="*/ 64 w 104"/>
                <a:gd name="T15" fmla="*/ 119 h 246"/>
                <a:gd name="T16" fmla="*/ 48 w 104"/>
                <a:gd name="T17" fmla="*/ 71 h 246"/>
                <a:gd name="T18" fmla="*/ 48 w 104"/>
                <a:gd name="T19" fmla="*/ 7 h 246"/>
                <a:gd name="T20" fmla="*/ 48 w 104"/>
                <a:gd name="T21" fmla="*/ 0 h 24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" h="246">
                  <a:moveTo>
                    <a:pt x="48" y="0"/>
                  </a:moveTo>
                  <a:lnTo>
                    <a:pt x="0" y="79"/>
                  </a:lnTo>
                  <a:lnTo>
                    <a:pt x="16" y="127"/>
                  </a:lnTo>
                  <a:lnTo>
                    <a:pt x="56" y="214"/>
                  </a:lnTo>
                  <a:lnTo>
                    <a:pt x="104" y="246"/>
                  </a:lnTo>
                  <a:lnTo>
                    <a:pt x="96" y="222"/>
                  </a:lnTo>
                  <a:lnTo>
                    <a:pt x="80" y="175"/>
                  </a:lnTo>
                  <a:lnTo>
                    <a:pt x="64" y="119"/>
                  </a:lnTo>
                  <a:lnTo>
                    <a:pt x="48" y="71"/>
                  </a:lnTo>
                  <a:lnTo>
                    <a:pt x="48" y="7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Freeform 18"/>
            <p:cNvSpPr>
              <a:spLocks/>
            </p:cNvSpPr>
            <p:nvPr/>
          </p:nvSpPr>
          <p:spPr bwMode="auto">
            <a:xfrm>
              <a:off x="2462" y="772"/>
              <a:ext cx="231" cy="390"/>
            </a:xfrm>
            <a:custGeom>
              <a:avLst/>
              <a:gdLst>
                <a:gd name="T0" fmla="*/ 120 w 231"/>
                <a:gd name="T1" fmla="*/ 0 h 390"/>
                <a:gd name="T2" fmla="*/ 135 w 231"/>
                <a:gd name="T3" fmla="*/ 80 h 390"/>
                <a:gd name="T4" fmla="*/ 151 w 231"/>
                <a:gd name="T5" fmla="*/ 191 h 390"/>
                <a:gd name="T6" fmla="*/ 104 w 231"/>
                <a:gd name="T7" fmla="*/ 303 h 390"/>
                <a:gd name="T8" fmla="*/ 32 w 231"/>
                <a:gd name="T9" fmla="*/ 358 h 390"/>
                <a:gd name="T10" fmla="*/ 0 w 231"/>
                <a:gd name="T11" fmla="*/ 382 h 390"/>
                <a:gd name="T12" fmla="*/ 72 w 231"/>
                <a:gd name="T13" fmla="*/ 390 h 390"/>
                <a:gd name="T14" fmla="*/ 175 w 231"/>
                <a:gd name="T15" fmla="*/ 350 h 390"/>
                <a:gd name="T16" fmla="*/ 191 w 231"/>
                <a:gd name="T17" fmla="*/ 342 h 390"/>
                <a:gd name="T18" fmla="*/ 207 w 231"/>
                <a:gd name="T19" fmla="*/ 326 h 390"/>
                <a:gd name="T20" fmla="*/ 231 w 231"/>
                <a:gd name="T21" fmla="*/ 287 h 390"/>
                <a:gd name="T22" fmla="*/ 231 w 231"/>
                <a:gd name="T23" fmla="*/ 279 h 390"/>
                <a:gd name="T24" fmla="*/ 231 w 231"/>
                <a:gd name="T25" fmla="*/ 255 h 390"/>
                <a:gd name="T26" fmla="*/ 223 w 231"/>
                <a:gd name="T27" fmla="*/ 239 h 390"/>
                <a:gd name="T28" fmla="*/ 199 w 231"/>
                <a:gd name="T29" fmla="*/ 159 h 390"/>
                <a:gd name="T30" fmla="*/ 183 w 231"/>
                <a:gd name="T31" fmla="*/ 48 h 390"/>
                <a:gd name="T32" fmla="*/ 127 w 231"/>
                <a:gd name="T33" fmla="*/ 0 h 390"/>
                <a:gd name="T34" fmla="*/ 120 w 231"/>
                <a:gd name="T35" fmla="*/ 0 h 39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31" h="390">
                  <a:moveTo>
                    <a:pt x="120" y="0"/>
                  </a:moveTo>
                  <a:lnTo>
                    <a:pt x="135" y="80"/>
                  </a:lnTo>
                  <a:lnTo>
                    <a:pt x="151" y="191"/>
                  </a:lnTo>
                  <a:lnTo>
                    <a:pt x="104" y="303"/>
                  </a:lnTo>
                  <a:lnTo>
                    <a:pt x="32" y="358"/>
                  </a:lnTo>
                  <a:lnTo>
                    <a:pt x="0" y="382"/>
                  </a:lnTo>
                  <a:lnTo>
                    <a:pt x="72" y="390"/>
                  </a:lnTo>
                  <a:lnTo>
                    <a:pt x="175" y="350"/>
                  </a:lnTo>
                  <a:lnTo>
                    <a:pt x="191" y="342"/>
                  </a:lnTo>
                  <a:lnTo>
                    <a:pt x="207" y="326"/>
                  </a:lnTo>
                  <a:lnTo>
                    <a:pt x="231" y="287"/>
                  </a:lnTo>
                  <a:lnTo>
                    <a:pt x="231" y="279"/>
                  </a:lnTo>
                  <a:lnTo>
                    <a:pt x="231" y="255"/>
                  </a:lnTo>
                  <a:lnTo>
                    <a:pt x="223" y="239"/>
                  </a:lnTo>
                  <a:lnTo>
                    <a:pt x="199" y="159"/>
                  </a:lnTo>
                  <a:lnTo>
                    <a:pt x="183" y="48"/>
                  </a:lnTo>
                  <a:lnTo>
                    <a:pt x="127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19"/>
            <p:cNvSpPr>
              <a:spLocks/>
            </p:cNvSpPr>
            <p:nvPr/>
          </p:nvSpPr>
          <p:spPr bwMode="auto">
            <a:xfrm>
              <a:off x="1639" y="2428"/>
              <a:ext cx="431" cy="127"/>
            </a:xfrm>
            <a:custGeom>
              <a:avLst/>
              <a:gdLst>
                <a:gd name="T0" fmla="*/ 0 w 431"/>
                <a:gd name="T1" fmla="*/ 127 h 127"/>
                <a:gd name="T2" fmla="*/ 32 w 431"/>
                <a:gd name="T3" fmla="*/ 79 h 127"/>
                <a:gd name="T4" fmla="*/ 64 w 431"/>
                <a:gd name="T5" fmla="*/ 31 h 127"/>
                <a:gd name="T6" fmla="*/ 144 w 431"/>
                <a:gd name="T7" fmla="*/ 16 h 127"/>
                <a:gd name="T8" fmla="*/ 256 w 431"/>
                <a:gd name="T9" fmla="*/ 0 h 127"/>
                <a:gd name="T10" fmla="*/ 431 w 431"/>
                <a:gd name="T11" fmla="*/ 63 h 127"/>
                <a:gd name="T12" fmla="*/ 184 w 431"/>
                <a:gd name="T13" fmla="*/ 55 h 127"/>
                <a:gd name="T14" fmla="*/ 0 w 431"/>
                <a:gd name="T15" fmla="*/ 127 h 12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31" h="127">
                  <a:moveTo>
                    <a:pt x="0" y="127"/>
                  </a:moveTo>
                  <a:lnTo>
                    <a:pt x="32" y="79"/>
                  </a:lnTo>
                  <a:lnTo>
                    <a:pt x="64" y="31"/>
                  </a:lnTo>
                  <a:lnTo>
                    <a:pt x="144" y="16"/>
                  </a:lnTo>
                  <a:lnTo>
                    <a:pt x="256" y="0"/>
                  </a:lnTo>
                  <a:lnTo>
                    <a:pt x="431" y="63"/>
                  </a:lnTo>
                  <a:lnTo>
                    <a:pt x="184" y="55"/>
                  </a:lnTo>
                  <a:lnTo>
                    <a:pt x="0" y="127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20"/>
            <p:cNvSpPr>
              <a:spLocks/>
            </p:cNvSpPr>
            <p:nvPr/>
          </p:nvSpPr>
          <p:spPr bwMode="auto">
            <a:xfrm>
              <a:off x="2182" y="2030"/>
              <a:ext cx="296" cy="111"/>
            </a:xfrm>
            <a:custGeom>
              <a:avLst/>
              <a:gdLst>
                <a:gd name="T0" fmla="*/ 0 w 296"/>
                <a:gd name="T1" fmla="*/ 0 h 111"/>
                <a:gd name="T2" fmla="*/ 80 w 296"/>
                <a:gd name="T3" fmla="*/ 24 h 111"/>
                <a:gd name="T4" fmla="*/ 168 w 296"/>
                <a:gd name="T5" fmla="*/ 79 h 111"/>
                <a:gd name="T6" fmla="*/ 256 w 296"/>
                <a:gd name="T7" fmla="*/ 111 h 111"/>
                <a:gd name="T8" fmla="*/ 296 w 296"/>
                <a:gd name="T9" fmla="*/ 63 h 111"/>
                <a:gd name="T10" fmla="*/ 224 w 296"/>
                <a:gd name="T11" fmla="*/ 47 h 111"/>
                <a:gd name="T12" fmla="*/ 8 w 296"/>
                <a:gd name="T13" fmla="*/ 0 h 111"/>
                <a:gd name="T14" fmla="*/ 0 w 296"/>
                <a:gd name="T15" fmla="*/ 0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6" h="111">
                  <a:moveTo>
                    <a:pt x="0" y="0"/>
                  </a:moveTo>
                  <a:lnTo>
                    <a:pt x="80" y="24"/>
                  </a:lnTo>
                  <a:lnTo>
                    <a:pt x="168" y="79"/>
                  </a:lnTo>
                  <a:lnTo>
                    <a:pt x="256" y="111"/>
                  </a:lnTo>
                  <a:lnTo>
                    <a:pt x="296" y="63"/>
                  </a:lnTo>
                  <a:lnTo>
                    <a:pt x="224" y="47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21"/>
            <p:cNvSpPr>
              <a:spLocks/>
            </p:cNvSpPr>
            <p:nvPr/>
          </p:nvSpPr>
          <p:spPr bwMode="auto">
            <a:xfrm>
              <a:off x="2278" y="1409"/>
              <a:ext cx="216" cy="95"/>
            </a:xfrm>
            <a:custGeom>
              <a:avLst/>
              <a:gdLst>
                <a:gd name="T0" fmla="*/ 0 w 216"/>
                <a:gd name="T1" fmla="*/ 0 h 95"/>
                <a:gd name="T2" fmla="*/ 96 w 216"/>
                <a:gd name="T3" fmla="*/ 48 h 95"/>
                <a:gd name="T4" fmla="*/ 160 w 216"/>
                <a:gd name="T5" fmla="*/ 87 h 95"/>
                <a:gd name="T6" fmla="*/ 216 w 216"/>
                <a:gd name="T7" fmla="*/ 95 h 95"/>
                <a:gd name="T8" fmla="*/ 216 w 216"/>
                <a:gd name="T9" fmla="*/ 71 h 95"/>
                <a:gd name="T10" fmla="*/ 216 w 216"/>
                <a:gd name="T11" fmla="*/ 56 h 95"/>
                <a:gd name="T12" fmla="*/ 192 w 216"/>
                <a:gd name="T13" fmla="*/ 48 h 95"/>
                <a:gd name="T14" fmla="*/ 104 w 216"/>
                <a:gd name="T15" fmla="*/ 16 h 95"/>
                <a:gd name="T16" fmla="*/ 0 w 216"/>
                <a:gd name="T17" fmla="*/ 0 h 9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6" h="95">
                  <a:moveTo>
                    <a:pt x="0" y="0"/>
                  </a:moveTo>
                  <a:lnTo>
                    <a:pt x="96" y="48"/>
                  </a:lnTo>
                  <a:lnTo>
                    <a:pt x="160" y="87"/>
                  </a:lnTo>
                  <a:lnTo>
                    <a:pt x="216" y="95"/>
                  </a:lnTo>
                  <a:lnTo>
                    <a:pt x="216" y="71"/>
                  </a:lnTo>
                  <a:lnTo>
                    <a:pt x="216" y="56"/>
                  </a:lnTo>
                  <a:lnTo>
                    <a:pt x="192" y="48"/>
                  </a:lnTo>
                  <a:lnTo>
                    <a:pt x="104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Freeform 22"/>
            <p:cNvSpPr>
              <a:spLocks/>
            </p:cNvSpPr>
            <p:nvPr/>
          </p:nvSpPr>
          <p:spPr bwMode="auto">
            <a:xfrm>
              <a:off x="1471" y="2826"/>
              <a:ext cx="96" cy="191"/>
            </a:xfrm>
            <a:custGeom>
              <a:avLst/>
              <a:gdLst>
                <a:gd name="T0" fmla="*/ 96 w 96"/>
                <a:gd name="T1" fmla="*/ 0 h 191"/>
                <a:gd name="T2" fmla="*/ 64 w 96"/>
                <a:gd name="T3" fmla="*/ 47 h 191"/>
                <a:gd name="T4" fmla="*/ 40 w 96"/>
                <a:gd name="T5" fmla="*/ 111 h 191"/>
                <a:gd name="T6" fmla="*/ 56 w 96"/>
                <a:gd name="T7" fmla="*/ 191 h 191"/>
                <a:gd name="T8" fmla="*/ 32 w 96"/>
                <a:gd name="T9" fmla="*/ 183 h 191"/>
                <a:gd name="T10" fmla="*/ 16 w 96"/>
                <a:gd name="T11" fmla="*/ 175 h 191"/>
                <a:gd name="T12" fmla="*/ 8 w 96"/>
                <a:gd name="T13" fmla="*/ 151 h 191"/>
                <a:gd name="T14" fmla="*/ 0 w 96"/>
                <a:gd name="T15" fmla="*/ 87 h 191"/>
                <a:gd name="T16" fmla="*/ 0 w 96"/>
                <a:gd name="T17" fmla="*/ 63 h 191"/>
                <a:gd name="T18" fmla="*/ 8 w 96"/>
                <a:gd name="T19" fmla="*/ 47 h 191"/>
                <a:gd name="T20" fmla="*/ 88 w 96"/>
                <a:gd name="T21" fmla="*/ 0 h 191"/>
                <a:gd name="T22" fmla="*/ 96 w 96"/>
                <a:gd name="T23" fmla="*/ 0 h 1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6" h="191">
                  <a:moveTo>
                    <a:pt x="96" y="0"/>
                  </a:moveTo>
                  <a:lnTo>
                    <a:pt x="64" y="47"/>
                  </a:lnTo>
                  <a:lnTo>
                    <a:pt x="40" y="111"/>
                  </a:lnTo>
                  <a:lnTo>
                    <a:pt x="56" y="191"/>
                  </a:lnTo>
                  <a:lnTo>
                    <a:pt x="32" y="183"/>
                  </a:lnTo>
                  <a:lnTo>
                    <a:pt x="16" y="175"/>
                  </a:lnTo>
                  <a:lnTo>
                    <a:pt x="8" y="151"/>
                  </a:lnTo>
                  <a:lnTo>
                    <a:pt x="0" y="87"/>
                  </a:lnTo>
                  <a:lnTo>
                    <a:pt x="0" y="63"/>
                  </a:lnTo>
                  <a:lnTo>
                    <a:pt x="8" y="47"/>
                  </a:lnTo>
                  <a:lnTo>
                    <a:pt x="88" y="0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Freeform 23"/>
            <p:cNvSpPr>
              <a:spLocks/>
            </p:cNvSpPr>
            <p:nvPr/>
          </p:nvSpPr>
          <p:spPr bwMode="auto">
            <a:xfrm>
              <a:off x="2206" y="2794"/>
              <a:ext cx="407" cy="541"/>
            </a:xfrm>
            <a:custGeom>
              <a:avLst/>
              <a:gdLst>
                <a:gd name="T0" fmla="*/ 32 w 407"/>
                <a:gd name="T1" fmla="*/ 438 h 541"/>
                <a:gd name="T2" fmla="*/ 16 w 407"/>
                <a:gd name="T3" fmla="*/ 374 h 541"/>
                <a:gd name="T4" fmla="*/ 0 w 407"/>
                <a:gd name="T5" fmla="*/ 302 h 541"/>
                <a:gd name="T6" fmla="*/ 16 w 407"/>
                <a:gd name="T7" fmla="*/ 270 h 541"/>
                <a:gd name="T8" fmla="*/ 56 w 407"/>
                <a:gd name="T9" fmla="*/ 239 h 541"/>
                <a:gd name="T10" fmla="*/ 112 w 407"/>
                <a:gd name="T11" fmla="*/ 191 h 541"/>
                <a:gd name="T12" fmla="*/ 152 w 407"/>
                <a:gd name="T13" fmla="*/ 71 h 541"/>
                <a:gd name="T14" fmla="*/ 240 w 407"/>
                <a:gd name="T15" fmla="*/ 0 h 541"/>
                <a:gd name="T16" fmla="*/ 280 w 407"/>
                <a:gd name="T17" fmla="*/ 16 h 541"/>
                <a:gd name="T18" fmla="*/ 368 w 407"/>
                <a:gd name="T19" fmla="*/ 135 h 541"/>
                <a:gd name="T20" fmla="*/ 399 w 407"/>
                <a:gd name="T21" fmla="*/ 262 h 541"/>
                <a:gd name="T22" fmla="*/ 407 w 407"/>
                <a:gd name="T23" fmla="*/ 430 h 541"/>
                <a:gd name="T24" fmla="*/ 376 w 407"/>
                <a:gd name="T25" fmla="*/ 517 h 541"/>
                <a:gd name="T26" fmla="*/ 256 w 407"/>
                <a:gd name="T27" fmla="*/ 533 h 541"/>
                <a:gd name="T28" fmla="*/ 208 w 407"/>
                <a:gd name="T29" fmla="*/ 541 h 541"/>
                <a:gd name="T30" fmla="*/ 168 w 407"/>
                <a:gd name="T31" fmla="*/ 541 h 541"/>
                <a:gd name="T32" fmla="*/ 144 w 407"/>
                <a:gd name="T33" fmla="*/ 541 h 541"/>
                <a:gd name="T34" fmla="*/ 120 w 407"/>
                <a:gd name="T35" fmla="*/ 517 h 541"/>
                <a:gd name="T36" fmla="*/ 80 w 407"/>
                <a:gd name="T37" fmla="*/ 485 h 541"/>
                <a:gd name="T38" fmla="*/ 40 w 407"/>
                <a:gd name="T39" fmla="*/ 438 h 541"/>
                <a:gd name="T40" fmla="*/ 32 w 407"/>
                <a:gd name="T41" fmla="*/ 438 h 54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07" h="541">
                  <a:moveTo>
                    <a:pt x="32" y="438"/>
                  </a:moveTo>
                  <a:lnTo>
                    <a:pt x="16" y="374"/>
                  </a:lnTo>
                  <a:lnTo>
                    <a:pt x="0" y="302"/>
                  </a:lnTo>
                  <a:lnTo>
                    <a:pt x="16" y="270"/>
                  </a:lnTo>
                  <a:lnTo>
                    <a:pt x="56" y="239"/>
                  </a:lnTo>
                  <a:lnTo>
                    <a:pt x="112" y="191"/>
                  </a:lnTo>
                  <a:lnTo>
                    <a:pt x="152" y="71"/>
                  </a:lnTo>
                  <a:lnTo>
                    <a:pt x="240" y="0"/>
                  </a:lnTo>
                  <a:lnTo>
                    <a:pt x="280" y="16"/>
                  </a:lnTo>
                  <a:lnTo>
                    <a:pt x="368" y="135"/>
                  </a:lnTo>
                  <a:lnTo>
                    <a:pt x="399" y="262"/>
                  </a:lnTo>
                  <a:lnTo>
                    <a:pt x="407" y="430"/>
                  </a:lnTo>
                  <a:lnTo>
                    <a:pt x="376" y="517"/>
                  </a:lnTo>
                  <a:lnTo>
                    <a:pt x="256" y="533"/>
                  </a:lnTo>
                  <a:lnTo>
                    <a:pt x="208" y="541"/>
                  </a:lnTo>
                  <a:lnTo>
                    <a:pt x="168" y="541"/>
                  </a:lnTo>
                  <a:lnTo>
                    <a:pt x="144" y="541"/>
                  </a:lnTo>
                  <a:lnTo>
                    <a:pt x="120" y="517"/>
                  </a:lnTo>
                  <a:lnTo>
                    <a:pt x="80" y="485"/>
                  </a:lnTo>
                  <a:lnTo>
                    <a:pt x="40" y="438"/>
                  </a:lnTo>
                  <a:lnTo>
                    <a:pt x="32" y="438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Freeform 24"/>
            <p:cNvSpPr>
              <a:spLocks/>
            </p:cNvSpPr>
            <p:nvPr/>
          </p:nvSpPr>
          <p:spPr bwMode="auto">
            <a:xfrm>
              <a:off x="1479" y="2778"/>
              <a:ext cx="64" cy="302"/>
            </a:xfrm>
            <a:custGeom>
              <a:avLst/>
              <a:gdLst>
                <a:gd name="T0" fmla="*/ 64 w 64"/>
                <a:gd name="T1" fmla="*/ 0 h 302"/>
                <a:gd name="T2" fmla="*/ 0 w 64"/>
                <a:gd name="T3" fmla="*/ 111 h 302"/>
                <a:gd name="T4" fmla="*/ 0 w 64"/>
                <a:gd name="T5" fmla="*/ 199 h 302"/>
                <a:gd name="T6" fmla="*/ 16 w 64"/>
                <a:gd name="T7" fmla="*/ 302 h 302"/>
                <a:gd name="T8" fmla="*/ 64 w 64"/>
                <a:gd name="T9" fmla="*/ 0 h 3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4" h="302">
                  <a:moveTo>
                    <a:pt x="64" y="0"/>
                  </a:moveTo>
                  <a:lnTo>
                    <a:pt x="0" y="111"/>
                  </a:lnTo>
                  <a:lnTo>
                    <a:pt x="0" y="199"/>
                  </a:lnTo>
                  <a:lnTo>
                    <a:pt x="16" y="302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B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Freeform 25"/>
            <p:cNvSpPr>
              <a:spLocks/>
            </p:cNvSpPr>
            <p:nvPr/>
          </p:nvSpPr>
          <p:spPr bwMode="auto">
            <a:xfrm>
              <a:off x="1160" y="2881"/>
              <a:ext cx="232" cy="160"/>
            </a:xfrm>
            <a:custGeom>
              <a:avLst/>
              <a:gdLst>
                <a:gd name="T0" fmla="*/ 232 w 232"/>
                <a:gd name="T1" fmla="*/ 0 h 160"/>
                <a:gd name="T2" fmla="*/ 120 w 232"/>
                <a:gd name="T3" fmla="*/ 32 h 160"/>
                <a:gd name="T4" fmla="*/ 32 w 232"/>
                <a:gd name="T5" fmla="*/ 120 h 160"/>
                <a:gd name="T6" fmla="*/ 0 w 232"/>
                <a:gd name="T7" fmla="*/ 160 h 160"/>
                <a:gd name="T8" fmla="*/ 72 w 232"/>
                <a:gd name="T9" fmla="*/ 56 h 160"/>
                <a:gd name="T10" fmla="*/ 232 w 232"/>
                <a:gd name="T11" fmla="*/ 0 h 1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2" h="160">
                  <a:moveTo>
                    <a:pt x="232" y="0"/>
                  </a:moveTo>
                  <a:lnTo>
                    <a:pt x="120" y="32"/>
                  </a:lnTo>
                  <a:lnTo>
                    <a:pt x="32" y="120"/>
                  </a:lnTo>
                  <a:lnTo>
                    <a:pt x="0" y="160"/>
                  </a:lnTo>
                  <a:lnTo>
                    <a:pt x="72" y="56"/>
                  </a:lnTo>
                  <a:lnTo>
                    <a:pt x="232" y="0"/>
                  </a:lnTo>
                  <a:close/>
                </a:path>
              </a:pathLst>
            </a:custGeom>
            <a:solidFill>
              <a:srgbClr val="B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" name="Freeform 26"/>
            <p:cNvSpPr>
              <a:spLocks/>
            </p:cNvSpPr>
            <p:nvPr/>
          </p:nvSpPr>
          <p:spPr bwMode="auto">
            <a:xfrm>
              <a:off x="888" y="2810"/>
              <a:ext cx="120" cy="143"/>
            </a:xfrm>
            <a:custGeom>
              <a:avLst/>
              <a:gdLst>
                <a:gd name="T0" fmla="*/ 0 w 120"/>
                <a:gd name="T1" fmla="*/ 143 h 143"/>
                <a:gd name="T2" fmla="*/ 40 w 120"/>
                <a:gd name="T3" fmla="*/ 16 h 143"/>
                <a:gd name="T4" fmla="*/ 120 w 120"/>
                <a:gd name="T5" fmla="*/ 0 h 143"/>
                <a:gd name="T6" fmla="*/ 0 w 120"/>
                <a:gd name="T7" fmla="*/ 143 h 14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0" h="143">
                  <a:moveTo>
                    <a:pt x="0" y="143"/>
                  </a:moveTo>
                  <a:lnTo>
                    <a:pt x="40" y="16"/>
                  </a:lnTo>
                  <a:lnTo>
                    <a:pt x="120" y="0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B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27"/>
            <p:cNvSpPr>
              <a:spLocks/>
            </p:cNvSpPr>
            <p:nvPr/>
          </p:nvSpPr>
          <p:spPr bwMode="auto">
            <a:xfrm>
              <a:off x="2006" y="3359"/>
              <a:ext cx="192" cy="191"/>
            </a:xfrm>
            <a:custGeom>
              <a:avLst/>
              <a:gdLst>
                <a:gd name="T0" fmla="*/ 192 w 192"/>
                <a:gd name="T1" fmla="*/ 191 h 191"/>
                <a:gd name="T2" fmla="*/ 176 w 192"/>
                <a:gd name="T3" fmla="*/ 183 h 191"/>
                <a:gd name="T4" fmla="*/ 104 w 192"/>
                <a:gd name="T5" fmla="*/ 151 h 191"/>
                <a:gd name="T6" fmla="*/ 16 w 192"/>
                <a:gd name="T7" fmla="*/ 0 h 191"/>
                <a:gd name="T8" fmla="*/ 0 w 192"/>
                <a:gd name="T9" fmla="*/ 111 h 191"/>
                <a:gd name="T10" fmla="*/ 80 w 192"/>
                <a:gd name="T11" fmla="*/ 191 h 191"/>
                <a:gd name="T12" fmla="*/ 192 w 192"/>
                <a:gd name="T13" fmla="*/ 191 h 19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2" h="191">
                  <a:moveTo>
                    <a:pt x="192" y="191"/>
                  </a:moveTo>
                  <a:lnTo>
                    <a:pt x="176" y="183"/>
                  </a:lnTo>
                  <a:lnTo>
                    <a:pt x="104" y="151"/>
                  </a:lnTo>
                  <a:lnTo>
                    <a:pt x="16" y="0"/>
                  </a:lnTo>
                  <a:lnTo>
                    <a:pt x="0" y="111"/>
                  </a:lnTo>
                  <a:lnTo>
                    <a:pt x="80" y="191"/>
                  </a:lnTo>
                  <a:lnTo>
                    <a:pt x="192" y="191"/>
                  </a:lnTo>
                  <a:close/>
                </a:path>
              </a:pathLst>
            </a:custGeom>
            <a:solidFill>
              <a:srgbClr val="B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28"/>
            <p:cNvSpPr>
              <a:spLocks/>
            </p:cNvSpPr>
            <p:nvPr/>
          </p:nvSpPr>
          <p:spPr bwMode="auto">
            <a:xfrm>
              <a:off x="1320" y="3431"/>
              <a:ext cx="335" cy="199"/>
            </a:xfrm>
            <a:custGeom>
              <a:avLst/>
              <a:gdLst>
                <a:gd name="T0" fmla="*/ 335 w 335"/>
                <a:gd name="T1" fmla="*/ 191 h 199"/>
                <a:gd name="T2" fmla="*/ 199 w 335"/>
                <a:gd name="T3" fmla="*/ 175 h 199"/>
                <a:gd name="T4" fmla="*/ 167 w 335"/>
                <a:gd name="T5" fmla="*/ 127 h 199"/>
                <a:gd name="T6" fmla="*/ 72 w 335"/>
                <a:gd name="T7" fmla="*/ 63 h 199"/>
                <a:gd name="T8" fmla="*/ 0 w 335"/>
                <a:gd name="T9" fmla="*/ 0 h 199"/>
                <a:gd name="T10" fmla="*/ 0 w 335"/>
                <a:gd name="T11" fmla="*/ 23 h 199"/>
                <a:gd name="T12" fmla="*/ 8 w 335"/>
                <a:gd name="T13" fmla="*/ 47 h 199"/>
                <a:gd name="T14" fmla="*/ 24 w 335"/>
                <a:gd name="T15" fmla="*/ 71 h 199"/>
                <a:gd name="T16" fmla="*/ 143 w 335"/>
                <a:gd name="T17" fmla="*/ 159 h 199"/>
                <a:gd name="T18" fmla="*/ 199 w 335"/>
                <a:gd name="T19" fmla="*/ 199 h 199"/>
                <a:gd name="T20" fmla="*/ 335 w 335"/>
                <a:gd name="T21" fmla="*/ 191 h 19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35" h="199">
                  <a:moveTo>
                    <a:pt x="335" y="191"/>
                  </a:moveTo>
                  <a:lnTo>
                    <a:pt x="199" y="175"/>
                  </a:lnTo>
                  <a:lnTo>
                    <a:pt x="167" y="127"/>
                  </a:lnTo>
                  <a:lnTo>
                    <a:pt x="72" y="63"/>
                  </a:lnTo>
                  <a:lnTo>
                    <a:pt x="0" y="0"/>
                  </a:lnTo>
                  <a:lnTo>
                    <a:pt x="0" y="23"/>
                  </a:lnTo>
                  <a:lnTo>
                    <a:pt x="8" y="47"/>
                  </a:lnTo>
                  <a:lnTo>
                    <a:pt x="24" y="71"/>
                  </a:lnTo>
                  <a:lnTo>
                    <a:pt x="143" y="159"/>
                  </a:lnTo>
                  <a:lnTo>
                    <a:pt x="199" y="199"/>
                  </a:lnTo>
                  <a:lnTo>
                    <a:pt x="335" y="191"/>
                  </a:lnTo>
                  <a:close/>
                </a:path>
              </a:pathLst>
            </a:custGeom>
            <a:solidFill>
              <a:srgbClr val="B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Freeform 29"/>
            <p:cNvSpPr>
              <a:spLocks/>
            </p:cNvSpPr>
            <p:nvPr/>
          </p:nvSpPr>
          <p:spPr bwMode="auto">
            <a:xfrm>
              <a:off x="1591" y="1767"/>
              <a:ext cx="248" cy="183"/>
            </a:xfrm>
            <a:custGeom>
              <a:avLst/>
              <a:gdLst>
                <a:gd name="T0" fmla="*/ 0 w 248"/>
                <a:gd name="T1" fmla="*/ 183 h 183"/>
                <a:gd name="T2" fmla="*/ 72 w 248"/>
                <a:gd name="T3" fmla="*/ 103 h 183"/>
                <a:gd name="T4" fmla="*/ 152 w 248"/>
                <a:gd name="T5" fmla="*/ 48 h 183"/>
                <a:gd name="T6" fmla="*/ 248 w 248"/>
                <a:gd name="T7" fmla="*/ 16 h 183"/>
                <a:gd name="T8" fmla="*/ 120 w 248"/>
                <a:gd name="T9" fmla="*/ 0 h 183"/>
                <a:gd name="T10" fmla="*/ 64 w 248"/>
                <a:gd name="T11" fmla="*/ 72 h 183"/>
                <a:gd name="T12" fmla="*/ 0 w 248"/>
                <a:gd name="T13" fmla="*/ 159 h 183"/>
                <a:gd name="T14" fmla="*/ 0 w 248"/>
                <a:gd name="T15" fmla="*/ 183 h 1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8" h="183">
                  <a:moveTo>
                    <a:pt x="0" y="183"/>
                  </a:moveTo>
                  <a:lnTo>
                    <a:pt x="72" y="103"/>
                  </a:lnTo>
                  <a:lnTo>
                    <a:pt x="152" y="48"/>
                  </a:lnTo>
                  <a:lnTo>
                    <a:pt x="248" y="16"/>
                  </a:lnTo>
                  <a:lnTo>
                    <a:pt x="120" y="0"/>
                  </a:lnTo>
                  <a:lnTo>
                    <a:pt x="64" y="72"/>
                  </a:lnTo>
                  <a:lnTo>
                    <a:pt x="0" y="159"/>
                  </a:lnTo>
                  <a:lnTo>
                    <a:pt x="0" y="183"/>
                  </a:lnTo>
                  <a:close/>
                </a:path>
              </a:pathLst>
            </a:custGeom>
            <a:solidFill>
              <a:srgbClr val="B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Freeform 30"/>
            <p:cNvSpPr>
              <a:spLocks/>
            </p:cNvSpPr>
            <p:nvPr/>
          </p:nvSpPr>
          <p:spPr bwMode="auto">
            <a:xfrm>
              <a:off x="1312" y="2881"/>
              <a:ext cx="104" cy="128"/>
            </a:xfrm>
            <a:custGeom>
              <a:avLst/>
              <a:gdLst>
                <a:gd name="T0" fmla="*/ 0 w 104"/>
                <a:gd name="T1" fmla="*/ 128 h 128"/>
                <a:gd name="T2" fmla="*/ 40 w 104"/>
                <a:gd name="T3" fmla="*/ 48 h 128"/>
                <a:gd name="T4" fmla="*/ 104 w 104"/>
                <a:gd name="T5" fmla="*/ 0 h 128"/>
                <a:gd name="T6" fmla="*/ 0 w 104"/>
                <a:gd name="T7" fmla="*/ 32 h 128"/>
                <a:gd name="T8" fmla="*/ 0 w 104"/>
                <a:gd name="T9" fmla="*/ 128 h 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" h="128">
                  <a:moveTo>
                    <a:pt x="0" y="128"/>
                  </a:moveTo>
                  <a:lnTo>
                    <a:pt x="40" y="48"/>
                  </a:lnTo>
                  <a:lnTo>
                    <a:pt x="104" y="0"/>
                  </a:lnTo>
                  <a:lnTo>
                    <a:pt x="0" y="32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B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Freeform 31"/>
            <p:cNvSpPr>
              <a:spLocks/>
            </p:cNvSpPr>
            <p:nvPr/>
          </p:nvSpPr>
          <p:spPr bwMode="auto">
            <a:xfrm>
              <a:off x="2358" y="1632"/>
              <a:ext cx="176" cy="111"/>
            </a:xfrm>
            <a:custGeom>
              <a:avLst/>
              <a:gdLst>
                <a:gd name="T0" fmla="*/ 0 w 176"/>
                <a:gd name="T1" fmla="*/ 0 h 111"/>
                <a:gd name="T2" fmla="*/ 80 w 176"/>
                <a:gd name="T3" fmla="*/ 8 h 111"/>
                <a:gd name="T4" fmla="*/ 176 w 176"/>
                <a:gd name="T5" fmla="*/ 111 h 111"/>
                <a:gd name="T6" fmla="*/ 120 w 176"/>
                <a:gd name="T7" fmla="*/ 8 h 111"/>
                <a:gd name="T8" fmla="*/ 0 w 176"/>
                <a:gd name="T9" fmla="*/ 0 h 1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6" h="111">
                  <a:moveTo>
                    <a:pt x="0" y="0"/>
                  </a:moveTo>
                  <a:lnTo>
                    <a:pt x="80" y="8"/>
                  </a:lnTo>
                  <a:lnTo>
                    <a:pt x="176" y="111"/>
                  </a:lnTo>
                  <a:lnTo>
                    <a:pt x="12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Freeform 32"/>
            <p:cNvSpPr>
              <a:spLocks/>
            </p:cNvSpPr>
            <p:nvPr/>
          </p:nvSpPr>
          <p:spPr bwMode="auto">
            <a:xfrm>
              <a:off x="1543" y="1106"/>
              <a:ext cx="1023" cy="335"/>
            </a:xfrm>
            <a:custGeom>
              <a:avLst/>
              <a:gdLst>
                <a:gd name="T0" fmla="*/ 0 w 1023"/>
                <a:gd name="T1" fmla="*/ 152 h 335"/>
                <a:gd name="T2" fmla="*/ 8 w 1023"/>
                <a:gd name="T3" fmla="*/ 335 h 335"/>
                <a:gd name="T4" fmla="*/ 112 w 1023"/>
                <a:gd name="T5" fmla="*/ 223 h 335"/>
                <a:gd name="T6" fmla="*/ 256 w 1023"/>
                <a:gd name="T7" fmla="*/ 279 h 335"/>
                <a:gd name="T8" fmla="*/ 312 w 1023"/>
                <a:gd name="T9" fmla="*/ 239 h 335"/>
                <a:gd name="T10" fmla="*/ 352 w 1023"/>
                <a:gd name="T11" fmla="*/ 207 h 335"/>
                <a:gd name="T12" fmla="*/ 384 w 1023"/>
                <a:gd name="T13" fmla="*/ 199 h 335"/>
                <a:gd name="T14" fmla="*/ 463 w 1023"/>
                <a:gd name="T15" fmla="*/ 168 h 335"/>
                <a:gd name="T16" fmla="*/ 527 w 1023"/>
                <a:gd name="T17" fmla="*/ 144 h 335"/>
                <a:gd name="T18" fmla="*/ 591 w 1023"/>
                <a:gd name="T19" fmla="*/ 144 h 335"/>
                <a:gd name="T20" fmla="*/ 767 w 1023"/>
                <a:gd name="T21" fmla="*/ 207 h 335"/>
                <a:gd name="T22" fmla="*/ 855 w 1023"/>
                <a:gd name="T23" fmla="*/ 191 h 335"/>
                <a:gd name="T24" fmla="*/ 1023 w 1023"/>
                <a:gd name="T25" fmla="*/ 183 h 335"/>
                <a:gd name="T26" fmla="*/ 871 w 1023"/>
                <a:gd name="T27" fmla="*/ 112 h 335"/>
                <a:gd name="T28" fmla="*/ 583 w 1023"/>
                <a:gd name="T29" fmla="*/ 88 h 335"/>
                <a:gd name="T30" fmla="*/ 368 w 1023"/>
                <a:gd name="T31" fmla="*/ 0 h 335"/>
                <a:gd name="T32" fmla="*/ 0 w 1023"/>
                <a:gd name="T33" fmla="*/ 152 h 33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023" h="335">
                  <a:moveTo>
                    <a:pt x="0" y="152"/>
                  </a:moveTo>
                  <a:lnTo>
                    <a:pt x="8" y="335"/>
                  </a:lnTo>
                  <a:lnTo>
                    <a:pt x="112" y="223"/>
                  </a:lnTo>
                  <a:lnTo>
                    <a:pt x="256" y="279"/>
                  </a:lnTo>
                  <a:lnTo>
                    <a:pt x="312" y="239"/>
                  </a:lnTo>
                  <a:lnTo>
                    <a:pt x="352" y="207"/>
                  </a:lnTo>
                  <a:lnTo>
                    <a:pt x="384" y="199"/>
                  </a:lnTo>
                  <a:lnTo>
                    <a:pt x="463" y="168"/>
                  </a:lnTo>
                  <a:lnTo>
                    <a:pt x="527" y="144"/>
                  </a:lnTo>
                  <a:lnTo>
                    <a:pt x="591" y="144"/>
                  </a:lnTo>
                  <a:lnTo>
                    <a:pt x="767" y="207"/>
                  </a:lnTo>
                  <a:lnTo>
                    <a:pt x="855" y="191"/>
                  </a:lnTo>
                  <a:lnTo>
                    <a:pt x="1023" y="183"/>
                  </a:lnTo>
                  <a:lnTo>
                    <a:pt x="871" y="112"/>
                  </a:lnTo>
                  <a:lnTo>
                    <a:pt x="583" y="88"/>
                  </a:lnTo>
                  <a:lnTo>
                    <a:pt x="368" y="0"/>
                  </a:lnTo>
                  <a:lnTo>
                    <a:pt x="0" y="152"/>
                  </a:lnTo>
                  <a:close/>
                </a:path>
              </a:pathLst>
            </a:custGeom>
            <a:solidFill>
              <a:srgbClr val="B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33"/>
            <p:cNvSpPr>
              <a:spLocks/>
            </p:cNvSpPr>
            <p:nvPr/>
          </p:nvSpPr>
          <p:spPr bwMode="auto">
            <a:xfrm>
              <a:off x="801" y="3407"/>
              <a:ext cx="255" cy="262"/>
            </a:xfrm>
            <a:custGeom>
              <a:avLst/>
              <a:gdLst>
                <a:gd name="T0" fmla="*/ 255 w 255"/>
                <a:gd name="T1" fmla="*/ 262 h 262"/>
                <a:gd name="T2" fmla="*/ 127 w 255"/>
                <a:gd name="T3" fmla="*/ 191 h 262"/>
                <a:gd name="T4" fmla="*/ 55 w 255"/>
                <a:gd name="T5" fmla="*/ 119 h 262"/>
                <a:gd name="T6" fmla="*/ 31 w 255"/>
                <a:gd name="T7" fmla="*/ 0 h 262"/>
                <a:gd name="T8" fmla="*/ 0 w 255"/>
                <a:gd name="T9" fmla="*/ 111 h 262"/>
                <a:gd name="T10" fmla="*/ 55 w 255"/>
                <a:gd name="T11" fmla="*/ 167 h 262"/>
                <a:gd name="T12" fmla="*/ 127 w 255"/>
                <a:gd name="T13" fmla="*/ 223 h 262"/>
                <a:gd name="T14" fmla="*/ 255 w 255"/>
                <a:gd name="T15" fmla="*/ 262 h 26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5" h="262">
                  <a:moveTo>
                    <a:pt x="255" y="262"/>
                  </a:moveTo>
                  <a:lnTo>
                    <a:pt x="127" y="191"/>
                  </a:lnTo>
                  <a:lnTo>
                    <a:pt x="55" y="119"/>
                  </a:lnTo>
                  <a:lnTo>
                    <a:pt x="31" y="0"/>
                  </a:lnTo>
                  <a:lnTo>
                    <a:pt x="0" y="111"/>
                  </a:lnTo>
                  <a:lnTo>
                    <a:pt x="55" y="167"/>
                  </a:lnTo>
                  <a:lnTo>
                    <a:pt x="127" y="223"/>
                  </a:lnTo>
                  <a:lnTo>
                    <a:pt x="255" y="262"/>
                  </a:lnTo>
                  <a:close/>
                </a:path>
              </a:pathLst>
            </a:custGeom>
            <a:solidFill>
              <a:srgbClr val="B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7" name="Freeform 34"/>
            <p:cNvSpPr>
              <a:spLocks/>
            </p:cNvSpPr>
            <p:nvPr/>
          </p:nvSpPr>
          <p:spPr bwMode="auto">
            <a:xfrm>
              <a:off x="2925" y="613"/>
              <a:ext cx="1429" cy="820"/>
            </a:xfrm>
            <a:custGeom>
              <a:avLst/>
              <a:gdLst>
                <a:gd name="T0" fmla="*/ 1190 w 1429"/>
                <a:gd name="T1" fmla="*/ 87 h 820"/>
                <a:gd name="T2" fmla="*/ 1310 w 1429"/>
                <a:gd name="T3" fmla="*/ 135 h 820"/>
                <a:gd name="T4" fmla="*/ 1374 w 1429"/>
                <a:gd name="T5" fmla="*/ 207 h 820"/>
                <a:gd name="T6" fmla="*/ 1421 w 1429"/>
                <a:gd name="T7" fmla="*/ 294 h 820"/>
                <a:gd name="T8" fmla="*/ 1421 w 1429"/>
                <a:gd name="T9" fmla="*/ 414 h 820"/>
                <a:gd name="T10" fmla="*/ 1414 w 1429"/>
                <a:gd name="T11" fmla="*/ 501 h 820"/>
                <a:gd name="T12" fmla="*/ 1429 w 1429"/>
                <a:gd name="T13" fmla="*/ 573 h 820"/>
                <a:gd name="T14" fmla="*/ 1429 w 1429"/>
                <a:gd name="T15" fmla="*/ 653 h 820"/>
                <a:gd name="T16" fmla="*/ 1366 w 1429"/>
                <a:gd name="T17" fmla="*/ 692 h 820"/>
                <a:gd name="T18" fmla="*/ 1254 w 1429"/>
                <a:gd name="T19" fmla="*/ 684 h 820"/>
                <a:gd name="T20" fmla="*/ 1134 w 1429"/>
                <a:gd name="T21" fmla="*/ 692 h 820"/>
                <a:gd name="T22" fmla="*/ 1094 w 1429"/>
                <a:gd name="T23" fmla="*/ 716 h 820"/>
                <a:gd name="T24" fmla="*/ 1030 w 1429"/>
                <a:gd name="T25" fmla="*/ 764 h 820"/>
                <a:gd name="T26" fmla="*/ 1006 w 1429"/>
                <a:gd name="T27" fmla="*/ 780 h 820"/>
                <a:gd name="T28" fmla="*/ 990 w 1429"/>
                <a:gd name="T29" fmla="*/ 804 h 820"/>
                <a:gd name="T30" fmla="*/ 974 w 1429"/>
                <a:gd name="T31" fmla="*/ 812 h 820"/>
                <a:gd name="T32" fmla="*/ 958 w 1429"/>
                <a:gd name="T33" fmla="*/ 812 h 820"/>
                <a:gd name="T34" fmla="*/ 942 w 1429"/>
                <a:gd name="T35" fmla="*/ 812 h 820"/>
                <a:gd name="T36" fmla="*/ 910 w 1429"/>
                <a:gd name="T37" fmla="*/ 796 h 820"/>
                <a:gd name="T38" fmla="*/ 791 w 1429"/>
                <a:gd name="T39" fmla="*/ 716 h 820"/>
                <a:gd name="T40" fmla="*/ 719 w 1429"/>
                <a:gd name="T41" fmla="*/ 732 h 820"/>
                <a:gd name="T42" fmla="*/ 607 w 1429"/>
                <a:gd name="T43" fmla="*/ 820 h 820"/>
                <a:gd name="T44" fmla="*/ 511 w 1429"/>
                <a:gd name="T45" fmla="*/ 820 h 820"/>
                <a:gd name="T46" fmla="*/ 471 w 1429"/>
                <a:gd name="T47" fmla="*/ 756 h 820"/>
                <a:gd name="T48" fmla="*/ 431 w 1429"/>
                <a:gd name="T49" fmla="*/ 748 h 820"/>
                <a:gd name="T50" fmla="*/ 375 w 1429"/>
                <a:gd name="T51" fmla="*/ 756 h 820"/>
                <a:gd name="T52" fmla="*/ 271 w 1429"/>
                <a:gd name="T53" fmla="*/ 796 h 820"/>
                <a:gd name="T54" fmla="*/ 136 w 1429"/>
                <a:gd name="T55" fmla="*/ 748 h 820"/>
                <a:gd name="T56" fmla="*/ 72 w 1429"/>
                <a:gd name="T57" fmla="*/ 684 h 820"/>
                <a:gd name="T58" fmla="*/ 0 w 1429"/>
                <a:gd name="T59" fmla="*/ 517 h 820"/>
                <a:gd name="T60" fmla="*/ 40 w 1429"/>
                <a:gd name="T61" fmla="*/ 430 h 820"/>
                <a:gd name="T62" fmla="*/ 48 w 1429"/>
                <a:gd name="T63" fmla="*/ 334 h 820"/>
                <a:gd name="T64" fmla="*/ 72 w 1429"/>
                <a:gd name="T65" fmla="*/ 263 h 820"/>
                <a:gd name="T66" fmla="*/ 104 w 1429"/>
                <a:gd name="T67" fmla="*/ 151 h 820"/>
                <a:gd name="T68" fmla="*/ 271 w 1429"/>
                <a:gd name="T69" fmla="*/ 64 h 820"/>
                <a:gd name="T70" fmla="*/ 407 w 1429"/>
                <a:gd name="T71" fmla="*/ 16 h 820"/>
                <a:gd name="T72" fmla="*/ 503 w 1429"/>
                <a:gd name="T73" fmla="*/ 16 h 820"/>
                <a:gd name="T74" fmla="*/ 639 w 1429"/>
                <a:gd name="T75" fmla="*/ 24 h 820"/>
                <a:gd name="T76" fmla="*/ 783 w 1429"/>
                <a:gd name="T77" fmla="*/ 0 h 820"/>
                <a:gd name="T78" fmla="*/ 902 w 1429"/>
                <a:gd name="T79" fmla="*/ 24 h 820"/>
                <a:gd name="T80" fmla="*/ 1054 w 1429"/>
                <a:gd name="T81" fmla="*/ 24 h 820"/>
                <a:gd name="T82" fmla="*/ 1182 w 1429"/>
                <a:gd name="T83" fmla="*/ 87 h 820"/>
                <a:gd name="T84" fmla="*/ 1190 w 1429"/>
                <a:gd name="T85" fmla="*/ 87 h 82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429" h="820">
                  <a:moveTo>
                    <a:pt x="1190" y="87"/>
                  </a:moveTo>
                  <a:lnTo>
                    <a:pt x="1310" y="135"/>
                  </a:lnTo>
                  <a:lnTo>
                    <a:pt x="1374" y="207"/>
                  </a:lnTo>
                  <a:lnTo>
                    <a:pt x="1421" y="294"/>
                  </a:lnTo>
                  <a:lnTo>
                    <a:pt x="1421" y="414"/>
                  </a:lnTo>
                  <a:lnTo>
                    <a:pt x="1414" y="501"/>
                  </a:lnTo>
                  <a:lnTo>
                    <a:pt x="1429" y="573"/>
                  </a:lnTo>
                  <a:lnTo>
                    <a:pt x="1429" y="653"/>
                  </a:lnTo>
                  <a:lnTo>
                    <a:pt x="1366" y="692"/>
                  </a:lnTo>
                  <a:lnTo>
                    <a:pt x="1254" y="684"/>
                  </a:lnTo>
                  <a:lnTo>
                    <a:pt x="1134" y="692"/>
                  </a:lnTo>
                  <a:lnTo>
                    <a:pt x="1094" y="716"/>
                  </a:lnTo>
                  <a:lnTo>
                    <a:pt x="1030" y="764"/>
                  </a:lnTo>
                  <a:lnTo>
                    <a:pt x="1006" y="780"/>
                  </a:lnTo>
                  <a:lnTo>
                    <a:pt x="990" y="804"/>
                  </a:lnTo>
                  <a:lnTo>
                    <a:pt x="974" y="812"/>
                  </a:lnTo>
                  <a:lnTo>
                    <a:pt x="958" y="812"/>
                  </a:lnTo>
                  <a:lnTo>
                    <a:pt x="942" y="812"/>
                  </a:lnTo>
                  <a:lnTo>
                    <a:pt x="910" y="796"/>
                  </a:lnTo>
                  <a:lnTo>
                    <a:pt x="791" y="716"/>
                  </a:lnTo>
                  <a:lnTo>
                    <a:pt x="719" y="732"/>
                  </a:lnTo>
                  <a:lnTo>
                    <a:pt x="607" y="820"/>
                  </a:lnTo>
                  <a:lnTo>
                    <a:pt x="511" y="820"/>
                  </a:lnTo>
                  <a:lnTo>
                    <a:pt x="471" y="756"/>
                  </a:lnTo>
                  <a:lnTo>
                    <a:pt x="431" y="748"/>
                  </a:lnTo>
                  <a:lnTo>
                    <a:pt x="375" y="756"/>
                  </a:lnTo>
                  <a:lnTo>
                    <a:pt x="271" y="796"/>
                  </a:lnTo>
                  <a:lnTo>
                    <a:pt x="136" y="748"/>
                  </a:lnTo>
                  <a:lnTo>
                    <a:pt x="72" y="684"/>
                  </a:lnTo>
                  <a:lnTo>
                    <a:pt x="0" y="517"/>
                  </a:lnTo>
                  <a:lnTo>
                    <a:pt x="40" y="430"/>
                  </a:lnTo>
                  <a:lnTo>
                    <a:pt x="48" y="334"/>
                  </a:lnTo>
                  <a:lnTo>
                    <a:pt x="72" y="263"/>
                  </a:lnTo>
                  <a:lnTo>
                    <a:pt x="104" y="151"/>
                  </a:lnTo>
                  <a:lnTo>
                    <a:pt x="271" y="64"/>
                  </a:lnTo>
                  <a:lnTo>
                    <a:pt x="407" y="16"/>
                  </a:lnTo>
                  <a:lnTo>
                    <a:pt x="503" y="16"/>
                  </a:lnTo>
                  <a:lnTo>
                    <a:pt x="639" y="24"/>
                  </a:lnTo>
                  <a:lnTo>
                    <a:pt x="783" y="0"/>
                  </a:lnTo>
                  <a:lnTo>
                    <a:pt x="902" y="24"/>
                  </a:lnTo>
                  <a:lnTo>
                    <a:pt x="1054" y="24"/>
                  </a:lnTo>
                  <a:lnTo>
                    <a:pt x="1182" y="87"/>
                  </a:lnTo>
                  <a:lnTo>
                    <a:pt x="1190" y="8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35"/>
            <p:cNvSpPr>
              <a:spLocks/>
            </p:cNvSpPr>
            <p:nvPr/>
          </p:nvSpPr>
          <p:spPr bwMode="auto">
            <a:xfrm>
              <a:off x="2909" y="597"/>
              <a:ext cx="1461" cy="852"/>
            </a:xfrm>
            <a:custGeom>
              <a:avLst/>
              <a:gdLst>
                <a:gd name="T0" fmla="*/ 1198 w 1461"/>
                <a:gd name="T1" fmla="*/ 119 h 852"/>
                <a:gd name="T2" fmla="*/ 1374 w 1461"/>
                <a:gd name="T3" fmla="*/ 231 h 852"/>
                <a:gd name="T4" fmla="*/ 1422 w 1461"/>
                <a:gd name="T5" fmla="*/ 430 h 852"/>
                <a:gd name="T6" fmla="*/ 1430 w 1461"/>
                <a:gd name="T7" fmla="*/ 589 h 852"/>
                <a:gd name="T8" fmla="*/ 1374 w 1461"/>
                <a:gd name="T9" fmla="*/ 692 h 852"/>
                <a:gd name="T10" fmla="*/ 1142 w 1461"/>
                <a:gd name="T11" fmla="*/ 692 h 852"/>
                <a:gd name="T12" fmla="*/ 1070 w 1461"/>
                <a:gd name="T13" fmla="*/ 748 h 852"/>
                <a:gd name="T14" fmla="*/ 1014 w 1461"/>
                <a:gd name="T15" fmla="*/ 780 h 852"/>
                <a:gd name="T16" fmla="*/ 990 w 1461"/>
                <a:gd name="T17" fmla="*/ 812 h 852"/>
                <a:gd name="T18" fmla="*/ 966 w 1461"/>
                <a:gd name="T19" fmla="*/ 812 h 852"/>
                <a:gd name="T20" fmla="*/ 847 w 1461"/>
                <a:gd name="T21" fmla="*/ 732 h 852"/>
                <a:gd name="T22" fmla="*/ 815 w 1461"/>
                <a:gd name="T23" fmla="*/ 716 h 852"/>
                <a:gd name="T24" fmla="*/ 727 w 1461"/>
                <a:gd name="T25" fmla="*/ 732 h 852"/>
                <a:gd name="T26" fmla="*/ 535 w 1461"/>
                <a:gd name="T27" fmla="*/ 820 h 852"/>
                <a:gd name="T28" fmla="*/ 487 w 1461"/>
                <a:gd name="T29" fmla="*/ 756 h 852"/>
                <a:gd name="T30" fmla="*/ 407 w 1461"/>
                <a:gd name="T31" fmla="*/ 748 h 852"/>
                <a:gd name="T32" fmla="*/ 359 w 1461"/>
                <a:gd name="T33" fmla="*/ 764 h 852"/>
                <a:gd name="T34" fmla="*/ 287 w 1461"/>
                <a:gd name="T35" fmla="*/ 812 h 852"/>
                <a:gd name="T36" fmla="*/ 160 w 1461"/>
                <a:gd name="T37" fmla="*/ 748 h 852"/>
                <a:gd name="T38" fmla="*/ 32 w 1461"/>
                <a:gd name="T39" fmla="*/ 533 h 852"/>
                <a:gd name="T40" fmla="*/ 80 w 1461"/>
                <a:gd name="T41" fmla="*/ 350 h 852"/>
                <a:gd name="T42" fmla="*/ 136 w 1461"/>
                <a:gd name="T43" fmla="*/ 175 h 852"/>
                <a:gd name="T44" fmla="*/ 423 w 1461"/>
                <a:gd name="T45" fmla="*/ 48 h 852"/>
                <a:gd name="T46" fmla="*/ 655 w 1461"/>
                <a:gd name="T47" fmla="*/ 56 h 852"/>
                <a:gd name="T48" fmla="*/ 918 w 1461"/>
                <a:gd name="T49" fmla="*/ 56 h 852"/>
                <a:gd name="T50" fmla="*/ 1198 w 1461"/>
                <a:gd name="T51" fmla="*/ 119 h 852"/>
                <a:gd name="T52" fmla="*/ 1214 w 1461"/>
                <a:gd name="T53" fmla="*/ 88 h 852"/>
                <a:gd name="T54" fmla="*/ 918 w 1461"/>
                <a:gd name="T55" fmla="*/ 24 h 852"/>
                <a:gd name="T56" fmla="*/ 655 w 1461"/>
                <a:gd name="T57" fmla="*/ 24 h 852"/>
                <a:gd name="T58" fmla="*/ 423 w 1461"/>
                <a:gd name="T59" fmla="*/ 16 h 852"/>
                <a:gd name="T60" fmla="*/ 104 w 1461"/>
                <a:gd name="T61" fmla="*/ 151 h 852"/>
                <a:gd name="T62" fmla="*/ 48 w 1461"/>
                <a:gd name="T63" fmla="*/ 342 h 852"/>
                <a:gd name="T64" fmla="*/ 0 w 1461"/>
                <a:gd name="T65" fmla="*/ 533 h 852"/>
                <a:gd name="T66" fmla="*/ 144 w 1461"/>
                <a:gd name="T67" fmla="*/ 772 h 852"/>
                <a:gd name="T68" fmla="*/ 295 w 1461"/>
                <a:gd name="T69" fmla="*/ 828 h 852"/>
                <a:gd name="T70" fmla="*/ 351 w 1461"/>
                <a:gd name="T71" fmla="*/ 804 h 852"/>
                <a:gd name="T72" fmla="*/ 407 w 1461"/>
                <a:gd name="T73" fmla="*/ 780 h 852"/>
                <a:gd name="T74" fmla="*/ 463 w 1461"/>
                <a:gd name="T75" fmla="*/ 780 h 852"/>
                <a:gd name="T76" fmla="*/ 487 w 1461"/>
                <a:gd name="T77" fmla="*/ 788 h 852"/>
                <a:gd name="T78" fmla="*/ 471 w 1461"/>
                <a:gd name="T79" fmla="*/ 780 h 852"/>
                <a:gd name="T80" fmla="*/ 631 w 1461"/>
                <a:gd name="T81" fmla="*/ 852 h 852"/>
                <a:gd name="T82" fmla="*/ 807 w 1461"/>
                <a:gd name="T83" fmla="*/ 748 h 852"/>
                <a:gd name="T84" fmla="*/ 799 w 1461"/>
                <a:gd name="T85" fmla="*/ 740 h 852"/>
                <a:gd name="T86" fmla="*/ 950 w 1461"/>
                <a:gd name="T87" fmla="*/ 844 h 852"/>
                <a:gd name="T88" fmla="*/ 998 w 1461"/>
                <a:gd name="T89" fmla="*/ 844 h 852"/>
                <a:gd name="T90" fmla="*/ 1038 w 1461"/>
                <a:gd name="T91" fmla="*/ 804 h 852"/>
                <a:gd name="T92" fmla="*/ 1054 w 1461"/>
                <a:gd name="T93" fmla="*/ 796 h 852"/>
                <a:gd name="T94" fmla="*/ 1158 w 1461"/>
                <a:gd name="T95" fmla="*/ 716 h 852"/>
                <a:gd name="T96" fmla="*/ 1150 w 1461"/>
                <a:gd name="T97" fmla="*/ 724 h 852"/>
                <a:gd name="T98" fmla="*/ 1390 w 1461"/>
                <a:gd name="T99" fmla="*/ 724 h 852"/>
                <a:gd name="T100" fmla="*/ 1461 w 1461"/>
                <a:gd name="T101" fmla="*/ 589 h 852"/>
                <a:gd name="T102" fmla="*/ 1453 w 1461"/>
                <a:gd name="T103" fmla="*/ 430 h 852"/>
                <a:gd name="T104" fmla="*/ 1406 w 1461"/>
                <a:gd name="T105" fmla="*/ 215 h 852"/>
                <a:gd name="T106" fmla="*/ 1214 w 1461"/>
                <a:gd name="T107" fmla="*/ 88 h 852"/>
                <a:gd name="T108" fmla="*/ 1214 w 1461"/>
                <a:gd name="T109" fmla="*/ 88 h 852"/>
                <a:gd name="T110" fmla="*/ 1206 w 1461"/>
                <a:gd name="T111" fmla="*/ 103 h 85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461" h="852">
                  <a:moveTo>
                    <a:pt x="1206" y="103"/>
                  </a:moveTo>
                  <a:lnTo>
                    <a:pt x="1198" y="119"/>
                  </a:lnTo>
                  <a:lnTo>
                    <a:pt x="1318" y="159"/>
                  </a:lnTo>
                  <a:lnTo>
                    <a:pt x="1374" y="231"/>
                  </a:lnTo>
                  <a:lnTo>
                    <a:pt x="1422" y="310"/>
                  </a:lnTo>
                  <a:lnTo>
                    <a:pt x="1422" y="430"/>
                  </a:lnTo>
                  <a:lnTo>
                    <a:pt x="1414" y="517"/>
                  </a:lnTo>
                  <a:lnTo>
                    <a:pt x="1430" y="589"/>
                  </a:lnTo>
                  <a:lnTo>
                    <a:pt x="1430" y="661"/>
                  </a:lnTo>
                  <a:lnTo>
                    <a:pt x="1374" y="692"/>
                  </a:lnTo>
                  <a:lnTo>
                    <a:pt x="1270" y="684"/>
                  </a:lnTo>
                  <a:lnTo>
                    <a:pt x="1142" y="692"/>
                  </a:lnTo>
                  <a:lnTo>
                    <a:pt x="1102" y="724"/>
                  </a:lnTo>
                  <a:lnTo>
                    <a:pt x="1070" y="748"/>
                  </a:lnTo>
                  <a:lnTo>
                    <a:pt x="1038" y="764"/>
                  </a:lnTo>
                  <a:lnTo>
                    <a:pt x="1014" y="780"/>
                  </a:lnTo>
                  <a:lnTo>
                    <a:pt x="998" y="804"/>
                  </a:lnTo>
                  <a:lnTo>
                    <a:pt x="990" y="812"/>
                  </a:lnTo>
                  <a:lnTo>
                    <a:pt x="982" y="812"/>
                  </a:lnTo>
                  <a:lnTo>
                    <a:pt x="966" y="812"/>
                  </a:lnTo>
                  <a:lnTo>
                    <a:pt x="934" y="796"/>
                  </a:lnTo>
                  <a:lnTo>
                    <a:pt x="847" y="732"/>
                  </a:lnTo>
                  <a:lnTo>
                    <a:pt x="823" y="724"/>
                  </a:lnTo>
                  <a:lnTo>
                    <a:pt x="815" y="716"/>
                  </a:lnTo>
                  <a:lnTo>
                    <a:pt x="807" y="716"/>
                  </a:lnTo>
                  <a:lnTo>
                    <a:pt x="727" y="732"/>
                  </a:lnTo>
                  <a:lnTo>
                    <a:pt x="615" y="820"/>
                  </a:lnTo>
                  <a:lnTo>
                    <a:pt x="535" y="820"/>
                  </a:lnTo>
                  <a:lnTo>
                    <a:pt x="495" y="756"/>
                  </a:lnTo>
                  <a:lnTo>
                    <a:pt x="487" y="756"/>
                  </a:lnTo>
                  <a:lnTo>
                    <a:pt x="423" y="748"/>
                  </a:lnTo>
                  <a:lnTo>
                    <a:pt x="407" y="748"/>
                  </a:lnTo>
                  <a:lnTo>
                    <a:pt x="383" y="756"/>
                  </a:lnTo>
                  <a:lnTo>
                    <a:pt x="359" y="764"/>
                  </a:lnTo>
                  <a:lnTo>
                    <a:pt x="279" y="796"/>
                  </a:lnTo>
                  <a:lnTo>
                    <a:pt x="287" y="812"/>
                  </a:lnTo>
                  <a:lnTo>
                    <a:pt x="295" y="796"/>
                  </a:lnTo>
                  <a:lnTo>
                    <a:pt x="160" y="748"/>
                  </a:lnTo>
                  <a:lnTo>
                    <a:pt x="104" y="692"/>
                  </a:lnTo>
                  <a:lnTo>
                    <a:pt x="32" y="533"/>
                  </a:lnTo>
                  <a:lnTo>
                    <a:pt x="72" y="446"/>
                  </a:lnTo>
                  <a:lnTo>
                    <a:pt x="80" y="350"/>
                  </a:lnTo>
                  <a:lnTo>
                    <a:pt x="104" y="279"/>
                  </a:lnTo>
                  <a:lnTo>
                    <a:pt x="136" y="175"/>
                  </a:lnTo>
                  <a:lnTo>
                    <a:pt x="295" y="95"/>
                  </a:lnTo>
                  <a:lnTo>
                    <a:pt x="423" y="48"/>
                  </a:lnTo>
                  <a:lnTo>
                    <a:pt x="519" y="48"/>
                  </a:lnTo>
                  <a:lnTo>
                    <a:pt x="655" y="56"/>
                  </a:lnTo>
                  <a:lnTo>
                    <a:pt x="799" y="32"/>
                  </a:lnTo>
                  <a:lnTo>
                    <a:pt x="918" y="56"/>
                  </a:lnTo>
                  <a:lnTo>
                    <a:pt x="1070" y="56"/>
                  </a:lnTo>
                  <a:lnTo>
                    <a:pt x="1198" y="119"/>
                  </a:lnTo>
                  <a:lnTo>
                    <a:pt x="1198" y="103"/>
                  </a:lnTo>
                  <a:lnTo>
                    <a:pt x="1214" y="88"/>
                  </a:lnTo>
                  <a:lnTo>
                    <a:pt x="1070" y="24"/>
                  </a:lnTo>
                  <a:lnTo>
                    <a:pt x="918" y="24"/>
                  </a:lnTo>
                  <a:lnTo>
                    <a:pt x="799" y="0"/>
                  </a:lnTo>
                  <a:lnTo>
                    <a:pt x="655" y="24"/>
                  </a:lnTo>
                  <a:lnTo>
                    <a:pt x="519" y="16"/>
                  </a:lnTo>
                  <a:lnTo>
                    <a:pt x="423" y="16"/>
                  </a:lnTo>
                  <a:lnTo>
                    <a:pt x="279" y="64"/>
                  </a:lnTo>
                  <a:lnTo>
                    <a:pt x="104" y="151"/>
                  </a:lnTo>
                  <a:lnTo>
                    <a:pt x="72" y="271"/>
                  </a:lnTo>
                  <a:lnTo>
                    <a:pt x="48" y="342"/>
                  </a:lnTo>
                  <a:lnTo>
                    <a:pt x="40" y="438"/>
                  </a:lnTo>
                  <a:lnTo>
                    <a:pt x="0" y="533"/>
                  </a:lnTo>
                  <a:lnTo>
                    <a:pt x="72" y="708"/>
                  </a:lnTo>
                  <a:lnTo>
                    <a:pt x="144" y="772"/>
                  </a:lnTo>
                  <a:lnTo>
                    <a:pt x="287" y="828"/>
                  </a:lnTo>
                  <a:lnTo>
                    <a:pt x="295" y="828"/>
                  </a:lnTo>
                  <a:lnTo>
                    <a:pt x="303" y="820"/>
                  </a:lnTo>
                  <a:lnTo>
                    <a:pt x="351" y="804"/>
                  </a:lnTo>
                  <a:lnTo>
                    <a:pt x="399" y="788"/>
                  </a:lnTo>
                  <a:lnTo>
                    <a:pt x="407" y="780"/>
                  </a:lnTo>
                  <a:lnTo>
                    <a:pt x="423" y="780"/>
                  </a:lnTo>
                  <a:lnTo>
                    <a:pt x="463" y="780"/>
                  </a:lnTo>
                  <a:lnTo>
                    <a:pt x="479" y="788"/>
                  </a:lnTo>
                  <a:lnTo>
                    <a:pt x="487" y="788"/>
                  </a:lnTo>
                  <a:lnTo>
                    <a:pt x="487" y="772"/>
                  </a:lnTo>
                  <a:lnTo>
                    <a:pt x="471" y="780"/>
                  </a:lnTo>
                  <a:lnTo>
                    <a:pt x="519" y="852"/>
                  </a:lnTo>
                  <a:lnTo>
                    <a:pt x="631" y="852"/>
                  </a:lnTo>
                  <a:lnTo>
                    <a:pt x="743" y="764"/>
                  </a:lnTo>
                  <a:lnTo>
                    <a:pt x="807" y="748"/>
                  </a:lnTo>
                  <a:lnTo>
                    <a:pt x="807" y="732"/>
                  </a:lnTo>
                  <a:lnTo>
                    <a:pt x="799" y="740"/>
                  </a:lnTo>
                  <a:lnTo>
                    <a:pt x="918" y="820"/>
                  </a:lnTo>
                  <a:lnTo>
                    <a:pt x="950" y="844"/>
                  </a:lnTo>
                  <a:lnTo>
                    <a:pt x="982" y="844"/>
                  </a:lnTo>
                  <a:lnTo>
                    <a:pt x="998" y="844"/>
                  </a:lnTo>
                  <a:lnTo>
                    <a:pt x="1014" y="828"/>
                  </a:lnTo>
                  <a:lnTo>
                    <a:pt x="1038" y="804"/>
                  </a:lnTo>
                  <a:lnTo>
                    <a:pt x="1046" y="796"/>
                  </a:lnTo>
                  <a:lnTo>
                    <a:pt x="1054" y="796"/>
                  </a:lnTo>
                  <a:lnTo>
                    <a:pt x="1086" y="772"/>
                  </a:lnTo>
                  <a:lnTo>
                    <a:pt x="1158" y="716"/>
                  </a:lnTo>
                  <a:lnTo>
                    <a:pt x="1150" y="708"/>
                  </a:lnTo>
                  <a:lnTo>
                    <a:pt x="1150" y="724"/>
                  </a:lnTo>
                  <a:lnTo>
                    <a:pt x="1270" y="716"/>
                  </a:lnTo>
                  <a:lnTo>
                    <a:pt x="1390" y="724"/>
                  </a:lnTo>
                  <a:lnTo>
                    <a:pt x="1461" y="677"/>
                  </a:lnTo>
                  <a:lnTo>
                    <a:pt x="1461" y="589"/>
                  </a:lnTo>
                  <a:lnTo>
                    <a:pt x="1445" y="517"/>
                  </a:lnTo>
                  <a:lnTo>
                    <a:pt x="1453" y="430"/>
                  </a:lnTo>
                  <a:lnTo>
                    <a:pt x="1453" y="302"/>
                  </a:lnTo>
                  <a:lnTo>
                    <a:pt x="1406" y="215"/>
                  </a:lnTo>
                  <a:lnTo>
                    <a:pt x="1334" y="135"/>
                  </a:lnTo>
                  <a:lnTo>
                    <a:pt x="1214" y="88"/>
                  </a:lnTo>
                  <a:lnTo>
                    <a:pt x="1214" y="103"/>
                  </a:lnTo>
                  <a:lnTo>
                    <a:pt x="1214" y="88"/>
                  </a:lnTo>
                  <a:lnTo>
                    <a:pt x="1214" y="103"/>
                  </a:lnTo>
                  <a:lnTo>
                    <a:pt x="1206" y="103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Freeform 36"/>
            <p:cNvSpPr>
              <a:spLocks/>
            </p:cNvSpPr>
            <p:nvPr/>
          </p:nvSpPr>
          <p:spPr bwMode="auto">
            <a:xfrm>
              <a:off x="3005" y="1019"/>
              <a:ext cx="1270" cy="286"/>
            </a:xfrm>
            <a:custGeom>
              <a:avLst/>
              <a:gdLst>
                <a:gd name="T0" fmla="*/ 1014 w 1270"/>
                <a:gd name="T1" fmla="*/ 0 h 286"/>
                <a:gd name="T2" fmla="*/ 966 w 1270"/>
                <a:gd name="T3" fmla="*/ 16 h 286"/>
                <a:gd name="T4" fmla="*/ 902 w 1270"/>
                <a:gd name="T5" fmla="*/ 40 h 286"/>
                <a:gd name="T6" fmla="*/ 790 w 1270"/>
                <a:gd name="T7" fmla="*/ 40 h 286"/>
                <a:gd name="T8" fmla="*/ 711 w 1270"/>
                <a:gd name="T9" fmla="*/ 0 h 286"/>
                <a:gd name="T10" fmla="*/ 655 w 1270"/>
                <a:gd name="T11" fmla="*/ 48 h 286"/>
                <a:gd name="T12" fmla="*/ 647 w 1270"/>
                <a:gd name="T13" fmla="*/ 63 h 286"/>
                <a:gd name="T14" fmla="*/ 631 w 1270"/>
                <a:gd name="T15" fmla="*/ 79 h 286"/>
                <a:gd name="T16" fmla="*/ 615 w 1270"/>
                <a:gd name="T17" fmla="*/ 87 h 286"/>
                <a:gd name="T18" fmla="*/ 511 w 1270"/>
                <a:gd name="T19" fmla="*/ 79 h 286"/>
                <a:gd name="T20" fmla="*/ 439 w 1270"/>
                <a:gd name="T21" fmla="*/ 95 h 286"/>
                <a:gd name="T22" fmla="*/ 391 w 1270"/>
                <a:gd name="T23" fmla="*/ 119 h 286"/>
                <a:gd name="T24" fmla="*/ 319 w 1270"/>
                <a:gd name="T25" fmla="*/ 143 h 286"/>
                <a:gd name="T26" fmla="*/ 279 w 1270"/>
                <a:gd name="T27" fmla="*/ 151 h 286"/>
                <a:gd name="T28" fmla="*/ 207 w 1270"/>
                <a:gd name="T29" fmla="*/ 167 h 286"/>
                <a:gd name="T30" fmla="*/ 0 w 1270"/>
                <a:gd name="T31" fmla="*/ 167 h 286"/>
                <a:gd name="T32" fmla="*/ 72 w 1270"/>
                <a:gd name="T33" fmla="*/ 247 h 286"/>
                <a:gd name="T34" fmla="*/ 168 w 1270"/>
                <a:gd name="T35" fmla="*/ 286 h 286"/>
                <a:gd name="T36" fmla="*/ 175 w 1270"/>
                <a:gd name="T37" fmla="*/ 207 h 286"/>
                <a:gd name="T38" fmla="*/ 335 w 1270"/>
                <a:gd name="T39" fmla="*/ 175 h 286"/>
                <a:gd name="T40" fmla="*/ 503 w 1270"/>
                <a:gd name="T41" fmla="*/ 151 h 286"/>
                <a:gd name="T42" fmla="*/ 551 w 1270"/>
                <a:gd name="T43" fmla="*/ 151 h 286"/>
                <a:gd name="T44" fmla="*/ 623 w 1270"/>
                <a:gd name="T45" fmla="*/ 151 h 286"/>
                <a:gd name="T46" fmla="*/ 631 w 1270"/>
                <a:gd name="T47" fmla="*/ 143 h 286"/>
                <a:gd name="T48" fmla="*/ 655 w 1270"/>
                <a:gd name="T49" fmla="*/ 135 h 286"/>
                <a:gd name="T50" fmla="*/ 711 w 1270"/>
                <a:gd name="T51" fmla="*/ 111 h 286"/>
                <a:gd name="T52" fmla="*/ 822 w 1270"/>
                <a:gd name="T53" fmla="*/ 63 h 286"/>
                <a:gd name="T54" fmla="*/ 830 w 1270"/>
                <a:gd name="T55" fmla="*/ 63 h 286"/>
                <a:gd name="T56" fmla="*/ 838 w 1270"/>
                <a:gd name="T57" fmla="*/ 63 h 286"/>
                <a:gd name="T58" fmla="*/ 1030 w 1270"/>
                <a:gd name="T59" fmla="*/ 151 h 286"/>
                <a:gd name="T60" fmla="*/ 1214 w 1270"/>
                <a:gd name="T61" fmla="*/ 215 h 286"/>
                <a:gd name="T62" fmla="*/ 1222 w 1270"/>
                <a:gd name="T63" fmla="*/ 215 h 286"/>
                <a:gd name="T64" fmla="*/ 1222 w 1270"/>
                <a:gd name="T65" fmla="*/ 255 h 286"/>
                <a:gd name="T66" fmla="*/ 1230 w 1270"/>
                <a:gd name="T67" fmla="*/ 255 h 286"/>
                <a:gd name="T68" fmla="*/ 1254 w 1270"/>
                <a:gd name="T69" fmla="*/ 175 h 286"/>
                <a:gd name="T70" fmla="*/ 1270 w 1270"/>
                <a:gd name="T71" fmla="*/ 48 h 286"/>
                <a:gd name="T72" fmla="*/ 1198 w 1270"/>
                <a:gd name="T73" fmla="*/ 119 h 286"/>
                <a:gd name="T74" fmla="*/ 1134 w 1270"/>
                <a:gd name="T75" fmla="*/ 135 h 286"/>
                <a:gd name="T76" fmla="*/ 1054 w 1270"/>
                <a:gd name="T77" fmla="*/ 79 h 286"/>
                <a:gd name="T78" fmla="*/ 1022 w 1270"/>
                <a:gd name="T79" fmla="*/ 0 h 286"/>
                <a:gd name="T80" fmla="*/ 1014 w 1270"/>
                <a:gd name="T81" fmla="*/ 0 h 28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270" h="286">
                  <a:moveTo>
                    <a:pt x="1014" y="0"/>
                  </a:moveTo>
                  <a:lnTo>
                    <a:pt x="966" y="16"/>
                  </a:lnTo>
                  <a:lnTo>
                    <a:pt x="902" y="40"/>
                  </a:lnTo>
                  <a:lnTo>
                    <a:pt x="790" y="40"/>
                  </a:lnTo>
                  <a:lnTo>
                    <a:pt x="711" y="0"/>
                  </a:lnTo>
                  <a:lnTo>
                    <a:pt x="655" y="48"/>
                  </a:lnTo>
                  <a:lnTo>
                    <a:pt x="647" y="63"/>
                  </a:lnTo>
                  <a:lnTo>
                    <a:pt x="631" y="79"/>
                  </a:lnTo>
                  <a:lnTo>
                    <a:pt x="615" y="87"/>
                  </a:lnTo>
                  <a:lnTo>
                    <a:pt x="511" y="79"/>
                  </a:lnTo>
                  <a:lnTo>
                    <a:pt x="439" y="95"/>
                  </a:lnTo>
                  <a:lnTo>
                    <a:pt x="391" y="119"/>
                  </a:lnTo>
                  <a:lnTo>
                    <a:pt x="319" y="143"/>
                  </a:lnTo>
                  <a:lnTo>
                    <a:pt x="279" y="151"/>
                  </a:lnTo>
                  <a:lnTo>
                    <a:pt x="207" y="167"/>
                  </a:lnTo>
                  <a:lnTo>
                    <a:pt x="0" y="167"/>
                  </a:lnTo>
                  <a:lnTo>
                    <a:pt x="72" y="247"/>
                  </a:lnTo>
                  <a:lnTo>
                    <a:pt x="168" y="286"/>
                  </a:lnTo>
                  <a:lnTo>
                    <a:pt x="175" y="207"/>
                  </a:lnTo>
                  <a:lnTo>
                    <a:pt x="335" y="175"/>
                  </a:lnTo>
                  <a:lnTo>
                    <a:pt x="503" y="151"/>
                  </a:lnTo>
                  <a:lnTo>
                    <a:pt x="551" y="151"/>
                  </a:lnTo>
                  <a:lnTo>
                    <a:pt x="623" y="151"/>
                  </a:lnTo>
                  <a:lnTo>
                    <a:pt x="631" y="143"/>
                  </a:lnTo>
                  <a:lnTo>
                    <a:pt x="655" y="135"/>
                  </a:lnTo>
                  <a:lnTo>
                    <a:pt x="711" y="111"/>
                  </a:lnTo>
                  <a:lnTo>
                    <a:pt x="822" y="63"/>
                  </a:lnTo>
                  <a:lnTo>
                    <a:pt x="830" y="63"/>
                  </a:lnTo>
                  <a:lnTo>
                    <a:pt x="838" y="63"/>
                  </a:lnTo>
                  <a:lnTo>
                    <a:pt x="1030" y="151"/>
                  </a:lnTo>
                  <a:lnTo>
                    <a:pt x="1214" y="215"/>
                  </a:lnTo>
                  <a:lnTo>
                    <a:pt x="1222" y="215"/>
                  </a:lnTo>
                  <a:lnTo>
                    <a:pt x="1222" y="255"/>
                  </a:lnTo>
                  <a:lnTo>
                    <a:pt x="1230" y="255"/>
                  </a:lnTo>
                  <a:lnTo>
                    <a:pt x="1254" y="175"/>
                  </a:lnTo>
                  <a:lnTo>
                    <a:pt x="1270" y="48"/>
                  </a:lnTo>
                  <a:lnTo>
                    <a:pt x="1198" y="119"/>
                  </a:lnTo>
                  <a:lnTo>
                    <a:pt x="1134" y="135"/>
                  </a:lnTo>
                  <a:lnTo>
                    <a:pt x="1054" y="79"/>
                  </a:lnTo>
                  <a:lnTo>
                    <a:pt x="1022" y="0"/>
                  </a:lnTo>
                  <a:lnTo>
                    <a:pt x="1014" y="0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Freeform 37"/>
            <p:cNvSpPr>
              <a:spLocks/>
            </p:cNvSpPr>
            <p:nvPr/>
          </p:nvSpPr>
          <p:spPr bwMode="auto">
            <a:xfrm>
              <a:off x="3029" y="1098"/>
              <a:ext cx="2172" cy="2603"/>
            </a:xfrm>
            <a:custGeom>
              <a:avLst/>
              <a:gdLst>
                <a:gd name="T0" fmla="*/ 1190 w 2172"/>
                <a:gd name="T1" fmla="*/ 303 h 2603"/>
                <a:gd name="T2" fmla="*/ 1150 w 2172"/>
                <a:gd name="T3" fmla="*/ 573 h 2603"/>
                <a:gd name="T4" fmla="*/ 1158 w 2172"/>
                <a:gd name="T5" fmla="*/ 788 h 2603"/>
                <a:gd name="T6" fmla="*/ 1150 w 2172"/>
                <a:gd name="T7" fmla="*/ 892 h 2603"/>
                <a:gd name="T8" fmla="*/ 1158 w 2172"/>
                <a:gd name="T9" fmla="*/ 940 h 2603"/>
                <a:gd name="T10" fmla="*/ 1158 w 2172"/>
                <a:gd name="T11" fmla="*/ 1003 h 2603"/>
                <a:gd name="T12" fmla="*/ 1174 w 2172"/>
                <a:gd name="T13" fmla="*/ 1155 h 2603"/>
                <a:gd name="T14" fmla="*/ 1182 w 2172"/>
                <a:gd name="T15" fmla="*/ 1330 h 2603"/>
                <a:gd name="T16" fmla="*/ 1166 w 2172"/>
                <a:gd name="T17" fmla="*/ 1600 h 2603"/>
                <a:gd name="T18" fmla="*/ 1333 w 2172"/>
                <a:gd name="T19" fmla="*/ 1775 h 2603"/>
                <a:gd name="T20" fmla="*/ 1565 w 2172"/>
                <a:gd name="T21" fmla="*/ 1728 h 2603"/>
                <a:gd name="T22" fmla="*/ 1733 w 2172"/>
                <a:gd name="T23" fmla="*/ 1696 h 2603"/>
                <a:gd name="T24" fmla="*/ 1980 w 2172"/>
                <a:gd name="T25" fmla="*/ 1815 h 2603"/>
                <a:gd name="T26" fmla="*/ 2172 w 2172"/>
                <a:gd name="T27" fmla="*/ 2094 h 2603"/>
                <a:gd name="T28" fmla="*/ 2116 w 2172"/>
                <a:gd name="T29" fmla="*/ 2301 h 2603"/>
                <a:gd name="T30" fmla="*/ 2036 w 2172"/>
                <a:gd name="T31" fmla="*/ 2516 h 2603"/>
                <a:gd name="T32" fmla="*/ 1901 w 2172"/>
                <a:gd name="T33" fmla="*/ 2579 h 2603"/>
                <a:gd name="T34" fmla="*/ 1829 w 2172"/>
                <a:gd name="T35" fmla="*/ 2595 h 2603"/>
                <a:gd name="T36" fmla="*/ 1741 w 2172"/>
                <a:gd name="T37" fmla="*/ 2603 h 2603"/>
                <a:gd name="T38" fmla="*/ 1645 w 2172"/>
                <a:gd name="T39" fmla="*/ 2563 h 2603"/>
                <a:gd name="T40" fmla="*/ 1557 w 2172"/>
                <a:gd name="T41" fmla="*/ 2555 h 2603"/>
                <a:gd name="T42" fmla="*/ 1310 w 2172"/>
                <a:gd name="T43" fmla="*/ 2563 h 2603"/>
                <a:gd name="T44" fmla="*/ 1166 w 2172"/>
                <a:gd name="T45" fmla="*/ 2563 h 2603"/>
                <a:gd name="T46" fmla="*/ 942 w 2172"/>
                <a:gd name="T47" fmla="*/ 2524 h 2603"/>
                <a:gd name="T48" fmla="*/ 734 w 2172"/>
                <a:gd name="T49" fmla="*/ 2555 h 2603"/>
                <a:gd name="T50" fmla="*/ 663 w 2172"/>
                <a:gd name="T51" fmla="*/ 2539 h 2603"/>
                <a:gd name="T52" fmla="*/ 551 w 2172"/>
                <a:gd name="T53" fmla="*/ 2452 h 2603"/>
                <a:gd name="T54" fmla="*/ 503 w 2172"/>
                <a:gd name="T55" fmla="*/ 2452 h 2603"/>
                <a:gd name="T56" fmla="*/ 391 w 2172"/>
                <a:gd name="T57" fmla="*/ 2476 h 2603"/>
                <a:gd name="T58" fmla="*/ 271 w 2172"/>
                <a:gd name="T59" fmla="*/ 2444 h 2603"/>
                <a:gd name="T60" fmla="*/ 48 w 2172"/>
                <a:gd name="T61" fmla="*/ 2317 h 2603"/>
                <a:gd name="T62" fmla="*/ 32 w 2172"/>
                <a:gd name="T63" fmla="*/ 1744 h 2603"/>
                <a:gd name="T64" fmla="*/ 151 w 2172"/>
                <a:gd name="T65" fmla="*/ 1560 h 2603"/>
                <a:gd name="T66" fmla="*/ 136 w 2172"/>
                <a:gd name="T67" fmla="*/ 1242 h 2603"/>
                <a:gd name="T68" fmla="*/ 151 w 2172"/>
                <a:gd name="T69" fmla="*/ 948 h 2603"/>
                <a:gd name="T70" fmla="*/ 136 w 2172"/>
                <a:gd name="T71" fmla="*/ 446 h 2603"/>
                <a:gd name="T72" fmla="*/ 167 w 2172"/>
                <a:gd name="T73" fmla="*/ 144 h 2603"/>
                <a:gd name="T74" fmla="*/ 479 w 2172"/>
                <a:gd name="T75" fmla="*/ 88 h 2603"/>
                <a:gd name="T76" fmla="*/ 639 w 2172"/>
                <a:gd name="T77" fmla="*/ 72 h 2603"/>
                <a:gd name="T78" fmla="*/ 814 w 2172"/>
                <a:gd name="T79" fmla="*/ 0 h 2603"/>
                <a:gd name="T80" fmla="*/ 1174 w 2172"/>
                <a:gd name="T81" fmla="*/ 152 h 260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72" h="2603">
                  <a:moveTo>
                    <a:pt x="1182" y="152"/>
                  </a:moveTo>
                  <a:lnTo>
                    <a:pt x="1190" y="303"/>
                  </a:lnTo>
                  <a:lnTo>
                    <a:pt x="1190" y="502"/>
                  </a:lnTo>
                  <a:lnTo>
                    <a:pt x="1150" y="573"/>
                  </a:lnTo>
                  <a:lnTo>
                    <a:pt x="1158" y="701"/>
                  </a:lnTo>
                  <a:lnTo>
                    <a:pt x="1158" y="788"/>
                  </a:lnTo>
                  <a:lnTo>
                    <a:pt x="1134" y="844"/>
                  </a:lnTo>
                  <a:lnTo>
                    <a:pt x="1150" y="892"/>
                  </a:lnTo>
                  <a:lnTo>
                    <a:pt x="1158" y="916"/>
                  </a:lnTo>
                  <a:lnTo>
                    <a:pt x="1158" y="940"/>
                  </a:lnTo>
                  <a:lnTo>
                    <a:pt x="1158" y="964"/>
                  </a:lnTo>
                  <a:lnTo>
                    <a:pt x="1158" y="1003"/>
                  </a:lnTo>
                  <a:lnTo>
                    <a:pt x="1158" y="1059"/>
                  </a:lnTo>
                  <a:lnTo>
                    <a:pt x="1174" y="1155"/>
                  </a:lnTo>
                  <a:lnTo>
                    <a:pt x="1182" y="1250"/>
                  </a:lnTo>
                  <a:lnTo>
                    <a:pt x="1182" y="1330"/>
                  </a:lnTo>
                  <a:lnTo>
                    <a:pt x="1142" y="1513"/>
                  </a:lnTo>
                  <a:lnTo>
                    <a:pt x="1166" y="1600"/>
                  </a:lnTo>
                  <a:lnTo>
                    <a:pt x="1182" y="1672"/>
                  </a:lnTo>
                  <a:lnTo>
                    <a:pt x="1333" y="1775"/>
                  </a:lnTo>
                  <a:lnTo>
                    <a:pt x="1429" y="1767"/>
                  </a:lnTo>
                  <a:lnTo>
                    <a:pt x="1565" y="1728"/>
                  </a:lnTo>
                  <a:lnTo>
                    <a:pt x="1685" y="1696"/>
                  </a:lnTo>
                  <a:lnTo>
                    <a:pt x="1733" y="1696"/>
                  </a:lnTo>
                  <a:lnTo>
                    <a:pt x="1813" y="1720"/>
                  </a:lnTo>
                  <a:lnTo>
                    <a:pt x="1980" y="1815"/>
                  </a:lnTo>
                  <a:lnTo>
                    <a:pt x="2124" y="1903"/>
                  </a:lnTo>
                  <a:lnTo>
                    <a:pt x="2172" y="2094"/>
                  </a:lnTo>
                  <a:lnTo>
                    <a:pt x="2148" y="2189"/>
                  </a:lnTo>
                  <a:lnTo>
                    <a:pt x="2116" y="2301"/>
                  </a:lnTo>
                  <a:lnTo>
                    <a:pt x="2100" y="2356"/>
                  </a:lnTo>
                  <a:lnTo>
                    <a:pt x="2036" y="2516"/>
                  </a:lnTo>
                  <a:lnTo>
                    <a:pt x="1940" y="2563"/>
                  </a:lnTo>
                  <a:lnTo>
                    <a:pt x="1901" y="2579"/>
                  </a:lnTo>
                  <a:lnTo>
                    <a:pt x="1861" y="2587"/>
                  </a:lnTo>
                  <a:lnTo>
                    <a:pt x="1829" y="2595"/>
                  </a:lnTo>
                  <a:lnTo>
                    <a:pt x="1773" y="2603"/>
                  </a:lnTo>
                  <a:lnTo>
                    <a:pt x="1741" y="2603"/>
                  </a:lnTo>
                  <a:lnTo>
                    <a:pt x="1709" y="2595"/>
                  </a:lnTo>
                  <a:lnTo>
                    <a:pt x="1645" y="2563"/>
                  </a:lnTo>
                  <a:lnTo>
                    <a:pt x="1589" y="2555"/>
                  </a:lnTo>
                  <a:lnTo>
                    <a:pt x="1557" y="2555"/>
                  </a:lnTo>
                  <a:lnTo>
                    <a:pt x="1485" y="2563"/>
                  </a:lnTo>
                  <a:lnTo>
                    <a:pt x="1310" y="2563"/>
                  </a:lnTo>
                  <a:lnTo>
                    <a:pt x="1230" y="2571"/>
                  </a:lnTo>
                  <a:lnTo>
                    <a:pt x="1166" y="2563"/>
                  </a:lnTo>
                  <a:lnTo>
                    <a:pt x="1006" y="2516"/>
                  </a:lnTo>
                  <a:lnTo>
                    <a:pt x="942" y="2524"/>
                  </a:lnTo>
                  <a:lnTo>
                    <a:pt x="822" y="2539"/>
                  </a:lnTo>
                  <a:lnTo>
                    <a:pt x="734" y="2555"/>
                  </a:lnTo>
                  <a:lnTo>
                    <a:pt x="703" y="2555"/>
                  </a:lnTo>
                  <a:lnTo>
                    <a:pt x="663" y="2539"/>
                  </a:lnTo>
                  <a:lnTo>
                    <a:pt x="591" y="2476"/>
                  </a:lnTo>
                  <a:lnTo>
                    <a:pt x="551" y="2452"/>
                  </a:lnTo>
                  <a:lnTo>
                    <a:pt x="527" y="2444"/>
                  </a:lnTo>
                  <a:lnTo>
                    <a:pt x="503" y="2452"/>
                  </a:lnTo>
                  <a:lnTo>
                    <a:pt x="431" y="2468"/>
                  </a:lnTo>
                  <a:lnTo>
                    <a:pt x="391" y="2476"/>
                  </a:lnTo>
                  <a:lnTo>
                    <a:pt x="343" y="2468"/>
                  </a:lnTo>
                  <a:lnTo>
                    <a:pt x="271" y="2444"/>
                  </a:lnTo>
                  <a:lnTo>
                    <a:pt x="136" y="2364"/>
                  </a:lnTo>
                  <a:lnTo>
                    <a:pt x="48" y="2317"/>
                  </a:lnTo>
                  <a:lnTo>
                    <a:pt x="0" y="2173"/>
                  </a:lnTo>
                  <a:lnTo>
                    <a:pt x="32" y="1744"/>
                  </a:lnTo>
                  <a:lnTo>
                    <a:pt x="104" y="1640"/>
                  </a:lnTo>
                  <a:lnTo>
                    <a:pt x="151" y="1560"/>
                  </a:lnTo>
                  <a:lnTo>
                    <a:pt x="120" y="1377"/>
                  </a:lnTo>
                  <a:lnTo>
                    <a:pt x="136" y="1242"/>
                  </a:lnTo>
                  <a:lnTo>
                    <a:pt x="175" y="1075"/>
                  </a:lnTo>
                  <a:lnTo>
                    <a:pt x="151" y="948"/>
                  </a:lnTo>
                  <a:lnTo>
                    <a:pt x="183" y="661"/>
                  </a:lnTo>
                  <a:lnTo>
                    <a:pt x="136" y="446"/>
                  </a:lnTo>
                  <a:lnTo>
                    <a:pt x="136" y="327"/>
                  </a:lnTo>
                  <a:lnTo>
                    <a:pt x="167" y="144"/>
                  </a:lnTo>
                  <a:lnTo>
                    <a:pt x="311" y="112"/>
                  </a:lnTo>
                  <a:lnTo>
                    <a:pt x="479" y="88"/>
                  </a:lnTo>
                  <a:lnTo>
                    <a:pt x="599" y="88"/>
                  </a:lnTo>
                  <a:lnTo>
                    <a:pt x="639" y="72"/>
                  </a:lnTo>
                  <a:lnTo>
                    <a:pt x="719" y="40"/>
                  </a:lnTo>
                  <a:lnTo>
                    <a:pt x="814" y="0"/>
                  </a:lnTo>
                  <a:lnTo>
                    <a:pt x="998" y="88"/>
                  </a:lnTo>
                  <a:lnTo>
                    <a:pt x="1174" y="152"/>
                  </a:lnTo>
                  <a:lnTo>
                    <a:pt x="1182" y="15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38"/>
            <p:cNvSpPr>
              <a:spLocks/>
            </p:cNvSpPr>
            <p:nvPr/>
          </p:nvSpPr>
          <p:spPr bwMode="auto">
            <a:xfrm>
              <a:off x="3013" y="1082"/>
              <a:ext cx="2204" cy="2635"/>
            </a:xfrm>
            <a:custGeom>
              <a:avLst/>
              <a:gdLst>
                <a:gd name="T0" fmla="*/ 1190 w 2204"/>
                <a:gd name="T1" fmla="*/ 510 h 2635"/>
                <a:gd name="T2" fmla="*/ 1134 w 2204"/>
                <a:gd name="T3" fmla="*/ 860 h 2635"/>
                <a:gd name="T4" fmla="*/ 1158 w 2204"/>
                <a:gd name="T5" fmla="*/ 972 h 2635"/>
                <a:gd name="T6" fmla="*/ 1166 w 2204"/>
                <a:gd name="T7" fmla="*/ 1139 h 2635"/>
                <a:gd name="T8" fmla="*/ 1182 w 2204"/>
                <a:gd name="T9" fmla="*/ 1322 h 2635"/>
                <a:gd name="T10" fmla="*/ 1142 w 2204"/>
                <a:gd name="T11" fmla="*/ 1529 h 2635"/>
                <a:gd name="T12" fmla="*/ 1349 w 2204"/>
                <a:gd name="T13" fmla="*/ 1807 h 2635"/>
                <a:gd name="T14" fmla="*/ 1453 w 2204"/>
                <a:gd name="T15" fmla="*/ 1799 h 2635"/>
                <a:gd name="T16" fmla="*/ 1701 w 2204"/>
                <a:gd name="T17" fmla="*/ 1712 h 2635"/>
                <a:gd name="T18" fmla="*/ 1821 w 2204"/>
                <a:gd name="T19" fmla="*/ 1752 h 2635"/>
                <a:gd name="T20" fmla="*/ 2108 w 2204"/>
                <a:gd name="T21" fmla="*/ 1919 h 2635"/>
                <a:gd name="T22" fmla="*/ 2172 w 2204"/>
                <a:gd name="T23" fmla="*/ 2110 h 2635"/>
                <a:gd name="T24" fmla="*/ 2036 w 2204"/>
                <a:gd name="T25" fmla="*/ 2516 h 2635"/>
                <a:gd name="T26" fmla="*/ 1909 w 2204"/>
                <a:gd name="T27" fmla="*/ 2579 h 2635"/>
                <a:gd name="T28" fmla="*/ 1765 w 2204"/>
                <a:gd name="T29" fmla="*/ 2603 h 2635"/>
                <a:gd name="T30" fmla="*/ 1581 w 2204"/>
                <a:gd name="T31" fmla="*/ 2555 h 2635"/>
                <a:gd name="T32" fmla="*/ 1389 w 2204"/>
                <a:gd name="T33" fmla="*/ 2563 h 2635"/>
                <a:gd name="T34" fmla="*/ 1086 w 2204"/>
                <a:gd name="T35" fmla="*/ 2532 h 2635"/>
                <a:gd name="T36" fmla="*/ 1006 w 2204"/>
                <a:gd name="T37" fmla="*/ 2516 h 2635"/>
                <a:gd name="T38" fmla="*/ 735 w 2204"/>
                <a:gd name="T39" fmla="*/ 2555 h 2635"/>
                <a:gd name="T40" fmla="*/ 591 w 2204"/>
                <a:gd name="T41" fmla="*/ 2460 h 2635"/>
                <a:gd name="T42" fmla="*/ 423 w 2204"/>
                <a:gd name="T43" fmla="*/ 2476 h 2635"/>
                <a:gd name="T44" fmla="*/ 231 w 2204"/>
                <a:gd name="T45" fmla="*/ 2412 h 2635"/>
                <a:gd name="T46" fmla="*/ 64 w 2204"/>
                <a:gd name="T47" fmla="*/ 2333 h 2635"/>
                <a:gd name="T48" fmla="*/ 136 w 2204"/>
                <a:gd name="T49" fmla="*/ 1664 h 2635"/>
                <a:gd name="T50" fmla="*/ 207 w 2204"/>
                <a:gd name="T51" fmla="*/ 1091 h 2635"/>
                <a:gd name="T52" fmla="*/ 167 w 2204"/>
                <a:gd name="T53" fmla="*/ 343 h 2635"/>
                <a:gd name="T54" fmla="*/ 495 w 2204"/>
                <a:gd name="T55" fmla="*/ 104 h 2635"/>
                <a:gd name="T56" fmla="*/ 623 w 2204"/>
                <a:gd name="T57" fmla="*/ 120 h 2635"/>
                <a:gd name="T58" fmla="*/ 830 w 2204"/>
                <a:gd name="T59" fmla="*/ 16 h 2635"/>
                <a:gd name="T60" fmla="*/ 1190 w 2204"/>
                <a:gd name="T61" fmla="*/ 168 h 2635"/>
                <a:gd name="T62" fmla="*/ 1022 w 2204"/>
                <a:gd name="T63" fmla="*/ 88 h 2635"/>
                <a:gd name="T64" fmla="*/ 703 w 2204"/>
                <a:gd name="T65" fmla="*/ 48 h 2635"/>
                <a:gd name="T66" fmla="*/ 543 w 2204"/>
                <a:gd name="T67" fmla="*/ 88 h 2635"/>
                <a:gd name="T68" fmla="*/ 136 w 2204"/>
                <a:gd name="T69" fmla="*/ 343 h 2635"/>
                <a:gd name="T70" fmla="*/ 175 w 2204"/>
                <a:gd name="T71" fmla="*/ 1091 h 2635"/>
                <a:gd name="T72" fmla="*/ 104 w 2204"/>
                <a:gd name="T73" fmla="*/ 1648 h 2635"/>
                <a:gd name="T74" fmla="*/ 56 w 2204"/>
                <a:gd name="T75" fmla="*/ 2341 h 2635"/>
                <a:gd name="T76" fmla="*/ 359 w 2204"/>
                <a:gd name="T77" fmla="*/ 2500 h 2635"/>
                <a:gd name="T78" fmla="*/ 519 w 2204"/>
                <a:gd name="T79" fmla="*/ 2484 h 2635"/>
                <a:gd name="T80" fmla="*/ 671 w 2204"/>
                <a:gd name="T81" fmla="*/ 2563 h 2635"/>
                <a:gd name="T82" fmla="*/ 838 w 2204"/>
                <a:gd name="T83" fmla="*/ 2571 h 2635"/>
                <a:gd name="T84" fmla="*/ 1022 w 2204"/>
                <a:gd name="T85" fmla="*/ 2532 h 2635"/>
                <a:gd name="T86" fmla="*/ 1022 w 2204"/>
                <a:gd name="T87" fmla="*/ 2532 h 2635"/>
                <a:gd name="T88" fmla="*/ 1270 w 2204"/>
                <a:gd name="T89" fmla="*/ 2603 h 2635"/>
                <a:gd name="T90" fmla="*/ 1573 w 2204"/>
                <a:gd name="T91" fmla="*/ 2587 h 2635"/>
                <a:gd name="T92" fmla="*/ 1717 w 2204"/>
                <a:gd name="T93" fmla="*/ 2627 h 2635"/>
                <a:gd name="T94" fmla="*/ 1845 w 2204"/>
                <a:gd name="T95" fmla="*/ 2627 h 2635"/>
                <a:gd name="T96" fmla="*/ 2132 w 2204"/>
                <a:gd name="T97" fmla="*/ 2372 h 2635"/>
                <a:gd name="T98" fmla="*/ 2156 w 2204"/>
                <a:gd name="T99" fmla="*/ 1903 h 2635"/>
                <a:gd name="T100" fmla="*/ 1861 w 2204"/>
                <a:gd name="T101" fmla="*/ 1736 h 2635"/>
                <a:gd name="T102" fmla="*/ 1701 w 2204"/>
                <a:gd name="T103" fmla="*/ 1696 h 2635"/>
                <a:gd name="T104" fmla="*/ 1485 w 2204"/>
                <a:gd name="T105" fmla="*/ 1760 h 2635"/>
                <a:gd name="T106" fmla="*/ 1349 w 2204"/>
                <a:gd name="T107" fmla="*/ 1775 h 2635"/>
                <a:gd name="T108" fmla="*/ 1198 w 2204"/>
                <a:gd name="T109" fmla="*/ 1608 h 2635"/>
                <a:gd name="T110" fmla="*/ 1214 w 2204"/>
                <a:gd name="T111" fmla="*/ 1210 h 2635"/>
                <a:gd name="T112" fmla="*/ 1190 w 2204"/>
                <a:gd name="T113" fmla="*/ 1067 h 2635"/>
                <a:gd name="T114" fmla="*/ 1190 w 2204"/>
                <a:gd name="T115" fmla="*/ 956 h 2635"/>
                <a:gd name="T116" fmla="*/ 1182 w 2204"/>
                <a:gd name="T117" fmla="*/ 900 h 2635"/>
                <a:gd name="T118" fmla="*/ 1182 w 2204"/>
                <a:gd name="T119" fmla="*/ 589 h 2635"/>
                <a:gd name="T120" fmla="*/ 1206 w 2204"/>
                <a:gd name="T121" fmla="*/ 152 h 263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204" h="2635">
                  <a:moveTo>
                    <a:pt x="1198" y="168"/>
                  </a:moveTo>
                  <a:lnTo>
                    <a:pt x="1182" y="168"/>
                  </a:lnTo>
                  <a:lnTo>
                    <a:pt x="1190" y="319"/>
                  </a:lnTo>
                  <a:lnTo>
                    <a:pt x="1190" y="510"/>
                  </a:lnTo>
                  <a:lnTo>
                    <a:pt x="1150" y="582"/>
                  </a:lnTo>
                  <a:lnTo>
                    <a:pt x="1158" y="717"/>
                  </a:lnTo>
                  <a:lnTo>
                    <a:pt x="1158" y="796"/>
                  </a:lnTo>
                  <a:lnTo>
                    <a:pt x="1134" y="860"/>
                  </a:lnTo>
                  <a:lnTo>
                    <a:pt x="1150" y="908"/>
                  </a:lnTo>
                  <a:lnTo>
                    <a:pt x="1158" y="924"/>
                  </a:lnTo>
                  <a:lnTo>
                    <a:pt x="1158" y="956"/>
                  </a:lnTo>
                  <a:lnTo>
                    <a:pt x="1158" y="972"/>
                  </a:lnTo>
                  <a:lnTo>
                    <a:pt x="1158" y="987"/>
                  </a:lnTo>
                  <a:lnTo>
                    <a:pt x="1158" y="1003"/>
                  </a:lnTo>
                  <a:lnTo>
                    <a:pt x="1166" y="1099"/>
                  </a:lnTo>
                  <a:lnTo>
                    <a:pt x="1166" y="1139"/>
                  </a:lnTo>
                  <a:lnTo>
                    <a:pt x="1174" y="1171"/>
                  </a:lnTo>
                  <a:lnTo>
                    <a:pt x="1174" y="1186"/>
                  </a:lnTo>
                  <a:lnTo>
                    <a:pt x="1182" y="1282"/>
                  </a:lnTo>
                  <a:lnTo>
                    <a:pt x="1182" y="1322"/>
                  </a:lnTo>
                  <a:lnTo>
                    <a:pt x="1182" y="1346"/>
                  </a:lnTo>
                  <a:lnTo>
                    <a:pt x="1198" y="1346"/>
                  </a:lnTo>
                  <a:lnTo>
                    <a:pt x="1182" y="1338"/>
                  </a:lnTo>
                  <a:lnTo>
                    <a:pt x="1142" y="1529"/>
                  </a:lnTo>
                  <a:lnTo>
                    <a:pt x="1166" y="1616"/>
                  </a:lnTo>
                  <a:lnTo>
                    <a:pt x="1182" y="1696"/>
                  </a:lnTo>
                  <a:lnTo>
                    <a:pt x="1341" y="1807"/>
                  </a:lnTo>
                  <a:lnTo>
                    <a:pt x="1349" y="1807"/>
                  </a:lnTo>
                  <a:lnTo>
                    <a:pt x="1365" y="1807"/>
                  </a:lnTo>
                  <a:lnTo>
                    <a:pt x="1405" y="1799"/>
                  </a:lnTo>
                  <a:lnTo>
                    <a:pt x="1445" y="1799"/>
                  </a:lnTo>
                  <a:lnTo>
                    <a:pt x="1453" y="1799"/>
                  </a:lnTo>
                  <a:lnTo>
                    <a:pt x="1477" y="1791"/>
                  </a:lnTo>
                  <a:lnTo>
                    <a:pt x="1621" y="1752"/>
                  </a:lnTo>
                  <a:lnTo>
                    <a:pt x="1709" y="1728"/>
                  </a:lnTo>
                  <a:lnTo>
                    <a:pt x="1701" y="1712"/>
                  </a:lnTo>
                  <a:lnTo>
                    <a:pt x="1701" y="1728"/>
                  </a:lnTo>
                  <a:lnTo>
                    <a:pt x="1749" y="1736"/>
                  </a:lnTo>
                  <a:lnTo>
                    <a:pt x="1789" y="1736"/>
                  </a:lnTo>
                  <a:lnTo>
                    <a:pt x="1821" y="1752"/>
                  </a:lnTo>
                  <a:lnTo>
                    <a:pt x="1829" y="1752"/>
                  </a:lnTo>
                  <a:lnTo>
                    <a:pt x="1901" y="1791"/>
                  </a:lnTo>
                  <a:lnTo>
                    <a:pt x="2052" y="1879"/>
                  </a:lnTo>
                  <a:lnTo>
                    <a:pt x="2108" y="1919"/>
                  </a:lnTo>
                  <a:lnTo>
                    <a:pt x="2132" y="1927"/>
                  </a:lnTo>
                  <a:lnTo>
                    <a:pt x="2140" y="1919"/>
                  </a:lnTo>
                  <a:lnTo>
                    <a:pt x="2124" y="1919"/>
                  </a:lnTo>
                  <a:lnTo>
                    <a:pt x="2172" y="2110"/>
                  </a:lnTo>
                  <a:lnTo>
                    <a:pt x="2148" y="2197"/>
                  </a:lnTo>
                  <a:lnTo>
                    <a:pt x="2116" y="2309"/>
                  </a:lnTo>
                  <a:lnTo>
                    <a:pt x="2100" y="2364"/>
                  </a:lnTo>
                  <a:lnTo>
                    <a:pt x="2036" y="2516"/>
                  </a:lnTo>
                  <a:lnTo>
                    <a:pt x="1948" y="2563"/>
                  </a:lnTo>
                  <a:lnTo>
                    <a:pt x="1956" y="2579"/>
                  </a:lnTo>
                  <a:lnTo>
                    <a:pt x="1948" y="2563"/>
                  </a:lnTo>
                  <a:lnTo>
                    <a:pt x="1909" y="2579"/>
                  </a:lnTo>
                  <a:lnTo>
                    <a:pt x="1877" y="2587"/>
                  </a:lnTo>
                  <a:lnTo>
                    <a:pt x="1845" y="2595"/>
                  </a:lnTo>
                  <a:lnTo>
                    <a:pt x="1805" y="2595"/>
                  </a:lnTo>
                  <a:lnTo>
                    <a:pt x="1765" y="2603"/>
                  </a:lnTo>
                  <a:lnTo>
                    <a:pt x="1733" y="2595"/>
                  </a:lnTo>
                  <a:lnTo>
                    <a:pt x="1661" y="2563"/>
                  </a:lnTo>
                  <a:lnTo>
                    <a:pt x="1605" y="2555"/>
                  </a:lnTo>
                  <a:lnTo>
                    <a:pt x="1581" y="2555"/>
                  </a:lnTo>
                  <a:lnTo>
                    <a:pt x="1573" y="2555"/>
                  </a:lnTo>
                  <a:lnTo>
                    <a:pt x="1549" y="2563"/>
                  </a:lnTo>
                  <a:lnTo>
                    <a:pt x="1501" y="2563"/>
                  </a:lnTo>
                  <a:lnTo>
                    <a:pt x="1389" y="2563"/>
                  </a:lnTo>
                  <a:lnTo>
                    <a:pt x="1270" y="2571"/>
                  </a:lnTo>
                  <a:lnTo>
                    <a:pt x="1222" y="2563"/>
                  </a:lnTo>
                  <a:lnTo>
                    <a:pt x="1190" y="2563"/>
                  </a:lnTo>
                  <a:lnTo>
                    <a:pt x="1086" y="2532"/>
                  </a:lnTo>
                  <a:lnTo>
                    <a:pt x="1046" y="2516"/>
                  </a:lnTo>
                  <a:lnTo>
                    <a:pt x="1030" y="2516"/>
                  </a:lnTo>
                  <a:lnTo>
                    <a:pt x="1022" y="2516"/>
                  </a:lnTo>
                  <a:lnTo>
                    <a:pt x="1006" y="2516"/>
                  </a:lnTo>
                  <a:lnTo>
                    <a:pt x="958" y="2524"/>
                  </a:lnTo>
                  <a:lnTo>
                    <a:pt x="838" y="2540"/>
                  </a:lnTo>
                  <a:lnTo>
                    <a:pt x="774" y="2548"/>
                  </a:lnTo>
                  <a:lnTo>
                    <a:pt x="735" y="2555"/>
                  </a:lnTo>
                  <a:lnTo>
                    <a:pt x="711" y="2555"/>
                  </a:lnTo>
                  <a:lnTo>
                    <a:pt x="687" y="2540"/>
                  </a:lnTo>
                  <a:lnTo>
                    <a:pt x="623" y="2484"/>
                  </a:lnTo>
                  <a:lnTo>
                    <a:pt x="591" y="2460"/>
                  </a:lnTo>
                  <a:lnTo>
                    <a:pt x="543" y="2444"/>
                  </a:lnTo>
                  <a:lnTo>
                    <a:pt x="519" y="2452"/>
                  </a:lnTo>
                  <a:lnTo>
                    <a:pt x="447" y="2468"/>
                  </a:lnTo>
                  <a:lnTo>
                    <a:pt x="423" y="2476"/>
                  </a:lnTo>
                  <a:lnTo>
                    <a:pt x="407" y="2476"/>
                  </a:lnTo>
                  <a:lnTo>
                    <a:pt x="359" y="2468"/>
                  </a:lnTo>
                  <a:lnTo>
                    <a:pt x="295" y="2444"/>
                  </a:lnTo>
                  <a:lnTo>
                    <a:pt x="231" y="2412"/>
                  </a:lnTo>
                  <a:lnTo>
                    <a:pt x="128" y="2349"/>
                  </a:lnTo>
                  <a:lnTo>
                    <a:pt x="88" y="2325"/>
                  </a:lnTo>
                  <a:lnTo>
                    <a:pt x="72" y="2317"/>
                  </a:lnTo>
                  <a:lnTo>
                    <a:pt x="64" y="2333"/>
                  </a:lnTo>
                  <a:lnTo>
                    <a:pt x="80" y="2325"/>
                  </a:lnTo>
                  <a:lnTo>
                    <a:pt x="32" y="2181"/>
                  </a:lnTo>
                  <a:lnTo>
                    <a:pt x="64" y="1760"/>
                  </a:lnTo>
                  <a:lnTo>
                    <a:pt x="136" y="1664"/>
                  </a:lnTo>
                  <a:lnTo>
                    <a:pt x="183" y="1576"/>
                  </a:lnTo>
                  <a:lnTo>
                    <a:pt x="152" y="1393"/>
                  </a:lnTo>
                  <a:lnTo>
                    <a:pt x="167" y="1258"/>
                  </a:lnTo>
                  <a:lnTo>
                    <a:pt x="207" y="1091"/>
                  </a:lnTo>
                  <a:lnTo>
                    <a:pt x="183" y="964"/>
                  </a:lnTo>
                  <a:lnTo>
                    <a:pt x="215" y="677"/>
                  </a:lnTo>
                  <a:lnTo>
                    <a:pt x="167" y="462"/>
                  </a:lnTo>
                  <a:lnTo>
                    <a:pt x="167" y="343"/>
                  </a:lnTo>
                  <a:lnTo>
                    <a:pt x="199" y="168"/>
                  </a:lnTo>
                  <a:lnTo>
                    <a:pt x="327" y="144"/>
                  </a:lnTo>
                  <a:lnTo>
                    <a:pt x="495" y="120"/>
                  </a:lnTo>
                  <a:lnTo>
                    <a:pt x="495" y="104"/>
                  </a:lnTo>
                  <a:lnTo>
                    <a:pt x="495" y="120"/>
                  </a:lnTo>
                  <a:lnTo>
                    <a:pt x="543" y="120"/>
                  </a:lnTo>
                  <a:lnTo>
                    <a:pt x="615" y="120"/>
                  </a:lnTo>
                  <a:lnTo>
                    <a:pt x="623" y="120"/>
                  </a:lnTo>
                  <a:lnTo>
                    <a:pt x="647" y="112"/>
                  </a:lnTo>
                  <a:lnTo>
                    <a:pt x="766" y="64"/>
                  </a:lnTo>
                  <a:lnTo>
                    <a:pt x="838" y="32"/>
                  </a:lnTo>
                  <a:lnTo>
                    <a:pt x="830" y="16"/>
                  </a:lnTo>
                  <a:lnTo>
                    <a:pt x="822" y="32"/>
                  </a:lnTo>
                  <a:lnTo>
                    <a:pt x="1006" y="120"/>
                  </a:lnTo>
                  <a:lnTo>
                    <a:pt x="1190" y="184"/>
                  </a:lnTo>
                  <a:lnTo>
                    <a:pt x="1190" y="168"/>
                  </a:lnTo>
                  <a:lnTo>
                    <a:pt x="1182" y="168"/>
                  </a:lnTo>
                  <a:lnTo>
                    <a:pt x="1190" y="168"/>
                  </a:lnTo>
                  <a:lnTo>
                    <a:pt x="1206" y="152"/>
                  </a:lnTo>
                  <a:lnTo>
                    <a:pt x="1022" y="88"/>
                  </a:lnTo>
                  <a:lnTo>
                    <a:pt x="830" y="0"/>
                  </a:lnTo>
                  <a:lnTo>
                    <a:pt x="822" y="0"/>
                  </a:lnTo>
                  <a:lnTo>
                    <a:pt x="814" y="0"/>
                  </a:lnTo>
                  <a:lnTo>
                    <a:pt x="703" y="48"/>
                  </a:lnTo>
                  <a:lnTo>
                    <a:pt x="647" y="72"/>
                  </a:lnTo>
                  <a:lnTo>
                    <a:pt x="623" y="80"/>
                  </a:lnTo>
                  <a:lnTo>
                    <a:pt x="615" y="88"/>
                  </a:lnTo>
                  <a:lnTo>
                    <a:pt x="543" y="88"/>
                  </a:lnTo>
                  <a:lnTo>
                    <a:pt x="495" y="88"/>
                  </a:lnTo>
                  <a:lnTo>
                    <a:pt x="327" y="112"/>
                  </a:lnTo>
                  <a:lnTo>
                    <a:pt x="167" y="144"/>
                  </a:lnTo>
                  <a:lnTo>
                    <a:pt x="136" y="343"/>
                  </a:lnTo>
                  <a:lnTo>
                    <a:pt x="136" y="462"/>
                  </a:lnTo>
                  <a:lnTo>
                    <a:pt x="183" y="677"/>
                  </a:lnTo>
                  <a:lnTo>
                    <a:pt x="152" y="964"/>
                  </a:lnTo>
                  <a:lnTo>
                    <a:pt x="175" y="1091"/>
                  </a:lnTo>
                  <a:lnTo>
                    <a:pt x="136" y="1250"/>
                  </a:lnTo>
                  <a:lnTo>
                    <a:pt x="120" y="1393"/>
                  </a:lnTo>
                  <a:lnTo>
                    <a:pt x="152" y="1569"/>
                  </a:lnTo>
                  <a:lnTo>
                    <a:pt x="104" y="1648"/>
                  </a:lnTo>
                  <a:lnTo>
                    <a:pt x="32" y="1752"/>
                  </a:lnTo>
                  <a:lnTo>
                    <a:pt x="0" y="2189"/>
                  </a:lnTo>
                  <a:lnTo>
                    <a:pt x="48" y="2341"/>
                  </a:lnTo>
                  <a:lnTo>
                    <a:pt x="56" y="2341"/>
                  </a:lnTo>
                  <a:lnTo>
                    <a:pt x="144" y="2396"/>
                  </a:lnTo>
                  <a:lnTo>
                    <a:pt x="215" y="2436"/>
                  </a:lnTo>
                  <a:lnTo>
                    <a:pt x="279" y="2476"/>
                  </a:lnTo>
                  <a:lnTo>
                    <a:pt x="359" y="2500"/>
                  </a:lnTo>
                  <a:lnTo>
                    <a:pt x="407" y="2508"/>
                  </a:lnTo>
                  <a:lnTo>
                    <a:pt x="431" y="2508"/>
                  </a:lnTo>
                  <a:lnTo>
                    <a:pt x="463" y="2492"/>
                  </a:lnTo>
                  <a:lnTo>
                    <a:pt x="519" y="2484"/>
                  </a:lnTo>
                  <a:lnTo>
                    <a:pt x="543" y="2476"/>
                  </a:lnTo>
                  <a:lnTo>
                    <a:pt x="575" y="2484"/>
                  </a:lnTo>
                  <a:lnTo>
                    <a:pt x="623" y="2524"/>
                  </a:lnTo>
                  <a:lnTo>
                    <a:pt x="671" y="2563"/>
                  </a:lnTo>
                  <a:lnTo>
                    <a:pt x="703" y="2587"/>
                  </a:lnTo>
                  <a:lnTo>
                    <a:pt x="735" y="2587"/>
                  </a:lnTo>
                  <a:lnTo>
                    <a:pt x="782" y="2579"/>
                  </a:lnTo>
                  <a:lnTo>
                    <a:pt x="838" y="2571"/>
                  </a:lnTo>
                  <a:lnTo>
                    <a:pt x="958" y="2555"/>
                  </a:lnTo>
                  <a:lnTo>
                    <a:pt x="1014" y="2548"/>
                  </a:lnTo>
                  <a:lnTo>
                    <a:pt x="1022" y="2548"/>
                  </a:lnTo>
                  <a:lnTo>
                    <a:pt x="1022" y="2532"/>
                  </a:lnTo>
                  <a:lnTo>
                    <a:pt x="1022" y="2548"/>
                  </a:lnTo>
                  <a:lnTo>
                    <a:pt x="1022" y="2532"/>
                  </a:lnTo>
                  <a:lnTo>
                    <a:pt x="1022" y="2548"/>
                  </a:lnTo>
                  <a:lnTo>
                    <a:pt x="1022" y="2532"/>
                  </a:lnTo>
                  <a:lnTo>
                    <a:pt x="1014" y="2548"/>
                  </a:lnTo>
                  <a:lnTo>
                    <a:pt x="1174" y="2595"/>
                  </a:lnTo>
                  <a:lnTo>
                    <a:pt x="1214" y="2595"/>
                  </a:lnTo>
                  <a:lnTo>
                    <a:pt x="1270" y="2603"/>
                  </a:lnTo>
                  <a:lnTo>
                    <a:pt x="1389" y="2595"/>
                  </a:lnTo>
                  <a:lnTo>
                    <a:pt x="1501" y="2595"/>
                  </a:lnTo>
                  <a:lnTo>
                    <a:pt x="1549" y="2595"/>
                  </a:lnTo>
                  <a:lnTo>
                    <a:pt x="1573" y="2587"/>
                  </a:lnTo>
                  <a:lnTo>
                    <a:pt x="1589" y="2587"/>
                  </a:lnTo>
                  <a:lnTo>
                    <a:pt x="1605" y="2587"/>
                  </a:lnTo>
                  <a:lnTo>
                    <a:pt x="1653" y="2595"/>
                  </a:lnTo>
                  <a:lnTo>
                    <a:pt x="1717" y="2627"/>
                  </a:lnTo>
                  <a:lnTo>
                    <a:pt x="1741" y="2635"/>
                  </a:lnTo>
                  <a:lnTo>
                    <a:pt x="1765" y="2635"/>
                  </a:lnTo>
                  <a:lnTo>
                    <a:pt x="1813" y="2627"/>
                  </a:lnTo>
                  <a:lnTo>
                    <a:pt x="1845" y="2627"/>
                  </a:lnTo>
                  <a:lnTo>
                    <a:pt x="1885" y="2619"/>
                  </a:lnTo>
                  <a:lnTo>
                    <a:pt x="1964" y="2595"/>
                  </a:lnTo>
                  <a:lnTo>
                    <a:pt x="2068" y="2540"/>
                  </a:lnTo>
                  <a:lnTo>
                    <a:pt x="2132" y="2372"/>
                  </a:lnTo>
                  <a:lnTo>
                    <a:pt x="2148" y="2317"/>
                  </a:lnTo>
                  <a:lnTo>
                    <a:pt x="2180" y="2205"/>
                  </a:lnTo>
                  <a:lnTo>
                    <a:pt x="2204" y="2110"/>
                  </a:lnTo>
                  <a:lnTo>
                    <a:pt x="2156" y="1903"/>
                  </a:lnTo>
                  <a:lnTo>
                    <a:pt x="2148" y="1903"/>
                  </a:lnTo>
                  <a:lnTo>
                    <a:pt x="2004" y="1815"/>
                  </a:lnTo>
                  <a:lnTo>
                    <a:pt x="1901" y="1752"/>
                  </a:lnTo>
                  <a:lnTo>
                    <a:pt x="1861" y="1736"/>
                  </a:lnTo>
                  <a:lnTo>
                    <a:pt x="1845" y="1728"/>
                  </a:lnTo>
                  <a:lnTo>
                    <a:pt x="1837" y="1720"/>
                  </a:lnTo>
                  <a:lnTo>
                    <a:pt x="1797" y="1704"/>
                  </a:lnTo>
                  <a:lnTo>
                    <a:pt x="1701" y="1696"/>
                  </a:lnTo>
                  <a:lnTo>
                    <a:pt x="1693" y="1696"/>
                  </a:lnTo>
                  <a:lnTo>
                    <a:pt x="1685" y="1696"/>
                  </a:lnTo>
                  <a:lnTo>
                    <a:pt x="1557" y="1736"/>
                  </a:lnTo>
                  <a:lnTo>
                    <a:pt x="1485" y="1760"/>
                  </a:lnTo>
                  <a:lnTo>
                    <a:pt x="1453" y="1760"/>
                  </a:lnTo>
                  <a:lnTo>
                    <a:pt x="1445" y="1767"/>
                  </a:lnTo>
                  <a:lnTo>
                    <a:pt x="1421" y="1767"/>
                  </a:lnTo>
                  <a:lnTo>
                    <a:pt x="1349" y="1775"/>
                  </a:lnTo>
                  <a:lnTo>
                    <a:pt x="1349" y="1791"/>
                  </a:lnTo>
                  <a:lnTo>
                    <a:pt x="1357" y="1775"/>
                  </a:lnTo>
                  <a:lnTo>
                    <a:pt x="1214" y="1680"/>
                  </a:lnTo>
                  <a:lnTo>
                    <a:pt x="1198" y="1608"/>
                  </a:lnTo>
                  <a:lnTo>
                    <a:pt x="1174" y="1529"/>
                  </a:lnTo>
                  <a:lnTo>
                    <a:pt x="1214" y="1346"/>
                  </a:lnTo>
                  <a:lnTo>
                    <a:pt x="1214" y="1266"/>
                  </a:lnTo>
                  <a:lnTo>
                    <a:pt x="1214" y="1210"/>
                  </a:lnTo>
                  <a:lnTo>
                    <a:pt x="1206" y="1186"/>
                  </a:lnTo>
                  <a:lnTo>
                    <a:pt x="1206" y="1163"/>
                  </a:lnTo>
                  <a:lnTo>
                    <a:pt x="1198" y="1139"/>
                  </a:lnTo>
                  <a:lnTo>
                    <a:pt x="1190" y="1067"/>
                  </a:lnTo>
                  <a:lnTo>
                    <a:pt x="1190" y="1003"/>
                  </a:lnTo>
                  <a:lnTo>
                    <a:pt x="1190" y="987"/>
                  </a:lnTo>
                  <a:lnTo>
                    <a:pt x="1190" y="980"/>
                  </a:lnTo>
                  <a:lnTo>
                    <a:pt x="1190" y="956"/>
                  </a:lnTo>
                  <a:lnTo>
                    <a:pt x="1190" y="916"/>
                  </a:lnTo>
                  <a:lnTo>
                    <a:pt x="1182" y="900"/>
                  </a:lnTo>
                  <a:lnTo>
                    <a:pt x="1166" y="908"/>
                  </a:lnTo>
                  <a:lnTo>
                    <a:pt x="1182" y="900"/>
                  </a:lnTo>
                  <a:lnTo>
                    <a:pt x="1166" y="860"/>
                  </a:lnTo>
                  <a:lnTo>
                    <a:pt x="1190" y="804"/>
                  </a:lnTo>
                  <a:lnTo>
                    <a:pt x="1190" y="717"/>
                  </a:lnTo>
                  <a:lnTo>
                    <a:pt x="1182" y="589"/>
                  </a:lnTo>
                  <a:lnTo>
                    <a:pt x="1222" y="518"/>
                  </a:lnTo>
                  <a:lnTo>
                    <a:pt x="1222" y="319"/>
                  </a:lnTo>
                  <a:lnTo>
                    <a:pt x="1214" y="152"/>
                  </a:lnTo>
                  <a:lnTo>
                    <a:pt x="1206" y="152"/>
                  </a:lnTo>
                  <a:lnTo>
                    <a:pt x="1206" y="168"/>
                  </a:lnTo>
                  <a:lnTo>
                    <a:pt x="1198" y="168"/>
                  </a:lnTo>
                  <a:close/>
                </a:path>
              </a:pathLst>
            </a:custGeom>
            <a:solidFill>
              <a:srgbClr val="B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2" name="Freeform 39"/>
            <p:cNvSpPr>
              <a:spLocks/>
            </p:cNvSpPr>
            <p:nvPr/>
          </p:nvSpPr>
          <p:spPr bwMode="auto">
            <a:xfrm>
              <a:off x="4123" y="3255"/>
              <a:ext cx="295" cy="279"/>
            </a:xfrm>
            <a:custGeom>
              <a:avLst/>
              <a:gdLst>
                <a:gd name="T0" fmla="*/ 295 w 295"/>
                <a:gd name="T1" fmla="*/ 0 h 279"/>
                <a:gd name="T2" fmla="*/ 279 w 295"/>
                <a:gd name="T3" fmla="*/ 112 h 279"/>
                <a:gd name="T4" fmla="*/ 192 w 295"/>
                <a:gd name="T5" fmla="*/ 199 h 279"/>
                <a:gd name="T6" fmla="*/ 0 w 295"/>
                <a:gd name="T7" fmla="*/ 279 h 279"/>
                <a:gd name="T8" fmla="*/ 80 w 295"/>
                <a:gd name="T9" fmla="*/ 199 h 279"/>
                <a:gd name="T10" fmla="*/ 184 w 295"/>
                <a:gd name="T11" fmla="*/ 120 h 279"/>
                <a:gd name="T12" fmla="*/ 247 w 295"/>
                <a:gd name="T13" fmla="*/ 56 h 279"/>
                <a:gd name="T14" fmla="*/ 287 w 295"/>
                <a:gd name="T15" fmla="*/ 0 h 279"/>
                <a:gd name="T16" fmla="*/ 295 w 295"/>
                <a:gd name="T17" fmla="*/ 0 h 27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95" h="279">
                  <a:moveTo>
                    <a:pt x="295" y="0"/>
                  </a:moveTo>
                  <a:lnTo>
                    <a:pt x="279" y="112"/>
                  </a:lnTo>
                  <a:lnTo>
                    <a:pt x="192" y="199"/>
                  </a:lnTo>
                  <a:lnTo>
                    <a:pt x="0" y="279"/>
                  </a:lnTo>
                  <a:lnTo>
                    <a:pt x="80" y="199"/>
                  </a:lnTo>
                  <a:lnTo>
                    <a:pt x="184" y="120"/>
                  </a:lnTo>
                  <a:lnTo>
                    <a:pt x="247" y="56"/>
                  </a:lnTo>
                  <a:lnTo>
                    <a:pt x="287" y="0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3" name="Freeform 40"/>
            <p:cNvSpPr>
              <a:spLocks/>
            </p:cNvSpPr>
            <p:nvPr/>
          </p:nvSpPr>
          <p:spPr bwMode="auto">
            <a:xfrm>
              <a:off x="3732" y="3375"/>
              <a:ext cx="239" cy="191"/>
            </a:xfrm>
            <a:custGeom>
              <a:avLst/>
              <a:gdLst>
                <a:gd name="T0" fmla="*/ 239 w 239"/>
                <a:gd name="T1" fmla="*/ 0 h 191"/>
                <a:gd name="T2" fmla="*/ 175 w 239"/>
                <a:gd name="T3" fmla="*/ 127 h 191"/>
                <a:gd name="T4" fmla="*/ 143 w 239"/>
                <a:gd name="T5" fmla="*/ 151 h 191"/>
                <a:gd name="T6" fmla="*/ 103 w 239"/>
                <a:gd name="T7" fmla="*/ 183 h 191"/>
                <a:gd name="T8" fmla="*/ 47 w 239"/>
                <a:gd name="T9" fmla="*/ 191 h 191"/>
                <a:gd name="T10" fmla="*/ 0 w 239"/>
                <a:gd name="T11" fmla="*/ 191 h 191"/>
                <a:gd name="T12" fmla="*/ 16 w 239"/>
                <a:gd name="T13" fmla="*/ 175 h 191"/>
                <a:gd name="T14" fmla="*/ 55 w 239"/>
                <a:gd name="T15" fmla="*/ 151 h 191"/>
                <a:gd name="T16" fmla="*/ 119 w 239"/>
                <a:gd name="T17" fmla="*/ 119 h 191"/>
                <a:gd name="T18" fmla="*/ 159 w 239"/>
                <a:gd name="T19" fmla="*/ 95 h 191"/>
                <a:gd name="T20" fmla="*/ 239 w 239"/>
                <a:gd name="T21" fmla="*/ 0 h 19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39" h="191">
                  <a:moveTo>
                    <a:pt x="239" y="0"/>
                  </a:moveTo>
                  <a:lnTo>
                    <a:pt x="175" y="127"/>
                  </a:lnTo>
                  <a:lnTo>
                    <a:pt x="143" y="151"/>
                  </a:lnTo>
                  <a:lnTo>
                    <a:pt x="103" y="183"/>
                  </a:lnTo>
                  <a:lnTo>
                    <a:pt x="47" y="191"/>
                  </a:lnTo>
                  <a:lnTo>
                    <a:pt x="0" y="191"/>
                  </a:lnTo>
                  <a:lnTo>
                    <a:pt x="16" y="175"/>
                  </a:lnTo>
                  <a:lnTo>
                    <a:pt x="55" y="151"/>
                  </a:lnTo>
                  <a:lnTo>
                    <a:pt x="119" y="119"/>
                  </a:lnTo>
                  <a:lnTo>
                    <a:pt x="159" y="95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41"/>
            <p:cNvSpPr>
              <a:spLocks/>
            </p:cNvSpPr>
            <p:nvPr/>
          </p:nvSpPr>
          <p:spPr bwMode="auto">
            <a:xfrm>
              <a:off x="3173" y="3232"/>
              <a:ext cx="463" cy="199"/>
            </a:xfrm>
            <a:custGeom>
              <a:avLst/>
              <a:gdLst>
                <a:gd name="T0" fmla="*/ 463 w 463"/>
                <a:gd name="T1" fmla="*/ 0 h 199"/>
                <a:gd name="T2" fmla="*/ 375 w 463"/>
                <a:gd name="T3" fmla="*/ 103 h 199"/>
                <a:gd name="T4" fmla="*/ 303 w 463"/>
                <a:gd name="T5" fmla="*/ 191 h 199"/>
                <a:gd name="T6" fmla="*/ 207 w 463"/>
                <a:gd name="T7" fmla="*/ 199 h 199"/>
                <a:gd name="T8" fmla="*/ 111 w 463"/>
                <a:gd name="T9" fmla="*/ 199 h 199"/>
                <a:gd name="T10" fmla="*/ 0 w 463"/>
                <a:gd name="T11" fmla="*/ 167 h 199"/>
                <a:gd name="T12" fmla="*/ 215 w 463"/>
                <a:gd name="T13" fmla="*/ 135 h 199"/>
                <a:gd name="T14" fmla="*/ 367 w 463"/>
                <a:gd name="T15" fmla="*/ 71 h 199"/>
                <a:gd name="T16" fmla="*/ 463 w 463"/>
                <a:gd name="T17" fmla="*/ 0 h 19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63" h="199">
                  <a:moveTo>
                    <a:pt x="463" y="0"/>
                  </a:moveTo>
                  <a:lnTo>
                    <a:pt x="375" y="103"/>
                  </a:lnTo>
                  <a:lnTo>
                    <a:pt x="303" y="191"/>
                  </a:lnTo>
                  <a:lnTo>
                    <a:pt x="207" y="199"/>
                  </a:lnTo>
                  <a:lnTo>
                    <a:pt x="111" y="199"/>
                  </a:lnTo>
                  <a:lnTo>
                    <a:pt x="0" y="167"/>
                  </a:lnTo>
                  <a:lnTo>
                    <a:pt x="215" y="135"/>
                  </a:lnTo>
                  <a:lnTo>
                    <a:pt x="367" y="71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42"/>
            <p:cNvSpPr>
              <a:spLocks/>
            </p:cNvSpPr>
            <p:nvPr/>
          </p:nvSpPr>
          <p:spPr bwMode="auto">
            <a:xfrm>
              <a:off x="3811" y="1799"/>
              <a:ext cx="304" cy="111"/>
            </a:xfrm>
            <a:custGeom>
              <a:avLst/>
              <a:gdLst>
                <a:gd name="T0" fmla="*/ 304 w 304"/>
                <a:gd name="T1" fmla="*/ 111 h 111"/>
                <a:gd name="T2" fmla="*/ 208 w 304"/>
                <a:gd name="T3" fmla="*/ 48 h 111"/>
                <a:gd name="T4" fmla="*/ 96 w 304"/>
                <a:gd name="T5" fmla="*/ 40 h 111"/>
                <a:gd name="T6" fmla="*/ 0 w 304"/>
                <a:gd name="T7" fmla="*/ 48 h 111"/>
                <a:gd name="T8" fmla="*/ 56 w 304"/>
                <a:gd name="T9" fmla="*/ 0 h 111"/>
                <a:gd name="T10" fmla="*/ 176 w 304"/>
                <a:gd name="T11" fmla="*/ 0 h 111"/>
                <a:gd name="T12" fmla="*/ 256 w 304"/>
                <a:gd name="T13" fmla="*/ 56 h 111"/>
                <a:gd name="T14" fmla="*/ 304 w 304"/>
                <a:gd name="T15" fmla="*/ 111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04" h="111">
                  <a:moveTo>
                    <a:pt x="304" y="111"/>
                  </a:moveTo>
                  <a:lnTo>
                    <a:pt x="208" y="48"/>
                  </a:lnTo>
                  <a:lnTo>
                    <a:pt x="96" y="40"/>
                  </a:lnTo>
                  <a:lnTo>
                    <a:pt x="0" y="48"/>
                  </a:lnTo>
                  <a:lnTo>
                    <a:pt x="56" y="0"/>
                  </a:lnTo>
                  <a:lnTo>
                    <a:pt x="176" y="0"/>
                  </a:lnTo>
                  <a:lnTo>
                    <a:pt x="256" y="56"/>
                  </a:lnTo>
                  <a:lnTo>
                    <a:pt x="304" y="111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Freeform 43"/>
            <p:cNvSpPr>
              <a:spLocks/>
            </p:cNvSpPr>
            <p:nvPr/>
          </p:nvSpPr>
          <p:spPr bwMode="auto">
            <a:xfrm>
              <a:off x="3676" y="1560"/>
              <a:ext cx="431" cy="127"/>
            </a:xfrm>
            <a:custGeom>
              <a:avLst/>
              <a:gdLst>
                <a:gd name="T0" fmla="*/ 431 w 431"/>
                <a:gd name="T1" fmla="*/ 96 h 127"/>
                <a:gd name="T2" fmla="*/ 343 w 431"/>
                <a:gd name="T3" fmla="*/ 64 h 127"/>
                <a:gd name="T4" fmla="*/ 247 w 431"/>
                <a:gd name="T5" fmla="*/ 64 h 127"/>
                <a:gd name="T6" fmla="*/ 151 w 431"/>
                <a:gd name="T7" fmla="*/ 111 h 127"/>
                <a:gd name="T8" fmla="*/ 48 w 431"/>
                <a:gd name="T9" fmla="*/ 127 h 127"/>
                <a:gd name="T10" fmla="*/ 0 w 431"/>
                <a:gd name="T11" fmla="*/ 96 h 127"/>
                <a:gd name="T12" fmla="*/ 72 w 431"/>
                <a:gd name="T13" fmla="*/ 96 h 127"/>
                <a:gd name="T14" fmla="*/ 167 w 431"/>
                <a:gd name="T15" fmla="*/ 64 h 127"/>
                <a:gd name="T16" fmla="*/ 271 w 431"/>
                <a:gd name="T17" fmla="*/ 0 h 127"/>
                <a:gd name="T18" fmla="*/ 303 w 431"/>
                <a:gd name="T19" fmla="*/ 8 h 127"/>
                <a:gd name="T20" fmla="*/ 335 w 431"/>
                <a:gd name="T21" fmla="*/ 8 h 127"/>
                <a:gd name="T22" fmla="*/ 359 w 431"/>
                <a:gd name="T23" fmla="*/ 16 h 127"/>
                <a:gd name="T24" fmla="*/ 423 w 431"/>
                <a:gd name="T25" fmla="*/ 96 h 127"/>
                <a:gd name="T26" fmla="*/ 431 w 431"/>
                <a:gd name="T27" fmla="*/ 96 h 12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31" h="127">
                  <a:moveTo>
                    <a:pt x="431" y="96"/>
                  </a:moveTo>
                  <a:lnTo>
                    <a:pt x="343" y="64"/>
                  </a:lnTo>
                  <a:lnTo>
                    <a:pt x="247" y="64"/>
                  </a:lnTo>
                  <a:lnTo>
                    <a:pt x="151" y="111"/>
                  </a:lnTo>
                  <a:lnTo>
                    <a:pt x="48" y="127"/>
                  </a:lnTo>
                  <a:lnTo>
                    <a:pt x="0" y="96"/>
                  </a:lnTo>
                  <a:lnTo>
                    <a:pt x="72" y="96"/>
                  </a:lnTo>
                  <a:lnTo>
                    <a:pt x="167" y="64"/>
                  </a:lnTo>
                  <a:lnTo>
                    <a:pt x="271" y="0"/>
                  </a:lnTo>
                  <a:lnTo>
                    <a:pt x="303" y="8"/>
                  </a:lnTo>
                  <a:lnTo>
                    <a:pt x="335" y="8"/>
                  </a:lnTo>
                  <a:lnTo>
                    <a:pt x="359" y="16"/>
                  </a:lnTo>
                  <a:lnTo>
                    <a:pt x="423" y="96"/>
                  </a:lnTo>
                  <a:lnTo>
                    <a:pt x="431" y="96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44"/>
            <p:cNvSpPr>
              <a:spLocks/>
            </p:cNvSpPr>
            <p:nvPr/>
          </p:nvSpPr>
          <p:spPr bwMode="auto">
            <a:xfrm>
              <a:off x="3204" y="2507"/>
              <a:ext cx="320" cy="136"/>
            </a:xfrm>
            <a:custGeom>
              <a:avLst/>
              <a:gdLst>
                <a:gd name="T0" fmla="*/ 320 w 320"/>
                <a:gd name="T1" fmla="*/ 16 h 136"/>
                <a:gd name="T2" fmla="*/ 176 w 320"/>
                <a:gd name="T3" fmla="*/ 40 h 136"/>
                <a:gd name="T4" fmla="*/ 96 w 320"/>
                <a:gd name="T5" fmla="*/ 104 h 136"/>
                <a:gd name="T6" fmla="*/ 0 w 320"/>
                <a:gd name="T7" fmla="*/ 136 h 136"/>
                <a:gd name="T8" fmla="*/ 48 w 320"/>
                <a:gd name="T9" fmla="*/ 104 h 136"/>
                <a:gd name="T10" fmla="*/ 112 w 320"/>
                <a:gd name="T11" fmla="*/ 56 h 136"/>
                <a:gd name="T12" fmla="*/ 136 w 320"/>
                <a:gd name="T13" fmla="*/ 32 h 136"/>
                <a:gd name="T14" fmla="*/ 160 w 320"/>
                <a:gd name="T15" fmla="*/ 8 h 136"/>
                <a:gd name="T16" fmla="*/ 176 w 320"/>
                <a:gd name="T17" fmla="*/ 0 h 136"/>
                <a:gd name="T18" fmla="*/ 312 w 320"/>
                <a:gd name="T19" fmla="*/ 16 h 136"/>
                <a:gd name="T20" fmla="*/ 320 w 320"/>
                <a:gd name="T21" fmla="*/ 16 h 1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0" h="136">
                  <a:moveTo>
                    <a:pt x="320" y="16"/>
                  </a:moveTo>
                  <a:lnTo>
                    <a:pt x="176" y="40"/>
                  </a:lnTo>
                  <a:lnTo>
                    <a:pt x="96" y="104"/>
                  </a:lnTo>
                  <a:lnTo>
                    <a:pt x="0" y="136"/>
                  </a:lnTo>
                  <a:lnTo>
                    <a:pt x="48" y="104"/>
                  </a:lnTo>
                  <a:lnTo>
                    <a:pt x="112" y="56"/>
                  </a:lnTo>
                  <a:lnTo>
                    <a:pt x="136" y="32"/>
                  </a:lnTo>
                  <a:lnTo>
                    <a:pt x="160" y="8"/>
                  </a:lnTo>
                  <a:lnTo>
                    <a:pt x="176" y="0"/>
                  </a:lnTo>
                  <a:lnTo>
                    <a:pt x="312" y="16"/>
                  </a:lnTo>
                  <a:lnTo>
                    <a:pt x="320" y="16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45"/>
            <p:cNvSpPr>
              <a:spLocks/>
            </p:cNvSpPr>
            <p:nvPr/>
          </p:nvSpPr>
          <p:spPr bwMode="auto">
            <a:xfrm>
              <a:off x="4139" y="876"/>
              <a:ext cx="104" cy="246"/>
            </a:xfrm>
            <a:custGeom>
              <a:avLst/>
              <a:gdLst>
                <a:gd name="T0" fmla="*/ 56 w 104"/>
                <a:gd name="T1" fmla="*/ 0 h 246"/>
                <a:gd name="T2" fmla="*/ 56 w 104"/>
                <a:gd name="T3" fmla="*/ 71 h 246"/>
                <a:gd name="T4" fmla="*/ 40 w 104"/>
                <a:gd name="T5" fmla="*/ 119 h 246"/>
                <a:gd name="T6" fmla="*/ 24 w 104"/>
                <a:gd name="T7" fmla="*/ 175 h 246"/>
                <a:gd name="T8" fmla="*/ 8 w 104"/>
                <a:gd name="T9" fmla="*/ 222 h 246"/>
                <a:gd name="T10" fmla="*/ 0 w 104"/>
                <a:gd name="T11" fmla="*/ 246 h 246"/>
                <a:gd name="T12" fmla="*/ 48 w 104"/>
                <a:gd name="T13" fmla="*/ 214 h 246"/>
                <a:gd name="T14" fmla="*/ 88 w 104"/>
                <a:gd name="T15" fmla="*/ 127 h 246"/>
                <a:gd name="T16" fmla="*/ 104 w 104"/>
                <a:gd name="T17" fmla="*/ 79 h 246"/>
                <a:gd name="T18" fmla="*/ 64 w 104"/>
                <a:gd name="T19" fmla="*/ 0 h 246"/>
                <a:gd name="T20" fmla="*/ 56 w 104"/>
                <a:gd name="T21" fmla="*/ 0 h 24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" h="246">
                  <a:moveTo>
                    <a:pt x="56" y="0"/>
                  </a:moveTo>
                  <a:lnTo>
                    <a:pt x="56" y="71"/>
                  </a:lnTo>
                  <a:lnTo>
                    <a:pt x="40" y="119"/>
                  </a:lnTo>
                  <a:lnTo>
                    <a:pt x="24" y="175"/>
                  </a:lnTo>
                  <a:lnTo>
                    <a:pt x="8" y="222"/>
                  </a:lnTo>
                  <a:lnTo>
                    <a:pt x="0" y="246"/>
                  </a:lnTo>
                  <a:lnTo>
                    <a:pt x="48" y="214"/>
                  </a:lnTo>
                  <a:lnTo>
                    <a:pt x="88" y="127"/>
                  </a:lnTo>
                  <a:lnTo>
                    <a:pt x="104" y="79"/>
                  </a:lnTo>
                  <a:lnTo>
                    <a:pt x="64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9" name="Freeform 46"/>
            <p:cNvSpPr>
              <a:spLocks/>
            </p:cNvSpPr>
            <p:nvPr/>
          </p:nvSpPr>
          <p:spPr bwMode="auto">
            <a:xfrm>
              <a:off x="3061" y="764"/>
              <a:ext cx="231" cy="390"/>
            </a:xfrm>
            <a:custGeom>
              <a:avLst/>
              <a:gdLst>
                <a:gd name="T0" fmla="*/ 112 w 231"/>
                <a:gd name="T1" fmla="*/ 0 h 390"/>
                <a:gd name="T2" fmla="*/ 48 w 231"/>
                <a:gd name="T3" fmla="*/ 48 h 390"/>
                <a:gd name="T4" fmla="*/ 32 w 231"/>
                <a:gd name="T5" fmla="*/ 159 h 390"/>
                <a:gd name="T6" fmla="*/ 8 w 231"/>
                <a:gd name="T7" fmla="*/ 239 h 390"/>
                <a:gd name="T8" fmla="*/ 0 w 231"/>
                <a:gd name="T9" fmla="*/ 255 h 390"/>
                <a:gd name="T10" fmla="*/ 0 w 231"/>
                <a:gd name="T11" fmla="*/ 279 h 390"/>
                <a:gd name="T12" fmla="*/ 0 w 231"/>
                <a:gd name="T13" fmla="*/ 287 h 390"/>
                <a:gd name="T14" fmla="*/ 24 w 231"/>
                <a:gd name="T15" fmla="*/ 326 h 390"/>
                <a:gd name="T16" fmla="*/ 40 w 231"/>
                <a:gd name="T17" fmla="*/ 342 h 390"/>
                <a:gd name="T18" fmla="*/ 56 w 231"/>
                <a:gd name="T19" fmla="*/ 350 h 390"/>
                <a:gd name="T20" fmla="*/ 159 w 231"/>
                <a:gd name="T21" fmla="*/ 390 h 390"/>
                <a:gd name="T22" fmla="*/ 231 w 231"/>
                <a:gd name="T23" fmla="*/ 382 h 390"/>
                <a:gd name="T24" fmla="*/ 199 w 231"/>
                <a:gd name="T25" fmla="*/ 358 h 390"/>
                <a:gd name="T26" fmla="*/ 127 w 231"/>
                <a:gd name="T27" fmla="*/ 303 h 390"/>
                <a:gd name="T28" fmla="*/ 80 w 231"/>
                <a:gd name="T29" fmla="*/ 191 h 390"/>
                <a:gd name="T30" fmla="*/ 96 w 231"/>
                <a:gd name="T31" fmla="*/ 80 h 390"/>
                <a:gd name="T32" fmla="*/ 104 w 231"/>
                <a:gd name="T33" fmla="*/ 0 h 390"/>
                <a:gd name="T34" fmla="*/ 112 w 231"/>
                <a:gd name="T35" fmla="*/ 0 h 39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31" h="390">
                  <a:moveTo>
                    <a:pt x="112" y="0"/>
                  </a:moveTo>
                  <a:lnTo>
                    <a:pt x="48" y="48"/>
                  </a:lnTo>
                  <a:lnTo>
                    <a:pt x="32" y="159"/>
                  </a:lnTo>
                  <a:lnTo>
                    <a:pt x="8" y="239"/>
                  </a:lnTo>
                  <a:lnTo>
                    <a:pt x="0" y="255"/>
                  </a:lnTo>
                  <a:lnTo>
                    <a:pt x="0" y="279"/>
                  </a:lnTo>
                  <a:lnTo>
                    <a:pt x="0" y="287"/>
                  </a:lnTo>
                  <a:lnTo>
                    <a:pt x="24" y="326"/>
                  </a:lnTo>
                  <a:lnTo>
                    <a:pt x="40" y="342"/>
                  </a:lnTo>
                  <a:lnTo>
                    <a:pt x="56" y="350"/>
                  </a:lnTo>
                  <a:lnTo>
                    <a:pt x="159" y="390"/>
                  </a:lnTo>
                  <a:lnTo>
                    <a:pt x="231" y="382"/>
                  </a:lnTo>
                  <a:lnTo>
                    <a:pt x="199" y="358"/>
                  </a:lnTo>
                  <a:lnTo>
                    <a:pt x="127" y="303"/>
                  </a:lnTo>
                  <a:lnTo>
                    <a:pt x="80" y="191"/>
                  </a:lnTo>
                  <a:lnTo>
                    <a:pt x="96" y="80"/>
                  </a:lnTo>
                  <a:lnTo>
                    <a:pt x="104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0" name="Freeform 47"/>
            <p:cNvSpPr>
              <a:spLocks/>
            </p:cNvSpPr>
            <p:nvPr/>
          </p:nvSpPr>
          <p:spPr bwMode="auto">
            <a:xfrm>
              <a:off x="3684" y="2420"/>
              <a:ext cx="431" cy="127"/>
            </a:xfrm>
            <a:custGeom>
              <a:avLst/>
              <a:gdLst>
                <a:gd name="T0" fmla="*/ 431 w 431"/>
                <a:gd name="T1" fmla="*/ 127 h 127"/>
                <a:gd name="T2" fmla="*/ 399 w 431"/>
                <a:gd name="T3" fmla="*/ 79 h 127"/>
                <a:gd name="T4" fmla="*/ 367 w 431"/>
                <a:gd name="T5" fmla="*/ 32 h 127"/>
                <a:gd name="T6" fmla="*/ 287 w 431"/>
                <a:gd name="T7" fmla="*/ 16 h 127"/>
                <a:gd name="T8" fmla="*/ 175 w 431"/>
                <a:gd name="T9" fmla="*/ 0 h 127"/>
                <a:gd name="T10" fmla="*/ 0 w 431"/>
                <a:gd name="T11" fmla="*/ 63 h 127"/>
                <a:gd name="T12" fmla="*/ 247 w 431"/>
                <a:gd name="T13" fmla="*/ 55 h 127"/>
                <a:gd name="T14" fmla="*/ 431 w 431"/>
                <a:gd name="T15" fmla="*/ 127 h 12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31" h="127">
                  <a:moveTo>
                    <a:pt x="431" y="127"/>
                  </a:moveTo>
                  <a:lnTo>
                    <a:pt x="399" y="79"/>
                  </a:lnTo>
                  <a:lnTo>
                    <a:pt x="367" y="32"/>
                  </a:lnTo>
                  <a:lnTo>
                    <a:pt x="287" y="16"/>
                  </a:lnTo>
                  <a:lnTo>
                    <a:pt x="175" y="0"/>
                  </a:lnTo>
                  <a:lnTo>
                    <a:pt x="0" y="63"/>
                  </a:lnTo>
                  <a:lnTo>
                    <a:pt x="247" y="55"/>
                  </a:lnTo>
                  <a:lnTo>
                    <a:pt x="431" y="127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1" name="Freeform 48"/>
            <p:cNvSpPr>
              <a:spLocks/>
            </p:cNvSpPr>
            <p:nvPr/>
          </p:nvSpPr>
          <p:spPr bwMode="auto">
            <a:xfrm>
              <a:off x="3276" y="2022"/>
              <a:ext cx="296" cy="111"/>
            </a:xfrm>
            <a:custGeom>
              <a:avLst/>
              <a:gdLst>
                <a:gd name="T0" fmla="*/ 296 w 296"/>
                <a:gd name="T1" fmla="*/ 0 h 111"/>
                <a:gd name="T2" fmla="*/ 216 w 296"/>
                <a:gd name="T3" fmla="*/ 24 h 111"/>
                <a:gd name="T4" fmla="*/ 128 w 296"/>
                <a:gd name="T5" fmla="*/ 79 h 111"/>
                <a:gd name="T6" fmla="*/ 40 w 296"/>
                <a:gd name="T7" fmla="*/ 111 h 111"/>
                <a:gd name="T8" fmla="*/ 0 w 296"/>
                <a:gd name="T9" fmla="*/ 63 h 111"/>
                <a:gd name="T10" fmla="*/ 72 w 296"/>
                <a:gd name="T11" fmla="*/ 47 h 111"/>
                <a:gd name="T12" fmla="*/ 288 w 296"/>
                <a:gd name="T13" fmla="*/ 0 h 111"/>
                <a:gd name="T14" fmla="*/ 296 w 296"/>
                <a:gd name="T15" fmla="*/ 0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6" h="111">
                  <a:moveTo>
                    <a:pt x="296" y="0"/>
                  </a:moveTo>
                  <a:lnTo>
                    <a:pt x="216" y="24"/>
                  </a:lnTo>
                  <a:lnTo>
                    <a:pt x="128" y="79"/>
                  </a:lnTo>
                  <a:lnTo>
                    <a:pt x="40" y="111"/>
                  </a:lnTo>
                  <a:lnTo>
                    <a:pt x="0" y="63"/>
                  </a:lnTo>
                  <a:lnTo>
                    <a:pt x="72" y="47"/>
                  </a:lnTo>
                  <a:lnTo>
                    <a:pt x="288" y="0"/>
                  </a:lnTo>
                  <a:lnTo>
                    <a:pt x="296" y="0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Freeform 49"/>
            <p:cNvSpPr>
              <a:spLocks/>
            </p:cNvSpPr>
            <p:nvPr/>
          </p:nvSpPr>
          <p:spPr bwMode="auto">
            <a:xfrm>
              <a:off x="3260" y="1401"/>
              <a:ext cx="216" cy="95"/>
            </a:xfrm>
            <a:custGeom>
              <a:avLst/>
              <a:gdLst>
                <a:gd name="T0" fmla="*/ 216 w 216"/>
                <a:gd name="T1" fmla="*/ 0 h 95"/>
                <a:gd name="T2" fmla="*/ 120 w 216"/>
                <a:gd name="T3" fmla="*/ 48 h 95"/>
                <a:gd name="T4" fmla="*/ 56 w 216"/>
                <a:gd name="T5" fmla="*/ 87 h 95"/>
                <a:gd name="T6" fmla="*/ 0 w 216"/>
                <a:gd name="T7" fmla="*/ 95 h 95"/>
                <a:gd name="T8" fmla="*/ 0 w 216"/>
                <a:gd name="T9" fmla="*/ 72 h 95"/>
                <a:gd name="T10" fmla="*/ 0 w 216"/>
                <a:gd name="T11" fmla="*/ 56 h 95"/>
                <a:gd name="T12" fmla="*/ 24 w 216"/>
                <a:gd name="T13" fmla="*/ 48 h 95"/>
                <a:gd name="T14" fmla="*/ 112 w 216"/>
                <a:gd name="T15" fmla="*/ 16 h 95"/>
                <a:gd name="T16" fmla="*/ 216 w 216"/>
                <a:gd name="T17" fmla="*/ 0 h 9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6" h="95">
                  <a:moveTo>
                    <a:pt x="216" y="0"/>
                  </a:moveTo>
                  <a:lnTo>
                    <a:pt x="120" y="48"/>
                  </a:lnTo>
                  <a:lnTo>
                    <a:pt x="56" y="87"/>
                  </a:lnTo>
                  <a:lnTo>
                    <a:pt x="0" y="95"/>
                  </a:lnTo>
                  <a:lnTo>
                    <a:pt x="0" y="72"/>
                  </a:lnTo>
                  <a:lnTo>
                    <a:pt x="0" y="56"/>
                  </a:lnTo>
                  <a:lnTo>
                    <a:pt x="24" y="48"/>
                  </a:lnTo>
                  <a:lnTo>
                    <a:pt x="112" y="16"/>
                  </a:lnTo>
                  <a:lnTo>
                    <a:pt x="216" y="0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50"/>
            <p:cNvSpPr>
              <a:spLocks/>
            </p:cNvSpPr>
            <p:nvPr/>
          </p:nvSpPr>
          <p:spPr bwMode="auto">
            <a:xfrm>
              <a:off x="4187" y="2818"/>
              <a:ext cx="96" cy="191"/>
            </a:xfrm>
            <a:custGeom>
              <a:avLst/>
              <a:gdLst>
                <a:gd name="T0" fmla="*/ 0 w 96"/>
                <a:gd name="T1" fmla="*/ 0 h 191"/>
                <a:gd name="T2" fmla="*/ 32 w 96"/>
                <a:gd name="T3" fmla="*/ 47 h 191"/>
                <a:gd name="T4" fmla="*/ 56 w 96"/>
                <a:gd name="T5" fmla="*/ 111 h 191"/>
                <a:gd name="T6" fmla="*/ 40 w 96"/>
                <a:gd name="T7" fmla="*/ 191 h 191"/>
                <a:gd name="T8" fmla="*/ 64 w 96"/>
                <a:gd name="T9" fmla="*/ 183 h 191"/>
                <a:gd name="T10" fmla="*/ 80 w 96"/>
                <a:gd name="T11" fmla="*/ 175 h 191"/>
                <a:gd name="T12" fmla="*/ 88 w 96"/>
                <a:gd name="T13" fmla="*/ 151 h 191"/>
                <a:gd name="T14" fmla="*/ 96 w 96"/>
                <a:gd name="T15" fmla="*/ 87 h 191"/>
                <a:gd name="T16" fmla="*/ 96 w 96"/>
                <a:gd name="T17" fmla="*/ 63 h 191"/>
                <a:gd name="T18" fmla="*/ 88 w 96"/>
                <a:gd name="T19" fmla="*/ 47 h 191"/>
                <a:gd name="T20" fmla="*/ 8 w 96"/>
                <a:gd name="T21" fmla="*/ 0 h 191"/>
                <a:gd name="T22" fmla="*/ 0 w 96"/>
                <a:gd name="T23" fmla="*/ 0 h 1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6" h="191">
                  <a:moveTo>
                    <a:pt x="0" y="0"/>
                  </a:moveTo>
                  <a:lnTo>
                    <a:pt x="32" y="47"/>
                  </a:lnTo>
                  <a:lnTo>
                    <a:pt x="56" y="111"/>
                  </a:lnTo>
                  <a:lnTo>
                    <a:pt x="40" y="191"/>
                  </a:lnTo>
                  <a:lnTo>
                    <a:pt x="64" y="183"/>
                  </a:lnTo>
                  <a:lnTo>
                    <a:pt x="80" y="175"/>
                  </a:lnTo>
                  <a:lnTo>
                    <a:pt x="88" y="151"/>
                  </a:lnTo>
                  <a:lnTo>
                    <a:pt x="96" y="87"/>
                  </a:lnTo>
                  <a:lnTo>
                    <a:pt x="96" y="63"/>
                  </a:lnTo>
                  <a:lnTo>
                    <a:pt x="88" y="47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4" name="Freeform 51"/>
            <p:cNvSpPr>
              <a:spLocks/>
            </p:cNvSpPr>
            <p:nvPr/>
          </p:nvSpPr>
          <p:spPr bwMode="auto">
            <a:xfrm>
              <a:off x="3141" y="2786"/>
              <a:ext cx="407" cy="541"/>
            </a:xfrm>
            <a:custGeom>
              <a:avLst/>
              <a:gdLst>
                <a:gd name="T0" fmla="*/ 167 w 407"/>
                <a:gd name="T1" fmla="*/ 0 h 541"/>
                <a:gd name="T2" fmla="*/ 127 w 407"/>
                <a:gd name="T3" fmla="*/ 16 h 541"/>
                <a:gd name="T4" fmla="*/ 39 w 407"/>
                <a:gd name="T5" fmla="*/ 135 h 541"/>
                <a:gd name="T6" fmla="*/ 8 w 407"/>
                <a:gd name="T7" fmla="*/ 262 h 541"/>
                <a:gd name="T8" fmla="*/ 0 w 407"/>
                <a:gd name="T9" fmla="*/ 430 h 541"/>
                <a:gd name="T10" fmla="*/ 32 w 407"/>
                <a:gd name="T11" fmla="*/ 517 h 541"/>
                <a:gd name="T12" fmla="*/ 151 w 407"/>
                <a:gd name="T13" fmla="*/ 533 h 541"/>
                <a:gd name="T14" fmla="*/ 239 w 407"/>
                <a:gd name="T15" fmla="*/ 541 h 541"/>
                <a:gd name="T16" fmla="*/ 263 w 407"/>
                <a:gd name="T17" fmla="*/ 541 h 541"/>
                <a:gd name="T18" fmla="*/ 287 w 407"/>
                <a:gd name="T19" fmla="*/ 517 h 541"/>
                <a:gd name="T20" fmla="*/ 327 w 407"/>
                <a:gd name="T21" fmla="*/ 485 h 541"/>
                <a:gd name="T22" fmla="*/ 375 w 407"/>
                <a:gd name="T23" fmla="*/ 438 h 541"/>
                <a:gd name="T24" fmla="*/ 391 w 407"/>
                <a:gd name="T25" fmla="*/ 374 h 541"/>
                <a:gd name="T26" fmla="*/ 407 w 407"/>
                <a:gd name="T27" fmla="*/ 302 h 541"/>
                <a:gd name="T28" fmla="*/ 391 w 407"/>
                <a:gd name="T29" fmla="*/ 270 h 541"/>
                <a:gd name="T30" fmla="*/ 351 w 407"/>
                <a:gd name="T31" fmla="*/ 239 h 541"/>
                <a:gd name="T32" fmla="*/ 295 w 407"/>
                <a:gd name="T33" fmla="*/ 191 h 541"/>
                <a:gd name="T34" fmla="*/ 255 w 407"/>
                <a:gd name="T35" fmla="*/ 71 h 541"/>
                <a:gd name="T36" fmla="*/ 175 w 407"/>
                <a:gd name="T37" fmla="*/ 0 h 541"/>
                <a:gd name="T38" fmla="*/ 167 w 407"/>
                <a:gd name="T39" fmla="*/ 0 h 54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07" h="541">
                  <a:moveTo>
                    <a:pt x="167" y="0"/>
                  </a:moveTo>
                  <a:lnTo>
                    <a:pt x="127" y="16"/>
                  </a:lnTo>
                  <a:lnTo>
                    <a:pt x="39" y="135"/>
                  </a:lnTo>
                  <a:lnTo>
                    <a:pt x="8" y="262"/>
                  </a:lnTo>
                  <a:lnTo>
                    <a:pt x="0" y="430"/>
                  </a:lnTo>
                  <a:lnTo>
                    <a:pt x="32" y="517"/>
                  </a:lnTo>
                  <a:lnTo>
                    <a:pt x="151" y="533"/>
                  </a:lnTo>
                  <a:lnTo>
                    <a:pt x="239" y="541"/>
                  </a:lnTo>
                  <a:lnTo>
                    <a:pt x="263" y="541"/>
                  </a:lnTo>
                  <a:lnTo>
                    <a:pt x="287" y="517"/>
                  </a:lnTo>
                  <a:lnTo>
                    <a:pt x="327" y="485"/>
                  </a:lnTo>
                  <a:lnTo>
                    <a:pt x="375" y="438"/>
                  </a:lnTo>
                  <a:lnTo>
                    <a:pt x="391" y="374"/>
                  </a:lnTo>
                  <a:lnTo>
                    <a:pt x="407" y="302"/>
                  </a:lnTo>
                  <a:lnTo>
                    <a:pt x="391" y="270"/>
                  </a:lnTo>
                  <a:lnTo>
                    <a:pt x="351" y="239"/>
                  </a:lnTo>
                  <a:lnTo>
                    <a:pt x="295" y="191"/>
                  </a:lnTo>
                  <a:lnTo>
                    <a:pt x="255" y="71"/>
                  </a:lnTo>
                  <a:lnTo>
                    <a:pt x="175" y="0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FF6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52"/>
            <p:cNvSpPr>
              <a:spLocks/>
            </p:cNvSpPr>
            <p:nvPr/>
          </p:nvSpPr>
          <p:spPr bwMode="auto">
            <a:xfrm>
              <a:off x="4211" y="2770"/>
              <a:ext cx="64" cy="302"/>
            </a:xfrm>
            <a:custGeom>
              <a:avLst/>
              <a:gdLst>
                <a:gd name="T0" fmla="*/ 0 w 64"/>
                <a:gd name="T1" fmla="*/ 0 h 302"/>
                <a:gd name="T2" fmla="*/ 64 w 64"/>
                <a:gd name="T3" fmla="*/ 111 h 302"/>
                <a:gd name="T4" fmla="*/ 64 w 64"/>
                <a:gd name="T5" fmla="*/ 199 h 302"/>
                <a:gd name="T6" fmla="*/ 48 w 64"/>
                <a:gd name="T7" fmla="*/ 302 h 302"/>
                <a:gd name="T8" fmla="*/ 0 w 64"/>
                <a:gd name="T9" fmla="*/ 0 h 3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4" h="302">
                  <a:moveTo>
                    <a:pt x="0" y="0"/>
                  </a:moveTo>
                  <a:lnTo>
                    <a:pt x="64" y="111"/>
                  </a:lnTo>
                  <a:lnTo>
                    <a:pt x="64" y="199"/>
                  </a:lnTo>
                  <a:lnTo>
                    <a:pt x="48" y="3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6" name="Freeform 53"/>
            <p:cNvSpPr>
              <a:spLocks/>
            </p:cNvSpPr>
            <p:nvPr/>
          </p:nvSpPr>
          <p:spPr bwMode="auto">
            <a:xfrm>
              <a:off x="3556" y="3351"/>
              <a:ext cx="192" cy="191"/>
            </a:xfrm>
            <a:custGeom>
              <a:avLst/>
              <a:gdLst>
                <a:gd name="T0" fmla="*/ 0 w 192"/>
                <a:gd name="T1" fmla="*/ 191 h 191"/>
                <a:gd name="T2" fmla="*/ 16 w 192"/>
                <a:gd name="T3" fmla="*/ 183 h 191"/>
                <a:gd name="T4" fmla="*/ 88 w 192"/>
                <a:gd name="T5" fmla="*/ 151 h 191"/>
                <a:gd name="T6" fmla="*/ 176 w 192"/>
                <a:gd name="T7" fmla="*/ 0 h 191"/>
                <a:gd name="T8" fmla="*/ 192 w 192"/>
                <a:gd name="T9" fmla="*/ 111 h 191"/>
                <a:gd name="T10" fmla="*/ 112 w 192"/>
                <a:gd name="T11" fmla="*/ 191 h 191"/>
                <a:gd name="T12" fmla="*/ 0 w 192"/>
                <a:gd name="T13" fmla="*/ 191 h 19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2" h="191">
                  <a:moveTo>
                    <a:pt x="0" y="191"/>
                  </a:moveTo>
                  <a:lnTo>
                    <a:pt x="16" y="183"/>
                  </a:lnTo>
                  <a:lnTo>
                    <a:pt x="88" y="151"/>
                  </a:lnTo>
                  <a:lnTo>
                    <a:pt x="176" y="0"/>
                  </a:lnTo>
                  <a:lnTo>
                    <a:pt x="192" y="111"/>
                  </a:lnTo>
                  <a:lnTo>
                    <a:pt x="112" y="191"/>
                  </a:lnTo>
                  <a:lnTo>
                    <a:pt x="0" y="191"/>
                  </a:lnTo>
                  <a:close/>
                </a:path>
              </a:pathLst>
            </a:custGeom>
            <a:solidFill>
              <a:srgbClr val="B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7" name="Freeform 54"/>
            <p:cNvSpPr>
              <a:spLocks/>
            </p:cNvSpPr>
            <p:nvPr/>
          </p:nvSpPr>
          <p:spPr bwMode="auto">
            <a:xfrm>
              <a:off x="4099" y="3423"/>
              <a:ext cx="335" cy="199"/>
            </a:xfrm>
            <a:custGeom>
              <a:avLst/>
              <a:gdLst>
                <a:gd name="T0" fmla="*/ 0 w 335"/>
                <a:gd name="T1" fmla="*/ 191 h 199"/>
                <a:gd name="T2" fmla="*/ 136 w 335"/>
                <a:gd name="T3" fmla="*/ 175 h 199"/>
                <a:gd name="T4" fmla="*/ 168 w 335"/>
                <a:gd name="T5" fmla="*/ 127 h 199"/>
                <a:gd name="T6" fmla="*/ 263 w 335"/>
                <a:gd name="T7" fmla="*/ 63 h 199"/>
                <a:gd name="T8" fmla="*/ 335 w 335"/>
                <a:gd name="T9" fmla="*/ 0 h 199"/>
                <a:gd name="T10" fmla="*/ 335 w 335"/>
                <a:gd name="T11" fmla="*/ 23 h 199"/>
                <a:gd name="T12" fmla="*/ 327 w 335"/>
                <a:gd name="T13" fmla="*/ 47 h 199"/>
                <a:gd name="T14" fmla="*/ 311 w 335"/>
                <a:gd name="T15" fmla="*/ 71 h 199"/>
                <a:gd name="T16" fmla="*/ 192 w 335"/>
                <a:gd name="T17" fmla="*/ 159 h 199"/>
                <a:gd name="T18" fmla="*/ 136 w 335"/>
                <a:gd name="T19" fmla="*/ 199 h 199"/>
                <a:gd name="T20" fmla="*/ 0 w 335"/>
                <a:gd name="T21" fmla="*/ 191 h 19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35" h="199">
                  <a:moveTo>
                    <a:pt x="0" y="191"/>
                  </a:moveTo>
                  <a:lnTo>
                    <a:pt x="136" y="175"/>
                  </a:lnTo>
                  <a:lnTo>
                    <a:pt x="168" y="127"/>
                  </a:lnTo>
                  <a:lnTo>
                    <a:pt x="263" y="63"/>
                  </a:lnTo>
                  <a:lnTo>
                    <a:pt x="335" y="0"/>
                  </a:lnTo>
                  <a:lnTo>
                    <a:pt x="335" y="23"/>
                  </a:lnTo>
                  <a:lnTo>
                    <a:pt x="327" y="47"/>
                  </a:lnTo>
                  <a:lnTo>
                    <a:pt x="311" y="71"/>
                  </a:lnTo>
                  <a:lnTo>
                    <a:pt x="192" y="159"/>
                  </a:lnTo>
                  <a:lnTo>
                    <a:pt x="136" y="199"/>
                  </a:lnTo>
                  <a:lnTo>
                    <a:pt x="0" y="191"/>
                  </a:lnTo>
                  <a:close/>
                </a:path>
              </a:pathLst>
            </a:custGeom>
            <a:solidFill>
              <a:srgbClr val="B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8" name="Freeform 55"/>
            <p:cNvSpPr>
              <a:spLocks/>
            </p:cNvSpPr>
            <p:nvPr/>
          </p:nvSpPr>
          <p:spPr bwMode="auto">
            <a:xfrm>
              <a:off x="3915" y="1759"/>
              <a:ext cx="248" cy="183"/>
            </a:xfrm>
            <a:custGeom>
              <a:avLst/>
              <a:gdLst>
                <a:gd name="T0" fmla="*/ 248 w 248"/>
                <a:gd name="T1" fmla="*/ 183 h 183"/>
                <a:gd name="T2" fmla="*/ 176 w 248"/>
                <a:gd name="T3" fmla="*/ 104 h 183"/>
                <a:gd name="T4" fmla="*/ 96 w 248"/>
                <a:gd name="T5" fmla="*/ 48 h 183"/>
                <a:gd name="T6" fmla="*/ 0 w 248"/>
                <a:gd name="T7" fmla="*/ 16 h 183"/>
                <a:gd name="T8" fmla="*/ 128 w 248"/>
                <a:gd name="T9" fmla="*/ 0 h 183"/>
                <a:gd name="T10" fmla="*/ 184 w 248"/>
                <a:gd name="T11" fmla="*/ 72 h 183"/>
                <a:gd name="T12" fmla="*/ 248 w 248"/>
                <a:gd name="T13" fmla="*/ 159 h 183"/>
                <a:gd name="T14" fmla="*/ 248 w 248"/>
                <a:gd name="T15" fmla="*/ 183 h 1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8" h="183">
                  <a:moveTo>
                    <a:pt x="248" y="183"/>
                  </a:moveTo>
                  <a:lnTo>
                    <a:pt x="176" y="104"/>
                  </a:lnTo>
                  <a:lnTo>
                    <a:pt x="96" y="48"/>
                  </a:lnTo>
                  <a:lnTo>
                    <a:pt x="0" y="16"/>
                  </a:lnTo>
                  <a:lnTo>
                    <a:pt x="128" y="0"/>
                  </a:lnTo>
                  <a:lnTo>
                    <a:pt x="184" y="72"/>
                  </a:lnTo>
                  <a:lnTo>
                    <a:pt x="248" y="159"/>
                  </a:lnTo>
                  <a:lnTo>
                    <a:pt x="248" y="183"/>
                  </a:lnTo>
                  <a:close/>
                </a:path>
              </a:pathLst>
            </a:custGeom>
            <a:solidFill>
              <a:srgbClr val="B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9" name="Freeform 56"/>
            <p:cNvSpPr>
              <a:spLocks/>
            </p:cNvSpPr>
            <p:nvPr/>
          </p:nvSpPr>
          <p:spPr bwMode="auto">
            <a:xfrm>
              <a:off x="3220" y="1624"/>
              <a:ext cx="176" cy="111"/>
            </a:xfrm>
            <a:custGeom>
              <a:avLst/>
              <a:gdLst>
                <a:gd name="T0" fmla="*/ 176 w 176"/>
                <a:gd name="T1" fmla="*/ 0 h 111"/>
                <a:gd name="T2" fmla="*/ 96 w 176"/>
                <a:gd name="T3" fmla="*/ 8 h 111"/>
                <a:gd name="T4" fmla="*/ 0 w 176"/>
                <a:gd name="T5" fmla="*/ 111 h 111"/>
                <a:gd name="T6" fmla="*/ 56 w 176"/>
                <a:gd name="T7" fmla="*/ 8 h 111"/>
                <a:gd name="T8" fmla="*/ 176 w 176"/>
                <a:gd name="T9" fmla="*/ 0 h 1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6" h="111">
                  <a:moveTo>
                    <a:pt x="176" y="0"/>
                  </a:moveTo>
                  <a:lnTo>
                    <a:pt x="96" y="8"/>
                  </a:lnTo>
                  <a:lnTo>
                    <a:pt x="0" y="111"/>
                  </a:lnTo>
                  <a:lnTo>
                    <a:pt x="56" y="8"/>
                  </a:lnTo>
                  <a:lnTo>
                    <a:pt x="176" y="0"/>
                  </a:lnTo>
                  <a:close/>
                </a:path>
              </a:pathLst>
            </a:custGeom>
            <a:solidFill>
              <a:srgbClr val="B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0" name="Freeform 57"/>
            <p:cNvSpPr>
              <a:spLocks/>
            </p:cNvSpPr>
            <p:nvPr/>
          </p:nvSpPr>
          <p:spPr bwMode="auto">
            <a:xfrm>
              <a:off x="3173" y="1090"/>
              <a:ext cx="1030" cy="343"/>
            </a:xfrm>
            <a:custGeom>
              <a:avLst/>
              <a:gdLst>
                <a:gd name="T0" fmla="*/ 1030 w 1030"/>
                <a:gd name="T1" fmla="*/ 152 h 343"/>
                <a:gd name="T2" fmla="*/ 918 w 1030"/>
                <a:gd name="T3" fmla="*/ 207 h 343"/>
                <a:gd name="T4" fmla="*/ 830 w 1030"/>
                <a:gd name="T5" fmla="*/ 160 h 343"/>
                <a:gd name="T6" fmla="*/ 758 w 1030"/>
                <a:gd name="T7" fmla="*/ 160 h 343"/>
                <a:gd name="T8" fmla="*/ 710 w 1030"/>
                <a:gd name="T9" fmla="*/ 176 h 343"/>
                <a:gd name="T10" fmla="*/ 646 w 1030"/>
                <a:gd name="T11" fmla="*/ 199 h 343"/>
                <a:gd name="T12" fmla="*/ 567 w 1030"/>
                <a:gd name="T13" fmla="*/ 168 h 343"/>
                <a:gd name="T14" fmla="*/ 503 w 1030"/>
                <a:gd name="T15" fmla="*/ 144 h 343"/>
                <a:gd name="T16" fmla="*/ 263 w 1030"/>
                <a:gd name="T17" fmla="*/ 168 h 343"/>
                <a:gd name="T18" fmla="*/ 167 w 1030"/>
                <a:gd name="T19" fmla="*/ 287 h 343"/>
                <a:gd name="T20" fmla="*/ 0 w 1030"/>
                <a:gd name="T21" fmla="*/ 343 h 343"/>
                <a:gd name="T22" fmla="*/ 31 w 1030"/>
                <a:gd name="T23" fmla="*/ 152 h 343"/>
                <a:gd name="T24" fmla="*/ 159 w 1030"/>
                <a:gd name="T25" fmla="*/ 112 h 343"/>
                <a:gd name="T26" fmla="*/ 447 w 1030"/>
                <a:gd name="T27" fmla="*/ 88 h 343"/>
                <a:gd name="T28" fmla="*/ 662 w 1030"/>
                <a:gd name="T29" fmla="*/ 0 h 343"/>
                <a:gd name="T30" fmla="*/ 1030 w 1030"/>
                <a:gd name="T31" fmla="*/ 152 h 34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030" h="343">
                  <a:moveTo>
                    <a:pt x="1030" y="152"/>
                  </a:moveTo>
                  <a:lnTo>
                    <a:pt x="918" y="207"/>
                  </a:lnTo>
                  <a:lnTo>
                    <a:pt x="830" y="160"/>
                  </a:lnTo>
                  <a:lnTo>
                    <a:pt x="758" y="160"/>
                  </a:lnTo>
                  <a:lnTo>
                    <a:pt x="710" y="176"/>
                  </a:lnTo>
                  <a:lnTo>
                    <a:pt x="646" y="199"/>
                  </a:lnTo>
                  <a:lnTo>
                    <a:pt x="567" y="168"/>
                  </a:lnTo>
                  <a:lnTo>
                    <a:pt x="503" y="144"/>
                  </a:lnTo>
                  <a:lnTo>
                    <a:pt x="263" y="168"/>
                  </a:lnTo>
                  <a:lnTo>
                    <a:pt x="167" y="287"/>
                  </a:lnTo>
                  <a:lnTo>
                    <a:pt x="0" y="343"/>
                  </a:lnTo>
                  <a:lnTo>
                    <a:pt x="31" y="152"/>
                  </a:lnTo>
                  <a:lnTo>
                    <a:pt x="159" y="112"/>
                  </a:lnTo>
                  <a:lnTo>
                    <a:pt x="447" y="88"/>
                  </a:lnTo>
                  <a:lnTo>
                    <a:pt x="662" y="0"/>
                  </a:lnTo>
                  <a:lnTo>
                    <a:pt x="1030" y="152"/>
                  </a:lnTo>
                  <a:close/>
                </a:path>
              </a:pathLst>
            </a:custGeom>
            <a:solidFill>
              <a:srgbClr val="B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1" name="Freeform 58"/>
            <p:cNvSpPr>
              <a:spLocks/>
            </p:cNvSpPr>
            <p:nvPr/>
          </p:nvSpPr>
          <p:spPr bwMode="auto">
            <a:xfrm>
              <a:off x="1152" y="3534"/>
              <a:ext cx="208" cy="135"/>
            </a:xfrm>
            <a:custGeom>
              <a:avLst/>
              <a:gdLst>
                <a:gd name="T0" fmla="*/ 24 w 208"/>
                <a:gd name="T1" fmla="*/ 0 h 135"/>
                <a:gd name="T2" fmla="*/ 72 w 208"/>
                <a:gd name="T3" fmla="*/ 88 h 135"/>
                <a:gd name="T4" fmla="*/ 208 w 208"/>
                <a:gd name="T5" fmla="*/ 135 h 135"/>
                <a:gd name="T6" fmla="*/ 0 w 208"/>
                <a:gd name="T7" fmla="*/ 96 h 135"/>
                <a:gd name="T8" fmla="*/ 24 w 208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" h="135">
                  <a:moveTo>
                    <a:pt x="24" y="0"/>
                  </a:moveTo>
                  <a:lnTo>
                    <a:pt x="72" y="88"/>
                  </a:lnTo>
                  <a:lnTo>
                    <a:pt x="208" y="135"/>
                  </a:lnTo>
                  <a:lnTo>
                    <a:pt x="0" y="96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B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3075" name="Picture 5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04800"/>
            <a:ext cx="19050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6" name="Picture 6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8600"/>
            <a:ext cx="1281113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7" name="Picture 6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50" y="152400"/>
            <a:ext cx="1185863" cy="166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8" name="Picture 6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133600"/>
            <a:ext cx="1862138" cy="177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9" name="Picture 6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7400"/>
            <a:ext cx="2366963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80" name="Freeform 64"/>
          <p:cNvSpPr>
            <a:spLocks/>
          </p:cNvSpPr>
          <p:nvPr/>
        </p:nvSpPr>
        <p:spPr bwMode="auto">
          <a:xfrm>
            <a:off x="3141663" y="1998663"/>
            <a:ext cx="1447800" cy="1465262"/>
          </a:xfrm>
          <a:custGeom>
            <a:avLst/>
            <a:gdLst>
              <a:gd name="T0" fmla="*/ 1012825 w 912"/>
              <a:gd name="T1" fmla="*/ 885825 h 923"/>
              <a:gd name="T2" fmla="*/ 1447800 w 912"/>
              <a:gd name="T3" fmla="*/ 850900 h 923"/>
              <a:gd name="T4" fmla="*/ 1038225 w 912"/>
              <a:gd name="T5" fmla="*/ 688975 h 923"/>
              <a:gd name="T6" fmla="*/ 1379538 w 912"/>
              <a:gd name="T7" fmla="*/ 407987 h 923"/>
              <a:gd name="T8" fmla="*/ 954088 w 912"/>
              <a:gd name="T9" fmla="*/ 511175 h 923"/>
              <a:gd name="T10" fmla="*/ 1055688 w 912"/>
              <a:gd name="T11" fmla="*/ 76200 h 923"/>
              <a:gd name="T12" fmla="*/ 782638 w 912"/>
              <a:gd name="T13" fmla="*/ 407987 h 923"/>
              <a:gd name="T14" fmla="*/ 620713 w 912"/>
              <a:gd name="T15" fmla="*/ 0 h 923"/>
              <a:gd name="T16" fmla="*/ 577850 w 912"/>
              <a:gd name="T17" fmla="*/ 458787 h 923"/>
              <a:gd name="T18" fmla="*/ 203200 w 912"/>
              <a:gd name="T19" fmla="*/ 212725 h 923"/>
              <a:gd name="T20" fmla="*/ 425450 w 912"/>
              <a:gd name="T21" fmla="*/ 579437 h 923"/>
              <a:gd name="T22" fmla="*/ 0 w 912"/>
              <a:gd name="T23" fmla="*/ 595312 h 923"/>
              <a:gd name="T24" fmla="*/ 417513 w 912"/>
              <a:gd name="T25" fmla="*/ 782637 h 923"/>
              <a:gd name="T26" fmla="*/ 68263 w 912"/>
              <a:gd name="T27" fmla="*/ 1073150 h 923"/>
              <a:gd name="T28" fmla="*/ 484188 w 912"/>
              <a:gd name="T29" fmla="*/ 969962 h 923"/>
              <a:gd name="T30" fmla="*/ 365125 w 912"/>
              <a:gd name="T31" fmla="*/ 1371600 h 923"/>
              <a:gd name="T32" fmla="*/ 663575 w 912"/>
              <a:gd name="T33" fmla="*/ 1047750 h 923"/>
              <a:gd name="T34" fmla="*/ 833438 w 912"/>
              <a:gd name="T35" fmla="*/ 1465262 h 923"/>
              <a:gd name="T36" fmla="*/ 868363 w 912"/>
              <a:gd name="T37" fmla="*/ 1030287 h 923"/>
              <a:gd name="T38" fmla="*/ 1225550 w 912"/>
              <a:gd name="T39" fmla="*/ 1260475 h 923"/>
              <a:gd name="T40" fmla="*/ 1012825 w 912"/>
              <a:gd name="T41" fmla="*/ 885825 h 92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912" h="923">
                <a:moveTo>
                  <a:pt x="638" y="558"/>
                </a:moveTo>
                <a:lnTo>
                  <a:pt x="912" y="536"/>
                </a:lnTo>
                <a:lnTo>
                  <a:pt x="654" y="434"/>
                </a:lnTo>
                <a:lnTo>
                  <a:pt x="869" y="257"/>
                </a:lnTo>
                <a:lnTo>
                  <a:pt x="601" y="322"/>
                </a:lnTo>
                <a:lnTo>
                  <a:pt x="665" y="48"/>
                </a:lnTo>
                <a:lnTo>
                  <a:pt x="493" y="257"/>
                </a:lnTo>
                <a:lnTo>
                  <a:pt x="391" y="0"/>
                </a:lnTo>
                <a:lnTo>
                  <a:pt x="364" y="289"/>
                </a:lnTo>
                <a:lnTo>
                  <a:pt x="128" y="134"/>
                </a:lnTo>
                <a:lnTo>
                  <a:pt x="268" y="365"/>
                </a:lnTo>
                <a:lnTo>
                  <a:pt x="0" y="375"/>
                </a:lnTo>
                <a:lnTo>
                  <a:pt x="263" y="493"/>
                </a:lnTo>
                <a:lnTo>
                  <a:pt x="43" y="676"/>
                </a:lnTo>
                <a:lnTo>
                  <a:pt x="305" y="611"/>
                </a:lnTo>
                <a:lnTo>
                  <a:pt x="230" y="864"/>
                </a:lnTo>
                <a:lnTo>
                  <a:pt x="418" y="660"/>
                </a:lnTo>
                <a:lnTo>
                  <a:pt x="525" y="923"/>
                </a:lnTo>
                <a:lnTo>
                  <a:pt x="547" y="649"/>
                </a:lnTo>
                <a:lnTo>
                  <a:pt x="772" y="794"/>
                </a:lnTo>
                <a:lnTo>
                  <a:pt x="638" y="558"/>
                </a:lnTo>
                <a:close/>
              </a:path>
            </a:pathLst>
          </a:custGeom>
          <a:solidFill>
            <a:srgbClr val="FFFF00"/>
          </a:solidFill>
          <a:ln w="25400">
            <a:solidFill>
              <a:srgbClr val="FF4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3081" name="Picture 6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057400"/>
            <a:ext cx="950913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2" name="Picture 6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267200"/>
            <a:ext cx="14732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3" name="Picture 6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038600"/>
            <a:ext cx="2001838" cy="224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4" name="Picture 6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953000"/>
            <a:ext cx="1944688" cy="110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5" name="Picture 69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038600"/>
            <a:ext cx="1860550" cy="230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reeform 2"/>
          <p:cNvSpPr>
            <a:spLocks/>
          </p:cNvSpPr>
          <p:nvPr/>
        </p:nvSpPr>
        <p:spPr bwMode="auto">
          <a:xfrm>
            <a:off x="4418013" y="581025"/>
            <a:ext cx="998537" cy="1762125"/>
          </a:xfrm>
          <a:custGeom>
            <a:avLst/>
            <a:gdLst>
              <a:gd name="T0" fmla="*/ 601662 w 629"/>
              <a:gd name="T1" fmla="*/ 1762125 h 1110"/>
              <a:gd name="T2" fmla="*/ 565150 w 629"/>
              <a:gd name="T3" fmla="*/ 1606550 h 1110"/>
              <a:gd name="T4" fmla="*/ 530225 w 629"/>
              <a:gd name="T5" fmla="*/ 1460500 h 1110"/>
              <a:gd name="T6" fmla="*/ 481012 w 629"/>
              <a:gd name="T7" fmla="*/ 1339850 h 1110"/>
              <a:gd name="T8" fmla="*/ 396875 w 629"/>
              <a:gd name="T9" fmla="*/ 1171575 h 1110"/>
              <a:gd name="T10" fmla="*/ 252412 w 629"/>
              <a:gd name="T11" fmla="*/ 941388 h 1110"/>
              <a:gd name="T12" fmla="*/ 120650 w 629"/>
              <a:gd name="T13" fmla="*/ 712788 h 1110"/>
              <a:gd name="T14" fmla="*/ 36512 w 629"/>
              <a:gd name="T15" fmla="*/ 544513 h 1110"/>
              <a:gd name="T16" fmla="*/ 11112 w 629"/>
              <a:gd name="T17" fmla="*/ 471488 h 1110"/>
              <a:gd name="T18" fmla="*/ 0 w 629"/>
              <a:gd name="T19" fmla="*/ 398463 h 1110"/>
              <a:gd name="T20" fmla="*/ 11112 w 629"/>
              <a:gd name="T21" fmla="*/ 327025 h 1110"/>
              <a:gd name="T22" fmla="*/ 23812 w 629"/>
              <a:gd name="T23" fmla="*/ 241300 h 1110"/>
              <a:gd name="T24" fmla="*/ 60325 w 629"/>
              <a:gd name="T25" fmla="*/ 169863 h 1110"/>
              <a:gd name="T26" fmla="*/ 107950 w 629"/>
              <a:gd name="T27" fmla="*/ 109538 h 1110"/>
              <a:gd name="T28" fmla="*/ 168275 w 629"/>
              <a:gd name="T29" fmla="*/ 49213 h 1110"/>
              <a:gd name="T30" fmla="*/ 265112 w 629"/>
              <a:gd name="T31" fmla="*/ 12700 h 1110"/>
              <a:gd name="T32" fmla="*/ 360362 w 629"/>
              <a:gd name="T33" fmla="*/ 0 h 1110"/>
              <a:gd name="T34" fmla="*/ 433387 w 629"/>
              <a:gd name="T35" fmla="*/ 25400 h 1110"/>
              <a:gd name="T36" fmla="*/ 504825 w 629"/>
              <a:gd name="T37" fmla="*/ 60325 h 1110"/>
              <a:gd name="T38" fmla="*/ 577850 w 629"/>
              <a:gd name="T39" fmla="*/ 109538 h 1110"/>
              <a:gd name="T40" fmla="*/ 625475 w 629"/>
              <a:gd name="T41" fmla="*/ 169863 h 1110"/>
              <a:gd name="T42" fmla="*/ 661987 w 629"/>
              <a:gd name="T43" fmla="*/ 241300 h 1110"/>
              <a:gd name="T44" fmla="*/ 709612 w 629"/>
              <a:gd name="T45" fmla="*/ 350838 h 1110"/>
              <a:gd name="T46" fmla="*/ 733425 w 629"/>
              <a:gd name="T47" fmla="*/ 519113 h 1110"/>
              <a:gd name="T48" fmla="*/ 758825 w 629"/>
              <a:gd name="T49" fmla="*/ 773113 h 1110"/>
              <a:gd name="T50" fmla="*/ 793750 w 629"/>
              <a:gd name="T51" fmla="*/ 1027113 h 1110"/>
              <a:gd name="T52" fmla="*/ 819150 w 629"/>
              <a:gd name="T53" fmla="*/ 1195388 h 1110"/>
              <a:gd name="T54" fmla="*/ 914400 w 629"/>
              <a:gd name="T55" fmla="*/ 1485900 h 1110"/>
              <a:gd name="T56" fmla="*/ 998537 w 629"/>
              <a:gd name="T57" fmla="*/ 1677988 h 1110"/>
              <a:gd name="T58" fmla="*/ 614362 w 629"/>
              <a:gd name="T59" fmla="*/ 1762125 h 1110"/>
              <a:gd name="T60" fmla="*/ 601662 w 629"/>
              <a:gd name="T61" fmla="*/ 1762125 h 111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629" h="1110">
                <a:moveTo>
                  <a:pt x="379" y="1110"/>
                </a:moveTo>
                <a:lnTo>
                  <a:pt x="356" y="1012"/>
                </a:lnTo>
                <a:lnTo>
                  <a:pt x="334" y="920"/>
                </a:lnTo>
                <a:lnTo>
                  <a:pt x="303" y="844"/>
                </a:lnTo>
                <a:lnTo>
                  <a:pt x="250" y="738"/>
                </a:lnTo>
                <a:lnTo>
                  <a:pt x="159" y="593"/>
                </a:lnTo>
                <a:lnTo>
                  <a:pt x="76" y="449"/>
                </a:lnTo>
                <a:lnTo>
                  <a:pt x="23" y="343"/>
                </a:lnTo>
                <a:lnTo>
                  <a:pt x="7" y="297"/>
                </a:lnTo>
                <a:lnTo>
                  <a:pt x="0" y="251"/>
                </a:lnTo>
                <a:lnTo>
                  <a:pt x="7" y="206"/>
                </a:lnTo>
                <a:lnTo>
                  <a:pt x="15" y="152"/>
                </a:lnTo>
                <a:lnTo>
                  <a:pt x="38" y="107"/>
                </a:lnTo>
                <a:lnTo>
                  <a:pt x="68" y="69"/>
                </a:lnTo>
                <a:lnTo>
                  <a:pt x="106" y="31"/>
                </a:lnTo>
                <a:lnTo>
                  <a:pt x="167" y="8"/>
                </a:lnTo>
                <a:lnTo>
                  <a:pt x="227" y="0"/>
                </a:lnTo>
                <a:lnTo>
                  <a:pt x="273" y="16"/>
                </a:lnTo>
                <a:lnTo>
                  <a:pt x="318" y="38"/>
                </a:lnTo>
                <a:lnTo>
                  <a:pt x="364" y="69"/>
                </a:lnTo>
                <a:lnTo>
                  <a:pt x="394" y="107"/>
                </a:lnTo>
                <a:lnTo>
                  <a:pt x="417" y="152"/>
                </a:lnTo>
                <a:lnTo>
                  <a:pt x="447" y="221"/>
                </a:lnTo>
                <a:lnTo>
                  <a:pt x="462" y="327"/>
                </a:lnTo>
                <a:lnTo>
                  <a:pt x="478" y="487"/>
                </a:lnTo>
                <a:lnTo>
                  <a:pt x="500" y="647"/>
                </a:lnTo>
                <a:lnTo>
                  <a:pt x="516" y="753"/>
                </a:lnTo>
                <a:lnTo>
                  <a:pt x="576" y="936"/>
                </a:lnTo>
                <a:lnTo>
                  <a:pt x="629" y="1057"/>
                </a:lnTo>
                <a:lnTo>
                  <a:pt x="387" y="1110"/>
                </a:lnTo>
                <a:lnTo>
                  <a:pt x="379" y="1110"/>
                </a:lnTo>
                <a:close/>
              </a:path>
            </a:pathLst>
          </a:custGeom>
          <a:solidFill>
            <a:srgbClr val="8B5C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07" name="Freeform 3"/>
          <p:cNvSpPr>
            <a:spLocks/>
          </p:cNvSpPr>
          <p:nvPr/>
        </p:nvSpPr>
        <p:spPr bwMode="auto">
          <a:xfrm>
            <a:off x="4394200" y="557213"/>
            <a:ext cx="1058863" cy="1811337"/>
          </a:xfrm>
          <a:custGeom>
            <a:avLst/>
            <a:gdLst>
              <a:gd name="T0" fmla="*/ 649288 w 667"/>
              <a:gd name="T1" fmla="*/ 1785937 h 1141"/>
              <a:gd name="T2" fmla="*/ 577850 w 667"/>
              <a:gd name="T3" fmla="*/ 1484312 h 1141"/>
              <a:gd name="T4" fmla="*/ 433388 w 667"/>
              <a:gd name="T5" fmla="*/ 1182687 h 1141"/>
              <a:gd name="T6" fmla="*/ 131763 w 667"/>
              <a:gd name="T7" fmla="*/ 676275 h 1141"/>
              <a:gd name="T8" fmla="*/ 60325 w 667"/>
              <a:gd name="T9" fmla="*/ 482600 h 1141"/>
              <a:gd name="T10" fmla="*/ 60325 w 667"/>
              <a:gd name="T11" fmla="*/ 301625 h 1141"/>
              <a:gd name="T12" fmla="*/ 131763 w 667"/>
              <a:gd name="T13" fmla="*/ 157162 h 1141"/>
              <a:gd name="T14" fmla="*/ 228600 w 667"/>
              <a:gd name="T15" fmla="*/ 84137 h 1141"/>
              <a:gd name="T16" fmla="*/ 373063 w 667"/>
              <a:gd name="T17" fmla="*/ 49212 h 1141"/>
              <a:gd name="T18" fmla="*/ 504825 w 667"/>
              <a:gd name="T19" fmla="*/ 84137 h 1141"/>
              <a:gd name="T20" fmla="*/ 638175 w 667"/>
              <a:gd name="T21" fmla="*/ 230187 h 1141"/>
              <a:gd name="T22" fmla="*/ 709613 w 667"/>
              <a:gd name="T23" fmla="*/ 387350 h 1141"/>
              <a:gd name="T24" fmla="*/ 769938 w 667"/>
              <a:gd name="T25" fmla="*/ 869950 h 1141"/>
              <a:gd name="T26" fmla="*/ 806450 w 667"/>
              <a:gd name="T27" fmla="*/ 1171575 h 1141"/>
              <a:gd name="T28" fmla="*/ 866775 w 667"/>
              <a:gd name="T29" fmla="*/ 1363662 h 1141"/>
              <a:gd name="T30" fmla="*/ 1022350 w 667"/>
              <a:gd name="T31" fmla="*/ 1701800 h 1141"/>
              <a:gd name="T32" fmla="*/ 625475 w 667"/>
              <a:gd name="T33" fmla="*/ 1762125 h 1141"/>
              <a:gd name="T34" fmla="*/ 649288 w 667"/>
              <a:gd name="T35" fmla="*/ 1785937 h 1141"/>
              <a:gd name="T36" fmla="*/ 638175 w 667"/>
              <a:gd name="T37" fmla="*/ 1811337 h 1141"/>
              <a:gd name="T38" fmla="*/ 1046163 w 667"/>
              <a:gd name="T39" fmla="*/ 1690687 h 1141"/>
              <a:gd name="T40" fmla="*/ 950913 w 667"/>
              <a:gd name="T41" fmla="*/ 1460500 h 1141"/>
              <a:gd name="T42" fmla="*/ 866775 w 667"/>
              <a:gd name="T43" fmla="*/ 1219200 h 1141"/>
              <a:gd name="T44" fmla="*/ 806450 w 667"/>
              <a:gd name="T45" fmla="*/ 723900 h 1141"/>
              <a:gd name="T46" fmla="*/ 769938 w 667"/>
              <a:gd name="T47" fmla="*/ 422275 h 1141"/>
              <a:gd name="T48" fmla="*/ 709613 w 667"/>
              <a:gd name="T49" fmla="*/ 265112 h 1141"/>
              <a:gd name="T50" fmla="*/ 588963 w 667"/>
              <a:gd name="T51" fmla="*/ 96837 h 1141"/>
              <a:gd name="T52" fmla="*/ 493713 w 667"/>
              <a:gd name="T53" fmla="*/ 23812 h 1141"/>
              <a:gd name="T54" fmla="*/ 373063 w 667"/>
              <a:gd name="T55" fmla="*/ 0 h 1141"/>
              <a:gd name="T56" fmla="*/ 204788 w 667"/>
              <a:gd name="T57" fmla="*/ 49212 h 1141"/>
              <a:gd name="T58" fmla="*/ 84138 w 667"/>
              <a:gd name="T59" fmla="*/ 144462 h 1141"/>
              <a:gd name="T60" fmla="*/ 11113 w 667"/>
              <a:gd name="T61" fmla="*/ 314325 h 1141"/>
              <a:gd name="T62" fmla="*/ 11113 w 667"/>
              <a:gd name="T63" fmla="*/ 495300 h 1141"/>
              <a:gd name="T64" fmla="*/ 120650 w 667"/>
              <a:gd name="T65" fmla="*/ 749300 h 1141"/>
              <a:gd name="T66" fmla="*/ 420688 w 667"/>
              <a:gd name="T67" fmla="*/ 1255712 h 1141"/>
              <a:gd name="T68" fmla="*/ 528638 w 667"/>
              <a:gd name="T69" fmla="*/ 1497012 h 1141"/>
              <a:gd name="T70" fmla="*/ 588963 w 667"/>
              <a:gd name="T71" fmla="*/ 1751012 h 1141"/>
              <a:gd name="T72" fmla="*/ 601663 w 667"/>
              <a:gd name="T73" fmla="*/ 1785937 h 1141"/>
              <a:gd name="T74" fmla="*/ 638175 w 667"/>
              <a:gd name="T75" fmla="*/ 1811337 h 1141"/>
              <a:gd name="T76" fmla="*/ 625475 w 667"/>
              <a:gd name="T77" fmla="*/ 1785937 h 1141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667" h="1141">
                <a:moveTo>
                  <a:pt x="394" y="1125"/>
                </a:moveTo>
                <a:lnTo>
                  <a:pt x="409" y="1125"/>
                </a:lnTo>
                <a:lnTo>
                  <a:pt x="386" y="1027"/>
                </a:lnTo>
                <a:lnTo>
                  <a:pt x="364" y="935"/>
                </a:lnTo>
                <a:lnTo>
                  <a:pt x="333" y="852"/>
                </a:lnTo>
                <a:lnTo>
                  <a:pt x="273" y="745"/>
                </a:lnTo>
                <a:lnTo>
                  <a:pt x="144" y="525"/>
                </a:lnTo>
                <a:lnTo>
                  <a:pt x="83" y="426"/>
                </a:lnTo>
                <a:lnTo>
                  <a:pt x="45" y="350"/>
                </a:lnTo>
                <a:lnTo>
                  <a:pt x="38" y="304"/>
                </a:lnTo>
                <a:lnTo>
                  <a:pt x="30" y="251"/>
                </a:lnTo>
                <a:lnTo>
                  <a:pt x="38" y="190"/>
                </a:lnTo>
                <a:lnTo>
                  <a:pt x="68" y="122"/>
                </a:lnTo>
                <a:lnTo>
                  <a:pt x="83" y="99"/>
                </a:lnTo>
                <a:lnTo>
                  <a:pt x="113" y="76"/>
                </a:lnTo>
                <a:lnTo>
                  <a:pt x="144" y="53"/>
                </a:lnTo>
                <a:lnTo>
                  <a:pt x="182" y="38"/>
                </a:lnTo>
                <a:lnTo>
                  <a:pt x="235" y="31"/>
                </a:lnTo>
                <a:lnTo>
                  <a:pt x="273" y="38"/>
                </a:lnTo>
                <a:lnTo>
                  <a:pt x="318" y="53"/>
                </a:lnTo>
                <a:lnTo>
                  <a:pt x="364" y="99"/>
                </a:lnTo>
                <a:lnTo>
                  <a:pt x="402" y="145"/>
                </a:lnTo>
                <a:lnTo>
                  <a:pt x="432" y="198"/>
                </a:lnTo>
                <a:lnTo>
                  <a:pt x="447" y="244"/>
                </a:lnTo>
                <a:lnTo>
                  <a:pt x="455" y="282"/>
                </a:lnTo>
                <a:lnTo>
                  <a:pt x="485" y="548"/>
                </a:lnTo>
                <a:lnTo>
                  <a:pt x="500" y="685"/>
                </a:lnTo>
                <a:lnTo>
                  <a:pt x="508" y="738"/>
                </a:lnTo>
                <a:lnTo>
                  <a:pt x="515" y="776"/>
                </a:lnTo>
                <a:lnTo>
                  <a:pt x="546" y="859"/>
                </a:lnTo>
                <a:lnTo>
                  <a:pt x="629" y="1080"/>
                </a:lnTo>
                <a:lnTo>
                  <a:pt x="644" y="1072"/>
                </a:lnTo>
                <a:lnTo>
                  <a:pt x="637" y="1057"/>
                </a:lnTo>
                <a:lnTo>
                  <a:pt x="394" y="1110"/>
                </a:lnTo>
                <a:lnTo>
                  <a:pt x="394" y="1118"/>
                </a:lnTo>
                <a:lnTo>
                  <a:pt x="409" y="1125"/>
                </a:lnTo>
                <a:lnTo>
                  <a:pt x="402" y="1125"/>
                </a:lnTo>
                <a:lnTo>
                  <a:pt x="402" y="1141"/>
                </a:lnTo>
                <a:lnTo>
                  <a:pt x="667" y="1080"/>
                </a:lnTo>
                <a:lnTo>
                  <a:pt x="659" y="1065"/>
                </a:lnTo>
                <a:lnTo>
                  <a:pt x="652" y="1057"/>
                </a:lnTo>
                <a:lnTo>
                  <a:pt x="599" y="920"/>
                </a:lnTo>
                <a:lnTo>
                  <a:pt x="568" y="837"/>
                </a:lnTo>
                <a:lnTo>
                  <a:pt x="546" y="768"/>
                </a:lnTo>
                <a:lnTo>
                  <a:pt x="538" y="730"/>
                </a:lnTo>
                <a:lnTo>
                  <a:pt x="508" y="456"/>
                </a:lnTo>
                <a:lnTo>
                  <a:pt x="493" y="320"/>
                </a:lnTo>
                <a:lnTo>
                  <a:pt x="485" y="266"/>
                </a:lnTo>
                <a:lnTo>
                  <a:pt x="477" y="236"/>
                </a:lnTo>
                <a:lnTo>
                  <a:pt x="447" y="167"/>
                </a:lnTo>
                <a:lnTo>
                  <a:pt x="417" y="114"/>
                </a:lnTo>
                <a:lnTo>
                  <a:pt x="371" y="61"/>
                </a:lnTo>
                <a:lnTo>
                  <a:pt x="341" y="38"/>
                </a:lnTo>
                <a:lnTo>
                  <a:pt x="311" y="15"/>
                </a:lnTo>
                <a:lnTo>
                  <a:pt x="273" y="8"/>
                </a:lnTo>
                <a:lnTo>
                  <a:pt x="235" y="0"/>
                </a:lnTo>
                <a:lnTo>
                  <a:pt x="174" y="8"/>
                </a:lnTo>
                <a:lnTo>
                  <a:pt x="129" y="31"/>
                </a:lnTo>
                <a:lnTo>
                  <a:pt x="91" y="53"/>
                </a:lnTo>
                <a:lnTo>
                  <a:pt x="53" y="91"/>
                </a:lnTo>
                <a:lnTo>
                  <a:pt x="22" y="145"/>
                </a:lnTo>
                <a:lnTo>
                  <a:pt x="7" y="198"/>
                </a:lnTo>
                <a:lnTo>
                  <a:pt x="0" y="251"/>
                </a:lnTo>
                <a:lnTo>
                  <a:pt x="7" y="312"/>
                </a:lnTo>
                <a:lnTo>
                  <a:pt x="22" y="358"/>
                </a:lnTo>
                <a:lnTo>
                  <a:pt x="76" y="472"/>
                </a:lnTo>
                <a:lnTo>
                  <a:pt x="204" y="692"/>
                </a:lnTo>
                <a:lnTo>
                  <a:pt x="265" y="791"/>
                </a:lnTo>
                <a:lnTo>
                  <a:pt x="303" y="859"/>
                </a:lnTo>
                <a:lnTo>
                  <a:pt x="333" y="943"/>
                </a:lnTo>
                <a:lnTo>
                  <a:pt x="356" y="1034"/>
                </a:lnTo>
                <a:lnTo>
                  <a:pt x="371" y="1103"/>
                </a:lnTo>
                <a:lnTo>
                  <a:pt x="379" y="1118"/>
                </a:lnTo>
                <a:lnTo>
                  <a:pt x="379" y="1125"/>
                </a:lnTo>
                <a:lnTo>
                  <a:pt x="386" y="1141"/>
                </a:lnTo>
                <a:lnTo>
                  <a:pt x="402" y="1141"/>
                </a:lnTo>
                <a:lnTo>
                  <a:pt x="402" y="1125"/>
                </a:lnTo>
                <a:lnTo>
                  <a:pt x="394" y="1125"/>
                </a:lnTo>
                <a:close/>
              </a:path>
            </a:pathLst>
          </a:custGeom>
          <a:solidFill>
            <a:srgbClr val="5A3D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08" name="Freeform 4"/>
          <p:cNvSpPr>
            <a:spLocks/>
          </p:cNvSpPr>
          <p:nvPr/>
        </p:nvSpPr>
        <p:spPr bwMode="auto">
          <a:xfrm>
            <a:off x="4429125" y="2054225"/>
            <a:ext cx="3033713" cy="2981325"/>
          </a:xfrm>
          <a:custGeom>
            <a:avLst/>
            <a:gdLst>
              <a:gd name="T0" fmla="*/ 361950 w 1911"/>
              <a:gd name="T1" fmla="*/ 2981325 h 1878"/>
              <a:gd name="T2" fmla="*/ 338138 w 1911"/>
              <a:gd name="T3" fmla="*/ 2776538 h 1878"/>
              <a:gd name="T4" fmla="*/ 265113 w 1911"/>
              <a:gd name="T5" fmla="*/ 2244725 h 1878"/>
              <a:gd name="T6" fmla="*/ 157163 w 1911"/>
              <a:gd name="T7" fmla="*/ 1604963 h 1878"/>
              <a:gd name="T8" fmla="*/ 85725 w 1911"/>
              <a:gd name="T9" fmla="*/ 1266825 h 1878"/>
              <a:gd name="T10" fmla="*/ 12700 w 1911"/>
              <a:gd name="T11" fmla="*/ 954088 h 1878"/>
              <a:gd name="T12" fmla="*/ 0 w 1911"/>
              <a:gd name="T13" fmla="*/ 904875 h 1878"/>
              <a:gd name="T14" fmla="*/ 0 w 1911"/>
              <a:gd name="T15" fmla="*/ 844550 h 1878"/>
              <a:gd name="T16" fmla="*/ 25400 w 1911"/>
              <a:gd name="T17" fmla="*/ 723900 h 1878"/>
              <a:gd name="T18" fmla="*/ 73025 w 1911"/>
              <a:gd name="T19" fmla="*/ 592138 h 1878"/>
              <a:gd name="T20" fmla="*/ 169863 w 1911"/>
              <a:gd name="T21" fmla="*/ 471488 h 1878"/>
              <a:gd name="T22" fmla="*/ 288925 w 1911"/>
              <a:gd name="T23" fmla="*/ 350838 h 1878"/>
              <a:gd name="T24" fmla="*/ 446088 w 1911"/>
              <a:gd name="T25" fmla="*/ 228600 h 1878"/>
              <a:gd name="T26" fmla="*/ 627063 w 1911"/>
              <a:gd name="T27" fmla="*/ 133350 h 1878"/>
              <a:gd name="T28" fmla="*/ 831850 w 1911"/>
              <a:gd name="T29" fmla="*/ 47625 h 1878"/>
              <a:gd name="T30" fmla="*/ 952500 w 1911"/>
              <a:gd name="T31" fmla="*/ 23813 h 1878"/>
              <a:gd name="T32" fmla="*/ 1060450 w 1911"/>
              <a:gd name="T33" fmla="*/ 0 h 1878"/>
              <a:gd name="T34" fmla="*/ 1168400 w 1911"/>
              <a:gd name="T35" fmla="*/ 0 h 1878"/>
              <a:gd name="T36" fmla="*/ 1265238 w 1911"/>
              <a:gd name="T37" fmla="*/ 0 h 1878"/>
              <a:gd name="T38" fmla="*/ 1444625 w 1911"/>
              <a:gd name="T39" fmla="*/ 23813 h 1878"/>
              <a:gd name="T40" fmla="*/ 1601788 w 1911"/>
              <a:gd name="T41" fmla="*/ 84138 h 1878"/>
              <a:gd name="T42" fmla="*/ 1733550 w 1911"/>
              <a:gd name="T43" fmla="*/ 157163 h 1878"/>
              <a:gd name="T44" fmla="*/ 1843088 w 1911"/>
              <a:gd name="T45" fmla="*/ 241300 h 1878"/>
              <a:gd name="T46" fmla="*/ 1914525 w 1911"/>
              <a:gd name="T47" fmla="*/ 338138 h 1878"/>
              <a:gd name="T48" fmla="*/ 1963738 w 1911"/>
              <a:gd name="T49" fmla="*/ 446088 h 1878"/>
              <a:gd name="T50" fmla="*/ 2095500 w 1911"/>
              <a:gd name="T51" fmla="*/ 747713 h 1878"/>
              <a:gd name="T52" fmla="*/ 2252663 w 1911"/>
              <a:gd name="T53" fmla="*/ 1074738 h 1878"/>
              <a:gd name="T54" fmla="*/ 2432050 w 1911"/>
              <a:gd name="T55" fmla="*/ 1376363 h 1878"/>
              <a:gd name="T56" fmla="*/ 2600325 w 1911"/>
              <a:gd name="T57" fmla="*/ 1665288 h 1878"/>
              <a:gd name="T58" fmla="*/ 2914650 w 1911"/>
              <a:gd name="T59" fmla="*/ 2076450 h 1878"/>
              <a:gd name="T60" fmla="*/ 3033713 w 1911"/>
              <a:gd name="T61" fmla="*/ 2244725 h 1878"/>
              <a:gd name="T62" fmla="*/ 361950 w 1911"/>
              <a:gd name="T63" fmla="*/ 2981325 h 187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911" h="1878">
                <a:moveTo>
                  <a:pt x="228" y="1878"/>
                </a:moveTo>
                <a:lnTo>
                  <a:pt x="213" y="1749"/>
                </a:lnTo>
                <a:lnTo>
                  <a:pt x="167" y="1414"/>
                </a:lnTo>
                <a:lnTo>
                  <a:pt x="99" y="1011"/>
                </a:lnTo>
                <a:lnTo>
                  <a:pt x="54" y="798"/>
                </a:lnTo>
                <a:lnTo>
                  <a:pt x="8" y="601"/>
                </a:lnTo>
                <a:lnTo>
                  <a:pt x="0" y="570"/>
                </a:lnTo>
                <a:lnTo>
                  <a:pt x="0" y="532"/>
                </a:lnTo>
                <a:lnTo>
                  <a:pt x="16" y="456"/>
                </a:lnTo>
                <a:lnTo>
                  <a:pt x="46" y="373"/>
                </a:lnTo>
                <a:lnTo>
                  <a:pt x="107" y="297"/>
                </a:lnTo>
                <a:lnTo>
                  <a:pt x="182" y="221"/>
                </a:lnTo>
                <a:lnTo>
                  <a:pt x="281" y="144"/>
                </a:lnTo>
                <a:lnTo>
                  <a:pt x="395" y="84"/>
                </a:lnTo>
                <a:lnTo>
                  <a:pt x="524" y="30"/>
                </a:lnTo>
                <a:lnTo>
                  <a:pt x="600" y="15"/>
                </a:lnTo>
                <a:lnTo>
                  <a:pt x="668" y="0"/>
                </a:lnTo>
                <a:lnTo>
                  <a:pt x="736" y="0"/>
                </a:lnTo>
                <a:lnTo>
                  <a:pt x="797" y="0"/>
                </a:lnTo>
                <a:lnTo>
                  <a:pt x="910" y="15"/>
                </a:lnTo>
                <a:lnTo>
                  <a:pt x="1009" y="53"/>
                </a:lnTo>
                <a:lnTo>
                  <a:pt x="1092" y="99"/>
                </a:lnTo>
                <a:lnTo>
                  <a:pt x="1161" y="152"/>
                </a:lnTo>
                <a:lnTo>
                  <a:pt x="1206" y="213"/>
                </a:lnTo>
                <a:lnTo>
                  <a:pt x="1237" y="281"/>
                </a:lnTo>
                <a:lnTo>
                  <a:pt x="1320" y="471"/>
                </a:lnTo>
                <a:lnTo>
                  <a:pt x="1419" y="677"/>
                </a:lnTo>
                <a:lnTo>
                  <a:pt x="1532" y="867"/>
                </a:lnTo>
                <a:lnTo>
                  <a:pt x="1638" y="1049"/>
                </a:lnTo>
                <a:lnTo>
                  <a:pt x="1836" y="1308"/>
                </a:lnTo>
                <a:lnTo>
                  <a:pt x="1911" y="1414"/>
                </a:lnTo>
                <a:lnTo>
                  <a:pt x="228" y="1878"/>
                </a:lnTo>
                <a:close/>
              </a:path>
            </a:pathLst>
          </a:custGeom>
          <a:solidFill>
            <a:srgbClr val="FFB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09" name="Freeform 5"/>
          <p:cNvSpPr>
            <a:spLocks/>
          </p:cNvSpPr>
          <p:nvPr/>
        </p:nvSpPr>
        <p:spPr bwMode="auto">
          <a:xfrm>
            <a:off x="4381500" y="2006600"/>
            <a:ext cx="3117850" cy="3041650"/>
          </a:xfrm>
          <a:custGeom>
            <a:avLst/>
            <a:gdLst>
              <a:gd name="T0" fmla="*/ 433388 w 1964"/>
              <a:gd name="T1" fmla="*/ 2811463 h 1916"/>
              <a:gd name="T2" fmla="*/ 252413 w 1964"/>
              <a:gd name="T3" fmla="*/ 1641475 h 1916"/>
              <a:gd name="T4" fmla="*/ 96838 w 1964"/>
              <a:gd name="T5" fmla="*/ 989013 h 1916"/>
              <a:gd name="T6" fmla="*/ 96838 w 1964"/>
              <a:gd name="T7" fmla="*/ 820738 h 1916"/>
              <a:gd name="T8" fmla="*/ 180975 w 1964"/>
              <a:gd name="T9" fmla="*/ 627063 h 1916"/>
              <a:gd name="T10" fmla="*/ 312738 w 1964"/>
              <a:gd name="T11" fmla="*/ 469900 h 1916"/>
              <a:gd name="T12" fmla="*/ 506413 w 1964"/>
              <a:gd name="T13" fmla="*/ 312738 h 1916"/>
              <a:gd name="T14" fmla="*/ 758825 w 1964"/>
              <a:gd name="T15" fmla="*/ 192088 h 1916"/>
              <a:gd name="T16" fmla="*/ 1084263 w 1964"/>
              <a:gd name="T17" fmla="*/ 95250 h 1916"/>
              <a:gd name="T18" fmla="*/ 1397000 w 1964"/>
              <a:gd name="T19" fmla="*/ 95250 h 1916"/>
              <a:gd name="T20" fmla="*/ 1649413 w 1964"/>
              <a:gd name="T21" fmla="*/ 168275 h 1916"/>
              <a:gd name="T22" fmla="*/ 1830388 w 1964"/>
              <a:gd name="T23" fmla="*/ 288925 h 1916"/>
              <a:gd name="T24" fmla="*/ 1938338 w 1964"/>
              <a:gd name="T25" fmla="*/ 433388 h 1916"/>
              <a:gd name="T26" fmla="*/ 2106613 w 1964"/>
              <a:gd name="T27" fmla="*/ 820738 h 1916"/>
              <a:gd name="T28" fmla="*/ 2395538 w 1964"/>
              <a:gd name="T29" fmla="*/ 1374775 h 1916"/>
              <a:gd name="T30" fmla="*/ 2781300 w 1964"/>
              <a:gd name="T31" fmla="*/ 1979613 h 1916"/>
              <a:gd name="T32" fmla="*/ 3046413 w 1964"/>
              <a:gd name="T33" fmla="*/ 2316163 h 1916"/>
              <a:gd name="T34" fmla="*/ 2962275 w 1964"/>
              <a:gd name="T35" fmla="*/ 2063750 h 1916"/>
              <a:gd name="T36" fmla="*/ 2492375 w 1964"/>
              <a:gd name="T37" fmla="*/ 1374775 h 1916"/>
              <a:gd name="T38" fmla="*/ 2179638 w 1964"/>
              <a:gd name="T39" fmla="*/ 771525 h 1916"/>
              <a:gd name="T40" fmla="*/ 2011363 w 1964"/>
              <a:gd name="T41" fmla="*/ 385763 h 1916"/>
              <a:gd name="T42" fmla="*/ 1901825 w 1964"/>
              <a:gd name="T43" fmla="*/ 241300 h 1916"/>
              <a:gd name="T44" fmla="*/ 1757363 w 1964"/>
              <a:gd name="T45" fmla="*/ 131763 h 1916"/>
              <a:gd name="T46" fmla="*/ 1589088 w 1964"/>
              <a:gd name="T47" fmla="*/ 60325 h 1916"/>
              <a:gd name="T48" fmla="*/ 1373188 w 1964"/>
              <a:gd name="T49" fmla="*/ 11113 h 1916"/>
              <a:gd name="T50" fmla="*/ 1071563 w 1964"/>
              <a:gd name="T51" fmla="*/ 11113 h 1916"/>
              <a:gd name="T52" fmla="*/ 674688 w 1964"/>
              <a:gd name="T53" fmla="*/ 131763 h 1916"/>
              <a:gd name="T54" fmla="*/ 349250 w 1964"/>
              <a:gd name="T55" fmla="*/ 325438 h 1916"/>
              <a:gd name="T56" fmla="*/ 133350 w 1964"/>
              <a:gd name="T57" fmla="*/ 554038 h 1916"/>
              <a:gd name="T58" fmla="*/ 12700 w 1964"/>
              <a:gd name="T59" fmla="*/ 795338 h 1916"/>
              <a:gd name="T60" fmla="*/ 12700 w 1964"/>
              <a:gd name="T61" fmla="*/ 1012825 h 1916"/>
              <a:gd name="T62" fmla="*/ 168275 w 1964"/>
              <a:gd name="T63" fmla="*/ 1665288 h 1916"/>
              <a:gd name="T64" fmla="*/ 349250 w 1964"/>
              <a:gd name="T65" fmla="*/ 2824163 h 1916"/>
              <a:gd name="T66" fmla="*/ 361950 w 1964"/>
              <a:gd name="T67" fmla="*/ 3016250 h 1916"/>
              <a:gd name="T68" fmla="*/ 446088 w 1964"/>
              <a:gd name="T69" fmla="*/ 3028950 h 191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964" h="1916">
                <a:moveTo>
                  <a:pt x="281" y="1908"/>
                </a:moveTo>
                <a:lnTo>
                  <a:pt x="273" y="1771"/>
                </a:lnTo>
                <a:lnTo>
                  <a:pt x="228" y="1444"/>
                </a:lnTo>
                <a:lnTo>
                  <a:pt x="159" y="1034"/>
                </a:lnTo>
                <a:lnTo>
                  <a:pt x="114" y="821"/>
                </a:lnTo>
                <a:lnTo>
                  <a:pt x="61" y="623"/>
                </a:lnTo>
                <a:lnTo>
                  <a:pt x="53" y="577"/>
                </a:lnTo>
                <a:lnTo>
                  <a:pt x="61" y="517"/>
                </a:lnTo>
                <a:lnTo>
                  <a:pt x="84" y="448"/>
                </a:lnTo>
                <a:lnTo>
                  <a:pt x="114" y="395"/>
                </a:lnTo>
                <a:lnTo>
                  <a:pt x="152" y="342"/>
                </a:lnTo>
                <a:lnTo>
                  <a:pt x="197" y="296"/>
                </a:lnTo>
                <a:lnTo>
                  <a:pt x="258" y="243"/>
                </a:lnTo>
                <a:lnTo>
                  <a:pt x="319" y="197"/>
                </a:lnTo>
                <a:lnTo>
                  <a:pt x="394" y="159"/>
                </a:lnTo>
                <a:lnTo>
                  <a:pt x="478" y="121"/>
                </a:lnTo>
                <a:lnTo>
                  <a:pt x="561" y="91"/>
                </a:lnTo>
                <a:lnTo>
                  <a:pt x="683" y="60"/>
                </a:lnTo>
                <a:lnTo>
                  <a:pt x="789" y="53"/>
                </a:lnTo>
                <a:lnTo>
                  <a:pt x="880" y="60"/>
                </a:lnTo>
                <a:lnTo>
                  <a:pt x="963" y="76"/>
                </a:lnTo>
                <a:lnTo>
                  <a:pt x="1039" y="106"/>
                </a:lnTo>
                <a:lnTo>
                  <a:pt x="1100" y="144"/>
                </a:lnTo>
                <a:lnTo>
                  <a:pt x="1153" y="182"/>
                </a:lnTo>
                <a:lnTo>
                  <a:pt x="1191" y="228"/>
                </a:lnTo>
                <a:lnTo>
                  <a:pt x="1221" y="273"/>
                </a:lnTo>
                <a:lnTo>
                  <a:pt x="1244" y="319"/>
                </a:lnTo>
                <a:lnTo>
                  <a:pt x="1327" y="517"/>
                </a:lnTo>
                <a:lnTo>
                  <a:pt x="1426" y="714"/>
                </a:lnTo>
                <a:lnTo>
                  <a:pt x="1509" y="866"/>
                </a:lnTo>
                <a:lnTo>
                  <a:pt x="1593" y="1003"/>
                </a:lnTo>
                <a:lnTo>
                  <a:pt x="1752" y="1247"/>
                </a:lnTo>
                <a:lnTo>
                  <a:pt x="1873" y="1399"/>
                </a:lnTo>
                <a:lnTo>
                  <a:pt x="1919" y="1459"/>
                </a:lnTo>
                <a:lnTo>
                  <a:pt x="1964" y="1429"/>
                </a:lnTo>
                <a:lnTo>
                  <a:pt x="1866" y="1300"/>
                </a:lnTo>
                <a:lnTo>
                  <a:pt x="1684" y="1041"/>
                </a:lnTo>
                <a:lnTo>
                  <a:pt x="1570" y="866"/>
                </a:lnTo>
                <a:lnTo>
                  <a:pt x="1464" y="676"/>
                </a:lnTo>
                <a:lnTo>
                  <a:pt x="1373" y="486"/>
                </a:lnTo>
                <a:lnTo>
                  <a:pt x="1297" y="296"/>
                </a:lnTo>
                <a:lnTo>
                  <a:pt x="1267" y="243"/>
                </a:lnTo>
                <a:lnTo>
                  <a:pt x="1236" y="190"/>
                </a:lnTo>
                <a:lnTo>
                  <a:pt x="1198" y="152"/>
                </a:lnTo>
                <a:lnTo>
                  <a:pt x="1160" y="121"/>
                </a:lnTo>
                <a:lnTo>
                  <a:pt x="1107" y="83"/>
                </a:lnTo>
                <a:lnTo>
                  <a:pt x="1062" y="60"/>
                </a:lnTo>
                <a:lnTo>
                  <a:pt x="1001" y="38"/>
                </a:lnTo>
                <a:lnTo>
                  <a:pt x="933" y="15"/>
                </a:lnTo>
                <a:lnTo>
                  <a:pt x="865" y="7"/>
                </a:lnTo>
                <a:lnTo>
                  <a:pt x="789" y="0"/>
                </a:lnTo>
                <a:lnTo>
                  <a:pt x="675" y="7"/>
                </a:lnTo>
                <a:lnTo>
                  <a:pt x="546" y="38"/>
                </a:lnTo>
                <a:lnTo>
                  <a:pt x="425" y="83"/>
                </a:lnTo>
                <a:lnTo>
                  <a:pt x="319" y="136"/>
                </a:lnTo>
                <a:lnTo>
                  <a:pt x="220" y="205"/>
                </a:lnTo>
                <a:lnTo>
                  <a:pt x="144" y="273"/>
                </a:lnTo>
                <a:lnTo>
                  <a:pt x="84" y="349"/>
                </a:lnTo>
                <a:lnTo>
                  <a:pt x="38" y="425"/>
                </a:lnTo>
                <a:lnTo>
                  <a:pt x="8" y="501"/>
                </a:lnTo>
                <a:lnTo>
                  <a:pt x="0" y="577"/>
                </a:lnTo>
                <a:lnTo>
                  <a:pt x="8" y="638"/>
                </a:lnTo>
                <a:lnTo>
                  <a:pt x="61" y="836"/>
                </a:lnTo>
                <a:lnTo>
                  <a:pt x="106" y="1049"/>
                </a:lnTo>
                <a:lnTo>
                  <a:pt x="175" y="1452"/>
                </a:lnTo>
                <a:lnTo>
                  <a:pt x="220" y="1779"/>
                </a:lnTo>
                <a:lnTo>
                  <a:pt x="228" y="1878"/>
                </a:lnTo>
                <a:lnTo>
                  <a:pt x="228" y="1900"/>
                </a:lnTo>
                <a:lnTo>
                  <a:pt x="235" y="1916"/>
                </a:lnTo>
                <a:lnTo>
                  <a:pt x="281" y="1908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0" name="Freeform 6"/>
          <p:cNvSpPr>
            <a:spLocks/>
          </p:cNvSpPr>
          <p:nvPr/>
        </p:nvSpPr>
        <p:spPr bwMode="auto">
          <a:xfrm>
            <a:off x="4706938" y="3949700"/>
            <a:ext cx="2876550" cy="1617663"/>
          </a:xfrm>
          <a:custGeom>
            <a:avLst/>
            <a:gdLst>
              <a:gd name="T0" fmla="*/ 11113 w 1812"/>
              <a:gd name="T1" fmla="*/ 989013 h 1019"/>
              <a:gd name="T2" fmla="*/ 0 w 1812"/>
              <a:gd name="T3" fmla="*/ 1062038 h 1019"/>
              <a:gd name="T4" fmla="*/ 11113 w 1812"/>
              <a:gd name="T5" fmla="*/ 1122363 h 1019"/>
              <a:gd name="T6" fmla="*/ 47625 w 1812"/>
              <a:gd name="T7" fmla="*/ 1243013 h 1019"/>
              <a:gd name="T8" fmla="*/ 96838 w 1812"/>
              <a:gd name="T9" fmla="*/ 1363663 h 1019"/>
              <a:gd name="T10" fmla="*/ 120650 w 1812"/>
              <a:gd name="T11" fmla="*/ 1411288 h 1019"/>
              <a:gd name="T12" fmla="*/ 155575 w 1812"/>
              <a:gd name="T13" fmla="*/ 1460500 h 1019"/>
              <a:gd name="T14" fmla="*/ 204788 w 1812"/>
              <a:gd name="T15" fmla="*/ 1508125 h 1019"/>
              <a:gd name="T16" fmla="*/ 265113 w 1812"/>
              <a:gd name="T17" fmla="*/ 1544638 h 1019"/>
              <a:gd name="T18" fmla="*/ 336550 w 1812"/>
              <a:gd name="T19" fmla="*/ 1581150 h 1019"/>
              <a:gd name="T20" fmla="*/ 409575 w 1812"/>
              <a:gd name="T21" fmla="*/ 1604963 h 1019"/>
              <a:gd name="T22" fmla="*/ 504825 w 1812"/>
              <a:gd name="T23" fmla="*/ 1617663 h 1019"/>
              <a:gd name="T24" fmla="*/ 614363 w 1812"/>
              <a:gd name="T25" fmla="*/ 1617663 h 1019"/>
              <a:gd name="T26" fmla="*/ 746125 w 1812"/>
              <a:gd name="T27" fmla="*/ 1617663 h 1019"/>
              <a:gd name="T28" fmla="*/ 890588 w 1812"/>
              <a:gd name="T29" fmla="*/ 1592263 h 1019"/>
              <a:gd name="T30" fmla="*/ 1058863 w 1812"/>
              <a:gd name="T31" fmla="*/ 1568450 h 1019"/>
              <a:gd name="T32" fmla="*/ 1239838 w 1812"/>
              <a:gd name="T33" fmla="*/ 1520825 h 1019"/>
              <a:gd name="T34" fmla="*/ 1685925 w 1812"/>
              <a:gd name="T35" fmla="*/ 1387475 h 1019"/>
              <a:gd name="T36" fmla="*/ 1914525 w 1812"/>
              <a:gd name="T37" fmla="*/ 1303338 h 1019"/>
              <a:gd name="T38" fmla="*/ 2119313 w 1812"/>
              <a:gd name="T39" fmla="*/ 1219200 h 1019"/>
              <a:gd name="T40" fmla="*/ 2298700 w 1812"/>
              <a:gd name="T41" fmla="*/ 1133475 h 1019"/>
              <a:gd name="T42" fmla="*/ 2443163 w 1812"/>
              <a:gd name="T43" fmla="*/ 1062038 h 1019"/>
              <a:gd name="T44" fmla="*/ 2563813 w 1812"/>
              <a:gd name="T45" fmla="*/ 989013 h 1019"/>
              <a:gd name="T46" fmla="*/ 2660650 w 1812"/>
              <a:gd name="T47" fmla="*/ 917575 h 1019"/>
              <a:gd name="T48" fmla="*/ 2732088 w 1812"/>
              <a:gd name="T49" fmla="*/ 844550 h 1019"/>
              <a:gd name="T50" fmla="*/ 2792413 w 1812"/>
              <a:gd name="T51" fmla="*/ 784225 h 1019"/>
              <a:gd name="T52" fmla="*/ 2828925 w 1812"/>
              <a:gd name="T53" fmla="*/ 711200 h 1019"/>
              <a:gd name="T54" fmla="*/ 2852738 w 1812"/>
              <a:gd name="T55" fmla="*/ 650875 h 1019"/>
              <a:gd name="T56" fmla="*/ 2865438 w 1812"/>
              <a:gd name="T57" fmla="*/ 603250 h 1019"/>
              <a:gd name="T58" fmla="*/ 2876550 w 1812"/>
              <a:gd name="T59" fmla="*/ 554038 h 1019"/>
              <a:gd name="T60" fmla="*/ 2852738 w 1812"/>
              <a:gd name="T61" fmla="*/ 458788 h 1019"/>
              <a:gd name="T62" fmla="*/ 2828925 w 1812"/>
              <a:gd name="T63" fmla="*/ 385763 h 1019"/>
              <a:gd name="T64" fmla="*/ 2781300 w 1812"/>
              <a:gd name="T65" fmla="*/ 252413 h 1019"/>
              <a:gd name="T66" fmla="*/ 2744788 w 1812"/>
              <a:gd name="T67" fmla="*/ 192088 h 1019"/>
              <a:gd name="T68" fmla="*/ 2684463 w 1812"/>
              <a:gd name="T69" fmla="*/ 131763 h 1019"/>
              <a:gd name="T70" fmla="*/ 2576513 w 1812"/>
              <a:gd name="T71" fmla="*/ 71438 h 1019"/>
              <a:gd name="T72" fmla="*/ 2443163 w 1812"/>
              <a:gd name="T73" fmla="*/ 47625 h 1019"/>
              <a:gd name="T74" fmla="*/ 2298700 w 1812"/>
              <a:gd name="T75" fmla="*/ 11113 h 1019"/>
              <a:gd name="T76" fmla="*/ 2119313 w 1812"/>
              <a:gd name="T77" fmla="*/ 0 h 1019"/>
              <a:gd name="T78" fmla="*/ 1925638 w 1812"/>
              <a:gd name="T79" fmla="*/ 0 h 1019"/>
              <a:gd name="T80" fmla="*/ 1709738 w 1812"/>
              <a:gd name="T81" fmla="*/ 23813 h 1019"/>
              <a:gd name="T82" fmla="*/ 1468438 w 1812"/>
              <a:gd name="T83" fmla="*/ 71438 h 1019"/>
              <a:gd name="T84" fmla="*/ 1203325 w 1812"/>
              <a:gd name="T85" fmla="*/ 131763 h 1019"/>
              <a:gd name="T86" fmla="*/ 938213 w 1812"/>
              <a:gd name="T87" fmla="*/ 228600 h 1019"/>
              <a:gd name="T88" fmla="*/ 709613 w 1812"/>
              <a:gd name="T89" fmla="*/ 325438 h 1019"/>
              <a:gd name="T90" fmla="*/ 517525 w 1812"/>
              <a:gd name="T91" fmla="*/ 433388 h 1019"/>
              <a:gd name="T92" fmla="*/ 349250 w 1812"/>
              <a:gd name="T93" fmla="*/ 542925 h 1019"/>
              <a:gd name="T94" fmla="*/ 215900 w 1812"/>
              <a:gd name="T95" fmla="*/ 650875 h 1019"/>
              <a:gd name="T96" fmla="*/ 120650 w 1812"/>
              <a:gd name="T97" fmla="*/ 760413 h 1019"/>
              <a:gd name="T98" fmla="*/ 47625 w 1812"/>
              <a:gd name="T99" fmla="*/ 881063 h 1019"/>
              <a:gd name="T100" fmla="*/ 23813 w 1812"/>
              <a:gd name="T101" fmla="*/ 989013 h 1019"/>
              <a:gd name="T102" fmla="*/ 11113 w 1812"/>
              <a:gd name="T103" fmla="*/ 989013 h 101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812" h="1019">
                <a:moveTo>
                  <a:pt x="7" y="623"/>
                </a:moveTo>
                <a:lnTo>
                  <a:pt x="0" y="669"/>
                </a:lnTo>
                <a:lnTo>
                  <a:pt x="7" y="707"/>
                </a:lnTo>
                <a:lnTo>
                  <a:pt x="30" y="783"/>
                </a:lnTo>
                <a:lnTo>
                  <a:pt x="61" y="859"/>
                </a:lnTo>
                <a:lnTo>
                  <a:pt x="76" y="889"/>
                </a:lnTo>
                <a:lnTo>
                  <a:pt x="98" y="920"/>
                </a:lnTo>
                <a:lnTo>
                  <a:pt x="129" y="950"/>
                </a:lnTo>
                <a:lnTo>
                  <a:pt x="167" y="973"/>
                </a:lnTo>
                <a:lnTo>
                  <a:pt x="212" y="996"/>
                </a:lnTo>
                <a:lnTo>
                  <a:pt x="258" y="1011"/>
                </a:lnTo>
                <a:lnTo>
                  <a:pt x="318" y="1019"/>
                </a:lnTo>
                <a:lnTo>
                  <a:pt x="387" y="1019"/>
                </a:lnTo>
                <a:lnTo>
                  <a:pt x="470" y="1019"/>
                </a:lnTo>
                <a:lnTo>
                  <a:pt x="561" y="1003"/>
                </a:lnTo>
                <a:lnTo>
                  <a:pt x="667" y="988"/>
                </a:lnTo>
                <a:lnTo>
                  <a:pt x="781" y="958"/>
                </a:lnTo>
                <a:lnTo>
                  <a:pt x="1062" y="874"/>
                </a:lnTo>
                <a:lnTo>
                  <a:pt x="1206" y="821"/>
                </a:lnTo>
                <a:lnTo>
                  <a:pt x="1335" y="768"/>
                </a:lnTo>
                <a:lnTo>
                  <a:pt x="1448" y="714"/>
                </a:lnTo>
                <a:lnTo>
                  <a:pt x="1539" y="669"/>
                </a:lnTo>
                <a:lnTo>
                  <a:pt x="1615" y="623"/>
                </a:lnTo>
                <a:lnTo>
                  <a:pt x="1676" y="578"/>
                </a:lnTo>
                <a:lnTo>
                  <a:pt x="1721" y="532"/>
                </a:lnTo>
                <a:lnTo>
                  <a:pt x="1759" y="494"/>
                </a:lnTo>
                <a:lnTo>
                  <a:pt x="1782" y="448"/>
                </a:lnTo>
                <a:lnTo>
                  <a:pt x="1797" y="410"/>
                </a:lnTo>
                <a:lnTo>
                  <a:pt x="1805" y="380"/>
                </a:lnTo>
                <a:lnTo>
                  <a:pt x="1812" y="349"/>
                </a:lnTo>
                <a:lnTo>
                  <a:pt x="1797" y="289"/>
                </a:lnTo>
                <a:lnTo>
                  <a:pt x="1782" y="243"/>
                </a:lnTo>
                <a:lnTo>
                  <a:pt x="1752" y="159"/>
                </a:lnTo>
                <a:lnTo>
                  <a:pt x="1729" y="121"/>
                </a:lnTo>
                <a:lnTo>
                  <a:pt x="1691" y="83"/>
                </a:lnTo>
                <a:lnTo>
                  <a:pt x="1623" y="45"/>
                </a:lnTo>
                <a:lnTo>
                  <a:pt x="1539" y="30"/>
                </a:lnTo>
                <a:lnTo>
                  <a:pt x="1448" y="7"/>
                </a:lnTo>
                <a:lnTo>
                  <a:pt x="1335" y="0"/>
                </a:lnTo>
                <a:lnTo>
                  <a:pt x="1213" y="0"/>
                </a:lnTo>
                <a:lnTo>
                  <a:pt x="1077" y="15"/>
                </a:lnTo>
                <a:lnTo>
                  <a:pt x="925" y="45"/>
                </a:lnTo>
                <a:lnTo>
                  <a:pt x="758" y="83"/>
                </a:lnTo>
                <a:lnTo>
                  <a:pt x="591" y="144"/>
                </a:lnTo>
                <a:lnTo>
                  <a:pt x="447" y="205"/>
                </a:lnTo>
                <a:lnTo>
                  <a:pt x="326" y="273"/>
                </a:lnTo>
                <a:lnTo>
                  <a:pt x="220" y="342"/>
                </a:lnTo>
                <a:lnTo>
                  <a:pt x="136" y="410"/>
                </a:lnTo>
                <a:lnTo>
                  <a:pt x="76" y="479"/>
                </a:lnTo>
                <a:lnTo>
                  <a:pt x="30" y="555"/>
                </a:lnTo>
                <a:lnTo>
                  <a:pt x="15" y="623"/>
                </a:lnTo>
                <a:lnTo>
                  <a:pt x="7" y="623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1" name="Freeform 7"/>
          <p:cNvSpPr>
            <a:spLocks/>
          </p:cNvSpPr>
          <p:nvPr/>
        </p:nvSpPr>
        <p:spPr bwMode="auto">
          <a:xfrm>
            <a:off x="4683125" y="3925888"/>
            <a:ext cx="2924175" cy="1665287"/>
          </a:xfrm>
          <a:custGeom>
            <a:avLst/>
            <a:gdLst>
              <a:gd name="T0" fmla="*/ 11113 w 1842"/>
              <a:gd name="T1" fmla="*/ 1012825 h 1049"/>
              <a:gd name="T2" fmla="*/ 23813 w 1842"/>
              <a:gd name="T3" fmla="*/ 1169987 h 1049"/>
              <a:gd name="T4" fmla="*/ 71438 w 1842"/>
              <a:gd name="T5" fmla="*/ 1350962 h 1049"/>
              <a:gd name="T6" fmla="*/ 179388 w 1842"/>
              <a:gd name="T7" fmla="*/ 1520825 h 1049"/>
              <a:gd name="T8" fmla="*/ 288925 w 1842"/>
              <a:gd name="T9" fmla="*/ 1592262 h 1049"/>
              <a:gd name="T10" fmla="*/ 433388 w 1842"/>
              <a:gd name="T11" fmla="*/ 1652587 h 1049"/>
              <a:gd name="T12" fmla="*/ 638175 w 1842"/>
              <a:gd name="T13" fmla="*/ 1665287 h 1049"/>
              <a:gd name="T14" fmla="*/ 1082675 w 1842"/>
              <a:gd name="T15" fmla="*/ 1616075 h 1049"/>
              <a:gd name="T16" fmla="*/ 1709738 w 1842"/>
              <a:gd name="T17" fmla="*/ 1435100 h 1049"/>
              <a:gd name="T18" fmla="*/ 2322513 w 1842"/>
              <a:gd name="T19" fmla="*/ 1182687 h 1049"/>
              <a:gd name="T20" fmla="*/ 2695575 w 1842"/>
              <a:gd name="T21" fmla="*/ 952500 h 1049"/>
              <a:gd name="T22" fmla="*/ 2876550 w 1842"/>
              <a:gd name="T23" fmla="*/ 760412 h 1049"/>
              <a:gd name="T24" fmla="*/ 2924175 w 1842"/>
              <a:gd name="T25" fmla="*/ 577850 h 1049"/>
              <a:gd name="T26" fmla="*/ 2876550 w 1842"/>
              <a:gd name="T27" fmla="*/ 396875 h 1049"/>
              <a:gd name="T28" fmla="*/ 2876550 w 1842"/>
              <a:gd name="T29" fmla="*/ 396875 h 1049"/>
              <a:gd name="T30" fmla="*/ 2779713 w 1842"/>
              <a:gd name="T31" fmla="*/ 192087 h 1049"/>
              <a:gd name="T32" fmla="*/ 2600325 w 1842"/>
              <a:gd name="T33" fmla="*/ 95250 h 1049"/>
              <a:gd name="T34" fmla="*/ 2287588 w 1842"/>
              <a:gd name="T35" fmla="*/ 11112 h 1049"/>
              <a:gd name="T36" fmla="*/ 1901825 w 1842"/>
              <a:gd name="T37" fmla="*/ 11112 h 1049"/>
              <a:gd name="T38" fmla="*/ 1468438 w 1842"/>
              <a:gd name="T39" fmla="*/ 84137 h 1049"/>
              <a:gd name="T40" fmla="*/ 950913 w 1842"/>
              <a:gd name="T41" fmla="*/ 228600 h 1049"/>
              <a:gd name="T42" fmla="*/ 528638 w 1842"/>
              <a:gd name="T43" fmla="*/ 433387 h 1049"/>
              <a:gd name="T44" fmla="*/ 228600 w 1842"/>
              <a:gd name="T45" fmla="*/ 663575 h 1049"/>
              <a:gd name="T46" fmla="*/ 47625 w 1842"/>
              <a:gd name="T47" fmla="*/ 892175 h 1049"/>
              <a:gd name="T48" fmla="*/ 23813 w 1842"/>
              <a:gd name="T49" fmla="*/ 1012825 h 1049"/>
              <a:gd name="T50" fmla="*/ 95250 w 1842"/>
              <a:gd name="T51" fmla="*/ 915987 h 1049"/>
              <a:gd name="T52" fmla="*/ 228600 w 1842"/>
              <a:gd name="T53" fmla="*/ 723900 h 1049"/>
              <a:gd name="T54" fmla="*/ 420688 w 1842"/>
              <a:gd name="T55" fmla="*/ 554037 h 1049"/>
              <a:gd name="T56" fmla="*/ 685800 w 1842"/>
              <a:gd name="T57" fmla="*/ 396875 h 1049"/>
              <a:gd name="T58" fmla="*/ 1035050 w 1842"/>
              <a:gd name="T59" fmla="*/ 252412 h 1049"/>
              <a:gd name="T60" fmla="*/ 1479550 w 1842"/>
              <a:gd name="T61" fmla="*/ 107950 h 1049"/>
              <a:gd name="T62" fmla="*/ 1901825 w 1842"/>
              <a:gd name="T63" fmla="*/ 60325 h 1049"/>
              <a:gd name="T64" fmla="*/ 2274888 w 1842"/>
              <a:gd name="T65" fmla="*/ 60325 h 1049"/>
              <a:gd name="T66" fmla="*/ 2576513 w 1842"/>
              <a:gd name="T67" fmla="*/ 107950 h 1049"/>
              <a:gd name="T68" fmla="*/ 2744788 w 1842"/>
              <a:gd name="T69" fmla="*/ 228600 h 1049"/>
              <a:gd name="T70" fmla="*/ 2840038 w 1842"/>
              <a:gd name="T71" fmla="*/ 422275 h 1049"/>
              <a:gd name="T72" fmla="*/ 2876550 w 1842"/>
              <a:gd name="T73" fmla="*/ 577850 h 1049"/>
              <a:gd name="T74" fmla="*/ 2828925 w 1842"/>
              <a:gd name="T75" fmla="*/ 735012 h 1049"/>
              <a:gd name="T76" fmla="*/ 2720975 w 1842"/>
              <a:gd name="T77" fmla="*/ 868362 h 1049"/>
              <a:gd name="T78" fmla="*/ 2516188 w 1842"/>
              <a:gd name="T79" fmla="*/ 1025525 h 1049"/>
              <a:gd name="T80" fmla="*/ 2178050 w 1842"/>
              <a:gd name="T81" fmla="*/ 1206500 h 1049"/>
              <a:gd name="T82" fmla="*/ 1697038 w 1842"/>
              <a:gd name="T83" fmla="*/ 1387475 h 1049"/>
              <a:gd name="T84" fmla="*/ 1071563 w 1842"/>
              <a:gd name="T85" fmla="*/ 1568450 h 1049"/>
              <a:gd name="T86" fmla="*/ 638175 w 1842"/>
              <a:gd name="T87" fmla="*/ 1616075 h 1049"/>
              <a:gd name="T88" fmla="*/ 396875 w 1842"/>
              <a:gd name="T89" fmla="*/ 1592262 h 1049"/>
              <a:gd name="T90" fmla="*/ 276225 w 1842"/>
              <a:gd name="T91" fmla="*/ 1531937 h 1049"/>
              <a:gd name="T92" fmla="*/ 192088 w 1842"/>
              <a:gd name="T93" fmla="*/ 1460500 h 1049"/>
              <a:gd name="T94" fmla="*/ 95250 w 1842"/>
              <a:gd name="T95" fmla="*/ 1266825 h 1049"/>
              <a:gd name="T96" fmla="*/ 47625 w 1842"/>
              <a:gd name="T97" fmla="*/ 1073150 h 1049"/>
              <a:gd name="T98" fmla="*/ 34925 w 1842"/>
              <a:gd name="T99" fmla="*/ 1012825 h 104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1842" h="1049">
                <a:moveTo>
                  <a:pt x="22" y="638"/>
                </a:moveTo>
                <a:lnTo>
                  <a:pt x="7" y="638"/>
                </a:lnTo>
                <a:lnTo>
                  <a:pt x="0" y="676"/>
                </a:lnTo>
                <a:lnTo>
                  <a:pt x="15" y="737"/>
                </a:lnTo>
                <a:lnTo>
                  <a:pt x="30" y="805"/>
                </a:lnTo>
                <a:lnTo>
                  <a:pt x="45" y="851"/>
                </a:lnTo>
                <a:lnTo>
                  <a:pt x="68" y="897"/>
                </a:lnTo>
                <a:lnTo>
                  <a:pt x="113" y="958"/>
                </a:lnTo>
                <a:lnTo>
                  <a:pt x="144" y="980"/>
                </a:lnTo>
                <a:lnTo>
                  <a:pt x="182" y="1003"/>
                </a:lnTo>
                <a:lnTo>
                  <a:pt x="227" y="1026"/>
                </a:lnTo>
                <a:lnTo>
                  <a:pt x="273" y="1041"/>
                </a:lnTo>
                <a:lnTo>
                  <a:pt x="333" y="1049"/>
                </a:lnTo>
                <a:lnTo>
                  <a:pt x="402" y="1049"/>
                </a:lnTo>
                <a:lnTo>
                  <a:pt x="523" y="1041"/>
                </a:lnTo>
                <a:lnTo>
                  <a:pt x="682" y="1018"/>
                </a:lnTo>
                <a:lnTo>
                  <a:pt x="864" y="973"/>
                </a:lnTo>
                <a:lnTo>
                  <a:pt x="1077" y="904"/>
                </a:lnTo>
                <a:lnTo>
                  <a:pt x="1296" y="821"/>
                </a:lnTo>
                <a:lnTo>
                  <a:pt x="1463" y="745"/>
                </a:lnTo>
                <a:lnTo>
                  <a:pt x="1600" y="676"/>
                </a:lnTo>
                <a:lnTo>
                  <a:pt x="1698" y="600"/>
                </a:lnTo>
                <a:lnTo>
                  <a:pt x="1767" y="539"/>
                </a:lnTo>
                <a:lnTo>
                  <a:pt x="1812" y="479"/>
                </a:lnTo>
                <a:lnTo>
                  <a:pt x="1835" y="418"/>
                </a:lnTo>
                <a:lnTo>
                  <a:pt x="1842" y="364"/>
                </a:lnTo>
                <a:lnTo>
                  <a:pt x="1827" y="304"/>
                </a:lnTo>
                <a:lnTo>
                  <a:pt x="1812" y="250"/>
                </a:lnTo>
                <a:lnTo>
                  <a:pt x="1812" y="258"/>
                </a:lnTo>
                <a:lnTo>
                  <a:pt x="1812" y="250"/>
                </a:lnTo>
                <a:lnTo>
                  <a:pt x="1782" y="167"/>
                </a:lnTo>
                <a:lnTo>
                  <a:pt x="1751" y="121"/>
                </a:lnTo>
                <a:lnTo>
                  <a:pt x="1714" y="83"/>
                </a:lnTo>
                <a:lnTo>
                  <a:pt x="1638" y="60"/>
                </a:lnTo>
                <a:lnTo>
                  <a:pt x="1547" y="22"/>
                </a:lnTo>
                <a:lnTo>
                  <a:pt x="1441" y="7"/>
                </a:lnTo>
                <a:lnTo>
                  <a:pt x="1319" y="0"/>
                </a:lnTo>
                <a:lnTo>
                  <a:pt x="1198" y="7"/>
                </a:lnTo>
                <a:lnTo>
                  <a:pt x="1061" y="22"/>
                </a:lnTo>
                <a:lnTo>
                  <a:pt x="925" y="53"/>
                </a:lnTo>
                <a:lnTo>
                  <a:pt x="766" y="83"/>
                </a:lnTo>
                <a:lnTo>
                  <a:pt x="599" y="144"/>
                </a:lnTo>
                <a:lnTo>
                  <a:pt x="455" y="205"/>
                </a:lnTo>
                <a:lnTo>
                  <a:pt x="333" y="273"/>
                </a:lnTo>
                <a:lnTo>
                  <a:pt x="227" y="342"/>
                </a:lnTo>
                <a:lnTo>
                  <a:pt x="144" y="418"/>
                </a:lnTo>
                <a:lnTo>
                  <a:pt x="76" y="486"/>
                </a:lnTo>
                <a:lnTo>
                  <a:pt x="30" y="562"/>
                </a:lnTo>
                <a:lnTo>
                  <a:pt x="7" y="638"/>
                </a:lnTo>
                <a:lnTo>
                  <a:pt x="15" y="638"/>
                </a:lnTo>
                <a:lnTo>
                  <a:pt x="38" y="646"/>
                </a:lnTo>
                <a:lnTo>
                  <a:pt x="60" y="577"/>
                </a:lnTo>
                <a:lnTo>
                  <a:pt x="98" y="509"/>
                </a:lnTo>
                <a:lnTo>
                  <a:pt x="144" y="456"/>
                </a:lnTo>
                <a:lnTo>
                  <a:pt x="204" y="402"/>
                </a:lnTo>
                <a:lnTo>
                  <a:pt x="265" y="349"/>
                </a:lnTo>
                <a:lnTo>
                  <a:pt x="349" y="304"/>
                </a:lnTo>
                <a:lnTo>
                  <a:pt x="432" y="250"/>
                </a:lnTo>
                <a:lnTo>
                  <a:pt x="538" y="205"/>
                </a:lnTo>
                <a:lnTo>
                  <a:pt x="652" y="159"/>
                </a:lnTo>
                <a:lnTo>
                  <a:pt x="773" y="114"/>
                </a:lnTo>
                <a:lnTo>
                  <a:pt x="932" y="68"/>
                </a:lnTo>
                <a:lnTo>
                  <a:pt x="1069" y="53"/>
                </a:lnTo>
                <a:lnTo>
                  <a:pt x="1198" y="38"/>
                </a:lnTo>
                <a:lnTo>
                  <a:pt x="1319" y="30"/>
                </a:lnTo>
                <a:lnTo>
                  <a:pt x="1433" y="38"/>
                </a:lnTo>
                <a:lnTo>
                  <a:pt x="1539" y="53"/>
                </a:lnTo>
                <a:lnTo>
                  <a:pt x="1623" y="68"/>
                </a:lnTo>
                <a:lnTo>
                  <a:pt x="1691" y="106"/>
                </a:lnTo>
                <a:lnTo>
                  <a:pt x="1729" y="144"/>
                </a:lnTo>
                <a:lnTo>
                  <a:pt x="1751" y="182"/>
                </a:lnTo>
                <a:lnTo>
                  <a:pt x="1789" y="266"/>
                </a:lnTo>
                <a:lnTo>
                  <a:pt x="1805" y="311"/>
                </a:lnTo>
                <a:lnTo>
                  <a:pt x="1812" y="364"/>
                </a:lnTo>
                <a:lnTo>
                  <a:pt x="1805" y="410"/>
                </a:lnTo>
                <a:lnTo>
                  <a:pt x="1782" y="463"/>
                </a:lnTo>
                <a:lnTo>
                  <a:pt x="1751" y="501"/>
                </a:lnTo>
                <a:lnTo>
                  <a:pt x="1714" y="547"/>
                </a:lnTo>
                <a:lnTo>
                  <a:pt x="1660" y="593"/>
                </a:lnTo>
                <a:lnTo>
                  <a:pt x="1585" y="646"/>
                </a:lnTo>
                <a:lnTo>
                  <a:pt x="1486" y="699"/>
                </a:lnTo>
                <a:lnTo>
                  <a:pt x="1372" y="760"/>
                </a:lnTo>
                <a:lnTo>
                  <a:pt x="1236" y="813"/>
                </a:lnTo>
                <a:lnTo>
                  <a:pt x="1069" y="874"/>
                </a:lnTo>
                <a:lnTo>
                  <a:pt x="857" y="942"/>
                </a:lnTo>
                <a:lnTo>
                  <a:pt x="675" y="988"/>
                </a:lnTo>
                <a:lnTo>
                  <a:pt x="523" y="1011"/>
                </a:lnTo>
                <a:lnTo>
                  <a:pt x="402" y="1018"/>
                </a:lnTo>
                <a:lnTo>
                  <a:pt x="318" y="1018"/>
                </a:lnTo>
                <a:lnTo>
                  <a:pt x="250" y="1003"/>
                </a:lnTo>
                <a:lnTo>
                  <a:pt x="212" y="988"/>
                </a:lnTo>
                <a:lnTo>
                  <a:pt x="174" y="965"/>
                </a:lnTo>
                <a:lnTo>
                  <a:pt x="144" y="942"/>
                </a:lnTo>
                <a:lnTo>
                  <a:pt x="121" y="920"/>
                </a:lnTo>
                <a:lnTo>
                  <a:pt x="83" y="859"/>
                </a:lnTo>
                <a:lnTo>
                  <a:pt x="60" y="798"/>
                </a:lnTo>
                <a:lnTo>
                  <a:pt x="45" y="729"/>
                </a:lnTo>
                <a:lnTo>
                  <a:pt x="30" y="676"/>
                </a:lnTo>
                <a:lnTo>
                  <a:pt x="38" y="646"/>
                </a:lnTo>
                <a:lnTo>
                  <a:pt x="22" y="638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2" name="Freeform 8"/>
          <p:cNvSpPr>
            <a:spLocks/>
          </p:cNvSpPr>
          <p:nvPr/>
        </p:nvSpPr>
        <p:spPr bwMode="auto">
          <a:xfrm>
            <a:off x="4573588" y="2982913"/>
            <a:ext cx="2058987" cy="749300"/>
          </a:xfrm>
          <a:custGeom>
            <a:avLst/>
            <a:gdLst>
              <a:gd name="T0" fmla="*/ 36512 w 1297"/>
              <a:gd name="T1" fmla="*/ 749300 h 472"/>
              <a:gd name="T2" fmla="*/ 36512 w 1297"/>
              <a:gd name="T3" fmla="*/ 736600 h 472"/>
              <a:gd name="T4" fmla="*/ 109537 w 1297"/>
              <a:gd name="T5" fmla="*/ 665163 h 472"/>
              <a:gd name="T6" fmla="*/ 288925 w 1297"/>
              <a:gd name="T7" fmla="*/ 508000 h 472"/>
              <a:gd name="T8" fmla="*/ 409575 w 1297"/>
              <a:gd name="T9" fmla="*/ 411163 h 472"/>
              <a:gd name="T10" fmla="*/ 554037 w 1297"/>
              <a:gd name="T11" fmla="*/ 327025 h 472"/>
              <a:gd name="T12" fmla="*/ 711200 w 1297"/>
              <a:gd name="T13" fmla="*/ 242888 h 472"/>
              <a:gd name="T14" fmla="*/ 892175 w 1297"/>
              <a:gd name="T15" fmla="*/ 169863 h 472"/>
              <a:gd name="T16" fmla="*/ 1120775 w 1297"/>
              <a:gd name="T17" fmla="*/ 109538 h 472"/>
              <a:gd name="T18" fmla="*/ 1336675 w 1297"/>
              <a:gd name="T19" fmla="*/ 73025 h 472"/>
              <a:gd name="T20" fmla="*/ 1554162 w 1297"/>
              <a:gd name="T21" fmla="*/ 60325 h 472"/>
              <a:gd name="T22" fmla="*/ 1733550 w 1297"/>
              <a:gd name="T23" fmla="*/ 49213 h 472"/>
              <a:gd name="T24" fmla="*/ 1963737 w 1297"/>
              <a:gd name="T25" fmla="*/ 60325 h 472"/>
              <a:gd name="T26" fmla="*/ 2035175 w 1297"/>
              <a:gd name="T27" fmla="*/ 60325 h 472"/>
              <a:gd name="T28" fmla="*/ 2047875 w 1297"/>
              <a:gd name="T29" fmla="*/ 60325 h 472"/>
              <a:gd name="T30" fmla="*/ 2058987 w 1297"/>
              <a:gd name="T31" fmla="*/ 60325 h 472"/>
              <a:gd name="T32" fmla="*/ 2058987 w 1297"/>
              <a:gd name="T33" fmla="*/ 25400 h 472"/>
              <a:gd name="T34" fmla="*/ 1974850 w 1297"/>
              <a:gd name="T35" fmla="*/ 12700 h 472"/>
              <a:gd name="T36" fmla="*/ 1733550 w 1297"/>
              <a:gd name="T37" fmla="*/ 0 h 472"/>
              <a:gd name="T38" fmla="*/ 1541462 w 1297"/>
              <a:gd name="T39" fmla="*/ 12700 h 472"/>
              <a:gd name="T40" fmla="*/ 1336675 w 1297"/>
              <a:gd name="T41" fmla="*/ 25400 h 472"/>
              <a:gd name="T42" fmla="*/ 1108075 w 1297"/>
              <a:gd name="T43" fmla="*/ 60325 h 472"/>
              <a:gd name="T44" fmla="*/ 879475 w 1297"/>
              <a:gd name="T45" fmla="*/ 122238 h 472"/>
              <a:gd name="T46" fmla="*/ 698500 w 1297"/>
              <a:gd name="T47" fmla="*/ 193675 h 472"/>
              <a:gd name="T48" fmla="*/ 530225 w 1297"/>
              <a:gd name="T49" fmla="*/ 277813 h 472"/>
              <a:gd name="T50" fmla="*/ 374650 w 1297"/>
              <a:gd name="T51" fmla="*/ 374650 h 472"/>
              <a:gd name="T52" fmla="*/ 254000 w 1297"/>
              <a:gd name="T53" fmla="*/ 471488 h 472"/>
              <a:gd name="T54" fmla="*/ 73025 w 1297"/>
              <a:gd name="T55" fmla="*/ 639763 h 472"/>
              <a:gd name="T56" fmla="*/ 0 w 1297"/>
              <a:gd name="T57" fmla="*/ 712788 h 472"/>
              <a:gd name="T58" fmla="*/ 36512 w 1297"/>
              <a:gd name="T59" fmla="*/ 749300 h 472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297" h="472">
                <a:moveTo>
                  <a:pt x="23" y="472"/>
                </a:moveTo>
                <a:lnTo>
                  <a:pt x="23" y="464"/>
                </a:lnTo>
                <a:lnTo>
                  <a:pt x="69" y="419"/>
                </a:lnTo>
                <a:lnTo>
                  <a:pt x="182" y="320"/>
                </a:lnTo>
                <a:lnTo>
                  <a:pt x="258" y="259"/>
                </a:lnTo>
                <a:lnTo>
                  <a:pt x="349" y="206"/>
                </a:lnTo>
                <a:lnTo>
                  <a:pt x="448" y="153"/>
                </a:lnTo>
                <a:lnTo>
                  <a:pt x="562" y="107"/>
                </a:lnTo>
                <a:lnTo>
                  <a:pt x="706" y="69"/>
                </a:lnTo>
                <a:lnTo>
                  <a:pt x="842" y="46"/>
                </a:lnTo>
                <a:lnTo>
                  <a:pt x="979" y="38"/>
                </a:lnTo>
                <a:lnTo>
                  <a:pt x="1092" y="31"/>
                </a:lnTo>
                <a:lnTo>
                  <a:pt x="1237" y="38"/>
                </a:lnTo>
                <a:lnTo>
                  <a:pt x="1282" y="38"/>
                </a:lnTo>
                <a:lnTo>
                  <a:pt x="1290" y="38"/>
                </a:lnTo>
                <a:lnTo>
                  <a:pt x="1297" y="38"/>
                </a:lnTo>
                <a:lnTo>
                  <a:pt x="1297" y="16"/>
                </a:lnTo>
                <a:lnTo>
                  <a:pt x="1244" y="8"/>
                </a:lnTo>
                <a:lnTo>
                  <a:pt x="1092" y="0"/>
                </a:lnTo>
                <a:lnTo>
                  <a:pt x="971" y="8"/>
                </a:lnTo>
                <a:lnTo>
                  <a:pt x="842" y="16"/>
                </a:lnTo>
                <a:lnTo>
                  <a:pt x="698" y="38"/>
                </a:lnTo>
                <a:lnTo>
                  <a:pt x="554" y="77"/>
                </a:lnTo>
                <a:lnTo>
                  <a:pt x="440" y="122"/>
                </a:lnTo>
                <a:lnTo>
                  <a:pt x="334" y="175"/>
                </a:lnTo>
                <a:lnTo>
                  <a:pt x="236" y="236"/>
                </a:lnTo>
                <a:lnTo>
                  <a:pt x="160" y="297"/>
                </a:lnTo>
                <a:lnTo>
                  <a:pt x="46" y="403"/>
                </a:lnTo>
                <a:lnTo>
                  <a:pt x="0" y="449"/>
                </a:lnTo>
                <a:lnTo>
                  <a:pt x="23" y="472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3" name="Freeform 9"/>
          <p:cNvSpPr>
            <a:spLocks/>
          </p:cNvSpPr>
          <p:nvPr/>
        </p:nvSpPr>
        <p:spPr bwMode="auto">
          <a:xfrm>
            <a:off x="4538663" y="2862263"/>
            <a:ext cx="2046287" cy="736600"/>
          </a:xfrm>
          <a:custGeom>
            <a:avLst/>
            <a:gdLst>
              <a:gd name="T0" fmla="*/ 34925 w 1289"/>
              <a:gd name="T1" fmla="*/ 736600 h 464"/>
              <a:gd name="T2" fmla="*/ 47625 w 1289"/>
              <a:gd name="T3" fmla="*/ 736600 h 464"/>
              <a:gd name="T4" fmla="*/ 107950 w 1289"/>
              <a:gd name="T5" fmla="*/ 665163 h 464"/>
              <a:gd name="T6" fmla="*/ 288925 w 1289"/>
              <a:gd name="T7" fmla="*/ 508000 h 464"/>
              <a:gd name="T8" fmla="*/ 409575 w 1289"/>
              <a:gd name="T9" fmla="*/ 411163 h 464"/>
              <a:gd name="T10" fmla="*/ 554037 w 1289"/>
              <a:gd name="T11" fmla="*/ 314325 h 464"/>
              <a:gd name="T12" fmla="*/ 722312 w 1289"/>
              <a:gd name="T13" fmla="*/ 230188 h 464"/>
              <a:gd name="T14" fmla="*/ 890587 w 1289"/>
              <a:gd name="T15" fmla="*/ 169863 h 464"/>
              <a:gd name="T16" fmla="*/ 1106487 w 1289"/>
              <a:gd name="T17" fmla="*/ 109538 h 464"/>
              <a:gd name="T18" fmla="*/ 1323975 w 1289"/>
              <a:gd name="T19" fmla="*/ 73025 h 464"/>
              <a:gd name="T20" fmla="*/ 1528762 w 1289"/>
              <a:gd name="T21" fmla="*/ 49213 h 464"/>
              <a:gd name="T22" fmla="*/ 1709737 w 1289"/>
              <a:gd name="T23" fmla="*/ 49213 h 464"/>
              <a:gd name="T24" fmla="*/ 1949450 w 1289"/>
              <a:gd name="T25" fmla="*/ 60325 h 464"/>
              <a:gd name="T26" fmla="*/ 2022475 w 1289"/>
              <a:gd name="T27" fmla="*/ 60325 h 464"/>
              <a:gd name="T28" fmla="*/ 2033587 w 1289"/>
              <a:gd name="T29" fmla="*/ 73025 h 464"/>
              <a:gd name="T30" fmla="*/ 2046287 w 1289"/>
              <a:gd name="T31" fmla="*/ 73025 h 464"/>
              <a:gd name="T32" fmla="*/ 2046287 w 1289"/>
              <a:gd name="T33" fmla="*/ 25400 h 464"/>
              <a:gd name="T34" fmla="*/ 1949450 w 1289"/>
              <a:gd name="T35" fmla="*/ 12700 h 464"/>
              <a:gd name="T36" fmla="*/ 1709737 w 1289"/>
              <a:gd name="T37" fmla="*/ 0 h 464"/>
              <a:gd name="T38" fmla="*/ 1528762 w 1289"/>
              <a:gd name="T39" fmla="*/ 0 h 464"/>
              <a:gd name="T40" fmla="*/ 1323975 w 1289"/>
              <a:gd name="T41" fmla="*/ 25400 h 464"/>
              <a:gd name="T42" fmla="*/ 1106487 w 1289"/>
              <a:gd name="T43" fmla="*/ 60325 h 464"/>
              <a:gd name="T44" fmla="*/ 877887 w 1289"/>
              <a:gd name="T45" fmla="*/ 120650 h 464"/>
              <a:gd name="T46" fmla="*/ 698500 w 1289"/>
              <a:gd name="T47" fmla="*/ 193675 h 464"/>
              <a:gd name="T48" fmla="*/ 528637 w 1289"/>
              <a:gd name="T49" fmla="*/ 277813 h 464"/>
              <a:gd name="T50" fmla="*/ 384175 w 1289"/>
              <a:gd name="T51" fmla="*/ 374650 h 464"/>
              <a:gd name="T52" fmla="*/ 252412 w 1289"/>
              <a:gd name="T53" fmla="*/ 471488 h 464"/>
              <a:gd name="T54" fmla="*/ 71437 w 1289"/>
              <a:gd name="T55" fmla="*/ 639763 h 464"/>
              <a:gd name="T56" fmla="*/ 0 w 1289"/>
              <a:gd name="T57" fmla="*/ 712788 h 464"/>
              <a:gd name="T58" fmla="*/ 34925 w 1289"/>
              <a:gd name="T59" fmla="*/ 736600 h 46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289" h="464">
                <a:moveTo>
                  <a:pt x="22" y="464"/>
                </a:moveTo>
                <a:lnTo>
                  <a:pt x="30" y="464"/>
                </a:lnTo>
                <a:lnTo>
                  <a:pt x="68" y="419"/>
                </a:lnTo>
                <a:lnTo>
                  <a:pt x="182" y="320"/>
                </a:lnTo>
                <a:lnTo>
                  <a:pt x="258" y="259"/>
                </a:lnTo>
                <a:lnTo>
                  <a:pt x="349" y="198"/>
                </a:lnTo>
                <a:lnTo>
                  <a:pt x="455" y="145"/>
                </a:lnTo>
                <a:lnTo>
                  <a:pt x="561" y="107"/>
                </a:lnTo>
                <a:lnTo>
                  <a:pt x="697" y="69"/>
                </a:lnTo>
                <a:lnTo>
                  <a:pt x="834" y="46"/>
                </a:lnTo>
                <a:lnTo>
                  <a:pt x="963" y="31"/>
                </a:lnTo>
                <a:lnTo>
                  <a:pt x="1077" y="31"/>
                </a:lnTo>
                <a:lnTo>
                  <a:pt x="1228" y="38"/>
                </a:lnTo>
                <a:lnTo>
                  <a:pt x="1274" y="38"/>
                </a:lnTo>
                <a:lnTo>
                  <a:pt x="1281" y="46"/>
                </a:lnTo>
                <a:lnTo>
                  <a:pt x="1289" y="46"/>
                </a:lnTo>
                <a:lnTo>
                  <a:pt x="1289" y="16"/>
                </a:lnTo>
                <a:lnTo>
                  <a:pt x="1228" y="8"/>
                </a:lnTo>
                <a:lnTo>
                  <a:pt x="1077" y="0"/>
                </a:lnTo>
                <a:lnTo>
                  <a:pt x="963" y="0"/>
                </a:lnTo>
                <a:lnTo>
                  <a:pt x="834" y="16"/>
                </a:lnTo>
                <a:lnTo>
                  <a:pt x="697" y="38"/>
                </a:lnTo>
                <a:lnTo>
                  <a:pt x="553" y="76"/>
                </a:lnTo>
                <a:lnTo>
                  <a:pt x="440" y="122"/>
                </a:lnTo>
                <a:lnTo>
                  <a:pt x="333" y="175"/>
                </a:lnTo>
                <a:lnTo>
                  <a:pt x="242" y="236"/>
                </a:lnTo>
                <a:lnTo>
                  <a:pt x="159" y="297"/>
                </a:lnTo>
                <a:lnTo>
                  <a:pt x="45" y="403"/>
                </a:lnTo>
                <a:lnTo>
                  <a:pt x="0" y="449"/>
                </a:lnTo>
                <a:lnTo>
                  <a:pt x="22" y="464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4" name="Freeform 10"/>
          <p:cNvSpPr>
            <a:spLocks/>
          </p:cNvSpPr>
          <p:nvPr/>
        </p:nvSpPr>
        <p:spPr bwMode="auto">
          <a:xfrm>
            <a:off x="4935538" y="4456113"/>
            <a:ext cx="2540000" cy="1025525"/>
          </a:xfrm>
          <a:custGeom>
            <a:avLst/>
            <a:gdLst>
              <a:gd name="T0" fmla="*/ 2540000 w 1600"/>
              <a:gd name="T1" fmla="*/ 47625 h 646"/>
              <a:gd name="T2" fmla="*/ 2516188 w 1600"/>
              <a:gd name="T3" fmla="*/ 36513 h 646"/>
              <a:gd name="T4" fmla="*/ 2492375 w 1600"/>
              <a:gd name="T5" fmla="*/ 12700 h 646"/>
              <a:gd name="T6" fmla="*/ 2408238 w 1600"/>
              <a:gd name="T7" fmla="*/ 0 h 646"/>
              <a:gd name="T8" fmla="*/ 2274888 w 1600"/>
              <a:gd name="T9" fmla="*/ 0 h 646"/>
              <a:gd name="T10" fmla="*/ 2130425 w 1600"/>
              <a:gd name="T11" fmla="*/ 12700 h 646"/>
              <a:gd name="T12" fmla="*/ 1770063 w 1600"/>
              <a:gd name="T13" fmla="*/ 60325 h 646"/>
              <a:gd name="T14" fmla="*/ 1420813 w 1600"/>
              <a:gd name="T15" fmla="*/ 133350 h 646"/>
              <a:gd name="T16" fmla="*/ 1457325 w 1600"/>
              <a:gd name="T17" fmla="*/ 204788 h 646"/>
              <a:gd name="T18" fmla="*/ 1468438 w 1600"/>
              <a:gd name="T19" fmla="*/ 254000 h 646"/>
              <a:gd name="T20" fmla="*/ 1468438 w 1600"/>
              <a:gd name="T21" fmla="*/ 314325 h 646"/>
              <a:gd name="T22" fmla="*/ 1457325 w 1600"/>
              <a:gd name="T23" fmla="*/ 374650 h 646"/>
              <a:gd name="T24" fmla="*/ 1431925 w 1600"/>
              <a:gd name="T25" fmla="*/ 434975 h 646"/>
              <a:gd name="T26" fmla="*/ 1397000 w 1600"/>
              <a:gd name="T27" fmla="*/ 482600 h 646"/>
              <a:gd name="T28" fmla="*/ 1360488 w 1600"/>
              <a:gd name="T29" fmla="*/ 519113 h 646"/>
              <a:gd name="T30" fmla="*/ 1312863 w 1600"/>
              <a:gd name="T31" fmla="*/ 555625 h 646"/>
              <a:gd name="T32" fmla="*/ 1252538 w 1600"/>
              <a:gd name="T33" fmla="*/ 579438 h 646"/>
              <a:gd name="T34" fmla="*/ 1192213 w 1600"/>
              <a:gd name="T35" fmla="*/ 603250 h 646"/>
              <a:gd name="T36" fmla="*/ 1131888 w 1600"/>
              <a:gd name="T37" fmla="*/ 603250 h 646"/>
              <a:gd name="T38" fmla="*/ 1071563 w 1600"/>
              <a:gd name="T39" fmla="*/ 592138 h 646"/>
              <a:gd name="T40" fmla="*/ 1011238 w 1600"/>
              <a:gd name="T41" fmla="*/ 566738 h 646"/>
              <a:gd name="T42" fmla="*/ 963613 w 1600"/>
              <a:gd name="T43" fmla="*/ 542925 h 646"/>
              <a:gd name="T44" fmla="*/ 914400 w 1600"/>
              <a:gd name="T45" fmla="*/ 495300 h 646"/>
              <a:gd name="T46" fmla="*/ 879475 w 1600"/>
              <a:gd name="T47" fmla="*/ 446088 h 646"/>
              <a:gd name="T48" fmla="*/ 854075 w 1600"/>
              <a:gd name="T49" fmla="*/ 398463 h 646"/>
              <a:gd name="T50" fmla="*/ 842963 w 1600"/>
              <a:gd name="T51" fmla="*/ 325438 h 646"/>
              <a:gd name="T52" fmla="*/ 530225 w 1600"/>
              <a:gd name="T53" fmla="*/ 482600 h 646"/>
              <a:gd name="T54" fmla="*/ 252413 w 1600"/>
              <a:gd name="T55" fmla="*/ 639763 h 646"/>
              <a:gd name="T56" fmla="*/ 144463 w 1600"/>
              <a:gd name="T57" fmla="*/ 723900 h 646"/>
              <a:gd name="T58" fmla="*/ 60325 w 1600"/>
              <a:gd name="T59" fmla="*/ 796925 h 646"/>
              <a:gd name="T60" fmla="*/ 12700 w 1600"/>
              <a:gd name="T61" fmla="*/ 869950 h 646"/>
              <a:gd name="T62" fmla="*/ 0 w 1600"/>
              <a:gd name="T63" fmla="*/ 893763 h 646"/>
              <a:gd name="T64" fmla="*/ 12700 w 1600"/>
              <a:gd name="T65" fmla="*/ 917575 h 646"/>
              <a:gd name="T66" fmla="*/ 36513 w 1600"/>
              <a:gd name="T67" fmla="*/ 954088 h 646"/>
              <a:gd name="T68" fmla="*/ 71438 w 1600"/>
              <a:gd name="T69" fmla="*/ 977900 h 646"/>
              <a:gd name="T70" fmla="*/ 131763 w 1600"/>
              <a:gd name="T71" fmla="*/ 1001713 h 646"/>
              <a:gd name="T72" fmla="*/ 192088 w 1600"/>
              <a:gd name="T73" fmla="*/ 1014413 h 646"/>
              <a:gd name="T74" fmla="*/ 360363 w 1600"/>
              <a:gd name="T75" fmla="*/ 1025525 h 646"/>
              <a:gd name="T76" fmla="*/ 554038 w 1600"/>
              <a:gd name="T77" fmla="*/ 1014413 h 646"/>
              <a:gd name="T78" fmla="*/ 769938 w 1600"/>
              <a:gd name="T79" fmla="*/ 977900 h 646"/>
              <a:gd name="T80" fmla="*/ 998538 w 1600"/>
              <a:gd name="T81" fmla="*/ 941388 h 646"/>
              <a:gd name="T82" fmla="*/ 1216025 w 1600"/>
              <a:gd name="T83" fmla="*/ 881063 h 646"/>
              <a:gd name="T84" fmla="*/ 1408113 w 1600"/>
              <a:gd name="T85" fmla="*/ 820738 h 646"/>
              <a:gd name="T86" fmla="*/ 1601788 w 1600"/>
              <a:gd name="T87" fmla="*/ 760413 h 646"/>
              <a:gd name="T88" fmla="*/ 1804988 w 1600"/>
              <a:gd name="T89" fmla="*/ 676275 h 646"/>
              <a:gd name="T90" fmla="*/ 1998663 w 1600"/>
              <a:gd name="T91" fmla="*/ 579438 h 646"/>
              <a:gd name="T92" fmla="*/ 2190750 w 1600"/>
              <a:gd name="T93" fmla="*/ 471488 h 646"/>
              <a:gd name="T94" fmla="*/ 2347913 w 1600"/>
              <a:gd name="T95" fmla="*/ 361950 h 646"/>
              <a:gd name="T96" fmla="*/ 2468563 w 1600"/>
              <a:gd name="T97" fmla="*/ 254000 h 646"/>
              <a:gd name="T98" fmla="*/ 2503488 w 1600"/>
              <a:gd name="T99" fmla="*/ 193675 h 646"/>
              <a:gd name="T100" fmla="*/ 2540000 w 1600"/>
              <a:gd name="T101" fmla="*/ 144463 h 646"/>
              <a:gd name="T102" fmla="*/ 2540000 w 1600"/>
              <a:gd name="T103" fmla="*/ 96838 h 646"/>
              <a:gd name="T104" fmla="*/ 2540000 w 1600"/>
              <a:gd name="T105" fmla="*/ 60325 h 646"/>
              <a:gd name="T106" fmla="*/ 2540000 w 1600"/>
              <a:gd name="T107" fmla="*/ 47625 h 64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600" h="646">
                <a:moveTo>
                  <a:pt x="1600" y="30"/>
                </a:moveTo>
                <a:lnTo>
                  <a:pt x="1585" y="23"/>
                </a:lnTo>
                <a:lnTo>
                  <a:pt x="1570" y="8"/>
                </a:lnTo>
                <a:lnTo>
                  <a:pt x="1517" y="0"/>
                </a:lnTo>
                <a:lnTo>
                  <a:pt x="1433" y="0"/>
                </a:lnTo>
                <a:lnTo>
                  <a:pt x="1342" y="8"/>
                </a:lnTo>
                <a:lnTo>
                  <a:pt x="1115" y="38"/>
                </a:lnTo>
                <a:lnTo>
                  <a:pt x="895" y="84"/>
                </a:lnTo>
                <a:lnTo>
                  <a:pt x="918" y="129"/>
                </a:lnTo>
                <a:lnTo>
                  <a:pt x="925" y="160"/>
                </a:lnTo>
                <a:lnTo>
                  <a:pt x="925" y="198"/>
                </a:lnTo>
                <a:lnTo>
                  <a:pt x="918" y="236"/>
                </a:lnTo>
                <a:lnTo>
                  <a:pt x="902" y="274"/>
                </a:lnTo>
                <a:lnTo>
                  <a:pt x="880" y="304"/>
                </a:lnTo>
                <a:lnTo>
                  <a:pt x="857" y="327"/>
                </a:lnTo>
                <a:lnTo>
                  <a:pt x="827" y="350"/>
                </a:lnTo>
                <a:lnTo>
                  <a:pt x="789" y="365"/>
                </a:lnTo>
                <a:lnTo>
                  <a:pt x="751" y="380"/>
                </a:lnTo>
                <a:lnTo>
                  <a:pt x="713" y="380"/>
                </a:lnTo>
                <a:lnTo>
                  <a:pt x="675" y="373"/>
                </a:lnTo>
                <a:lnTo>
                  <a:pt x="637" y="357"/>
                </a:lnTo>
                <a:lnTo>
                  <a:pt x="607" y="342"/>
                </a:lnTo>
                <a:lnTo>
                  <a:pt x="576" y="312"/>
                </a:lnTo>
                <a:lnTo>
                  <a:pt x="554" y="281"/>
                </a:lnTo>
                <a:lnTo>
                  <a:pt x="538" y="251"/>
                </a:lnTo>
                <a:lnTo>
                  <a:pt x="531" y="205"/>
                </a:lnTo>
                <a:lnTo>
                  <a:pt x="334" y="304"/>
                </a:lnTo>
                <a:lnTo>
                  <a:pt x="159" y="403"/>
                </a:lnTo>
                <a:lnTo>
                  <a:pt x="91" y="456"/>
                </a:lnTo>
                <a:lnTo>
                  <a:pt x="38" y="502"/>
                </a:lnTo>
                <a:lnTo>
                  <a:pt x="8" y="548"/>
                </a:lnTo>
                <a:lnTo>
                  <a:pt x="0" y="563"/>
                </a:lnTo>
                <a:lnTo>
                  <a:pt x="8" y="578"/>
                </a:lnTo>
                <a:lnTo>
                  <a:pt x="23" y="601"/>
                </a:lnTo>
                <a:lnTo>
                  <a:pt x="45" y="616"/>
                </a:lnTo>
                <a:lnTo>
                  <a:pt x="83" y="631"/>
                </a:lnTo>
                <a:lnTo>
                  <a:pt x="121" y="639"/>
                </a:lnTo>
                <a:lnTo>
                  <a:pt x="227" y="646"/>
                </a:lnTo>
                <a:lnTo>
                  <a:pt x="349" y="639"/>
                </a:lnTo>
                <a:lnTo>
                  <a:pt x="485" y="616"/>
                </a:lnTo>
                <a:lnTo>
                  <a:pt x="629" y="593"/>
                </a:lnTo>
                <a:lnTo>
                  <a:pt x="766" y="555"/>
                </a:lnTo>
                <a:lnTo>
                  <a:pt x="887" y="517"/>
                </a:lnTo>
                <a:lnTo>
                  <a:pt x="1009" y="479"/>
                </a:lnTo>
                <a:lnTo>
                  <a:pt x="1137" y="426"/>
                </a:lnTo>
                <a:lnTo>
                  <a:pt x="1259" y="365"/>
                </a:lnTo>
                <a:lnTo>
                  <a:pt x="1380" y="297"/>
                </a:lnTo>
                <a:lnTo>
                  <a:pt x="1479" y="228"/>
                </a:lnTo>
                <a:lnTo>
                  <a:pt x="1555" y="160"/>
                </a:lnTo>
                <a:lnTo>
                  <a:pt x="1577" y="122"/>
                </a:lnTo>
                <a:lnTo>
                  <a:pt x="1600" y="91"/>
                </a:lnTo>
                <a:lnTo>
                  <a:pt x="1600" y="61"/>
                </a:lnTo>
                <a:lnTo>
                  <a:pt x="1600" y="38"/>
                </a:lnTo>
                <a:lnTo>
                  <a:pt x="1600" y="30"/>
                </a:lnTo>
                <a:close/>
              </a:path>
            </a:pathLst>
          </a:custGeom>
          <a:solidFill>
            <a:srgbClr val="5A3D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5" name="Freeform 11"/>
          <p:cNvSpPr>
            <a:spLocks/>
          </p:cNvSpPr>
          <p:nvPr/>
        </p:nvSpPr>
        <p:spPr bwMode="auto">
          <a:xfrm>
            <a:off x="4911725" y="4432300"/>
            <a:ext cx="2587625" cy="1074738"/>
          </a:xfrm>
          <a:custGeom>
            <a:avLst/>
            <a:gdLst>
              <a:gd name="T0" fmla="*/ 2587625 w 1630"/>
              <a:gd name="T1" fmla="*/ 60325 h 677"/>
              <a:gd name="T2" fmla="*/ 2527300 w 1630"/>
              <a:gd name="T3" fmla="*/ 23813 h 677"/>
              <a:gd name="T4" fmla="*/ 2347913 w 1630"/>
              <a:gd name="T5" fmla="*/ 0 h 677"/>
              <a:gd name="T6" fmla="*/ 1914525 w 1630"/>
              <a:gd name="T7" fmla="*/ 36513 h 677"/>
              <a:gd name="T8" fmla="*/ 1431925 w 1630"/>
              <a:gd name="T9" fmla="*/ 131763 h 677"/>
              <a:gd name="T10" fmla="*/ 1420813 w 1630"/>
              <a:gd name="T11" fmla="*/ 168275 h 677"/>
              <a:gd name="T12" fmla="*/ 1468438 w 1630"/>
              <a:gd name="T13" fmla="*/ 314325 h 677"/>
              <a:gd name="T14" fmla="*/ 1408113 w 1630"/>
              <a:gd name="T15" fmla="*/ 482600 h 677"/>
              <a:gd name="T16" fmla="*/ 1263650 w 1630"/>
              <a:gd name="T17" fmla="*/ 590550 h 677"/>
              <a:gd name="T18" fmla="*/ 1082675 w 1630"/>
              <a:gd name="T19" fmla="*/ 590550 h 677"/>
              <a:gd name="T20" fmla="*/ 938213 w 1630"/>
              <a:gd name="T21" fmla="*/ 495300 h 677"/>
              <a:gd name="T22" fmla="*/ 890588 w 1630"/>
              <a:gd name="T23" fmla="*/ 349250 h 677"/>
              <a:gd name="T24" fmla="*/ 854075 w 1630"/>
              <a:gd name="T25" fmla="*/ 325438 h 677"/>
              <a:gd name="T26" fmla="*/ 288925 w 1630"/>
              <a:gd name="T27" fmla="*/ 627063 h 677"/>
              <a:gd name="T28" fmla="*/ 84138 w 1630"/>
              <a:gd name="T29" fmla="*/ 784225 h 677"/>
              <a:gd name="T30" fmla="*/ 11113 w 1630"/>
              <a:gd name="T31" fmla="*/ 893763 h 677"/>
              <a:gd name="T32" fmla="*/ 11113 w 1630"/>
              <a:gd name="T33" fmla="*/ 954088 h 677"/>
              <a:gd name="T34" fmla="*/ 60325 w 1630"/>
              <a:gd name="T35" fmla="*/ 1014413 h 677"/>
              <a:gd name="T36" fmla="*/ 180975 w 1630"/>
              <a:gd name="T37" fmla="*/ 1049338 h 677"/>
              <a:gd name="T38" fmla="*/ 614363 w 1630"/>
              <a:gd name="T39" fmla="*/ 1049338 h 677"/>
              <a:gd name="T40" fmla="*/ 1179513 w 1630"/>
              <a:gd name="T41" fmla="*/ 941388 h 677"/>
              <a:gd name="T42" fmla="*/ 1625600 w 1630"/>
              <a:gd name="T43" fmla="*/ 808038 h 677"/>
              <a:gd name="T44" fmla="*/ 1998663 w 1630"/>
              <a:gd name="T45" fmla="*/ 639763 h 677"/>
              <a:gd name="T46" fmla="*/ 2347913 w 1630"/>
              <a:gd name="T47" fmla="*/ 434975 h 677"/>
              <a:gd name="T48" fmla="*/ 2516188 w 1630"/>
              <a:gd name="T49" fmla="*/ 277813 h 677"/>
              <a:gd name="T50" fmla="*/ 2587625 w 1630"/>
              <a:gd name="T51" fmla="*/ 168275 h 677"/>
              <a:gd name="T52" fmla="*/ 2587625 w 1630"/>
              <a:gd name="T53" fmla="*/ 60325 h 677"/>
              <a:gd name="T54" fmla="*/ 2540000 w 1630"/>
              <a:gd name="T55" fmla="*/ 84138 h 677"/>
              <a:gd name="T56" fmla="*/ 2540000 w 1630"/>
              <a:gd name="T57" fmla="*/ 157163 h 677"/>
              <a:gd name="T58" fmla="*/ 2455863 w 1630"/>
              <a:gd name="T59" fmla="*/ 288925 h 677"/>
              <a:gd name="T60" fmla="*/ 2143125 w 1630"/>
              <a:gd name="T61" fmla="*/ 506413 h 677"/>
              <a:gd name="T62" fmla="*/ 1660525 w 1630"/>
              <a:gd name="T63" fmla="*/ 736600 h 677"/>
              <a:gd name="T64" fmla="*/ 1166813 w 1630"/>
              <a:gd name="T65" fmla="*/ 893763 h 677"/>
              <a:gd name="T66" fmla="*/ 614363 w 1630"/>
              <a:gd name="T67" fmla="*/ 1001713 h 677"/>
              <a:gd name="T68" fmla="*/ 239713 w 1630"/>
              <a:gd name="T69" fmla="*/ 1014413 h 677"/>
              <a:gd name="T70" fmla="*/ 84138 w 1630"/>
              <a:gd name="T71" fmla="*/ 965200 h 677"/>
              <a:gd name="T72" fmla="*/ 47625 w 1630"/>
              <a:gd name="T73" fmla="*/ 917575 h 677"/>
              <a:gd name="T74" fmla="*/ 84138 w 1630"/>
              <a:gd name="T75" fmla="*/ 857250 h 677"/>
              <a:gd name="T76" fmla="*/ 215900 w 1630"/>
              <a:gd name="T77" fmla="*/ 747713 h 677"/>
              <a:gd name="T78" fmla="*/ 517525 w 1630"/>
              <a:gd name="T79" fmla="*/ 555625 h 677"/>
              <a:gd name="T80" fmla="*/ 866775 w 1630"/>
              <a:gd name="T81" fmla="*/ 349250 h 677"/>
              <a:gd name="T82" fmla="*/ 854075 w 1630"/>
              <a:gd name="T83" fmla="*/ 422275 h 677"/>
              <a:gd name="T84" fmla="*/ 974725 w 1630"/>
              <a:gd name="T85" fmla="*/ 590550 h 677"/>
              <a:gd name="T86" fmla="*/ 1166813 w 1630"/>
              <a:gd name="T87" fmla="*/ 650875 h 677"/>
              <a:gd name="T88" fmla="*/ 1276350 w 1630"/>
              <a:gd name="T89" fmla="*/ 627063 h 677"/>
              <a:gd name="T90" fmla="*/ 1455738 w 1630"/>
              <a:gd name="T91" fmla="*/ 506413 h 677"/>
              <a:gd name="T92" fmla="*/ 1516063 w 1630"/>
              <a:gd name="T93" fmla="*/ 314325 h 677"/>
              <a:gd name="T94" fmla="*/ 1468438 w 1630"/>
              <a:gd name="T95" fmla="*/ 144463 h 677"/>
              <a:gd name="T96" fmla="*/ 1444625 w 1630"/>
              <a:gd name="T97" fmla="*/ 180975 h 677"/>
              <a:gd name="T98" fmla="*/ 1925638 w 1630"/>
              <a:gd name="T99" fmla="*/ 84138 h 677"/>
              <a:gd name="T100" fmla="*/ 2347913 w 1630"/>
              <a:gd name="T101" fmla="*/ 47625 h 677"/>
              <a:gd name="T102" fmla="*/ 2527300 w 1630"/>
              <a:gd name="T103" fmla="*/ 71438 h 677"/>
              <a:gd name="T104" fmla="*/ 2540000 w 1630"/>
              <a:gd name="T105" fmla="*/ 84138 h 677"/>
              <a:gd name="T106" fmla="*/ 2563813 w 1630"/>
              <a:gd name="T107" fmla="*/ 71438 h 677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630" h="677">
                <a:moveTo>
                  <a:pt x="1615" y="45"/>
                </a:moveTo>
                <a:lnTo>
                  <a:pt x="1630" y="38"/>
                </a:lnTo>
                <a:lnTo>
                  <a:pt x="1615" y="30"/>
                </a:lnTo>
                <a:lnTo>
                  <a:pt x="1592" y="15"/>
                </a:lnTo>
                <a:lnTo>
                  <a:pt x="1547" y="0"/>
                </a:lnTo>
                <a:lnTo>
                  <a:pt x="1479" y="0"/>
                </a:lnTo>
                <a:lnTo>
                  <a:pt x="1357" y="7"/>
                </a:lnTo>
                <a:lnTo>
                  <a:pt x="1206" y="23"/>
                </a:lnTo>
                <a:lnTo>
                  <a:pt x="1054" y="53"/>
                </a:lnTo>
                <a:lnTo>
                  <a:pt x="902" y="83"/>
                </a:lnTo>
                <a:lnTo>
                  <a:pt x="887" y="91"/>
                </a:lnTo>
                <a:lnTo>
                  <a:pt x="895" y="106"/>
                </a:lnTo>
                <a:lnTo>
                  <a:pt x="917" y="144"/>
                </a:lnTo>
                <a:lnTo>
                  <a:pt x="925" y="198"/>
                </a:lnTo>
                <a:lnTo>
                  <a:pt x="917" y="251"/>
                </a:lnTo>
                <a:lnTo>
                  <a:pt x="887" y="304"/>
                </a:lnTo>
                <a:lnTo>
                  <a:pt x="849" y="342"/>
                </a:lnTo>
                <a:lnTo>
                  <a:pt x="796" y="372"/>
                </a:lnTo>
                <a:lnTo>
                  <a:pt x="735" y="380"/>
                </a:lnTo>
                <a:lnTo>
                  <a:pt x="682" y="372"/>
                </a:lnTo>
                <a:lnTo>
                  <a:pt x="637" y="350"/>
                </a:lnTo>
                <a:lnTo>
                  <a:pt x="591" y="312"/>
                </a:lnTo>
                <a:lnTo>
                  <a:pt x="569" y="258"/>
                </a:lnTo>
                <a:lnTo>
                  <a:pt x="561" y="220"/>
                </a:lnTo>
                <a:lnTo>
                  <a:pt x="561" y="198"/>
                </a:lnTo>
                <a:lnTo>
                  <a:pt x="538" y="205"/>
                </a:lnTo>
                <a:lnTo>
                  <a:pt x="356" y="296"/>
                </a:lnTo>
                <a:lnTo>
                  <a:pt x="182" y="395"/>
                </a:lnTo>
                <a:lnTo>
                  <a:pt x="114" y="448"/>
                </a:lnTo>
                <a:lnTo>
                  <a:pt x="53" y="494"/>
                </a:lnTo>
                <a:lnTo>
                  <a:pt x="15" y="540"/>
                </a:lnTo>
                <a:lnTo>
                  <a:pt x="7" y="563"/>
                </a:lnTo>
                <a:lnTo>
                  <a:pt x="0" y="578"/>
                </a:lnTo>
                <a:lnTo>
                  <a:pt x="7" y="601"/>
                </a:lnTo>
                <a:lnTo>
                  <a:pt x="15" y="623"/>
                </a:lnTo>
                <a:lnTo>
                  <a:pt x="38" y="639"/>
                </a:lnTo>
                <a:lnTo>
                  <a:pt x="76" y="654"/>
                </a:lnTo>
                <a:lnTo>
                  <a:pt x="114" y="661"/>
                </a:lnTo>
                <a:lnTo>
                  <a:pt x="227" y="677"/>
                </a:lnTo>
                <a:lnTo>
                  <a:pt x="387" y="661"/>
                </a:lnTo>
                <a:lnTo>
                  <a:pt x="569" y="639"/>
                </a:lnTo>
                <a:lnTo>
                  <a:pt x="743" y="593"/>
                </a:lnTo>
                <a:lnTo>
                  <a:pt x="910" y="547"/>
                </a:lnTo>
                <a:lnTo>
                  <a:pt x="1024" y="509"/>
                </a:lnTo>
                <a:lnTo>
                  <a:pt x="1137" y="456"/>
                </a:lnTo>
                <a:lnTo>
                  <a:pt x="1259" y="403"/>
                </a:lnTo>
                <a:lnTo>
                  <a:pt x="1372" y="342"/>
                </a:lnTo>
                <a:lnTo>
                  <a:pt x="1479" y="274"/>
                </a:lnTo>
                <a:lnTo>
                  <a:pt x="1554" y="205"/>
                </a:lnTo>
                <a:lnTo>
                  <a:pt x="1585" y="175"/>
                </a:lnTo>
                <a:lnTo>
                  <a:pt x="1615" y="144"/>
                </a:lnTo>
                <a:lnTo>
                  <a:pt x="1630" y="106"/>
                </a:lnTo>
                <a:lnTo>
                  <a:pt x="1630" y="76"/>
                </a:lnTo>
                <a:lnTo>
                  <a:pt x="1630" y="38"/>
                </a:lnTo>
                <a:lnTo>
                  <a:pt x="1623" y="45"/>
                </a:lnTo>
                <a:lnTo>
                  <a:pt x="1600" y="53"/>
                </a:lnTo>
                <a:lnTo>
                  <a:pt x="1600" y="76"/>
                </a:lnTo>
                <a:lnTo>
                  <a:pt x="1600" y="99"/>
                </a:lnTo>
                <a:lnTo>
                  <a:pt x="1585" y="129"/>
                </a:lnTo>
                <a:lnTo>
                  <a:pt x="1547" y="182"/>
                </a:lnTo>
                <a:lnTo>
                  <a:pt x="1479" y="236"/>
                </a:lnTo>
                <a:lnTo>
                  <a:pt x="1350" y="319"/>
                </a:lnTo>
                <a:lnTo>
                  <a:pt x="1206" y="395"/>
                </a:lnTo>
                <a:lnTo>
                  <a:pt x="1046" y="464"/>
                </a:lnTo>
                <a:lnTo>
                  <a:pt x="902" y="517"/>
                </a:lnTo>
                <a:lnTo>
                  <a:pt x="735" y="563"/>
                </a:lnTo>
                <a:lnTo>
                  <a:pt x="561" y="608"/>
                </a:lnTo>
                <a:lnTo>
                  <a:pt x="387" y="631"/>
                </a:lnTo>
                <a:lnTo>
                  <a:pt x="227" y="646"/>
                </a:lnTo>
                <a:lnTo>
                  <a:pt x="151" y="639"/>
                </a:lnTo>
                <a:lnTo>
                  <a:pt x="98" y="631"/>
                </a:lnTo>
                <a:lnTo>
                  <a:pt x="53" y="608"/>
                </a:lnTo>
                <a:lnTo>
                  <a:pt x="30" y="585"/>
                </a:lnTo>
                <a:lnTo>
                  <a:pt x="30" y="578"/>
                </a:lnTo>
                <a:lnTo>
                  <a:pt x="38" y="570"/>
                </a:lnTo>
                <a:lnTo>
                  <a:pt x="53" y="540"/>
                </a:lnTo>
                <a:lnTo>
                  <a:pt x="91" y="502"/>
                </a:lnTo>
                <a:lnTo>
                  <a:pt x="136" y="471"/>
                </a:lnTo>
                <a:lnTo>
                  <a:pt x="220" y="410"/>
                </a:lnTo>
                <a:lnTo>
                  <a:pt x="326" y="350"/>
                </a:lnTo>
                <a:lnTo>
                  <a:pt x="553" y="236"/>
                </a:lnTo>
                <a:lnTo>
                  <a:pt x="546" y="220"/>
                </a:lnTo>
                <a:lnTo>
                  <a:pt x="531" y="220"/>
                </a:lnTo>
                <a:lnTo>
                  <a:pt x="538" y="266"/>
                </a:lnTo>
                <a:lnTo>
                  <a:pt x="569" y="327"/>
                </a:lnTo>
                <a:lnTo>
                  <a:pt x="614" y="372"/>
                </a:lnTo>
                <a:lnTo>
                  <a:pt x="675" y="403"/>
                </a:lnTo>
                <a:lnTo>
                  <a:pt x="735" y="410"/>
                </a:lnTo>
                <a:lnTo>
                  <a:pt x="773" y="403"/>
                </a:lnTo>
                <a:lnTo>
                  <a:pt x="804" y="395"/>
                </a:lnTo>
                <a:lnTo>
                  <a:pt x="864" y="365"/>
                </a:lnTo>
                <a:lnTo>
                  <a:pt x="917" y="319"/>
                </a:lnTo>
                <a:lnTo>
                  <a:pt x="940" y="266"/>
                </a:lnTo>
                <a:lnTo>
                  <a:pt x="955" y="198"/>
                </a:lnTo>
                <a:lnTo>
                  <a:pt x="948" y="137"/>
                </a:lnTo>
                <a:lnTo>
                  <a:pt x="925" y="91"/>
                </a:lnTo>
                <a:lnTo>
                  <a:pt x="910" y="99"/>
                </a:lnTo>
                <a:lnTo>
                  <a:pt x="910" y="114"/>
                </a:lnTo>
                <a:lnTo>
                  <a:pt x="1061" y="83"/>
                </a:lnTo>
                <a:lnTo>
                  <a:pt x="1213" y="53"/>
                </a:lnTo>
                <a:lnTo>
                  <a:pt x="1357" y="38"/>
                </a:lnTo>
                <a:lnTo>
                  <a:pt x="1479" y="30"/>
                </a:lnTo>
                <a:lnTo>
                  <a:pt x="1570" y="38"/>
                </a:lnTo>
                <a:lnTo>
                  <a:pt x="1592" y="45"/>
                </a:lnTo>
                <a:lnTo>
                  <a:pt x="1592" y="53"/>
                </a:lnTo>
                <a:lnTo>
                  <a:pt x="1600" y="53"/>
                </a:lnTo>
                <a:lnTo>
                  <a:pt x="1607" y="45"/>
                </a:lnTo>
                <a:lnTo>
                  <a:pt x="1615" y="45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6" name="Freeform 12"/>
          <p:cNvSpPr>
            <a:spLocks/>
          </p:cNvSpPr>
          <p:nvPr/>
        </p:nvSpPr>
        <p:spPr bwMode="auto">
          <a:xfrm>
            <a:off x="5778500" y="4589463"/>
            <a:ext cx="625475" cy="469900"/>
          </a:xfrm>
          <a:custGeom>
            <a:avLst/>
            <a:gdLst>
              <a:gd name="T0" fmla="*/ 409575 w 394"/>
              <a:gd name="T1" fmla="*/ 446088 h 296"/>
              <a:gd name="T2" fmla="*/ 469900 w 394"/>
              <a:gd name="T3" fmla="*/ 422275 h 296"/>
              <a:gd name="T4" fmla="*/ 517525 w 394"/>
              <a:gd name="T5" fmla="*/ 385763 h 296"/>
              <a:gd name="T6" fmla="*/ 554038 w 394"/>
              <a:gd name="T7" fmla="*/ 349250 h 296"/>
              <a:gd name="T8" fmla="*/ 588963 w 394"/>
              <a:gd name="T9" fmla="*/ 301625 h 296"/>
              <a:gd name="T10" fmla="*/ 614363 w 394"/>
              <a:gd name="T11" fmla="*/ 241300 h 296"/>
              <a:gd name="T12" fmla="*/ 625475 w 394"/>
              <a:gd name="T13" fmla="*/ 180975 h 296"/>
              <a:gd name="T14" fmla="*/ 625475 w 394"/>
              <a:gd name="T15" fmla="*/ 120650 h 296"/>
              <a:gd name="T16" fmla="*/ 614363 w 394"/>
              <a:gd name="T17" fmla="*/ 71438 h 296"/>
              <a:gd name="T18" fmla="*/ 577850 w 394"/>
              <a:gd name="T19" fmla="*/ 0 h 296"/>
              <a:gd name="T20" fmla="*/ 265113 w 394"/>
              <a:gd name="T21" fmla="*/ 84138 h 296"/>
              <a:gd name="T22" fmla="*/ 0 w 394"/>
              <a:gd name="T23" fmla="*/ 192088 h 296"/>
              <a:gd name="T24" fmla="*/ 11113 w 394"/>
              <a:gd name="T25" fmla="*/ 265113 h 296"/>
              <a:gd name="T26" fmla="*/ 36513 w 394"/>
              <a:gd name="T27" fmla="*/ 312738 h 296"/>
              <a:gd name="T28" fmla="*/ 71438 w 394"/>
              <a:gd name="T29" fmla="*/ 361950 h 296"/>
              <a:gd name="T30" fmla="*/ 120650 w 394"/>
              <a:gd name="T31" fmla="*/ 409575 h 296"/>
              <a:gd name="T32" fmla="*/ 168275 w 394"/>
              <a:gd name="T33" fmla="*/ 433388 h 296"/>
              <a:gd name="T34" fmla="*/ 228600 w 394"/>
              <a:gd name="T35" fmla="*/ 458788 h 296"/>
              <a:gd name="T36" fmla="*/ 288925 w 394"/>
              <a:gd name="T37" fmla="*/ 469900 h 296"/>
              <a:gd name="T38" fmla="*/ 349250 w 394"/>
              <a:gd name="T39" fmla="*/ 469900 h 296"/>
              <a:gd name="T40" fmla="*/ 396875 w 394"/>
              <a:gd name="T41" fmla="*/ 446088 h 296"/>
              <a:gd name="T42" fmla="*/ 409575 w 394"/>
              <a:gd name="T43" fmla="*/ 446088 h 29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394" h="296">
                <a:moveTo>
                  <a:pt x="258" y="281"/>
                </a:moveTo>
                <a:lnTo>
                  <a:pt x="296" y="266"/>
                </a:lnTo>
                <a:lnTo>
                  <a:pt x="326" y="243"/>
                </a:lnTo>
                <a:lnTo>
                  <a:pt x="349" y="220"/>
                </a:lnTo>
                <a:lnTo>
                  <a:pt x="371" y="190"/>
                </a:lnTo>
                <a:lnTo>
                  <a:pt x="387" y="152"/>
                </a:lnTo>
                <a:lnTo>
                  <a:pt x="394" y="114"/>
                </a:lnTo>
                <a:lnTo>
                  <a:pt x="394" y="76"/>
                </a:lnTo>
                <a:lnTo>
                  <a:pt x="387" y="45"/>
                </a:lnTo>
                <a:lnTo>
                  <a:pt x="364" y="0"/>
                </a:lnTo>
                <a:lnTo>
                  <a:pt x="167" y="53"/>
                </a:lnTo>
                <a:lnTo>
                  <a:pt x="0" y="121"/>
                </a:lnTo>
                <a:lnTo>
                  <a:pt x="7" y="167"/>
                </a:lnTo>
                <a:lnTo>
                  <a:pt x="23" y="197"/>
                </a:lnTo>
                <a:lnTo>
                  <a:pt x="45" y="228"/>
                </a:lnTo>
                <a:lnTo>
                  <a:pt x="76" y="258"/>
                </a:lnTo>
                <a:lnTo>
                  <a:pt x="106" y="273"/>
                </a:lnTo>
                <a:lnTo>
                  <a:pt x="144" y="289"/>
                </a:lnTo>
                <a:lnTo>
                  <a:pt x="182" y="296"/>
                </a:lnTo>
                <a:lnTo>
                  <a:pt x="220" y="296"/>
                </a:lnTo>
                <a:lnTo>
                  <a:pt x="250" y="281"/>
                </a:lnTo>
                <a:lnTo>
                  <a:pt x="258" y="281"/>
                </a:lnTo>
                <a:close/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7" name="Freeform 13"/>
          <p:cNvSpPr>
            <a:spLocks/>
          </p:cNvSpPr>
          <p:nvPr/>
        </p:nvSpPr>
        <p:spPr bwMode="auto">
          <a:xfrm>
            <a:off x="5778500" y="4576763"/>
            <a:ext cx="625475" cy="482600"/>
          </a:xfrm>
          <a:custGeom>
            <a:avLst/>
            <a:gdLst>
              <a:gd name="T0" fmla="*/ 409575 w 394"/>
              <a:gd name="T1" fmla="*/ 458788 h 304"/>
              <a:gd name="T2" fmla="*/ 409575 w 394"/>
              <a:gd name="T3" fmla="*/ 471488 h 304"/>
              <a:gd name="T4" fmla="*/ 504825 w 394"/>
              <a:gd name="T5" fmla="*/ 422275 h 304"/>
              <a:gd name="T6" fmla="*/ 565150 w 394"/>
              <a:gd name="T7" fmla="*/ 350838 h 304"/>
              <a:gd name="T8" fmla="*/ 614363 w 394"/>
              <a:gd name="T9" fmla="*/ 265113 h 304"/>
              <a:gd name="T10" fmla="*/ 625475 w 394"/>
              <a:gd name="T11" fmla="*/ 169863 h 304"/>
              <a:gd name="T12" fmla="*/ 614363 w 394"/>
              <a:gd name="T13" fmla="*/ 73025 h 304"/>
              <a:gd name="T14" fmla="*/ 577850 w 394"/>
              <a:gd name="T15" fmla="*/ 12700 h 304"/>
              <a:gd name="T16" fmla="*/ 577850 w 394"/>
              <a:gd name="T17" fmla="*/ 0 h 304"/>
              <a:gd name="T18" fmla="*/ 265113 w 394"/>
              <a:gd name="T19" fmla="*/ 96838 h 304"/>
              <a:gd name="T20" fmla="*/ 0 w 394"/>
              <a:gd name="T21" fmla="*/ 204788 h 304"/>
              <a:gd name="T22" fmla="*/ 11113 w 394"/>
              <a:gd name="T23" fmla="*/ 277813 h 304"/>
              <a:gd name="T24" fmla="*/ 47625 w 394"/>
              <a:gd name="T25" fmla="*/ 361950 h 304"/>
              <a:gd name="T26" fmla="*/ 120650 w 394"/>
              <a:gd name="T27" fmla="*/ 434975 h 304"/>
              <a:gd name="T28" fmla="*/ 204788 w 394"/>
              <a:gd name="T29" fmla="*/ 471488 h 304"/>
              <a:gd name="T30" fmla="*/ 300038 w 394"/>
              <a:gd name="T31" fmla="*/ 482600 h 304"/>
              <a:gd name="T32" fmla="*/ 409575 w 394"/>
              <a:gd name="T33" fmla="*/ 471488 h 304"/>
              <a:gd name="T34" fmla="*/ 409575 w 394"/>
              <a:gd name="T35" fmla="*/ 471488 h 304"/>
              <a:gd name="T36" fmla="*/ 300038 w 394"/>
              <a:gd name="T37" fmla="*/ 471488 h 304"/>
              <a:gd name="T38" fmla="*/ 215900 w 394"/>
              <a:gd name="T39" fmla="*/ 458788 h 304"/>
              <a:gd name="T40" fmla="*/ 131763 w 394"/>
              <a:gd name="T41" fmla="*/ 422275 h 304"/>
              <a:gd name="T42" fmla="*/ 60325 w 394"/>
              <a:gd name="T43" fmla="*/ 361950 h 304"/>
              <a:gd name="T44" fmla="*/ 23813 w 394"/>
              <a:gd name="T45" fmla="*/ 277813 h 304"/>
              <a:gd name="T46" fmla="*/ 11113 w 394"/>
              <a:gd name="T47" fmla="*/ 204788 h 304"/>
              <a:gd name="T48" fmla="*/ 0 w 394"/>
              <a:gd name="T49" fmla="*/ 204788 h 304"/>
              <a:gd name="T50" fmla="*/ 0 w 394"/>
              <a:gd name="T51" fmla="*/ 217488 h 304"/>
              <a:gd name="T52" fmla="*/ 276225 w 394"/>
              <a:gd name="T53" fmla="*/ 109538 h 304"/>
              <a:gd name="T54" fmla="*/ 577850 w 394"/>
              <a:gd name="T55" fmla="*/ 12700 h 304"/>
              <a:gd name="T56" fmla="*/ 565150 w 394"/>
              <a:gd name="T57" fmla="*/ 12700 h 304"/>
              <a:gd name="T58" fmla="*/ 601663 w 394"/>
              <a:gd name="T59" fmla="*/ 84138 h 304"/>
              <a:gd name="T60" fmla="*/ 614363 w 394"/>
              <a:gd name="T61" fmla="*/ 169863 h 304"/>
              <a:gd name="T62" fmla="*/ 601663 w 394"/>
              <a:gd name="T63" fmla="*/ 265113 h 304"/>
              <a:gd name="T64" fmla="*/ 565150 w 394"/>
              <a:gd name="T65" fmla="*/ 350838 h 304"/>
              <a:gd name="T66" fmla="*/ 493713 w 394"/>
              <a:gd name="T67" fmla="*/ 411163 h 304"/>
              <a:gd name="T68" fmla="*/ 420688 w 394"/>
              <a:gd name="T69" fmla="*/ 458788 h 304"/>
              <a:gd name="T70" fmla="*/ 409575 w 394"/>
              <a:gd name="T71" fmla="*/ 458788 h 30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394" h="304">
                <a:moveTo>
                  <a:pt x="258" y="289"/>
                </a:moveTo>
                <a:lnTo>
                  <a:pt x="258" y="297"/>
                </a:lnTo>
                <a:lnTo>
                  <a:pt x="318" y="266"/>
                </a:lnTo>
                <a:lnTo>
                  <a:pt x="356" y="221"/>
                </a:lnTo>
                <a:lnTo>
                  <a:pt x="387" y="167"/>
                </a:lnTo>
                <a:lnTo>
                  <a:pt x="394" y="107"/>
                </a:lnTo>
                <a:lnTo>
                  <a:pt x="387" y="46"/>
                </a:lnTo>
                <a:lnTo>
                  <a:pt x="364" y="8"/>
                </a:lnTo>
                <a:lnTo>
                  <a:pt x="364" y="0"/>
                </a:lnTo>
                <a:lnTo>
                  <a:pt x="167" y="61"/>
                </a:lnTo>
                <a:lnTo>
                  <a:pt x="0" y="129"/>
                </a:lnTo>
                <a:lnTo>
                  <a:pt x="7" y="175"/>
                </a:lnTo>
                <a:lnTo>
                  <a:pt x="30" y="228"/>
                </a:lnTo>
                <a:lnTo>
                  <a:pt x="76" y="274"/>
                </a:lnTo>
                <a:lnTo>
                  <a:pt x="129" y="297"/>
                </a:lnTo>
                <a:lnTo>
                  <a:pt x="189" y="304"/>
                </a:lnTo>
                <a:lnTo>
                  <a:pt x="258" y="297"/>
                </a:lnTo>
                <a:lnTo>
                  <a:pt x="189" y="297"/>
                </a:lnTo>
                <a:lnTo>
                  <a:pt x="136" y="289"/>
                </a:lnTo>
                <a:lnTo>
                  <a:pt x="83" y="266"/>
                </a:lnTo>
                <a:lnTo>
                  <a:pt x="38" y="228"/>
                </a:lnTo>
                <a:lnTo>
                  <a:pt x="15" y="175"/>
                </a:lnTo>
                <a:lnTo>
                  <a:pt x="7" y="129"/>
                </a:lnTo>
                <a:lnTo>
                  <a:pt x="0" y="129"/>
                </a:lnTo>
                <a:lnTo>
                  <a:pt x="0" y="137"/>
                </a:lnTo>
                <a:lnTo>
                  <a:pt x="174" y="69"/>
                </a:lnTo>
                <a:lnTo>
                  <a:pt x="364" y="8"/>
                </a:lnTo>
                <a:lnTo>
                  <a:pt x="356" y="8"/>
                </a:lnTo>
                <a:lnTo>
                  <a:pt x="379" y="53"/>
                </a:lnTo>
                <a:lnTo>
                  <a:pt x="387" y="107"/>
                </a:lnTo>
                <a:lnTo>
                  <a:pt x="379" y="167"/>
                </a:lnTo>
                <a:lnTo>
                  <a:pt x="356" y="221"/>
                </a:lnTo>
                <a:lnTo>
                  <a:pt x="311" y="259"/>
                </a:lnTo>
                <a:lnTo>
                  <a:pt x="265" y="289"/>
                </a:lnTo>
                <a:lnTo>
                  <a:pt x="258" y="289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8" name="Freeform 14"/>
          <p:cNvSpPr>
            <a:spLocks/>
          </p:cNvSpPr>
          <p:nvPr/>
        </p:nvSpPr>
        <p:spPr bwMode="auto">
          <a:xfrm>
            <a:off x="3333750" y="811213"/>
            <a:ext cx="1325563" cy="1641475"/>
          </a:xfrm>
          <a:custGeom>
            <a:avLst/>
            <a:gdLst>
              <a:gd name="T0" fmla="*/ 0 w 835"/>
              <a:gd name="T1" fmla="*/ 1376363 h 1034"/>
              <a:gd name="T2" fmla="*/ 109538 w 835"/>
              <a:gd name="T3" fmla="*/ 1255713 h 1034"/>
              <a:gd name="T4" fmla="*/ 193675 w 835"/>
              <a:gd name="T5" fmla="*/ 1146175 h 1034"/>
              <a:gd name="T6" fmla="*/ 277813 w 835"/>
              <a:gd name="T7" fmla="*/ 1025525 h 1034"/>
              <a:gd name="T8" fmla="*/ 361950 w 835"/>
              <a:gd name="T9" fmla="*/ 857250 h 1034"/>
              <a:gd name="T10" fmla="*/ 458788 w 835"/>
              <a:gd name="T11" fmla="*/ 615950 h 1034"/>
              <a:gd name="T12" fmla="*/ 566738 w 835"/>
              <a:gd name="T13" fmla="*/ 361950 h 1034"/>
              <a:gd name="T14" fmla="*/ 661988 w 835"/>
              <a:gd name="T15" fmla="*/ 193675 h 1034"/>
              <a:gd name="T16" fmla="*/ 698500 w 835"/>
              <a:gd name="T17" fmla="*/ 144463 h 1034"/>
              <a:gd name="T18" fmla="*/ 758825 w 835"/>
              <a:gd name="T19" fmla="*/ 96838 h 1034"/>
              <a:gd name="T20" fmla="*/ 831850 w 835"/>
              <a:gd name="T21" fmla="*/ 47625 h 1034"/>
              <a:gd name="T22" fmla="*/ 903288 w 835"/>
              <a:gd name="T23" fmla="*/ 23813 h 1034"/>
              <a:gd name="T24" fmla="*/ 976313 w 835"/>
              <a:gd name="T25" fmla="*/ 0 h 1034"/>
              <a:gd name="T26" fmla="*/ 1060450 w 835"/>
              <a:gd name="T27" fmla="*/ 0 h 1034"/>
              <a:gd name="T28" fmla="*/ 1131888 w 835"/>
              <a:gd name="T29" fmla="*/ 36513 h 1034"/>
              <a:gd name="T30" fmla="*/ 1216025 w 835"/>
              <a:gd name="T31" fmla="*/ 84138 h 1034"/>
              <a:gd name="T32" fmla="*/ 1289050 w 835"/>
              <a:gd name="T33" fmla="*/ 157163 h 1034"/>
              <a:gd name="T34" fmla="*/ 1312863 w 835"/>
              <a:gd name="T35" fmla="*/ 228600 h 1034"/>
              <a:gd name="T36" fmla="*/ 1325563 w 835"/>
              <a:gd name="T37" fmla="*/ 314325 h 1034"/>
              <a:gd name="T38" fmla="*/ 1325563 w 835"/>
              <a:gd name="T39" fmla="*/ 385763 h 1034"/>
              <a:gd name="T40" fmla="*/ 1300163 w 835"/>
              <a:gd name="T41" fmla="*/ 469900 h 1034"/>
              <a:gd name="T42" fmla="*/ 1265238 w 835"/>
              <a:gd name="T43" fmla="*/ 542925 h 1034"/>
              <a:gd name="T44" fmla="*/ 1204913 w 835"/>
              <a:gd name="T45" fmla="*/ 639763 h 1034"/>
              <a:gd name="T46" fmla="*/ 1084263 w 835"/>
              <a:gd name="T47" fmla="*/ 760413 h 1034"/>
              <a:gd name="T48" fmla="*/ 892175 w 835"/>
              <a:gd name="T49" fmla="*/ 928688 h 1034"/>
              <a:gd name="T50" fmla="*/ 698500 w 835"/>
              <a:gd name="T51" fmla="*/ 1098550 h 1034"/>
              <a:gd name="T52" fmla="*/ 577850 w 835"/>
              <a:gd name="T53" fmla="*/ 1219200 h 1034"/>
              <a:gd name="T54" fmla="*/ 409575 w 835"/>
              <a:gd name="T55" fmla="*/ 1471613 h 1034"/>
              <a:gd name="T56" fmla="*/ 301625 w 835"/>
              <a:gd name="T57" fmla="*/ 1641475 h 1034"/>
              <a:gd name="T58" fmla="*/ 12700 w 835"/>
              <a:gd name="T59" fmla="*/ 1376363 h 1034"/>
              <a:gd name="T60" fmla="*/ 0 w 835"/>
              <a:gd name="T61" fmla="*/ 1376363 h 103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835" h="1034">
                <a:moveTo>
                  <a:pt x="0" y="867"/>
                </a:moveTo>
                <a:lnTo>
                  <a:pt x="69" y="791"/>
                </a:lnTo>
                <a:lnTo>
                  <a:pt x="122" y="722"/>
                </a:lnTo>
                <a:lnTo>
                  <a:pt x="175" y="646"/>
                </a:lnTo>
                <a:lnTo>
                  <a:pt x="228" y="540"/>
                </a:lnTo>
                <a:lnTo>
                  <a:pt x="289" y="388"/>
                </a:lnTo>
                <a:lnTo>
                  <a:pt x="357" y="228"/>
                </a:lnTo>
                <a:lnTo>
                  <a:pt x="417" y="122"/>
                </a:lnTo>
                <a:lnTo>
                  <a:pt x="440" y="91"/>
                </a:lnTo>
                <a:lnTo>
                  <a:pt x="478" y="61"/>
                </a:lnTo>
                <a:lnTo>
                  <a:pt x="524" y="30"/>
                </a:lnTo>
                <a:lnTo>
                  <a:pt x="569" y="15"/>
                </a:lnTo>
                <a:lnTo>
                  <a:pt x="615" y="0"/>
                </a:lnTo>
                <a:lnTo>
                  <a:pt x="668" y="0"/>
                </a:lnTo>
                <a:lnTo>
                  <a:pt x="713" y="23"/>
                </a:lnTo>
                <a:lnTo>
                  <a:pt x="766" y="53"/>
                </a:lnTo>
                <a:lnTo>
                  <a:pt x="812" y="99"/>
                </a:lnTo>
                <a:lnTo>
                  <a:pt x="827" y="144"/>
                </a:lnTo>
                <a:lnTo>
                  <a:pt x="835" y="198"/>
                </a:lnTo>
                <a:lnTo>
                  <a:pt x="835" y="243"/>
                </a:lnTo>
                <a:lnTo>
                  <a:pt x="819" y="296"/>
                </a:lnTo>
                <a:lnTo>
                  <a:pt x="797" y="342"/>
                </a:lnTo>
                <a:lnTo>
                  <a:pt x="759" y="403"/>
                </a:lnTo>
                <a:lnTo>
                  <a:pt x="683" y="479"/>
                </a:lnTo>
                <a:lnTo>
                  <a:pt x="562" y="585"/>
                </a:lnTo>
                <a:lnTo>
                  <a:pt x="440" y="692"/>
                </a:lnTo>
                <a:lnTo>
                  <a:pt x="364" y="768"/>
                </a:lnTo>
                <a:lnTo>
                  <a:pt x="258" y="927"/>
                </a:lnTo>
                <a:lnTo>
                  <a:pt x="190" y="1034"/>
                </a:lnTo>
                <a:lnTo>
                  <a:pt x="8" y="867"/>
                </a:lnTo>
                <a:lnTo>
                  <a:pt x="0" y="867"/>
                </a:lnTo>
                <a:close/>
              </a:path>
            </a:pathLst>
          </a:custGeom>
          <a:solidFill>
            <a:srgbClr val="8B5C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9" name="Freeform 15"/>
          <p:cNvSpPr>
            <a:spLocks/>
          </p:cNvSpPr>
          <p:nvPr/>
        </p:nvSpPr>
        <p:spPr bwMode="auto">
          <a:xfrm>
            <a:off x="3298825" y="787400"/>
            <a:ext cx="1384300" cy="1701800"/>
          </a:xfrm>
          <a:custGeom>
            <a:avLst/>
            <a:gdLst>
              <a:gd name="T0" fmla="*/ 47625 w 872"/>
              <a:gd name="T1" fmla="*/ 1411288 h 1072"/>
              <a:gd name="T2" fmla="*/ 252413 w 872"/>
              <a:gd name="T3" fmla="*/ 1182688 h 1072"/>
              <a:gd name="T4" fmla="*/ 373063 w 872"/>
              <a:gd name="T5" fmla="*/ 989013 h 1072"/>
              <a:gd name="T6" fmla="*/ 638175 w 872"/>
              <a:gd name="T7" fmla="*/ 373063 h 1072"/>
              <a:gd name="T8" fmla="*/ 769938 w 872"/>
              <a:gd name="T9" fmla="*/ 168275 h 1072"/>
              <a:gd name="T10" fmla="*/ 938213 w 872"/>
              <a:gd name="T11" fmla="*/ 60325 h 1072"/>
              <a:gd name="T12" fmla="*/ 1095375 w 872"/>
              <a:gd name="T13" fmla="*/ 60325 h 1072"/>
              <a:gd name="T14" fmla="*/ 1190625 w 872"/>
              <a:gd name="T15" fmla="*/ 95250 h 1072"/>
              <a:gd name="T16" fmla="*/ 1287463 w 872"/>
              <a:gd name="T17" fmla="*/ 168275 h 1072"/>
              <a:gd name="T18" fmla="*/ 1335088 w 872"/>
              <a:gd name="T19" fmla="*/ 277813 h 1072"/>
              <a:gd name="T20" fmla="*/ 1323975 w 872"/>
              <a:gd name="T21" fmla="*/ 433388 h 1072"/>
              <a:gd name="T22" fmla="*/ 1263650 w 872"/>
              <a:gd name="T23" fmla="*/ 590550 h 1072"/>
              <a:gd name="T24" fmla="*/ 1179513 w 872"/>
              <a:gd name="T25" fmla="*/ 700088 h 1072"/>
              <a:gd name="T26" fmla="*/ 696913 w 872"/>
              <a:gd name="T27" fmla="*/ 1122363 h 1072"/>
              <a:gd name="T28" fmla="*/ 588963 w 872"/>
              <a:gd name="T29" fmla="*/ 1230313 h 1072"/>
              <a:gd name="T30" fmla="*/ 312738 w 872"/>
              <a:gd name="T31" fmla="*/ 1652588 h 1072"/>
              <a:gd name="T32" fmla="*/ 349250 w 872"/>
              <a:gd name="T33" fmla="*/ 1652588 h 1072"/>
              <a:gd name="T34" fmla="*/ 47625 w 872"/>
              <a:gd name="T35" fmla="*/ 1400175 h 1072"/>
              <a:gd name="T36" fmla="*/ 47625 w 872"/>
              <a:gd name="T37" fmla="*/ 1400175 h 1072"/>
              <a:gd name="T38" fmla="*/ 336550 w 872"/>
              <a:gd name="T39" fmla="*/ 1701800 h 1072"/>
              <a:gd name="T40" fmla="*/ 360363 w 872"/>
              <a:gd name="T41" fmla="*/ 1665288 h 1072"/>
              <a:gd name="T42" fmla="*/ 565150 w 872"/>
              <a:gd name="T43" fmla="*/ 1350963 h 1072"/>
              <a:gd name="T44" fmla="*/ 673100 w 872"/>
              <a:gd name="T45" fmla="*/ 1206500 h 1072"/>
              <a:gd name="T46" fmla="*/ 1155700 w 872"/>
              <a:gd name="T47" fmla="*/ 784225 h 1072"/>
              <a:gd name="T48" fmla="*/ 1263650 w 872"/>
              <a:gd name="T49" fmla="*/ 674688 h 1072"/>
              <a:gd name="T50" fmla="*/ 1347788 w 872"/>
              <a:gd name="T51" fmla="*/ 542925 h 1072"/>
              <a:gd name="T52" fmla="*/ 1384300 w 872"/>
              <a:gd name="T53" fmla="*/ 338138 h 1072"/>
              <a:gd name="T54" fmla="*/ 1360488 w 872"/>
              <a:gd name="T55" fmla="*/ 204788 h 1072"/>
              <a:gd name="T56" fmla="*/ 1263650 w 872"/>
              <a:gd name="T57" fmla="*/ 84138 h 1072"/>
              <a:gd name="T58" fmla="*/ 1155700 w 872"/>
              <a:gd name="T59" fmla="*/ 23813 h 1072"/>
              <a:gd name="T60" fmla="*/ 1035050 w 872"/>
              <a:gd name="T61" fmla="*/ 0 h 1072"/>
              <a:gd name="T62" fmla="*/ 927100 w 872"/>
              <a:gd name="T63" fmla="*/ 23813 h 1072"/>
              <a:gd name="T64" fmla="*/ 746125 w 872"/>
              <a:gd name="T65" fmla="*/ 131763 h 1072"/>
              <a:gd name="T66" fmla="*/ 638175 w 872"/>
              <a:gd name="T67" fmla="*/ 277813 h 1072"/>
              <a:gd name="T68" fmla="*/ 444500 w 872"/>
              <a:gd name="T69" fmla="*/ 687388 h 1072"/>
              <a:gd name="T70" fmla="*/ 288925 w 872"/>
              <a:gd name="T71" fmla="*/ 1038225 h 1072"/>
              <a:gd name="T72" fmla="*/ 119063 w 872"/>
              <a:gd name="T73" fmla="*/ 1266825 h 1072"/>
              <a:gd name="T74" fmla="*/ 23813 w 872"/>
              <a:gd name="T75" fmla="*/ 1374775 h 1072"/>
              <a:gd name="T76" fmla="*/ 0 w 872"/>
              <a:gd name="T77" fmla="*/ 1400175 h 1072"/>
              <a:gd name="T78" fmla="*/ 23813 w 872"/>
              <a:gd name="T79" fmla="*/ 1400175 h 1072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872" h="1072">
                <a:moveTo>
                  <a:pt x="22" y="882"/>
                </a:moveTo>
                <a:lnTo>
                  <a:pt x="30" y="889"/>
                </a:lnTo>
                <a:lnTo>
                  <a:pt x="98" y="813"/>
                </a:lnTo>
                <a:lnTo>
                  <a:pt x="159" y="745"/>
                </a:lnTo>
                <a:lnTo>
                  <a:pt x="212" y="669"/>
                </a:lnTo>
                <a:lnTo>
                  <a:pt x="235" y="623"/>
                </a:lnTo>
                <a:lnTo>
                  <a:pt x="341" y="365"/>
                </a:lnTo>
                <a:lnTo>
                  <a:pt x="402" y="235"/>
                </a:lnTo>
                <a:lnTo>
                  <a:pt x="447" y="144"/>
                </a:lnTo>
                <a:lnTo>
                  <a:pt x="485" y="106"/>
                </a:lnTo>
                <a:lnTo>
                  <a:pt x="538" y="68"/>
                </a:lnTo>
                <a:lnTo>
                  <a:pt x="591" y="38"/>
                </a:lnTo>
                <a:lnTo>
                  <a:pt x="652" y="30"/>
                </a:lnTo>
                <a:lnTo>
                  <a:pt x="690" y="38"/>
                </a:lnTo>
                <a:lnTo>
                  <a:pt x="720" y="45"/>
                </a:lnTo>
                <a:lnTo>
                  <a:pt x="750" y="60"/>
                </a:lnTo>
                <a:lnTo>
                  <a:pt x="781" y="76"/>
                </a:lnTo>
                <a:lnTo>
                  <a:pt x="811" y="106"/>
                </a:lnTo>
                <a:lnTo>
                  <a:pt x="834" y="144"/>
                </a:lnTo>
                <a:lnTo>
                  <a:pt x="841" y="175"/>
                </a:lnTo>
                <a:lnTo>
                  <a:pt x="841" y="213"/>
                </a:lnTo>
                <a:lnTo>
                  <a:pt x="834" y="273"/>
                </a:lnTo>
                <a:lnTo>
                  <a:pt x="819" y="327"/>
                </a:lnTo>
                <a:lnTo>
                  <a:pt x="796" y="372"/>
                </a:lnTo>
                <a:lnTo>
                  <a:pt x="773" y="410"/>
                </a:lnTo>
                <a:lnTo>
                  <a:pt x="743" y="441"/>
                </a:lnTo>
                <a:lnTo>
                  <a:pt x="546" y="616"/>
                </a:lnTo>
                <a:lnTo>
                  <a:pt x="439" y="707"/>
                </a:lnTo>
                <a:lnTo>
                  <a:pt x="402" y="745"/>
                </a:lnTo>
                <a:lnTo>
                  <a:pt x="371" y="775"/>
                </a:lnTo>
                <a:lnTo>
                  <a:pt x="326" y="844"/>
                </a:lnTo>
                <a:lnTo>
                  <a:pt x="197" y="1041"/>
                </a:lnTo>
                <a:lnTo>
                  <a:pt x="212" y="1049"/>
                </a:lnTo>
                <a:lnTo>
                  <a:pt x="220" y="1041"/>
                </a:lnTo>
                <a:lnTo>
                  <a:pt x="30" y="866"/>
                </a:lnTo>
                <a:lnTo>
                  <a:pt x="30" y="882"/>
                </a:lnTo>
                <a:lnTo>
                  <a:pt x="30" y="889"/>
                </a:lnTo>
                <a:lnTo>
                  <a:pt x="30" y="882"/>
                </a:lnTo>
                <a:lnTo>
                  <a:pt x="7" y="889"/>
                </a:lnTo>
                <a:lnTo>
                  <a:pt x="212" y="1072"/>
                </a:lnTo>
                <a:lnTo>
                  <a:pt x="220" y="1057"/>
                </a:lnTo>
                <a:lnTo>
                  <a:pt x="227" y="1049"/>
                </a:lnTo>
                <a:lnTo>
                  <a:pt x="303" y="927"/>
                </a:lnTo>
                <a:lnTo>
                  <a:pt x="356" y="851"/>
                </a:lnTo>
                <a:lnTo>
                  <a:pt x="394" y="790"/>
                </a:lnTo>
                <a:lnTo>
                  <a:pt x="424" y="760"/>
                </a:lnTo>
                <a:lnTo>
                  <a:pt x="629" y="585"/>
                </a:lnTo>
                <a:lnTo>
                  <a:pt x="728" y="494"/>
                </a:lnTo>
                <a:lnTo>
                  <a:pt x="766" y="456"/>
                </a:lnTo>
                <a:lnTo>
                  <a:pt x="796" y="425"/>
                </a:lnTo>
                <a:lnTo>
                  <a:pt x="819" y="387"/>
                </a:lnTo>
                <a:lnTo>
                  <a:pt x="849" y="342"/>
                </a:lnTo>
                <a:lnTo>
                  <a:pt x="864" y="281"/>
                </a:lnTo>
                <a:lnTo>
                  <a:pt x="872" y="213"/>
                </a:lnTo>
                <a:lnTo>
                  <a:pt x="872" y="175"/>
                </a:lnTo>
                <a:lnTo>
                  <a:pt x="857" y="129"/>
                </a:lnTo>
                <a:lnTo>
                  <a:pt x="834" y="91"/>
                </a:lnTo>
                <a:lnTo>
                  <a:pt x="796" y="53"/>
                </a:lnTo>
                <a:lnTo>
                  <a:pt x="766" y="30"/>
                </a:lnTo>
                <a:lnTo>
                  <a:pt x="728" y="15"/>
                </a:lnTo>
                <a:lnTo>
                  <a:pt x="690" y="7"/>
                </a:lnTo>
                <a:lnTo>
                  <a:pt x="652" y="0"/>
                </a:lnTo>
                <a:lnTo>
                  <a:pt x="621" y="7"/>
                </a:lnTo>
                <a:lnTo>
                  <a:pt x="584" y="15"/>
                </a:lnTo>
                <a:lnTo>
                  <a:pt x="523" y="38"/>
                </a:lnTo>
                <a:lnTo>
                  <a:pt x="470" y="83"/>
                </a:lnTo>
                <a:lnTo>
                  <a:pt x="424" y="129"/>
                </a:lnTo>
                <a:lnTo>
                  <a:pt x="402" y="175"/>
                </a:lnTo>
                <a:lnTo>
                  <a:pt x="341" y="296"/>
                </a:lnTo>
                <a:lnTo>
                  <a:pt x="280" y="433"/>
                </a:lnTo>
                <a:lnTo>
                  <a:pt x="227" y="562"/>
                </a:lnTo>
                <a:lnTo>
                  <a:pt x="182" y="654"/>
                </a:lnTo>
                <a:lnTo>
                  <a:pt x="136" y="722"/>
                </a:lnTo>
                <a:lnTo>
                  <a:pt x="75" y="798"/>
                </a:lnTo>
                <a:lnTo>
                  <a:pt x="30" y="851"/>
                </a:lnTo>
                <a:lnTo>
                  <a:pt x="15" y="866"/>
                </a:lnTo>
                <a:lnTo>
                  <a:pt x="7" y="866"/>
                </a:lnTo>
                <a:lnTo>
                  <a:pt x="0" y="882"/>
                </a:lnTo>
                <a:lnTo>
                  <a:pt x="7" y="889"/>
                </a:lnTo>
                <a:lnTo>
                  <a:pt x="15" y="882"/>
                </a:lnTo>
                <a:lnTo>
                  <a:pt x="22" y="882"/>
                </a:lnTo>
                <a:close/>
              </a:path>
            </a:pathLst>
          </a:custGeom>
          <a:solidFill>
            <a:srgbClr val="5A3D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20" name="Freeform 16"/>
          <p:cNvSpPr>
            <a:spLocks/>
          </p:cNvSpPr>
          <p:nvPr/>
        </p:nvSpPr>
        <p:spPr bwMode="auto">
          <a:xfrm>
            <a:off x="4297363" y="871538"/>
            <a:ext cx="288925" cy="639762"/>
          </a:xfrm>
          <a:custGeom>
            <a:avLst/>
            <a:gdLst>
              <a:gd name="T0" fmla="*/ 144463 w 182"/>
              <a:gd name="T1" fmla="*/ 0 h 403"/>
              <a:gd name="T2" fmla="*/ 23813 w 182"/>
              <a:gd name="T3" fmla="*/ 157162 h 403"/>
              <a:gd name="T4" fmla="*/ 0 w 182"/>
              <a:gd name="T5" fmla="*/ 325437 h 403"/>
              <a:gd name="T6" fmla="*/ 23813 w 182"/>
              <a:gd name="T7" fmla="*/ 446087 h 403"/>
              <a:gd name="T8" fmla="*/ 96838 w 182"/>
              <a:gd name="T9" fmla="*/ 530225 h 403"/>
              <a:gd name="T10" fmla="*/ 180975 w 182"/>
              <a:gd name="T11" fmla="*/ 639762 h 403"/>
              <a:gd name="T12" fmla="*/ 288925 w 182"/>
              <a:gd name="T13" fmla="*/ 446087 h 403"/>
              <a:gd name="T14" fmla="*/ 168275 w 182"/>
              <a:gd name="T15" fmla="*/ 0 h 403"/>
              <a:gd name="T16" fmla="*/ 144463 w 182"/>
              <a:gd name="T17" fmla="*/ 0 h 40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2" h="403">
                <a:moveTo>
                  <a:pt x="91" y="0"/>
                </a:moveTo>
                <a:lnTo>
                  <a:pt x="15" y="99"/>
                </a:lnTo>
                <a:lnTo>
                  <a:pt x="0" y="205"/>
                </a:lnTo>
                <a:lnTo>
                  <a:pt x="15" y="281"/>
                </a:lnTo>
                <a:lnTo>
                  <a:pt x="61" y="334"/>
                </a:lnTo>
                <a:lnTo>
                  <a:pt x="114" y="403"/>
                </a:lnTo>
                <a:lnTo>
                  <a:pt x="182" y="281"/>
                </a:lnTo>
                <a:lnTo>
                  <a:pt x="106" y="0"/>
                </a:lnTo>
                <a:lnTo>
                  <a:pt x="91" y="0"/>
                </a:lnTo>
                <a:close/>
              </a:path>
            </a:pathLst>
          </a:custGeom>
          <a:solidFill>
            <a:srgbClr val="5A3D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21" name="Freeform 17"/>
          <p:cNvSpPr>
            <a:spLocks/>
          </p:cNvSpPr>
          <p:nvPr/>
        </p:nvSpPr>
        <p:spPr bwMode="auto">
          <a:xfrm>
            <a:off x="987425" y="1946275"/>
            <a:ext cx="3117850" cy="3354388"/>
          </a:xfrm>
          <a:custGeom>
            <a:avLst/>
            <a:gdLst>
              <a:gd name="T0" fmla="*/ 0 w 1964"/>
              <a:gd name="T1" fmla="*/ 1628775 h 2113"/>
              <a:gd name="T2" fmla="*/ 155575 w 1964"/>
              <a:gd name="T3" fmla="*/ 1484313 h 2113"/>
              <a:gd name="T4" fmla="*/ 541338 w 1964"/>
              <a:gd name="T5" fmla="*/ 1122363 h 2113"/>
              <a:gd name="T6" fmla="*/ 1022350 w 1964"/>
              <a:gd name="T7" fmla="*/ 650875 h 2113"/>
              <a:gd name="T8" fmla="*/ 1263650 w 1964"/>
              <a:gd name="T9" fmla="*/ 385763 h 2113"/>
              <a:gd name="T10" fmla="*/ 1468438 w 1964"/>
              <a:gd name="T11" fmla="*/ 144463 h 2113"/>
              <a:gd name="T12" fmla="*/ 1504950 w 1964"/>
              <a:gd name="T13" fmla="*/ 107950 h 2113"/>
              <a:gd name="T14" fmla="*/ 1552575 w 1964"/>
              <a:gd name="T15" fmla="*/ 71438 h 2113"/>
              <a:gd name="T16" fmla="*/ 1660525 w 1964"/>
              <a:gd name="T17" fmla="*/ 23813 h 2113"/>
              <a:gd name="T18" fmla="*/ 1793875 w 1964"/>
              <a:gd name="T19" fmla="*/ 0 h 2113"/>
              <a:gd name="T20" fmla="*/ 1949450 w 1964"/>
              <a:gd name="T21" fmla="*/ 0 h 2113"/>
              <a:gd name="T22" fmla="*/ 2117725 w 1964"/>
              <a:gd name="T23" fmla="*/ 23813 h 2113"/>
              <a:gd name="T24" fmla="*/ 2298700 w 1964"/>
              <a:gd name="T25" fmla="*/ 84138 h 2113"/>
              <a:gd name="T26" fmla="*/ 2490788 w 1964"/>
              <a:gd name="T27" fmla="*/ 168275 h 2113"/>
              <a:gd name="T28" fmla="*/ 2684463 w 1964"/>
              <a:gd name="T29" fmla="*/ 301625 h 2113"/>
              <a:gd name="T30" fmla="*/ 2768600 w 1964"/>
              <a:gd name="T31" fmla="*/ 373063 h 2113"/>
              <a:gd name="T32" fmla="*/ 2852738 w 1964"/>
              <a:gd name="T33" fmla="*/ 458788 h 2113"/>
              <a:gd name="T34" fmla="*/ 2924175 w 1964"/>
              <a:gd name="T35" fmla="*/ 542925 h 2113"/>
              <a:gd name="T36" fmla="*/ 2973388 w 1964"/>
              <a:gd name="T37" fmla="*/ 627063 h 2113"/>
              <a:gd name="T38" fmla="*/ 3057525 w 1964"/>
              <a:gd name="T39" fmla="*/ 784225 h 2113"/>
              <a:gd name="T40" fmla="*/ 3105150 w 1964"/>
              <a:gd name="T41" fmla="*/ 941388 h 2113"/>
              <a:gd name="T42" fmla="*/ 3117850 w 1964"/>
              <a:gd name="T43" fmla="*/ 1096963 h 2113"/>
              <a:gd name="T44" fmla="*/ 3105150 w 1964"/>
              <a:gd name="T45" fmla="*/ 1230313 h 2113"/>
              <a:gd name="T46" fmla="*/ 3068638 w 1964"/>
              <a:gd name="T47" fmla="*/ 1350963 h 2113"/>
              <a:gd name="T48" fmla="*/ 3021013 w 1964"/>
              <a:gd name="T49" fmla="*/ 1447800 h 2113"/>
              <a:gd name="T50" fmla="*/ 2840038 w 1964"/>
              <a:gd name="T51" fmla="*/ 1736725 h 2113"/>
              <a:gd name="T52" fmla="*/ 2671763 w 1964"/>
              <a:gd name="T53" fmla="*/ 2051050 h 2113"/>
              <a:gd name="T54" fmla="*/ 2527300 w 1964"/>
              <a:gd name="T55" fmla="*/ 2341563 h 2113"/>
              <a:gd name="T56" fmla="*/ 2395538 w 1964"/>
              <a:gd name="T57" fmla="*/ 2654300 h 2113"/>
              <a:gd name="T58" fmla="*/ 2214563 w 1964"/>
              <a:gd name="T59" fmla="*/ 3149600 h 2113"/>
              <a:gd name="T60" fmla="*/ 2154238 w 1964"/>
              <a:gd name="T61" fmla="*/ 3354388 h 2113"/>
              <a:gd name="T62" fmla="*/ 11113 w 1964"/>
              <a:gd name="T63" fmla="*/ 1628775 h 2113"/>
              <a:gd name="T64" fmla="*/ 0 w 1964"/>
              <a:gd name="T65" fmla="*/ 1628775 h 211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964" h="2113">
                <a:moveTo>
                  <a:pt x="0" y="1026"/>
                </a:moveTo>
                <a:lnTo>
                  <a:pt x="98" y="935"/>
                </a:lnTo>
                <a:lnTo>
                  <a:pt x="341" y="707"/>
                </a:lnTo>
                <a:lnTo>
                  <a:pt x="644" y="410"/>
                </a:lnTo>
                <a:lnTo>
                  <a:pt x="796" y="243"/>
                </a:lnTo>
                <a:lnTo>
                  <a:pt x="925" y="91"/>
                </a:lnTo>
                <a:lnTo>
                  <a:pt x="948" y="68"/>
                </a:lnTo>
                <a:lnTo>
                  <a:pt x="978" y="45"/>
                </a:lnTo>
                <a:lnTo>
                  <a:pt x="1046" y="15"/>
                </a:lnTo>
                <a:lnTo>
                  <a:pt x="1130" y="0"/>
                </a:lnTo>
                <a:lnTo>
                  <a:pt x="1228" y="0"/>
                </a:lnTo>
                <a:lnTo>
                  <a:pt x="1334" y="15"/>
                </a:lnTo>
                <a:lnTo>
                  <a:pt x="1448" y="53"/>
                </a:lnTo>
                <a:lnTo>
                  <a:pt x="1569" y="106"/>
                </a:lnTo>
                <a:lnTo>
                  <a:pt x="1691" y="190"/>
                </a:lnTo>
                <a:lnTo>
                  <a:pt x="1744" y="235"/>
                </a:lnTo>
                <a:lnTo>
                  <a:pt x="1797" y="289"/>
                </a:lnTo>
                <a:lnTo>
                  <a:pt x="1842" y="342"/>
                </a:lnTo>
                <a:lnTo>
                  <a:pt x="1873" y="395"/>
                </a:lnTo>
                <a:lnTo>
                  <a:pt x="1926" y="494"/>
                </a:lnTo>
                <a:lnTo>
                  <a:pt x="1956" y="593"/>
                </a:lnTo>
                <a:lnTo>
                  <a:pt x="1964" y="691"/>
                </a:lnTo>
                <a:lnTo>
                  <a:pt x="1956" y="775"/>
                </a:lnTo>
                <a:lnTo>
                  <a:pt x="1933" y="851"/>
                </a:lnTo>
                <a:lnTo>
                  <a:pt x="1903" y="912"/>
                </a:lnTo>
                <a:lnTo>
                  <a:pt x="1789" y="1094"/>
                </a:lnTo>
                <a:lnTo>
                  <a:pt x="1683" y="1292"/>
                </a:lnTo>
                <a:lnTo>
                  <a:pt x="1592" y="1475"/>
                </a:lnTo>
                <a:lnTo>
                  <a:pt x="1509" y="1672"/>
                </a:lnTo>
                <a:lnTo>
                  <a:pt x="1395" y="1984"/>
                </a:lnTo>
                <a:lnTo>
                  <a:pt x="1357" y="2113"/>
                </a:lnTo>
                <a:lnTo>
                  <a:pt x="7" y="1026"/>
                </a:lnTo>
                <a:lnTo>
                  <a:pt x="0" y="1026"/>
                </a:lnTo>
                <a:close/>
              </a:path>
            </a:pathLst>
          </a:custGeom>
          <a:solidFill>
            <a:srgbClr val="FFB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22" name="Freeform 18"/>
          <p:cNvSpPr>
            <a:spLocks/>
          </p:cNvSpPr>
          <p:nvPr/>
        </p:nvSpPr>
        <p:spPr bwMode="auto">
          <a:xfrm>
            <a:off x="962025" y="1897063"/>
            <a:ext cx="3190875" cy="3416300"/>
          </a:xfrm>
          <a:custGeom>
            <a:avLst/>
            <a:gdLst>
              <a:gd name="T0" fmla="*/ 217488 w 2010"/>
              <a:gd name="T1" fmla="*/ 1570038 h 2152"/>
              <a:gd name="T2" fmla="*/ 1084263 w 2010"/>
              <a:gd name="T3" fmla="*/ 723900 h 2152"/>
              <a:gd name="T4" fmla="*/ 1530350 w 2010"/>
              <a:gd name="T5" fmla="*/ 217488 h 2152"/>
              <a:gd name="T6" fmla="*/ 1674813 w 2010"/>
              <a:gd name="T7" fmla="*/ 120650 h 2152"/>
              <a:gd name="T8" fmla="*/ 1903413 w 2010"/>
              <a:gd name="T9" fmla="*/ 84138 h 2152"/>
              <a:gd name="T10" fmla="*/ 2276475 w 2010"/>
              <a:gd name="T11" fmla="*/ 157163 h 2152"/>
              <a:gd name="T12" fmla="*/ 2481263 w 2010"/>
              <a:gd name="T13" fmla="*/ 241300 h 2152"/>
              <a:gd name="T14" fmla="*/ 2686050 w 2010"/>
              <a:gd name="T15" fmla="*/ 385763 h 2152"/>
              <a:gd name="T16" fmla="*/ 2878138 w 2010"/>
              <a:gd name="T17" fmla="*/ 579438 h 2152"/>
              <a:gd name="T18" fmla="*/ 3009900 w 2010"/>
              <a:gd name="T19" fmla="*/ 773113 h 2152"/>
              <a:gd name="T20" fmla="*/ 3082925 w 2010"/>
              <a:gd name="T21" fmla="*/ 965200 h 2152"/>
              <a:gd name="T22" fmla="*/ 3106738 w 2010"/>
              <a:gd name="T23" fmla="*/ 1146175 h 2152"/>
              <a:gd name="T24" fmla="*/ 3070225 w 2010"/>
              <a:gd name="T25" fmla="*/ 1328738 h 2152"/>
              <a:gd name="T26" fmla="*/ 3009900 w 2010"/>
              <a:gd name="T27" fmla="*/ 1473200 h 2152"/>
              <a:gd name="T28" fmla="*/ 2660650 w 2010"/>
              <a:gd name="T29" fmla="*/ 2076450 h 2152"/>
              <a:gd name="T30" fmla="*/ 2444750 w 2010"/>
              <a:gd name="T31" fmla="*/ 2535238 h 2152"/>
              <a:gd name="T32" fmla="*/ 2132013 w 2010"/>
              <a:gd name="T33" fmla="*/ 3392488 h 2152"/>
              <a:gd name="T34" fmla="*/ 2287588 w 2010"/>
              <a:gd name="T35" fmla="*/ 3186113 h 2152"/>
              <a:gd name="T36" fmla="*/ 2600325 w 2010"/>
              <a:gd name="T37" fmla="*/ 2378075 h 2152"/>
              <a:gd name="T38" fmla="*/ 2901950 w 2010"/>
              <a:gd name="T39" fmla="*/ 1798638 h 2152"/>
              <a:gd name="T40" fmla="*/ 3119438 w 2010"/>
              <a:gd name="T41" fmla="*/ 1449388 h 2152"/>
              <a:gd name="T42" fmla="*/ 3178175 w 2010"/>
              <a:gd name="T43" fmla="*/ 1255713 h 2152"/>
              <a:gd name="T44" fmla="*/ 3178175 w 2010"/>
              <a:gd name="T45" fmla="*/ 1050925 h 2152"/>
              <a:gd name="T46" fmla="*/ 3130550 w 2010"/>
              <a:gd name="T47" fmla="*/ 833438 h 2152"/>
              <a:gd name="T48" fmla="*/ 3022600 w 2010"/>
              <a:gd name="T49" fmla="*/ 628650 h 2152"/>
              <a:gd name="T50" fmla="*/ 2841625 w 2010"/>
              <a:gd name="T51" fmla="*/ 411163 h 2152"/>
              <a:gd name="T52" fmla="*/ 2625725 w 2010"/>
              <a:gd name="T53" fmla="*/ 241300 h 2152"/>
              <a:gd name="T54" fmla="*/ 2408238 w 2010"/>
              <a:gd name="T55" fmla="*/ 120650 h 2152"/>
              <a:gd name="T56" fmla="*/ 2192338 w 2010"/>
              <a:gd name="T57" fmla="*/ 36513 h 2152"/>
              <a:gd name="T58" fmla="*/ 1903413 w 2010"/>
              <a:gd name="T59" fmla="*/ 0 h 2152"/>
              <a:gd name="T60" fmla="*/ 1638300 w 2010"/>
              <a:gd name="T61" fmla="*/ 36513 h 2152"/>
              <a:gd name="T62" fmla="*/ 1457325 w 2010"/>
              <a:gd name="T63" fmla="*/ 169863 h 2152"/>
              <a:gd name="T64" fmla="*/ 1023938 w 2010"/>
              <a:gd name="T65" fmla="*/ 663575 h 2152"/>
              <a:gd name="T66" fmla="*/ 157163 w 2010"/>
              <a:gd name="T67" fmla="*/ 1497013 h 2152"/>
              <a:gd name="T68" fmla="*/ 12700 w 2010"/>
              <a:gd name="T69" fmla="*/ 1630363 h 2152"/>
              <a:gd name="T70" fmla="*/ 36513 w 2010"/>
              <a:gd name="T71" fmla="*/ 1701800 h 215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010" h="2152">
                <a:moveTo>
                  <a:pt x="31" y="1072"/>
                </a:moveTo>
                <a:lnTo>
                  <a:pt x="137" y="989"/>
                </a:lnTo>
                <a:lnTo>
                  <a:pt x="380" y="761"/>
                </a:lnTo>
                <a:lnTo>
                  <a:pt x="683" y="456"/>
                </a:lnTo>
                <a:lnTo>
                  <a:pt x="827" y="297"/>
                </a:lnTo>
                <a:lnTo>
                  <a:pt x="964" y="137"/>
                </a:lnTo>
                <a:lnTo>
                  <a:pt x="1001" y="107"/>
                </a:lnTo>
                <a:lnTo>
                  <a:pt x="1055" y="76"/>
                </a:lnTo>
                <a:lnTo>
                  <a:pt x="1123" y="61"/>
                </a:lnTo>
                <a:lnTo>
                  <a:pt x="1199" y="53"/>
                </a:lnTo>
                <a:lnTo>
                  <a:pt x="1312" y="61"/>
                </a:lnTo>
                <a:lnTo>
                  <a:pt x="1434" y="99"/>
                </a:lnTo>
                <a:lnTo>
                  <a:pt x="1494" y="122"/>
                </a:lnTo>
                <a:lnTo>
                  <a:pt x="1563" y="152"/>
                </a:lnTo>
                <a:lnTo>
                  <a:pt x="1623" y="198"/>
                </a:lnTo>
                <a:lnTo>
                  <a:pt x="1692" y="243"/>
                </a:lnTo>
                <a:lnTo>
                  <a:pt x="1760" y="297"/>
                </a:lnTo>
                <a:lnTo>
                  <a:pt x="1813" y="365"/>
                </a:lnTo>
                <a:lnTo>
                  <a:pt x="1858" y="426"/>
                </a:lnTo>
                <a:lnTo>
                  <a:pt x="1896" y="487"/>
                </a:lnTo>
                <a:lnTo>
                  <a:pt x="1919" y="548"/>
                </a:lnTo>
                <a:lnTo>
                  <a:pt x="1942" y="608"/>
                </a:lnTo>
                <a:lnTo>
                  <a:pt x="1949" y="662"/>
                </a:lnTo>
                <a:lnTo>
                  <a:pt x="1957" y="722"/>
                </a:lnTo>
                <a:lnTo>
                  <a:pt x="1949" y="783"/>
                </a:lnTo>
                <a:lnTo>
                  <a:pt x="1934" y="837"/>
                </a:lnTo>
                <a:lnTo>
                  <a:pt x="1919" y="890"/>
                </a:lnTo>
                <a:lnTo>
                  <a:pt x="1896" y="928"/>
                </a:lnTo>
                <a:lnTo>
                  <a:pt x="1783" y="1110"/>
                </a:lnTo>
                <a:lnTo>
                  <a:pt x="1676" y="1308"/>
                </a:lnTo>
                <a:lnTo>
                  <a:pt x="1601" y="1445"/>
                </a:lnTo>
                <a:lnTo>
                  <a:pt x="1540" y="1597"/>
                </a:lnTo>
                <a:lnTo>
                  <a:pt x="1434" y="1871"/>
                </a:lnTo>
                <a:lnTo>
                  <a:pt x="1343" y="2137"/>
                </a:lnTo>
                <a:lnTo>
                  <a:pt x="1396" y="2152"/>
                </a:lnTo>
                <a:lnTo>
                  <a:pt x="1441" y="2007"/>
                </a:lnTo>
                <a:lnTo>
                  <a:pt x="1563" y="1688"/>
                </a:lnTo>
                <a:lnTo>
                  <a:pt x="1638" y="1498"/>
                </a:lnTo>
                <a:lnTo>
                  <a:pt x="1729" y="1316"/>
                </a:lnTo>
                <a:lnTo>
                  <a:pt x="1828" y="1133"/>
                </a:lnTo>
                <a:lnTo>
                  <a:pt x="1942" y="958"/>
                </a:lnTo>
                <a:lnTo>
                  <a:pt x="1965" y="913"/>
                </a:lnTo>
                <a:lnTo>
                  <a:pt x="1987" y="852"/>
                </a:lnTo>
                <a:lnTo>
                  <a:pt x="2002" y="791"/>
                </a:lnTo>
                <a:lnTo>
                  <a:pt x="2010" y="722"/>
                </a:lnTo>
                <a:lnTo>
                  <a:pt x="2002" y="662"/>
                </a:lnTo>
                <a:lnTo>
                  <a:pt x="1995" y="593"/>
                </a:lnTo>
                <a:lnTo>
                  <a:pt x="1972" y="525"/>
                </a:lnTo>
                <a:lnTo>
                  <a:pt x="1942" y="464"/>
                </a:lnTo>
                <a:lnTo>
                  <a:pt x="1904" y="396"/>
                </a:lnTo>
                <a:lnTo>
                  <a:pt x="1851" y="327"/>
                </a:lnTo>
                <a:lnTo>
                  <a:pt x="1790" y="259"/>
                </a:lnTo>
                <a:lnTo>
                  <a:pt x="1722" y="198"/>
                </a:lnTo>
                <a:lnTo>
                  <a:pt x="1654" y="152"/>
                </a:lnTo>
                <a:lnTo>
                  <a:pt x="1585" y="107"/>
                </a:lnTo>
                <a:lnTo>
                  <a:pt x="1517" y="76"/>
                </a:lnTo>
                <a:lnTo>
                  <a:pt x="1449" y="46"/>
                </a:lnTo>
                <a:lnTo>
                  <a:pt x="1381" y="23"/>
                </a:lnTo>
                <a:lnTo>
                  <a:pt x="1320" y="8"/>
                </a:lnTo>
                <a:lnTo>
                  <a:pt x="1199" y="0"/>
                </a:lnTo>
                <a:lnTo>
                  <a:pt x="1115" y="8"/>
                </a:lnTo>
                <a:lnTo>
                  <a:pt x="1032" y="23"/>
                </a:lnTo>
                <a:lnTo>
                  <a:pt x="971" y="61"/>
                </a:lnTo>
                <a:lnTo>
                  <a:pt x="918" y="107"/>
                </a:lnTo>
                <a:lnTo>
                  <a:pt x="789" y="259"/>
                </a:lnTo>
                <a:lnTo>
                  <a:pt x="645" y="418"/>
                </a:lnTo>
                <a:lnTo>
                  <a:pt x="342" y="722"/>
                </a:lnTo>
                <a:lnTo>
                  <a:pt x="99" y="943"/>
                </a:lnTo>
                <a:lnTo>
                  <a:pt x="23" y="1011"/>
                </a:lnTo>
                <a:lnTo>
                  <a:pt x="8" y="1027"/>
                </a:lnTo>
                <a:lnTo>
                  <a:pt x="0" y="1034"/>
                </a:lnTo>
                <a:lnTo>
                  <a:pt x="23" y="1072"/>
                </a:lnTo>
                <a:lnTo>
                  <a:pt x="31" y="1072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23" name="Freeform 19"/>
          <p:cNvSpPr>
            <a:spLocks/>
          </p:cNvSpPr>
          <p:nvPr/>
        </p:nvSpPr>
        <p:spPr bwMode="auto">
          <a:xfrm>
            <a:off x="722313" y="3406775"/>
            <a:ext cx="2551112" cy="2171700"/>
          </a:xfrm>
          <a:custGeom>
            <a:avLst/>
            <a:gdLst>
              <a:gd name="T0" fmla="*/ 300037 w 1607"/>
              <a:gd name="T1" fmla="*/ 47625 h 1368"/>
              <a:gd name="T2" fmla="*/ 239712 w 1607"/>
              <a:gd name="T3" fmla="*/ 84138 h 1368"/>
              <a:gd name="T4" fmla="*/ 204787 w 1607"/>
              <a:gd name="T5" fmla="*/ 120650 h 1368"/>
              <a:gd name="T6" fmla="*/ 120650 w 1607"/>
              <a:gd name="T7" fmla="*/ 228600 h 1368"/>
              <a:gd name="T8" fmla="*/ 47625 w 1607"/>
              <a:gd name="T9" fmla="*/ 325438 h 1368"/>
              <a:gd name="T10" fmla="*/ 23812 w 1607"/>
              <a:gd name="T11" fmla="*/ 385763 h 1368"/>
              <a:gd name="T12" fmla="*/ 11112 w 1607"/>
              <a:gd name="T13" fmla="*/ 446088 h 1368"/>
              <a:gd name="T14" fmla="*/ 0 w 1607"/>
              <a:gd name="T15" fmla="*/ 506413 h 1368"/>
              <a:gd name="T16" fmla="*/ 0 w 1607"/>
              <a:gd name="T17" fmla="*/ 579438 h 1368"/>
              <a:gd name="T18" fmla="*/ 11112 w 1607"/>
              <a:gd name="T19" fmla="*/ 627063 h 1368"/>
              <a:gd name="T20" fmla="*/ 36512 w 1607"/>
              <a:gd name="T21" fmla="*/ 700088 h 1368"/>
              <a:gd name="T22" fmla="*/ 84137 w 1607"/>
              <a:gd name="T23" fmla="*/ 795338 h 1368"/>
              <a:gd name="T24" fmla="*/ 144462 w 1607"/>
              <a:gd name="T25" fmla="*/ 881063 h 1368"/>
              <a:gd name="T26" fmla="*/ 228600 w 1607"/>
              <a:gd name="T27" fmla="*/ 989013 h 1368"/>
              <a:gd name="T28" fmla="*/ 325437 w 1607"/>
              <a:gd name="T29" fmla="*/ 1096963 h 1368"/>
              <a:gd name="T30" fmla="*/ 444500 w 1607"/>
              <a:gd name="T31" fmla="*/ 1206500 h 1368"/>
              <a:gd name="T32" fmla="*/ 588962 w 1607"/>
              <a:gd name="T33" fmla="*/ 1339850 h 1368"/>
              <a:gd name="T34" fmla="*/ 950912 w 1607"/>
              <a:gd name="T35" fmla="*/ 1616075 h 1368"/>
              <a:gd name="T36" fmla="*/ 1155700 w 1607"/>
              <a:gd name="T37" fmla="*/ 1762125 h 1368"/>
              <a:gd name="T38" fmla="*/ 1336675 w 1607"/>
              <a:gd name="T39" fmla="*/ 1882775 h 1368"/>
              <a:gd name="T40" fmla="*/ 1504950 w 1607"/>
              <a:gd name="T41" fmla="*/ 1979613 h 1368"/>
              <a:gd name="T42" fmla="*/ 1660525 w 1607"/>
              <a:gd name="T43" fmla="*/ 2051050 h 1368"/>
              <a:gd name="T44" fmla="*/ 1781175 w 1607"/>
              <a:gd name="T45" fmla="*/ 2100263 h 1368"/>
              <a:gd name="T46" fmla="*/ 1901825 w 1607"/>
              <a:gd name="T47" fmla="*/ 2135188 h 1368"/>
              <a:gd name="T48" fmla="*/ 1998662 w 1607"/>
              <a:gd name="T49" fmla="*/ 2160588 h 1368"/>
              <a:gd name="T50" fmla="*/ 2082800 w 1607"/>
              <a:gd name="T51" fmla="*/ 2171700 h 1368"/>
              <a:gd name="T52" fmla="*/ 2154237 w 1607"/>
              <a:gd name="T53" fmla="*/ 2171700 h 1368"/>
              <a:gd name="T54" fmla="*/ 2227262 w 1607"/>
              <a:gd name="T55" fmla="*/ 2147888 h 1368"/>
              <a:gd name="T56" fmla="*/ 2274887 w 1607"/>
              <a:gd name="T57" fmla="*/ 2135188 h 1368"/>
              <a:gd name="T58" fmla="*/ 2322512 w 1607"/>
              <a:gd name="T59" fmla="*/ 2111375 h 1368"/>
              <a:gd name="T60" fmla="*/ 2382837 w 1607"/>
              <a:gd name="T61" fmla="*/ 2039938 h 1368"/>
              <a:gd name="T62" fmla="*/ 2432050 w 1607"/>
              <a:gd name="T63" fmla="*/ 1979613 h 1368"/>
              <a:gd name="T64" fmla="*/ 2516187 w 1607"/>
              <a:gd name="T65" fmla="*/ 1857375 h 1368"/>
              <a:gd name="T66" fmla="*/ 2540000 w 1607"/>
              <a:gd name="T67" fmla="*/ 1785938 h 1368"/>
              <a:gd name="T68" fmla="*/ 2551112 w 1607"/>
              <a:gd name="T69" fmla="*/ 1701800 h 1368"/>
              <a:gd name="T70" fmla="*/ 2540000 w 1607"/>
              <a:gd name="T71" fmla="*/ 1581150 h 1368"/>
              <a:gd name="T72" fmla="*/ 2503487 w 1607"/>
              <a:gd name="T73" fmla="*/ 1460500 h 1368"/>
              <a:gd name="T74" fmla="*/ 2443162 w 1607"/>
              <a:gd name="T75" fmla="*/ 1314450 h 1368"/>
              <a:gd name="T76" fmla="*/ 2359025 w 1607"/>
              <a:gd name="T77" fmla="*/ 1157288 h 1368"/>
              <a:gd name="T78" fmla="*/ 2238375 w 1607"/>
              <a:gd name="T79" fmla="*/ 1001713 h 1368"/>
              <a:gd name="T80" fmla="*/ 2093912 w 1607"/>
              <a:gd name="T81" fmla="*/ 831850 h 1368"/>
              <a:gd name="T82" fmla="*/ 1901825 w 1607"/>
              <a:gd name="T83" fmla="*/ 663575 h 1368"/>
              <a:gd name="T84" fmla="*/ 1697037 w 1607"/>
              <a:gd name="T85" fmla="*/ 519113 h 1368"/>
              <a:gd name="T86" fmla="*/ 1455737 w 1607"/>
              <a:gd name="T87" fmla="*/ 361950 h 1368"/>
              <a:gd name="T88" fmla="*/ 1250950 w 1607"/>
              <a:gd name="T89" fmla="*/ 228600 h 1368"/>
              <a:gd name="T90" fmla="*/ 1047750 w 1607"/>
              <a:gd name="T91" fmla="*/ 131763 h 1368"/>
              <a:gd name="T92" fmla="*/ 866775 w 1607"/>
              <a:gd name="T93" fmla="*/ 60325 h 1368"/>
              <a:gd name="T94" fmla="*/ 698500 w 1607"/>
              <a:gd name="T95" fmla="*/ 23813 h 1368"/>
              <a:gd name="T96" fmla="*/ 554037 w 1607"/>
              <a:gd name="T97" fmla="*/ 0 h 1368"/>
              <a:gd name="T98" fmla="*/ 420687 w 1607"/>
              <a:gd name="T99" fmla="*/ 11113 h 1368"/>
              <a:gd name="T100" fmla="*/ 312737 w 1607"/>
              <a:gd name="T101" fmla="*/ 47625 h 1368"/>
              <a:gd name="T102" fmla="*/ 300037 w 1607"/>
              <a:gd name="T103" fmla="*/ 47625 h 136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607" h="1368">
                <a:moveTo>
                  <a:pt x="189" y="30"/>
                </a:moveTo>
                <a:lnTo>
                  <a:pt x="151" y="53"/>
                </a:lnTo>
                <a:lnTo>
                  <a:pt x="129" y="76"/>
                </a:lnTo>
                <a:lnTo>
                  <a:pt x="76" y="144"/>
                </a:lnTo>
                <a:lnTo>
                  <a:pt x="30" y="205"/>
                </a:lnTo>
                <a:lnTo>
                  <a:pt x="15" y="243"/>
                </a:lnTo>
                <a:lnTo>
                  <a:pt x="7" y="281"/>
                </a:lnTo>
                <a:lnTo>
                  <a:pt x="0" y="319"/>
                </a:lnTo>
                <a:lnTo>
                  <a:pt x="0" y="365"/>
                </a:lnTo>
                <a:lnTo>
                  <a:pt x="7" y="395"/>
                </a:lnTo>
                <a:lnTo>
                  <a:pt x="23" y="441"/>
                </a:lnTo>
                <a:lnTo>
                  <a:pt x="53" y="501"/>
                </a:lnTo>
                <a:lnTo>
                  <a:pt x="91" y="555"/>
                </a:lnTo>
                <a:lnTo>
                  <a:pt x="144" y="623"/>
                </a:lnTo>
                <a:lnTo>
                  <a:pt x="205" y="691"/>
                </a:lnTo>
                <a:lnTo>
                  <a:pt x="280" y="760"/>
                </a:lnTo>
                <a:lnTo>
                  <a:pt x="371" y="844"/>
                </a:lnTo>
                <a:lnTo>
                  <a:pt x="599" y="1018"/>
                </a:lnTo>
                <a:lnTo>
                  <a:pt x="728" y="1110"/>
                </a:lnTo>
                <a:lnTo>
                  <a:pt x="842" y="1186"/>
                </a:lnTo>
                <a:lnTo>
                  <a:pt x="948" y="1247"/>
                </a:lnTo>
                <a:lnTo>
                  <a:pt x="1046" y="1292"/>
                </a:lnTo>
                <a:lnTo>
                  <a:pt x="1122" y="1323"/>
                </a:lnTo>
                <a:lnTo>
                  <a:pt x="1198" y="1345"/>
                </a:lnTo>
                <a:lnTo>
                  <a:pt x="1259" y="1361"/>
                </a:lnTo>
                <a:lnTo>
                  <a:pt x="1312" y="1368"/>
                </a:lnTo>
                <a:lnTo>
                  <a:pt x="1357" y="1368"/>
                </a:lnTo>
                <a:lnTo>
                  <a:pt x="1403" y="1353"/>
                </a:lnTo>
                <a:lnTo>
                  <a:pt x="1433" y="1345"/>
                </a:lnTo>
                <a:lnTo>
                  <a:pt x="1463" y="1330"/>
                </a:lnTo>
                <a:lnTo>
                  <a:pt x="1501" y="1285"/>
                </a:lnTo>
                <a:lnTo>
                  <a:pt x="1532" y="1247"/>
                </a:lnTo>
                <a:lnTo>
                  <a:pt x="1585" y="1170"/>
                </a:lnTo>
                <a:lnTo>
                  <a:pt x="1600" y="1125"/>
                </a:lnTo>
                <a:lnTo>
                  <a:pt x="1607" y="1072"/>
                </a:lnTo>
                <a:lnTo>
                  <a:pt x="1600" y="996"/>
                </a:lnTo>
                <a:lnTo>
                  <a:pt x="1577" y="920"/>
                </a:lnTo>
                <a:lnTo>
                  <a:pt x="1539" y="828"/>
                </a:lnTo>
                <a:lnTo>
                  <a:pt x="1486" y="729"/>
                </a:lnTo>
                <a:lnTo>
                  <a:pt x="1410" y="631"/>
                </a:lnTo>
                <a:lnTo>
                  <a:pt x="1319" y="524"/>
                </a:lnTo>
                <a:lnTo>
                  <a:pt x="1198" y="418"/>
                </a:lnTo>
                <a:lnTo>
                  <a:pt x="1069" y="327"/>
                </a:lnTo>
                <a:lnTo>
                  <a:pt x="917" y="228"/>
                </a:lnTo>
                <a:lnTo>
                  <a:pt x="788" y="144"/>
                </a:lnTo>
                <a:lnTo>
                  <a:pt x="660" y="83"/>
                </a:lnTo>
                <a:lnTo>
                  <a:pt x="546" y="38"/>
                </a:lnTo>
                <a:lnTo>
                  <a:pt x="440" y="15"/>
                </a:lnTo>
                <a:lnTo>
                  <a:pt x="349" y="0"/>
                </a:lnTo>
                <a:lnTo>
                  <a:pt x="265" y="7"/>
                </a:lnTo>
                <a:lnTo>
                  <a:pt x="197" y="30"/>
                </a:lnTo>
                <a:lnTo>
                  <a:pt x="189" y="30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24" name="Freeform 20"/>
          <p:cNvSpPr>
            <a:spLocks/>
          </p:cNvSpPr>
          <p:nvPr/>
        </p:nvSpPr>
        <p:spPr bwMode="auto">
          <a:xfrm>
            <a:off x="698500" y="3381375"/>
            <a:ext cx="2600325" cy="2220913"/>
          </a:xfrm>
          <a:custGeom>
            <a:avLst/>
            <a:gdLst>
              <a:gd name="T0" fmla="*/ 312738 w 1638"/>
              <a:gd name="T1" fmla="*/ 49213 h 1399"/>
              <a:gd name="T2" fmla="*/ 204788 w 1638"/>
              <a:gd name="T3" fmla="*/ 133350 h 1399"/>
              <a:gd name="T4" fmla="*/ 71438 w 1638"/>
              <a:gd name="T5" fmla="*/ 314325 h 1399"/>
              <a:gd name="T6" fmla="*/ 11113 w 1638"/>
              <a:gd name="T7" fmla="*/ 471488 h 1399"/>
              <a:gd name="T8" fmla="*/ 11113 w 1638"/>
              <a:gd name="T9" fmla="*/ 639763 h 1399"/>
              <a:gd name="T10" fmla="*/ 84138 w 1638"/>
              <a:gd name="T11" fmla="*/ 833438 h 1399"/>
              <a:gd name="T12" fmla="*/ 228600 w 1638"/>
              <a:gd name="T13" fmla="*/ 1027113 h 1399"/>
              <a:gd name="T14" fmla="*/ 457200 w 1638"/>
              <a:gd name="T15" fmla="*/ 1255713 h 1399"/>
              <a:gd name="T16" fmla="*/ 962025 w 1638"/>
              <a:gd name="T17" fmla="*/ 1666875 h 1399"/>
              <a:gd name="T18" fmla="*/ 1360488 w 1638"/>
              <a:gd name="T19" fmla="*/ 1931988 h 1399"/>
              <a:gd name="T20" fmla="*/ 1684338 w 1638"/>
              <a:gd name="T21" fmla="*/ 2100263 h 1399"/>
              <a:gd name="T22" fmla="*/ 1925638 w 1638"/>
              <a:gd name="T23" fmla="*/ 2197100 h 1399"/>
              <a:gd name="T24" fmla="*/ 2117725 w 1638"/>
              <a:gd name="T25" fmla="*/ 2220913 h 1399"/>
              <a:gd name="T26" fmla="*/ 2262188 w 1638"/>
              <a:gd name="T27" fmla="*/ 2197100 h 1399"/>
              <a:gd name="T28" fmla="*/ 2359025 w 1638"/>
              <a:gd name="T29" fmla="*/ 2149475 h 1399"/>
              <a:gd name="T30" fmla="*/ 2466975 w 1638"/>
              <a:gd name="T31" fmla="*/ 2016125 h 1399"/>
              <a:gd name="T32" fmla="*/ 2587625 w 1638"/>
              <a:gd name="T33" fmla="*/ 1822450 h 1399"/>
              <a:gd name="T34" fmla="*/ 2587625 w 1638"/>
              <a:gd name="T35" fmla="*/ 1606550 h 1399"/>
              <a:gd name="T36" fmla="*/ 2490788 w 1638"/>
              <a:gd name="T37" fmla="*/ 1328738 h 1399"/>
              <a:gd name="T38" fmla="*/ 2274888 w 1638"/>
              <a:gd name="T39" fmla="*/ 1014413 h 1399"/>
              <a:gd name="T40" fmla="*/ 1949450 w 1638"/>
              <a:gd name="T41" fmla="*/ 676275 h 1399"/>
              <a:gd name="T42" fmla="*/ 1552575 w 1638"/>
              <a:gd name="T43" fmla="*/ 398463 h 1399"/>
              <a:gd name="T44" fmla="*/ 1216025 w 1638"/>
              <a:gd name="T45" fmla="*/ 206375 h 1399"/>
              <a:gd name="T46" fmla="*/ 927100 w 1638"/>
              <a:gd name="T47" fmla="*/ 73025 h 1399"/>
              <a:gd name="T48" fmla="*/ 673100 w 1638"/>
              <a:gd name="T49" fmla="*/ 12700 h 1399"/>
              <a:gd name="T50" fmla="*/ 433388 w 1638"/>
              <a:gd name="T51" fmla="*/ 12700 h 1399"/>
              <a:gd name="T52" fmla="*/ 312738 w 1638"/>
              <a:gd name="T53" fmla="*/ 73025 h 1399"/>
              <a:gd name="T54" fmla="*/ 444500 w 1638"/>
              <a:gd name="T55" fmla="*/ 60325 h 1399"/>
              <a:gd name="T56" fmla="*/ 661988 w 1638"/>
              <a:gd name="T57" fmla="*/ 60325 h 1399"/>
              <a:gd name="T58" fmla="*/ 914400 w 1638"/>
              <a:gd name="T59" fmla="*/ 120650 h 1399"/>
              <a:gd name="T60" fmla="*/ 1203325 w 1638"/>
              <a:gd name="T61" fmla="*/ 241300 h 1399"/>
              <a:gd name="T62" fmla="*/ 1528763 w 1638"/>
              <a:gd name="T63" fmla="*/ 447675 h 1399"/>
              <a:gd name="T64" fmla="*/ 1912938 w 1638"/>
              <a:gd name="T65" fmla="*/ 712788 h 1399"/>
              <a:gd name="T66" fmla="*/ 2238375 w 1638"/>
              <a:gd name="T67" fmla="*/ 1038225 h 1399"/>
              <a:gd name="T68" fmla="*/ 2443163 w 1638"/>
              <a:gd name="T69" fmla="*/ 1352550 h 1399"/>
              <a:gd name="T70" fmla="*/ 2540000 w 1638"/>
              <a:gd name="T71" fmla="*/ 1617663 h 1399"/>
              <a:gd name="T72" fmla="*/ 2540000 w 1638"/>
              <a:gd name="T73" fmla="*/ 1811338 h 1399"/>
              <a:gd name="T74" fmla="*/ 2430463 w 1638"/>
              <a:gd name="T75" fmla="*/ 1992313 h 1399"/>
              <a:gd name="T76" fmla="*/ 2335213 w 1638"/>
              <a:gd name="T77" fmla="*/ 2112963 h 1399"/>
              <a:gd name="T78" fmla="*/ 2190750 w 1638"/>
              <a:gd name="T79" fmla="*/ 2173288 h 1399"/>
              <a:gd name="T80" fmla="*/ 2033588 w 1638"/>
              <a:gd name="T81" fmla="*/ 2160588 h 1399"/>
              <a:gd name="T82" fmla="*/ 1828800 w 1638"/>
              <a:gd name="T83" fmla="*/ 2112963 h 1399"/>
              <a:gd name="T84" fmla="*/ 1552575 w 1638"/>
              <a:gd name="T85" fmla="*/ 1979613 h 1399"/>
              <a:gd name="T86" fmla="*/ 1203325 w 1638"/>
              <a:gd name="T87" fmla="*/ 1774825 h 1399"/>
              <a:gd name="T88" fmla="*/ 733425 w 1638"/>
              <a:gd name="T89" fmla="*/ 1436688 h 1399"/>
              <a:gd name="T90" fmla="*/ 360363 w 1638"/>
              <a:gd name="T91" fmla="*/ 1098550 h 1399"/>
              <a:gd name="T92" fmla="*/ 144463 w 1638"/>
              <a:gd name="T93" fmla="*/ 833438 h 1399"/>
              <a:gd name="T94" fmla="*/ 60325 w 1638"/>
              <a:gd name="T95" fmla="*/ 639763 h 1399"/>
              <a:gd name="T96" fmla="*/ 47625 w 1638"/>
              <a:gd name="T97" fmla="*/ 471488 h 1399"/>
              <a:gd name="T98" fmla="*/ 119063 w 1638"/>
              <a:gd name="T99" fmla="*/ 338138 h 1399"/>
              <a:gd name="T100" fmla="*/ 239713 w 1638"/>
              <a:gd name="T101" fmla="*/ 169863 h 1399"/>
              <a:gd name="T102" fmla="*/ 336550 w 1638"/>
              <a:gd name="T103" fmla="*/ 96838 h 1399"/>
              <a:gd name="T104" fmla="*/ 323850 w 1638"/>
              <a:gd name="T105" fmla="*/ 73025 h 139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638" h="1399">
                <a:moveTo>
                  <a:pt x="204" y="46"/>
                </a:moveTo>
                <a:lnTo>
                  <a:pt x="197" y="31"/>
                </a:lnTo>
                <a:lnTo>
                  <a:pt x="159" y="54"/>
                </a:lnTo>
                <a:lnTo>
                  <a:pt x="129" y="84"/>
                </a:lnTo>
                <a:lnTo>
                  <a:pt x="75" y="152"/>
                </a:lnTo>
                <a:lnTo>
                  <a:pt x="45" y="198"/>
                </a:lnTo>
                <a:lnTo>
                  <a:pt x="22" y="244"/>
                </a:lnTo>
                <a:lnTo>
                  <a:pt x="7" y="297"/>
                </a:lnTo>
                <a:lnTo>
                  <a:pt x="0" y="350"/>
                </a:lnTo>
                <a:lnTo>
                  <a:pt x="7" y="403"/>
                </a:lnTo>
                <a:lnTo>
                  <a:pt x="30" y="464"/>
                </a:lnTo>
                <a:lnTo>
                  <a:pt x="53" y="525"/>
                </a:lnTo>
                <a:lnTo>
                  <a:pt x="91" y="586"/>
                </a:lnTo>
                <a:lnTo>
                  <a:pt x="144" y="647"/>
                </a:lnTo>
                <a:lnTo>
                  <a:pt x="204" y="715"/>
                </a:lnTo>
                <a:lnTo>
                  <a:pt x="288" y="791"/>
                </a:lnTo>
                <a:lnTo>
                  <a:pt x="379" y="867"/>
                </a:lnTo>
                <a:lnTo>
                  <a:pt x="606" y="1050"/>
                </a:lnTo>
                <a:lnTo>
                  <a:pt x="735" y="1141"/>
                </a:lnTo>
                <a:lnTo>
                  <a:pt x="857" y="1217"/>
                </a:lnTo>
                <a:lnTo>
                  <a:pt x="963" y="1278"/>
                </a:lnTo>
                <a:lnTo>
                  <a:pt x="1061" y="1323"/>
                </a:lnTo>
                <a:lnTo>
                  <a:pt x="1145" y="1361"/>
                </a:lnTo>
                <a:lnTo>
                  <a:pt x="1213" y="1384"/>
                </a:lnTo>
                <a:lnTo>
                  <a:pt x="1281" y="1392"/>
                </a:lnTo>
                <a:lnTo>
                  <a:pt x="1334" y="1399"/>
                </a:lnTo>
                <a:lnTo>
                  <a:pt x="1387" y="1392"/>
                </a:lnTo>
                <a:lnTo>
                  <a:pt x="1425" y="1384"/>
                </a:lnTo>
                <a:lnTo>
                  <a:pt x="1456" y="1369"/>
                </a:lnTo>
                <a:lnTo>
                  <a:pt x="1486" y="1354"/>
                </a:lnTo>
                <a:lnTo>
                  <a:pt x="1531" y="1316"/>
                </a:lnTo>
                <a:lnTo>
                  <a:pt x="1554" y="1270"/>
                </a:lnTo>
                <a:lnTo>
                  <a:pt x="1607" y="1194"/>
                </a:lnTo>
                <a:lnTo>
                  <a:pt x="1630" y="1148"/>
                </a:lnTo>
                <a:lnTo>
                  <a:pt x="1638" y="1088"/>
                </a:lnTo>
                <a:lnTo>
                  <a:pt x="1630" y="1012"/>
                </a:lnTo>
                <a:lnTo>
                  <a:pt x="1607" y="928"/>
                </a:lnTo>
                <a:lnTo>
                  <a:pt x="1569" y="837"/>
                </a:lnTo>
                <a:lnTo>
                  <a:pt x="1509" y="738"/>
                </a:lnTo>
                <a:lnTo>
                  <a:pt x="1433" y="639"/>
                </a:lnTo>
                <a:lnTo>
                  <a:pt x="1342" y="533"/>
                </a:lnTo>
                <a:lnTo>
                  <a:pt x="1228" y="426"/>
                </a:lnTo>
                <a:lnTo>
                  <a:pt x="1092" y="335"/>
                </a:lnTo>
                <a:lnTo>
                  <a:pt x="978" y="251"/>
                </a:lnTo>
                <a:lnTo>
                  <a:pt x="872" y="183"/>
                </a:lnTo>
                <a:lnTo>
                  <a:pt x="766" y="130"/>
                </a:lnTo>
                <a:lnTo>
                  <a:pt x="675" y="84"/>
                </a:lnTo>
                <a:lnTo>
                  <a:pt x="584" y="46"/>
                </a:lnTo>
                <a:lnTo>
                  <a:pt x="500" y="23"/>
                </a:lnTo>
                <a:lnTo>
                  <a:pt x="424" y="8"/>
                </a:lnTo>
                <a:lnTo>
                  <a:pt x="348" y="0"/>
                </a:lnTo>
                <a:lnTo>
                  <a:pt x="273" y="8"/>
                </a:lnTo>
                <a:lnTo>
                  <a:pt x="197" y="31"/>
                </a:lnTo>
                <a:lnTo>
                  <a:pt x="197" y="46"/>
                </a:lnTo>
                <a:lnTo>
                  <a:pt x="212" y="61"/>
                </a:lnTo>
                <a:lnTo>
                  <a:pt x="280" y="38"/>
                </a:lnTo>
                <a:lnTo>
                  <a:pt x="348" y="31"/>
                </a:lnTo>
                <a:lnTo>
                  <a:pt x="417" y="38"/>
                </a:lnTo>
                <a:lnTo>
                  <a:pt x="493" y="54"/>
                </a:lnTo>
                <a:lnTo>
                  <a:pt x="576" y="76"/>
                </a:lnTo>
                <a:lnTo>
                  <a:pt x="659" y="114"/>
                </a:lnTo>
                <a:lnTo>
                  <a:pt x="758" y="152"/>
                </a:lnTo>
                <a:lnTo>
                  <a:pt x="857" y="213"/>
                </a:lnTo>
                <a:lnTo>
                  <a:pt x="963" y="282"/>
                </a:lnTo>
                <a:lnTo>
                  <a:pt x="1069" y="358"/>
                </a:lnTo>
                <a:lnTo>
                  <a:pt x="1205" y="449"/>
                </a:lnTo>
                <a:lnTo>
                  <a:pt x="1319" y="555"/>
                </a:lnTo>
                <a:lnTo>
                  <a:pt x="1410" y="654"/>
                </a:lnTo>
                <a:lnTo>
                  <a:pt x="1486" y="753"/>
                </a:lnTo>
                <a:lnTo>
                  <a:pt x="1539" y="852"/>
                </a:lnTo>
                <a:lnTo>
                  <a:pt x="1577" y="936"/>
                </a:lnTo>
                <a:lnTo>
                  <a:pt x="1600" y="1019"/>
                </a:lnTo>
                <a:lnTo>
                  <a:pt x="1607" y="1088"/>
                </a:lnTo>
                <a:lnTo>
                  <a:pt x="1600" y="1141"/>
                </a:lnTo>
                <a:lnTo>
                  <a:pt x="1585" y="1179"/>
                </a:lnTo>
                <a:lnTo>
                  <a:pt x="1531" y="1255"/>
                </a:lnTo>
                <a:lnTo>
                  <a:pt x="1509" y="1293"/>
                </a:lnTo>
                <a:lnTo>
                  <a:pt x="1471" y="1331"/>
                </a:lnTo>
                <a:lnTo>
                  <a:pt x="1418" y="1354"/>
                </a:lnTo>
                <a:lnTo>
                  <a:pt x="1380" y="1369"/>
                </a:lnTo>
                <a:lnTo>
                  <a:pt x="1334" y="1369"/>
                </a:lnTo>
                <a:lnTo>
                  <a:pt x="1281" y="1361"/>
                </a:lnTo>
                <a:lnTo>
                  <a:pt x="1221" y="1354"/>
                </a:lnTo>
                <a:lnTo>
                  <a:pt x="1152" y="1331"/>
                </a:lnTo>
                <a:lnTo>
                  <a:pt x="1069" y="1293"/>
                </a:lnTo>
                <a:lnTo>
                  <a:pt x="978" y="1247"/>
                </a:lnTo>
                <a:lnTo>
                  <a:pt x="872" y="1194"/>
                </a:lnTo>
                <a:lnTo>
                  <a:pt x="758" y="1118"/>
                </a:lnTo>
                <a:lnTo>
                  <a:pt x="621" y="1027"/>
                </a:lnTo>
                <a:lnTo>
                  <a:pt x="462" y="905"/>
                </a:lnTo>
                <a:lnTo>
                  <a:pt x="333" y="791"/>
                </a:lnTo>
                <a:lnTo>
                  <a:pt x="227" y="692"/>
                </a:lnTo>
                <a:lnTo>
                  <a:pt x="151" y="609"/>
                </a:lnTo>
                <a:lnTo>
                  <a:pt x="91" y="525"/>
                </a:lnTo>
                <a:lnTo>
                  <a:pt x="53" y="457"/>
                </a:lnTo>
                <a:lnTo>
                  <a:pt x="38" y="403"/>
                </a:lnTo>
                <a:lnTo>
                  <a:pt x="30" y="350"/>
                </a:lnTo>
                <a:lnTo>
                  <a:pt x="30" y="297"/>
                </a:lnTo>
                <a:lnTo>
                  <a:pt x="53" y="251"/>
                </a:lnTo>
                <a:lnTo>
                  <a:pt x="75" y="213"/>
                </a:lnTo>
                <a:lnTo>
                  <a:pt x="106" y="168"/>
                </a:lnTo>
                <a:lnTo>
                  <a:pt x="151" y="107"/>
                </a:lnTo>
                <a:lnTo>
                  <a:pt x="182" y="76"/>
                </a:lnTo>
                <a:lnTo>
                  <a:pt x="212" y="61"/>
                </a:lnTo>
                <a:lnTo>
                  <a:pt x="212" y="46"/>
                </a:lnTo>
                <a:lnTo>
                  <a:pt x="204" y="46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25" name="Freeform 21"/>
          <p:cNvSpPr>
            <a:spLocks/>
          </p:cNvSpPr>
          <p:nvPr/>
        </p:nvSpPr>
        <p:spPr bwMode="auto">
          <a:xfrm>
            <a:off x="1973263" y="2609850"/>
            <a:ext cx="1758950" cy="1303338"/>
          </a:xfrm>
          <a:custGeom>
            <a:avLst/>
            <a:gdLst>
              <a:gd name="T0" fmla="*/ 0 w 1108"/>
              <a:gd name="T1" fmla="*/ 47625 h 821"/>
              <a:gd name="T2" fmla="*/ 109538 w 1108"/>
              <a:gd name="T3" fmla="*/ 60325 h 821"/>
              <a:gd name="T4" fmla="*/ 338138 w 1108"/>
              <a:gd name="T5" fmla="*/ 107950 h 821"/>
              <a:gd name="T6" fmla="*/ 493713 w 1108"/>
              <a:gd name="T7" fmla="*/ 157163 h 821"/>
              <a:gd name="T8" fmla="*/ 650875 w 1108"/>
              <a:gd name="T9" fmla="*/ 217488 h 821"/>
              <a:gd name="T10" fmla="*/ 808038 w 1108"/>
              <a:gd name="T11" fmla="*/ 301625 h 821"/>
              <a:gd name="T12" fmla="*/ 963613 w 1108"/>
              <a:gd name="T13" fmla="*/ 409575 h 821"/>
              <a:gd name="T14" fmla="*/ 1120775 w 1108"/>
              <a:gd name="T15" fmla="*/ 542925 h 821"/>
              <a:gd name="T16" fmla="*/ 1276350 w 1108"/>
              <a:gd name="T17" fmla="*/ 687388 h 821"/>
              <a:gd name="T18" fmla="*/ 1409700 w 1108"/>
              <a:gd name="T19" fmla="*/ 844550 h 821"/>
              <a:gd name="T20" fmla="*/ 1517650 w 1108"/>
              <a:gd name="T21" fmla="*/ 989013 h 821"/>
              <a:gd name="T22" fmla="*/ 1662113 w 1108"/>
              <a:gd name="T23" fmla="*/ 1206500 h 821"/>
              <a:gd name="T24" fmla="*/ 1698625 w 1108"/>
              <a:gd name="T25" fmla="*/ 1279525 h 821"/>
              <a:gd name="T26" fmla="*/ 1709738 w 1108"/>
              <a:gd name="T27" fmla="*/ 1290638 h 821"/>
              <a:gd name="T28" fmla="*/ 1722438 w 1108"/>
              <a:gd name="T29" fmla="*/ 1303338 h 821"/>
              <a:gd name="T30" fmla="*/ 1758950 w 1108"/>
              <a:gd name="T31" fmla="*/ 1279525 h 821"/>
              <a:gd name="T32" fmla="*/ 1709738 w 1108"/>
              <a:gd name="T33" fmla="*/ 1182688 h 821"/>
              <a:gd name="T34" fmla="*/ 1554163 w 1108"/>
              <a:gd name="T35" fmla="*/ 952500 h 821"/>
              <a:gd name="T36" fmla="*/ 1444625 w 1108"/>
              <a:gd name="T37" fmla="*/ 808038 h 821"/>
              <a:gd name="T38" fmla="*/ 1312863 w 1108"/>
              <a:gd name="T39" fmla="*/ 663575 h 821"/>
              <a:gd name="T40" fmla="*/ 1155700 w 1108"/>
              <a:gd name="T41" fmla="*/ 506413 h 821"/>
              <a:gd name="T42" fmla="*/ 987425 w 1108"/>
              <a:gd name="T43" fmla="*/ 361950 h 821"/>
              <a:gd name="T44" fmla="*/ 819150 w 1108"/>
              <a:gd name="T45" fmla="*/ 252413 h 821"/>
              <a:gd name="T46" fmla="*/ 650875 w 1108"/>
              <a:gd name="T47" fmla="*/ 168275 h 821"/>
              <a:gd name="T48" fmla="*/ 493713 w 1108"/>
              <a:gd name="T49" fmla="*/ 107950 h 821"/>
              <a:gd name="T50" fmla="*/ 338138 w 1108"/>
              <a:gd name="T51" fmla="*/ 60325 h 821"/>
              <a:gd name="T52" fmla="*/ 96838 w 1108"/>
              <a:gd name="T53" fmla="*/ 11113 h 821"/>
              <a:gd name="T54" fmla="*/ 0 w 1108"/>
              <a:gd name="T55" fmla="*/ 0 h 821"/>
              <a:gd name="T56" fmla="*/ 0 w 1108"/>
              <a:gd name="T57" fmla="*/ 36513 h 821"/>
              <a:gd name="T58" fmla="*/ 0 w 1108"/>
              <a:gd name="T59" fmla="*/ 47625 h 82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108" h="821">
                <a:moveTo>
                  <a:pt x="0" y="30"/>
                </a:moveTo>
                <a:lnTo>
                  <a:pt x="69" y="38"/>
                </a:lnTo>
                <a:lnTo>
                  <a:pt x="213" y="68"/>
                </a:lnTo>
                <a:lnTo>
                  <a:pt x="311" y="99"/>
                </a:lnTo>
                <a:lnTo>
                  <a:pt x="410" y="137"/>
                </a:lnTo>
                <a:lnTo>
                  <a:pt x="509" y="190"/>
                </a:lnTo>
                <a:lnTo>
                  <a:pt x="607" y="258"/>
                </a:lnTo>
                <a:lnTo>
                  <a:pt x="706" y="342"/>
                </a:lnTo>
                <a:lnTo>
                  <a:pt x="804" y="433"/>
                </a:lnTo>
                <a:lnTo>
                  <a:pt x="888" y="532"/>
                </a:lnTo>
                <a:lnTo>
                  <a:pt x="956" y="623"/>
                </a:lnTo>
                <a:lnTo>
                  <a:pt x="1047" y="760"/>
                </a:lnTo>
                <a:lnTo>
                  <a:pt x="1070" y="806"/>
                </a:lnTo>
                <a:lnTo>
                  <a:pt x="1077" y="813"/>
                </a:lnTo>
                <a:lnTo>
                  <a:pt x="1085" y="821"/>
                </a:lnTo>
                <a:lnTo>
                  <a:pt x="1108" y="806"/>
                </a:lnTo>
                <a:lnTo>
                  <a:pt x="1077" y="745"/>
                </a:lnTo>
                <a:lnTo>
                  <a:pt x="979" y="600"/>
                </a:lnTo>
                <a:lnTo>
                  <a:pt x="910" y="509"/>
                </a:lnTo>
                <a:lnTo>
                  <a:pt x="827" y="418"/>
                </a:lnTo>
                <a:lnTo>
                  <a:pt x="728" y="319"/>
                </a:lnTo>
                <a:lnTo>
                  <a:pt x="622" y="228"/>
                </a:lnTo>
                <a:lnTo>
                  <a:pt x="516" y="159"/>
                </a:lnTo>
                <a:lnTo>
                  <a:pt x="410" y="106"/>
                </a:lnTo>
                <a:lnTo>
                  <a:pt x="311" y="68"/>
                </a:lnTo>
                <a:lnTo>
                  <a:pt x="213" y="38"/>
                </a:lnTo>
                <a:lnTo>
                  <a:pt x="61" y="7"/>
                </a:lnTo>
                <a:lnTo>
                  <a:pt x="0" y="0"/>
                </a:lnTo>
                <a:lnTo>
                  <a:pt x="0" y="23"/>
                </a:lnTo>
                <a:lnTo>
                  <a:pt x="0" y="30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26" name="Freeform 22"/>
          <p:cNvSpPr>
            <a:spLocks/>
          </p:cNvSpPr>
          <p:nvPr/>
        </p:nvSpPr>
        <p:spPr bwMode="auto">
          <a:xfrm>
            <a:off x="2058988" y="2500313"/>
            <a:ext cx="1744662" cy="1292225"/>
          </a:xfrm>
          <a:custGeom>
            <a:avLst/>
            <a:gdLst>
              <a:gd name="T0" fmla="*/ 0 w 1099"/>
              <a:gd name="T1" fmla="*/ 49213 h 814"/>
              <a:gd name="T2" fmla="*/ 107950 w 1099"/>
              <a:gd name="T3" fmla="*/ 73025 h 814"/>
              <a:gd name="T4" fmla="*/ 336550 w 1099"/>
              <a:gd name="T5" fmla="*/ 120650 h 814"/>
              <a:gd name="T6" fmla="*/ 481012 w 1099"/>
              <a:gd name="T7" fmla="*/ 169863 h 814"/>
              <a:gd name="T8" fmla="*/ 636587 w 1099"/>
              <a:gd name="T9" fmla="*/ 230188 h 814"/>
              <a:gd name="T10" fmla="*/ 806450 w 1099"/>
              <a:gd name="T11" fmla="*/ 314325 h 814"/>
              <a:gd name="T12" fmla="*/ 950912 w 1099"/>
              <a:gd name="T13" fmla="*/ 411163 h 814"/>
              <a:gd name="T14" fmla="*/ 1119187 w 1099"/>
              <a:gd name="T15" fmla="*/ 555625 h 814"/>
              <a:gd name="T16" fmla="*/ 1263650 w 1099"/>
              <a:gd name="T17" fmla="*/ 700088 h 814"/>
              <a:gd name="T18" fmla="*/ 1395412 w 1099"/>
              <a:gd name="T19" fmla="*/ 846138 h 814"/>
              <a:gd name="T20" fmla="*/ 1503362 w 1099"/>
              <a:gd name="T21" fmla="*/ 990600 h 814"/>
              <a:gd name="T22" fmla="*/ 1647825 w 1099"/>
              <a:gd name="T23" fmla="*/ 1208088 h 814"/>
              <a:gd name="T24" fmla="*/ 1684337 w 1099"/>
              <a:gd name="T25" fmla="*/ 1268413 h 814"/>
              <a:gd name="T26" fmla="*/ 1697037 w 1099"/>
              <a:gd name="T27" fmla="*/ 1292225 h 814"/>
              <a:gd name="T28" fmla="*/ 1744662 w 1099"/>
              <a:gd name="T29" fmla="*/ 1279525 h 814"/>
              <a:gd name="T30" fmla="*/ 1684337 w 1099"/>
              <a:gd name="T31" fmla="*/ 1182688 h 814"/>
              <a:gd name="T32" fmla="*/ 1539875 w 1099"/>
              <a:gd name="T33" fmla="*/ 966788 h 814"/>
              <a:gd name="T34" fmla="*/ 1431925 w 1099"/>
              <a:gd name="T35" fmla="*/ 820738 h 814"/>
              <a:gd name="T36" fmla="*/ 1300162 w 1099"/>
              <a:gd name="T37" fmla="*/ 665163 h 814"/>
              <a:gd name="T38" fmla="*/ 1155700 w 1099"/>
              <a:gd name="T39" fmla="*/ 519113 h 814"/>
              <a:gd name="T40" fmla="*/ 985837 w 1099"/>
              <a:gd name="T41" fmla="*/ 374650 h 814"/>
              <a:gd name="T42" fmla="*/ 817562 w 1099"/>
              <a:gd name="T43" fmla="*/ 266700 h 814"/>
              <a:gd name="T44" fmla="*/ 649287 w 1099"/>
              <a:gd name="T45" fmla="*/ 180975 h 814"/>
              <a:gd name="T46" fmla="*/ 481012 w 1099"/>
              <a:gd name="T47" fmla="*/ 120650 h 814"/>
              <a:gd name="T48" fmla="*/ 336550 w 1099"/>
              <a:gd name="T49" fmla="*/ 73025 h 814"/>
              <a:gd name="T50" fmla="*/ 95250 w 1099"/>
              <a:gd name="T51" fmla="*/ 12700 h 814"/>
              <a:gd name="T52" fmla="*/ 0 w 1099"/>
              <a:gd name="T53" fmla="*/ 0 h 814"/>
              <a:gd name="T54" fmla="*/ 0 w 1099"/>
              <a:gd name="T55" fmla="*/ 36513 h 814"/>
              <a:gd name="T56" fmla="*/ 0 w 1099"/>
              <a:gd name="T57" fmla="*/ 49213 h 81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099" h="814">
                <a:moveTo>
                  <a:pt x="0" y="31"/>
                </a:moveTo>
                <a:lnTo>
                  <a:pt x="68" y="46"/>
                </a:lnTo>
                <a:lnTo>
                  <a:pt x="212" y="76"/>
                </a:lnTo>
                <a:lnTo>
                  <a:pt x="303" y="107"/>
                </a:lnTo>
                <a:lnTo>
                  <a:pt x="401" y="145"/>
                </a:lnTo>
                <a:lnTo>
                  <a:pt x="508" y="198"/>
                </a:lnTo>
                <a:lnTo>
                  <a:pt x="599" y="259"/>
                </a:lnTo>
                <a:lnTo>
                  <a:pt x="705" y="350"/>
                </a:lnTo>
                <a:lnTo>
                  <a:pt x="796" y="441"/>
                </a:lnTo>
                <a:lnTo>
                  <a:pt x="879" y="533"/>
                </a:lnTo>
                <a:lnTo>
                  <a:pt x="947" y="624"/>
                </a:lnTo>
                <a:lnTo>
                  <a:pt x="1038" y="761"/>
                </a:lnTo>
                <a:lnTo>
                  <a:pt x="1061" y="799"/>
                </a:lnTo>
                <a:lnTo>
                  <a:pt x="1069" y="814"/>
                </a:lnTo>
                <a:lnTo>
                  <a:pt x="1099" y="806"/>
                </a:lnTo>
                <a:lnTo>
                  <a:pt x="1061" y="745"/>
                </a:lnTo>
                <a:lnTo>
                  <a:pt x="970" y="609"/>
                </a:lnTo>
                <a:lnTo>
                  <a:pt x="902" y="517"/>
                </a:lnTo>
                <a:lnTo>
                  <a:pt x="819" y="419"/>
                </a:lnTo>
                <a:lnTo>
                  <a:pt x="728" y="327"/>
                </a:lnTo>
                <a:lnTo>
                  <a:pt x="621" y="236"/>
                </a:lnTo>
                <a:lnTo>
                  <a:pt x="515" y="168"/>
                </a:lnTo>
                <a:lnTo>
                  <a:pt x="409" y="114"/>
                </a:lnTo>
                <a:lnTo>
                  <a:pt x="303" y="76"/>
                </a:lnTo>
                <a:lnTo>
                  <a:pt x="212" y="46"/>
                </a:lnTo>
                <a:lnTo>
                  <a:pt x="60" y="8"/>
                </a:lnTo>
                <a:lnTo>
                  <a:pt x="0" y="0"/>
                </a:lnTo>
                <a:lnTo>
                  <a:pt x="0" y="23"/>
                </a:lnTo>
                <a:lnTo>
                  <a:pt x="0" y="31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27" name="Freeform 23"/>
          <p:cNvSpPr>
            <a:spLocks/>
          </p:cNvSpPr>
          <p:nvPr/>
        </p:nvSpPr>
        <p:spPr bwMode="auto">
          <a:xfrm>
            <a:off x="793750" y="3865563"/>
            <a:ext cx="2190750" cy="1628775"/>
          </a:xfrm>
          <a:custGeom>
            <a:avLst/>
            <a:gdLst>
              <a:gd name="T0" fmla="*/ 2179638 w 1380"/>
              <a:gd name="T1" fmla="*/ 1568450 h 1026"/>
              <a:gd name="T2" fmla="*/ 2190750 w 1380"/>
              <a:gd name="T3" fmla="*/ 1544638 h 1026"/>
              <a:gd name="T4" fmla="*/ 2179638 w 1380"/>
              <a:gd name="T5" fmla="*/ 1508125 h 1026"/>
              <a:gd name="T6" fmla="*/ 2143125 w 1380"/>
              <a:gd name="T7" fmla="*/ 1423988 h 1026"/>
              <a:gd name="T8" fmla="*/ 2071688 w 1380"/>
              <a:gd name="T9" fmla="*/ 1327150 h 1026"/>
              <a:gd name="T10" fmla="*/ 1974850 w 1380"/>
              <a:gd name="T11" fmla="*/ 1206500 h 1026"/>
              <a:gd name="T12" fmla="*/ 1733550 w 1380"/>
              <a:gd name="T13" fmla="*/ 941388 h 1026"/>
              <a:gd name="T14" fmla="*/ 1468438 w 1380"/>
              <a:gd name="T15" fmla="*/ 698500 h 1026"/>
              <a:gd name="T16" fmla="*/ 1433513 w 1380"/>
              <a:gd name="T17" fmla="*/ 760413 h 1026"/>
              <a:gd name="T18" fmla="*/ 1384300 w 1380"/>
              <a:gd name="T19" fmla="*/ 808038 h 1026"/>
              <a:gd name="T20" fmla="*/ 1336675 w 1380"/>
              <a:gd name="T21" fmla="*/ 844550 h 1026"/>
              <a:gd name="T22" fmla="*/ 1289050 w 1380"/>
              <a:gd name="T23" fmla="*/ 868363 h 1026"/>
              <a:gd name="T24" fmla="*/ 1228725 w 1380"/>
              <a:gd name="T25" fmla="*/ 881063 h 1026"/>
              <a:gd name="T26" fmla="*/ 1168400 w 1380"/>
              <a:gd name="T27" fmla="*/ 881063 h 1026"/>
              <a:gd name="T28" fmla="*/ 1108075 w 1380"/>
              <a:gd name="T29" fmla="*/ 881063 h 1026"/>
              <a:gd name="T30" fmla="*/ 1060450 w 1380"/>
              <a:gd name="T31" fmla="*/ 855663 h 1026"/>
              <a:gd name="T32" fmla="*/ 1000125 w 1380"/>
              <a:gd name="T33" fmla="*/ 820738 h 1026"/>
              <a:gd name="T34" fmla="*/ 950913 w 1380"/>
              <a:gd name="T35" fmla="*/ 784225 h 1026"/>
              <a:gd name="T36" fmla="*/ 915988 w 1380"/>
              <a:gd name="T37" fmla="*/ 735013 h 1026"/>
              <a:gd name="T38" fmla="*/ 890588 w 1380"/>
              <a:gd name="T39" fmla="*/ 674688 h 1026"/>
              <a:gd name="T40" fmla="*/ 879475 w 1380"/>
              <a:gd name="T41" fmla="*/ 614363 h 1026"/>
              <a:gd name="T42" fmla="*/ 866775 w 1380"/>
              <a:gd name="T43" fmla="*/ 554038 h 1026"/>
              <a:gd name="T44" fmla="*/ 879475 w 1380"/>
              <a:gd name="T45" fmla="*/ 506413 h 1026"/>
              <a:gd name="T46" fmla="*/ 890588 w 1380"/>
              <a:gd name="T47" fmla="*/ 446088 h 1026"/>
              <a:gd name="T48" fmla="*/ 927100 w 1380"/>
              <a:gd name="T49" fmla="*/ 396875 h 1026"/>
              <a:gd name="T50" fmla="*/ 976313 w 1380"/>
              <a:gd name="T51" fmla="*/ 336550 h 1026"/>
              <a:gd name="T52" fmla="*/ 674688 w 1380"/>
              <a:gd name="T53" fmla="*/ 180975 h 1026"/>
              <a:gd name="T54" fmla="*/ 373063 w 1380"/>
              <a:gd name="T55" fmla="*/ 71438 h 1026"/>
              <a:gd name="T56" fmla="*/ 241300 w 1380"/>
              <a:gd name="T57" fmla="*/ 23813 h 1026"/>
              <a:gd name="T58" fmla="*/ 133350 w 1380"/>
              <a:gd name="T59" fmla="*/ 0 h 1026"/>
              <a:gd name="T60" fmla="*/ 60325 w 1380"/>
              <a:gd name="T61" fmla="*/ 0 h 1026"/>
              <a:gd name="T62" fmla="*/ 23813 w 1380"/>
              <a:gd name="T63" fmla="*/ 11113 h 1026"/>
              <a:gd name="T64" fmla="*/ 12700 w 1380"/>
              <a:gd name="T65" fmla="*/ 23813 h 1026"/>
              <a:gd name="T66" fmla="*/ 0 w 1380"/>
              <a:gd name="T67" fmla="*/ 60325 h 1026"/>
              <a:gd name="T68" fmla="*/ 0 w 1380"/>
              <a:gd name="T69" fmla="*/ 107950 h 1026"/>
              <a:gd name="T70" fmla="*/ 12700 w 1380"/>
              <a:gd name="T71" fmla="*/ 155575 h 1026"/>
              <a:gd name="T72" fmla="*/ 36513 w 1380"/>
              <a:gd name="T73" fmla="*/ 204788 h 1026"/>
              <a:gd name="T74" fmla="*/ 133350 w 1380"/>
              <a:gd name="T75" fmla="*/ 349250 h 1026"/>
              <a:gd name="T76" fmla="*/ 254000 w 1380"/>
              <a:gd name="T77" fmla="*/ 506413 h 1026"/>
              <a:gd name="T78" fmla="*/ 409575 w 1380"/>
              <a:gd name="T79" fmla="*/ 663575 h 1026"/>
              <a:gd name="T80" fmla="*/ 566738 w 1380"/>
              <a:gd name="T81" fmla="*/ 820738 h 1026"/>
              <a:gd name="T82" fmla="*/ 735013 w 1380"/>
              <a:gd name="T83" fmla="*/ 965200 h 1026"/>
              <a:gd name="T84" fmla="*/ 903288 w 1380"/>
              <a:gd name="T85" fmla="*/ 1096963 h 1026"/>
              <a:gd name="T86" fmla="*/ 1071563 w 1380"/>
              <a:gd name="T87" fmla="*/ 1206500 h 1026"/>
              <a:gd name="T88" fmla="*/ 1252538 w 1380"/>
              <a:gd name="T89" fmla="*/ 1327150 h 1026"/>
              <a:gd name="T90" fmla="*/ 1444625 w 1380"/>
              <a:gd name="T91" fmla="*/ 1435100 h 1026"/>
              <a:gd name="T92" fmla="*/ 1638300 w 1380"/>
              <a:gd name="T93" fmla="*/ 1520825 h 1026"/>
              <a:gd name="T94" fmla="*/ 1817688 w 1380"/>
              <a:gd name="T95" fmla="*/ 1592263 h 1026"/>
              <a:gd name="T96" fmla="*/ 1974850 w 1380"/>
              <a:gd name="T97" fmla="*/ 1628775 h 1026"/>
              <a:gd name="T98" fmla="*/ 2046288 w 1380"/>
              <a:gd name="T99" fmla="*/ 1628775 h 1026"/>
              <a:gd name="T100" fmla="*/ 2106613 w 1380"/>
              <a:gd name="T101" fmla="*/ 1616075 h 1026"/>
              <a:gd name="T102" fmla="*/ 2143125 w 1380"/>
              <a:gd name="T103" fmla="*/ 1592263 h 1026"/>
              <a:gd name="T104" fmla="*/ 2166938 w 1380"/>
              <a:gd name="T105" fmla="*/ 1568450 h 1026"/>
              <a:gd name="T106" fmla="*/ 2179638 w 1380"/>
              <a:gd name="T107" fmla="*/ 1568450 h 102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380" h="1026">
                <a:moveTo>
                  <a:pt x="1373" y="988"/>
                </a:moveTo>
                <a:lnTo>
                  <a:pt x="1380" y="973"/>
                </a:lnTo>
                <a:lnTo>
                  <a:pt x="1373" y="950"/>
                </a:lnTo>
                <a:lnTo>
                  <a:pt x="1350" y="897"/>
                </a:lnTo>
                <a:lnTo>
                  <a:pt x="1305" y="836"/>
                </a:lnTo>
                <a:lnTo>
                  <a:pt x="1244" y="760"/>
                </a:lnTo>
                <a:lnTo>
                  <a:pt x="1092" y="593"/>
                </a:lnTo>
                <a:lnTo>
                  <a:pt x="925" y="440"/>
                </a:lnTo>
                <a:lnTo>
                  <a:pt x="903" y="479"/>
                </a:lnTo>
                <a:lnTo>
                  <a:pt x="872" y="509"/>
                </a:lnTo>
                <a:lnTo>
                  <a:pt x="842" y="532"/>
                </a:lnTo>
                <a:lnTo>
                  <a:pt x="812" y="547"/>
                </a:lnTo>
                <a:lnTo>
                  <a:pt x="774" y="555"/>
                </a:lnTo>
                <a:lnTo>
                  <a:pt x="736" y="555"/>
                </a:lnTo>
                <a:lnTo>
                  <a:pt x="698" y="555"/>
                </a:lnTo>
                <a:lnTo>
                  <a:pt x="668" y="539"/>
                </a:lnTo>
                <a:lnTo>
                  <a:pt x="630" y="517"/>
                </a:lnTo>
                <a:lnTo>
                  <a:pt x="599" y="494"/>
                </a:lnTo>
                <a:lnTo>
                  <a:pt x="577" y="463"/>
                </a:lnTo>
                <a:lnTo>
                  <a:pt x="561" y="425"/>
                </a:lnTo>
                <a:lnTo>
                  <a:pt x="554" y="387"/>
                </a:lnTo>
                <a:lnTo>
                  <a:pt x="546" y="349"/>
                </a:lnTo>
                <a:lnTo>
                  <a:pt x="554" y="319"/>
                </a:lnTo>
                <a:lnTo>
                  <a:pt x="561" y="281"/>
                </a:lnTo>
                <a:lnTo>
                  <a:pt x="584" y="250"/>
                </a:lnTo>
                <a:lnTo>
                  <a:pt x="615" y="212"/>
                </a:lnTo>
                <a:lnTo>
                  <a:pt x="425" y="114"/>
                </a:lnTo>
                <a:lnTo>
                  <a:pt x="235" y="45"/>
                </a:lnTo>
                <a:lnTo>
                  <a:pt x="152" y="15"/>
                </a:lnTo>
                <a:lnTo>
                  <a:pt x="84" y="0"/>
                </a:lnTo>
                <a:lnTo>
                  <a:pt x="38" y="0"/>
                </a:lnTo>
                <a:lnTo>
                  <a:pt x="15" y="7"/>
                </a:lnTo>
                <a:lnTo>
                  <a:pt x="8" y="15"/>
                </a:lnTo>
                <a:lnTo>
                  <a:pt x="0" y="38"/>
                </a:lnTo>
                <a:lnTo>
                  <a:pt x="0" y="68"/>
                </a:lnTo>
                <a:lnTo>
                  <a:pt x="8" y="98"/>
                </a:lnTo>
                <a:lnTo>
                  <a:pt x="23" y="129"/>
                </a:lnTo>
                <a:lnTo>
                  <a:pt x="84" y="220"/>
                </a:lnTo>
                <a:lnTo>
                  <a:pt x="160" y="319"/>
                </a:lnTo>
                <a:lnTo>
                  <a:pt x="258" y="418"/>
                </a:lnTo>
                <a:lnTo>
                  <a:pt x="357" y="517"/>
                </a:lnTo>
                <a:lnTo>
                  <a:pt x="463" y="608"/>
                </a:lnTo>
                <a:lnTo>
                  <a:pt x="569" y="691"/>
                </a:lnTo>
                <a:lnTo>
                  <a:pt x="675" y="760"/>
                </a:lnTo>
                <a:lnTo>
                  <a:pt x="789" y="836"/>
                </a:lnTo>
                <a:lnTo>
                  <a:pt x="910" y="904"/>
                </a:lnTo>
                <a:lnTo>
                  <a:pt x="1032" y="958"/>
                </a:lnTo>
                <a:lnTo>
                  <a:pt x="1145" y="1003"/>
                </a:lnTo>
                <a:lnTo>
                  <a:pt x="1244" y="1026"/>
                </a:lnTo>
                <a:lnTo>
                  <a:pt x="1289" y="1026"/>
                </a:lnTo>
                <a:lnTo>
                  <a:pt x="1327" y="1018"/>
                </a:lnTo>
                <a:lnTo>
                  <a:pt x="1350" y="1003"/>
                </a:lnTo>
                <a:lnTo>
                  <a:pt x="1365" y="988"/>
                </a:lnTo>
                <a:lnTo>
                  <a:pt x="1373" y="988"/>
                </a:lnTo>
                <a:close/>
              </a:path>
            </a:pathLst>
          </a:custGeom>
          <a:solidFill>
            <a:srgbClr val="5A3D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28" name="Freeform 24"/>
          <p:cNvSpPr>
            <a:spLocks/>
          </p:cNvSpPr>
          <p:nvPr/>
        </p:nvSpPr>
        <p:spPr bwMode="auto">
          <a:xfrm>
            <a:off x="782638" y="3852863"/>
            <a:ext cx="2214562" cy="1654175"/>
          </a:xfrm>
          <a:custGeom>
            <a:avLst/>
            <a:gdLst>
              <a:gd name="T0" fmla="*/ 2201862 w 1395"/>
              <a:gd name="T1" fmla="*/ 1581150 h 1042"/>
              <a:gd name="T2" fmla="*/ 2190750 w 1395"/>
              <a:gd name="T3" fmla="*/ 1484313 h 1042"/>
              <a:gd name="T4" fmla="*/ 2082800 w 1395"/>
              <a:gd name="T5" fmla="*/ 1316038 h 1042"/>
              <a:gd name="T6" fmla="*/ 1804987 w 1395"/>
              <a:gd name="T7" fmla="*/ 1001713 h 1042"/>
              <a:gd name="T8" fmla="*/ 1468437 w 1395"/>
              <a:gd name="T9" fmla="*/ 687388 h 1042"/>
              <a:gd name="T10" fmla="*/ 1431925 w 1395"/>
              <a:gd name="T11" fmla="*/ 773113 h 1042"/>
              <a:gd name="T12" fmla="*/ 1323975 w 1395"/>
              <a:gd name="T13" fmla="*/ 857250 h 1042"/>
              <a:gd name="T14" fmla="*/ 1203325 w 1395"/>
              <a:gd name="T15" fmla="*/ 881063 h 1042"/>
              <a:gd name="T16" fmla="*/ 1022350 w 1395"/>
              <a:gd name="T17" fmla="*/ 820738 h 1042"/>
              <a:gd name="T18" fmla="*/ 927100 w 1395"/>
              <a:gd name="T19" fmla="*/ 711200 h 1042"/>
              <a:gd name="T20" fmla="*/ 890587 w 1395"/>
              <a:gd name="T21" fmla="*/ 579438 h 1042"/>
              <a:gd name="T22" fmla="*/ 950912 w 1395"/>
              <a:gd name="T23" fmla="*/ 409575 h 1042"/>
              <a:gd name="T24" fmla="*/ 1011237 w 1395"/>
              <a:gd name="T25" fmla="*/ 349250 h 1042"/>
              <a:gd name="T26" fmla="*/ 746125 w 1395"/>
              <a:gd name="T27" fmla="*/ 204788 h 1042"/>
              <a:gd name="T28" fmla="*/ 276225 w 1395"/>
              <a:gd name="T29" fmla="*/ 23813 h 1042"/>
              <a:gd name="T30" fmla="*/ 107950 w 1395"/>
              <a:gd name="T31" fmla="*/ 0 h 1042"/>
              <a:gd name="T32" fmla="*/ 11112 w 1395"/>
              <a:gd name="T33" fmla="*/ 36513 h 1042"/>
              <a:gd name="T34" fmla="*/ 0 w 1395"/>
              <a:gd name="T35" fmla="*/ 96838 h 1042"/>
              <a:gd name="T36" fmla="*/ 23812 w 1395"/>
              <a:gd name="T37" fmla="*/ 168275 h 1042"/>
              <a:gd name="T38" fmla="*/ 155575 w 1395"/>
              <a:gd name="T39" fmla="*/ 398463 h 1042"/>
              <a:gd name="T40" fmla="*/ 504825 w 1395"/>
              <a:gd name="T41" fmla="*/ 773113 h 1042"/>
              <a:gd name="T42" fmla="*/ 901700 w 1395"/>
              <a:gd name="T43" fmla="*/ 1122363 h 1042"/>
              <a:gd name="T44" fmla="*/ 1492250 w 1395"/>
              <a:gd name="T45" fmla="*/ 1473200 h 1042"/>
              <a:gd name="T46" fmla="*/ 1793875 w 1395"/>
              <a:gd name="T47" fmla="*/ 1604963 h 1042"/>
              <a:gd name="T48" fmla="*/ 2046287 w 1395"/>
              <a:gd name="T49" fmla="*/ 1654175 h 1042"/>
              <a:gd name="T50" fmla="*/ 2143125 w 1395"/>
              <a:gd name="T51" fmla="*/ 1641475 h 1042"/>
              <a:gd name="T52" fmla="*/ 2201862 w 1395"/>
              <a:gd name="T53" fmla="*/ 1581150 h 1042"/>
              <a:gd name="T54" fmla="*/ 2178050 w 1395"/>
              <a:gd name="T55" fmla="*/ 1568450 h 1042"/>
              <a:gd name="T56" fmla="*/ 2130425 w 1395"/>
              <a:gd name="T57" fmla="*/ 1617663 h 1042"/>
              <a:gd name="T58" fmla="*/ 1925637 w 1395"/>
              <a:gd name="T59" fmla="*/ 1617663 h 1042"/>
              <a:gd name="T60" fmla="*/ 1576387 w 1395"/>
              <a:gd name="T61" fmla="*/ 1484313 h 1042"/>
              <a:gd name="T62" fmla="*/ 1119187 w 1395"/>
              <a:gd name="T63" fmla="*/ 1230313 h 1042"/>
              <a:gd name="T64" fmla="*/ 769937 w 1395"/>
              <a:gd name="T65" fmla="*/ 977900 h 1042"/>
              <a:gd name="T66" fmla="*/ 468312 w 1395"/>
              <a:gd name="T67" fmla="*/ 711200 h 1042"/>
              <a:gd name="T68" fmla="*/ 204787 w 1395"/>
              <a:gd name="T69" fmla="*/ 422275 h 1042"/>
              <a:gd name="T70" fmla="*/ 34925 w 1395"/>
              <a:gd name="T71" fmla="*/ 168275 h 1042"/>
              <a:gd name="T72" fmla="*/ 23812 w 1395"/>
              <a:gd name="T73" fmla="*/ 96838 h 1042"/>
              <a:gd name="T74" fmla="*/ 60325 w 1395"/>
              <a:gd name="T75" fmla="*/ 23813 h 1042"/>
              <a:gd name="T76" fmla="*/ 179387 w 1395"/>
              <a:gd name="T77" fmla="*/ 23813 h 1042"/>
              <a:gd name="T78" fmla="*/ 433387 w 1395"/>
              <a:gd name="T79" fmla="*/ 107950 h 1042"/>
              <a:gd name="T80" fmla="*/ 793750 w 1395"/>
              <a:gd name="T81" fmla="*/ 265113 h 1042"/>
              <a:gd name="T82" fmla="*/ 987425 w 1395"/>
              <a:gd name="T83" fmla="*/ 349250 h 1042"/>
              <a:gd name="T84" fmla="*/ 927100 w 1395"/>
              <a:gd name="T85" fmla="*/ 398463 h 1042"/>
              <a:gd name="T86" fmla="*/ 866775 w 1395"/>
              <a:gd name="T87" fmla="*/ 579438 h 1042"/>
              <a:gd name="T88" fmla="*/ 901700 w 1395"/>
              <a:gd name="T89" fmla="*/ 723900 h 1042"/>
              <a:gd name="T90" fmla="*/ 998537 w 1395"/>
              <a:gd name="T91" fmla="*/ 844550 h 1042"/>
              <a:gd name="T92" fmla="*/ 1203325 w 1395"/>
              <a:gd name="T93" fmla="*/ 904875 h 1042"/>
              <a:gd name="T94" fmla="*/ 1335087 w 1395"/>
              <a:gd name="T95" fmla="*/ 881063 h 1042"/>
              <a:gd name="T96" fmla="*/ 1455737 w 1395"/>
              <a:gd name="T97" fmla="*/ 784225 h 1042"/>
              <a:gd name="T98" fmla="*/ 1479550 w 1395"/>
              <a:gd name="T99" fmla="*/ 711200 h 1042"/>
              <a:gd name="T100" fmla="*/ 1720850 w 1395"/>
              <a:gd name="T101" fmla="*/ 954088 h 1042"/>
              <a:gd name="T102" fmla="*/ 2046287 w 1395"/>
              <a:gd name="T103" fmla="*/ 1303338 h 1042"/>
              <a:gd name="T104" fmla="*/ 2166937 w 1395"/>
              <a:gd name="T105" fmla="*/ 1484313 h 1042"/>
              <a:gd name="T106" fmla="*/ 2178050 w 1395"/>
              <a:gd name="T107" fmla="*/ 1568450 h 1042"/>
              <a:gd name="T108" fmla="*/ 2190750 w 1395"/>
              <a:gd name="T109" fmla="*/ 1581150 h 104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395" h="1042">
                <a:moveTo>
                  <a:pt x="1380" y="996"/>
                </a:moveTo>
                <a:lnTo>
                  <a:pt x="1387" y="996"/>
                </a:lnTo>
                <a:lnTo>
                  <a:pt x="1395" y="973"/>
                </a:lnTo>
                <a:lnTo>
                  <a:pt x="1380" y="935"/>
                </a:lnTo>
                <a:lnTo>
                  <a:pt x="1350" y="882"/>
                </a:lnTo>
                <a:lnTo>
                  <a:pt x="1312" y="829"/>
                </a:lnTo>
                <a:lnTo>
                  <a:pt x="1236" y="737"/>
                </a:lnTo>
                <a:lnTo>
                  <a:pt x="1137" y="631"/>
                </a:lnTo>
                <a:lnTo>
                  <a:pt x="932" y="441"/>
                </a:lnTo>
                <a:lnTo>
                  <a:pt x="925" y="433"/>
                </a:lnTo>
                <a:lnTo>
                  <a:pt x="925" y="448"/>
                </a:lnTo>
                <a:lnTo>
                  <a:pt x="902" y="487"/>
                </a:lnTo>
                <a:lnTo>
                  <a:pt x="872" y="517"/>
                </a:lnTo>
                <a:lnTo>
                  <a:pt x="834" y="540"/>
                </a:lnTo>
                <a:lnTo>
                  <a:pt x="796" y="555"/>
                </a:lnTo>
                <a:lnTo>
                  <a:pt x="758" y="555"/>
                </a:lnTo>
                <a:lnTo>
                  <a:pt x="697" y="547"/>
                </a:lnTo>
                <a:lnTo>
                  <a:pt x="644" y="517"/>
                </a:lnTo>
                <a:lnTo>
                  <a:pt x="606" y="487"/>
                </a:lnTo>
                <a:lnTo>
                  <a:pt x="584" y="448"/>
                </a:lnTo>
                <a:lnTo>
                  <a:pt x="568" y="410"/>
                </a:lnTo>
                <a:lnTo>
                  <a:pt x="561" y="365"/>
                </a:lnTo>
                <a:lnTo>
                  <a:pt x="568" y="312"/>
                </a:lnTo>
                <a:lnTo>
                  <a:pt x="599" y="258"/>
                </a:lnTo>
                <a:lnTo>
                  <a:pt x="622" y="228"/>
                </a:lnTo>
                <a:lnTo>
                  <a:pt x="637" y="220"/>
                </a:lnTo>
                <a:lnTo>
                  <a:pt x="622" y="220"/>
                </a:lnTo>
                <a:lnTo>
                  <a:pt x="470" y="129"/>
                </a:lnTo>
                <a:lnTo>
                  <a:pt x="311" y="68"/>
                </a:lnTo>
                <a:lnTo>
                  <a:pt x="174" y="15"/>
                </a:lnTo>
                <a:lnTo>
                  <a:pt x="113" y="0"/>
                </a:lnTo>
                <a:lnTo>
                  <a:pt x="68" y="0"/>
                </a:lnTo>
                <a:lnTo>
                  <a:pt x="30" y="0"/>
                </a:lnTo>
                <a:lnTo>
                  <a:pt x="7" y="23"/>
                </a:lnTo>
                <a:lnTo>
                  <a:pt x="0" y="38"/>
                </a:lnTo>
                <a:lnTo>
                  <a:pt x="0" y="61"/>
                </a:lnTo>
                <a:lnTo>
                  <a:pt x="0" y="91"/>
                </a:lnTo>
                <a:lnTo>
                  <a:pt x="15" y="106"/>
                </a:lnTo>
                <a:lnTo>
                  <a:pt x="45" y="175"/>
                </a:lnTo>
                <a:lnTo>
                  <a:pt x="98" y="251"/>
                </a:lnTo>
                <a:lnTo>
                  <a:pt x="197" y="372"/>
                </a:lnTo>
                <a:lnTo>
                  <a:pt x="318" y="487"/>
                </a:lnTo>
                <a:lnTo>
                  <a:pt x="447" y="608"/>
                </a:lnTo>
                <a:lnTo>
                  <a:pt x="568" y="707"/>
                </a:lnTo>
                <a:lnTo>
                  <a:pt x="743" y="821"/>
                </a:lnTo>
                <a:lnTo>
                  <a:pt x="940" y="928"/>
                </a:lnTo>
                <a:lnTo>
                  <a:pt x="1039" y="973"/>
                </a:lnTo>
                <a:lnTo>
                  <a:pt x="1130" y="1011"/>
                </a:lnTo>
                <a:lnTo>
                  <a:pt x="1213" y="1034"/>
                </a:lnTo>
                <a:lnTo>
                  <a:pt x="1289" y="1042"/>
                </a:lnTo>
                <a:lnTo>
                  <a:pt x="1319" y="1042"/>
                </a:lnTo>
                <a:lnTo>
                  <a:pt x="1350" y="1034"/>
                </a:lnTo>
                <a:lnTo>
                  <a:pt x="1372" y="1019"/>
                </a:lnTo>
                <a:lnTo>
                  <a:pt x="1387" y="996"/>
                </a:lnTo>
                <a:lnTo>
                  <a:pt x="1372" y="988"/>
                </a:lnTo>
                <a:lnTo>
                  <a:pt x="1357" y="1004"/>
                </a:lnTo>
                <a:lnTo>
                  <a:pt x="1342" y="1019"/>
                </a:lnTo>
                <a:lnTo>
                  <a:pt x="1289" y="1026"/>
                </a:lnTo>
                <a:lnTo>
                  <a:pt x="1213" y="1019"/>
                </a:lnTo>
                <a:lnTo>
                  <a:pt x="1130" y="996"/>
                </a:lnTo>
                <a:lnTo>
                  <a:pt x="993" y="935"/>
                </a:lnTo>
                <a:lnTo>
                  <a:pt x="849" y="859"/>
                </a:lnTo>
                <a:lnTo>
                  <a:pt x="705" y="775"/>
                </a:lnTo>
                <a:lnTo>
                  <a:pt x="584" y="692"/>
                </a:lnTo>
                <a:lnTo>
                  <a:pt x="485" y="616"/>
                </a:lnTo>
                <a:lnTo>
                  <a:pt x="386" y="532"/>
                </a:lnTo>
                <a:lnTo>
                  <a:pt x="295" y="448"/>
                </a:lnTo>
                <a:lnTo>
                  <a:pt x="204" y="350"/>
                </a:lnTo>
                <a:lnTo>
                  <a:pt x="129" y="266"/>
                </a:lnTo>
                <a:lnTo>
                  <a:pt x="68" y="182"/>
                </a:lnTo>
                <a:lnTo>
                  <a:pt x="22" y="106"/>
                </a:lnTo>
                <a:lnTo>
                  <a:pt x="15" y="91"/>
                </a:lnTo>
                <a:lnTo>
                  <a:pt x="15" y="61"/>
                </a:lnTo>
                <a:lnTo>
                  <a:pt x="22" y="30"/>
                </a:lnTo>
                <a:lnTo>
                  <a:pt x="38" y="15"/>
                </a:lnTo>
                <a:lnTo>
                  <a:pt x="68" y="15"/>
                </a:lnTo>
                <a:lnTo>
                  <a:pt x="113" y="15"/>
                </a:lnTo>
                <a:lnTo>
                  <a:pt x="167" y="30"/>
                </a:lnTo>
                <a:lnTo>
                  <a:pt x="273" y="68"/>
                </a:lnTo>
                <a:lnTo>
                  <a:pt x="386" y="106"/>
                </a:lnTo>
                <a:lnTo>
                  <a:pt x="500" y="167"/>
                </a:lnTo>
                <a:lnTo>
                  <a:pt x="614" y="228"/>
                </a:lnTo>
                <a:lnTo>
                  <a:pt x="622" y="220"/>
                </a:lnTo>
                <a:lnTo>
                  <a:pt x="614" y="220"/>
                </a:lnTo>
                <a:lnTo>
                  <a:pt x="584" y="251"/>
                </a:lnTo>
                <a:lnTo>
                  <a:pt x="553" y="304"/>
                </a:lnTo>
                <a:lnTo>
                  <a:pt x="546" y="365"/>
                </a:lnTo>
                <a:lnTo>
                  <a:pt x="553" y="410"/>
                </a:lnTo>
                <a:lnTo>
                  <a:pt x="568" y="456"/>
                </a:lnTo>
                <a:lnTo>
                  <a:pt x="599" y="494"/>
                </a:lnTo>
                <a:lnTo>
                  <a:pt x="629" y="532"/>
                </a:lnTo>
                <a:lnTo>
                  <a:pt x="690" y="563"/>
                </a:lnTo>
                <a:lnTo>
                  <a:pt x="758" y="570"/>
                </a:lnTo>
                <a:lnTo>
                  <a:pt x="804" y="570"/>
                </a:lnTo>
                <a:lnTo>
                  <a:pt x="841" y="555"/>
                </a:lnTo>
                <a:lnTo>
                  <a:pt x="879" y="525"/>
                </a:lnTo>
                <a:lnTo>
                  <a:pt x="917" y="494"/>
                </a:lnTo>
                <a:lnTo>
                  <a:pt x="940" y="448"/>
                </a:lnTo>
                <a:lnTo>
                  <a:pt x="932" y="448"/>
                </a:lnTo>
                <a:lnTo>
                  <a:pt x="925" y="456"/>
                </a:lnTo>
                <a:lnTo>
                  <a:pt x="1084" y="601"/>
                </a:lnTo>
                <a:lnTo>
                  <a:pt x="1228" y="753"/>
                </a:lnTo>
                <a:lnTo>
                  <a:pt x="1289" y="821"/>
                </a:lnTo>
                <a:lnTo>
                  <a:pt x="1334" y="882"/>
                </a:lnTo>
                <a:lnTo>
                  <a:pt x="1365" y="935"/>
                </a:lnTo>
                <a:lnTo>
                  <a:pt x="1380" y="973"/>
                </a:lnTo>
                <a:lnTo>
                  <a:pt x="1372" y="988"/>
                </a:lnTo>
                <a:lnTo>
                  <a:pt x="1372" y="996"/>
                </a:lnTo>
                <a:lnTo>
                  <a:pt x="1380" y="996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29" name="Freeform 25"/>
          <p:cNvSpPr>
            <a:spLocks/>
          </p:cNvSpPr>
          <p:nvPr/>
        </p:nvSpPr>
        <p:spPr bwMode="auto">
          <a:xfrm>
            <a:off x="1660525" y="4202113"/>
            <a:ext cx="601663" cy="544512"/>
          </a:xfrm>
          <a:custGeom>
            <a:avLst/>
            <a:gdLst>
              <a:gd name="T0" fmla="*/ 133350 w 379"/>
              <a:gd name="T1" fmla="*/ 484187 h 343"/>
              <a:gd name="T2" fmla="*/ 193675 w 379"/>
              <a:gd name="T3" fmla="*/ 519112 h 343"/>
              <a:gd name="T4" fmla="*/ 241300 w 379"/>
              <a:gd name="T5" fmla="*/ 544512 h 343"/>
              <a:gd name="T6" fmla="*/ 301625 w 379"/>
              <a:gd name="T7" fmla="*/ 544512 h 343"/>
              <a:gd name="T8" fmla="*/ 361950 w 379"/>
              <a:gd name="T9" fmla="*/ 544512 h 343"/>
              <a:gd name="T10" fmla="*/ 422275 w 379"/>
              <a:gd name="T11" fmla="*/ 531812 h 343"/>
              <a:gd name="T12" fmla="*/ 469900 w 379"/>
              <a:gd name="T13" fmla="*/ 508000 h 343"/>
              <a:gd name="T14" fmla="*/ 517525 w 379"/>
              <a:gd name="T15" fmla="*/ 471487 h 343"/>
              <a:gd name="T16" fmla="*/ 566738 w 379"/>
              <a:gd name="T17" fmla="*/ 423862 h 343"/>
              <a:gd name="T18" fmla="*/ 601663 w 379"/>
              <a:gd name="T19" fmla="*/ 361950 h 343"/>
              <a:gd name="T20" fmla="*/ 349250 w 379"/>
              <a:gd name="T21" fmla="*/ 157162 h 343"/>
              <a:gd name="T22" fmla="*/ 109538 w 379"/>
              <a:gd name="T23" fmla="*/ 0 h 343"/>
              <a:gd name="T24" fmla="*/ 60325 w 379"/>
              <a:gd name="T25" fmla="*/ 60325 h 343"/>
              <a:gd name="T26" fmla="*/ 23813 w 379"/>
              <a:gd name="T27" fmla="*/ 109537 h 343"/>
              <a:gd name="T28" fmla="*/ 12700 w 379"/>
              <a:gd name="T29" fmla="*/ 169862 h 343"/>
              <a:gd name="T30" fmla="*/ 0 w 379"/>
              <a:gd name="T31" fmla="*/ 217487 h 343"/>
              <a:gd name="T32" fmla="*/ 12700 w 379"/>
              <a:gd name="T33" fmla="*/ 277812 h 343"/>
              <a:gd name="T34" fmla="*/ 23813 w 379"/>
              <a:gd name="T35" fmla="*/ 338137 h 343"/>
              <a:gd name="T36" fmla="*/ 49213 w 379"/>
              <a:gd name="T37" fmla="*/ 398462 h 343"/>
              <a:gd name="T38" fmla="*/ 84138 w 379"/>
              <a:gd name="T39" fmla="*/ 447675 h 343"/>
              <a:gd name="T40" fmla="*/ 120650 w 379"/>
              <a:gd name="T41" fmla="*/ 484187 h 343"/>
              <a:gd name="T42" fmla="*/ 133350 w 379"/>
              <a:gd name="T43" fmla="*/ 484187 h 343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379" h="343">
                <a:moveTo>
                  <a:pt x="84" y="305"/>
                </a:moveTo>
                <a:lnTo>
                  <a:pt x="122" y="327"/>
                </a:lnTo>
                <a:lnTo>
                  <a:pt x="152" y="343"/>
                </a:lnTo>
                <a:lnTo>
                  <a:pt x="190" y="343"/>
                </a:lnTo>
                <a:lnTo>
                  <a:pt x="228" y="343"/>
                </a:lnTo>
                <a:lnTo>
                  <a:pt x="266" y="335"/>
                </a:lnTo>
                <a:lnTo>
                  <a:pt x="296" y="320"/>
                </a:lnTo>
                <a:lnTo>
                  <a:pt x="326" y="297"/>
                </a:lnTo>
                <a:lnTo>
                  <a:pt x="357" y="267"/>
                </a:lnTo>
                <a:lnTo>
                  <a:pt x="379" y="228"/>
                </a:lnTo>
                <a:lnTo>
                  <a:pt x="220" y="99"/>
                </a:lnTo>
                <a:lnTo>
                  <a:pt x="69" y="0"/>
                </a:lnTo>
                <a:lnTo>
                  <a:pt x="38" y="38"/>
                </a:lnTo>
                <a:lnTo>
                  <a:pt x="15" y="69"/>
                </a:lnTo>
                <a:lnTo>
                  <a:pt x="8" y="107"/>
                </a:lnTo>
                <a:lnTo>
                  <a:pt x="0" y="137"/>
                </a:lnTo>
                <a:lnTo>
                  <a:pt x="8" y="175"/>
                </a:lnTo>
                <a:lnTo>
                  <a:pt x="15" y="213"/>
                </a:lnTo>
                <a:lnTo>
                  <a:pt x="31" y="251"/>
                </a:lnTo>
                <a:lnTo>
                  <a:pt x="53" y="282"/>
                </a:lnTo>
                <a:lnTo>
                  <a:pt x="76" y="305"/>
                </a:lnTo>
                <a:lnTo>
                  <a:pt x="84" y="305"/>
                </a:lnTo>
                <a:close/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30" name="Freeform 26"/>
          <p:cNvSpPr>
            <a:spLocks/>
          </p:cNvSpPr>
          <p:nvPr/>
        </p:nvSpPr>
        <p:spPr bwMode="auto">
          <a:xfrm>
            <a:off x="1649413" y="4191000"/>
            <a:ext cx="625475" cy="566738"/>
          </a:xfrm>
          <a:custGeom>
            <a:avLst/>
            <a:gdLst>
              <a:gd name="T0" fmla="*/ 144463 w 394"/>
              <a:gd name="T1" fmla="*/ 495300 h 357"/>
              <a:gd name="T2" fmla="*/ 131763 w 394"/>
              <a:gd name="T3" fmla="*/ 506413 h 357"/>
              <a:gd name="T4" fmla="*/ 228600 w 394"/>
              <a:gd name="T5" fmla="*/ 555625 h 357"/>
              <a:gd name="T6" fmla="*/ 336550 w 394"/>
              <a:gd name="T7" fmla="*/ 566738 h 357"/>
              <a:gd name="T8" fmla="*/ 409575 w 394"/>
              <a:gd name="T9" fmla="*/ 566738 h 357"/>
              <a:gd name="T10" fmla="*/ 468313 w 394"/>
              <a:gd name="T11" fmla="*/ 542925 h 357"/>
              <a:gd name="T12" fmla="*/ 528638 w 394"/>
              <a:gd name="T13" fmla="*/ 495300 h 357"/>
              <a:gd name="T14" fmla="*/ 588963 w 394"/>
              <a:gd name="T15" fmla="*/ 446088 h 357"/>
              <a:gd name="T16" fmla="*/ 625475 w 394"/>
              <a:gd name="T17" fmla="*/ 373063 h 357"/>
              <a:gd name="T18" fmla="*/ 612775 w 394"/>
              <a:gd name="T19" fmla="*/ 361950 h 357"/>
              <a:gd name="T20" fmla="*/ 373063 w 394"/>
              <a:gd name="T21" fmla="*/ 157163 h 357"/>
              <a:gd name="T22" fmla="*/ 120650 w 394"/>
              <a:gd name="T23" fmla="*/ 11113 h 357"/>
              <a:gd name="T24" fmla="*/ 120650 w 394"/>
              <a:gd name="T25" fmla="*/ 0 h 357"/>
              <a:gd name="T26" fmla="*/ 107950 w 394"/>
              <a:gd name="T27" fmla="*/ 11113 h 357"/>
              <a:gd name="T28" fmla="*/ 60325 w 394"/>
              <a:gd name="T29" fmla="*/ 60325 h 357"/>
              <a:gd name="T30" fmla="*/ 11113 w 394"/>
              <a:gd name="T31" fmla="*/ 144463 h 357"/>
              <a:gd name="T32" fmla="*/ 0 w 394"/>
              <a:gd name="T33" fmla="*/ 241300 h 357"/>
              <a:gd name="T34" fmla="*/ 11113 w 394"/>
              <a:gd name="T35" fmla="*/ 312738 h 357"/>
              <a:gd name="T36" fmla="*/ 34925 w 394"/>
              <a:gd name="T37" fmla="*/ 385763 h 357"/>
              <a:gd name="T38" fmla="*/ 84138 w 394"/>
              <a:gd name="T39" fmla="*/ 446088 h 357"/>
              <a:gd name="T40" fmla="*/ 131763 w 394"/>
              <a:gd name="T41" fmla="*/ 506413 h 357"/>
              <a:gd name="T42" fmla="*/ 131763 w 394"/>
              <a:gd name="T43" fmla="*/ 495300 h 357"/>
              <a:gd name="T44" fmla="*/ 155575 w 394"/>
              <a:gd name="T45" fmla="*/ 482600 h 357"/>
              <a:gd name="T46" fmla="*/ 95250 w 394"/>
              <a:gd name="T47" fmla="*/ 434975 h 357"/>
              <a:gd name="T48" fmla="*/ 60325 w 394"/>
              <a:gd name="T49" fmla="*/ 373063 h 357"/>
              <a:gd name="T50" fmla="*/ 34925 w 394"/>
              <a:gd name="T51" fmla="*/ 312738 h 357"/>
              <a:gd name="T52" fmla="*/ 23813 w 394"/>
              <a:gd name="T53" fmla="*/ 241300 h 357"/>
              <a:gd name="T54" fmla="*/ 34925 w 394"/>
              <a:gd name="T55" fmla="*/ 157163 h 357"/>
              <a:gd name="T56" fmla="*/ 84138 w 394"/>
              <a:gd name="T57" fmla="*/ 71438 h 357"/>
              <a:gd name="T58" fmla="*/ 120650 w 394"/>
              <a:gd name="T59" fmla="*/ 23813 h 357"/>
              <a:gd name="T60" fmla="*/ 120650 w 394"/>
              <a:gd name="T61" fmla="*/ 11113 h 357"/>
              <a:gd name="T62" fmla="*/ 107950 w 394"/>
              <a:gd name="T63" fmla="*/ 23813 h 357"/>
              <a:gd name="T64" fmla="*/ 360363 w 394"/>
              <a:gd name="T65" fmla="*/ 180975 h 357"/>
              <a:gd name="T66" fmla="*/ 601663 w 394"/>
              <a:gd name="T67" fmla="*/ 385763 h 357"/>
              <a:gd name="T68" fmla="*/ 612775 w 394"/>
              <a:gd name="T69" fmla="*/ 373063 h 357"/>
              <a:gd name="T70" fmla="*/ 601663 w 394"/>
              <a:gd name="T71" fmla="*/ 373063 h 357"/>
              <a:gd name="T72" fmla="*/ 565150 w 394"/>
              <a:gd name="T73" fmla="*/ 434975 h 357"/>
              <a:gd name="T74" fmla="*/ 517525 w 394"/>
              <a:gd name="T75" fmla="*/ 482600 h 357"/>
              <a:gd name="T76" fmla="*/ 457200 w 394"/>
              <a:gd name="T77" fmla="*/ 519113 h 357"/>
              <a:gd name="T78" fmla="*/ 396875 w 394"/>
              <a:gd name="T79" fmla="*/ 542925 h 357"/>
              <a:gd name="T80" fmla="*/ 336550 w 394"/>
              <a:gd name="T81" fmla="*/ 542925 h 357"/>
              <a:gd name="T82" fmla="*/ 239713 w 394"/>
              <a:gd name="T83" fmla="*/ 530225 h 357"/>
              <a:gd name="T84" fmla="*/ 155575 w 394"/>
              <a:gd name="T85" fmla="*/ 482600 h 357"/>
              <a:gd name="T86" fmla="*/ 155575 w 394"/>
              <a:gd name="T87" fmla="*/ 495300 h 357"/>
              <a:gd name="T88" fmla="*/ 144463 w 394"/>
              <a:gd name="T89" fmla="*/ 495300 h 35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394" h="357">
                <a:moveTo>
                  <a:pt x="91" y="312"/>
                </a:moveTo>
                <a:lnTo>
                  <a:pt x="83" y="319"/>
                </a:lnTo>
                <a:lnTo>
                  <a:pt x="144" y="350"/>
                </a:lnTo>
                <a:lnTo>
                  <a:pt x="212" y="357"/>
                </a:lnTo>
                <a:lnTo>
                  <a:pt x="258" y="357"/>
                </a:lnTo>
                <a:lnTo>
                  <a:pt x="295" y="342"/>
                </a:lnTo>
                <a:lnTo>
                  <a:pt x="333" y="312"/>
                </a:lnTo>
                <a:lnTo>
                  <a:pt x="371" y="281"/>
                </a:lnTo>
                <a:lnTo>
                  <a:pt x="394" y="235"/>
                </a:lnTo>
                <a:lnTo>
                  <a:pt x="386" y="228"/>
                </a:lnTo>
                <a:lnTo>
                  <a:pt x="235" y="99"/>
                </a:lnTo>
                <a:lnTo>
                  <a:pt x="76" y="7"/>
                </a:lnTo>
                <a:lnTo>
                  <a:pt x="76" y="0"/>
                </a:lnTo>
                <a:lnTo>
                  <a:pt x="68" y="7"/>
                </a:lnTo>
                <a:lnTo>
                  <a:pt x="38" y="38"/>
                </a:lnTo>
                <a:lnTo>
                  <a:pt x="7" y="91"/>
                </a:lnTo>
                <a:lnTo>
                  <a:pt x="0" y="152"/>
                </a:lnTo>
                <a:lnTo>
                  <a:pt x="7" y="197"/>
                </a:lnTo>
                <a:lnTo>
                  <a:pt x="22" y="243"/>
                </a:lnTo>
                <a:lnTo>
                  <a:pt x="53" y="281"/>
                </a:lnTo>
                <a:lnTo>
                  <a:pt x="83" y="319"/>
                </a:lnTo>
                <a:lnTo>
                  <a:pt x="83" y="312"/>
                </a:lnTo>
                <a:lnTo>
                  <a:pt x="98" y="304"/>
                </a:lnTo>
                <a:lnTo>
                  <a:pt x="60" y="274"/>
                </a:lnTo>
                <a:lnTo>
                  <a:pt x="38" y="235"/>
                </a:lnTo>
                <a:lnTo>
                  <a:pt x="22" y="197"/>
                </a:lnTo>
                <a:lnTo>
                  <a:pt x="15" y="152"/>
                </a:lnTo>
                <a:lnTo>
                  <a:pt x="22" y="99"/>
                </a:lnTo>
                <a:lnTo>
                  <a:pt x="53" y="45"/>
                </a:lnTo>
                <a:lnTo>
                  <a:pt x="76" y="15"/>
                </a:lnTo>
                <a:lnTo>
                  <a:pt x="76" y="7"/>
                </a:lnTo>
                <a:lnTo>
                  <a:pt x="68" y="15"/>
                </a:lnTo>
                <a:lnTo>
                  <a:pt x="227" y="114"/>
                </a:lnTo>
                <a:lnTo>
                  <a:pt x="379" y="243"/>
                </a:lnTo>
                <a:lnTo>
                  <a:pt x="386" y="235"/>
                </a:lnTo>
                <a:lnTo>
                  <a:pt x="379" y="235"/>
                </a:lnTo>
                <a:lnTo>
                  <a:pt x="356" y="274"/>
                </a:lnTo>
                <a:lnTo>
                  <a:pt x="326" y="304"/>
                </a:lnTo>
                <a:lnTo>
                  <a:pt x="288" y="327"/>
                </a:lnTo>
                <a:lnTo>
                  <a:pt x="250" y="342"/>
                </a:lnTo>
                <a:lnTo>
                  <a:pt x="212" y="342"/>
                </a:lnTo>
                <a:lnTo>
                  <a:pt x="151" y="334"/>
                </a:lnTo>
                <a:lnTo>
                  <a:pt x="98" y="304"/>
                </a:lnTo>
                <a:lnTo>
                  <a:pt x="98" y="312"/>
                </a:lnTo>
                <a:lnTo>
                  <a:pt x="91" y="312"/>
                </a:lnTo>
                <a:close/>
              </a:path>
            </a:pathLst>
          </a:custGeom>
          <a:solidFill>
            <a:srgbClr val="8C8C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31" name="Freeform 27"/>
          <p:cNvSpPr>
            <a:spLocks/>
          </p:cNvSpPr>
          <p:nvPr/>
        </p:nvSpPr>
        <p:spPr bwMode="auto">
          <a:xfrm>
            <a:off x="4441825" y="569913"/>
            <a:ext cx="698500" cy="1822450"/>
          </a:xfrm>
          <a:custGeom>
            <a:avLst/>
            <a:gdLst>
              <a:gd name="T0" fmla="*/ 0 w 440"/>
              <a:gd name="T1" fmla="*/ 1725613 h 1148"/>
              <a:gd name="T2" fmla="*/ 36513 w 440"/>
              <a:gd name="T3" fmla="*/ 1581150 h 1148"/>
              <a:gd name="T4" fmla="*/ 60325 w 440"/>
              <a:gd name="T5" fmla="*/ 1436688 h 1148"/>
              <a:gd name="T6" fmla="*/ 73025 w 440"/>
              <a:gd name="T7" fmla="*/ 1290638 h 1148"/>
              <a:gd name="T8" fmla="*/ 60325 w 440"/>
              <a:gd name="T9" fmla="*/ 1109663 h 1148"/>
              <a:gd name="T10" fmla="*/ 23813 w 440"/>
              <a:gd name="T11" fmla="*/ 844550 h 1148"/>
              <a:gd name="T12" fmla="*/ 0 w 440"/>
              <a:gd name="T13" fmla="*/ 579438 h 1148"/>
              <a:gd name="T14" fmla="*/ 0 w 440"/>
              <a:gd name="T15" fmla="*/ 385763 h 1148"/>
              <a:gd name="T16" fmla="*/ 12700 w 440"/>
              <a:gd name="T17" fmla="*/ 312738 h 1148"/>
              <a:gd name="T18" fmla="*/ 36513 w 440"/>
              <a:gd name="T19" fmla="*/ 241300 h 1148"/>
              <a:gd name="T20" fmla="*/ 73025 w 440"/>
              <a:gd name="T21" fmla="*/ 168275 h 1148"/>
              <a:gd name="T22" fmla="*/ 120650 w 440"/>
              <a:gd name="T23" fmla="*/ 107950 h 1148"/>
              <a:gd name="T24" fmla="*/ 180975 w 440"/>
              <a:gd name="T25" fmla="*/ 60325 h 1148"/>
              <a:gd name="T26" fmla="*/ 252413 w 440"/>
              <a:gd name="T27" fmla="*/ 23813 h 1148"/>
              <a:gd name="T28" fmla="*/ 336550 w 440"/>
              <a:gd name="T29" fmla="*/ 0 h 1148"/>
              <a:gd name="T30" fmla="*/ 433388 w 440"/>
              <a:gd name="T31" fmla="*/ 11113 h 1148"/>
              <a:gd name="T32" fmla="*/ 517525 w 440"/>
              <a:gd name="T33" fmla="*/ 36513 h 1148"/>
              <a:gd name="T34" fmla="*/ 590550 w 440"/>
              <a:gd name="T35" fmla="*/ 84138 h 1148"/>
              <a:gd name="T36" fmla="*/ 638175 w 440"/>
              <a:gd name="T37" fmla="*/ 157163 h 1148"/>
              <a:gd name="T38" fmla="*/ 674688 w 440"/>
              <a:gd name="T39" fmla="*/ 228600 h 1148"/>
              <a:gd name="T40" fmla="*/ 685800 w 440"/>
              <a:gd name="T41" fmla="*/ 301625 h 1148"/>
              <a:gd name="T42" fmla="*/ 698500 w 440"/>
              <a:gd name="T43" fmla="*/ 374650 h 1148"/>
              <a:gd name="T44" fmla="*/ 698500 w 440"/>
              <a:gd name="T45" fmla="*/ 506413 h 1148"/>
              <a:gd name="T46" fmla="*/ 650875 w 440"/>
              <a:gd name="T47" fmla="*/ 663575 h 1148"/>
              <a:gd name="T48" fmla="*/ 565150 w 440"/>
              <a:gd name="T49" fmla="*/ 904875 h 1148"/>
              <a:gd name="T50" fmla="*/ 481013 w 440"/>
              <a:gd name="T51" fmla="*/ 1146175 h 1148"/>
              <a:gd name="T52" fmla="*/ 433388 w 440"/>
              <a:gd name="T53" fmla="*/ 1316038 h 1148"/>
              <a:gd name="T54" fmla="*/ 396875 w 440"/>
              <a:gd name="T55" fmla="*/ 1617663 h 1148"/>
              <a:gd name="T56" fmla="*/ 385763 w 440"/>
              <a:gd name="T57" fmla="*/ 1822450 h 1148"/>
              <a:gd name="T58" fmla="*/ 12700 w 440"/>
              <a:gd name="T59" fmla="*/ 1725613 h 1148"/>
              <a:gd name="T60" fmla="*/ 0 w 440"/>
              <a:gd name="T61" fmla="*/ 1725613 h 1148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440" h="1148">
                <a:moveTo>
                  <a:pt x="0" y="1087"/>
                </a:moveTo>
                <a:lnTo>
                  <a:pt x="23" y="996"/>
                </a:lnTo>
                <a:lnTo>
                  <a:pt x="38" y="905"/>
                </a:lnTo>
                <a:lnTo>
                  <a:pt x="46" y="813"/>
                </a:lnTo>
                <a:lnTo>
                  <a:pt x="38" y="699"/>
                </a:lnTo>
                <a:lnTo>
                  <a:pt x="15" y="532"/>
                </a:lnTo>
                <a:lnTo>
                  <a:pt x="0" y="365"/>
                </a:lnTo>
                <a:lnTo>
                  <a:pt x="0" y="243"/>
                </a:lnTo>
                <a:lnTo>
                  <a:pt x="8" y="197"/>
                </a:lnTo>
                <a:lnTo>
                  <a:pt x="23" y="152"/>
                </a:lnTo>
                <a:lnTo>
                  <a:pt x="46" y="106"/>
                </a:lnTo>
                <a:lnTo>
                  <a:pt x="76" y="68"/>
                </a:lnTo>
                <a:lnTo>
                  <a:pt x="114" y="38"/>
                </a:lnTo>
                <a:lnTo>
                  <a:pt x="159" y="15"/>
                </a:lnTo>
                <a:lnTo>
                  <a:pt x="212" y="0"/>
                </a:lnTo>
                <a:lnTo>
                  <a:pt x="273" y="7"/>
                </a:lnTo>
                <a:lnTo>
                  <a:pt x="326" y="23"/>
                </a:lnTo>
                <a:lnTo>
                  <a:pt x="372" y="53"/>
                </a:lnTo>
                <a:lnTo>
                  <a:pt x="402" y="99"/>
                </a:lnTo>
                <a:lnTo>
                  <a:pt x="425" y="144"/>
                </a:lnTo>
                <a:lnTo>
                  <a:pt x="432" y="190"/>
                </a:lnTo>
                <a:lnTo>
                  <a:pt x="440" y="236"/>
                </a:lnTo>
                <a:lnTo>
                  <a:pt x="440" y="319"/>
                </a:lnTo>
                <a:lnTo>
                  <a:pt x="410" y="418"/>
                </a:lnTo>
                <a:lnTo>
                  <a:pt x="356" y="570"/>
                </a:lnTo>
                <a:lnTo>
                  <a:pt x="303" y="722"/>
                </a:lnTo>
                <a:lnTo>
                  <a:pt x="273" y="829"/>
                </a:lnTo>
                <a:lnTo>
                  <a:pt x="250" y="1019"/>
                </a:lnTo>
                <a:lnTo>
                  <a:pt x="243" y="1148"/>
                </a:lnTo>
                <a:lnTo>
                  <a:pt x="8" y="1087"/>
                </a:lnTo>
                <a:lnTo>
                  <a:pt x="0" y="1087"/>
                </a:lnTo>
                <a:close/>
              </a:path>
            </a:pathLst>
          </a:custGeom>
          <a:solidFill>
            <a:srgbClr val="8B5C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32" name="Freeform 28"/>
          <p:cNvSpPr>
            <a:spLocks/>
          </p:cNvSpPr>
          <p:nvPr/>
        </p:nvSpPr>
        <p:spPr bwMode="auto">
          <a:xfrm>
            <a:off x="4405313" y="546100"/>
            <a:ext cx="758825" cy="1882775"/>
          </a:xfrm>
          <a:custGeom>
            <a:avLst/>
            <a:gdLst>
              <a:gd name="T0" fmla="*/ 60325 w 478"/>
              <a:gd name="T1" fmla="*/ 1762125 h 1186"/>
              <a:gd name="T2" fmla="*/ 120650 w 478"/>
              <a:gd name="T3" fmla="*/ 1460500 h 1186"/>
              <a:gd name="T4" fmla="*/ 133350 w 478"/>
              <a:gd name="T5" fmla="*/ 1303338 h 1186"/>
              <a:gd name="T6" fmla="*/ 84138 w 478"/>
              <a:gd name="T7" fmla="*/ 771525 h 1186"/>
              <a:gd name="T8" fmla="*/ 60325 w 478"/>
              <a:gd name="T9" fmla="*/ 409575 h 1186"/>
              <a:gd name="T10" fmla="*/ 120650 w 478"/>
              <a:gd name="T11" fmla="*/ 228600 h 1186"/>
              <a:gd name="T12" fmla="*/ 204788 w 478"/>
              <a:gd name="T13" fmla="*/ 120650 h 1186"/>
              <a:gd name="T14" fmla="*/ 325438 w 478"/>
              <a:gd name="T15" fmla="*/ 60325 h 1186"/>
              <a:gd name="T16" fmla="*/ 469900 w 478"/>
              <a:gd name="T17" fmla="*/ 60325 h 1186"/>
              <a:gd name="T18" fmla="*/ 590550 w 478"/>
              <a:gd name="T19" fmla="*/ 107950 h 1186"/>
              <a:gd name="T20" fmla="*/ 687388 w 478"/>
              <a:gd name="T21" fmla="*/ 252413 h 1186"/>
              <a:gd name="T22" fmla="*/ 711200 w 478"/>
              <a:gd name="T23" fmla="*/ 433388 h 1186"/>
              <a:gd name="T24" fmla="*/ 687388 w 478"/>
              <a:gd name="T25" fmla="*/ 579438 h 1186"/>
              <a:gd name="T26" fmla="*/ 482600 w 478"/>
              <a:gd name="T27" fmla="*/ 1193800 h 1186"/>
              <a:gd name="T28" fmla="*/ 446088 w 478"/>
              <a:gd name="T29" fmla="*/ 1339850 h 1186"/>
              <a:gd name="T30" fmla="*/ 398463 w 478"/>
              <a:gd name="T31" fmla="*/ 1846263 h 1186"/>
              <a:gd name="T32" fmla="*/ 433388 w 478"/>
              <a:gd name="T33" fmla="*/ 1822450 h 1186"/>
              <a:gd name="T34" fmla="*/ 36513 w 478"/>
              <a:gd name="T35" fmla="*/ 1736725 h 1186"/>
              <a:gd name="T36" fmla="*/ 49213 w 478"/>
              <a:gd name="T37" fmla="*/ 1749425 h 1186"/>
              <a:gd name="T38" fmla="*/ 446088 w 478"/>
              <a:gd name="T39" fmla="*/ 1882775 h 1186"/>
              <a:gd name="T40" fmla="*/ 446088 w 478"/>
              <a:gd name="T41" fmla="*/ 1833563 h 1186"/>
              <a:gd name="T42" fmla="*/ 469900 w 478"/>
              <a:gd name="T43" fmla="*/ 1460500 h 1186"/>
              <a:gd name="T44" fmla="*/ 506413 w 478"/>
              <a:gd name="T45" fmla="*/ 1279525 h 1186"/>
              <a:gd name="T46" fmla="*/ 711200 w 478"/>
              <a:gd name="T47" fmla="*/ 663575 h 1186"/>
              <a:gd name="T48" fmla="*/ 758825 w 478"/>
              <a:gd name="T49" fmla="*/ 530225 h 1186"/>
              <a:gd name="T50" fmla="*/ 746125 w 478"/>
              <a:gd name="T51" fmla="*/ 312738 h 1186"/>
              <a:gd name="T52" fmla="*/ 711200 w 478"/>
              <a:gd name="T53" fmla="*/ 180975 h 1186"/>
              <a:gd name="T54" fmla="*/ 614363 w 478"/>
              <a:gd name="T55" fmla="*/ 71438 h 1186"/>
              <a:gd name="T56" fmla="*/ 469900 w 478"/>
              <a:gd name="T57" fmla="*/ 11113 h 1186"/>
              <a:gd name="T58" fmla="*/ 312738 w 478"/>
              <a:gd name="T59" fmla="*/ 11113 h 1186"/>
              <a:gd name="T60" fmla="*/ 193675 w 478"/>
              <a:gd name="T61" fmla="*/ 71438 h 1186"/>
              <a:gd name="T62" fmla="*/ 84138 w 478"/>
              <a:gd name="T63" fmla="*/ 204788 h 1186"/>
              <a:gd name="T64" fmla="*/ 12700 w 478"/>
              <a:gd name="T65" fmla="*/ 398463 h 1186"/>
              <a:gd name="T66" fmla="*/ 23813 w 478"/>
              <a:gd name="T67" fmla="*/ 663575 h 1186"/>
              <a:gd name="T68" fmla="*/ 73025 w 478"/>
              <a:gd name="T69" fmla="*/ 1182688 h 1186"/>
              <a:gd name="T70" fmla="*/ 84138 w 478"/>
              <a:gd name="T71" fmla="*/ 1314450 h 1186"/>
              <a:gd name="T72" fmla="*/ 49213 w 478"/>
              <a:gd name="T73" fmla="*/ 1592263 h 1186"/>
              <a:gd name="T74" fmla="*/ 12700 w 478"/>
              <a:gd name="T75" fmla="*/ 1736725 h 1186"/>
              <a:gd name="T76" fmla="*/ 0 w 478"/>
              <a:gd name="T77" fmla="*/ 1773238 h 1186"/>
              <a:gd name="T78" fmla="*/ 23813 w 478"/>
              <a:gd name="T79" fmla="*/ 1749425 h 118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478" h="1186">
                <a:moveTo>
                  <a:pt x="23" y="1102"/>
                </a:moveTo>
                <a:lnTo>
                  <a:pt x="38" y="1110"/>
                </a:lnTo>
                <a:lnTo>
                  <a:pt x="61" y="1011"/>
                </a:lnTo>
                <a:lnTo>
                  <a:pt x="76" y="920"/>
                </a:lnTo>
                <a:lnTo>
                  <a:pt x="84" y="828"/>
                </a:lnTo>
                <a:lnTo>
                  <a:pt x="84" y="821"/>
                </a:lnTo>
                <a:lnTo>
                  <a:pt x="76" y="714"/>
                </a:lnTo>
                <a:lnTo>
                  <a:pt x="53" y="486"/>
                </a:lnTo>
                <a:lnTo>
                  <a:pt x="38" y="289"/>
                </a:lnTo>
                <a:lnTo>
                  <a:pt x="38" y="258"/>
                </a:lnTo>
                <a:lnTo>
                  <a:pt x="61" y="182"/>
                </a:lnTo>
                <a:lnTo>
                  <a:pt x="76" y="144"/>
                </a:lnTo>
                <a:lnTo>
                  <a:pt x="99" y="106"/>
                </a:lnTo>
                <a:lnTo>
                  <a:pt x="129" y="76"/>
                </a:lnTo>
                <a:lnTo>
                  <a:pt x="167" y="53"/>
                </a:lnTo>
                <a:lnTo>
                  <a:pt x="205" y="38"/>
                </a:lnTo>
                <a:lnTo>
                  <a:pt x="251" y="30"/>
                </a:lnTo>
                <a:lnTo>
                  <a:pt x="296" y="38"/>
                </a:lnTo>
                <a:lnTo>
                  <a:pt x="334" y="45"/>
                </a:lnTo>
                <a:lnTo>
                  <a:pt x="372" y="68"/>
                </a:lnTo>
                <a:lnTo>
                  <a:pt x="410" y="114"/>
                </a:lnTo>
                <a:lnTo>
                  <a:pt x="433" y="159"/>
                </a:lnTo>
                <a:lnTo>
                  <a:pt x="448" y="220"/>
                </a:lnTo>
                <a:lnTo>
                  <a:pt x="448" y="273"/>
                </a:lnTo>
                <a:lnTo>
                  <a:pt x="448" y="327"/>
                </a:lnTo>
                <a:lnTo>
                  <a:pt x="433" y="365"/>
                </a:lnTo>
                <a:lnTo>
                  <a:pt x="349" y="623"/>
                </a:lnTo>
                <a:lnTo>
                  <a:pt x="304" y="752"/>
                </a:lnTo>
                <a:lnTo>
                  <a:pt x="288" y="806"/>
                </a:lnTo>
                <a:lnTo>
                  <a:pt x="281" y="844"/>
                </a:lnTo>
                <a:lnTo>
                  <a:pt x="266" y="927"/>
                </a:lnTo>
                <a:lnTo>
                  <a:pt x="251" y="1163"/>
                </a:lnTo>
                <a:lnTo>
                  <a:pt x="266" y="1163"/>
                </a:lnTo>
                <a:lnTo>
                  <a:pt x="273" y="1148"/>
                </a:lnTo>
                <a:lnTo>
                  <a:pt x="23" y="1094"/>
                </a:lnTo>
                <a:lnTo>
                  <a:pt x="38" y="1110"/>
                </a:lnTo>
                <a:lnTo>
                  <a:pt x="31" y="1102"/>
                </a:lnTo>
                <a:lnTo>
                  <a:pt x="15" y="1117"/>
                </a:lnTo>
                <a:lnTo>
                  <a:pt x="281" y="1186"/>
                </a:lnTo>
                <a:lnTo>
                  <a:pt x="281" y="1163"/>
                </a:lnTo>
                <a:lnTo>
                  <a:pt x="281" y="1155"/>
                </a:lnTo>
                <a:lnTo>
                  <a:pt x="288" y="1011"/>
                </a:lnTo>
                <a:lnTo>
                  <a:pt x="296" y="920"/>
                </a:lnTo>
                <a:lnTo>
                  <a:pt x="304" y="844"/>
                </a:lnTo>
                <a:lnTo>
                  <a:pt x="319" y="806"/>
                </a:lnTo>
                <a:lnTo>
                  <a:pt x="402" y="547"/>
                </a:lnTo>
                <a:lnTo>
                  <a:pt x="448" y="418"/>
                </a:lnTo>
                <a:lnTo>
                  <a:pt x="463" y="372"/>
                </a:lnTo>
                <a:lnTo>
                  <a:pt x="478" y="334"/>
                </a:lnTo>
                <a:lnTo>
                  <a:pt x="478" y="273"/>
                </a:lnTo>
                <a:lnTo>
                  <a:pt x="470" y="197"/>
                </a:lnTo>
                <a:lnTo>
                  <a:pt x="463" y="152"/>
                </a:lnTo>
                <a:lnTo>
                  <a:pt x="448" y="114"/>
                </a:lnTo>
                <a:lnTo>
                  <a:pt x="425" y="76"/>
                </a:lnTo>
                <a:lnTo>
                  <a:pt x="387" y="45"/>
                </a:lnTo>
                <a:lnTo>
                  <a:pt x="349" y="22"/>
                </a:lnTo>
                <a:lnTo>
                  <a:pt x="296" y="7"/>
                </a:lnTo>
                <a:lnTo>
                  <a:pt x="251" y="0"/>
                </a:lnTo>
                <a:lnTo>
                  <a:pt x="197" y="7"/>
                </a:lnTo>
                <a:lnTo>
                  <a:pt x="152" y="22"/>
                </a:lnTo>
                <a:lnTo>
                  <a:pt x="122" y="45"/>
                </a:lnTo>
                <a:lnTo>
                  <a:pt x="91" y="68"/>
                </a:lnTo>
                <a:lnTo>
                  <a:pt x="53" y="129"/>
                </a:lnTo>
                <a:lnTo>
                  <a:pt x="23" y="190"/>
                </a:lnTo>
                <a:lnTo>
                  <a:pt x="8" y="251"/>
                </a:lnTo>
                <a:lnTo>
                  <a:pt x="8" y="289"/>
                </a:lnTo>
                <a:lnTo>
                  <a:pt x="15" y="418"/>
                </a:lnTo>
                <a:lnTo>
                  <a:pt x="38" y="646"/>
                </a:lnTo>
                <a:lnTo>
                  <a:pt x="46" y="745"/>
                </a:lnTo>
                <a:lnTo>
                  <a:pt x="53" y="821"/>
                </a:lnTo>
                <a:lnTo>
                  <a:pt x="53" y="828"/>
                </a:lnTo>
                <a:lnTo>
                  <a:pt x="46" y="912"/>
                </a:lnTo>
                <a:lnTo>
                  <a:pt x="31" y="1003"/>
                </a:lnTo>
                <a:lnTo>
                  <a:pt x="15" y="1072"/>
                </a:lnTo>
                <a:lnTo>
                  <a:pt x="8" y="1094"/>
                </a:lnTo>
                <a:lnTo>
                  <a:pt x="8" y="1102"/>
                </a:lnTo>
                <a:lnTo>
                  <a:pt x="0" y="1117"/>
                </a:lnTo>
                <a:lnTo>
                  <a:pt x="15" y="1117"/>
                </a:lnTo>
                <a:lnTo>
                  <a:pt x="15" y="1102"/>
                </a:lnTo>
                <a:lnTo>
                  <a:pt x="23" y="1102"/>
                </a:lnTo>
                <a:close/>
              </a:path>
            </a:pathLst>
          </a:custGeom>
          <a:solidFill>
            <a:srgbClr val="5A3D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33" name="Freeform 29"/>
          <p:cNvSpPr>
            <a:spLocks/>
          </p:cNvSpPr>
          <p:nvPr/>
        </p:nvSpPr>
        <p:spPr bwMode="auto">
          <a:xfrm>
            <a:off x="2768600" y="2489200"/>
            <a:ext cx="879475" cy="1990725"/>
          </a:xfrm>
          <a:custGeom>
            <a:avLst/>
            <a:gdLst>
              <a:gd name="T0" fmla="*/ 565150 w 554"/>
              <a:gd name="T1" fmla="*/ 904875 h 1254"/>
              <a:gd name="T2" fmla="*/ 469900 w 554"/>
              <a:gd name="T3" fmla="*/ 1146175 h 1254"/>
              <a:gd name="T4" fmla="*/ 409575 w 554"/>
              <a:gd name="T5" fmla="*/ 1279525 h 1254"/>
              <a:gd name="T6" fmla="*/ 349250 w 554"/>
              <a:gd name="T7" fmla="*/ 1400175 h 1254"/>
              <a:gd name="T8" fmla="*/ 265113 w 554"/>
              <a:gd name="T9" fmla="*/ 1508125 h 1254"/>
              <a:gd name="T10" fmla="*/ 192088 w 554"/>
              <a:gd name="T11" fmla="*/ 1568450 h 1254"/>
              <a:gd name="T12" fmla="*/ 96838 w 554"/>
              <a:gd name="T13" fmla="*/ 1641475 h 1254"/>
              <a:gd name="T14" fmla="*/ 0 w 554"/>
              <a:gd name="T15" fmla="*/ 1677988 h 1254"/>
              <a:gd name="T16" fmla="*/ 144463 w 554"/>
              <a:gd name="T17" fmla="*/ 1833563 h 1254"/>
              <a:gd name="T18" fmla="*/ 276225 w 554"/>
              <a:gd name="T19" fmla="*/ 1990725 h 1254"/>
              <a:gd name="T20" fmla="*/ 325438 w 554"/>
              <a:gd name="T21" fmla="*/ 1930400 h 1254"/>
              <a:gd name="T22" fmla="*/ 493713 w 554"/>
              <a:gd name="T23" fmla="*/ 1447800 h 1254"/>
              <a:gd name="T24" fmla="*/ 625475 w 554"/>
              <a:gd name="T25" fmla="*/ 977900 h 1254"/>
              <a:gd name="T26" fmla="*/ 577850 w 554"/>
              <a:gd name="T27" fmla="*/ 904875 h 1254"/>
              <a:gd name="T28" fmla="*/ 565150 w 554"/>
              <a:gd name="T29" fmla="*/ 904875 h 1254"/>
              <a:gd name="T30" fmla="*/ 614363 w 554"/>
              <a:gd name="T31" fmla="*/ 771525 h 1254"/>
              <a:gd name="T32" fmla="*/ 601663 w 554"/>
              <a:gd name="T33" fmla="*/ 771525 h 1254"/>
              <a:gd name="T34" fmla="*/ 577850 w 554"/>
              <a:gd name="T35" fmla="*/ 857250 h 1254"/>
              <a:gd name="T36" fmla="*/ 638175 w 554"/>
              <a:gd name="T37" fmla="*/ 928688 h 1254"/>
              <a:gd name="T38" fmla="*/ 661988 w 554"/>
              <a:gd name="T39" fmla="*/ 831850 h 1254"/>
              <a:gd name="T40" fmla="*/ 614363 w 554"/>
              <a:gd name="T41" fmla="*/ 771525 h 1254"/>
              <a:gd name="T42" fmla="*/ 565150 w 554"/>
              <a:gd name="T43" fmla="*/ 904875 h 1254"/>
              <a:gd name="T44" fmla="*/ 879475 w 554"/>
              <a:gd name="T45" fmla="*/ 0 h 1254"/>
              <a:gd name="T46" fmla="*/ 793750 w 554"/>
              <a:gd name="T47" fmla="*/ 96838 h 1254"/>
              <a:gd name="T48" fmla="*/ 709613 w 554"/>
              <a:gd name="T49" fmla="*/ 192088 h 1254"/>
              <a:gd name="T50" fmla="*/ 685800 w 554"/>
              <a:gd name="T51" fmla="*/ 288925 h 1254"/>
              <a:gd name="T52" fmla="*/ 661988 w 554"/>
              <a:gd name="T53" fmla="*/ 433388 h 1254"/>
              <a:gd name="T54" fmla="*/ 625475 w 554"/>
              <a:gd name="T55" fmla="*/ 711200 h 1254"/>
              <a:gd name="T56" fmla="*/ 685800 w 554"/>
              <a:gd name="T57" fmla="*/ 771525 h 1254"/>
              <a:gd name="T58" fmla="*/ 758825 w 554"/>
              <a:gd name="T59" fmla="*/ 458788 h 1254"/>
              <a:gd name="T60" fmla="*/ 819150 w 554"/>
              <a:gd name="T61" fmla="*/ 157163 h 1254"/>
              <a:gd name="T62" fmla="*/ 842963 w 554"/>
              <a:gd name="T63" fmla="*/ 71438 h 1254"/>
              <a:gd name="T64" fmla="*/ 879475 w 554"/>
              <a:gd name="T65" fmla="*/ 0 h 1254"/>
              <a:gd name="T66" fmla="*/ 565150 w 554"/>
              <a:gd name="T67" fmla="*/ 904875 h 125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54" h="1254">
                <a:moveTo>
                  <a:pt x="356" y="570"/>
                </a:moveTo>
                <a:lnTo>
                  <a:pt x="296" y="722"/>
                </a:lnTo>
                <a:lnTo>
                  <a:pt x="258" y="806"/>
                </a:lnTo>
                <a:lnTo>
                  <a:pt x="220" y="882"/>
                </a:lnTo>
                <a:lnTo>
                  <a:pt x="167" y="950"/>
                </a:lnTo>
                <a:lnTo>
                  <a:pt x="121" y="988"/>
                </a:lnTo>
                <a:lnTo>
                  <a:pt x="61" y="1034"/>
                </a:lnTo>
                <a:lnTo>
                  <a:pt x="0" y="1057"/>
                </a:lnTo>
                <a:lnTo>
                  <a:pt x="91" y="1155"/>
                </a:lnTo>
                <a:lnTo>
                  <a:pt x="174" y="1254"/>
                </a:lnTo>
                <a:lnTo>
                  <a:pt x="205" y="1216"/>
                </a:lnTo>
                <a:lnTo>
                  <a:pt x="311" y="912"/>
                </a:lnTo>
                <a:lnTo>
                  <a:pt x="394" y="616"/>
                </a:lnTo>
                <a:lnTo>
                  <a:pt x="364" y="570"/>
                </a:lnTo>
                <a:lnTo>
                  <a:pt x="356" y="570"/>
                </a:lnTo>
                <a:lnTo>
                  <a:pt x="387" y="486"/>
                </a:lnTo>
                <a:lnTo>
                  <a:pt x="379" y="486"/>
                </a:lnTo>
                <a:lnTo>
                  <a:pt x="364" y="540"/>
                </a:lnTo>
                <a:lnTo>
                  <a:pt x="402" y="585"/>
                </a:lnTo>
                <a:lnTo>
                  <a:pt x="417" y="524"/>
                </a:lnTo>
                <a:lnTo>
                  <a:pt x="387" y="486"/>
                </a:lnTo>
                <a:lnTo>
                  <a:pt x="356" y="570"/>
                </a:lnTo>
                <a:lnTo>
                  <a:pt x="554" y="0"/>
                </a:lnTo>
                <a:lnTo>
                  <a:pt x="500" y="61"/>
                </a:lnTo>
                <a:lnTo>
                  <a:pt x="447" y="121"/>
                </a:lnTo>
                <a:lnTo>
                  <a:pt x="432" y="182"/>
                </a:lnTo>
                <a:lnTo>
                  <a:pt x="417" y="273"/>
                </a:lnTo>
                <a:lnTo>
                  <a:pt x="394" y="448"/>
                </a:lnTo>
                <a:lnTo>
                  <a:pt x="432" y="486"/>
                </a:lnTo>
                <a:lnTo>
                  <a:pt x="478" y="289"/>
                </a:lnTo>
                <a:lnTo>
                  <a:pt x="516" y="99"/>
                </a:lnTo>
                <a:lnTo>
                  <a:pt x="531" y="45"/>
                </a:lnTo>
                <a:lnTo>
                  <a:pt x="554" y="0"/>
                </a:lnTo>
                <a:lnTo>
                  <a:pt x="356" y="570"/>
                </a:lnTo>
                <a:close/>
              </a:path>
            </a:pathLst>
          </a:custGeom>
          <a:solidFill>
            <a:srgbClr val="BF89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34" name="Freeform 30"/>
          <p:cNvSpPr>
            <a:spLocks/>
          </p:cNvSpPr>
          <p:nvPr/>
        </p:nvSpPr>
        <p:spPr bwMode="auto">
          <a:xfrm>
            <a:off x="2563813" y="4178300"/>
            <a:ext cx="517525" cy="1038225"/>
          </a:xfrm>
          <a:custGeom>
            <a:avLst/>
            <a:gdLst>
              <a:gd name="T0" fmla="*/ 144463 w 326"/>
              <a:gd name="T1" fmla="*/ 0 h 654"/>
              <a:gd name="T2" fmla="*/ 84138 w 326"/>
              <a:gd name="T3" fmla="*/ 36513 h 654"/>
              <a:gd name="T4" fmla="*/ 36513 w 326"/>
              <a:gd name="T5" fmla="*/ 84138 h 654"/>
              <a:gd name="T6" fmla="*/ 12700 w 326"/>
              <a:gd name="T7" fmla="*/ 133350 h 654"/>
              <a:gd name="T8" fmla="*/ 0 w 326"/>
              <a:gd name="T9" fmla="*/ 204788 h 654"/>
              <a:gd name="T10" fmla="*/ 0 w 326"/>
              <a:gd name="T11" fmla="*/ 265113 h 654"/>
              <a:gd name="T12" fmla="*/ 12700 w 326"/>
              <a:gd name="T13" fmla="*/ 338138 h 654"/>
              <a:gd name="T14" fmla="*/ 73025 w 326"/>
              <a:gd name="T15" fmla="*/ 495300 h 654"/>
              <a:gd name="T16" fmla="*/ 157163 w 326"/>
              <a:gd name="T17" fmla="*/ 652463 h 654"/>
              <a:gd name="T18" fmla="*/ 276225 w 326"/>
              <a:gd name="T19" fmla="*/ 809625 h 654"/>
              <a:gd name="T20" fmla="*/ 396875 w 326"/>
              <a:gd name="T21" fmla="*/ 941388 h 654"/>
              <a:gd name="T22" fmla="*/ 517525 w 326"/>
              <a:gd name="T23" fmla="*/ 1038225 h 654"/>
              <a:gd name="T24" fmla="*/ 469900 w 326"/>
              <a:gd name="T25" fmla="*/ 977900 h 654"/>
              <a:gd name="T26" fmla="*/ 433388 w 326"/>
              <a:gd name="T27" fmla="*/ 930275 h 654"/>
              <a:gd name="T28" fmla="*/ 396875 w 326"/>
              <a:gd name="T29" fmla="*/ 869950 h 654"/>
              <a:gd name="T30" fmla="*/ 385763 w 326"/>
              <a:gd name="T31" fmla="*/ 820738 h 654"/>
              <a:gd name="T32" fmla="*/ 373063 w 326"/>
              <a:gd name="T33" fmla="*/ 700088 h 654"/>
              <a:gd name="T34" fmla="*/ 385763 w 326"/>
              <a:gd name="T35" fmla="*/ 579438 h 654"/>
              <a:gd name="T36" fmla="*/ 396875 w 326"/>
              <a:gd name="T37" fmla="*/ 447675 h 654"/>
              <a:gd name="T38" fmla="*/ 420688 w 326"/>
              <a:gd name="T39" fmla="*/ 385763 h 654"/>
              <a:gd name="T40" fmla="*/ 446088 w 326"/>
              <a:gd name="T41" fmla="*/ 338138 h 654"/>
              <a:gd name="T42" fmla="*/ 312738 w 326"/>
              <a:gd name="T43" fmla="*/ 169863 h 654"/>
              <a:gd name="T44" fmla="*/ 157163 w 326"/>
              <a:gd name="T45" fmla="*/ 0 h 654"/>
              <a:gd name="T46" fmla="*/ 144463 w 326"/>
              <a:gd name="T47" fmla="*/ 0 h 65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326" h="654">
                <a:moveTo>
                  <a:pt x="91" y="0"/>
                </a:moveTo>
                <a:lnTo>
                  <a:pt x="53" y="23"/>
                </a:lnTo>
                <a:lnTo>
                  <a:pt x="23" y="53"/>
                </a:lnTo>
                <a:lnTo>
                  <a:pt x="8" y="84"/>
                </a:lnTo>
                <a:lnTo>
                  <a:pt x="0" y="129"/>
                </a:lnTo>
                <a:lnTo>
                  <a:pt x="0" y="167"/>
                </a:lnTo>
                <a:lnTo>
                  <a:pt x="8" y="213"/>
                </a:lnTo>
                <a:lnTo>
                  <a:pt x="46" y="312"/>
                </a:lnTo>
                <a:lnTo>
                  <a:pt x="99" y="411"/>
                </a:lnTo>
                <a:lnTo>
                  <a:pt x="174" y="510"/>
                </a:lnTo>
                <a:lnTo>
                  <a:pt x="250" y="593"/>
                </a:lnTo>
                <a:lnTo>
                  <a:pt x="326" y="654"/>
                </a:lnTo>
                <a:lnTo>
                  <a:pt x="296" y="616"/>
                </a:lnTo>
                <a:lnTo>
                  <a:pt x="273" y="586"/>
                </a:lnTo>
                <a:lnTo>
                  <a:pt x="250" y="548"/>
                </a:lnTo>
                <a:lnTo>
                  <a:pt x="243" y="517"/>
                </a:lnTo>
                <a:lnTo>
                  <a:pt x="235" y="441"/>
                </a:lnTo>
                <a:lnTo>
                  <a:pt x="243" y="365"/>
                </a:lnTo>
                <a:lnTo>
                  <a:pt x="250" y="282"/>
                </a:lnTo>
                <a:lnTo>
                  <a:pt x="265" y="243"/>
                </a:lnTo>
                <a:lnTo>
                  <a:pt x="281" y="213"/>
                </a:lnTo>
                <a:lnTo>
                  <a:pt x="197" y="107"/>
                </a:lnTo>
                <a:lnTo>
                  <a:pt x="99" y="0"/>
                </a:lnTo>
                <a:lnTo>
                  <a:pt x="91" y="0"/>
                </a:lnTo>
                <a:close/>
              </a:path>
            </a:pathLst>
          </a:custGeom>
          <a:solidFill>
            <a:srgbClr val="BF6C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35" name="Freeform 31"/>
          <p:cNvSpPr>
            <a:spLocks/>
          </p:cNvSpPr>
          <p:nvPr/>
        </p:nvSpPr>
        <p:spPr bwMode="auto">
          <a:xfrm>
            <a:off x="2708275" y="4167188"/>
            <a:ext cx="336550" cy="349250"/>
          </a:xfrm>
          <a:custGeom>
            <a:avLst/>
            <a:gdLst>
              <a:gd name="T0" fmla="*/ 60325 w 212"/>
              <a:gd name="T1" fmla="*/ 0 h 220"/>
              <a:gd name="T2" fmla="*/ 0 w 212"/>
              <a:gd name="T3" fmla="*/ 11113 h 220"/>
              <a:gd name="T4" fmla="*/ 168275 w 212"/>
              <a:gd name="T5" fmla="*/ 180975 h 220"/>
              <a:gd name="T6" fmla="*/ 301625 w 212"/>
              <a:gd name="T7" fmla="*/ 349250 h 220"/>
              <a:gd name="T8" fmla="*/ 312738 w 212"/>
              <a:gd name="T9" fmla="*/ 336550 h 220"/>
              <a:gd name="T10" fmla="*/ 336550 w 212"/>
              <a:gd name="T11" fmla="*/ 312738 h 220"/>
              <a:gd name="T12" fmla="*/ 204788 w 212"/>
              <a:gd name="T13" fmla="*/ 155575 h 220"/>
              <a:gd name="T14" fmla="*/ 73025 w 212"/>
              <a:gd name="T15" fmla="*/ 0 h 220"/>
              <a:gd name="T16" fmla="*/ 60325 w 212"/>
              <a:gd name="T17" fmla="*/ 0 h 2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12" h="220">
                <a:moveTo>
                  <a:pt x="38" y="0"/>
                </a:moveTo>
                <a:lnTo>
                  <a:pt x="0" y="7"/>
                </a:lnTo>
                <a:lnTo>
                  <a:pt x="106" y="114"/>
                </a:lnTo>
                <a:lnTo>
                  <a:pt x="190" y="220"/>
                </a:lnTo>
                <a:lnTo>
                  <a:pt x="197" y="212"/>
                </a:lnTo>
                <a:lnTo>
                  <a:pt x="212" y="197"/>
                </a:lnTo>
                <a:lnTo>
                  <a:pt x="129" y="98"/>
                </a:lnTo>
                <a:lnTo>
                  <a:pt x="46" y="0"/>
                </a:lnTo>
                <a:lnTo>
                  <a:pt x="38" y="0"/>
                </a:lnTo>
                <a:close/>
              </a:path>
            </a:pathLst>
          </a:custGeom>
          <a:solidFill>
            <a:srgbClr val="BF4F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36" name="Freeform 32"/>
          <p:cNvSpPr>
            <a:spLocks/>
          </p:cNvSpPr>
          <p:nvPr/>
        </p:nvSpPr>
        <p:spPr bwMode="auto">
          <a:xfrm>
            <a:off x="3333750" y="3346450"/>
            <a:ext cx="73025" cy="120650"/>
          </a:xfrm>
          <a:custGeom>
            <a:avLst/>
            <a:gdLst>
              <a:gd name="T0" fmla="*/ 12700 w 46"/>
              <a:gd name="T1" fmla="*/ 0 h 76"/>
              <a:gd name="T2" fmla="*/ 0 w 46"/>
              <a:gd name="T3" fmla="*/ 47625 h 76"/>
              <a:gd name="T4" fmla="*/ 60325 w 46"/>
              <a:gd name="T5" fmla="*/ 120650 h 76"/>
              <a:gd name="T6" fmla="*/ 73025 w 46"/>
              <a:gd name="T7" fmla="*/ 71438 h 76"/>
              <a:gd name="T8" fmla="*/ 25400 w 46"/>
              <a:gd name="T9" fmla="*/ 0 h 76"/>
              <a:gd name="T10" fmla="*/ 12700 w 46"/>
              <a:gd name="T11" fmla="*/ 0 h 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6" h="76">
                <a:moveTo>
                  <a:pt x="8" y="0"/>
                </a:moveTo>
                <a:lnTo>
                  <a:pt x="0" y="30"/>
                </a:lnTo>
                <a:lnTo>
                  <a:pt x="38" y="76"/>
                </a:lnTo>
                <a:lnTo>
                  <a:pt x="46" y="45"/>
                </a:lnTo>
                <a:lnTo>
                  <a:pt x="16" y="0"/>
                </a:lnTo>
                <a:lnTo>
                  <a:pt x="8" y="0"/>
                </a:lnTo>
                <a:close/>
              </a:path>
            </a:pathLst>
          </a:custGeom>
          <a:solidFill>
            <a:srgbClr val="BF4F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37" name="Freeform 33"/>
          <p:cNvSpPr>
            <a:spLocks/>
          </p:cNvSpPr>
          <p:nvPr/>
        </p:nvSpPr>
        <p:spPr bwMode="auto">
          <a:xfrm>
            <a:off x="3382963" y="3200400"/>
            <a:ext cx="71437" cy="120650"/>
          </a:xfrm>
          <a:custGeom>
            <a:avLst/>
            <a:gdLst>
              <a:gd name="T0" fmla="*/ 11112 w 45"/>
              <a:gd name="T1" fmla="*/ 0 h 76"/>
              <a:gd name="T2" fmla="*/ 0 w 45"/>
              <a:gd name="T3" fmla="*/ 60325 h 76"/>
              <a:gd name="T4" fmla="*/ 47625 w 45"/>
              <a:gd name="T5" fmla="*/ 120650 h 76"/>
              <a:gd name="T6" fmla="*/ 71437 w 45"/>
              <a:gd name="T7" fmla="*/ 60325 h 76"/>
              <a:gd name="T8" fmla="*/ 23812 w 45"/>
              <a:gd name="T9" fmla="*/ 0 h 76"/>
              <a:gd name="T10" fmla="*/ 11112 w 45"/>
              <a:gd name="T11" fmla="*/ 0 h 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5" h="76">
                <a:moveTo>
                  <a:pt x="7" y="0"/>
                </a:moveTo>
                <a:lnTo>
                  <a:pt x="0" y="38"/>
                </a:lnTo>
                <a:lnTo>
                  <a:pt x="30" y="76"/>
                </a:lnTo>
                <a:lnTo>
                  <a:pt x="45" y="38"/>
                </a:lnTo>
                <a:lnTo>
                  <a:pt x="15" y="0"/>
                </a:lnTo>
                <a:lnTo>
                  <a:pt x="7" y="0"/>
                </a:lnTo>
                <a:close/>
              </a:path>
            </a:pathLst>
          </a:custGeom>
          <a:solidFill>
            <a:srgbClr val="BF4F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38" name="Freeform 34"/>
          <p:cNvSpPr>
            <a:spLocks/>
          </p:cNvSpPr>
          <p:nvPr/>
        </p:nvSpPr>
        <p:spPr bwMode="auto">
          <a:xfrm>
            <a:off x="3070225" y="2174875"/>
            <a:ext cx="2732088" cy="2944813"/>
          </a:xfrm>
          <a:custGeom>
            <a:avLst/>
            <a:gdLst>
              <a:gd name="T0" fmla="*/ 0 w 1721"/>
              <a:gd name="T1" fmla="*/ 2462213 h 1855"/>
              <a:gd name="T2" fmla="*/ 58738 w 1721"/>
              <a:gd name="T3" fmla="*/ 2257425 h 1855"/>
              <a:gd name="T4" fmla="*/ 228600 w 1721"/>
              <a:gd name="T5" fmla="*/ 1774825 h 1855"/>
              <a:gd name="T6" fmla="*/ 407988 w 1721"/>
              <a:gd name="T7" fmla="*/ 1122363 h 1855"/>
              <a:gd name="T8" fmla="*/ 492125 w 1721"/>
              <a:gd name="T9" fmla="*/ 796925 h 1855"/>
              <a:gd name="T10" fmla="*/ 552450 w 1721"/>
              <a:gd name="T11" fmla="*/ 471488 h 1855"/>
              <a:gd name="T12" fmla="*/ 565150 w 1721"/>
              <a:gd name="T13" fmla="*/ 422275 h 1855"/>
              <a:gd name="T14" fmla="*/ 588963 w 1721"/>
              <a:gd name="T15" fmla="*/ 374650 h 1855"/>
              <a:gd name="T16" fmla="*/ 661988 w 1721"/>
              <a:gd name="T17" fmla="*/ 277813 h 1855"/>
              <a:gd name="T18" fmla="*/ 769938 w 1721"/>
              <a:gd name="T19" fmla="*/ 180975 h 1855"/>
              <a:gd name="T20" fmla="*/ 901700 w 1721"/>
              <a:gd name="T21" fmla="*/ 107950 h 1855"/>
              <a:gd name="T22" fmla="*/ 1069975 w 1721"/>
              <a:gd name="T23" fmla="*/ 47625 h 1855"/>
              <a:gd name="T24" fmla="*/ 1250950 w 1721"/>
              <a:gd name="T25" fmla="*/ 12700 h 1855"/>
              <a:gd name="T26" fmla="*/ 1468438 w 1721"/>
              <a:gd name="T27" fmla="*/ 0 h 1855"/>
              <a:gd name="T28" fmla="*/ 1684338 w 1721"/>
              <a:gd name="T29" fmla="*/ 12700 h 1855"/>
              <a:gd name="T30" fmla="*/ 1804988 w 1721"/>
              <a:gd name="T31" fmla="*/ 36513 h 1855"/>
              <a:gd name="T32" fmla="*/ 1912938 w 1721"/>
              <a:gd name="T33" fmla="*/ 73025 h 1855"/>
              <a:gd name="T34" fmla="*/ 2009775 w 1721"/>
              <a:gd name="T35" fmla="*/ 107950 h 1855"/>
              <a:gd name="T36" fmla="*/ 2106613 w 1721"/>
              <a:gd name="T37" fmla="*/ 157163 h 1855"/>
              <a:gd name="T38" fmla="*/ 2251075 w 1721"/>
              <a:gd name="T39" fmla="*/ 254000 h 1855"/>
              <a:gd name="T40" fmla="*/ 2370138 w 1721"/>
              <a:gd name="T41" fmla="*/ 374650 h 1855"/>
              <a:gd name="T42" fmla="*/ 2455863 w 1721"/>
              <a:gd name="T43" fmla="*/ 495300 h 1855"/>
              <a:gd name="T44" fmla="*/ 2514600 w 1721"/>
              <a:gd name="T45" fmla="*/ 627063 h 1855"/>
              <a:gd name="T46" fmla="*/ 2540000 w 1721"/>
              <a:gd name="T47" fmla="*/ 747713 h 1855"/>
              <a:gd name="T48" fmla="*/ 2540000 w 1721"/>
              <a:gd name="T49" fmla="*/ 857250 h 1855"/>
              <a:gd name="T50" fmla="*/ 2527300 w 1721"/>
              <a:gd name="T51" fmla="*/ 1195388 h 1855"/>
              <a:gd name="T52" fmla="*/ 2527300 w 1721"/>
              <a:gd name="T53" fmla="*/ 1544638 h 1855"/>
              <a:gd name="T54" fmla="*/ 2563813 w 1721"/>
              <a:gd name="T55" fmla="*/ 1871663 h 1855"/>
              <a:gd name="T56" fmla="*/ 2600325 w 1721"/>
              <a:gd name="T57" fmla="*/ 2208213 h 1855"/>
              <a:gd name="T58" fmla="*/ 2684463 w 1721"/>
              <a:gd name="T59" fmla="*/ 2727325 h 1855"/>
              <a:gd name="T60" fmla="*/ 2732088 w 1721"/>
              <a:gd name="T61" fmla="*/ 2944813 h 1855"/>
              <a:gd name="T62" fmla="*/ 11113 w 1721"/>
              <a:gd name="T63" fmla="*/ 2462213 h 1855"/>
              <a:gd name="T64" fmla="*/ 0 w 1721"/>
              <a:gd name="T65" fmla="*/ 2462213 h 185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721" h="1855">
                <a:moveTo>
                  <a:pt x="0" y="1551"/>
                </a:moveTo>
                <a:lnTo>
                  <a:pt x="37" y="1422"/>
                </a:lnTo>
                <a:lnTo>
                  <a:pt x="144" y="1118"/>
                </a:lnTo>
                <a:lnTo>
                  <a:pt x="257" y="707"/>
                </a:lnTo>
                <a:lnTo>
                  <a:pt x="310" y="502"/>
                </a:lnTo>
                <a:lnTo>
                  <a:pt x="348" y="297"/>
                </a:lnTo>
                <a:lnTo>
                  <a:pt x="356" y="266"/>
                </a:lnTo>
                <a:lnTo>
                  <a:pt x="371" y="236"/>
                </a:lnTo>
                <a:lnTo>
                  <a:pt x="417" y="175"/>
                </a:lnTo>
                <a:lnTo>
                  <a:pt x="485" y="114"/>
                </a:lnTo>
                <a:lnTo>
                  <a:pt x="568" y="68"/>
                </a:lnTo>
                <a:lnTo>
                  <a:pt x="674" y="30"/>
                </a:lnTo>
                <a:lnTo>
                  <a:pt x="788" y="8"/>
                </a:lnTo>
                <a:lnTo>
                  <a:pt x="925" y="0"/>
                </a:lnTo>
                <a:lnTo>
                  <a:pt x="1061" y="8"/>
                </a:lnTo>
                <a:lnTo>
                  <a:pt x="1137" y="23"/>
                </a:lnTo>
                <a:lnTo>
                  <a:pt x="1205" y="46"/>
                </a:lnTo>
                <a:lnTo>
                  <a:pt x="1266" y="68"/>
                </a:lnTo>
                <a:lnTo>
                  <a:pt x="1327" y="99"/>
                </a:lnTo>
                <a:lnTo>
                  <a:pt x="1418" y="160"/>
                </a:lnTo>
                <a:lnTo>
                  <a:pt x="1493" y="236"/>
                </a:lnTo>
                <a:lnTo>
                  <a:pt x="1547" y="312"/>
                </a:lnTo>
                <a:lnTo>
                  <a:pt x="1584" y="395"/>
                </a:lnTo>
                <a:lnTo>
                  <a:pt x="1600" y="471"/>
                </a:lnTo>
                <a:lnTo>
                  <a:pt x="1600" y="540"/>
                </a:lnTo>
                <a:lnTo>
                  <a:pt x="1592" y="753"/>
                </a:lnTo>
                <a:lnTo>
                  <a:pt x="1592" y="973"/>
                </a:lnTo>
                <a:lnTo>
                  <a:pt x="1615" y="1179"/>
                </a:lnTo>
                <a:lnTo>
                  <a:pt x="1638" y="1391"/>
                </a:lnTo>
                <a:lnTo>
                  <a:pt x="1691" y="1718"/>
                </a:lnTo>
                <a:lnTo>
                  <a:pt x="1721" y="1855"/>
                </a:lnTo>
                <a:lnTo>
                  <a:pt x="7" y="1551"/>
                </a:lnTo>
                <a:lnTo>
                  <a:pt x="0" y="1551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39" name="Freeform 35"/>
          <p:cNvSpPr>
            <a:spLocks/>
          </p:cNvSpPr>
          <p:nvPr/>
        </p:nvSpPr>
        <p:spPr bwMode="auto">
          <a:xfrm>
            <a:off x="3021013" y="2127250"/>
            <a:ext cx="2817812" cy="3005138"/>
          </a:xfrm>
          <a:custGeom>
            <a:avLst/>
            <a:gdLst>
              <a:gd name="T0" fmla="*/ 157162 w 1775"/>
              <a:gd name="T1" fmla="*/ 2316163 h 1893"/>
              <a:gd name="T2" fmla="*/ 506412 w 1775"/>
              <a:gd name="T3" fmla="*/ 1182688 h 1893"/>
              <a:gd name="T4" fmla="*/ 650875 w 1775"/>
              <a:gd name="T5" fmla="*/ 530225 h 1893"/>
              <a:gd name="T6" fmla="*/ 722312 w 1775"/>
              <a:gd name="T7" fmla="*/ 373063 h 1893"/>
              <a:gd name="T8" fmla="*/ 842962 w 1775"/>
              <a:gd name="T9" fmla="*/ 265113 h 1893"/>
              <a:gd name="T10" fmla="*/ 1011237 w 1775"/>
              <a:gd name="T11" fmla="*/ 168275 h 1893"/>
              <a:gd name="T12" fmla="*/ 1228725 w 1775"/>
              <a:gd name="T13" fmla="*/ 107950 h 1893"/>
              <a:gd name="T14" fmla="*/ 1493837 w 1775"/>
              <a:gd name="T15" fmla="*/ 84138 h 1893"/>
              <a:gd name="T16" fmla="*/ 1733550 w 1775"/>
              <a:gd name="T17" fmla="*/ 107950 h 1893"/>
              <a:gd name="T18" fmla="*/ 2119312 w 1775"/>
              <a:gd name="T19" fmla="*/ 228600 h 1893"/>
              <a:gd name="T20" fmla="*/ 2371725 w 1775"/>
              <a:gd name="T21" fmla="*/ 422275 h 1893"/>
              <a:gd name="T22" fmla="*/ 2505075 w 1775"/>
              <a:gd name="T23" fmla="*/ 639763 h 1893"/>
              <a:gd name="T24" fmla="*/ 2552700 w 1775"/>
              <a:gd name="T25" fmla="*/ 855663 h 1893"/>
              <a:gd name="T26" fmla="*/ 2540000 w 1775"/>
              <a:gd name="T27" fmla="*/ 1098550 h 1893"/>
              <a:gd name="T28" fmla="*/ 2540000 w 1775"/>
              <a:gd name="T29" fmla="*/ 1604963 h 1893"/>
              <a:gd name="T30" fmla="*/ 2600325 w 1775"/>
              <a:gd name="T31" fmla="*/ 2171700 h 1893"/>
              <a:gd name="T32" fmla="*/ 2708275 w 1775"/>
              <a:gd name="T33" fmla="*/ 2847975 h 1893"/>
              <a:gd name="T34" fmla="*/ 2817812 w 1775"/>
              <a:gd name="T35" fmla="*/ 2981325 h 1893"/>
              <a:gd name="T36" fmla="*/ 2708275 w 1775"/>
              <a:gd name="T37" fmla="*/ 2401888 h 1893"/>
              <a:gd name="T38" fmla="*/ 2624137 w 1775"/>
              <a:gd name="T39" fmla="*/ 1592263 h 1893"/>
              <a:gd name="T40" fmla="*/ 2624137 w 1775"/>
              <a:gd name="T41" fmla="*/ 1098550 h 1893"/>
              <a:gd name="T42" fmla="*/ 2636837 w 1775"/>
              <a:gd name="T43" fmla="*/ 855663 h 1893"/>
              <a:gd name="T44" fmla="*/ 2589212 w 1775"/>
              <a:gd name="T45" fmla="*/ 614363 h 1893"/>
              <a:gd name="T46" fmla="*/ 2479675 w 1775"/>
              <a:gd name="T47" fmla="*/ 422275 h 1893"/>
              <a:gd name="T48" fmla="*/ 2311400 w 1775"/>
              <a:gd name="T49" fmla="*/ 252413 h 1893"/>
              <a:gd name="T50" fmla="*/ 2058987 w 1775"/>
              <a:gd name="T51" fmla="*/ 107950 h 1893"/>
              <a:gd name="T52" fmla="*/ 1746250 w 1775"/>
              <a:gd name="T53" fmla="*/ 23813 h 1893"/>
              <a:gd name="T54" fmla="*/ 1493837 w 1775"/>
              <a:gd name="T55" fmla="*/ 0 h 1893"/>
              <a:gd name="T56" fmla="*/ 1131887 w 1775"/>
              <a:gd name="T57" fmla="*/ 47625 h 1893"/>
              <a:gd name="T58" fmla="*/ 855662 w 1775"/>
              <a:gd name="T59" fmla="*/ 155575 h 1893"/>
              <a:gd name="T60" fmla="*/ 661987 w 1775"/>
              <a:gd name="T61" fmla="*/ 325438 h 1893"/>
              <a:gd name="T62" fmla="*/ 566737 w 1775"/>
              <a:gd name="T63" fmla="*/ 519113 h 1893"/>
              <a:gd name="T64" fmla="*/ 422275 w 1775"/>
              <a:gd name="T65" fmla="*/ 1158875 h 1893"/>
              <a:gd name="T66" fmla="*/ 73025 w 1775"/>
              <a:gd name="T67" fmla="*/ 2292350 h 1893"/>
              <a:gd name="T68" fmla="*/ 12700 w 1775"/>
              <a:gd name="T69" fmla="*/ 2473325 h 1893"/>
              <a:gd name="T70" fmla="*/ 73025 w 1775"/>
              <a:gd name="T71" fmla="*/ 2522538 h 1893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775" h="1893">
                <a:moveTo>
                  <a:pt x="53" y="1589"/>
                </a:moveTo>
                <a:lnTo>
                  <a:pt x="99" y="1459"/>
                </a:lnTo>
                <a:lnTo>
                  <a:pt x="197" y="1155"/>
                </a:lnTo>
                <a:lnTo>
                  <a:pt x="319" y="745"/>
                </a:lnTo>
                <a:lnTo>
                  <a:pt x="372" y="532"/>
                </a:lnTo>
                <a:lnTo>
                  <a:pt x="410" y="334"/>
                </a:lnTo>
                <a:lnTo>
                  <a:pt x="425" y="281"/>
                </a:lnTo>
                <a:lnTo>
                  <a:pt x="455" y="235"/>
                </a:lnTo>
                <a:lnTo>
                  <a:pt x="486" y="197"/>
                </a:lnTo>
                <a:lnTo>
                  <a:pt x="531" y="167"/>
                </a:lnTo>
                <a:lnTo>
                  <a:pt x="584" y="136"/>
                </a:lnTo>
                <a:lnTo>
                  <a:pt x="637" y="106"/>
                </a:lnTo>
                <a:lnTo>
                  <a:pt x="705" y="83"/>
                </a:lnTo>
                <a:lnTo>
                  <a:pt x="774" y="68"/>
                </a:lnTo>
                <a:lnTo>
                  <a:pt x="857" y="60"/>
                </a:lnTo>
                <a:lnTo>
                  <a:pt x="941" y="53"/>
                </a:lnTo>
                <a:lnTo>
                  <a:pt x="1016" y="60"/>
                </a:lnTo>
                <a:lnTo>
                  <a:pt x="1092" y="68"/>
                </a:lnTo>
                <a:lnTo>
                  <a:pt x="1221" y="98"/>
                </a:lnTo>
                <a:lnTo>
                  <a:pt x="1335" y="144"/>
                </a:lnTo>
                <a:lnTo>
                  <a:pt x="1418" y="197"/>
                </a:lnTo>
                <a:lnTo>
                  <a:pt x="1494" y="266"/>
                </a:lnTo>
                <a:lnTo>
                  <a:pt x="1547" y="334"/>
                </a:lnTo>
                <a:lnTo>
                  <a:pt x="1578" y="403"/>
                </a:lnTo>
                <a:lnTo>
                  <a:pt x="1600" y="471"/>
                </a:lnTo>
                <a:lnTo>
                  <a:pt x="1608" y="539"/>
                </a:lnTo>
                <a:lnTo>
                  <a:pt x="1608" y="562"/>
                </a:lnTo>
                <a:lnTo>
                  <a:pt x="1600" y="692"/>
                </a:lnTo>
                <a:lnTo>
                  <a:pt x="1593" y="821"/>
                </a:lnTo>
                <a:lnTo>
                  <a:pt x="1600" y="1011"/>
                </a:lnTo>
                <a:lnTo>
                  <a:pt x="1615" y="1193"/>
                </a:lnTo>
                <a:lnTo>
                  <a:pt x="1638" y="1368"/>
                </a:lnTo>
                <a:lnTo>
                  <a:pt x="1661" y="1535"/>
                </a:lnTo>
                <a:lnTo>
                  <a:pt x="1706" y="1794"/>
                </a:lnTo>
                <a:lnTo>
                  <a:pt x="1722" y="1893"/>
                </a:lnTo>
                <a:lnTo>
                  <a:pt x="1775" y="1878"/>
                </a:lnTo>
                <a:lnTo>
                  <a:pt x="1752" y="1764"/>
                </a:lnTo>
                <a:lnTo>
                  <a:pt x="1706" y="1513"/>
                </a:lnTo>
                <a:lnTo>
                  <a:pt x="1669" y="1186"/>
                </a:lnTo>
                <a:lnTo>
                  <a:pt x="1653" y="1003"/>
                </a:lnTo>
                <a:lnTo>
                  <a:pt x="1646" y="821"/>
                </a:lnTo>
                <a:lnTo>
                  <a:pt x="1653" y="692"/>
                </a:lnTo>
                <a:lnTo>
                  <a:pt x="1661" y="570"/>
                </a:lnTo>
                <a:lnTo>
                  <a:pt x="1661" y="539"/>
                </a:lnTo>
                <a:lnTo>
                  <a:pt x="1653" y="463"/>
                </a:lnTo>
                <a:lnTo>
                  <a:pt x="1631" y="387"/>
                </a:lnTo>
                <a:lnTo>
                  <a:pt x="1600" y="327"/>
                </a:lnTo>
                <a:lnTo>
                  <a:pt x="1562" y="266"/>
                </a:lnTo>
                <a:lnTo>
                  <a:pt x="1517" y="213"/>
                </a:lnTo>
                <a:lnTo>
                  <a:pt x="1456" y="159"/>
                </a:lnTo>
                <a:lnTo>
                  <a:pt x="1380" y="114"/>
                </a:lnTo>
                <a:lnTo>
                  <a:pt x="1297" y="68"/>
                </a:lnTo>
                <a:lnTo>
                  <a:pt x="1206" y="38"/>
                </a:lnTo>
                <a:lnTo>
                  <a:pt x="1100" y="15"/>
                </a:lnTo>
                <a:lnTo>
                  <a:pt x="1016" y="7"/>
                </a:lnTo>
                <a:lnTo>
                  <a:pt x="941" y="0"/>
                </a:lnTo>
                <a:lnTo>
                  <a:pt x="819" y="7"/>
                </a:lnTo>
                <a:lnTo>
                  <a:pt x="713" y="30"/>
                </a:lnTo>
                <a:lnTo>
                  <a:pt x="622" y="60"/>
                </a:lnTo>
                <a:lnTo>
                  <a:pt x="539" y="98"/>
                </a:lnTo>
                <a:lnTo>
                  <a:pt x="470" y="144"/>
                </a:lnTo>
                <a:lnTo>
                  <a:pt x="417" y="205"/>
                </a:lnTo>
                <a:lnTo>
                  <a:pt x="372" y="258"/>
                </a:lnTo>
                <a:lnTo>
                  <a:pt x="357" y="327"/>
                </a:lnTo>
                <a:lnTo>
                  <a:pt x="319" y="524"/>
                </a:lnTo>
                <a:lnTo>
                  <a:pt x="266" y="730"/>
                </a:lnTo>
                <a:lnTo>
                  <a:pt x="152" y="1140"/>
                </a:lnTo>
                <a:lnTo>
                  <a:pt x="46" y="1444"/>
                </a:lnTo>
                <a:lnTo>
                  <a:pt x="15" y="1535"/>
                </a:lnTo>
                <a:lnTo>
                  <a:pt x="8" y="1558"/>
                </a:lnTo>
                <a:lnTo>
                  <a:pt x="0" y="1574"/>
                </a:lnTo>
                <a:lnTo>
                  <a:pt x="46" y="1589"/>
                </a:lnTo>
                <a:lnTo>
                  <a:pt x="53" y="1589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40" name="Freeform 36"/>
          <p:cNvSpPr>
            <a:spLocks/>
          </p:cNvSpPr>
          <p:nvPr/>
        </p:nvSpPr>
        <p:spPr bwMode="auto">
          <a:xfrm>
            <a:off x="2960688" y="4214813"/>
            <a:ext cx="2901950" cy="1412875"/>
          </a:xfrm>
          <a:custGeom>
            <a:avLst/>
            <a:gdLst>
              <a:gd name="T0" fmla="*/ 84138 w 1828"/>
              <a:gd name="T1" fmla="*/ 301625 h 890"/>
              <a:gd name="T2" fmla="*/ 49213 w 1828"/>
              <a:gd name="T3" fmla="*/ 349250 h 890"/>
              <a:gd name="T4" fmla="*/ 23813 w 1828"/>
              <a:gd name="T5" fmla="*/ 411163 h 890"/>
              <a:gd name="T6" fmla="*/ 12700 w 1828"/>
              <a:gd name="T7" fmla="*/ 542925 h 890"/>
              <a:gd name="T8" fmla="*/ 0 w 1828"/>
              <a:gd name="T9" fmla="*/ 663575 h 890"/>
              <a:gd name="T10" fmla="*/ 0 w 1828"/>
              <a:gd name="T11" fmla="*/ 723900 h 890"/>
              <a:gd name="T12" fmla="*/ 12700 w 1828"/>
              <a:gd name="T13" fmla="*/ 784225 h 890"/>
              <a:gd name="T14" fmla="*/ 36513 w 1828"/>
              <a:gd name="T15" fmla="*/ 844550 h 890"/>
              <a:gd name="T16" fmla="*/ 73025 w 1828"/>
              <a:gd name="T17" fmla="*/ 904875 h 890"/>
              <a:gd name="T18" fmla="*/ 120650 w 1828"/>
              <a:gd name="T19" fmla="*/ 965200 h 890"/>
              <a:gd name="T20" fmla="*/ 180975 w 1828"/>
              <a:gd name="T21" fmla="*/ 1025525 h 890"/>
              <a:gd name="T22" fmla="*/ 265113 w 1828"/>
              <a:gd name="T23" fmla="*/ 1074738 h 890"/>
              <a:gd name="T24" fmla="*/ 361950 w 1828"/>
              <a:gd name="T25" fmla="*/ 1122363 h 890"/>
              <a:gd name="T26" fmla="*/ 482600 w 1828"/>
              <a:gd name="T27" fmla="*/ 1171575 h 890"/>
              <a:gd name="T28" fmla="*/ 614363 w 1828"/>
              <a:gd name="T29" fmla="*/ 1219200 h 890"/>
              <a:gd name="T30" fmla="*/ 782638 w 1828"/>
              <a:gd name="T31" fmla="*/ 1266825 h 890"/>
              <a:gd name="T32" fmla="*/ 963613 w 1828"/>
              <a:gd name="T33" fmla="*/ 1303338 h 890"/>
              <a:gd name="T34" fmla="*/ 1420813 w 1828"/>
              <a:gd name="T35" fmla="*/ 1376363 h 890"/>
              <a:gd name="T36" fmla="*/ 1673225 w 1828"/>
              <a:gd name="T37" fmla="*/ 1400175 h 890"/>
              <a:gd name="T38" fmla="*/ 1890713 w 1828"/>
              <a:gd name="T39" fmla="*/ 1412875 h 890"/>
              <a:gd name="T40" fmla="*/ 2082800 w 1828"/>
              <a:gd name="T41" fmla="*/ 1412875 h 890"/>
              <a:gd name="T42" fmla="*/ 2251075 w 1828"/>
              <a:gd name="T43" fmla="*/ 1412875 h 890"/>
              <a:gd name="T44" fmla="*/ 2384425 w 1828"/>
              <a:gd name="T45" fmla="*/ 1387475 h 890"/>
              <a:gd name="T46" fmla="*/ 2505075 w 1828"/>
              <a:gd name="T47" fmla="*/ 1363663 h 890"/>
              <a:gd name="T48" fmla="*/ 2600325 w 1828"/>
              <a:gd name="T49" fmla="*/ 1339850 h 890"/>
              <a:gd name="T50" fmla="*/ 2684463 w 1828"/>
              <a:gd name="T51" fmla="*/ 1303338 h 890"/>
              <a:gd name="T52" fmla="*/ 2744788 w 1828"/>
              <a:gd name="T53" fmla="*/ 1266825 h 890"/>
              <a:gd name="T54" fmla="*/ 2794000 w 1828"/>
              <a:gd name="T55" fmla="*/ 1219200 h 890"/>
              <a:gd name="T56" fmla="*/ 2828925 w 1828"/>
              <a:gd name="T57" fmla="*/ 1171575 h 890"/>
              <a:gd name="T58" fmla="*/ 2854325 w 1828"/>
              <a:gd name="T59" fmla="*/ 1135063 h 890"/>
              <a:gd name="T60" fmla="*/ 2878138 w 1828"/>
              <a:gd name="T61" fmla="*/ 1049338 h 890"/>
              <a:gd name="T62" fmla="*/ 2889250 w 1828"/>
              <a:gd name="T63" fmla="*/ 965200 h 890"/>
              <a:gd name="T64" fmla="*/ 2901950 w 1828"/>
              <a:gd name="T65" fmla="*/ 820738 h 890"/>
              <a:gd name="T66" fmla="*/ 2889250 w 1828"/>
              <a:gd name="T67" fmla="*/ 747713 h 890"/>
              <a:gd name="T68" fmla="*/ 2865438 w 1828"/>
              <a:gd name="T69" fmla="*/ 663575 h 890"/>
              <a:gd name="T70" fmla="*/ 2794000 w 1828"/>
              <a:gd name="T71" fmla="*/ 566738 h 890"/>
              <a:gd name="T72" fmla="*/ 2697163 w 1828"/>
              <a:gd name="T73" fmla="*/ 471488 h 890"/>
              <a:gd name="T74" fmla="*/ 2576513 w 1828"/>
              <a:gd name="T75" fmla="*/ 374650 h 890"/>
              <a:gd name="T76" fmla="*/ 2420938 w 1828"/>
              <a:gd name="T77" fmla="*/ 288925 h 890"/>
              <a:gd name="T78" fmla="*/ 2239963 w 1828"/>
              <a:gd name="T79" fmla="*/ 204788 h 890"/>
              <a:gd name="T80" fmla="*/ 2035175 w 1828"/>
              <a:gd name="T81" fmla="*/ 133350 h 890"/>
              <a:gd name="T82" fmla="*/ 1793875 w 1828"/>
              <a:gd name="T83" fmla="*/ 73025 h 890"/>
              <a:gd name="T84" fmla="*/ 1517650 w 1828"/>
              <a:gd name="T85" fmla="*/ 36513 h 890"/>
              <a:gd name="T86" fmla="*/ 1239838 w 1828"/>
              <a:gd name="T87" fmla="*/ 12700 h 890"/>
              <a:gd name="T88" fmla="*/ 1000125 w 1828"/>
              <a:gd name="T89" fmla="*/ 0 h 890"/>
              <a:gd name="T90" fmla="*/ 771525 w 1828"/>
              <a:gd name="T91" fmla="*/ 12700 h 890"/>
              <a:gd name="T92" fmla="*/ 577850 w 1828"/>
              <a:gd name="T93" fmla="*/ 36513 h 890"/>
              <a:gd name="T94" fmla="*/ 409575 w 1828"/>
              <a:gd name="T95" fmla="*/ 84138 h 890"/>
              <a:gd name="T96" fmla="*/ 277813 w 1828"/>
              <a:gd name="T97" fmla="*/ 144463 h 890"/>
              <a:gd name="T98" fmla="*/ 168275 w 1828"/>
              <a:gd name="T99" fmla="*/ 217488 h 890"/>
              <a:gd name="T100" fmla="*/ 96838 w 1828"/>
              <a:gd name="T101" fmla="*/ 301625 h 890"/>
              <a:gd name="T102" fmla="*/ 84138 w 1828"/>
              <a:gd name="T103" fmla="*/ 301625 h 89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828" h="890">
                <a:moveTo>
                  <a:pt x="53" y="190"/>
                </a:moveTo>
                <a:lnTo>
                  <a:pt x="31" y="220"/>
                </a:lnTo>
                <a:lnTo>
                  <a:pt x="15" y="259"/>
                </a:lnTo>
                <a:lnTo>
                  <a:pt x="8" y="342"/>
                </a:lnTo>
                <a:lnTo>
                  <a:pt x="0" y="418"/>
                </a:lnTo>
                <a:lnTo>
                  <a:pt x="0" y="456"/>
                </a:lnTo>
                <a:lnTo>
                  <a:pt x="8" y="494"/>
                </a:lnTo>
                <a:lnTo>
                  <a:pt x="23" y="532"/>
                </a:lnTo>
                <a:lnTo>
                  <a:pt x="46" y="570"/>
                </a:lnTo>
                <a:lnTo>
                  <a:pt x="76" y="608"/>
                </a:lnTo>
                <a:lnTo>
                  <a:pt x="114" y="646"/>
                </a:lnTo>
                <a:lnTo>
                  <a:pt x="167" y="677"/>
                </a:lnTo>
                <a:lnTo>
                  <a:pt x="228" y="707"/>
                </a:lnTo>
                <a:lnTo>
                  <a:pt x="304" y="738"/>
                </a:lnTo>
                <a:lnTo>
                  <a:pt x="387" y="768"/>
                </a:lnTo>
                <a:lnTo>
                  <a:pt x="493" y="798"/>
                </a:lnTo>
                <a:lnTo>
                  <a:pt x="607" y="821"/>
                </a:lnTo>
                <a:lnTo>
                  <a:pt x="895" y="867"/>
                </a:lnTo>
                <a:lnTo>
                  <a:pt x="1054" y="882"/>
                </a:lnTo>
                <a:lnTo>
                  <a:pt x="1191" y="890"/>
                </a:lnTo>
                <a:lnTo>
                  <a:pt x="1312" y="890"/>
                </a:lnTo>
                <a:lnTo>
                  <a:pt x="1418" y="890"/>
                </a:lnTo>
                <a:lnTo>
                  <a:pt x="1502" y="874"/>
                </a:lnTo>
                <a:lnTo>
                  <a:pt x="1578" y="859"/>
                </a:lnTo>
                <a:lnTo>
                  <a:pt x="1638" y="844"/>
                </a:lnTo>
                <a:lnTo>
                  <a:pt x="1691" y="821"/>
                </a:lnTo>
                <a:lnTo>
                  <a:pt x="1729" y="798"/>
                </a:lnTo>
                <a:lnTo>
                  <a:pt x="1760" y="768"/>
                </a:lnTo>
                <a:lnTo>
                  <a:pt x="1782" y="738"/>
                </a:lnTo>
                <a:lnTo>
                  <a:pt x="1798" y="715"/>
                </a:lnTo>
                <a:lnTo>
                  <a:pt x="1813" y="661"/>
                </a:lnTo>
                <a:lnTo>
                  <a:pt x="1820" y="608"/>
                </a:lnTo>
                <a:lnTo>
                  <a:pt x="1828" y="517"/>
                </a:lnTo>
                <a:lnTo>
                  <a:pt x="1820" y="471"/>
                </a:lnTo>
                <a:lnTo>
                  <a:pt x="1805" y="418"/>
                </a:lnTo>
                <a:lnTo>
                  <a:pt x="1760" y="357"/>
                </a:lnTo>
                <a:lnTo>
                  <a:pt x="1699" y="297"/>
                </a:lnTo>
                <a:lnTo>
                  <a:pt x="1623" y="236"/>
                </a:lnTo>
                <a:lnTo>
                  <a:pt x="1525" y="182"/>
                </a:lnTo>
                <a:lnTo>
                  <a:pt x="1411" y="129"/>
                </a:lnTo>
                <a:lnTo>
                  <a:pt x="1282" y="84"/>
                </a:lnTo>
                <a:lnTo>
                  <a:pt x="1130" y="46"/>
                </a:lnTo>
                <a:lnTo>
                  <a:pt x="956" y="23"/>
                </a:lnTo>
                <a:lnTo>
                  <a:pt x="781" y="8"/>
                </a:lnTo>
                <a:lnTo>
                  <a:pt x="630" y="0"/>
                </a:lnTo>
                <a:lnTo>
                  <a:pt x="486" y="8"/>
                </a:lnTo>
                <a:lnTo>
                  <a:pt x="364" y="23"/>
                </a:lnTo>
                <a:lnTo>
                  <a:pt x="258" y="53"/>
                </a:lnTo>
                <a:lnTo>
                  <a:pt x="175" y="91"/>
                </a:lnTo>
                <a:lnTo>
                  <a:pt x="106" y="137"/>
                </a:lnTo>
                <a:lnTo>
                  <a:pt x="61" y="190"/>
                </a:lnTo>
                <a:lnTo>
                  <a:pt x="53" y="190"/>
                </a:lnTo>
                <a:close/>
              </a:path>
            </a:pathLst>
          </a:custGeom>
          <a:solidFill>
            <a:srgbClr val="FFB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41" name="Freeform 37"/>
          <p:cNvSpPr>
            <a:spLocks/>
          </p:cNvSpPr>
          <p:nvPr/>
        </p:nvSpPr>
        <p:spPr bwMode="auto">
          <a:xfrm>
            <a:off x="2936875" y="4191000"/>
            <a:ext cx="2949575" cy="1460500"/>
          </a:xfrm>
          <a:custGeom>
            <a:avLst/>
            <a:gdLst>
              <a:gd name="T0" fmla="*/ 84138 w 1858"/>
              <a:gd name="T1" fmla="*/ 312738 h 920"/>
              <a:gd name="T2" fmla="*/ 23813 w 1858"/>
              <a:gd name="T3" fmla="*/ 434975 h 920"/>
              <a:gd name="T4" fmla="*/ 0 w 1858"/>
              <a:gd name="T5" fmla="*/ 687388 h 920"/>
              <a:gd name="T6" fmla="*/ 23813 w 1858"/>
              <a:gd name="T7" fmla="*/ 857250 h 920"/>
              <a:gd name="T8" fmla="*/ 107950 w 1858"/>
              <a:gd name="T9" fmla="*/ 989013 h 920"/>
              <a:gd name="T10" fmla="*/ 277813 w 1858"/>
              <a:gd name="T11" fmla="*/ 1122363 h 920"/>
              <a:gd name="T12" fmla="*/ 506413 w 1858"/>
              <a:gd name="T13" fmla="*/ 1230313 h 920"/>
              <a:gd name="T14" fmla="*/ 987425 w 1858"/>
              <a:gd name="T15" fmla="*/ 1350963 h 920"/>
              <a:gd name="T16" fmla="*/ 1770063 w 1858"/>
              <a:gd name="T17" fmla="*/ 1447800 h 920"/>
              <a:gd name="T18" fmla="*/ 2324100 w 1858"/>
              <a:gd name="T19" fmla="*/ 1447800 h 920"/>
              <a:gd name="T20" fmla="*/ 2660650 w 1858"/>
              <a:gd name="T21" fmla="*/ 1376363 h 920"/>
              <a:gd name="T22" fmla="*/ 2805113 w 1858"/>
              <a:gd name="T23" fmla="*/ 1290638 h 920"/>
              <a:gd name="T24" fmla="*/ 2901950 w 1858"/>
              <a:gd name="T25" fmla="*/ 1158875 h 920"/>
              <a:gd name="T26" fmla="*/ 2936875 w 1858"/>
              <a:gd name="T27" fmla="*/ 989013 h 920"/>
              <a:gd name="T28" fmla="*/ 2936875 w 1858"/>
              <a:gd name="T29" fmla="*/ 771525 h 920"/>
              <a:gd name="T30" fmla="*/ 2828925 w 1858"/>
              <a:gd name="T31" fmla="*/ 579438 h 920"/>
              <a:gd name="T32" fmla="*/ 2613025 w 1858"/>
              <a:gd name="T33" fmla="*/ 385763 h 920"/>
              <a:gd name="T34" fmla="*/ 2274888 w 1858"/>
              <a:gd name="T35" fmla="*/ 204788 h 920"/>
              <a:gd name="T36" fmla="*/ 1817688 w 1858"/>
              <a:gd name="T37" fmla="*/ 84138 h 920"/>
              <a:gd name="T38" fmla="*/ 1276350 w 1858"/>
              <a:gd name="T39" fmla="*/ 11113 h 920"/>
              <a:gd name="T40" fmla="*/ 866775 w 1858"/>
              <a:gd name="T41" fmla="*/ 0 h 920"/>
              <a:gd name="T42" fmla="*/ 566738 w 1858"/>
              <a:gd name="T43" fmla="*/ 47625 h 920"/>
              <a:gd name="T44" fmla="*/ 325438 w 1858"/>
              <a:gd name="T45" fmla="*/ 120650 h 920"/>
              <a:gd name="T46" fmla="*/ 144463 w 1858"/>
              <a:gd name="T47" fmla="*/ 241300 h 920"/>
              <a:gd name="T48" fmla="*/ 96838 w 1858"/>
              <a:gd name="T49" fmla="*/ 325438 h 920"/>
              <a:gd name="T50" fmla="*/ 180975 w 1858"/>
              <a:gd name="T51" fmla="*/ 277813 h 920"/>
              <a:gd name="T52" fmla="*/ 349250 w 1858"/>
              <a:gd name="T53" fmla="*/ 168275 h 920"/>
              <a:gd name="T54" fmla="*/ 577850 w 1858"/>
              <a:gd name="T55" fmla="*/ 96838 h 920"/>
              <a:gd name="T56" fmla="*/ 866775 w 1858"/>
              <a:gd name="T57" fmla="*/ 47625 h 920"/>
              <a:gd name="T58" fmla="*/ 1276350 w 1858"/>
              <a:gd name="T59" fmla="*/ 60325 h 920"/>
              <a:gd name="T60" fmla="*/ 1817688 w 1858"/>
              <a:gd name="T61" fmla="*/ 120650 h 920"/>
              <a:gd name="T62" fmla="*/ 2263775 w 1858"/>
              <a:gd name="T63" fmla="*/ 252413 h 920"/>
              <a:gd name="T64" fmla="*/ 2589213 w 1858"/>
              <a:gd name="T65" fmla="*/ 422275 h 920"/>
              <a:gd name="T66" fmla="*/ 2792413 w 1858"/>
              <a:gd name="T67" fmla="*/ 603250 h 920"/>
              <a:gd name="T68" fmla="*/ 2889250 w 1858"/>
              <a:gd name="T69" fmla="*/ 784225 h 920"/>
              <a:gd name="T70" fmla="*/ 2889250 w 1858"/>
              <a:gd name="T71" fmla="*/ 989013 h 920"/>
              <a:gd name="T72" fmla="*/ 2865438 w 1858"/>
              <a:gd name="T73" fmla="*/ 1122363 h 920"/>
              <a:gd name="T74" fmla="*/ 2805113 w 1858"/>
              <a:gd name="T75" fmla="*/ 1219200 h 920"/>
              <a:gd name="T76" fmla="*/ 2708275 w 1858"/>
              <a:gd name="T77" fmla="*/ 1290638 h 920"/>
              <a:gd name="T78" fmla="*/ 2563813 w 1858"/>
              <a:gd name="T79" fmla="*/ 1350963 h 920"/>
              <a:gd name="T80" fmla="*/ 2347913 w 1858"/>
              <a:gd name="T81" fmla="*/ 1400175 h 920"/>
              <a:gd name="T82" fmla="*/ 2046288 w 1858"/>
              <a:gd name="T83" fmla="*/ 1411288 h 920"/>
              <a:gd name="T84" fmla="*/ 1444625 w 1858"/>
              <a:gd name="T85" fmla="*/ 1376363 h 920"/>
              <a:gd name="T86" fmla="*/ 722313 w 1858"/>
              <a:gd name="T87" fmla="*/ 1243013 h 920"/>
              <a:gd name="T88" fmla="*/ 301625 w 1858"/>
              <a:gd name="T89" fmla="*/ 1073150 h 920"/>
              <a:gd name="T90" fmla="*/ 96838 w 1858"/>
              <a:gd name="T91" fmla="*/ 892175 h 920"/>
              <a:gd name="T92" fmla="*/ 47625 w 1858"/>
              <a:gd name="T93" fmla="*/ 687388 h 920"/>
              <a:gd name="T94" fmla="*/ 73025 w 1858"/>
              <a:gd name="T95" fmla="*/ 446088 h 920"/>
              <a:gd name="T96" fmla="*/ 120650 w 1858"/>
              <a:gd name="T97" fmla="*/ 338138 h 920"/>
              <a:gd name="T98" fmla="*/ 107950 w 1858"/>
              <a:gd name="T99" fmla="*/ 325438 h 92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1858" h="920">
                <a:moveTo>
                  <a:pt x="68" y="205"/>
                </a:moveTo>
                <a:lnTo>
                  <a:pt x="53" y="197"/>
                </a:lnTo>
                <a:lnTo>
                  <a:pt x="30" y="235"/>
                </a:lnTo>
                <a:lnTo>
                  <a:pt x="15" y="274"/>
                </a:lnTo>
                <a:lnTo>
                  <a:pt x="8" y="357"/>
                </a:lnTo>
                <a:lnTo>
                  <a:pt x="0" y="433"/>
                </a:lnTo>
                <a:lnTo>
                  <a:pt x="8" y="509"/>
                </a:lnTo>
                <a:lnTo>
                  <a:pt x="15" y="540"/>
                </a:lnTo>
                <a:lnTo>
                  <a:pt x="38" y="578"/>
                </a:lnTo>
                <a:lnTo>
                  <a:pt x="68" y="623"/>
                </a:lnTo>
                <a:lnTo>
                  <a:pt x="129" y="676"/>
                </a:lnTo>
                <a:lnTo>
                  <a:pt x="175" y="707"/>
                </a:lnTo>
                <a:lnTo>
                  <a:pt x="243" y="745"/>
                </a:lnTo>
                <a:lnTo>
                  <a:pt x="319" y="775"/>
                </a:lnTo>
                <a:lnTo>
                  <a:pt x="402" y="798"/>
                </a:lnTo>
                <a:lnTo>
                  <a:pt x="622" y="851"/>
                </a:lnTo>
                <a:lnTo>
                  <a:pt x="910" y="897"/>
                </a:lnTo>
                <a:lnTo>
                  <a:pt x="1115" y="912"/>
                </a:lnTo>
                <a:lnTo>
                  <a:pt x="1289" y="920"/>
                </a:lnTo>
                <a:lnTo>
                  <a:pt x="1464" y="912"/>
                </a:lnTo>
                <a:lnTo>
                  <a:pt x="1600" y="889"/>
                </a:lnTo>
                <a:lnTo>
                  <a:pt x="1676" y="867"/>
                </a:lnTo>
                <a:lnTo>
                  <a:pt x="1737" y="836"/>
                </a:lnTo>
                <a:lnTo>
                  <a:pt x="1767" y="813"/>
                </a:lnTo>
                <a:lnTo>
                  <a:pt x="1797" y="783"/>
                </a:lnTo>
                <a:lnTo>
                  <a:pt x="1828" y="730"/>
                </a:lnTo>
                <a:lnTo>
                  <a:pt x="1843" y="669"/>
                </a:lnTo>
                <a:lnTo>
                  <a:pt x="1850" y="623"/>
                </a:lnTo>
                <a:lnTo>
                  <a:pt x="1858" y="532"/>
                </a:lnTo>
                <a:lnTo>
                  <a:pt x="1850" y="486"/>
                </a:lnTo>
                <a:lnTo>
                  <a:pt x="1828" y="426"/>
                </a:lnTo>
                <a:lnTo>
                  <a:pt x="1782" y="365"/>
                </a:lnTo>
                <a:lnTo>
                  <a:pt x="1722" y="304"/>
                </a:lnTo>
                <a:lnTo>
                  <a:pt x="1646" y="243"/>
                </a:lnTo>
                <a:lnTo>
                  <a:pt x="1547" y="182"/>
                </a:lnTo>
                <a:lnTo>
                  <a:pt x="1433" y="129"/>
                </a:lnTo>
                <a:lnTo>
                  <a:pt x="1304" y="83"/>
                </a:lnTo>
                <a:lnTo>
                  <a:pt x="1145" y="53"/>
                </a:lnTo>
                <a:lnTo>
                  <a:pt x="978" y="23"/>
                </a:lnTo>
                <a:lnTo>
                  <a:pt x="804" y="7"/>
                </a:lnTo>
                <a:lnTo>
                  <a:pt x="652" y="0"/>
                </a:lnTo>
                <a:lnTo>
                  <a:pt x="546" y="0"/>
                </a:lnTo>
                <a:lnTo>
                  <a:pt x="448" y="15"/>
                </a:lnTo>
                <a:lnTo>
                  <a:pt x="357" y="30"/>
                </a:lnTo>
                <a:lnTo>
                  <a:pt x="273" y="53"/>
                </a:lnTo>
                <a:lnTo>
                  <a:pt x="205" y="76"/>
                </a:lnTo>
                <a:lnTo>
                  <a:pt x="144" y="114"/>
                </a:lnTo>
                <a:lnTo>
                  <a:pt x="91" y="152"/>
                </a:lnTo>
                <a:lnTo>
                  <a:pt x="53" y="197"/>
                </a:lnTo>
                <a:lnTo>
                  <a:pt x="61" y="205"/>
                </a:lnTo>
                <a:lnTo>
                  <a:pt x="76" y="213"/>
                </a:lnTo>
                <a:lnTo>
                  <a:pt x="114" y="175"/>
                </a:lnTo>
                <a:lnTo>
                  <a:pt x="159" y="137"/>
                </a:lnTo>
                <a:lnTo>
                  <a:pt x="220" y="106"/>
                </a:lnTo>
                <a:lnTo>
                  <a:pt x="288" y="76"/>
                </a:lnTo>
                <a:lnTo>
                  <a:pt x="364" y="61"/>
                </a:lnTo>
                <a:lnTo>
                  <a:pt x="448" y="45"/>
                </a:lnTo>
                <a:lnTo>
                  <a:pt x="546" y="30"/>
                </a:lnTo>
                <a:lnTo>
                  <a:pt x="652" y="30"/>
                </a:lnTo>
                <a:lnTo>
                  <a:pt x="804" y="38"/>
                </a:lnTo>
                <a:lnTo>
                  <a:pt x="971" y="53"/>
                </a:lnTo>
                <a:lnTo>
                  <a:pt x="1145" y="76"/>
                </a:lnTo>
                <a:lnTo>
                  <a:pt x="1289" y="114"/>
                </a:lnTo>
                <a:lnTo>
                  <a:pt x="1426" y="159"/>
                </a:lnTo>
                <a:lnTo>
                  <a:pt x="1532" y="213"/>
                </a:lnTo>
                <a:lnTo>
                  <a:pt x="1631" y="266"/>
                </a:lnTo>
                <a:lnTo>
                  <a:pt x="1706" y="327"/>
                </a:lnTo>
                <a:lnTo>
                  <a:pt x="1759" y="380"/>
                </a:lnTo>
                <a:lnTo>
                  <a:pt x="1805" y="441"/>
                </a:lnTo>
                <a:lnTo>
                  <a:pt x="1820" y="494"/>
                </a:lnTo>
                <a:lnTo>
                  <a:pt x="1828" y="532"/>
                </a:lnTo>
                <a:lnTo>
                  <a:pt x="1820" y="623"/>
                </a:lnTo>
                <a:lnTo>
                  <a:pt x="1813" y="661"/>
                </a:lnTo>
                <a:lnTo>
                  <a:pt x="1805" y="707"/>
                </a:lnTo>
                <a:lnTo>
                  <a:pt x="1790" y="737"/>
                </a:lnTo>
                <a:lnTo>
                  <a:pt x="1767" y="768"/>
                </a:lnTo>
                <a:lnTo>
                  <a:pt x="1744" y="791"/>
                </a:lnTo>
                <a:lnTo>
                  <a:pt x="1706" y="813"/>
                </a:lnTo>
                <a:lnTo>
                  <a:pt x="1668" y="836"/>
                </a:lnTo>
                <a:lnTo>
                  <a:pt x="1615" y="851"/>
                </a:lnTo>
                <a:lnTo>
                  <a:pt x="1555" y="867"/>
                </a:lnTo>
                <a:lnTo>
                  <a:pt x="1479" y="882"/>
                </a:lnTo>
                <a:lnTo>
                  <a:pt x="1395" y="889"/>
                </a:lnTo>
                <a:lnTo>
                  <a:pt x="1289" y="889"/>
                </a:lnTo>
                <a:lnTo>
                  <a:pt x="1122" y="882"/>
                </a:lnTo>
                <a:lnTo>
                  <a:pt x="910" y="867"/>
                </a:lnTo>
                <a:lnTo>
                  <a:pt x="660" y="829"/>
                </a:lnTo>
                <a:lnTo>
                  <a:pt x="455" y="783"/>
                </a:lnTo>
                <a:lnTo>
                  <a:pt x="303" y="737"/>
                </a:lnTo>
                <a:lnTo>
                  <a:pt x="190" y="676"/>
                </a:lnTo>
                <a:lnTo>
                  <a:pt x="106" y="623"/>
                </a:lnTo>
                <a:lnTo>
                  <a:pt x="61" y="562"/>
                </a:lnTo>
                <a:lnTo>
                  <a:pt x="38" y="502"/>
                </a:lnTo>
                <a:lnTo>
                  <a:pt x="30" y="433"/>
                </a:lnTo>
                <a:lnTo>
                  <a:pt x="38" y="365"/>
                </a:lnTo>
                <a:lnTo>
                  <a:pt x="46" y="281"/>
                </a:lnTo>
                <a:lnTo>
                  <a:pt x="61" y="243"/>
                </a:lnTo>
                <a:lnTo>
                  <a:pt x="76" y="213"/>
                </a:lnTo>
                <a:lnTo>
                  <a:pt x="76" y="205"/>
                </a:lnTo>
                <a:lnTo>
                  <a:pt x="68" y="205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42" name="Freeform 38"/>
          <p:cNvSpPr>
            <a:spLocks/>
          </p:cNvSpPr>
          <p:nvPr/>
        </p:nvSpPr>
        <p:spPr bwMode="auto">
          <a:xfrm>
            <a:off x="3454400" y="3165475"/>
            <a:ext cx="2155825" cy="469900"/>
          </a:xfrm>
          <a:custGeom>
            <a:avLst/>
            <a:gdLst>
              <a:gd name="T0" fmla="*/ 23813 w 1358"/>
              <a:gd name="T1" fmla="*/ 204788 h 296"/>
              <a:gd name="T2" fmla="*/ 96838 w 1358"/>
              <a:gd name="T3" fmla="*/ 180975 h 296"/>
              <a:gd name="T4" fmla="*/ 277813 w 1358"/>
              <a:gd name="T5" fmla="*/ 120650 h 296"/>
              <a:gd name="T6" fmla="*/ 530225 w 1358"/>
              <a:gd name="T7" fmla="*/ 71438 h 296"/>
              <a:gd name="T8" fmla="*/ 674688 w 1358"/>
              <a:gd name="T9" fmla="*/ 47625 h 296"/>
              <a:gd name="T10" fmla="*/ 830263 w 1358"/>
              <a:gd name="T11" fmla="*/ 47625 h 296"/>
              <a:gd name="T12" fmla="*/ 1035050 w 1358"/>
              <a:gd name="T13" fmla="*/ 60325 h 296"/>
              <a:gd name="T14" fmla="*/ 1252538 w 1358"/>
              <a:gd name="T15" fmla="*/ 95250 h 296"/>
              <a:gd name="T16" fmla="*/ 1457325 w 1358"/>
              <a:gd name="T17" fmla="*/ 155575 h 296"/>
              <a:gd name="T18" fmla="*/ 1638300 w 1358"/>
              <a:gd name="T19" fmla="*/ 215900 h 296"/>
              <a:gd name="T20" fmla="*/ 1806575 w 1358"/>
              <a:gd name="T21" fmla="*/ 288925 h 296"/>
              <a:gd name="T22" fmla="*/ 2046288 w 1358"/>
              <a:gd name="T23" fmla="*/ 409575 h 296"/>
              <a:gd name="T24" fmla="*/ 2106613 w 1358"/>
              <a:gd name="T25" fmla="*/ 446088 h 296"/>
              <a:gd name="T26" fmla="*/ 2130425 w 1358"/>
              <a:gd name="T27" fmla="*/ 457200 h 296"/>
              <a:gd name="T28" fmla="*/ 2130425 w 1358"/>
              <a:gd name="T29" fmla="*/ 469900 h 296"/>
              <a:gd name="T30" fmla="*/ 2155825 w 1358"/>
              <a:gd name="T31" fmla="*/ 422275 h 296"/>
              <a:gd name="T32" fmla="*/ 2071688 w 1358"/>
              <a:gd name="T33" fmla="*/ 373063 h 296"/>
              <a:gd name="T34" fmla="*/ 1817688 w 1358"/>
              <a:gd name="T35" fmla="*/ 241300 h 296"/>
              <a:gd name="T36" fmla="*/ 1662113 w 1358"/>
              <a:gd name="T37" fmla="*/ 180975 h 296"/>
              <a:gd name="T38" fmla="*/ 1468438 w 1358"/>
              <a:gd name="T39" fmla="*/ 107950 h 296"/>
              <a:gd name="T40" fmla="*/ 1263650 w 1358"/>
              <a:gd name="T41" fmla="*/ 47625 h 296"/>
              <a:gd name="T42" fmla="*/ 1047750 w 1358"/>
              <a:gd name="T43" fmla="*/ 11113 h 296"/>
              <a:gd name="T44" fmla="*/ 830263 w 1358"/>
              <a:gd name="T45" fmla="*/ 0 h 296"/>
              <a:gd name="T46" fmla="*/ 674688 w 1358"/>
              <a:gd name="T47" fmla="*/ 0 h 296"/>
              <a:gd name="T48" fmla="*/ 517525 w 1358"/>
              <a:gd name="T49" fmla="*/ 23813 h 296"/>
              <a:gd name="T50" fmla="*/ 252413 w 1358"/>
              <a:gd name="T51" fmla="*/ 84138 h 296"/>
              <a:gd name="T52" fmla="*/ 73025 w 1358"/>
              <a:gd name="T53" fmla="*/ 131763 h 296"/>
              <a:gd name="T54" fmla="*/ 0 w 1358"/>
              <a:gd name="T55" fmla="*/ 168275 h 296"/>
              <a:gd name="T56" fmla="*/ 12700 w 1358"/>
              <a:gd name="T57" fmla="*/ 204788 h 296"/>
              <a:gd name="T58" fmla="*/ 23813 w 1358"/>
              <a:gd name="T59" fmla="*/ 204788 h 29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358" h="296">
                <a:moveTo>
                  <a:pt x="15" y="129"/>
                </a:moveTo>
                <a:lnTo>
                  <a:pt x="61" y="114"/>
                </a:lnTo>
                <a:lnTo>
                  <a:pt x="175" y="76"/>
                </a:lnTo>
                <a:lnTo>
                  <a:pt x="334" y="45"/>
                </a:lnTo>
                <a:lnTo>
                  <a:pt x="425" y="30"/>
                </a:lnTo>
                <a:lnTo>
                  <a:pt x="523" y="30"/>
                </a:lnTo>
                <a:lnTo>
                  <a:pt x="652" y="38"/>
                </a:lnTo>
                <a:lnTo>
                  <a:pt x="789" y="60"/>
                </a:lnTo>
                <a:lnTo>
                  <a:pt x="918" y="98"/>
                </a:lnTo>
                <a:lnTo>
                  <a:pt x="1032" y="136"/>
                </a:lnTo>
                <a:lnTo>
                  <a:pt x="1138" y="182"/>
                </a:lnTo>
                <a:lnTo>
                  <a:pt x="1289" y="258"/>
                </a:lnTo>
                <a:lnTo>
                  <a:pt x="1327" y="281"/>
                </a:lnTo>
                <a:lnTo>
                  <a:pt x="1342" y="288"/>
                </a:lnTo>
                <a:lnTo>
                  <a:pt x="1342" y="296"/>
                </a:lnTo>
                <a:lnTo>
                  <a:pt x="1358" y="266"/>
                </a:lnTo>
                <a:lnTo>
                  <a:pt x="1305" y="235"/>
                </a:lnTo>
                <a:lnTo>
                  <a:pt x="1145" y="152"/>
                </a:lnTo>
                <a:lnTo>
                  <a:pt x="1047" y="114"/>
                </a:lnTo>
                <a:lnTo>
                  <a:pt x="925" y="68"/>
                </a:lnTo>
                <a:lnTo>
                  <a:pt x="796" y="30"/>
                </a:lnTo>
                <a:lnTo>
                  <a:pt x="660" y="7"/>
                </a:lnTo>
                <a:lnTo>
                  <a:pt x="523" y="0"/>
                </a:lnTo>
                <a:lnTo>
                  <a:pt x="425" y="0"/>
                </a:lnTo>
                <a:lnTo>
                  <a:pt x="326" y="15"/>
                </a:lnTo>
                <a:lnTo>
                  <a:pt x="159" y="53"/>
                </a:lnTo>
                <a:lnTo>
                  <a:pt x="46" y="83"/>
                </a:lnTo>
                <a:lnTo>
                  <a:pt x="0" y="106"/>
                </a:lnTo>
                <a:lnTo>
                  <a:pt x="8" y="129"/>
                </a:lnTo>
                <a:lnTo>
                  <a:pt x="15" y="129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43" name="Freeform 39"/>
          <p:cNvSpPr>
            <a:spLocks/>
          </p:cNvSpPr>
          <p:nvPr/>
        </p:nvSpPr>
        <p:spPr bwMode="auto">
          <a:xfrm>
            <a:off x="3478213" y="3032125"/>
            <a:ext cx="2143125" cy="469900"/>
          </a:xfrm>
          <a:custGeom>
            <a:avLst/>
            <a:gdLst>
              <a:gd name="T0" fmla="*/ 25400 w 1350"/>
              <a:gd name="T1" fmla="*/ 217488 h 296"/>
              <a:gd name="T2" fmla="*/ 96838 w 1350"/>
              <a:gd name="T3" fmla="*/ 180975 h 296"/>
              <a:gd name="T4" fmla="*/ 277813 w 1350"/>
              <a:gd name="T5" fmla="*/ 133350 h 296"/>
              <a:gd name="T6" fmla="*/ 530225 w 1350"/>
              <a:gd name="T7" fmla="*/ 73025 h 296"/>
              <a:gd name="T8" fmla="*/ 674688 w 1350"/>
              <a:gd name="T9" fmla="*/ 60325 h 296"/>
              <a:gd name="T10" fmla="*/ 831850 w 1350"/>
              <a:gd name="T11" fmla="*/ 47625 h 296"/>
              <a:gd name="T12" fmla="*/ 1036638 w 1350"/>
              <a:gd name="T13" fmla="*/ 60325 h 296"/>
              <a:gd name="T14" fmla="*/ 1252538 w 1350"/>
              <a:gd name="T15" fmla="*/ 107950 h 296"/>
              <a:gd name="T16" fmla="*/ 1444625 w 1350"/>
              <a:gd name="T17" fmla="*/ 157163 h 296"/>
              <a:gd name="T18" fmla="*/ 1638300 w 1350"/>
              <a:gd name="T19" fmla="*/ 228600 h 296"/>
              <a:gd name="T20" fmla="*/ 1793875 w 1350"/>
              <a:gd name="T21" fmla="*/ 288925 h 296"/>
              <a:gd name="T22" fmla="*/ 2035175 w 1350"/>
              <a:gd name="T23" fmla="*/ 422275 h 296"/>
              <a:gd name="T24" fmla="*/ 2095500 w 1350"/>
              <a:gd name="T25" fmla="*/ 458788 h 296"/>
              <a:gd name="T26" fmla="*/ 2106613 w 1350"/>
              <a:gd name="T27" fmla="*/ 469900 h 296"/>
              <a:gd name="T28" fmla="*/ 2119313 w 1350"/>
              <a:gd name="T29" fmla="*/ 469900 h 296"/>
              <a:gd name="T30" fmla="*/ 2143125 w 1350"/>
              <a:gd name="T31" fmla="*/ 422275 h 296"/>
              <a:gd name="T32" fmla="*/ 2047875 w 1350"/>
              <a:gd name="T33" fmla="*/ 374650 h 296"/>
              <a:gd name="T34" fmla="*/ 1817688 w 1350"/>
              <a:gd name="T35" fmla="*/ 254000 h 296"/>
              <a:gd name="T36" fmla="*/ 1649413 w 1350"/>
              <a:gd name="T37" fmla="*/ 180975 h 296"/>
              <a:gd name="T38" fmla="*/ 1470025 w 1350"/>
              <a:gd name="T39" fmla="*/ 107950 h 296"/>
              <a:gd name="T40" fmla="*/ 1265238 w 1350"/>
              <a:gd name="T41" fmla="*/ 60325 h 296"/>
              <a:gd name="T42" fmla="*/ 1047750 w 1350"/>
              <a:gd name="T43" fmla="*/ 11113 h 296"/>
              <a:gd name="T44" fmla="*/ 831850 w 1350"/>
              <a:gd name="T45" fmla="*/ 0 h 296"/>
              <a:gd name="T46" fmla="*/ 661988 w 1350"/>
              <a:gd name="T47" fmla="*/ 11113 h 296"/>
              <a:gd name="T48" fmla="*/ 517525 w 1350"/>
              <a:gd name="T49" fmla="*/ 23813 h 296"/>
              <a:gd name="T50" fmla="*/ 254000 w 1350"/>
              <a:gd name="T51" fmla="*/ 84138 h 296"/>
              <a:gd name="T52" fmla="*/ 73025 w 1350"/>
              <a:gd name="T53" fmla="*/ 144463 h 296"/>
              <a:gd name="T54" fmla="*/ 0 w 1350"/>
              <a:gd name="T55" fmla="*/ 168275 h 296"/>
              <a:gd name="T56" fmla="*/ 12700 w 1350"/>
              <a:gd name="T57" fmla="*/ 217488 h 296"/>
              <a:gd name="T58" fmla="*/ 25400 w 1350"/>
              <a:gd name="T59" fmla="*/ 217488 h 29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350" h="296">
                <a:moveTo>
                  <a:pt x="16" y="137"/>
                </a:moveTo>
                <a:lnTo>
                  <a:pt x="61" y="114"/>
                </a:lnTo>
                <a:lnTo>
                  <a:pt x="175" y="84"/>
                </a:lnTo>
                <a:lnTo>
                  <a:pt x="334" y="46"/>
                </a:lnTo>
                <a:lnTo>
                  <a:pt x="425" y="38"/>
                </a:lnTo>
                <a:lnTo>
                  <a:pt x="524" y="30"/>
                </a:lnTo>
                <a:lnTo>
                  <a:pt x="653" y="38"/>
                </a:lnTo>
                <a:lnTo>
                  <a:pt x="789" y="68"/>
                </a:lnTo>
                <a:lnTo>
                  <a:pt x="910" y="99"/>
                </a:lnTo>
                <a:lnTo>
                  <a:pt x="1032" y="144"/>
                </a:lnTo>
                <a:lnTo>
                  <a:pt x="1130" y="182"/>
                </a:lnTo>
                <a:lnTo>
                  <a:pt x="1282" y="266"/>
                </a:lnTo>
                <a:lnTo>
                  <a:pt x="1320" y="289"/>
                </a:lnTo>
                <a:lnTo>
                  <a:pt x="1327" y="296"/>
                </a:lnTo>
                <a:lnTo>
                  <a:pt x="1335" y="296"/>
                </a:lnTo>
                <a:lnTo>
                  <a:pt x="1350" y="266"/>
                </a:lnTo>
                <a:lnTo>
                  <a:pt x="1290" y="236"/>
                </a:lnTo>
                <a:lnTo>
                  <a:pt x="1145" y="160"/>
                </a:lnTo>
                <a:lnTo>
                  <a:pt x="1039" y="114"/>
                </a:lnTo>
                <a:lnTo>
                  <a:pt x="926" y="68"/>
                </a:lnTo>
                <a:lnTo>
                  <a:pt x="797" y="38"/>
                </a:lnTo>
                <a:lnTo>
                  <a:pt x="660" y="7"/>
                </a:lnTo>
                <a:lnTo>
                  <a:pt x="524" y="0"/>
                </a:lnTo>
                <a:lnTo>
                  <a:pt x="417" y="7"/>
                </a:lnTo>
                <a:lnTo>
                  <a:pt x="326" y="15"/>
                </a:lnTo>
                <a:lnTo>
                  <a:pt x="160" y="53"/>
                </a:lnTo>
                <a:lnTo>
                  <a:pt x="46" y="91"/>
                </a:lnTo>
                <a:lnTo>
                  <a:pt x="0" y="106"/>
                </a:lnTo>
                <a:lnTo>
                  <a:pt x="8" y="137"/>
                </a:lnTo>
                <a:lnTo>
                  <a:pt x="16" y="137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44" name="Freeform 40"/>
          <p:cNvSpPr>
            <a:spLocks/>
          </p:cNvSpPr>
          <p:nvPr/>
        </p:nvSpPr>
        <p:spPr bwMode="auto">
          <a:xfrm>
            <a:off x="3057525" y="4830763"/>
            <a:ext cx="2660650" cy="723900"/>
          </a:xfrm>
          <a:custGeom>
            <a:avLst/>
            <a:gdLst>
              <a:gd name="T0" fmla="*/ 2660650 w 1676"/>
              <a:gd name="T1" fmla="*/ 469900 h 456"/>
              <a:gd name="T2" fmla="*/ 2647950 w 1676"/>
              <a:gd name="T3" fmla="*/ 446088 h 456"/>
              <a:gd name="T4" fmla="*/ 2636838 w 1676"/>
              <a:gd name="T5" fmla="*/ 422275 h 456"/>
              <a:gd name="T6" fmla="*/ 2563813 w 1676"/>
              <a:gd name="T7" fmla="*/ 373063 h 456"/>
              <a:gd name="T8" fmla="*/ 2443163 w 1676"/>
              <a:gd name="T9" fmla="*/ 312738 h 456"/>
              <a:gd name="T10" fmla="*/ 2298700 w 1676"/>
              <a:gd name="T11" fmla="*/ 265113 h 456"/>
              <a:gd name="T12" fmla="*/ 1962150 w 1676"/>
              <a:gd name="T13" fmla="*/ 157163 h 456"/>
              <a:gd name="T14" fmla="*/ 1612900 w 1676"/>
              <a:gd name="T15" fmla="*/ 71438 h 456"/>
              <a:gd name="T16" fmla="*/ 1612900 w 1676"/>
              <a:gd name="T17" fmla="*/ 144463 h 456"/>
              <a:gd name="T18" fmla="*/ 1601788 w 1676"/>
              <a:gd name="T19" fmla="*/ 204788 h 456"/>
              <a:gd name="T20" fmla="*/ 1576388 w 1676"/>
              <a:gd name="T21" fmla="*/ 252413 h 456"/>
              <a:gd name="T22" fmla="*/ 1541463 w 1676"/>
              <a:gd name="T23" fmla="*/ 301625 h 456"/>
              <a:gd name="T24" fmla="*/ 1492250 w 1676"/>
              <a:gd name="T25" fmla="*/ 349250 h 456"/>
              <a:gd name="T26" fmla="*/ 1444625 w 1676"/>
              <a:gd name="T27" fmla="*/ 373063 h 456"/>
              <a:gd name="T28" fmla="*/ 1384300 w 1676"/>
              <a:gd name="T29" fmla="*/ 398463 h 456"/>
              <a:gd name="T30" fmla="*/ 1323975 w 1676"/>
              <a:gd name="T31" fmla="*/ 409575 h 456"/>
              <a:gd name="T32" fmla="*/ 1263650 w 1676"/>
              <a:gd name="T33" fmla="*/ 409575 h 456"/>
              <a:gd name="T34" fmla="*/ 1203325 w 1676"/>
              <a:gd name="T35" fmla="*/ 385763 h 456"/>
              <a:gd name="T36" fmla="*/ 1143000 w 1676"/>
              <a:gd name="T37" fmla="*/ 361950 h 456"/>
              <a:gd name="T38" fmla="*/ 1095375 w 1676"/>
              <a:gd name="T39" fmla="*/ 325438 h 456"/>
              <a:gd name="T40" fmla="*/ 1058863 w 1676"/>
              <a:gd name="T41" fmla="*/ 288925 h 456"/>
              <a:gd name="T42" fmla="*/ 1023938 w 1676"/>
              <a:gd name="T43" fmla="*/ 241300 h 456"/>
              <a:gd name="T44" fmla="*/ 998538 w 1676"/>
              <a:gd name="T45" fmla="*/ 180975 h 456"/>
              <a:gd name="T46" fmla="*/ 987425 w 1676"/>
              <a:gd name="T47" fmla="*/ 131763 h 456"/>
              <a:gd name="T48" fmla="*/ 987425 w 1676"/>
              <a:gd name="T49" fmla="*/ 60325 h 456"/>
              <a:gd name="T50" fmla="*/ 1011238 w 1676"/>
              <a:gd name="T51" fmla="*/ 0 h 456"/>
              <a:gd name="T52" fmla="*/ 661988 w 1676"/>
              <a:gd name="T53" fmla="*/ 0 h 456"/>
              <a:gd name="T54" fmla="*/ 336550 w 1676"/>
              <a:gd name="T55" fmla="*/ 36513 h 456"/>
              <a:gd name="T56" fmla="*/ 204788 w 1676"/>
              <a:gd name="T57" fmla="*/ 60325 h 456"/>
              <a:gd name="T58" fmla="*/ 96838 w 1676"/>
              <a:gd name="T59" fmla="*/ 84138 h 456"/>
              <a:gd name="T60" fmla="*/ 23813 w 1676"/>
              <a:gd name="T61" fmla="*/ 120650 h 456"/>
              <a:gd name="T62" fmla="*/ 12700 w 1676"/>
              <a:gd name="T63" fmla="*/ 144463 h 456"/>
              <a:gd name="T64" fmla="*/ 0 w 1676"/>
              <a:gd name="T65" fmla="*/ 168275 h 456"/>
              <a:gd name="T66" fmla="*/ 12700 w 1676"/>
              <a:gd name="T67" fmla="*/ 217488 h 456"/>
              <a:gd name="T68" fmla="*/ 36513 w 1676"/>
              <a:gd name="T69" fmla="*/ 252413 h 456"/>
              <a:gd name="T70" fmla="*/ 71438 w 1676"/>
              <a:gd name="T71" fmla="*/ 301625 h 456"/>
              <a:gd name="T72" fmla="*/ 131763 w 1676"/>
              <a:gd name="T73" fmla="*/ 338138 h 456"/>
              <a:gd name="T74" fmla="*/ 276225 w 1676"/>
              <a:gd name="T75" fmla="*/ 409575 h 456"/>
              <a:gd name="T76" fmla="*/ 457200 w 1676"/>
              <a:gd name="T77" fmla="*/ 495300 h 456"/>
              <a:gd name="T78" fmla="*/ 674688 w 1676"/>
              <a:gd name="T79" fmla="*/ 555625 h 456"/>
              <a:gd name="T80" fmla="*/ 890588 w 1676"/>
              <a:gd name="T81" fmla="*/ 615950 h 456"/>
              <a:gd name="T82" fmla="*/ 1108075 w 1676"/>
              <a:gd name="T83" fmla="*/ 663575 h 456"/>
              <a:gd name="T84" fmla="*/ 1312863 w 1676"/>
              <a:gd name="T85" fmla="*/ 687388 h 456"/>
              <a:gd name="T86" fmla="*/ 1516063 w 1676"/>
              <a:gd name="T87" fmla="*/ 711200 h 456"/>
              <a:gd name="T88" fmla="*/ 1733550 w 1676"/>
              <a:gd name="T89" fmla="*/ 723900 h 456"/>
              <a:gd name="T90" fmla="*/ 1949450 w 1676"/>
              <a:gd name="T91" fmla="*/ 723900 h 456"/>
              <a:gd name="T92" fmla="*/ 2166938 w 1676"/>
              <a:gd name="T93" fmla="*/ 700088 h 456"/>
              <a:gd name="T94" fmla="*/ 2359025 w 1676"/>
              <a:gd name="T95" fmla="*/ 676275 h 456"/>
              <a:gd name="T96" fmla="*/ 2516188 w 1676"/>
              <a:gd name="T97" fmla="*/ 627063 h 456"/>
              <a:gd name="T98" fmla="*/ 2576513 w 1676"/>
              <a:gd name="T99" fmla="*/ 590550 h 456"/>
              <a:gd name="T100" fmla="*/ 2613025 w 1676"/>
              <a:gd name="T101" fmla="*/ 566738 h 456"/>
              <a:gd name="T102" fmla="*/ 2647950 w 1676"/>
              <a:gd name="T103" fmla="*/ 519113 h 456"/>
              <a:gd name="T104" fmla="*/ 2647950 w 1676"/>
              <a:gd name="T105" fmla="*/ 469900 h 456"/>
              <a:gd name="T106" fmla="*/ 2660650 w 1676"/>
              <a:gd name="T107" fmla="*/ 469900 h 45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676" h="456">
                <a:moveTo>
                  <a:pt x="1676" y="296"/>
                </a:moveTo>
                <a:lnTo>
                  <a:pt x="1668" y="281"/>
                </a:lnTo>
                <a:lnTo>
                  <a:pt x="1661" y="266"/>
                </a:lnTo>
                <a:lnTo>
                  <a:pt x="1615" y="235"/>
                </a:lnTo>
                <a:lnTo>
                  <a:pt x="1539" y="197"/>
                </a:lnTo>
                <a:lnTo>
                  <a:pt x="1448" y="167"/>
                </a:lnTo>
                <a:lnTo>
                  <a:pt x="1236" y="99"/>
                </a:lnTo>
                <a:lnTo>
                  <a:pt x="1016" y="45"/>
                </a:lnTo>
                <a:lnTo>
                  <a:pt x="1016" y="91"/>
                </a:lnTo>
                <a:lnTo>
                  <a:pt x="1009" y="129"/>
                </a:lnTo>
                <a:lnTo>
                  <a:pt x="993" y="159"/>
                </a:lnTo>
                <a:lnTo>
                  <a:pt x="971" y="190"/>
                </a:lnTo>
                <a:lnTo>
                  <a:pt x="940" y="220"/>
                </a:lnTo>
                <a:lnTo>
                  <a:pt x="910" y="235"/>
                </a:lnTo>
                <a:lnTo>
                  <a:pt x="872" y="251"/>
                </a:lnTo>
                <a:lnTo>
                  <a:pt x="834" y="258"/>
                </a:lnTo>
                <a:lnTo>
                  <a:pt x="796" y="258"/>
                </a:lnTo>
                <a:lnTo>
                  <a:pt x="758" y="243"/>
                </a:lnTo>
                <a:lnTo>
                  <a:pt x="720" y="228"/>
                </a:lnTo>
                <a:lnTo>
                  <a:pt x="690" y="205"/>
                </a:lnTo>
                <a:lnTo>
                  <a:pt x="667" y="182"/>
                </a:lnTo>
                <a:lnTo>
                  <a:pt x="645" y="152"/>
                </a:lnTo>
                <a:lnTo>
                  <a:pt x="629" y="114"/>
                </a:lnTo>
                <a:lnTo>
                  <a:pt x="622" y="83"/>
                </a:lnTo>
                <a:lnTo>
                  <a:pt x="622" y="38"/>
                </a:lnTo>
                <a:lnTo>
                  <a:pt x="637" y="0"/>
                </a:lnTo>
                <a:lnTo>
                  <a:pt x="417" y="0"/>
                </a:lnTo>
                <a:lnTo>
                  <a:pt x="212" y="23"/>
                </a:lnTo>
                <a:lnTo>
                  <a:pt x="129" y="38"/>
                </a:lnTo>
                <a:lnTo>
                  <a:pt x="61" y="53"/>
                </a:lnTo>
                <a:lnTo>
                  <a:pt x="15" y="76"/>
                </a:lnTo>
                <a:lnTo>
                  <a:pt x="8" y="91"/>
                </a:lnTo>
                <a:lnTo>
                  <a:pt x="0" y="106"/>
                </a:lnTo>
                <a:lnTo>
                  <a:pt x="8" y="137"/>
                </a:lnTo>
                <a:lnTo>
                  <a:pt x="23" y="159"/>
                </a:lnTo>
                <a:lnTo>
                  <a:pt x="45" y="190"/>
                </a:lnTo>
                <a:lnTo>
                  <a:pt x="83" y="213"/>
                </a:lnTo>
                <a:lnTo>
                  <a:pt x="174" y="258"/>
                </a:lnTo>
                <a:lnTo>
                  <a:pt x="288" y="312"/>
                </a:lnTo>
                <a:lnTo>
                  <a:pt x="425" y="350"/>
                </a:lnTo>
                <a:lnTo>
                  <a:pt x="561" y="388"/>
                </a:lnTo>
                <a:lnTo>
                  <a:pt x="698" y="418"/>
                </a:lnTo>
                <a:lnTo>
                  <a:pt x="827" y="433"/>
                </a:lnTo>
                <a:lnTo>
                  <a:pt x="955" y="448"/>
                </a:lnTo>
                <a:lnTo>
                  <a:pt x="1092" y="456"/>
                </a:lnTo>
                <a:lnTo>
                  <a:pt x="1228" y="456"/>
                </a:lnTo>
                <a:lnTo>
                  <a:pt x="1365" y="441"/>
                </a:lnTo>
                <a:lnTo>
                  <a:pt x="1486" y="426"/>
                </a:lnTo>
                <a:lnTo>
                  <a:pt x="1585" y="395"/>
                </a:lnTo>
                <a:lnTo>
                  <a:pt x="1623" y="372"/>
                </a:lnTo>
                <a:lnTo>
                  <a:pt x="1646" y="357"/>
                </a:lnTo>
                <a:lnTo>
                  <a:pt x="1668" y="327"/>
                </a:lnTo>
                <a:lnTo>
                  <a:pt x="1668" y="296"/>
                </a:lnTo>
                <a:lnTo>
                  <a:pt x="1676" y="296"/>
                </a:lnTo>
                <a:close/>
              </a:path>
            </a:pathLst>
          </a:custGeom>
          <a:solidFill>
            <a:srgbClr val="8B5C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45" name="Freeform 41"/>
          <p:cNvSpPr>
            <a:spLocks/>
          </p:cNvSpPr>
          <p:nvPr/>
        </p:nvSpPr>
        <p:spPr bwMode="auto">
          <a:xfrm>
            <a:off x="3033713" y="4806950"/>
            <a:ext cx="2708275" cy="771525"/>
          </a:xfrm>
          <a:custGeom>
            <a:avLst/>
            <a:gdLst>
              <a:gd name="T0" fmla="*/ 2708275 w 1706"/>
              <a:gd name="T1" fmla="*/ 506413 h 486"/>
              <a:gd name="T2" fmla="*/ 2695575 w 1706"/>
              <a:gd name="T3" fmla="*/ 457200 h 486"/>
              <a:gd name="T4" fmla="*/ 2563813 w 1706"/>
              <a:gd name="T5" fmla="*/ 361950 h 486"/>
              <a:gd name="T6" fmla="*/ 2287588 w 1706"/>
              <a:gd name="T7" fmla="*/ 241300 h 486"/>
              <a:gd name="T8" fmla="*/ 1636713 w 1706"/>
              <a:gd name="T9" fmla="*/ 71438 h 486"/>
              <a:gd name="T10" fmla="*/ 1612900 w 1706"/>
              <a:gd name="T11" fmla="*/ 95250 h 486"/>
              <a:gd name="T12" fmla="*/ 1612900 w 1706"/>
              <a:gd name="T13" fmla="*/ 168275 h 486"/>
              <a:gd name="T14" fmla="*/ 1589088 w 1706"/>
              <a:gd name="T15" fmla="*/ 265113 h 486"/>
              <a:gd name="T16" fmla="*/ 1516063 w 1706"/>
              <a:gd name="T17" fmla="*/ 336550 h 486"/>
              <a:gd name="T18" fmla="*/ 1384300 w 1706"/>
              <a:gd name="T19" fmla="*/ 396875 h 486"/>
              <a:gd name="T20" fmla="*/ 1287463 w 1706"/>
              <a:gd name="T21" fmla="*/ 409575 h 486"/>
              <a:gd name="T22" fmla="*/ 1192213 w 1706"/>
              <a:gd name="T23" fmla="*/ 373063 h 486"/>
              <a:gd name="T24" fmla="*/ 1106488 w 1706"/>
              <a:gd name="T25" fmla="*/ 312738 h 486"/>
              <a:gd name="T26" fmla="*/ 1047750 w 1706"/>
              <a:gd name="T27" fmla="*/ 180975 h 486"/>
              <a:gd name="T28" fmla="*/ 1035050 w 1706"/>
              <a:gd name="T29" fmla="*/ 95250 h 486"/>
              <a:gd name="T30" fmla="*/ 1071563 w 1706"/>
              <a:gd name="T31" fmla="*/ 0 h 486"/>
              <a:gd name="T32" fmla="*/ 914400 w 1706"/>
              <a:gd name="T33" fmla="*/ 0 h 486"/>
              <a:gd name="T34" fmla="*/ 312738 w 1706"/>
              <a:gd name="T35" fmla="*/ 34925 h 486"/>
              <a:gd name="T36" fmla="*/ 95250 w 1706"/>
              <a:gd name="T37" fmla="*/ 95250 h 486"/>
              <a:gd name="T38" fmla="*/ 11113 w 1706"/>
              <a:gd name="T39" fmla="*/ 168275 h 486"/>
              <a:gd name="T40" fmla="*/ 0 w 1706"/>
              <a:gd name="T41" fmla="*/ 204788 h 486"/>
              <a:gd name="T42" fmla="*/ 36513 w 1706"/>
              <a:gd name="T43" fmla="*/ 288925 h 486"/>
              <a:gd name="T44" fmla="*/ 180975 w 1706"/>
              <a:gd name="T45" fmla="*/ 409575 h 486"/>
              <a:gd name="T46" fmla="*/ 541338 w 1706"/>
              <a:gd name="T47" fmla="*/ 554038 h 486"/>
              <a:gd name="T48" fmla="*/ 1082675 w 1706"/>
              <a:gd name="T49" fmla="*/ 700088 h 486"/>
              <a:gd name="T50" fmla="*/ 1576388 w 1706"/>
              <a:gd name="T51" fmla="*/ 760413 h 486"/>
              <a:gd name="T52" fmla="*/ 2143125 w 1706"/>
              <a:gd name="T53" fmla="*/ 760413 h 486"/>
              <a:gd name="T54" fmla="*/ 2419350 w 1706"/>
              <a:gd name="T55" fmla="*/ 711200 h 486"/>
              <a:gd name="T56" fmla="*/ 2611438 w 1706"/>
              <a:gd name="T57" fmla="*/ 639763 h 486"/>
              <a:gd name="T58" fmla="*/ 2695575 w 1706"/>
              <a:gd name="T59" fmla="*/ 542925 h 486"/>
              <a:gd name="T60" fmla="*/ 2695575 w 1706"/>
              <a:gd name="T61" fmla="*/ 493713 h 486"/>
              <a:gd name="T62" fmla="*/ 2636838 w 1706"/>
              <a:gd name="T63" fmla="*/ 554038 h 486"/>
              <a:gd name="T64" fmla="*/ 2540000 w 1706"/>
              <a:gd name="T65" fmla="*/ 627063 h 486"/>
              <a:gd name="T66" fmla="*/ 2227263 w 1706"/>
              <a:gd name="T67" fmla="*/ 700088 h 486"/>
              <a:gd name="T68" fmla="*/ 1841500 w 1706"/>
              <a:gd name="T69" fmla="*/ 723900 h 486"/>
              <a:gd name="T70" fmla="*/ 1336675 w 1706"/>
              <a:gd name="T71" fmla="*/ 687388 h 486"/>
              <a:gd name="T72" fmla="*/ 914400 w 1706"/>
              <a:gd name="T73" fmla="*/ 614363 h 486"/>
              <a:gd name="T74" fmla="*/ 493713 w 1706"/>
              <a:gd name="T75" fmla="*/ 493713 h 486"/>
              <a:gd name="T76" fmla="*/ 168275 w 1706"/>
              <a:gd name="T77" fmla="*/ 336550 h 486"/>
              <a:gd name="T78" fmla="*/ 60325 w 1706"/>
              <a:gd name="T79" fmla="*/ 228600 h 486"/>
              <a:gd name="T80" fmla="*/ 47625 w 1706"/>
              <a:gd name="T81" fmla="*/ 192088 h 486"/>
              <a:gd name="T82" fmla="*/ 84138 w 1706"/>
              <a:gd name="T83" fmla="*/ 155575 h 486"/>
              <a:gd name="T84" fmla="*/ 215900 w 1706"/>
              <a:gd name="T85" fmla="*/ 107950 h 486"/>
              <a:gd name="T86" fmla="*/ 528638 w 1706"/>
              <a:gd name="T87" fmla="*/ 60325 h 486"/>
              <a:gd name="T88" fmla="*/ 1035050 w 1706"/>
              <a:gd name="T89" fmla="*/ 47625 h 486"/>
              <a:gd name="T90" fmla="*/ 1011238 w 1706"/>
              <a:gd name="T91" fmla="*/ 11113 h 486"/>
              <a:gd name="T92" fmla="*/ 987425 w 1706"/>
              <a:gd name="T93" fmla="*/ 120650 h 486"/>
              <a:gd name="T94" fmla="*/ 1011238 w 1706"/>
              <a:gd name="T95" fmla="*/ 241300 h 486"/>
              <a:gd name="T96" fmla="*/ 1071563 w 1706"/>
              <a:gd name="T97" fmla="*/ 336550 h 486"/>
              <a:gd name="T98" fmla="*/ 1166813 w 1706"/>
              <a:gd name="T99" fmla="*/ 409575 h 486"/>
              <a:gd name="T100" fmla="*/ 1287463 w 1706"/>
              <a:gd name="T101" fmla="*/ 457200 h 486"/>
              <a:gd name="T102" fmla="*/ 1395413 w 1706"/>
              <a:gd name="T103" fmla="*/ 446088 h 486"/>
              <a:gd name="T104" fmla="*/ 1504950 w 1706"/>
              <a:gd name="T105" fmla="*/ 409575 h 486"/>
              <a:gd name="T106" fmla="*/ 1589088 w 1706"/>
              <a:gd name="T107" fmla="*/ 336550 h 486"/>
              <a:gd name="T108" fmla="*/ 1649413 w 1706"/>
              <a:gd name="T109" fmla="*/ 228600 h 486"/>
              <a:gd name="T110" fmla="*/ 1660525 w 1706"/>
              <a:gd name="T111" fmla="*/ 131763 h 486"/>
              <a:gd name="T112" fmla="*/ 1636713 w 1706"/>
              <a:gd name="T113" fmla="*/ 95250 h 486"/>
              <a:gd name="T114" fmla="*/ 1985963 w 1706"/>
              <a:gd name="T115" fmla="*/ 204788 h 486"/>
              <a:gd name="T116" fmla="*/ 2455863 w 1706"/>
              <a:gd name="T117" fmla="*/ 361950 h 486"/>
              <a:gd name="T118" fmla="*/ 2636838 w 1706"/>
              <a:gd name="T119" fmla="*/ 469900 h 486"/>
              <a:gd name="T120" fmla="*/ 2660650 w 1706"/>
              <a:gd name="T121" fmla="*/ 493713 h 486"/>
              <a:gd name="T122" fmla="*/ 2684463 w 1706"/>
              <a:gd name="T123" fmla="*/ 493713 h 48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06" h="486">
                <a:moveTo>
                  <a:pt x="1691" y="311"/>
                </a:moveTo>
                <a:lnTo>
                  <a:pt x="1706" y="319"/>
                </a:lnTo>
                <a:lnTo>
                  <a:pt x="1706" y="311"/>
                </a:lnTo>
                <a:lnTo>
                  <a:pt x="1698" y="288"/>
                </a:lnTo>
                <a:lnTo>
                  <a:pt x="1661" y="258"/>
                </a:lnTo>
                <a:lnTo>
                  <a:pt x="1615" y="228"/>
                </a:lnTo>
                <a:lnTo>
                  <a:pt x="1554" y="197"/>
                </a:lnTo>
                <a:lnTo>
                  <a:pt x="1441" y="152"/>
                </a:lnTo>
                <a:lnTo>
                  <a:pt x="1304" y="114"/>
                </a:lnTo>
                <a:lnTo>
                  <a:pt x="1031" y="45"/>
                </a:lnTo>
                <a:lnTo>
                  <a:pt x="1016" y="38"/>
                </a:lnTo>
                <a:lnTo>
                  <a:pt x="1016" y="60"/>
                </a:lnTo>
                <a:lnTo>
                  <a:pt x="1016" y="83"/>
                </a:lnTo>
                <a:lnTo>
                  <a:pt x="1016" y="106"/>
                </a:lnTo>
                <a:lnTo>
                  <a:pt x="1008" y="136"/>
                </a:lnTo>
                <a:lnTo>
                  <a:pt x="1001" y="167"/>
                </a:lnTo>
                <a:lnTo>
                  <a:pt x="978" y="190"/>
                </a:lnTo>
                <a:lnTo>
                  <a:pt x="955" y="212"/>
                </a:lnTo>
                <a:lnTo>
                  <a:pt x="902" y="243"/>
                </a:lnTo>
                <a:lnTo>
                  <a:pt x="872" y="250"/>
                </a:lnTo>
                <a:lnTo>
                  <a:pt x="842" y="258"/>
                </a:lnTo>
                <a:lnTo>
                  <a:pt x="811" y="258"/>
                </a:lnTo>
                <a:lnTo>
                  <a:pt x="781" y="250"/>
                </a:lnTo>
                <a:lnTo>
                  <a:pt x="751" y="235"/>
                </a:lnTo>
                <a:lnTo>
                  <a:pt x="720" y="220"/>
                </a:lnTo>
                <a:lnTo>
                  <a:pt x="697" y="197"/>
                </a:lnTo>
                <a:lnTo>
                  <a:pt x="667" y="144"/>
                </a:lnTo>
                <a:lnTo>
                  <a:pt x="660" y="114"/>
                </a:lnTo>
                <a:lnTo>
                  <a:pt x="652" y="76"/>
                </a:lnTo>
                <a:lnTo>
                  <a:pt x="652" y="60"/>
                </a:lnTo>
                <a:lnTo>
                  <a:pt x="667" y="22"/>
                </a:lnTo>
                <a:lnTo>
                  <a:pt x="675" y="0"/>
                </a:lnTo>
                <a:lnTo>
                  <a:pt x="652" y="0"/>
                </a:lnTo>
                <a:lnTo>
                  <a:pt x="576" y="0"/>
                </a:lnTo>
                <a:lnTo>
                  <a:pt x="371" y="7"/>
                </a:lnTo>
                <a:lnTo>
                  <a:pt x="197" y="22"/>
                </a:lnTo>
                <a:lnTo>
                  <a:pt x="121" y="38"/>
                </a:lnTo>
                <a:lnTo>
                  <a:pt x="60" y="60"/>
                </a:lnTo>
                <a:lnTo>
                  <a:pt x="23" y="83"/>
                </a:lnTo>
                <a:lnTo>
                  <a:pt x="7" y="106"/>
                </a:lnTo>
                <a:lnTo>
                  <a:pt x="0" y="121"/>
                </a:lnTo>
                <a:lnTo>
                  <a:pt x="0" y="129"/>
                </a:lnTo>
                <a:lnTo>
                  <a:pt x="7" y="159"/>
                </a:lnTo>
                <a:lnTo>
                  <a:pt x="23" y="182"/>
                </a:lnTo>
                <a:lnTo>
                  <a:pt x="53" y="212"/>
                </a:lnTo>
                <a:lnTo>
                  <a:pt x="114" y="258"/>
                </a:lnTo>
                <a:lnTo>
                  <a:pt x="197" y="296"/>
                </a:lnTo>
                <a:lnTo>
                  <a:pt x="341" y="349"/>
                </a:lnTo>
                <a:lnTo>
                  <a:pt x="508" y="403"/>
                </a:lnTo>
                <a:lnTo>
                  <a:pt x="682" y="441"/>
                </a:lnTo>
                <a:lnTo>
                  <a:pt x="842" y="463"/>
                </a:lnTo>
                <a:lnTo>
                  <a:pt x="993" y="479"/>
                </a:lnTo>
                <a:lnTo>
                  <a:pt x="1160" y="486"/>
                </a:lnTo>
                <a:lnTo>
                  <a:pt x="1350" y="479"/>
                </a:lnTo>
                <a:lnTo>
                  <a:pt x="1441" y="463"/>
                </a:lnTo>
                <a:lnTo>
                  <a:pt x="1524" y="448"/>
                </a:lnTo>
                <a:lnTo>
                  <a:pt x="1592" y="425"/>
                </a:lnTo>
                <a:lnTo>
                  <a:pt x="1645" y="403"/>
                </a:lnTo>
                <a:lnTo>
                  <a:pt x="1691" y="365"/>
                </a:lnTo>
                <a:lnTo>
                  <a:pt x="1698" y="342"/>
                </a:lnTo>
                <a:lnTo>
                  <a:pt x="1706" y="319"/>
                </a:lnTo>
                <a:lnTo>
                  <a:pt x="1698" y="311"/>
                </a:lnTo>
                <a:lnTo>
                  <a:pt x="1676" y="311"/>
                </a:lnTo>
                <a:lnTo>
                  <a:pt x="1661" y="349"/>
                </a:lnTo>
                <a:lnTo>
                  <a:pt x="1638" y="372"/>
                </a:lnTo>
                <a:lnTo>
                  <a:pt x="1600" y="395"/>
                </a:lnTo>
                <a:lnTo>
                  <a:pt x="1509" y="418"/>
                </a:lnTo>
                <a:lnTo>
                  <a:pt x="1403" y="441"/>
                </a:lnTo>
                <a:lnTo>
                  <a:pt x="1289" y="448"/>
                </a:lnTo>
                <a:lnTo>
                  <a:pt x="1160" y="456"/>
                </a:lnTo>
                <a:lnTo>
                  <a:pt x="993" y="448"/>
                </a:lnTo>
                <a:lnTo>
                  <a:pt x="842" y="433"/>
                </a:lnTo>
                <a:lnTo>
                  <a:pt x="713" y="418"/>
                </a:lnTo>
                <a:lnTo>
                  <a:pt x="576" y="387"/>
                </a:lnTo>
                <a:lnTo>
                  <a:pt x="440" y="349"/>
                </a:lnTo>
                <a:lnTo>
                  <a:pt x="311" y="311"/>
                </a:lnTo>
                <a:lnTo>
                  <a:pt x="197" y="266"/>
                </a:lnTo>
                <a:lnTo>
                  <a:pt x="106" y="212"/>
                </a:lnTo>
                <a:lnTo>
                  <a:pt x="53" y="167"/>
                </a:lnTo>
                <a:lnTo>
                  <a:pt x="38" y="144"/>
                </a:lnTo>
                <a:lnTo>
                  <a:pt x="30" y="129"/>
                </a:lnTo>
                <a:lnTo>
                  <a:pt x="30" y="121"/>
                </a:lnTo>
                <a:lnTo>
                  <a:pt x="30" y="114"/>
                </a:lnTo>
                <a:lnTo>
                  <a:pt x="53" y="98"/>
                </a:lnTo>
                <a:lnTo>
                  <a:pt x="83" y="83"/>
                </a:lnTo>
                <a:lnTo>
                  <a:pt x="136" y="68"/>
                </a:lnTo>
                <a:lnTo>
                  <a:pt x="227" y="53"/>
                </a:lnTo>
                <a:lnTo>
                  <a:pt x="333" y="38"/>
                </a:lnTo>
                <a:lnTo>
                  <a:pt x="576" y="30"/>
                </a:lnTo>
                <a:lnTo>
                  <a:pt x="652" y="30"/>
                </a:lnTo>
                <a:lnTo>
                  <a:pt x="652" y="15"/>
                </a:lnTo>
                <a:lnTo>
                  <a:pt x="637" y="7"/>
                </a:lnTo>
                <a:lnTo>
                  <a:pt x="622" y="53"/>
                </a:lnTo>
                <a:lnTo>
                  <a:pt x="622" y="76"/>
                </a:lnTo>
                <a:lnTo>
                  <a:pt x="629" y="114"/>
                </a:lnTo>
                <a:lnTo>
                  <a:pt x="637" y="152"/>
                </a:lnTo>
                <a:lnTo>
                  <a:pt x="652" y="190"/>
                </a:lnTo>
                <a:lnTo>
                  <a:pt x="675" y="212"/>
                </a:lnTo>
                <a:lnTo>
                  <a:pt x="705" y="243"/>
                </a:lnTo>
                <a:lnTo>
                  <a:pt x="735" y="258"/>
                </a:lnTo>
                <a:lnTo>
                  <a:pt x="773" y="273"/>
                </a:lnTo>
                <a:lnTo>
                  <a:pt x="811" y="288"/>
                </a:lnTo>
                <a:lnTo>
                  <a:pt x="842" y="288"/>
                </a:lnTo>
                <a:lnTo>
                  <a:pt x="879" y="281"/>
                </a:lnTo>
                <a:lnTo>
                  <a:pt x="910" y="273"/>
                </a:lnTo>
                <a:lnTo>
                  <a:pt x="948" y="258"/>
                </a:lnTo>
                <a:lnTo>
                  <a:pt x="978" y="235"/>
                </a:lnTo>
                <a:lnTo>
                  <a:pt x="1001" y="212"/>
                </a:lnTo>
                <a:lnTo>
                  <a:pt x="1024" y="182"/>
                </a:lnTo>
                <a:lnTo>
                  <a:pt x="1039" y="144"/>
                </a:lnTo>
                <a:lnTo>
                  <a:pt x="1046" y="106"/>
                </a:lnTo>
                <a:lnTo>
                  <a:pt x="1046" y="83"/>
                </a:lnTo>
                <a:lnTo>
                  <a:pt x="1046" y="53"/>
                </a:lnTo>
                <a:lnTo>
                  <a:pt x="1031" y="60"/>
                </a:lnTo>
                <a:lnTo>
                  <a:pt x="1031" y="76"/>
                </a:lnTo>
                <a:lnTo>
                  <a:pt x="1251" y="129"/>
                </a:lnTo>
                <a:lnTo>
                  <a:pt x="1456" y="190"/>
                </a:lnTo>
                <a:lnTo>
                  <a:pt x="1547" y="228"/>
                </a:lnTo>
                <a:lnTo>
                  <a:pt x="1615" y="266"/>
                </a:lnTo>
                <a:lnTo>
                  <a:pt x="1661" y="296"/>
                </a:lnTo>
                <a:lnTo>
                  <a:pt x="1668" y="304"/>
                </a:lnTo>
                <a:lnTo>
                  <a:pt x="1676" y="311"/>
                </a:lnTo>
                <a:lnTo>
                  <a:pt x="1683" y="311"/>
                </a:lnTo>
                <a:lnTo>
                  <a:pt x="1691" y="311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46" name="Freeform 42"/>
          <p:cNvSpPr>
            <a:spLocks/>
          </p:cNvSpPr>
          <p:nvPr/>
        </p:nvSpPr>
        <p:spPr bwMode="auto">
          <a:xfrm>
            <a:off x="4044950" y="4830763"/>
            <a:ext cx="625475" cy="409575"/>
          </a:xfrm>
          <a:custGeom>
            <a:avLst/>
            <a:gdLst>
              <a:gd name="T0" fmla="*/ 276225 w 394"/>
              <a:gd name="T1" fmla="*/ 409575 h 258"/>
              <a:gd name="T2" fmla="*/ 336550 w 394"/>
              <a:gd name="T3" fmla="*/ 409575 h 258"/>
              <a:gd name="T4" fmla="*/ 396875 w 394"/>
              <a:gd name="T5" fmla="*/ 398463 h 258"/>
              <a:gd name="T6" fmla="*/ 457200 w 394"/>
              <a:gd name="T7" fmla="*/ 373063 h 258"/>
              <a:gd name="T8" fmla="*/ 504825 w 394"/>
              <a:gd name="T9" fmla="*/ 349250 h 258"/>
              <a:gd name="T10" fmla="*/ 554038 w 394"/>
              <a:gd name="T11" fmla="*/ 301625 h 258"/>
              <a:gd name="T12" fmla="*/ 588963 w 394"/>
              <a:gd name="T13" fmla="*/ 252413 h 258"/>
              <a:gd name="T14" fmla="*/ 614363 w 394"/>
              <a:gd name="T15" fmla="*/ 204788 h 258"/>
              <a:gd name="T16" fmla="*/ 625475 w 394"/>
              <a:gd name="T17" fmla="*/ 144463 h 258"/>
              <a:gd name="T18" fmla="*/ 625475 w 394"/>
              <a:gd name="T19" fmla="*/ 71438 h 258"/>
              <a:gd name="T20" fmla="*/ 312738 w 394"/>
              <a:gd name="T21" fmla="*/ 11113 h 258"/>
              <a:gd name="T22" fmla="*/ 23813 w 394"/>
              <a:gd name="T23" fmla="*/ 0 h 258"/>
              <a:gd name="T24" fmla="*/ 0 w 394"/>
              <a:gd name="T25" fmla="*/ 60325 h 258"/>
              <a:gd name="T26" fmla="*/ 0 w 394"/>
              <a:gd name="T27" fmla="*/ 131763 h 258"/>
              <a:gd name="T28" fmla="*/ 11113 w 394"/>
              <a:gd name="T29" fmla="*/ 180975 h 258"/>
              <a:gd name="T30" fmla="*/ 36513 w 394"/>
              <a:gd name="T31" fmla="*/ 241300 h 258"/>
              <a:gd name="T32" fmla="*/ 71438 w 394"/>
              <a:gd name="T33" fmla="*/ 288925 h 258"/>
              <a:gd name="T34" fmla="*/ 107950 w 394"/>
              <a:gd name="T35" fmla="*/ 325438 h 258"/>
              <a:gd name="T36" fmla="*/ 155575 w 394"/>
              <a:gd name="T37" fmla="*/ 361950 h 258"/>
              <a:gd name="T38" fmla="*/ 215900 w 394"/>
              <a:gd name="T39" fmla="*/ 385763 h 258"/>
              <a:gd name="T40" fmla="*/ 265113 w 394"/>
              <a:gd name="T41" fmla="*/ 409575 h 258"/>
              <a:gd name="T42" fmla="*/ 276225 w 394"/>
              <a:gd name="T43" fmla="*/ 409575 h 25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394" h="258">
                <a:moveTo>
                  <a:pt x="174" y="258"/>
                </a:moveTo>
                <a:lnTo>
                  <a:pt x="212" y="258"/>
                </a:lnTo>
                <a:lnTo>
                  <a:pt x="250" y="251"/>
                </a:lnTo>
                <a:lnTo>
                  <a:pt x="288" y="235"/>
                </a:lnTo>
                <a:lnTo>
                  <a:pt x="318" y="220"/>
                </a:lnTo>
                <a:lnTo>
                  <a:pt x="349" y="190"/>
                </a:lnTo>
                <a:lnTo>
                  <a:pt x="371" y="159"/>
                </a:lnTo>
                <a:lnTo>
                  <a:pt x="387" y="129"/>
                </a:lnTo>
                <a:lnTo>
                  <a:pt x="394" y="91"/>
                </a:lnTo>
                <a:lnTo>
                  <a:pt x="394" y="45"/>
                </a:lnTo>
                <a:lnTo>
                  <a:pt x="197" y="7"/>
                </a:lnTo>
                <a:lnTo>
                  <a:pt x="15" y="0"/>
                </a:lnTo>
                <a:lnTo>
                  <a:pt x="0" y="38"/>
                </a:lnTo>
                <a:lnTo>
                  <a:pt x="0" y="83"/>
                </a:lnTo>
                <a:lnTo>
                  <a:pt x="7" y="114"/>
                </a:lnTo>
                <a:lnTo>
                  <a:pt x="23" y="152"/>
                </a:lnTo>
                <a:lnTo>
                  <a:pt x="45" y="182"/>
                </a:lnTo>
                <a:lnTo>
                  <a:pt x="68" y="205"/>
                </a:lnTo>
                <a:lnTo>
                  <a:pt x="98" y="228"/>
                </a:lnTo>
                <a:lnTo>
                  <a:pt x="136" y="243"/>
                </a:lnTo>
                <a:lnTo>
                  <a:pt x="167" y="258"/>
                </a:lnTo>
                <a:lnTo>
                  <a:pt x="174" y="258"/>
                </a:lnTo>
                <a:close/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47" name="Freeform 43"/>
          <p:cNvSpPr>
            <a:spLocks/>
          </p:cNvSpPr>
          <p:nvPr/>
        </p:nvSpPr>
        <p:spPr bwMode="auto">
          <a:xfrm>
            <a:off x="4032250" y="4818063"/>
            <a:ext cx="650875" cy="434975"/>
          </a:xfrm>
          <a:custGeom>
            <a:avLst/>
            <a:gdLst>
              <a:gd name="T0" fmla="*/ 288925 w 410"/>
              <a:gd name="T1" fmla="*/ 422275 h 274"/>
              <a:gd name="T2" fmla="*/ 288925 w 410"/>
              <a:gd name="T3" fmla="*/ 434975 h 274"/>
              <a:gd name="T4" fmla="*/ 338138 w 410"/>
              <a:gd name="T5" fmla="*/ 434975 h 274"/>
              <a:gd name="T6" fmla="*/ 385763 w 410"/>
              <a:gd name="T7" fmla="*/ 422275 h 274"/>
              <a:gd name="T8" fmla="*/ 446088 w 410"/>
              <a:gd name="T9" fmla="*/ 411163 h 274"/>
              <a:gd name="T10" fmla="*/ 493713 w 410"/>
              <a:gd name="T11" fmla="*/ 385763 h 274"/>
              <a:gd name="T12" fmla="*/ 541338 w 410"/>
              <a:gd name="T13" fmla="*/ 350838 h 274"/>
              <a:gd name="T14" fmla="*/ 577850 w 410"/>
              <a:gd name="T15" fmla="*/ 314325 h 274"/>
              <a:gd name="T16" fmla="*/ 614363 w 410"/>
              <a:gd name="T17" fmla="*/ 265113 h 274"/>
              <a:gd name="T18" fmla="*/ 638175 w 410"/>
              <a:gd name="T19" fmla="*/ 217488 h 274"/>
              <a:gd name="T20" fmla="*/ 650875 w 410"/>
              <a:gd name="T21" fmla="*/ 157163 h 274"/>
              <a:gd name="T22" fmla="*/ 650875 w 410"/>
              <a:gd name="T23" fmla="*/ 120650 h 274"/>
              <a:gd name="T24" fmla="*/ 650875 w 410"/>
              <a:gd name="T25" fmla="*/ 84138 h 274"/>
              <a:gd name="T26" fmla="*/ 650875 w 410"/>
              <a:gd name="T27" fmla="*/ 73025 h 274"/>
              <a:gd name="T28" fmla="*/ 638175 w 410"/>
              <a:gd name="T29" fmla="*/ 73025 h 274"/>
              <a:gd name="T30" fmla="*/ 325438 w 410"/>
              <a:gd name="T31" fmla="*/ 12700 h 274"/>
              <a:gd name="T32" fmla="*/ 36513 w 410"/>
              <a:gd name="T33" fmla="*/ 0 h 274"/>
              <a:gd name="T34" fmla="*/ 23813 w 410"/>
              <a:gd name="T35" fmla="*/ 0 h 274"/>
              <a:gd name="T36" fmla="*/ 23813 w 410"/>
              <a:gd name="T37" fmla="*/ 12700 h 274"/>
              <a:gd name="T38" fmla="*/ 0 w 410"/>
              <a:gd name="T39" fmla="*/ 73025 h 274"/>
              <a:gd name="T40" fmla="*/ 0 w 410"/>
              <a:gd name="T41" fmla="*/ 109538 h 274"/>
              <a:gd name="T42" fmla="*/ 12700 w 410"/>
              <a:gd name="T43" fmla="*/ 169863 h 274"/>
              <a:gd name="T44" fmla="*/ 23813 w 410"/>
              <a:gd name="T45" fmla="*/ 230188 h 274"/>
              <a:gd name="T46" fmla="*/ 49213 w 410"/>
              <a:gd name="T47" fmla="*/ 277813 h 274"/>
              <a:gd name="T48" fmla="*/ 84138 w 410"/>
              <a:gd name="T49" fmla="*/ 325438 h 274"/>
              <a:gd name="T50" fmla="*/ 133350 w 410"/>
              <a:gd name="T51" fmla="*/ 361950 h 274"/>
              <a:gd name="T52" fmla="*/ 180975 w 410"/>
              <a:gd name="T53" fmla="*/ 398463 h 274"/>
              <a:gd name="T54" fmla="*/ 228600 w 410"/>
              <a:gd name="T55" fmla="*/ 411163 h 274"/>
              <a:gd name="T56" fmla="*/ 288925 w 410"/>
              <a:gd name="T57" fmla="*/ 434975 h 274"/>
              <a:gd name="T58" fmla="*/ 288925 w 410"/>
              <a:gd name="T59" fmla="*/ 434975 h 274"/>
              <a:gd name="T60" fmla="*/ 288925 w 410"/>
              <a:gd name="T61" fmla="*/ 411163 h 274"/>
              <a:gd name="T62" fmla="*/ 241300 w 410"/>
              <a:gd name="T63" fmla="*/ 398463 h 274"/>
              <a:gd name="T64" fmla="*/ 180975 w 410"/>
              <a:gd name="T65" fmla="*/ 374650 h 274"/>
              <a:gd name="T66" fmla="*/ 144463 w 410"/>
              <a:gd name="T67" fmla="*/ 338138 h 274"/>
              <a:gd name="T68" fmla="*/ 107950 w 410"/>
              <a:gd name="T69" fmla="*/ 301625 h 274"/>
              <a:gd name="T70" fmla="*/ 73025 w 410"/>
              <a:gd name="T71" fmla="*/ 265113 h 274"/>
              <a:gd name="T72" fmla="*/ 49213 w 410"/>
              <a:gd name="T73" fmla="*/ 217488 h 274"/>
              <a:gd name="T74" fmla="*/ 36513 w 410"/>
              <a:gd name="T75" fmla="*/ 169863 h 274"/>
              <a:gd name="T76" fmla="*/ 23813 w 410"/>
              <a:gd name="T77" fmla="*/ 109538 h 274"/>
              <a:gd name="T78" fmla="*/ 23813 w 410"/>
              <a:gd name="T79" fmla="*/ 84138 h 274"/>
              <a:gd name="T80" fmla="*/ 49213 w 410"/>
              <a:gd name="T81" fmla="*/ 12700 h 274"/>
              <a:gd name="T82" fmla="*/ 36513 w 410"/>
              <a:gd name="T83" fmla="*/ 12700 h 274"/>
              <a:gd name="T84" fmla="*/ 36513 w 410"/>
              <a:gd name="T85" fmla="*/ 23813 h 274"/>
              <a:gd name="T86" fmla="*/ 325438 w 410"/>
              <a:gd name="T87" fmla="*/ 36513 h 274"/>
              <a:gd name="T88" fmla="*/ 638175 w 410"/>
              <a:gd name="T89" fmla="*/ 96838 h 274"/>
              <a:gd name="T90" fmla="*/ 638175 w 410"/>
              <a:gd name="T91" fmla="*/ 84138 h 274"/>
              <a:gd name="T92" fmla="*/ 627063 w 410"/>
              <a:gd name="T93" fmla="*/ 84138 h 274"/>
              <a:gd name="T94" fmla="*/ 627063 w 410"/>
              <a:gd name="T95" fmla="*/ 120650 h 274"/>
              <a:gd name="T96" fmla="*/ 627063 w 410"/>
              <a:gd name="T97" fmla="*/ 157163 h 274"/>
              <a:gd name="T98" fmla="*/ 614363 w 410"/>
              <a:gd name="T99" fmla="*/ 204788 h 274"/>
              <a:gd name="T100" fmla="*/ 590550 w 410"/>
              <a:gd name="T101" fmla="*/ 254000 h 274"/>
              <a:gd name="T102" fmla="*/ 566738 w 410"/>
              <a:gd name="T103" fmla="*/ 301625 h 274"/>
              <a:gd name="T104" fmla="*/ 530225 w 410"/>
              <a:gd name="T105" fmla="*/ 338138 h 274"/>
              <a:gd name="T106" fmla="*/ 482600 w 410"/>
              <a:gd name="T107" fmla="*/ 361950 h 274"/>
              <a:gd name="T108" fmla="*/ 433388 w 410"/>
              <a:gd name="T109" fmla="*/ 385763 h 274"/>
              <a:gd name="T110" fmla="*/ 385763 w 410"/>
              <a:gd name="T111" fmla="*/ 398463 h 274"/>
              <a:gd name="T112" fmla="*/ 338138 w 410"/>
              <a:gd name="T113" fmla="*/ 411163 h 274"/>
              <a:gd name="T114" fmla="*/ 288925 w 410"/>
              <a:gd name="T115" fmla="*/ 411163 h 274"/>
              <a:gd name="T116" fmla="*/ 288925 w 410"/>
              <a:gd name="T117" fmla="*/ 411163 h 274"/>
              <a:gd name="T118" fmla="*/ 288925 w 410"/>
              <a:gd name="T119" fmla="*/ 422275 h 274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410" h="274">
                <a:moveTo>
                  <a:pt x="182" y="266"/>
                </a:moveTo>
                <a:lnTo>
                  <a:pt x="182" y="274"/>
                </a:lnTo>
                <a:lnTo>
                  <a:pt x="213" y="274"/>
                </a:lnTo>
                <a:lnTo>
                  <a:pt x="243" y="266"/>
                </a:lnTo>
                <a:lnTo>
                  <a:pt x="281" y="259"/>
                </a:lnTo>
                <a:lnTo>
                  <a:pt x="311" y="243"/>
                </a:lnTo>
                <a:lnTo>
                  <a:pt x="341" y="221"/>
                </a:lnTo>
                <a:lnTo>
                  <a:pt x="364" y="198"/>
                </a:lnTo>
                <a:lnTo>
                  <a:pt x="387" y="167"/>
                </a:lnTo>
                <a:lnTo>
                  <a:pt x="402" y="137"/>
                </a:lnTo>
                <a:lnTo>
                  <a:pt x="410" y="99"/>
                </a:lnTo>
                <a:lnTo>
                  <a:pt x="410" y="76"/>
                </a:lnTo>
                <a:lnTo>
                  <a:pt x="410" y="53"/>
                </a:lnTo>
                <a:lnTo>
                  <a:pt x="410" y="46"/>
                </a:lnTo>
                <a:lnTo>
                  <a:pt x="402" y="46"/>
                </a:lnTo>
                <a:lnTo>
                  <a:pt x="205" y="8"/>
                </a:lnTo>
                <a:lnTo>
                  <a:pt x="23" y="0"/>
                </a:lnTo>
                <a:lnTo>
                  <a:pt x="15" y="0"/>
                </a:lnTo>
                <a:lnTo>
                  <a:pt x="15" y="8"/>
                </a:lnTo>
                <a:lnTo>
                  <a:pt x="0" y="46"/>
                </a:lnTo>
                <a:lnTo>
                  <a:pt x="0" y="69"/>
                </a:lnTo>
                <a:lnTo>
                  <a:pt x="8" y="107"/>
                </a:lnTo>
                <a:lnTo>
                  <a:pt x="15" y="145"/>
                </a:lnTo>
                <a:lnTo>
                  <a:pt x="31" y="175"/>
                </a:lnTo>
                <a:lnTo>
                  <a:pt x="53" y="205"/>
                </a:lnTo>
                <a:lnTo>
                  <a:pt x="84" y="228"/>
                </a:lnTo>
                <a:lnTo>
                  <a:pt x="114" y="251"/>
                </a:lnTo>
                <a:lnTo>
                  <a:pt x="144" y="259"/>
                </a:lnTo>
                <a:lnTo>
                  <a:pt x="182" y="274"/>
                </a:lnTo>
                <a:lnTo>
                  <a:pt x="182" y="259"/>
                </a:lnTo>
                <a:lnTo>
                  <a:pt x="152" y="251"/>
                </a:lnTo>
                <a:lnTo>
                  <a:pt x="114" y="236"/>
                </a:lnTo>
                <a:lnTo>
                  <a:pt x="91" y="213"/>
                </a:lnTo>
                <a:lnTo>
                  <a:pt x="68" y="190"/>
                </a:lnTo>
                <a:lnTo>
                  <a:pt x="46" y="167"/>
                </a:lnTo>
                <a:lnTo>
                  <a:pt x="31" y="137"/>
                </a:lnTo>
                <a:lnTo>
                  <a:pt x="23" y="107"/>
                </a:lnTo>
                <a:lnTo>
                  <a:pt x="15" y="69"/>
                </a:lnTo>
                <a:lnTo>
                  <a:pt x="15" y="53"/>
                </a:lnTo>
                <a:lnTo>
                  <a:pt x="31" y="8"/>
                </a:lnTo>
                <a:lnTo>
                  <a:pt x="23" y="8"/>
                </a:lnTo>
                <a:lnTo>
                  <a:pt x="23" y="15"/>
                </a:lnTo>
                <a:lnTo>
                  <a:pt x="205" y="23"/>
                </a:lnTo>
                <a:lnTo>
                  <a:pt x="402" y="61"/>
                </a:lnTo>
                <a:lnTo>
                  <a:pt x="402" y="53"/>
                </a:lnTo>
                <a:lnTo>
                  <a:pt x="395" y="53"/>
                </a:lnTo>
                <a:lnTo>
                  <a:pt x="395" y="76"/>
                </a:lnTo>
                <a:lnTo>
                  <a:pt x="395" y="99"/>
                </a:lnTo>
                <a:lnTo>
                  <a:pt x="387" y="129"/>
                </a:lnTo>
                <a:lnTo>
                  <a:pt x="372" y="160"/>
                </a:lnTo>
                <a:lnTo>
                  <a:pt x="357" y="190"/>
                </a:lnTo>
                <a:lnTo>
                  <a:pt x="334" y="213"/>
                </a:lnTo>
                <a:lnTo>
                  <a:pt x="304" y="228"/>
                </a:lnTo>
                <a:lnTo>
                  <a:pt x="273" y="243"/>
                </a:lnTo>
                <a:lnTo>
                  <a:pt x="243" y="251"/>
                </a:lnTo>
                <a:lnTo>
                  <a:pt x="213" y="259"/>
                </a:lnTo>
                <a:lnTo>
                  <a:pt x="182" y="259"/>
                </a:lnTo>
                <a:lnTo>
                  <a:pt x="182" y="266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48" name="Freeform 44"/>
          <p:cNvSpPr>
            <a:spLocks/>
          </p:cNvSpPr>
          <p:nvPr/>
        </p:nvSpPr>
        <p:spPr bwMode="auto">
          <a:xfrm>
            <a:off x="1770063" y="4443413"/>
            <a:ext cx="239712" cy="217487"/>
          </a:xfrm>
          <a:custGeom>
            <a:avLst/>
            <a:gdLst>
              <a:gd name="T0" fmla="*/ 119062 w 151"/>
              <a:gd name="T1" fmla="*/ 0 h 137"/>
              <a:gd name="T2" fmla="*/ 71437 w 151"/>
              <a:gd name="T3" fmla="*/ 0 h 137"/>
              <a:gd name="T4" fmla="*/ 34925 w 151"/>
              <a:gd name="T5" fmla="*/ 25400 h 137"/>
              <a:gd name="T6" fmla="*/ 11112 w 151"/>
              <a:gd name="T7" fmla="*/ 60325 h 137"/>
              <a:gd name="T8" fmla="*/ 0 w 151"/>
              <a:gd name="T9" fmla="*/ 109537 h 137"/>
              <a:gd name="T10" fmla="*/ 11112 w 151"/>
              <a:gd name="T11" fmla="*/ 146050 h 137"/>
              <a:gd name="T12" fmla="*/ 34925 w 151"/>
              <a:gd name="T13" fmla="*/ 182562 h 137"/>
              <a:gd name="T14" fmla="*/ 71437 w 151"/>
              <a:gd name="T15" fmla="*/ 206375 h 137"/>
              <a:gd name="T16" fmla="*/ 119062 w 151"/>
              <a:gd name="T17" fmla="*/ 217487 h 137"/>
              <a:gd name="T18" fmla="*/ 168275 w 151"/>
              <a:gd name="T19" fmla="*/ 206375 h 137"/>
              <a:gd name="T20" fmla="*/ 203200 w 151"/>
              <a:gd name="T21" fmla="*/ 182562 h 137"/>
              <a:gd name="T22" fmla="*/ 228600 w 151"/>
              <a:gd name="T23" fmla="*/ 146050 h 137"/>
              <a:gd name="T24" fmla="*/ 239712 w 151"/>
              <a:gd name="T25" fmla="*/ 109537 h 137"/>
              <a:gd name="T26" fmla="*/ 228600 w 151"/>
              <a:gd name="T27" fmla="*/ 60325 h 137"/>
              <a:gd name="T28" fmla="*/ 203200 w 151"/>
              <a:gd name="T29" fmla="*/ 25400 h 137"/>
              <a:gd name="T30" fmla="*/ 168275 w 151"/>
              <a:gd name="T31" fmla="*/ 0 h 137"/>
              <a:gd name="T32" fmla="*/ 131762 w 151"/>
              <a:gd name="T33" fmla="*/ 0 h 137"/>
              <a:gd name="T34" fmla="*/ 119062 w 151"/>
              <a:gd name="T35" fmla="*/ 0 h 13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51" h="137">
                <a:moveTo>
                  <a:pt x="75" y="0"/>
                </a:moveTo>
                <a:lnTo>
                  <a:pt x="45" y="0"/>
                </a:lnTo>
                <a:lnTo>
                  <a:pt x="22" y="16"/>
                </a:lnTo>
                <a:lnTo>
                  <a:pt x="7" y="38"/>
                </a:lnTo>
                <a:lnTo>
                  <a:pt x="0" y="69"/>
                </a:lnTo>
                <a:lnTo>
                  <a:pt x="7" y="92"/>
                </a:lnTo>
                <a:lnTo>
                  <a:pt x="22" y="115"/>
                </a:lnTo>
                <a:lnTo>
                  <a:pt x="45" y="130"/>
                </a:lnTo>
                <a:lnTo>
                  <a:pt x="75" y="137"/>
                </a:lnTo>
                <a:lnTo>
                  <a:pt x="106" y="130"/>
                </a:lnTo>
                <a:lnTo>
                  <a:pt x="128" y="115"/>
                </a:lnTo>
                <a:lnTo>
                  <a:pt x="144" y="92"/>
                </a:lnTo>
                <a:lnTo>
                  <a:pt x="151" y="69"/>
                </a:lnTo>
                <a:lnTo>
                  <a:pt x="144" y="38"/>
                </a:lnTo>
                <a:lnTo>
                  <a:pt x="128" y="16"/>
                </a:lnTo>
                <a:lnTo>
                  <a:pt x="106" y="0"/>
                </a:lnTo>
                <a:lnTo>
                  <a:pt x="83" y="0"/>
                </a:lnTo>
                <a:lnTo>
                  <a:pt x="75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49" name="Freeform 45"/>
          <p:cNvSpPr>
            <a:spLocks/>
          </p:cNvSpPr>
          <p:nvPr/>
        </p:nvSpPr>
        <p:spPr bwMode="auto">
          <a:xfrm>
            <a:off x="1565275" y="2127250"/>
            <a:ext cx="1852613" cy="1230313"/>
          </a:xfrm>
          <a:custGeom>
            <a:avLst/>
            <a:gdLst>
              <a:gd name="T0" fmla="*/ 517525 w 1167"/>
              <a:gd name="T1" fmla="*/ 542925 h 775"/>
              <a:gd name="T2" fmla="*/ 252413 w 1167"/>
              <a:gd name="T3" fmla="*/ 844550 h 775"/>
              <a:gd name="T4" fmla="*/ 0 w 1167"/>
              <a:gd name="T5" fmla="*/ 1146175 h 775"/>
              <a:gd name="T6" fmla="*/ 179388 w 1167"/>
              <a:gd name="T7" fmla="*/ 1206500 h 775"/>
              <a:gd name="T8" fmla="*/ 252413 w 1167"/>
              <a:gd name="T9" fmla="*/ 1219200 h 775"/>
              <a:gd name="T10" fmla="*/ 323850 w 1167"/>
              <a:gd name="T11" fmla="*/ 1230313 h 775"/>
              <a:gd name="T12" fmla="*/ 384175 w 1167"/>
              <a:gd name="T13" fmla="*/ 1219200 h 775"/>
              <a:gd name="T14" fmla="*/ 444500 w 1167"/>
              <a:gd name="T15" fmla="*/ 1193800 h 775"/>
              <a:gd name="T16" fmla="*/ 504825 w 1167"/>
              <a:gd name="T17" fmla="*/ 1146175 h 775"/>
              <a:gd name="T18" fmla="*/ 577850 w 1167"/>
              <a:gd name="T19" fmla="*/ 1073150 h 775"/>
              <a:gd name="T20" fmla="*/ 661988 w 1167"/>
              <a:gd name="T21" fmla="*/ 965200 h 775"/>
              <a:gd name="T22" fmla="*/ 722313 w 1167"/>
              <a:gd name="T23" fmla="*/ 855663 h 775"/>
              <a:gd name="T24" fmla="*/ 769938 w 1167"/>
              <a:gd name="T25" fmla="*/ 735013 h 775"/>
              <a:gd name="T26" fmla="*/ 830263 w 1167"/>
              <a:gd name="T27" fmla="*/ 614363 h 775"/>
              <a:gd name="T28" fmla="*/ 746125 w 1167"/>
              <a:gd name="T29" fmla="*/ 590550 h 775"/>
              <a:gd name="T30" fmla="*/ 528638 w 1167"/>
              <a:gd name="T31" fmla="*/ 542925 h 775"/>
              <a:gd name="T32" fmla="*/ 517525 w 1167"/>
              <a:gd name="T33" fmla="*/ 542925 h 775"/>
              <a:gd name="T34" fmla="*/ 601663 w 1167"/>
              <a:gd name="T35" fmla="*/ 446088 h 775"/>
              <a:gd name="T36" fmla="*/ 552450 w 1167"/>
              <a:gd name="T37" fmla="*/ 493713 h 775"/>
              <a:gd name="T38" fmla="*/ 746125 w 1167"/>
              <a:gd name="T39" fmla="*/ 542925 h 775"/>
              <a:gd name="T40" fmla="*/ 866775 w 1167"/>
              <a:gd name="T41" fmla="*/ 579438 h 775"/>
              <a:gd name="T42" fmla="*/ 901700 w 1167"/>
              <a:gd name="T43" fmla="*/ 519113 h 775"/>
              <a:gd name="T44" fmla="*/ 830263 w 1167"/>
              <a:gd name="T45" fmla="*/ 493713 h 775"/>
              <a:gd name="T46" fmla="*/ 601663 w 1167"/>
              <a:gd name="T47" fmla="*/ 446088 h 775"/>
              <a:gd name="T48" fmla="*/ 517525 w 1167"/>
              <a:gd name="T49" fmla="*/ 542925 h 775"/>
              <a:gd name="T50" fmla="*/ 1408113 w 1167"/>
              <a:gd name="T51" fmla="*/ 0 h 775"/>
              <a:gd name="T52" fmla="*/ 1300163 w 1167"/>
              <a:gd name="T53" fmla="*/ 0 h 775"/>
              <a:gd name="T54" fmla="*/ 1190625 w 1167"/>
              <a:gd name="T55" fmla="*/ 23813 h 775"/>
              <a:gd name="T56" fmla="*/ 1095375 w 1167"/>
              <a:gd name="T57" fmla="*/ 60325 h 775"/>
              <a:gd name="T58" fmla="*/ 998538 w 1167"/>
              <a:gd name="T59" fmla="*/ 107950 h 775"/>
              <a:gd name="T60" fmla="*/ 901700 w 1167"/>
              <a:gd name="T61" fmla="*/ 168275 h 775"/>
              <a:gd name="T62" fmla="*/ 817563 w 1167"/>
              <a:gd name="T63" fmla="*/ 241300 h 775"/>
              <a:gd name="T64" fmla="*/ 649288 w 1167"/>
              <a:gd name="T65" fmla="*/ 398463 h 775"/>
              <a:gd name="T66" fmla="*/ 830263 w 1167"/>
              <a:gd name="T67" fmla="*/ 446088 h 775"/>
              <a:gd name="T68" fmla="*/ 938213 w 1167"/>
              <a:gd name="T69" fmla="*/ 469900 h 775"/>
              <a:gd name="T70" fmla="*/ 1058863 w 1167"/>
              <a:gd name="T71" fmla="*/ 312738 h 775"/>
              <a:gd name="T72" fmla="*/ 1119188 w 1167"/>
              <a:gd name="T73" fmla="*/ 252413 h 775"/>
              <a:gd name="T74" fmla="*/ 1190625 w 1167"/>
              <a:gd name="T75" fmla="*/ 204788 h 775"/>
              <a:gd name="T76" fmla="*/ 1274763 w 1167"/>
              <a:gd name="T77" fmla="*/ 168275 h 775"/>
              <a:gd name="T78" fmla="*/ 1360488 w 1167"/>
              <a:gd name="T79" fmla="*/ 131763 h 775"/>
              <a:gd name="T80" fmla="*/ 1468438 w 1167"/>
              <a:gd name="T81" fmla="*/ 107950 h 775"/>
              <a:gd name="T82" fmla="*/ 1576388 w 1167"/>
              <a:gd name="T83" fmla="*/ 107950 h 775"/>
              <a:gd name="T84" fmla="*/ 1852613 w 1167"/>
              <a:gd name="T85" fmla="*/ 131763 h 775"/>
              <a:gd name="T86" fmla="*/ 1733550 w 1167"/>
              <a:gd name="T87" fmla="*/ 71438 h 775"/>
              <a:gd name="T88" fmla="*/ 1624013 w 1167"/>
              <a:gd name="T89" fmla="*/ 23813 h 775"/>
              <a:gd name="T90" fmla="*/ 1516063 w 1167"/>
              <a:gd name="T91" fmla="*/ 0 h 775"/>
              <a:gd name="T92" fmla="*/ 1408113 w 1167"/>
              <a:gd name="T93" fmla="*/ 0 h 775"/>
              <a:gd name="T94" fmla="*/ 517525 w 1167"/>
              <a:gd name="T95" fmla="*/ 542925 h 77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167" h="775">
                <a:moveTo>
                  <a:pt x="326" y="342"/>
                </a:moveTo>
                <a:lnTo>
                  <a:pt x="159" y="532"/>
                </a:lnTo>
                <a:lnTo>
                  <a:pt x="0" y="722"/>
                </a:lnTo>
                <a:lnTo>
                  <a:pt x="113" y="760"/>
                </a:lnTo>
                <a:lnTo>
                  <a:pt x="159" y="768"/>
                </a:lnTo>
                <a:lnTo>
                  <a:pt x="204" y="775"/>
                </a:lnTo>
                <a:lnTo>
                  <a:pt x="242" y="768"/>
                </a:lnTo>
                <a:lnTo>
                  <a:pt x="280" y="752"/>
                </a:lnTo>
                <a:lnTo>
                  <a:pt x="318" y="722"/>
                </a:lnTo>
                <a:lnTo>
                  <a:pt x="364" y="676"/>
                </a:lnTo>
                <a:lnTo>
                  <a:pt x="417" y="608"/>
                </a:lnTo>
                <a:lnTo>
                  <a:pt x="455" y="539"/>
                </a:lnTo>
                <a:lnTo>
                  <a:pt x="485" y="463"/>
                </a:lnTo>
                <a:lnTo>
                  <a:pt x="523" y="387"/>
                </a:lnTo>
                <a:lnTo>
                  <a:pt x="470" y="372"/>
                </a:lnTo>
                <a:lnTo>
                  <a:pt x="333" y="342"/>
                </a:lnTo>
                <a:lnTo>
                  <a:pt x="326" y="342"/>
                </a:lnTo>
                <a:lnTo>
                  <a:pt x="379" y="281"/>
                </a:lnTo>
                <a:lnTo>
                  <a:pt x="348" y="311"/>
                </a:lnTo>
                <a:lnTo>
                  <a:pt x="470" y="342"/>
                </a:lnTo>
                <a:lnTo>
                  <a:pt x="546" y="365"/>
                </a:lnTo>
                <a:lnTo>
                  <a:pt x="568" y="327"/>
                </a:lnTo>
                <a:lnTo>
                  <a:pt x="523" y="311"/>
                </a:lnTo>
                <a:lnTo>
                  <a:pt x="379" y="281"/>
                </a:lnTo>
                <a:lnTo>
                  <a:pt x="326" y="342"/>
                </a:lnTo>
                <a:lnTo>
                  <a:pt x="887" y="0"/>
                </a:lnTo>
                <a:lnTo>
                  <a:pt x="819" y="0"/>
                </a:lnTo>
                <a:lnTo>
                  <a:pt x="750" y="15"/>
                </a:lnTo>
                <a:lnTo>
                  <a:pt x="690" y="38"/>
                </a:lnTo>
                <a:lnTo>
                  <a:pt x="629" y="68"/>
                </a:lnTo>
                <a:lnTo>
                  <a:pt x="568" y="106"/>
                </a:lnTo>
                <a:lnTo>
                  <a:pt x="515" y="152"/>
                </a:lnTo>
                <a:lnTo>
                  <a:pt x="409" y="251"/>
                </a:lnTo>
                <a:lnTo>
                  <a:pt x="523" y="281"/>
                </a:lnTo>
                <a:lnTo>
                  <a:pt x="591" y="296"/>
                </a:lnTo>
                <a:lnTo>
                  <a:pt x="667" y="197"/>
                </a:lnTo>
                <a:lnTo>
                  <a:pt x="705" y="159"/>
                </a:lnTo>
                <a:lnTo>
                  <a:pt x="750" y="129"/>
                </a:lnTo>
                <a:lnTo>
                  <a:pt x="803" y="106"/>
                </a:lnTo>
                <a:lnTo>
                  <a:pt x="857" y="83"/>
                </a:lnTo>
                <a:lnTo>
                  <a:pt x="925" y="68"/>
                </a:lnTo>
                <a:lnTo>
                  <a:pt x="993" y="68"/>
                </a:lnTo>
                <a:lnTo>
                  <a:pt x="1167" y="83"/>
                </a:lnTo>
                <a:lnTo>
                  <a:pt x="1092" y="45"/>
                </a:lnTo>
                <a:lnTo>
                  <a:pt x="1023" y="15"/>
                </a:lnTo>
                <a:lnTo>
                  <a:pt x="955" y="0"/>
                </a:lnTo>
                <a:lnTo>
                  <a:pt x="887" y="0"/>
                </a:lnTo>
                <a:lnTo>
                  <a:pt x="326" y="342"/>
                </a:lnTo>
                <a:close/>
              </a:path>
            </a:pathLst>
          </a:custGeom>
          <a:solidFill>
            <a:srgbClr val="FFE3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50" name="Freeform 46"/>
          <p:cNvSpPr>
            <a:spLocks/>
          </p:cNvSpPr>
          <p:nvPr/>
        </p:nvSpPr>
        <p:spPr bwMode="auto">
          <a:xfrm>
            <a:off x="2082800" y="2620963"/>
            <a:ext cx="349250" cy="120650"/>
          </a:xfrm>
          <a:custGeom>
            <a:avLst/>
            <a:gdLst>
              <a:gd name="T0" fmla="*/ 34925 w 220"/>
              <a:gd name="T1" fmla="*/ 0 h 76"/>
              <a:gd name="T2" fmla="*/ 0 w 220"/>
              <a:gd name="T3" fmla="*/ 49213 h 76"/>
              <a:gd name="T4" fmla="*/ 228600 w 220"/>
              <a:gd name="T5" fmla="*/ 96838 h 76"/>
              <a:gd name="T6" fmla="*/ 312738 w 220"/>
              <a:gd name="T7" fmla="*/ 120650 h 76"/>
              <a:gd name="T8" fmla="*/ 336550 w 220"/>
              <a:gd name="T9" fmla="*/ 96838 h 76"/>
              <a:gd name="T10" fmla="*/ 349250 w 220"/>
              <a:gd name="T11" fmla="*/ 85725 h 76"/>
              <a:gd name="T12" fmla="*/ 228600 w 220"/>
              <a:gd name="T13" fmla="*/ 49213 h 76"/>
              <a:gd name="T14" fmla="*/ 47625 w 220"/>
              <a:gd name="T15" fmla="*/ 0 h 76"/>
              <a:gd name="T16" fmla="*/ 34925 w 220"/>
              <a:gd name="T17" fmla="*/ 0 h 7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20" h="76">
                <a:moveTo>
                  <a:pt x="22" y="0"/>
                </a:moveTo>
                <a:lnTo>
                  <a:pt x="0" y="31"/>
                </a:lnTo>
                <a:lnTo>
                  <a:pt x="144" y="61"/>
                </a:lnTo>
                <a:lnTo>
                  <a:pt x="197" y="76"/>
                </a:lnTo>
                <a:lnTo>
                  <a:pt x="212" y="61"/>
                </a:lnTo>
                <a:lnTo>
                  <a:pt x="220" y="54"/>
                </a:lnTo>
                <a:lnTo>
                  <a:pt x="144" y="31"/>
                </a:lnTo>
                <a:lnTo>
                  <a:pt x="30" y="0"/>
                </a:lnTo>
                <a:lnTo>
                  <a:pt x="22" y="0"/>
                </a:lnTo>
                <a:close/>
              </a:path>
            </a:pathLst>
          </a:custGeom>
          <a:solidFill>
            <a:srgbClr val="FFAB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51" name="Freeform 47"/>
          <p:cNvSpPr>
            <a:spLocks/>
          </p:cNvSpPr>
          <p:nvPr/>
        </p:nvSpPr>
        <p:spPr bwMode="auto">
          <a:xfrm>
            <a:off x="2166938" y="2525713"/>
            <a:ext cx="336550" cy="120650"/>
          </a:xfrm>
          <a:custGeom>
            <a:avLst/>
            <a:gdLst>
              <a:gd name="T0" fmla="*/ 47625 w 212"/>
              <a:gd name="T1" fmla="*/ 0 h 76"/>
              <a:gd name="T2" fmla="*/ 36513 w 212"/>
              <a:gd name="T3" fmla="*/ 0 h 76"/>
              <a:gd name="T4" fmla="*/ 0 w 212"/>
              <a:gd name="T5" fmla="*/ 47625 h 76"/>
              <a:gd name="T6" fmla="*/ 228600 w 212"/>
              <a:gd name="T7" fmla="*/ 95250 h 76"/>
              <a:gd name="T8" fmla="*/ 300038 w 212"/>
              <a:gd name="T9" fmla="*/ 120650 h 76"/>
              <a:gd name="T10" fmla="*/ 336550 w 212"/>
              <a:gd name="T11" fmla="*/ 71438 h 76"/>
              <a:gd name="T12" fmla="*/ 228600 w 212"/>
              <a:gd name="T13" fmla="*/ 47625 h 76"/>
              <a:gd name="T14" fmla="*/ 60325 w 212"/>
              <a:gd name="T15" fmla="*/ 0 h 76"/>
              <a:gd name="T16" fmla="*/ 47625 w 212"/>
              <a:gd name="T17" fmla="*/ 0 h 7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12" h="76">
                <a:moveTo>
                  <a:pt x="30" y="0"/>
                </a:moveTo>
                <a:lnTo>
                  <a:pt x="23" y="0"/>
                </a:lnTo>
                <a:lnTo>
                  <a:pt x="0" y="30"/>
                </a:lnTo>
                <a:lnTo>
                  <a:pt x="144" y="60"/>
                </a:lnTo>
                <a:lnTo>
                  <a:pt x="189" y="76"/>
                </a:lnTo>
                <a:lnTo>
                  <a:pt x="212" y="45"/>
                </a:lnTo>
                <a:lnTo>
                  <a:pt x="144" y="30"/>
                </a:lnTo>
                <a:lnTo>
                  <a:pt x="38" y="0"/>
                </a:lnTo>
                <a:lnTo>
                  <a:pt x="30" y="0"/>
                </a:lnTo>
                <a:close/>
              </a:path>
            </a:pathLst>
          </a:custGeom>
          <a:solidFill>
            <a:srgbClr val="FFAB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52" name="Freeform 48"/>
          <p:cNvSpPr>
            <a:spLocks/>
          </p:cNvSpPr>
          <p:nvPr/>
        </p:nvSpPr>
        <p:spPr bwMode="auto">
          <a:xfrm>
            <a:off x="1552575" y="2114550"/>
            <a:ext cx="1901825" cy="1255713"/>
          </a:xfrm>
          <a:custGeom>
            <a:avLst/>
            <a:gdLst>
              <a:gd name="T0" fmla="*/ 252413 w 1198"/>
              <a:gd name="T1" fmla="*/ 857250 h 791"/>
              <a:gd name="T2" fmla="*/ 0 w 1198"/>
              <a:gd name="T3" fmla="*/ 1171575 h 791"/>
              <a:gd name="T4" fmla="*/ 265113 w 1198"/>
              <a:gd name="T5" fmla="*/ 1243013 h 791"/>
              <a:gd name="T6" fmla="*/ 396875 w 1198"/>
              <a:gd name="T7" fmla="*/ 1243013 h 791"/>
              <a:gd name="T8" fmla="*/ 530225 w 1198"/>
              <a:gd name="T9" fmla="*/ 1171575 h 791"/>
              <a:gd name="T10" fmla="*/ 674688 w 1198"/>
              <a:gd name="T11" fmla="*/ 990600 h 791"/>
              <a:gd name="T12" fmla="*/ 795338 w 1198"/>
              <a:gd name="T13" fmla="*/ 747713 h 791"/>
              <a:gd name="T14" fmla="*/ 842963 w 1198"/>
              <a:gd name="T15" fmla="*/ 627063 h 791"/>
              <a:gd name="T16" fmla="*/ 735013 w 1198"/>
              <a:gd name="T17" fmla="*/ 868363 h 791"/>
              <a:gd name="T18" fmla="*/ 590550 w 1198"/>
              <a:gd name="T19" fmla="*/ 1085850 h 791"/>
              <a:gd name="T20" fmla="*/ 457200 w 1198"/>
              <a:gd name="T21" fmla="*/ 1206500 h 791"/>
              <a:gd name="T22" fmla="*/ 336550 w 1198"/>
              <a:gd name="T23" fmla="*/ 1243013 h 791"/>
              <a:gd name="T24" fmla="*/ 192088 w 1198"/>
              <a:gd name="T25" fmla="*/ 1219200 h 791"/>
              <a:gd name="T26" fmla="*/ 265113 w 1198"/>
              <a:gd name="T27" fmla="*/ 857250 h 791"/>
              <a:gd name="T28" fmla="*/ 530225 w 1198"/>
              <a:gd name="T29" fmla="*/ 555625 h 791"/>
              <a:gd name="T30" fmla="*/ 914400 w 1198"/>
              <a:gd name="T31" fmla="*/ 531813 h 791"/>
              <a:gd name="T32" fmla="*/ 890588 w 1198"/>
              <a:gd name="T33" fmla="*/ 592138 h 791"/>
              <a:gd name="T34" fmla="*/ 914400 w 1198"/>
              <a:gd name="T35" fmla="*/ 531813 h 791"/>
              <a:gd name="T36" fmla="*/ 601663 w 1198"/>
              <a:gd name="T37" fmla="*/ 446088 h 791"/>
              <a:gd name="T38" fmla="*/ 565150 w 1198"/>
              <a:gd name="T39" fmla="*/ 506413 h 791"/>
              <a:gd name="T40" fmla="*/ 601663 w 1198"/>
              <a:gd name="T41" fmla="*/ 446088 h 791"/>
              <a:gd name="T42" fmla="*/ 1420813 w 1198"/>
              <a:gd name="T43" fmla="*/ 0 h 791"/>
              <a:gd name="T44" fmla="*/ 1203325 w 1198"/>
              <a:gd name="T45" fmla="*/ 23813 h 791"/>
              <a:gd name="T46" fmla="*/ 1011238 w 1198"/>
              <a:gd name="T47" fmla="*/ 120650 h 791"/>
              <a:gd name="T48" fmla="*/ 819150 w 1198"/>
              <a:gd name="T49" fmla="*/ 241300 h 791"/>
              <a:gd name="T50" fmla="*/ 661988 w 1198"/>
              <a:gd name="T51" fmla="*/ 411163 h 791"/>
              <a:gd name="T52" fmla="*/ 914400 w 1198"/>
              <a:gd name="T53" fmla="*/ 180975 h 791"/>
              <a:gd name="T54" fmla="*/ 1108075 w 1198"/>
              <a:gd name="T55" fmla="*/ 73025 h 791"/>
              <a:gd name="T56" fmla="*/ 1312863 w 1198"/>
              <a:gd name="T57" fmla="*/ 12700 h 791"/>
              <a:gd name="T58" fmla="*/ 1528763 w 1198"/>
              <a:gd name="T59" fmla="*/ 12700 h 791"/>
              <a:gd name="T60" fmla="*/ 1746250 w 1198"/>
              <a:gd name="T61" fmla="*/ 84138 h 791"/>
              <a:gd name="T62" fmla="*/ 1589088 w 1198"/>
              <a:gd name="T63" fmla="*/ 120650 h 791"/>
              <a:gd name="T64" fmla="*/ 1373188 w 1198"/>
              <a:gd name="T65" fmla="*/ 144463 h 791"/>
              <a:gd name="T66" fmla="*/ 1203325 w 1198"/>
              <a:gd name="T67" fmla="*/ 217488 h 791"/>
              <a:gd name="T68" fmla="*/ 1071563 w 1198"/>
              <a:gd name="T69" fmla="*/ 325438 h 791"/>
              <a:gd name="T70" fmla="*/ 963613 w 1198"/>
              <a:gd name="T71" fmla="*/ 495300 h 791"/>
              <a:gd name="T72" fmla="*/ 1203325 w 1198"/>
              <a:gd name="T73" fmla="*/ 228600 h 791"/>
              <a:gd name="T74" fmla="*/ 1384300 w 1198"/>
              <a:gd name="T75" fmla="*/ 157163 h 791"/>
              <a:gd name="T76" fmla="*/ 1589088 w 1198"/>
              <a:gd name="T77" fmla="*/ 133350 h 791"/>
              <a:gd name="T78" fmla="*/ 1901825 w 1198"/>
              <a:gd name="T79" fmla="*/ 157163 h 791"/>
              <a:gd name="T80" fmla="*/ 1770063 w 1198"/>
              <a:gd name="T81" fmla="*/ 73025 h 791"/>
              <a:gd name="T82" fmla="*/ 1528763 w 1198"/>
              <a:gd name="T83" fmla="*/ 0 h 791"/>
              <a:gd name="T84" fmla="*/ 517525 w 1198"/>
              <a:gd name="T85" fmla="*/ 555625 h 79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198" h="791">
                <a:moveTo>
                  <a:pt x="326" y="350"/>
                </a:moveTo>
                <a:lnTo>
                  <a:pt x="159" y="540"/>
                </a:lnTo>
                <a:lnTo>
                  <a:pt x="0" y="730"/>
                </a:lnTo>
                <a:lnTo>
                  <a:pt x="0" y="738"/>
                </a:lnTo>
                <a:lnTo>
                  <a:pt x="114" y="768"/>
                </a:lnTo>
                <a:lnTo>
                  <a:pt x="167" y="783"/>
                </a:lnTo>
                <a:lnTo>
                  <a:pt x="212" y="791"/>
                </a:lnTo>
                <a:lnTo>
                  <a:pt x="250" y="783"/>
                </a:lnTo>
                <a:lnTo>
                  <a:pt x="288" y="768"/>
                </a:lnTo>
                <a:lnTo>
                  <a:pt x="334" y="738"/>
                </a:lnTo>
                <a:lnTo>
                  <a:pt x="379" y="692"/>
                </a:lnTo>
                <a:lnTo>
                  <a:pt x="425" y="624"/>
                </a:lnTo>
                <a:lnTo>
                  <a:pt x="470" y="547"/>
                </a:lnTo>
                <a:lnTo>
                  <a:pt x="501" y="471"/>
                </a:lnTo>
                <a:lnTo>
                  <a:pt x="538" y="403"/>
                </a:lnTo>
                <a:lnTo>
                  <a:pt x="531" y="395"/>
                </a:lnTo>
                <a:lnTo>
                  <a:pt x="493" y="471"/>
                </a:lnTo>
                <a:lnTo>
                  <a:pt x="463" y="547"/>
                </a:lnTo>
                <a:lnTo>
                  <a:pt x="425" y="616"/>
                </a:lnTo>
                <a:lnTo>
                  <a:pt x="372" y="684"/>
                </a:lnTo>
                <a:lnTo>
                  <a:pt x="326" y="730"/>
                </a:lnTo>
                <a:lnTo>
                  <a:pt x="288" y="760"/>
                </a:lnTo>
                <a:lnTo>
                  <a:pt x="250" y="776"/>
                </a:lnTo>
                <a:lnTo>
                  <a:pt x="212" y="783"/>
                </a:lnTo>
                <a:lnTo>
                  <a:pt x="167" y="776"/>
                </a:lnTo>
                <a:lnTo>
                  <a:pt x="121" y="768"/>
                </a:lnTo>
                <a:lnTo>
                  <a:pt x="8" y="730"/>
                </a:lnTo>
                <a:lnTo>
                  <a:pt x="167" y="540"/>
                </a:lnTo>
                <a:lnTo>
                  <a:pt x="334" y="350"/>
                </a:lnTo>
                <a:lnTo>
                  <a:pt x="326" y="350"/>
                </a:lnTo>
                <a:lnTo>
                  <a:pt x="576" y="335"/>
                </a:lnTo>
                <a:lnTo>
                  <a:pt x="554" y="373"/>
                </a:lnTo>
                <a:lnTo>
                  <a:pt x="561" y="373"/>
                </a:lnTo>
                <a:lnTo>
                  <a:pt x="584" y="335"/>
                </a:lnTo>
                <a:lnTo>
                  <a:pt x="576" y="335"/>
                </a:lnTo>
                <a:lnTo>
                  <a:pt x="326" y="350"/>
                </a:lnTo>
                <a:lnTo>
                  <a:pt x="379" y="281"/>
                </a:lnTo>
                <a:lnTo>
                  <a:pt x="349" y="319"/>
                </a:lnTo>
                <a:lnTo>
                  <a:pt x="356" y="319"/>
                </a:lnTo>
                <a:lnTo>
                  <a:pt x="387" y="289"/>
                </a:lnTo>
                <a:lnTo>
                  <a:pt x="379" y="281"/>
                </a:lnTo>
                <a:lnTo>
                  <a:pt x="326" y="350"/>
                </a:lnTo>
                <a:lnTo>
                  <a:pt x="895" y="0"/>
                </a:lnTo>
                <a:lnTo>
                  <a:pt x="827" y="0"/>
                </a:lnTo>
                <a:lnTo>
                  <a:pt x="758" y="15"/>
                </a:lnTo>
                <a:lnTo>
                  <a:pt x="698" y="38"/>
                </a:lnTo>
                <a:lnTo>
                  <a:pt x="637" y="76"/>
                </a:lnTo>
                <a:lnTo>
                  <a:pt x="576" y="114"/>
                </a:lnTo>
                <a:lnTo>
                  <a:pt x="516" y="152"/>
                </a:lnTo>
                <a:lnTo>
                  <a:pt x="410" y="259"/>
                </a:lnTo>
                <a:lnTo>
                  <a:pt x="417" y="259"/>
                </a:lnTo>
                <a:lnTo>
                  <a:pt x="523" y="160"/>
                </a:lnTo>
                <a:lnTo>
                  <a:pt x="576" y="114"/>
                </a:lnTo>
                <a:lnTo>
                  <a:pt x="637" y="76"/>
                </a:lnTo>
                <a:lnTo>
                  <a:pt x="698" y="46"/>
                </a:lnTo>
                <a:lnTo>
                  <a:pt x="758" y="23"/>
                </a:lnTo>
                <a:lnTo>
                  <a:pt x="827" y="8"/>
                </a:lnTo>
                <a:lnTo>
                  <a:pt x="895" y="8"/>
                </a:lnTo>
                <a:lnTo>
                  <a:pt x="963" y="8"/>
                </a:lnTo>
                <a:lnTo>
                  <a:pt x="1031" y="23"/>
                </a:lnTo>
                <a:lnTo>
                  <a:pt x="1100" y="53"/>
                </a:lnTo>
                <a:lnTo>
                  <a:pt x="1175" y="91"/>
                </a:lnTo>
                <a:lnTo>
                  <a:pt x="1001" y="76"/>
                </a:lnTo>
                <a:lnTo>
                  <a:pt x="933" y="76"/>
                </a:lnTo>
                <a:lnTo>
                  <a:pt x="865" y="91"/>
                </a:lnTo>
                <a:lnTo>
                  <a:pt x="811" y="114"/>
                </a:lnTo>
                <a:lnTo>
                  <a:pt x="758" y="137"/>
                </a:lnTo>
                <a:lnTo>
                  <a:pt x="713" y="167"/>
                </a:lnTo>
                <a:lnTo>
                  <a:pt x="675" y="205"/>
                </a:lnTo>
                <a:lnTo>
                  <a:pt x="599" y="304"/>
                </a:lnTo>
                <a:lnTo>
                  <a:pt x="607" y="312"/>
                </a:lnTo>
                <a:lnTo>
                  <a:pt x="683" y="213"/>
                </a:lnTo>
                <a:lnTo>
                  <a:pt x="758" y="144"/>
                </a:lnTo>
                <a:lnTo>
                  <a:pt x="811" y="114"/>
                </a:lnTo>
                <a:lnTo>
                  <a:pt x="872" y="99"/>
                </a:lnTo>
                <a:lnTo>
                  <a:pt x="933" y="84"/>
                </a:lnTo>
                <a:lnTo>
                  <a:pt x="1001" y="84"/>
                </a:lnTo>
                <a:lnTo>
                  <a:pt x="1092" y="91"/>
                </a:lnTo>
                <a:lnTo>
                  <a:pt x="1198" y="99"/>
                </a:lnTo>
                <a:lnTo>
                  <a:pt x="1198" y="91"/>
                </a:lnTo>
                <a:lnTo>
                  <a:pt x="1115" y="46"/>
                </a:lnTo>
                <a:lnTo>
                  <a:pt x="1039" y="23"/>
                </a:lnTo>
                <a:lnTo>
                  <a:pt x="963" y="0"/>
                </a:lnTo>
                <a:lnTo>
                  <a:pt x="895" y="0"/>
                </a:lnTo>
                <a:lnTo>
                  <a:pt x="326" y="350"/>
                </a:lnTo>
                <a:close/>
              </a:path>
            </a:pathLst>
          </a:custGeom>
          <a:solidFill>
            <a:srgbClr val="FFE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53" name="Freeform 49"/>
          <p:cNvSpPr>
            <a:spLocks/>
          </p:cNvSpPr>
          <p:nvPr/>
        </p:nvSpPr>
        <p:spPr bwMode="auto">
          <a:xfrm>
            <a:off x="2070100" y="2620963"/>
            <a:ext cx="373063" cy="133350"/>
          </a:xfrm>
          <a:custGeom>
            <a:avLst/>
            <a:gdLst>
              <a:gd name="T0" fmla="*/ 361950 w 235"/>
              <a:gd name="T1" fmla="*/ 85725 h 84"/>
              <a:gd name="T2" fmla="*/ 349250 w 235"/>
              <a:gd name="T3" fmla="*/ 96838 h 84"/>
              <a:gd name="T4" fmla="*/ 325438 w 235"/>
              <a:gd name="T5" fmla="*/ 120650 h 84"/>
              <a:gd name="T6" fmla="*/ 336550 w 235"/>
              <a:gd name="T7" fmla="*/ 133350 h 84"/>
              <a:gd name="T8" fmla="*/ 361950 w 235"/>
              <a:gd name="T9" fmla="*/ 96838 h 84"/>
              <a:gd name="T10" fmla="*/ 373063 w 235"/>
              <a:gd name="T11" fmla="*/ 85725 h 84"/>
              <a:gd name="T12" fmla="*/ 373063 w 235"/>
              <a:gd name="T13" fmla="*/ 85725 h 84"/>
              <a:gd name="T14" fmla="*/ 361950 w 235"/>
              <a:gd name="T15" fmla="*/ 85725 h 84"/>
              <a:gd name="T16" fmla="*/ 36513 w 235"/>
              <a:gd name="T17" fmla="*/ 0 h 84"/>
              <a:gd name="T18" fmla="*/ 0 w 235"/>
              <a:gd name="T19" fmla="*/ 49213 h 84"/>
              <a:gd name="T20" fmla="*/ 12700 w 235"/>
              <a:gd name="T21" fmla="*/ 49213 h 84"/>
              <a:gd name="T22" fmla="*/ 47625 w 235"/>
              <a:gd name="T23" fmla="*/ 0 h 84"/>
              <a:gd name="T24" fmla="*/ 36513 w 235"/>
              <a:gd name="T25" fmla="*/ 0 h 84"/>
              <a:gd name="T26" fmla="*/ 361950 w 235"/>
              <a:gd name="T27" fmla="*/ 85725 h 8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35" h="84">
                <a:moveTo>
                  <a:pt x="228" y="54"/>
                </a:moveTo>
                <a:lnTo>
                  <a:pt x="220" y="61"/>
                </a:lnTo>
                <a:lnTo>
                  <a:pt x="205" y="76"/>
                </a:lnTo>
                <a:lnTo>
                  <a:pt x="212" y="84"/>
                </a:lnTo>
                <a:lnTo>
                  <a:pt x="228" y="61"/>
                </a:lnTo>
                <a:lnTo>
                  <a:pt x="235" y="54"/>
                </a:lnTo>
                <a:lnTo>
                  <a:pt x="228" y="54"/>
                </a:lnTo>
                <a:lnTo>
                  <a:pt x="23" y="0"/>
                </a:lnTo>
                <a:lnTo>
                  <a:pt x="0" y="31"/>
                </a:lnTo>
                <a:lnTo>
                  <a:pt x="8" y="31"/>
                </a:lnTo>
                <a:lnTo>
                  <a:pt x="30" y="0"/>
                </a:lnTo>
                <a:lnTo>
                  <a:pt x="23" y="0"/>
                </a:lnTo>
                <a:lnTo>
                  <a:pt x="228" y="54"/>
                </a:lnTo>
                <a:close/>
              </a:path>
            </a:pathLst>
          </a:custGeom>
          <a:solidFill>
            <a:srgbClr val="FFAB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54" name="Freeform 50"/>
          <p:cNvSpPr>
            <a:spLocks/>
          </p:cNvSpPr>
          <p:nvPr/>
        </p:nvSpPr>
        <p:spPr bwMode="auto">
          <a:xfrm>
            <a:off x="2154238" y="2525713"/>
            <a:ext cx="361950" cy="120650"/>
          </a:xfrm>
          <a:custGeom>
            <a:avLst/>
            <a:gdLst>
              <a:gd name="T0" fmla="*/ 349250 w 228"/>
              <a:gd name="T1" fmla="*/ 71438 h 76"/>
              <a:gd name="T2" fmla="*/ 312738 w 228"/>
              <a:gd name="T3" fmla="*/ 120650 h 76"/>
              <a:gd name="T4" fmla="*/ 325438 w 228"/>
              <a:gd name="T5" fmla="*/ 120650 h 76"/>
              <a:gd name="T6" fmla="*/ 361950 w 228"/>
              <a:gd name="T7" fmla="*/ 84138 h 76"/>
              <a:gd name="T8" fmla="*/ 361950 w 228"/>
              <a:gd name="T9" fmla="*/ 71438 h 76"/>
              <a:gd name="T10" fmla="*/ 349250 w 228"/>
              <a:gd name="T11" fmla="*/ 71438 h 76"/>
              <a:gd name="T12" fmla="*/ 49213 w 228"/>
              <a:gd name="T13" fmla="*/ 0 h 76"/>
              <a:gd name="T14" fmla="*/ 0 w 228"/>
              <a:gd name="T15" fmla="*/ 34925 h 76"/>
              <a:gd name="T16" fmla="*/ 12700 w 228"/>
              <a:gd name="T17" fmla="*/ 47625 h 76"/>
              <a:gd name="T18" fmla="*/ 49213 w 228"/>
              <a:gd name="T19" fmla="*/ 0 h 76"/>
              <a:gd name="T20" fmla="*/ 60325 w 228"/>
              <a:gd name="T21" fmla="*/ 0 h 76"/>
              <a:gd name="T22" fmla="*/ 49213 w 228"/>
              <a:gd name="T23" fmla="*/ 0 h 76"/>
              <a:gd name="T24" fmla="*/ 349250 w 228"/>
              <a:gd name="T25" fmla="*/ 71438 h 7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28" h="76">
                <a:moveTo>
                  <a:pt x="220" y="45"/>
                </a:moveTo>
                <a:lnTo>
                  <a:pt x="197" y="76"/>
                </a:lnTo>
                <a:lnTo>
                  <a:pt x="205" y="76"/>
                </a:lnTo>
                <a:lnTo>
                  <a:pt x="228" y="53"/>
                </a:lnTo>
                <a:lnTo>
                  <a:pt x="228" y="45"/>
                </a:lnTo>
                <a:lnTo>
                  <a:pt x="220" y="45"/>
                </a:lnTo>
                <a:lnTo>
                  <a:pt x="31" y="0"/>
                </a:lnTo>
                <a:lnTo>
                  <a:pt x="0" y="22"/>
                </a:lnTo>
                <a:lnTo>
                  <a:pt x="8" y="30"/>
                </a:lnTo>
                <a:lnTo>
                  <a:pt x="31" y="0"/>
                </a:lnTo>
                <a:lnTo>
                  <a:pt x="38" y="0"/>
                </a:lnTo>
                <a:lnTo>
                  <a:pt x="31" y="0"/>
                </a:lnTo>
                <a:lnTo>
                  <a:pt x="220" y="45"/>
                </a:lnTo>
                <a:close/>
              </a:path>
            </a:pathLst>
          </a:custGeom>
          <a:solidFill>
            <a:srgbClr val="FFAB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55" name="Freeform 51"/>
          <p:cNvSpPr>
            <a:spLocks/>
          </p:cNvSpPr>
          <p:nvPr/>
        </p:nvSpPr>
        <p:spPr bwMode="auto">
          <a:xfrm>
            <a:off x="998538" y="3514725"/>
            <a:ext cx="661987" cy="398463"/>
          </a:xfrm>
          <a:custGeom>
            <a:avLst/>
            <a:gdLst>
              <a:gd name="T0" fmla="*/ 301625 w 417"/>
              <a:gd name="T1" fmla="*/ 0 h 251"/>
              <a:gd name="T2" fmla="*/ 217487 w 417"/>
              <a:gd name="T3" fmla="*/ 12700 h 251"/>
              <a:gd name="T4" fmla="*/ 144462 w 417"/>
              <a:gd name="T5" fmla="*/ 47625 h 251"/>
              <a:gd name="T6" fmla="*/ 73025 w 417"/>
              <a:gd name="T7" fmla="*/ 107950 h 251"/>
              <a:gd name="T8" fmla="*/ 0 w 417"/>
              <a:gd name="T9" fmla="*/ 217488 h 251"/>
              <a:gd name="T10" fmla="*/ 120650 w 417"/>
              <a:gd name="T11" fmla="*/ 228600 h 251"/>
              <a:gd name="T12" fmla="*/ 228600 w 417"/>
              <a:gd name="T13" fmla="*/ 277813 h 251"/>
              <a:gd name="T14" fmla="*/ 433387 w 417"/>
              <a:gd name="T15" fmla="*/ 398463 h 251"/>
              <a:gd name="T16" fmla="*/ 446087 w 417"/>
              <a:gd name="T17" fmla="*/ 398463 h 251"/>
              <a:gd name="T18" fmla="*/ 469900 w 417"/>
              <a:gd name="T19" fmla="*/ 385763 h 251"/>
              <a:gd name="T20" fmla="*/ 506412 w 417"/>
              <a:gd name="T21" fmla="*/ 361950 h 251"/>
              <a:gd name="T22" fmla="*/ 566737 w 417"/>
              <a:gd name="T23" fmla="*/ 277813 h 251"/>
              <a:gd name="T24" fmla="*/ 661987 w 417"/>
              <a:gd name="T25" fmla="*/ 107950 h 251"/>
              <a:gd name="T26" fmla="*/ 457200 w 417"/>
              <a:gd name="T27" fmla="*/ 23813 h 251"/>
              <a:gd name="T28" fmla="*/ 373062 w 417"/>
              <a:gd name="T29" fmla="*/ 0 h 251"/>
              <a:gd name="T30" fmla="*/ 312737 w 417"/>
              <a:gd name="T31" fmla="*/ 0 h 251"/>
              <a:gd name="T32" fmla="*/ 301625 w 417"/>
              <a:gd name="T33" fmla="*/ 0 h 25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17" h="251">
                <a:moveTo>
                  <a:pt x="190" y="0"/>
                </a:moveTo>
                <a:lnTo>
                  <a:pt x="137" y="8"/>
                </a:lnTo>
                <a:lnTo>
                  <a:pt x="91" y="30"/>
                </a:lnTo>
                <a:lnTo>
                  <a:pt x="46" y="68"/>
                </a:lnTo>
                <a:lnTo>
                  <a:pt x="0" y="137"/>
                </a:lnTo>
                <a:lnTo>
                  <a:pt x="76" y="144"/>
                </a:lnTo>
                <a:lnTo>
                  <a:pt x="144" y="175"/>
                </a:lnTo>
                <a:lnTo>
                  <a:pt x="273" y="251"/>
                </a:lnTo>
                <a:lnTo>
                  <a:pt x="281" y="251"/>
                </a:lnTo>
                <a:lnTo>
                  <a:pt x="296" y="243"/>
                </a:lnTo>
                <a:lnTo>
                  <a:pt x="319" y="228"/>
                </a:lnTo>
                <a:lnTo>
                  <a:pt x="357" y="175"/>
                </a:lnTo>
                <a:lnTo>
                  <a:pt x="417" y="68"/>
                </a:lnTo>
                <a:lnTo>
                  <a:pt x="288" y="15"/>
                </a:lnTo>
                <a:lnTo>
                  <a:pt x="235" y="0"/>
                </a:lnTo>
                <a:lnTo>
                  <a:pt x="197" y="0"/>
                </a:lnTo>
                <a:lnTo>
                  <a:pt x="190" y="0"/>
                </a:lnTo>
                <a:close/>
              </a:path>
            </a:pathLst>
          </a:custGeom>
          <a:solidFill>
            <a:srgbClr val="FFC08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56" name="Freeform 52"/>
          <p:cNvSpPr>
            <a:spLocks/>
          </p:cNvSpPr>
          <p:nvPr/>
        </p:nvSpPr>
        <p:spPr bwMode="auto">
          <a:xfrm>
            <a:off x="3406775" y="2222500"/>
            <a:ext cx="1022350" cy="1955800"/>
          </a:xfrm>
          <a:custGeom>
            <a:avLst/>
            <a:gdLst>
              <a:gd name="T0" fmla="*/ 530225 w 644"/>
              <a:gd name="T1" fmla="*/ 1014413 h 1232"/>
              <a:gd name="T2" fmla="*/ 325438 w 644"/>
              <a:gd name="T3" fmla="*/ 1063625 h 1232"/>
              <a:gd name="T4" fmla="*/ 155575 w 644"/>
              <a:gd name="T5" fmla="*/ 1123950 h 1232"/>
              <a:gd name="T6" fmla="*/ 84138 w 644"/>
              <a:gd name="T7" fmla="*/ 1570038 h 1232"/>
              <a:gd name="T8" fmla="*/ 47625 w 644"/>
              <a:gd name="T9" fmla="*/ 1774825 h 1232"/>
              <a:gd name="T10" fmla="*/ 0 w 644"/>
              <a:gd name="T11" fmla="*/ 1944688 h 1232"/>
              <a:gd name="T12" fmla="*/ 60325 w 644"/>
              <a:gd name="T13" fmla="*/ 1955800 h 1232"/>
              <a:gd name="T14" fmla="*/ 252413 w 644"/>
              <a:gd name="T15" fmla="*/ 1884363 h 1232"/>
              <a:gd name="T16" fmla="*/ 433388 w 644"/>
              <a:gd name="T17" fmla="*/ 1811338 h 1232"/>
              <a:gd name="T18" fmla="*/ 517525 w 644"/>
              <a:gd name="T19" fmla="*/ 1798638 h 1232"/>
              <a:gd name="T20" fmla="*/ 565150 w 644"/>
              <a:gd name="T21" fmla="*/ 1738313 h 1232"/>
              <a:gd name="T22" fmla="*/ 614363 w 644"/>
              <a:gd name="T23" fmla="*/ 1654175 h 1232"/>
              <a:gd name="T24" fmla="*/ 625475 w 644"/>
              <a:gd name="T25" fmla="*/ 1557338 h 1232"/>
              <a:gd name="T26" fmla="*/ 614363 w 644"/>
              <a:gd name="T27" fmla="*/ 1412875 h 1232"/>
              <a:gd name="T28" fmla="*/ 588963 w 644"/>
              <a:gd name="T29" fmla="*/ 1279525 h 1232"/>
              <a:gd name="T30" fmla="*/ 554038 w 644"/>
              <a:gd name="T31" fmla="*/ 1147763 h 1232"/>
              <a:gd name="T32" fmla="*/ 541338 w 644"/>
              <a:gd name="T33" fmla="*/ 1014413 h 1232"/>
              <a:gd name="T34" fmla="*/ 530225 w 644"/>
              <a:gd name="T35" fmla="*/ 1014413 h 1232"/>
              <a:gd name="T36" fmla="*/ 517525 w 644"/>
              <a:gd name="T37" fmla="*/ 893763 h 1232"/>
              <a:gd name="T38" fmla="*/ 349250 w 644"/>
              <a:gd name="T39" fmla="*/ 942975 h 1232"/>
              <a:gd name="T40" fmla="*/ 168275 w 644"/>
              <a:gd name="T41" fmla="*/ 990600 h 1232"/>
              <a:gd name="T42" fmla="*/ 155575 w 644"/>
              <a:gd name="T43" fmla="*/ 1063625 h 1232"/>
              <a:gd name="T44" fmla="*/ 300038 w 644"/>
              <a:gd name="T45" fmla="*/ 1027113 h 1232"/>
              <a:gd name="T46" fmla="*/ 517525 w 644"/>
              <a:gd name="T47" fmla="*/ 966788 h 1232"/>
              <a:gd name="T48" fmla="*/ 517525 w 644"/>
              <a:gd name="T49" fmla="*/ 893763 h 1232"/>
              <a:gd name="T50" fmla="*/ 530225 w 644"/>
              <a:gd name="T51" fmla="*/ 1014413 h 1232"/>
              <a:gd name="T52" fmla="*/ 1022350 w 644"/>
              <a:gd name="T53" fmla="*/ 0 h 1232"/>
              <a:gd name="T54" fmla="*/ 830263 w 644"/>
              <a:gd name="T55" fmla="*/ 49213 h 1232"/>
              <a:gd name="T56" fmla="*/ 661988 w 644"/>
              <a:gd name="T57" fmla="*/ 120650 h 1232"/>
              <a:gd name="T58" fmla="*/ 530225 w 644"/>
              <a:gd name="T59" fmla="*/ 217488 h 1232"/>
              <a:gd name="T60" fmla="*/ 420688 w 644"/>
              <a:gd name="T61" fmla="*/ 338138 h 1232"/>
              <a:gd name="T62" fmla="*/ 336550 w 644"/>
              <a:gd name="T63" fmla="*/ 471488 h 1232"/>
              <a:gd name="T64" fmla="*/ 276225 w 644"/>
              <a:gd name="T65" fmla="*/ 615950 h 1232"/>
              <a:gd name="T66" fmla="*/ 228600 w 644"/>
              <a:gd name="T67" fmla="*/ 773113 h 1232"/>
              <a:gd name="T68" fmla="*/ 180975 w 644"/>
              <a:gd name="T69" fmla="*/ 942975 h 1232"/>
              <a:gd name="T70" fmla="*/ 325438 w 644"/>
              <a:gd name="T71" fmla="*/ 893763 h 1232"/>
              <a:gd name="T72" fmla="*/ 504825 w 644"/>
              <a:gd name="T73" fmla="*/ 846138 h 1232"/>
              <a:gd name="T74" fmla="*/ 504825 w 644"/>
              <a:gd name="T75" fmla="*/ 700088 h 1232"/>
              <a:gd name="T76" fmla="*/ 517525 w 644"/>
              <a:gd name="T77" fmla="*/ 568325 h 1232"/>
              <a:gd name="T78" fmla="*/ 554038 w 644"/>
              <a:gd name="T79" fmla="*/ 458788 h 1232"/>
              <a:gd name="T80" fmla="*/ 601663 w 644"/>
              <a:gd name="T81" fmla="*/ 363538 h 1232"/>
              <a:gd name="T82" fmla="*/ 674688 w 644"/>
              <a:gd name="T83" fmla="*/ 277813 h 1232"/>
              <a:gd name="T84" fmla="*/ 758825 w 644"/>
              <a:gd name="T85" fmla="*/ 182563 h 1232"/>
              <a:gd name="T86" fmla="*/ 877888 w 644"/>
              <a:gd name="T87" fmla="*/ 96838 h 1232"/>
              <a:gd name="T88" fmla="*/ 1022350 w 644"/>
              <a:gd name="T89" fmla="*/ 0 h 1232"/>
              <a:gd name="T90" fmla="*/ 530225 w 644"/>
              <a:gd name="T91" fmla="*/ 1014413 h 123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644" h="1232">
                <a:moveTo>
                  <a:pt x="334" y="639"/>
                </a:moveTo>
                <a:lnTo>
                  <a:pt x="205" y="670"/>
                </a:lnTo>
                <a:lnTo>
                  <a:pt x="98" y="708"/>
                </a:lnTo>
                <a:lnTo>
                  <a:pt x="53" y="989"/>
                </a:lnTo>
                <a:lnTo>
                  <a:pt x="30" y="1118"/>
                </a:lnTo>
                <a:lnTo>
                  <a:pt x="0" y="1225"/>
                </a:lnTo>
                <a:lnTo>
                  <a:pt x="38" y="1232"/>
                </a:lnTo>
                <a:lnTo>
                  <a:pt x="159" y="1187"/>
                </a:lnTo>
                <a:lnTo>
                  <a:pt x="273" y="1141"/>
                </a:lnTo>
                <a:lnTo>
                  <a:pt x="326" y="1133"/>
                </a:lnTo>
                <a:lnTo>
                  <a:pt x="356" y="1095"/>
                </a:lnTo>
                <a:lnTo>
                  <a:pt x="387" y="1042"/>
                </a:lnTo>
                <a:lnTo>
                  <a:pt x="394" y="981"/>
                </a:lnTo>
                <a:lnTo>
                  <a:pt x="387" y="890"/>
                </a:lnTo>
                <a:lnTo>
                  <a:pt x="371" y="806"/>
                </a:lnTo>
                <a:lnTo>
                  <a:pt x="349" y="723"/>
                </a:lnTo>
                <a:lnTo>
                  <a:pt x="341" y="639"/>
                </a:lnTo>
                <a:lnTo>
                  <a:pt x="334" y="639"/>
                </a:lnTo>
                <a:lnTo>
                  <a:pt x="326" y="563"/>
                </a:lnTo>
                <a:lnTo>
                  <a:pt x="220" y="594"/>
                </a:lnTo>
                <a:lnTo>
                  <a:pt x="106" y="624"/>
                </a:lnTo>
                <a:lnTo>
                  <a:pt x="98" y="670"/>
                </a:lnTo>
                <a:lnTo>
                  <a:pt x="189" y="647"/>
                </a:lnTo>
                <a:lnTo>
                  <a:pt x="326" y="609"/>
                </a:lnTo>
                <a:lnTo>
                  <a:pt x="326" y="563"/>
                </a:lnTo>
                <a:lnTo>
                  <a:pt x="334" y="639"/>
                </a:lnTo>
                <a:lnTo>
                  <a:pt x="644" y="0"/>
                </a:lnTo>
                <a:lnTo>
                  <a:pt x="523" y="31"/>
                </a:lnTo>
                <a:lnTo>
                  <a:pt x="417" y="76"/>
                </a:lnTo>
                <a:lnTo>
                  <a:pt x="334" y="137"/>
                </a:lnTo>
                <a:lnTo>
                  <a:pt x="265" y="213"/>
                </a:lnTo>
                <a:lnTo>
                  <a:pt x="212" y="297"/>
                </a:lnTo>
                <a:lnTo>
                  <a:pt x="174" y="388"/>
                </a:lnTo>
                <a:lnTo>
                  <a:pt x="144" y="487"/>
                </a:lnTo>
                <a:lnTo>
                  <a:pt x="114" y="594"/>
                </a:lnTo>
                <a:lnTo>
                  <a:pt x="205" y="563"/>
                </a:lnTo>
                <a:lnTo>
                  <a:pt x="318" y="533"/>
                </a:lnTo>
                <a:lnTo>
                  <a:pt x="318" y="441"/>
                </a:lnTo>
                <a:lnTo>
                  <a:pt x="326" y="358"/>
                </a:lnTo>
                <a:lnTo>
                  <a:pt x="349" y="289"/>
                </a:lnTo>
                <a:lnTo>
                  <a:pt x="379" y="229"/>
                </a:lnTo>
                <a:lnTo>
                  <a:pt x="425" y="175"/>
                </a:lnTo>
                <a:lnTo>
                  <a:pt x="478" y="115"/>
                </a:lnTo>
                <a:lnTo>
                  <a:pt x="553" y="61"/>
                </a:lnTo>
                <a:lnTo>
                  <a:pt x="644" y="0"/>
                </a:lnTo>
                <a:lnTo>
                  <a:pt x="334" y="639"/>
                </a:lnTo>
                <a:close/>
              </a:path>
            </a:pathLst>
          </a:custGeom>
          <a:solidFill>
            <a:srgbClr val="FFFF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57" name="Freeform 53"/>
          <p:cNvSpPr>
            <a:spLocks/>
          </p:cNvSpPr>
          <p:nvPr/>
        </p:nvSpPr>
        <p:spPr bwMode="auto">
          <a:xfrm>
            <a:off x="3562350" y="3189288"/>
            <a:ext cx="374650" cy="157162"/>
          </a:xfrm>
          <a:custGeom>
            <a:avLst/>
            <a:gdLst>
              <a:gd name="T0" fmla="*/ 361950 w 236"/>
              <a:gd name="T1" fmla="*/ 0 h 99"/>
              <a:gd name="T2" fmla="*/ 144463 w 236"/>
              <a:gd name="T3" fmla="*/ 60325 h 99"/>
              <a:gd name="T4" fmla="*/ 0 w 236"/>
              <a:gd name="T5" fmla="*/ 96837 h 99"/>
              <a:gd name="T6" fmla="*/ 0 w 236"/>
              <a:gd name="T7" fmla="*/ 157162 h 99"/>
              <a:gd name="T8" fmla="*/ 169863 w 236"/>
              <a:gd name="T9" fmla="*/ 96837 h 99"/>
              <a:gd name="T10" fmla="*/ 374650 w 236"/>
              <a:gd name="T11" fmla="*/ 47625 h 99"/>
              <a:gd name="T12" fmla="*/ 374650 w 236"/>
              <a:gd name="T13" fmla="*/ 36512 h 99"/>
              <a:gd name="T14" fmla="*/ 374650 w 236"/>
              <a:gd name="T15" fmla="*/ 0 h 99"/>
              <a:gd name="T16" fmla="*/ 361950 w 236"/>
              <a:gd name="T17" fmla="*/ 0 h 9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6" h="99">
                <a:moveTo>
                  <a:pt x="228" y="0"/>
                </a:moveTo>
                <a:lnTo>
                  <a:pt x="91" y="38"/>
                </a:lnTo>
                <a:lnTo>
                  <a:pt x="0" y="61"/>
                </a:lnTo>
                <a:lnTo>
                  <a:pt x="0" y="99"/>
                </a:lnTo>
                <a:lnTo>
                  <a:pt x="107" y="61"/>
                </a:lnTo>
                <a:lnTo>
                  <a:pt x="236" y="30"/>
                </a:lnTo>
                <a:lnTo>
                  <a:pt x="236" y="23"/>
                </a:lnTo>
                <a:lnTo>
                  <a:pt x="236" y="0"/>
                </a:lnTo>
                <a:lnTo>
                  <a:pt x="228" y="0"/>
                </a:lnTo>
                <a:close/>
              </a:path>
            </a:pathLst>
          </a:custGeom>
          <a:solidFill>
            <a:srgbClr val="FFA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58" name="Freeform 54"/>
          <p:cNvSpPr>
            <a:spLocks/>
          </p:cNvSpPr>
          <p:nvPr/>
        </p:nvSpPr>
        <p:spPr bwMode="auto">
          <a:xfrm>
            <a:off x="3575050" y="3068638"/>
            <a:ext cx="349250" cy="144462"/>
          </a:xfrm>
          <a:custGeom>
            <a:avLst/>
            <a:gdLst>
              <a:gd name="T0" fmla="*/ 336550 w 220"/>
              <a:gd name="T1" fmla="*/ 0 h 91"/>
              <a:gd name="T2" fmla="*/ 157163 w 220"/>
              <a:gd name="T3" fmla="*/ 47625 h 91"/>
              <a:gd name="T4" fmla="*/ 12700 w 220"/>
              <a:gd name="T5" fmla="*/ 96837 h 91"/>
              <a:gd name="T6" fmla="*/ 0 w 220"/>
              <a:gd name="T7" fmla="*/ 144462 h 91"/>
              <a:gd name="T8" fmla="*/ 180975 w 220"/>
              <a:gd name="T9" fmla="*/ 96837 h 91"/>
              <a:gd name="T10" fmla="*/ 349250 w 220"/>
              <a:gd name="T11" fmla="*/ 47625 h 91"/>
              <a:gd name="T12" fmla="*/ 349250 w 220"/>
              <a:gd name="T13" fmla="*/ 0 h 91"/>
              <a:gd name="T14" fmla="*/ 336550 w 220"/>
              <a:gd name="T15" fmla="*/ 0 h 9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20" h="91">
                <a:moveTo>
                  <a:pt x="212" y="0"/>
                </a:moveTo>
                <a:lnTo>
                  <a:pt x="99" y="30"/>
                </a:lnTo>
                <a:lnTo>
                  <a:pt x="8" y="61"/>
                </a:lnTo>
                <a:lnTo>
                  <a:pt x="0" y="91"/>
                </a:lnTo>
                <a:lnTo>
                  <a:pt x="114" y="61"/>
                </a:lnTo>
                <a:lnTo>
                  <a:pt x="220" y="30"/>
                </a:lnTo>
                <a:lnTo>
                  <a:pt x="220" y="0"/>
                </a:lnTo>
                <a:lnTo>
                  <a:pt x="212" y="0"/>
                </a:lnTo>
                <a:close/>
              </a:path>
            </a:pathLst>
          </a:custGeom>
          <a:solidFill>
            <a:srgbClr val="FFA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59" name="Freeform 55"/>
          <p:cNvSpPr>
            <a:spLocks/>
          </p:cNvSpPr>
          <p:nvPr/>
        </p:nvSpPr>
        <p:spPr bwMode="auto">
          <a:xfrm>
            <a:off x="4152900" y="4938713"/>
            <a:ext cx="241300" cy="217487"/>
          </a:xfrm>
          <a:custGeom>
            <a:avLst/>
            <a:gdLst>
              <a:gd name="T0" fmla="*/ 120650 w 152"/>
              <a:gd name="T1" fmla="*/ 0 h 137"/>
              <a:gd name="T2" fmla="*/ 73025 w 152"/>
              <a:gd name="T3" fmla="*/ 0 h 137"/>
              <a:gd name="T4" fmla="*/ 36513 w 152"/>
              <a:gd name="T5" fmla="*/ 23812 h 137"/>
              <a:gd name="T6" fmla="*/ 12700 w 152"/>
              <a:gd name="T7" fmla="*/ 60325 h 137"/>
              <a:gd name="T8" fmla="*/ 0 w 152"/>
              <a:gd name="T9" fmla="*/ 109537 h 137"/>
              <a:gd name="T10" fmla="*/ 12700 w 152"/>
              <a:gd name="T11" fmla="*/ 144462 h 137"/>
              <a:gd name="T12" fmla="*/ 36513 w 152"/>
              <a:gd name="T13" fmla="*/ 180975 h 137"/>
              <a:gd name="T14" fmla="*/ 73025 w 152"/>
              <a:gd name="T15" fmla="*/ 204787 h 137"/>
              <a:gd name="T16" fmla="*/ 120650 w 152"/>
              <a:gd name="T17" fmla="*/ 217487 h 137"/>
              <a:gd name="T18" fmla="*/ 168275 w 152"/>
              <a:gd name="T19" fmla="*/ 204787 h 137"/>
              <a:gd name="T20" fmla="*/ 204788 w 152"/>
              <a:gd name="T21" fmla="*/ 180975 h 137"/>
              <a:gd name="T22" fmla="*/ 228600 w 152"/>
              <a:gd name="T23" fmla="*/ 144462 h 137"/>
              <a:gd name="T24" fmla="*/ 241300 w 152"/>
              <a:gd name="T25" fmla="*/ 109537 h 137"/>
              <a:gd name="T26" fmla="*/ 228600 w 152"/>
              <a:gd name="T27" fmla="*/ 60325 h 137"/>
              <a:gd name="T28" fmla="*/ 204788 w 152"/>
              <a:gd name="T29" fmla="*/ 23812 h 137"/>
              <a:gd name="T30" fmla="*/ 168275 w 152"/>
              <a:gd name="T31" fmla="*/ 0 h 137"/>
              <a:gd name="T32" fmla="*/ 131763 w 152"/>
              <a:gd name="T33" fmla="*/ 0 h 137"/>
              <a:gd name="T34" fmla="*/ 120650 w 152"/>
              <a:gd name="T35" fmla="*/ 0 h 13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52" h="137">
                <a:moveTo>
                  <a:pt x="76" y="0"/>
                </a:moveTo>
                <a:lnTo>
                  <a:pt x="46" y="0"/>
                </a:lnTo>
                <a:lnTo>
                  <a:pt x="23" y="15"/>
                </a:lnTo>
                <a:lnTo>
                  <a:pt x="8" y="38"/>
                </a:lnTo>
                <a:lnTo>
                  <a:pt x="0" y="69"/>
                </a:lnTo>
                <a:lnTo>
                  <a:pt x="8" y="91"/>
                </a:lnTo>
                <a:lnTo>
                  <a:pt x="23" y="114"/>
                </a:lnTo>
                <a:lnTo>
                  <a:pt x="46" y="129"/>
                </a:lnTo>
                <a:lnTo>
                  <a:pt x="76" y="137"/>
                </a:lnTo>
                <a:lnTo>
                  <a:pt x="106" y="129"/>
                </a:lnTo>
                <a:lnTo>
                  <a:pt x="129" y="114"/>
                </a:lnTo>
                <a:lnTo>
                  <a:pt x="144" y="91"/>
                </a:lnTo>
                <a:lnTo>
                  <a:pt x="152" y="69"/>
                </a:lnTo>
                <a:lnTo>
                  <a:pt x="144" y="38"/>
                </a:lnTo>
                <a:lnTo>
                  <a:pt x="129" y="15"/>
                </a:lnTo>
                <a:lnTo>
                  <a:pt x="106" y="0"/>
                </a:lnTo>
                <a:lnTo>
                  <a:pt x="83" y="0"/>
                </a:lnTo>
                <a:lnTo>
                  <a:pt x="76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60" name="Freeform 56"/>
          <p:cNvSpPr>
            <a:spLocks/>
          </p:cNvSpPr>
          <p:nvPr/>
        </p:nvSpPr>
        <p:spPr bwMode="auto">
          <a:xfrm>
            <a:off x="4562475" y="654050"/>
            <a:ext cx="180975" cy="542925"/>
          </a:xfrm>
          <a:custGeom>
            <a:avLst/>
            <a:gdLst>
              <a:gd name="T0" fmla="*/ 180975 w 114"/>
              <a:gd name="T1" fmla="*/ 0 h 342"/>
              <a:gd name="T2" fmla="*/ 107950 w 114"/>
              <a:gd name="T3" fmla="*/ 47625 h 342"/>
              <a:gd name="T4" fmla="*/ 60325 w 114"/>
              <a:gd name="T5" fmla="*/ 107950 h 342"/>
              <a:gd name="T6" fmla="*/ 36513 w 114"/>
              <a:gd name="T7" fmla="*/ 168275 h 342"/>
              <a:gd name="T8" fmla="*/ 11113 w 114"/>
              <a:gd name="T9" fmla="*/ 241300 h 342"/>
              <a:gd name="T10" fmla="*/ 0 w 114"/>
              <a:gd name="T11" fmla="*/ 301625 h 342"/>
              <a:gd name="T12" fmla="*/ 0 w 114"/>
              <a:gd name="T13" fmla="*/ 374650 h 342"/>
              <a:gd name="T14" fmla="*/ 11113 w 114"/>
              <a:gd name="T15" fmla="*/ 542925 h 342"/>
              <a:gd name="T16" fmla="*/ 71438 w 114"/>
              <a:gd name="T17" fmla="*/ 411163 h 342"/>
              <a:gd name="T18" fmla="*/ 120650 w 114"/>
              <a:gd name="T19" fmla="*/ 277813 h 342"/>
              <a:gd name="T20" fmla="*/ 155575 w 114"/>
              <a:gd name="T21" fmla="*/ 144463 h 342"/>
              <a:gd name="T22" fmla="*/ 168275 w 114"/>
              <a:gd name="T23" fmla="*/ 0 h 342"/>
              <a:gd name="T24" fmla="*/ 180975 w 114"/>
              <a:gd name="T25" fmla="*/ 0 h 34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14" h="342">
                <a:moveTo>
                  <a:pt x="114" y="0"/>
                </a:moveTo>
                <a:lnTo>
                  <a:pt x="68" y="30"/>
                </a:lnTo>
                <a:lnTo>
                  <a:pt x="38" y="68"/>
                </a:lnTo>
                <a:lnTo>
                  <a:pt x="23" y="106"/>
                </a:lnTo>
                <a:lnTo>
                  <a:pt x="7" y="152"/>
                </a:lnTo>
                <a:lnTo>
                  <a:pt x="0" y="190"/>
                </a:lnTo>
                <a:lnTo>
                  <a:pt x="0" y="236"/>
                </a:lnTo>
                <a:lnTo>
                  <a:pt x="7" y="342"/>
                </a:lnTo>
                <a:lnTo>
                  <a:pt x="45" y="259"/>
                </a:lnTo>
                <a:lnTo>
                  <a:pt x="76" y="175"/>
                </a:lnTo>
                <a:lnTo>
                  <a:pt x="98" y="91"/>
                </a:lnTo>
                <a:lnTo>
                  <a:pt x="106" y="0"/>
                </a:lnTo>
                <a:lnTo>
                  <a:pt x="114" y="0"/>
                </a:lnTo>
                <a:close/>
              </a:path>
            </a:pathLst>
          </a:custGeom>
          <a:solidFill>
            <a:srgbClr val="C5AE9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61" name="Freeform 57"/>
          <p:cNvSpPr>
            <a:spLocks/>
          </p:cNvSpPr>
          <p:nvPr/>
        </p:nvSpPr>
        <p:spPr bwMode="auto">
          <a:xfrm>
            <a:off x="3960813" y="931863"/>
            <a:ext cx="312737" cy="482600"/>
          </a:xfrm>
          <a:custGeom>
            <a:avLst/>
            <a:gdLst>
              <a:gd name="T0" fmla="*/ 312737 w 197"/>
              <a:gd name="T1" fmla="*/ 0 h 304"/>
              <a:gd name="T2" fmla="*/ 228600 w 197"/>
              <a:gd name="T3" fmla="*/ 36513 h 304"/>
              <a:gd name="T4" fmla="*/ 168275 w 197"/>
              <a:gd name="T5" fmla="*/ 84138 h 304"/>
              <a:gd name="T6" fmla="*/ 120650 w 197"/>
              <a:gd name="T7" fmla="*/ 133350 h 304"/>
              <a:gd name="T8" fmla="*/ 84137 w 197"/>
              <a:gd name="T9" fmla="*/ 193675 h 304"/>
              <a:gd name="T10" fmla="*/ 60325 w 197"/>
              <a:gd name="T11" fmla="*/ 254000 h 304"/>
              <a:gd name="T12" fmla="*/ 34925 w 197"/>
              <a:gd name="T13" fmla="*/ 325438 h 304"/>
              <a:gd name="T14" fmla="*/ 0 w 197"/>
              <a:gd name="T15" fmla="*/ 482600 h 304"/>
              <a:gd name="T16" fmla="*/ 95250 w 197"/>
              <a:gd name="T17" fmla="*/ 374650 h 304"/>
              <a:gd name="T18" fmla="*/ 179387 w 197"/>
              <a:gd name="T19" fmla="*/ 254000 h 304"/>
              <a:gd name="T20" fmla="*/ 239712 w 197"/>
              <a:gd name="T21" fmla="*/ 133350 h 304"/>
              <a:gd name="T22" fmla="*/ 300037 w 197"/>
              <a:gd name="T23" fmla="*/ 0 h 304"/>
              <a:gd name="T24" fmla="*/ 312737 w 197"/>
              <a:gd name="T25" fmla="*/ 0 h 30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97" h="304">
                <a:moveTo>
                  <a:pt x="197" y="0"/>
                </a:moveTo>
                <a:lnTo>
                  <a:pt x="144" y="23"/>
                </a:lnTo>
                <a:lnTo>
                  <a:pt x="106" y="53"/>
                </a:lnTo>
                <a:lnTo>
                  <a:pt x="76" y="84"/>
                </a:lnTo>
                <a:lnTo>
                  <a:pt x="53" y="122"/>
                </a:lnTo>
                <a:lnTo>
                  <a:pt x="38" y="160"/>
                </a:lnTo>
                <a:lnTo>
                  <a:pt x="22" y="205"/>
                </a:lnTo>
                <a:lnTo>
                  <a:pt x="0" y="304"/>
                </a:lnTo>
                <a:lnTo>
                  <a:pt x="60" y="236"/>
                </a:lnTo>
                <a:lnTo>
                  <a:pt x="113" y="160"/>
                </a:lnTo>
                <a:lnTo>
                  <a:pt x="151" y="84"/>
                </a:lnTo>
                <a:lnTo>
                  <a:pt x="189" y="0"/>
                </a:lnTo>
                <a:lnTo>
                  <a:pt x="197" y="0"/>
                </a:lnTo>
                <a:close/>
              </a:path>
            </a:pathLst>
          </a:custGeom>
          <a:solidFill>
            <a:srgbClr val="C5AE9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62" name="Freeform 58"/>
          <p:cNvSpPr>
            <a:spLocks/>
          </p:cNvSpPr>
          <p:nvPr/>
        </p:nvSpPr>
        <p:spPr bwMode="auto">
          <a:xfrm>
            <a:off x="3105150" y="4371975"/>
            <a:ext cx="506413" cy="458788"/>
          </a:xfrm>
          <a:custGeom>
            <a:avLst/>
            <a:gdLst>
              <a:gd name="T0" fmla="*/ 493713 w 319"/>
              <a:gd name="T1" fmla="*/ 0 h 289"/>
              <a:gd name="T2" fmla="*/ 277813 w 319"/>
              <a:gd name="T3" fmla="*/ 47625 h 289"/>
              <a:gd name="T4" fmla="*/ 193675 w 319"/>
              <a:gd name="T5" fmla="*/ 84138 h 289"/>
              <a:gd name="T6" fmla="*/ 120650 w 319"/>
              <a:gd name="T7" fmla="*/ 120650 h 289"/>
              <a:gd name="T8" fmla="*/ 73025 w 319"/>
              <a:gd name="T9" fmla="*/ 168275 h 289"/>
              <a:gd name="T10" fmla="*/ 36513 w 319"/>
              <a:gd name="T11" fmla="*/ 241300 h 289"/>
              <a:gd name="T12" fmla="*/ 12700 w 319"/>
              <a:gd name="T13" fmla="*/ 338138 h 289"/>
              <a:gd name="T14" fmla="*/ 0 w 319"/>
              <a:gd name="T15" fmla="*/ 458788 h 289"/>
              <a:gd name="T16" fmla="*/ 109538 w 319"/>
              <a:gd name="T17" fmla="*/ 409575 h 289"/>
              <a:gd name="T18" fmla="*/ 228600 w 319"/>
              <a:gd name="T19" fmla="*/ 374650 h 289"/>
              <a:gd name="T20" fmla="*/ 469900 w 319"/>
              <a:gd name="T21" fmla="*/ 361950 h 289"/>
              <a:gd name="T22" fmla="*/ 493713 w 319"/>
              <a:gd name="T23" fmla="*/ 349250 h 289"/>
              <a:gd name="T24" fmla="*/ 506413 w 319"/>
              <a:gd name="T25" fmla="*/ 314325 h 289"/>
              <a:gd name="T26" fmla="*/ 506413 w 319"/>
              <a:gd name="T27" fmla="*/ 204788 h 289"/>
              <a:gd name="T28" fmla="*/ 506413 w 319"/>
              <a:gd name="T29" fmla="*/ 0 h 289"/>
              <a:gd name="T30" fmla="*/ 493713 w 319"/>
              <a:gd name="T31" fmla="*/ 0 h 28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319" h="289">
                <a:moveTo>
                  <a:pt x="311" y="0"/>
                </a:moveTo>
                <a:lnTo>
                  <a:pt x="175" y="30"/>
                </a:lnTo>
                <a:lnTo>
                  <a:pt x="122" y="53"/>
                </a:lnTo>
                <a:lnTo>
                  <a:pt x="76" y="76"/>
                </a:lnTo>
                <a:lnTo>
                  <a:pt x="46" y="106"/>
                </a:lnTo>
                <a:lnTo>
                  <a:pt x="23" y="152"/>
                </a:lnTo>
                <a:lnTo>
                  <a:pt x="8" y="213"/>
                </a:lnTo>
                <a:lnTo>
                  <a:pt x="0" y="289"/>
                </a:lnTo>
                <a:lnTo>
                  <a:pt x="69" y="258"/>
                </a:lnTo>
                <a:lnTo>
                  <a:pt x="144" y="236"/>
                </a:lnTo>
                <a:lnTo>
                  <a:pt x="296" y="228"/>
                </a:lnTo>
                <a:lnTo>
                  <a:pt x="311" y="220"/>
                </a:lnTo>
                <a:lnTo>
                  <a:pt x="319" y="198"/>
                </a:lnTo>
                <a:lnTo>
                  <a:pt x="319" y="129"/>
                </a:lnTo>
                <a:lnTo>
                  <a:pt x="319" y="0"/>
                </a:lnTo>
                <a:lnTo>
                  <a:pt x="311" y="0"/>
                </a:lnTo>
                <a:close/>
              </a:path>
            </a:pathLst>
          </a:custGeom>
          <a:solidFill>
            <a:srgbClr val="FFE08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63" name="Freeform 59"/>
          <p:cNvSpPr>
            <a:spLocks/>
          </p:cNvSpPr>
          <p:nvPr/>
        </p:nvSpPr>
        <p:spPr bwMode="auto">
          <a:xfrm>
            <a:off x="5910263" y="4794250"/>
            <a:ext cx="241300" cy="217488"/>
          </a:xfrm>
          <a:custGeom>
            <a:avLst/>
            <a:gdLst>
              <a:gd name="T0" fmla="*/ 120650 w 152"/>
              <a:gd name="T1" fmla="*/ 0 h 137"/>
              <a:gd name="T2" fmla="*/ 73025 w 152"/>
              <a:gd name="T3" fmla="*/ 0 h 137"/>
              <a:gd name="T4" fmla="*/ 36513 w 152"/>
              <a:gd name="T5" fmla="*/ 23813 h 137"/>
              <a:gd name="T6" fmla="*/ 12700 w 152"/>
              <a:gd name="T7" fmla="*/ 60325 h 137"/>
              <a:gd name="T8" fmla="*/ 0 w 152"/>
              <a:gd name="T9" fmla="*/ 107950 h 137"/>
              <a:gd name="T10" fmla="*/ 12700 w 152"/>
              <a:gd name="T11" fmla="*/ 144463 h 137"/>
              <a:gd name="T12" fmla="*/ 36513 w 152"/>
              <a:gd name="T13" fmla="*/ 180975 h 137"/>
              <a:gd name="T14" fmla="*/ 73025 w 152"/>
              <a:gd name="T15" fmla="*/ 204788 h 137"/>
              <a:gd name="T16" fmla="*/ 120650 w 152"/>
              <a:gd name="T17" fmla="*/ 217488 h 137"/>
              <a:gd name="T18" fmla="*/ 168275 w 152"/>
              <a:gd name="T19" fmla="*/ 204788 h 137"/>
              <a:gd name="T20" fmla="*/ 204788 w 152"/>
              <a:gd name="T21" fmla="*/ 180975 h 137"/>
              <a:gd name="T22" fmla="*/ 228600 w 152"/>
              <a:gd name="T23" fmla="*/ 144463 h 137"/>
              <a:gd name="T24" fmla="*/ 241300 w 152"/>
              <a:gd name="T25" fmla="*/ 107950 h 137"/>
              <a:gd name="T26" fmla="*/ 228600 w 152"/>
              <a:gd name="T27" fmla="*/ 60325 h 137"/>
              <a:gd name="T28" fmla="*/ 204788 w 152"/>
              <a:gd name="T29" fmla="*/ 23813 h 137"/>
              <a:gd name="T30" fmla="*/ 168275 w 152"/>
              <a:gd name="T31" fmla="*/ 0 h 137"/>
              <a:gd name="T32" fmla="*/ 133350 w 152"/>
              <a:gd name="T33" fmla="*/ 0 h 137"/>
              <a:gd name="T34" fmla="*/ 120650 w 152"/>
              <a:gd name="T35" fmla="*/ 0 h 13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52" h="137">
                <a:moveTo>
                  <a:pt x="76" y="0"/>
                </a:moveTo>
                <a:lnTo>
                  <a:pt x="46" y="0"/>
                </a:lnTo>
                <a:lnTo>
                  <a:pt x="23" y="15"/>
                </a:lnTo>
                <a:lnTo>
                  <a:pt x="8" y="38"/>
                </a:lnTo>
                <a:lnTo>
                  <a:pt x="0" y="68"/>
                </a:lnTo>
                <a:lnTo>
                  <a:pt x="8" y="91"/>
                </a:lnTo>
                <a:lnTo>
                  <a:pt x="23" y="114"/>
                </a:lnTo>
                <a:lnTo>
                  <a:pt x="46" y="129"/>
                </a:lnTo>
                <a:lnTo>
                  <a:pt x="76" y="137"/>
                </a:lnTo>
                <a:lnTo>
                  <a:pt x="106" y="129"/>
                </a:lnTo>
                <a:lnTo>
                  <a:pt x="129" y="114"/>
                </a:lnTo>
                <a:lnTo>
                  <a:pt x="144" y="91"/>
                </a:lnTo>
                <a:lnTo>
                  <a:pt x="152" y="68"/>
                </a:lnTo>
                <a:lnTo>
                  <a:pt x="144" y="38"/>
                </a:lnTo>
                <a:lnTo>
                  <a:pt x="129" y="15"/>
                </a:lnTo>
                <a:lnTo>
                  <a:pt x="106" y="0"/>
                </a:lnTo>
                <a:lnTo>
                  <a:pt x="84" y="0"/>
                </a:lnTo>
                <a:lnTo>
                  <a:pt x="76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reeform 2"/>
          <p:cNvSpPr>
            <a:spLocks/>
          </p:cNvSpPr>
          <p:nvPr/>
        </p:nvSpPr>
        <p:spPr bwMode="auto">
          <a:xfrm>
            <a:off x="3833813" y="1058863"/>
            <a:ext cx="2268537" cy="1301750"/>
          </a:xfrm>
          <a:custGeom>
            <a:avLst/>
            <a:gdLst>
              <a:gd name="T0" fmla="*/ 379412 w 1429"/>
              <a:gd name="T1" fmla="*/ 138113 h 820"/>
              <a:gd name="T2" fmla="*/ 188912 w 1429"/>
              <a:gd name="T3" fmla="*/ 214313 h 820"/>
              <a:gd name="T4" fmla="*/ 87312 w 1429"/>
              <a:gd name="T5" fmla="*/ 328613 h 820"/>
              <a:gd name="T6" fmla="*/ 12700 w 1429"/>
              <a:gd name="T7" fmla="*/ 466725 h 820"/>
              <a:gd name="T8" fmla="*/ 12700 w 1429"/>
              <a:gd name="T9" fmla="*/ 657225 h 820"/>
              <a:gd name="T10" fmla="*/ 25400 w 1429"/>
              <a:gd name="T11" fmla="*/ 795338 h 820"/>
              <a:gd name="T12" fmla="*/ 0 w 1429"/>
              <a:gd name="T13" fmla="*/ 909638 h 820"/>
              <a:gd name="T14" fmla="*/ 0 w 1429"/>
              <a:gd name="T15" fmla="*/ 1036638 h 820"/>
              <a:gd name="T16" fmla="*/ 100012 w 1429"/>
              <a:gd name="T17" fmla="*/ 1098550 h 820"/>
              <a:gd name="T18" fmla="*/ 277812 w 1429"/>
              <a:gd name="T19" fmla="*/ 1085850 h 820"/>
              <a:gd name="T20" fmla="*/ 468312 w 1429"/>
              <a:gd name="T21" fmla="*/ 1098550 h 820"/>
              <a:gd name="T22" fmla="*/ 531812 w 1429"/>
              <a:gd name="T23" fmla="*/ 1136650 h 820"/>
              <a:gd name="T24" fmla="*/ 633412 w 1429"/>
              <a:gd name="T25" fmla="*/ 1212850 h 820"/>
              <a:gd name="T26" fmla="*/ 671512 w 1429"/>
              <a:gd name="T27" fmla="*/ 1238250 h 820"/>
              <a:gd name="T28" fmla="*/ 696912 w 1429"/>
              <a:gd name="T29" fmla="*/ 1276350 h 820"/>
              <a:gd name="T30" fmla="*/ 722312 w 1429"/>
              <a:gd name="T31" fmla="*/ 1289050 h 820"/>
              <a:gd name="T32" fmla="*/ 747712 w 1429"/>
              <a:gd name="T33" fmla="*/ 1289050 h 820"/>
              <a:gd name="T34" fmla="*/ 773112 w 1429"/>
              <a:gd name="T35" fmla="*/ 1289050 h 820"/>
              <a:gd name="T36" fmla="*/ 823912 w 1429"/>
              <a:gd name="T37" fmla="*/ 1263650 h 820"/>
              <a:gd name="T38" fmla="*/ 1012825 w 1429"/>
              <a:gd name="T39" fmla="*/ 1136650 h 820"/>
              <a:gd name="T40" fmla="*/ 1127125 w 1429"/>
              <a:gd name="T41" fmla="*/ 1162050 h 820"/>
              <a:gd name="T42" fmla="*/ 1304925 w 1429"/>
              <a:gd name="T43" fmla="*/ 1301750 h 820"/>
              <a:gd name="T44" fmla="*/ 1457325 w 1429"/>
              <a:gd name="T45" fmla="*/ 1301750 h 820"/>
              <a:gd name="T46" fmla="*/ 1520825 w 1429"/>
              <a:gd name="T47" fmla="*/ 1200150 h 820"/>
              <a:gd name="T48" fmla="*/ 1584325 w 1429"/>
              <a:gd name="T49" fmla="*/ 1187450 h 820"/>
              <a:gd name="T50" fmla="*/ 1673225 w 1429"/>
              <a:gd name="T51" fmla="*/ 1200150 h 820"/>
              <a:gd name="T52" fmla="*/ 1838325 w 1429"/>
              <a:gd name="T53" fmla="*/ 1263650 h 820"/>
              <a:gd name="T54" fmla="*/ 2052637 w 1429"/>
              <a:gd name="T55" fmla="*/ 1187450 h 820"/>
              <a:gd name="T56" fmla="*/ 2154237 w 1429"/>
              <a:gd name="T57" fmla="*/ 1085850 h 820"/>
              <a:gd name="T58" fmla="*/ 2268537 w 1429"/>
              <a:gd name="T59" fmla="*/ 820738 h 820"/>
              <a:gd name="T60" fmla="*/ 2205037 w 1429"/>
              <a:gd name="T61" fmla="*/ 682625 h 820"/>
              <a:gd name="T62" fmla="*/ 2192337 w 1429"/>
              <a:gd name="T63" fmla="*/ 530225 h 820"/>
              <a:gd name="T64" fmla="*/ 2154237 w 1429"/>
              <a:gd name="T65" fmla="*/ 417513 h 820"/>
              <a:gd name="T66" fmla="*/ 2103437 w 1429"/>
              <a:gd name="T67" fmla="*/ 239713 h 820"/>
              <a:gd name="T68" fmla="*/ 1838325 w 1429"/>
              <a:gd name="T69" fmla="*/ 101600 h 820"/>
              <a:gd name="T70" fmla="*/ 1622425 w 1429"/>
              <a:gd name="T71" fmla="*/ 25400 h 820"/>
              <a:gd name="T72" fmla="*/ 1470025 w 1429"/>
              <a:gd name="T73" fmla="*/ 25400 h 820"/>
              <a:gd name="T74" fmla="*/ 1254125 w 1429"/>
              <a:gd name="T75" fmla="*/ 38100 h 820"/>
              <a:gd name="T76" fmla="*/ 1025525 w 1429"/>
              <a:gd name="T77" fmla="*/ 0 h 820"/>
              <a:gd name="T78" fmla="*/ 836612 w 1429"/>
              <a:gd name="T79" fmla="*/ 38100 h 820"/>
              <a:gd name="T80" fmla="*/ 595312 w 1429"/>
              <a:gd name="T81" fmla="*/ 38100 h 820"/>
              <a:gd name="T82" fmla="*/ 392112 w 1429"/>
              <a:gd name="T83" fmla="*/ 138113 h 820"/>
              <a:gd name="T84" fmla="*/ 379412 w 1429"/>
              <a:gd name="T85" fmla="*/ 138113 h 82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429" h="820">
                <a:moveTo>
                  <a:pt x="239" y="87"/>
                </a:moveTo>
                <a:lnTo>
                  <a:pt x="119" y="135"/>
                </a:lnTo>
                <a:lnTo>
                  <a:pt x="55" y="207"/>
                </a:lnTo>
                <a:lnTo>
                  <a:pt x="8" y="294"/>
                </a:lnTo>
                <a:lnTo>
                  <a:pt x="8" y="414"/>
                </a:lnTo>
                <a:lnTo>
                  <a:pt x="16" y="501"/>
                </a:lnTo>
                <a:lnTo>
                  <a:pt x="0" y="573"/>
                </a:lnTo>
                <a:lnTo>
                  <a:pt x="0" y="653"/>
                </a:lnTo>
                <a:lnTo>
                  <a:pt x="63" y="692"/>
                </a:lnTo>
                <a:lnTo>
                  <a:pt x="175" y="684"/>
                </a:lnTo>
                <a:lnTo>
                  <a:pt x="295" y="692"/>
                </a:lnTo>
                <a:lnTo>
                  <a:pt x="335" y="716"/>
                </a:lnTo>
                <a:lnTo>
                  <a:pt x="399" y="764"/>
                </a:lnTo>
                <a:lnTo>
                  <a:pt x="423" y="780"/>
                </a:lnTo>
                <a:lnTo>
                  <a:pt x="439" y="804"/>
                </a:lnTo>
                <a:lnTo>
                  <a:pt x="455" y="812"/>
                </a:lnTo>
                <a:lnTo>
                  <a:pt x="471" y="812"/>
                </a:lnTo>
                <a:lnTo>
                  <a:pt x="487" y="812"/>
                </a:lnTo>
                <a:lnTo>
                  <a:pt x="519" y="796"/>
                </a:lnTo>
                <a:lnTo>
                  <a:pt x="638" y="716"/>
                </a:lnTo>
                <a:lnTo>
                  <a:pt x="710" y="732"/>
                </a:lnTo>
                <a:lnTo>
                  <a:pt x="822" y="820"/>
                </a:lnTo>
                <a:lnTo>
                  <a:pt x="918" y="820"/>
                </a:lnTo>
                <a:lnTo>
                  <a:pt x="958" y="756"/>
                </a:lnTo>
                <a:lnTo>
                  <a:pt x="998" y="748"/>
                </a:lnTo>
                <a:lnTo>
                  <a:pt x="1054" y="756"/>
                </a:lnTo>
                <a:lnTo>
                  <a:pt x="1158" y="796"/>
                </a:lnTo>
                <a:lnTo>
                  <a:pt x="1293" y="748"/>
                </a:lnTo>
                <a:lnTo>
                  <a:pt x="1357" y="684"/>
                </a:lnTo>
                <a:lnTo>
                  <a:pt x="1429" y="517"/>
                </a:lnTo>
                <a:lnTo>
                  <a:pt x="1389" y="430"/>
                </a:lnTo>
                <a:lnTo>
                  <a:pt x="1381" y="334"/>
                </a:lnTo>
                <a:lnTo>
                  <a:pt x="1357" y="263"/>
                </a:lnTo>
                <a:lnTo>
                  <a:pt x="1325" y="151"/>
                </a:lnTo>
                <a:lnTo>
                  <a:pt x="1158" y="64"/>
                </a:lnTo>
                <a:lnTo>
                  <a:pt x="1022" y="16"/>
                </a:lnTo>
                <a:lnTo>
                  <a:pt x="926" y="16"/>
                </a:lnTo>
                <a:lnTo>
                  <a:pt x="790" y="24"/>
                </a:lnTo>
                <a:lnTo>
                  <a:pt x="646" y="0"/>
                </a:lnTo>
                <a:lnTo>
                  <a:pt x="527" y="24"/>
                </a:lnTo>
                <a:lnTo>
                  <a:pt x="375" y="24"/>
                </a:lnTo>
                <a:lnTo>
                  <a:pt x="247" y="87"/>
                </a:lnTo>
                <a:lnTo>
                  <a:pt x="239" y="8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55" name="Freeform 3"/>
          <p:cNvSpPr>
            <a:spLocks/>
          </p:cNvSpPr>
          <p:nvPr/>
        </p:nvSpPr>
        <p:spPr bwMode="auto">
          <a:xfrm>
            <a:off x="3808413" y="1033463"/>
            <a:ext cx="2319337" cy="1352550"/>
          </a:xfrm>
          <a:custGeom>
            <a:avLst/>
            <a:gdLst>
              <a:gd name="T0" fmla="*/ 392112 w 1461"/>
              <a:gd name="T1" fmla="*/ 138113 h 852"/>
              <a:gd name="T2" fmla="*/ 87312 w 1461"/>
              <a:gd name="T3" fmla="*/ 341313 h 852"/>
              <a:gd name="T4" fmla="*/ 12700 w 1461"/>
              <a:gd name="T5" fmla="*/ 682625 h 852"/>
              <a:gd name="T6" fmla="*/ 0 w 1461"/>
              <a:gd name="T7" fmla="*/ 935038 h 852"/>
              <a:gd name="T8" fmla="*/ 112712 w 1461"/>
              <a:gd name="T9" fmla="*/ 1149350 h 852"/>
              <a:gd name="T10" fmla="*/ 493712 w 1461"/>
              <a:gd name="T11" fmla="*/ 1149350 h 852"/>
              <a:gd name="T12" fmla="*/ 481012 w 1461"/>
              <a:gd name="T13" fmla="*/ 1136650 h 852"/>
              <a:gd name="T14" fmla="*/ 595312 w 1461"/>
              <a:gd name="T15" fmla="*/ 1225550 h 852"/>
              <a:gd name="T16" fmla="*/ 671512 w 1461"/>
              <a:gd name="T17" fmla="*/ 1276350 h 852"/>
              <a:gd name="T18" fmla="*/ 722312 w 1461"/>
              <a:gd name="T19" fmla="*/ 1339850 h 852"/>
              <a:gd name="T20" fmla="*/ 811212 w 1461"/>
              <a:gd name="T21" fmla="*/ 1339850 h 852"/>
              <a:gd name="T22" fmla="*/ 1050925 w 1461"/>
              <a:gd name="T23" fmla="*/ 1174750 h 852"/>
              <a:gd name="T24" fmla="*/ 1038225 w 1461"/>
              <a:gd name="T25" fmla="*/ 1187450 h 852"/>
              <a:gd name="T26" fmla="*/ 1317625 w 1461"/>
              <a:gd name="T27" fmla="*/ 1352550 h 852"/>
              <a:gd name="T28" fmla="*/ 1571625 w 1461"/>
              <a:gd name="T29" fmla="*/ 1238250 h 852"/>
              <a:gd name="T30" fmla="*/ 1546225 w 1461"/>
              <a:gd name="T31" fmla="*/ 1250950 h 852"/>
              <a:gd name="T32" fmla="*/ 1673225 w 1461"/>
              <a:gd name="T33" fmla="*/ 1238250 h 852"/>
              <a:gd name="T34" fmla="*/ 1736725 w 1461"/>
              <a:gd name="T35" fmla="*/ 1263650 h 852"/>
              <a:gd name="T36" fmla="*/ 1838325 w 1461"/>
              <a:gd name="T37" fmla="*/ 1301750 h 852"/>
              <a:gd name="T38" fmla="*/ 1863725 w 1461"/>
              <a:gd name="T39" fmla="*/ 1314450 h 852"/>
              <a:gd name="T40" fmla="*/ 2205037 w 1461"/>
              <a:gd name="T41" fmla="*/ 1123950 h 852"/>
              <a:gd name="T42" fmla="*/ 2255837 w 1461"/>
              <a:gd name="T43" fmla="*/ 695325 h 852"/>
              <a:gd name="T44" fmla="*/ 2205037 w 1461"/>
              <a:gd name="T45" fmla="*/ 430213 h 852"/>
              <a:gd name="T46" fmla="*/ 1876425 w 1461"/>
              <a:gd name="T47" fmla="*/ 101600 h 852"/>
              <a:gd name="T48" fmla="*/ 1495425 w 1461"/>
              <a:gd name="T49" fmla="*/ 25400 h 852"/>
              <a:gd name="T50" fmla="*/ 1050925 w 1461"/>
              <a:gd name="T51" fmla="*/ 0 h 852"/>
              <a:gd name="T52" fmla="*/ 620712 w 1461"/>
              <a:gd name="T53" fmla="*/ 38100 h 852"/>
              <a:gd name="T54" fmla="*/ 392112 w 1461"/>
              <a:gd name="T55" fmla="*/ 163513 h 852"/>
              <a:gd name="T56" fmla="*/ 392112 w 1461"/>
              <a:gd name="T57" fmla="*/ 163513 h 852"/>
              <a:gd name="T58" fmla="*/ 620712 w 1461"/>
              <a:gd name="T59" fmla="*/ 88900 h 852"/>
              <a:gd name="T60" fmla="*/ 1050925 w 1461"/>
              <a:gd name="T61" fmla="*/ 50800 h 852"/>
              <a:gd name="T62" fmla="*/ 1495425 w 1461"/>
              <a:gd name="T63" fmla="*/ 76200 h 852"/>
              <a:gd name="T64" fmla="*/ 1851025 w 1461"/>
              <a:gd name="T65" fmla="*/ 150813 h 852"/>
              <a:gd name="T66" fmla="*/ 2154237 w 1461"/>
              <a:gd name="T67" fmla="*/ 442913 h 852"/>
              <a:gd name="T68" fmla="*/ 2205037 w 1461"/>
              <a:gd name="T69" fmla="*/ 708025 h 852"/>
              <a:gd name="T70" fmla="*/ 2154237 w 1461"/>
              <a:gd name="T71" fmla="*/ 1098550 h 852"/>
              <a:gd name="T72" fmla="*/ 1851025 w 1461"/>
              <a:gd name="T73" fmla="*/ 1263650 h 852"/>
              <a:gd name="T74" fmla="*/ 1876425 w 1461"/>
              <a:gd name="T75" fmla="*/ 1263650 h 852"/>
              <a:gd name="T76" fmla="*/ 1749425 w 1461"/>
              <a:gd name="T77" fmla="*/ 1212850 h 852"/>
              <a:gd name="T78" fmla="*/ 1673225 w 1461"/>
              <a:gd name="T79" fmla="*/ 1187450 h 852"/>
              <a:gd name="T80" fmla="*/ 1546225 w 1461"/>
              <a:gd name="T81" fmla="*/ 1200150 h 852"/>
              <a:gd name="T82" fmla="*/ 1470025 w 1461"/>
              <a:gd name="T83" fmla="*/ 1301750 h 852"/>
              <a:gd name="T84" fmla="*/ 1165225 w 1461"/>
              <a:gd name="T85" fmla="*/ 1162050 h 852"/>
              <a:gd name="T86" fmla="*/ 1025525 w 1461"/>
              <a:gd name="T87" fmla="*/ 1136650 h 852"/>
              <a:gd name="T88" fmla="*/ 785812 w 1461"/>
              <a:gd name="T89" fmla="*/ 1289050 h 852"/>
              <a:gd name="T90" fmla="*/ 735012 w 1461"/>
              <a:gd name="T91" fmla="*/ 1276350 h 852"/>
              <a:gd name="T92" fmla="*/ 696912 w 1461"/>
              <a:gd name="T93" fmla="*/ 1225550 h 852"/>
              <a:gd name="T94" fmla="*/ 620712 w 1461"/>
              <a:gd name="T95" fmla="*/ 1187450 h 852"/>
              <a:gd name="T96" fmla="*/ 519112 w 1461"/>
              <a:gd name="T97" fmla="*/ 1111250 h 852"/>
              <a:gd name="T98" fmla="*/ 506412 w 1461"/>
              <a:gd name="T99" fmla="*/ 1098550 h 852"/>
              <a:gd name="T100" fmla="*/ 138112 w 1461"/>
              <a:gd name="T101" fmla="*/ 1098550 h 852"/>
              <a:gd name="T102" fmla="*/ 50800 w 1461"/>
              <a:gd name="T103" fmla="*/ 935038 h 852"/>
              <a:gd name="T104" fmla="*/ 61912 w 1461"/>
              <a:gd name="T105" fmla="*/ 682625 h 852"/>
              <a:gd name="T106" fmla="*/ 138112 w 1461"/>
              <a:gd name="T107" fmla="*/ 366713 h 852"/>
              <a:gd name="T108" fmla="*/ 417512 w 1461"/>
              <a:gd name="T109" fmla="*/ 188913 h 852"/>
              <a:gd name="T110" fmla="*/ 404812 w 1461"/>
              <a:gd name="T111" fmla="*/ 163513 h 85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461" h="852">
                <a:moveTo>
                  <a:pt x="255" y="103"/>
                </a:moveTo>
                <a:lnTo>
                  <a:pt x="247" y="87"/>
                </a:lnTo>
                <a:lnTo>
                  <a:pt x="127" y="135"/>
                </a:lnTo>
                <a:lnTo>
                  <a:pt x="55" y="215"/>
                </a:lnTo>
                <a:lnTo>
                  <a:pt x="8" y="302"/>
                </a:lnTo>
                <a:lnTo>
                  <a:pt x="8" y="430"/>
                </a:lnTo>
                <a:lnTo>
                  <a:pt x="16" y="517"/>
                </a:lnTo>
                <a:lnTo>
                  <a:pt x="0" y="589"/>
                </a:lnTo>
                <a:lnTo>
                  <a:pt x="0" y="676"/>
                </a:lnTo>
                <a:lnTo>
                  <a:pt x="71" y="724"/>
                </a:lnTo>
                <a:lnTo>
                  <a:pt x="191" y="716"/>
                </a:lnTo>
                <a:lnTo>
                  <a:pt x="311" y="724"/>
                </a:lnTo>
                <a:lnTo>
                  <a:pt x="311" y="708"/>
                </a:lnTo>
                <a:lnTo>
                  <a:pt x="303" y="716"/>
                </a:lnTo>
                <a:lnTo>
                  <a:pt x="335" y="748"/>
                </a:lnTo>
                <a:lnTo>
                  <a:pt x="375" y="772"/>
                </a:lnTo>
                <a:lnTo>
                  <a:pt x="407" y="796"/>
                </a:lnTo>
                <a:lnTo>
                  <a:pt x="423" y="804"/>
                </a:lnTo>
                <a:lnTo>
                  <a:pt x="439" y="828"/>
                </a:lnTo>
                <a:lnTo>
                  <a:pt x="455" y="844"/>
                </a:lnTo>
                <a:lnTo>
                  <a:pt x="479" y="844"/>
                </a:lnTo>
                <a:lnTo>
                  <a:pt x="511" y="844"/>
                </a:lnTo>
                <a:lnTo>
                  <a:pt x="543" y="820"/>
                </a:lnTo>
                <a:lnTo>
                  <a:pt x="662" y="740"/>
                </a:lnTo>
                <a:lnTo>
                  <a:pt x="654" y="732"/>
                </a:lnTo>
                <a:lnTo>
                  <a:pt x="654" y="748"/>
                </a:lnTo>
                <a:lnTo>
                  <a:pt x="718" y="764"/>
                </a:lnTo>
                <a:lnTo>
                  <a:pt x="830" y="852"/>
                </a:lnTo>
                <a:lnTo>
                  <a:pt x="942" y="852"/>
                </a:lnTo>
                <a:lnTo>
                  <a:pt x="990" y="780"/>
                </a:lnTo>
                <a:lnTo>
                  <a:pt x="974" y="772"/>
                </a:lnTo>
                <a:lnTo>
                  <a:pt x="974" y="788"/>
                </a:lnTo>
                <a:lnTo>
                  <a:pt x="1038" y="780"/>
                </a:lnTo>
                <a:lnTo>
                  <a:pt x="1054" y="780"/>
                </a:lnTo>
                <a:lnTo>
                  <a:pt x="1062" y="788"/>
                </a:lnTo>
                <a:lnTo>
                  <a:pt x="1094" y="796"/>
                </a:lnTo>
                <a:lnTo>
                  <a:pt x="1142" y="812"/>
                </a:lnTo>
                <a:lnTo>
                  <a:pt x="1158" y="820"/>
                </a:lnTo>
                <a:lnTo>
                  <a:pt x="1166" y="828"/>
                </a:lnTo>
                <a:lnTo>
                  <a:pt x="1174" y="828"/>
                </a:lnTo>
                <a:lnTo>
                  <a:pt x="1317" y="772"/>
                </a:lnTo>
                <a:lnTo>
                  <a:pt x="1389" y="708"/>
                </a:lnTo>
                <a:lnTo>
                  <a:pt x="1461" y="533"/>
                </a:lnTo>
                <a:lnTo>
                  <a:pt x="1421" y="438"/>
                </a:lnTo>
                <a:lnTo>
                  <a:pt x="1413" y="342"/>
                </a:lnTo>
                <a:lnTo>
                  <a:pt x="1389" y="271"/>
                </a:lnTo>
                <a:lnTo>
                  <a:pt x="1357" y="151"/>
                </a:lnTo>
                <a:lnTo>
                  <a:pt x="1182" y="64"/>
                </a:lnTo>
                <a:lnTo>
                  <a:pt x="1038" y="16"/>
                </a:lnTo>
                <a:lnTo>
                  <a:pt x="942" y="16"/>
                </a:lnTo>
                <a:lnTo>
                  <a:pt x="806" y="24"/>
                </a:lnTo>
                <a:lnTo>
                  <a:pt x="662" y="0"/>
                </a:lnTo>
                <a:lnTo>
                  <a:pt x="543" y="24"/>
                </a:lnTo>
                <a:lnTo>
                  <a:pt x="391" y="24"/>
                </a:lnTo>
                <a:lnTo>
                  <a:pt x="247" y="87"/>
                </a:lnTo>
                <a:lnTo>
                  <a:pt x="247" y="103"/>
                </a:lnTo>
                <a:lnTo>
                  <a:pt x="247" y="87"/>
                </a:lnTo>
                <a:lnTo>
                  <a:pt x="247" y="103"/>
                </a:lnTo>
                <a:lnTo>
                  <a:pt x="263" y="119"/>
                </a:lnTo>
                <a:lnTo>
                  <a:pt x="391" y="56"/>
                </a:lnTo>
                <a:lnTo>
                  <a:pt x="543" y="56"/>
                </a:lnTo>
                <a:lnTo>
                  <a:pt x="662" y="32"/>
                </a:lnTo>
                <a:lnTo>
                  <a:pt x="806" y="56"/>
                </a:lnTo>
                <a:lnTo>
                  <a:pt x="942" y="48"/>
                </a:lnTo>
                <a:lnTo>
                  <a:pt x="1038" y="48"/>
                </a:lnTo>
                <a:lnTo>
                  <a:pt x="1166" y="95"/>
                </a:lnTo>
                <a:lnTo>
                  <a:pt x="1325" y="175"/>
                </a:lnTo>
                <a:lnTo>
                  <a:pt x="1357" y="279"/>
                </a:lnTo>
                <a:lnTo>
                  <a:pt x="1381" y="350"/>
                </a:lnTo>
                <a:lnTo>
                  <a:pt x="1389" y="446"/>
                </a:lnTo>
                <a:lnTo>
                  <a:pt x="1429" y="533"/>
                </a:lnTo>
                <a:lnTo>
                  <a:pt x="1357" y="692"/>
                </a:lnTo>
                <a:lnTo>
                  <a:pt x="1301" y="748"/>
                </a:lnTo>
                <a:lnTo>
                  <a:pt x="1166" y="796"/>
                </a:lnTo>
                <a:lnTo>
                  <a:pt x="1174" y="812"/>
                </a:lnTo>
                <a:lnTo>
                  <a:pt x="1182" y="796"/>
                </a:lnTo>
                <a:lnTo>
                  <a:pt x="1134" y="780"/>
                </a:lnTo>
                <a:lnTo>
                  <a:pt x="1102" y="764"/>
                </a:lnTo>
                <a:lnTo>
                  <a:pt x="1078" y="756"/>
                </a:lnTo>
                <a:lnTo>
                  <a:pt x="1054" y="748"/>
                </a:lnTo>
                <a:lnTo>
                  <a:pt x="1038" y="748"/>
                </a:lnTo>
                <a:lnTo>
                  <a:pt x="974" y="756"/>
                </a:lnTo>
                <a:lnTo>
                  <a:pt x="966" y="756"/>
                </a:lnTo>
                <a:lnTo>
                  <a:pt x="926" y="820"/>
                </a:lnTo>
                <a:lnTo>
                  <a:pt x="846" y="820"/>
                </a:lnTo>
                <a:lnTo>
                  <a:pt x="734" y="732"/>
                </a:lnTo>
                <a:lnTo>
                  <a:pt x="654" y="716"/>
                </a:lnTo>
                <a:lnTo>
                  <a:pt x="646" y="716"/>
                </a:lnTo>
                <a:lnTo>
                  <a:pt x="527" y="796"/>
                </a:lnTo>
                <a:lnTo>
                  <a:pt x="495" y="812"/>
                </a:lnTo>
                <a:lnTo>
                  <a:pt x="479" y="812"/>
                </a:lnTo>
                <a:lnTo>
                  <a:pt x="463" y="804"/>
                </a:lnTo>
                <a:lnTo>
                  <a:pt x="447" y="788"/>
                </a:lnTo>
                <a:lnTo>
                  <a:pt x="439" y="772"/>
                </a:lnTo>
                <a:lnTo>
                  <a:pt x="423" y="764"/>
                </a:lnTo>
                <a:lnTo>
                  <a:pt x="391" y="748"/>
                </a:lnTo>
                <a:lnTo>
                  <a:pt x="343" y="708"/>
                </a:lnTo>
                <a:lnTo>
                  <a:pt x="327" y="700"/>
                </a:lnTo>
                <a:lnTo>
                  <a:pt x="327" y="692"/>
                </a:lnTo>
                <a:lnTo>
                  <a:pt x="319" y="692"/>
                </a:lnTo>
                <a:lnTo>
                  <a:pt x="191" y="684"/>
                </a:lnTo>
                <a:lnTo>
                  <a:pt x="87" y="692"/>
                </a:lnTo>
                <a:lnTo>
                  <a:pt x="32" y="661"/>
                </a:lnTo>
                <a:lnTo>
                  <a:pt x="32" y="589"/>
                </a:lnTo>
                <a:lnTo>
                  <a:pt x="47" y="517"/>
                </a:lnTo>
                <a:lnTo>
                  <a:pt x="39" y="430"/>
                </a:lnTo>
                <a:lnTo>
                  <a:pt x="39" y="310"/>
                </a:lnTo>
                <a:lnTo>
                  <a:pt x="87" y="231"/>
                </a:lnTo>
                <a:lnTo>
                  <a:pt x="143" y="159"/>
                </a:lnTo>
                <a:lnTo>
                  <a:pt x="263" y="119"/>
                </a:lnTo>
                <a:lnTo>
                  <a:pt x="263" y="103"/>
                </a:lnTo>
                <a:lnTo>
                  <a:pt x="255" y="103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56" name="Freeform 4"/>
          <p:cNvSpPr>
            <a:spLocks/>
          </p:cNvSpPr>
          <p:nvPr/>
        </p:nvSpPr>
        <p:spPr bwMode="auto">
          <a:xfrm>
            <a:off x="3959225" y="1703388"/>
            <a:ext cx="2016125" cy="454025"/>
          </a:xfrm>
          <a:custGeom>
            <a:avLst/>
            <a:gdLst>
              <a:gd name="T0" fmla="*/ 887413 w 1270"/>
              <a:gd name="T1" fmla="*/ 0 h 286"/>
              <a:gd name="T2" fmla="*/ 762000 w 1270"/>
              <a:gd name="T3" fmla="*/ 63500 h 286"/>
              <a:gd name="T4" fmla="*/ 584200 w 1270"/>
              <a:gd name="T5" fmla="*/ 63500 h 286"/>
              <a:gd name="T6" fmla="*/ 482600 w 1270"/>
              <a:gd name="T7" fmla="*/ 25400 h 286"/>
              <a:gd name="T8" fmla="*/ 406400 w 1270"/>
              <a:gd name="T9" fmla="*/ 0 h 286"/>
              <a:gd name="T10" fmla="*/ 342900 w 1270"/>
              <a:gd name="T11" fmla="*/ 125413 h 286"/>
              <a:gd name="T12" fmla="*/ 215900 w 1270"/>
              <a:gd name="T13" fmla="*/ 214313 h 286"/>
              <a:gd name="T14" fmla="*/ 114300 w 1270"/>
              <a:gd name="T15" fmla="*/ 188913 h 286"/>
              <a:gd name="T16" fmla="*/ 0 w 1270"/>
              <a:gd name="T17" fmla="*/ 76200 h 286"/>
              <a:gd name="T18" fmla="*/ 25400 w 1270"/>
              <a:gd name="T19" fmla="*/ 277813 h 286"/>
              <a:gd name="T20" fmla="*/ 63500 w 1270"/>
              <a:gd name="T21" fmla="*/ 403225 h 286"/>
              <a:gd name="T22" fmla="*/ 533400 w 1270"/>
              <a:gd name="T23" fmla="*/ 379413 h 286"/>
              <a:gd name="T24" fmla="*/ 887413 w 1270"/>
              <a:gd name="T25" fmla="*/ 341313 h 286"/>
              <a:gd name="T26" fmla="*/ 1382713 w 1270"/>
              <a:gd name="T27" fmla="*/ 441325 h 286"/>
              <a:gd name="T28" fmla="*/ 1751013 w 1270"/>
              <a:gd name="T29" fmla="*/ 454025 h 286"/>
              <a:gd name="T30" fmla="*/ 1901825 w 1270"/>
              <a:gd name="T31" fmla="*/ 392113 h 286"/>
              <a:gd name="T32" fmla="*/ 2016125 w 1270"/>
              <a:gd name="T33" fmla="*/ 265113 h 286"/>
              <a:gd name="T34" fmla="*/ 1687513 w 1270"/>
              <a:gd name="T35" fmla="*/ 265113 h 286"/>
              <a:gd name="T36" fmla="*/ 1573213 w 1270"/>
              <a:gd name="T37" fmla="*/ 239713 h 286"/>
              <a:gd name="T38" fmla="*/ 1509713 w 1270"/>
              <a:gd name="T39" fmla="*/ 227013 h 286"/>
              <a:gd name="T40" fmla="*/ 1395413 w 1270"/>
              <a:gd name="T41" fmla="*/ 188913 h 286"/>
              <a:gd name="T42" fmla="*/ 1319213 w 1270"/>
              <a:gd name="T43" fmla="*/ 150813 h 286"/>
              <a:gd name="T44" fmla="*/ 1204913 w 1270"/>
              <a:gd name="T45" fmla="*/ 125413 h 286"/>
              <a:gd name="T46" fmla="*/ 1039813 w 1270"/>
              <a:gd name="T47" fmla="*/ 138113 h 286"/>
              <a:gd name="T48" fmla="*/ 1014413 w 1270"/>
              <a:gd name="T49" fmla="*/ 125413 h 286"/>
              <a:gd name="T50" fmla="*/ 989013 w 1270"/>
              <a:gd name="T51" fmla="*/ 100013 h 286"/>
              <a:gd name="T52" fmla="*/ 976313 w 1270"/>
              <a:gd name="T53" fmla="*/ 76200 h 286"/>
              <a:gd name="T54" fmla="*/ 900113 w 1270"/>
              <a:gd name="T55" fmla="*/ 0 h 286"/>
              <a:gd name="T56" fmla="*/ 887413 w 1270"/>
              <a:gd name="T57" fmla="*/ 0 h 28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270" h="286">
                <a:moveTo>
                  <a:pt x="559" y="0"/>
                </a:moveTo>
                <a:lnTo>
                  <a:pt x="480" y="40"/>
                </a:lnTo>
                <a:lnTo>
                  <a:pt x="368" y="40"/>
                </a:lnTo>
                <a:lnTo>
                  <a:pt x="304" y="16"/>
                </a:lnTo>
                <a:lnTo>
                  <a:pt x="256" y="0"/>
                </a:lnTo>
                <a:lnTo>
                  <a:pt x="216" y="79"/>
                </a:lnTo>
                <a:lnTo>
                  <a:pt x="136" y="135"/>
                </a:lnTo>
                <a:lnTo>
                  <a:pt x="72" y="119"/>
                </a:lnTo>
                <a:lnTo>
                  <a:pt x="0" y="48"/>
                </a:lnTo>
                <a:lnTo>
                  <a:pt x="16" y="175"/>
                </a:lnTo>
                <a:lnTo>
                  <a:pt x="40" y="254"/>
                </a:lnTo>
                <a:lnTo>
                  <a:pt x="336" y="239"/>
                </a:lnTo>
                <a:lnTo>
                  <a:pt x="559" y="215"/>
                </a:lnTo>
                <a:lnTo>
                  <a:pt x="871" y="278"/>
                </a:lnTo>
                <a:lnTo>
                  <a:pt x="1103" y="286"/>
                </a:lnTo>
                <a:lnTo>
                  <a:pt x="1198" y="247"/>
                </a:lnTo>
                <a:lnTo>
                  <a:pt x="1270" y="167"/>
                </a:lnTo>
                <a:lnTo>
                  <a:pt x="1063" y="167"/>
                </a:lnTo>
                <a:lnTo>
                  <a:pt x="991" y="151"/>
                </a:lnTo>
                <a:lnTo>
                  <a:pt x="951" y="143"/>
                </a:lnTo>
                <a:lnTo>
                  <a:pt x="879" y="119"/>
                </a:lnTo>
                <a:lnTo>
                  <a:pt x="831" y="95"/>
                </a:lnTo>
                <a:lnTo>
                  <a:pt x="759" y="79"/>
                </a:lnTo>
                <a:lnTo>
                  <a:pt x="655" y="87"/>
                </a:lnTo>
                <a:lnTo>
                  <a:pt x="639" y="79"/>
                </a:lnTo>
                <a:lnTo>
                  <a:pt x="623" y="63"/>
                </a:lnTo>
                <a:lnTo>
                  <a:pt x="615" y="48"/>
                </a:lnTo>
                <a:lnTo>
                  <a:pt x="567" y="0"/>
                </a:lnTo>
                <a:lnTo>
                  <a:pt x="559" y="0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>
            <a:off x="2514600" y="1828800"/>
            <a:ext cx="3422650" cy="4132263"/>
          </a:xfrm>
          <a:custGeom>
            <a:avLst/>
            <a:gdLst>
              <a:gd name="T0" fmla="*/ 1533525 w 2156"/>
              <a:gd name="T1" fmla="*/ 481013 h 2603"/>
              <a:gd name="T2" fmla="*/ 1597025 w 2156"/>
              <a:gd name="T3" fmla="*/ 909638 h 2603"/>
              <a:gd name="T4" fmla="*/ 1584325 w 2156"/>
              <a:gd name="T5" fmla="*/ 1250950 h 2603"/>
              <a:gd name="T6" fmla="*/ 1597025 w 2156"/>
              <a:gd name="T7" fmla="*/ 1416050 h 2603"/>
              <a:gd name="T8" fmla="*/ 1584325 w 2156"/>
              <a:gd name="T9" fmla="*/ 1492250 h 2603"/>
              <a:gd name="T10" fmla="*/ 1584325 w 2156"/>
              <a:gd name="T11" fmla="*/ 1592263 h 2603"/>
              <a:gd name="T12" fmla="*/ 1558925 w 2156"/>
              <a:gd name="T13" fmla="*/ 1831975 h 2603"/>
              <a:gd name="T14" fmla="*/ 1546225 w 2156"/>
              <a:gd name="T15" fmla="*/ 2111375 h 2603"/>
              <a:gd name="T16" fmla="*/ 1571625 w 2156"/>
              <a:gd name="T17" fmla="*/ 2540000 h 2603"/>
              <a:gd name="T18" fmla="*/ 1306513 w 2156"/>
              <a:gd name="T19" fmla="*/ 2817813 h 2603"/>
              <a:gd name="T20" fmla="*/ 938213 w 2156"/>
              <a:gd name="T21" fmla="*/ 2743200 h 2603"/>
              <a:gd name="T22" fmla="*/ 671513 w 2156"/>
              <a:gd name="T23" fmla="*/ 2692400 h 2603"/>
              <a:gd name="T24" fmla="*/ 304800 w 2156"/>
              <a:gd name="T25" fmla="*/ 2881313 h 2603"/>
              <a:gd name="T26" fmla="*/ 0 w 2156"/>
              <a:gd name="T27" fmla="*/ 3324225 h 2603"/>
              <a:gd name="T28" fmla="*/ 88900 w 2156"/>
              <a:gd name="T29" fmla="*/ 3652838 h 2603"/>
              <a:gd name="T30" fmla="*/ 215900 w 2156"/>
              <a:gd name="T31" fmla="*/ 3994150 h 2603"/>
              <a:gd name="T32" fmla="*/ 430213 w 2156"/>
              <a:gd name="T33" fmla="*/ 4094163 h 2603"/>
              <a:gd name="T34" fmla="*/ 544513 w 2156"/>
              <a:gd name="T35" fmla="*/ 4119563 h 2603"/>
              <a:gd name="T36" fmla="*/ 658813 w 2156"/>
              <a:gd name="T37" fmla="*/ 4132263 h 2603"/>
              <a:gd name="T38" fmla="*/ 811213 w 2156"/>
              <a:gd name="T39" fmla="*/ 4068763 h 2603"/>
              <a:gd name="T40" fmla="*/ 950913 w 2156"/>
              <a:gd name="T41" fmla="*/ 4056063 h 2603"/>
              <a:gd name="T42" fmla="*/ 1344613 w 2156"/>
              <a:gd name="T43" fmla="*/ 4068763 h 2603"/>
              <a:gd name="T44" fmla="*/ 1571625 w 2156"/>
              <a:gd name="T45" fmla="*/ 4068763 h 2603"/>
              <a:gd name="T46" fmla="*/ 1927225 w 2156"/>
              <a:gd name="T47" fmla="*/ 4006850 h 2603"/>
              <a:gd name="T48" fmla="*/ 2257425 w 2156"/>
              <a:gd name="T49" fmla="*/ 4056063 h 2603"/>
              <a:gd name="T50" fmla="*/ 2370138 w 2156"/>
              <a:gd name="T51" fmla="*/ 4030663 h 2603"/>
              <a:gd name="T52" fmla="*/ 2547938 w 2156"/>
              <a:gd name="T53" fmla="*/ 3892550 h 2603"/>
              <a:gd name="T54" fmla="*/ 2624138 w 2156"/>
              <a:gd name="T55" fmla="*/ 3892550 h 2603"/>
              <a:gd name="T56" fmla="*/ 2801938 w 2156"/>
              <a:gd name="T57" fmla="*/ 3930650 h 2603"/>
              <a:gd name="T58" fmla="*/ 2992438 w 2156"/>
              <a:gd name="T59" fmla="*/ 3879850 h 2603"/>
              <a:gd name="T60" fmla="*/ 3422650 w 2156"/>
              <a:gd name="T61" fmla="*/ 3449638 h 2603"/>
              <a:gd name="T62" fmla="*/ 3257550 w 2156"/>
              <a:gd name="T63" fmla="*/ 2603500 h 2603"/>
              <a:gd name="T64" fmla="*/ 3232150 w 2156"/>
              <a:gd name="T65" fmla="*/ 2185988 h 2603"/>
              <a:gd name="T66" fmla="*/ 3144838 w 2156"/>
              <a:gd name="T67" fmla="*/ 1706563 h 2603"/>
              <a:gd name="T68" fmla="*/ 3132138 w 2156"/>
              <a:gd name="T69" fmla="*/ 1049338 h 2603"/>
              <a:gd name="T70" fmla="*/ 3206750 w 2156"/>
              <a:gd name="T71" fmla="*/ 519113 h 2603"/>
              <a:gd name="T72" fmla="*/ 2928938 w 2156"/>
              <a:gd name="T73" fmla="*/ 177800 h 2603"/>
              <a:gd name="T74" fmla="*/ 2471738 w 2156"/>
              <a:gd name="T75" fmla="*/ 139700 h 2603"/>
              <a:gd name="T76" fmla="*/ 2281238 w 2156"/>
              <a:gd name="T77" fmla="*/ 63500 h 2603"/>
              <a:gd name="T78" fmla="*/ 1838325 w 2156"/>
              <a:gd name="T79" fmla="*/ 139700 h 2603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2156" h="2603">
                <a:moveTo>
                  <a:pt x="974" y="152"/>
                </a:moveTo>
                <a:lnTo>
                  <a:pt x="966" y="303"/>
                </a:lnTo>
                <a:lnTo>
                  <a:pt x="966" y="502"/>
                </a:lnTo>
                <a:lnTo>
                  <a:pt x="1006" y="573"/>
                </a:lnTo>
                <a:lnTo>
                  <a:pt x="998" y="701"/>
                </a:lnTo>
                <a:lnTo>
                  <a:pt x="998" y="788"/>
                </a:lnTo>
                <a:lnTo>
                  <a:pt x="1022" y="844"/>
                </a:lnTo>
                <a:lnTo>
                  <a:pt x="1006" y="892"/>
                </a:lnTo>
                <a:lnTo>
                  <a:pt x="998" y="916"/>
                </a:lnTo>
                <a:lnTo>
                  <a:pt x="998" y="940"/>
                </a:lnTo>
                <a:lnTo>
                  <a:pt x="998" y="963"/>
                </a:lnTo>
                <a:lnTo>
                  <a:pt x="998" y="1003"/>
                </a:lnTo>
                <a:lnTo>
                  <a:pt x="998" y="1059"/>
                </a:lnTo>
                <a:lnTo>
                  <a:pt x="982" y="1154"/>
                </a:lnTo>
                <a:lnTo>
                  <a:pt x="974" y="1250"/>
                </a:lnTo>
                <a:lnTo>
                  <a:pt x="974" y="1330"/>
                </a:lnTo>
                <a:lnTo>
                  <a:pt x="1014" y="1513"/>
                </a:lnTo>
                <a:lnTo>
                  <a:pt x="990" y="1600"/>
                </a:lnTo>
                <a:lnTo>
                  <a:pt x="974" y="1672"/>
                </a:lnTo>
                <a:lnTo>
                  <a:pt x="823" y="1775"/>
                </a:lnTo>
                <a:lnTo>
                  <a:pt x="727" y="1767"/>
                </a:lnTo>
                <a:lnTo>
                  <a:pt x="591" y="1728"/>
                </a:lnTo>
                <a:lnTo>
                  <a:pt x="471" y="1696"/>
                </a:lnTo>
                <a:lnTo>
                  <a:pt x="423" y="1696"/>
                </a:lnTo>
                <a:lnTo>
                  <a:pt x="359" y="1720"/>
                </a:lnTo>
                <a:lnTo>
                  <a:pt x="192" y="1815"/>
                </a:lnTo>
                <a:lnTo>
                  <a:pt x="48" y="1903"/>
                </a:lnTo>
                <a:lnTo>
                  <a:pt x="0" y="2094"/>
                </a:lnTo>
                <a:lnTo>
                  <a:pt x="24" y="2189"/>
                </a:lnTo>
                <a:lnTo>
                  <a:pt x="56" y="2301"/>
                </a:lnTo>
                <a:lnTo>
                  <a:pt x="72" y="2356"/>
                </a:lnTo>
                <a:lnTo>
                  <a:pt x="136" y="2516"/>
                </a:lnTo>
                <a:lnTo>
                  <a:pt x="232" y="2563"/>
                </a:lnTo>
                <a:lnTo>
                  <a:pt x="271" y="2579"/>
                </a:lnTo>
                <a:lnTo>
                  <a:pt x="311" y="2587"/>
                </a:lnTo>
                <a:lnTo>
                  <a:pt x="343" y="2595"/>
                </a:lnTo>
                <a:lnTo>
                  <a:pt x="383" y="2603"/>
                </a:lnTo>
                <a:lnTo>
                  <a:pt x="415" y="2603"/>
                </a:lnTo>
                <a:lnTo>
                  <a:pt x="447" y="2595"/>
                </a:lnTo>
                <a:lnTo>
                  <a:pt x="511" y="2563"/>
                </a:lnTo>
                <a:lnTo>
                  <a:pt x="567" y="2555"/>
                </a:lnTo>
                <a:lnTo>
                  <a:pt x="599" y="2555"/>
                </a:lnTo>
                <a:lnTo>
                  <a:pt x="671" y="2563"/>
                </a:lnTo>
                <a:lnTo>
                  <a:pt x="847" y="2563"/>
                </a:lnTo>
                <a:lnTo>
                  <a:pt x="926" y="2571"/>
                </a:lnTo>
                <a:lnTo>
                  <a:pt x="990" y="2563"/>
                </a:lnTo>
                <a:lnTo>
                  <a:pt x="1150" y="2516"/>
                </a:lnTo>
                <a:lnTo>
                  <a:pt x="1214" y="2524"/>
                </a:lnTo>
                <a:lnTo>
                  <a:pt x="1334" y="2539"/>
                </a:lnTo>
                <a:lnTo>
                  <a:pt x="1422" y="2555"/>
                </a:lnTo>
                <a:lnTo>
                  <a:pt x="1453" y="2555"/>
                </a:lnTo>
                <a:lnTo>
                  <a:pt x="1493" y="2539"/>
                </a:lnTo>
                <a:lnTo>
                  <a:pt x="1565" y="2476"/>
                </a:lnTo>
                <a:lnTo>
                  <a:pt x="1605" y="2452"/>
                </a:lnTo>
                <a:lnTo>
                  <a:pt x="1629" y="2444"/>
                </a:lnTo>
                <a:lnTo>
                  <a:pt x="1653" y="2452"/>
                </a:lnTo>
                <a:lnTo>
                  <a:pt x="1725" y="2468"/>
                </a:lnTo>
                <a:lnTo>
                  <a:pt x="1765" y="2476"/>
                </a:lnTo>
                <a:lnTo>
                  <a:pt x="1813" y="2468"/>
                </a:lnTo>
                <a:lnTo>
                  <a:pt x="1885" y="2444"/>
                </a:lnTo>
                <a:lnTo>
                  <a:pt x="2108" y="2317"/>
                </a:lnTo>
                <a:lnTo>
                  <a:pt x="2156" y="2173"/>
                </a:lnTo>
                <a:lnTo>
                  <a:pt x="2124" y="1743"/>
                </a:lnTo>
                <a:lnTo>
                  <a:pt x="2052" y="1640"/>
                </a:lnTo>
                <a:lnTo>
                  <a:pt x="2005" y="1560"/>
                </a:lnTo>
                <a:lnTo>
                  <a:pt x="2036" y="1377"/>
                </a:lnTo>
                <a:lnTo>
                  <a:pt x="2020" y="1242"/>
                </a:lnTo>
                <a:lnTo>
                  <a:pt x="1981" y="1075"/>
                </a:lnTo>
                <a:lnTo>
                  <a:pt x="2005" y="948"/>
                </a:lnTo>
                <a:lnTo>
                  <a:pt x="1973" y="661"/>
                </a:lnTo>
                <a:lnTo>
                  <a:pt x="2020" y="446"/>
                </a:lnTo>
                <a:lnTo>
                  <a:pt x="2020" y="327"/>
                </a:lnTo>
                <a:lnTo>
                  <a:pt x="1989" y="144"/>
                </a:lnTo>
                <a:lnTo>
                  <a:pt x="1845" y="112"/>
                </a:lnTo>
                <a:lnTo>
                  <a:pt x="1677" y="88"/>
                </a:lnTo>
                <a:lnTo>
                  <a:pt x="1557" y="88"/>
                </a:lnTo>
                <a:lnTo>
                  <a:pt x="1517" y="72"/>
                </a:lnTo>
                <a:lnTo>
                  <a:pt x="1437" y="40"/>
                </a:lnTo>
                <a:lnTo>
                  <a:pt x="1342" y="0"/>
                </a:lnTo>
                <a:lnTo>
                  <a:pt x="1158" y="88"/>
                </a:lnTo>
                <a:lnTo>
                  <a:pt x="974" y="152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58" name="Freeform 6"/>
          <p:cNvSpPr>
            <a:spLocks/>
          </p:cNvSpPr>
          <p:nvPr/>
        </p:nvSpPr>
        <p:spPr bwMode="auto">
          <a:xfrm>
            <a:off x="2489200" y="1803400"/>
            <a:ext cx="3473450" cy="4183063"/>
          </a:xfrm>
          <a:custGeom>
            <a:avLst/>
            <a:gdLst>
              <a:gd name="T0" fmla="*/ 1533525 w 2188"/>
              <a:gd name="T1" fmla="*/ 822325 h 2635"/>
              <a:gd name="T2" fmla="*/ 1622425 w 2188"/>
              <a:gd name="T3" fmla="*/ 1365250 h 2635"/>
              <a:gd name="T4" fmla="*/ 1584325 w 2188"/>
              <a:gd name="T5" fmla="*/ 1454150 h 2635"/>
              <a:gd name="T6" fmla="*/ 1584325 w 2188"/>
              <a:gd name="T7" fmla="*/ 1592263 h 2635"/>
              <a:gd name="T8" fmla="*/ 1558925 w 2188"/>
              <a:gd name="T9" fmla="*/ 1882775 h 2635"/>
              <a:gd name="T10" fmla="*/ 1571625 w 2188"/>
              <a:gd name="T11" fmla="*/ 2552700 h 2635"/>
              <a:gd name="T12" fmla="*/ 1331913 w 2188"/>
              <a:gd name="T13" fmla="*/ 2817813 h 2635"/>
              <a:gd name="T14" fmla="*/ 1166813 w 2188"/>
              <a:gd name="T15" fmla="*/ 2805113 h 2635"/>
              <a:gd name="T16" fmla="*/ 785813 w 2188"/>
              <a:gd name="T17" fmla="*/ 2692400 h 2635"/>
              <a:gd name="T18" fmla="*/ 582613 w 2188"/>
              <a:gd name="T19" fmla="*/ 2730500 h 2635"/>
              <a:gd name="T20" fmla="*/ 76200 w 2188"/>
              <a:gd name="T21" fmla="*/ 3021013 h 2635"/>
              <a:gd name="T22" fmla="*/ 114300 w 2188"/>
              <a:gd name="T23" fmla="*/ 3765550 h 2635"/>
              <a:gd name="T24" fmla="*/ 506413 w 2188"/>
              <a:gd name="T25" fmla="*/ 4157663 h 2635"/>
              <a:gd name="T26" fmla="*/ 709613 w 2188"/>
              <a:gd name="T27" fmla="*/ 4183063 h 2635"/>
              <a:gd name="T28" fmla="*/ 950913 w 2188"/>
              <a:gd name="T29" fmla="*/ 4106863 h 2635"/>
              <a:gd name="T30" fmla="*/ 1268413 w 2188"/>
              <a:gd name="T31" fmla="*/ 4119563 h 2635"/>
              <a:gd name="T32" fmla="*/ 1863725 w 2188"/>
              <a:gd name="T33" fmla="*/ 4043363 h 2635"/>
              <a:gd name="T34" fmla="*/ 1851025 w 2188"/>
              <a:gd name="T35" fmla="*/ 4043363 h 2635"/>
              <a:gd name="T36" fmla="*/ 2143125 w 2188"/>
              <a:gd name="T37" fmla="*/ 4081463 h 2635"/>
              <a:gd name="T38" fmla="*/ 2408238 w 2188"/>
              <a:gd name="T39" fmla="*/ 4068763 h 2635"/>
              <a:gd name="T40" fmla="*/ 2649538 w 2188"/>
              <a:gd name="T41" fmla="*/ 3943350 h 2635"/>
              <a:gd name="T42" fmla="*/ 2903538 w 2188"/>
              <a:gd name="T43" fmla="*/ 3968750 h 2635"/>
              <a:gd name="T44" fmla="*/ 3397250 w 2188"/>
              <a:gd name="T45" fmla="*/ 3716338 h 2635"/>
              <a:gd name="T46" fmla="*/ 3232150 w 2188"/>
              <a:gd name="T47" fmla="*/ 2489200 h 2635"/>
              <a:gd name="T48" fmla="*/ 3232150 w 2188"/>
              <a:gd name="T49" fmla="*/ 1530350 h 2635"/>
              <a:gd name="T50" fmla="*/ 3208338 w 2188"/>
              <a:gd name="T51" fmla="*/ 228600 h 2635"/>
              <a:gd name="T52" fmla="*/ 2484438 w 2188"/>
              <a:gd name="T53" fmla="*/ 139700 h 2635"/>
              <a:gd name="T54" fmla="*/ 2181225 w 2188"/>
              <a:gd name="T55" fmla="*/ 0 h 2635"/>
              <a:gd name="T56" fmla="*/ 1546225 w 2188"/>
              <a:gd name="T57" fmla="*/ 241300 h 2635"/>
              <a:gd name="T58" fmla="*/ 1876425 w 2188"/>
              <a:gd name="T59" fmla="*/ 190500 h 2635"/>
              <a:gd name="T60" fmla="*/ 2306638 w 2188"/>
              <a:gd name="T61" fmla="*/ 114300 h 2635"/>
              <a:gd name="T62" fmla="*/ 2497138 w 2188"/>
              <a:gd name="T63" fmla="*/ 190500 h 2635"/>
              <a:gd name="T64" fmla="*/ 2954338 w 2188"/>
              <a:gd name="T65" fmla="*/ 228600 h 2635"/>
              <a:gd name="T66" fmla="*/ 3132138 w 2188"/>
              <a:gd name="T67" fmla="*/ 1074738 h 2635"/>
              <a:gd name="T68" fmla="*/ 3232150 w 2188"/>
              <a:gd name="T69" fmla="*/ 2211388 h 2635"/>
              <a:gd name="T70" fmla="*/ 3422650 w 2188"/>
              <a:gd name="T71" fmla="*/ 3462338 h 2635"/>
              <a:gd name="T72" fmla="*/ 3346450 w 2188"/>
              <a:gd name="T73" fmla="*/ 3690938 h 2635"/>
              <a:gd name="T74" fmla="*/ 2827338 w 2188"/>
              <a:gd name="T75" fmla="*/ 3930650 h 2635"/>
              <a:gd name="T76" fmla="*/ 2611438 w 2188"/>
              <a:gd name="T77" fmla="*/ 3879850 h 2635"/>
              <a:gd name="T78" fmla="*/ 2382838 w 2188"/>
              <a:gd name="T79" fmla="*/ 4032250 h 2635"/>
              <a:gd name="T80" fmla="*/ 2143125 w 2188"/>
              <a:gd name="T81" fmla="*/ 4032250 h 2635"/>
              <a:gd name="T82" fmla="*/ 1838325 w 2188"/>
              <a:gd name="T83" fmla="*/ 3994150 h 2635"/>
              <a:gd name="T84" fmla="*/ 1457325 w 2188"/>
              <a:gd name="T85" fmla="*/ 4081463 h 2635"/>
              <a:gd name="T86" fmla="*/ 989013 w 2188"/>
              <a:gd name="T87" fmla="*/ 4056063 h 2635"/>
              <a:gd name="T88" fmla="*/ 722313 w 2188"/>
              <a:gd name="T89" fmla="*/ 4119563 h 2635"/>
              <a:gd name="T90" fmla="*/ 519113 w 2188"/>
              <a:gd name="T91" fmla="*/ 4106863 h 2635"/>
              <a:gd name="T92" fmla="*/ 393700 w 2188"/>
              <a:gd name="T93" fmla="*/ 4094163 h 2635"/>
              <a:gd name="T94" fmla="*/ 139700 w 2188"/>
              <a:gd name="T95" fmla="*/ 3665538 h 2635"/>
              <a:gd name="T96" fmla="*/ 101600 w 2188"/>
              <a:gd name="T97" fmla="*/ 3046413 h 2635"/>
              <a:gd name="T98" fmla="*/ 519113 w 2188"/>
              <a:gd name="T99" fmla="*/ 2817813 h 2635"/>
              <a:gd name="T100" fmla="*/ 735013 w 2188"/>
              <a:gd name="T101" fmla="*/ 2743200 h 2635"/>
              <a:gd name="T102" fmla="*/ 760413 w 2188"/>
              <a:gd name="T103" fmla="*/ 2743200 h 2635"/>
              <a:gd name="T104" fmla="*/ 1166813 w 2188"/>
              <a:gd name="T105" fmla="*/ 2855913 h 2635"/>
              <a:gd name="T106" fmla="*/ 1319213 w 2188"/>
              <a:gd name="T107" fmla="*/ 2868613 h 2635"/>
              <a:gd name="T108" fmla="*/ 1622425 w 2188"/>
              <a:gd name="T109" fmla="*/ 2565400 h 2635"/>
              <a:gd name="T110" fmla="*/ 1597025 w 2188"/>
              <a:gd name="T111" fmla="*/ 2136775 h 2635"/>
              <a:gd name="T112" fmla="*/ 1609725 w 2188"/>
              <a:gd name="T113" fmla="*/ 1882775 h 2635"/>
              <a:gd name="T114" fmla="*/ 1635125 w 2188"/>
              <a:gd name="T115" fmla="*/ 1592263 h 2635"/>
              <a:gd name="T116" fmla="*/ 1635125 w 2188"/>
              <a:gd name="T117" fmla="*/ 1466850 h 2635"/>
              <a:gd name="T118" fmla="*/ 1635125 w 2188"/>
              <a:gd name="T119" fmla="*/ 1263650 h 2635"/>
              <a:gd name="T120" fmla="*/ 1584325 w 2188"/>
              <a:gd name="T121" fmla="*/ 506413 h 2635"/>
              <a:gd name="T122" fmla="*/ 1571625 w 2188"/>
              <a:gd name="T123" fmla="*/ 266700 h 2635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188" h="2635">
                <a:moveTo>
                  <a:pt x="990" y="168"/>
                </a:moveTo>
                <a:lnTo>
                  <a:pt x="974" y="168"/>
                </a:lnTo>
                <a:lnTo>
                  <a:pt x="966" y="319"/>
                </a:lnTo>
                <a:lnTo>
                  <a:pt x="966" y="518"/>
                </a:lnTo>
                <a:lnTo>
                  <a:pt x="1006" y="589"/>
                </a:lnTo>
                <a:lnTo>
                  <a:pt x="998" y="717"/>
                </a:lnTo>
                <a:lnTo>
                  <a:pt x="998" y="804"/>
                </a:lnTo>
                <a:lnTo>
                  <a:pt x="1022" y="860"/>
                </a:lnTo>
                <a:lnTo>
                  <a:pt x="1006" y="900"/>
                </a:lnTo>
                <a:lnTo>
                  <a:pt x="1022" y="908"/>
                </a:lnTo>
                <a:lnTo>
                  <a:pt x="1006" y="900"/>
                </a:lnTo>
                <a:lnTo>
                  <a:pt x="998" y="916"/>
                </a:lnTo>
                <a:lnTo>
                  <a:pt x="998" y="956"/>
                </a:lnTo>
                <a:lnTo>
                  <a:pt x="998" y="979"/>
                </a:lnTo>
                <a:lnTo>
                  <a:pt x="998" y="987"/>
                </a:lnTo>
                <a:lnTo>
                  <a:pt x="998" y="1003"/>
                </a:lnTo>
                <a:lnTo>
                  <a:pt x="990" y="1091"/>
                </a:lnTo>
                <a:lnTo>
                  <a:pt x="990" y="1139"/>
                </a:lnTo>
                <a:lnTo>
                  <a:pt x="982" y="1163"/>
                </a:lnTo>
                <a:lnTo>
                  <a:pt x="982" y="1186"/>
                </a:lnTo>
                <a:lnTo>
                  <a:pt x="974" y="1282"/>
                </a:lnTo>
                <a:lnTo>
                  <a:pt x="974" y="1346"/>
                </a:lnTo>
                <a:lnTo>
                  <a:pt x="1014" y="1529"/>
                </a:lnTo>
                <a:lnTo>
                  <a:pt x="990" y="1608"/>
                </a:lnTo>
                <a:lnTo>
                  <a:pt x="974" y="1680"/>
                </a:lnTo>
                <a:lnTo>
                  <a:pt x="831" y="1775"/>
                </a:lnTo>
                <a:lnTo>
                  <a:pt x="839" y="1791"/>
                </a:lnTo>
                <a:lnTo>
                  <a:pt x="839" y="1775"/>
                </a:lnTo>
                <a:lnTo>
                  <a:pt x="799" y="1767"/>
                </a:lnTo>
                <a:lnTo>
                  <a:pt x="767" y="1767"/>
                </a:lnTo>
                <a:lnTo>
                  <a:pt x="743" y="1767"/>
                </a:lnTo>
                <a:lnTo>
                  <a:pt x="735" y="1767"/>
                </a:lnTo>
                <a:lnTo>
                  <a:pt x="679" y="1752"/>
                </a:lnTo>
                <a:lnTo>
                  <a:pt x="559" y="1712"/>
                </a:lnTo>
                <a:lnTo>
                  <a:pt x="511" y="1704"/>
                </a:lnTo>
                <a:lnTo>
                  <a:pt x="495" y="1696"/>
                </a:lnTo>
                <a:lnTo>
                  <a:pt x="487" y="1696"/>
                </a:lnTo>
                <a:lnTo>
                  <a:pt x="439" y="1696"/>
                </a:lnTo>
                <a:lnTo>
                  <a:pt x="391" y="1704"/>
                </a:lnTo>
                <a:lnTo>
                  <a:pt x="367" y="1720"/>
                </a:lnTo>
                <a:lnTo>
                  <a:pt x="359" y="1728"/>
                </a:lnTo>
                <a:lnTo>
                  <a:pt x="287" y="1767"/>
                </a:lnTo>
                <a:lnTo>
                  <a:pt x="56" y="1903"/>
                </a:lnTo>
                <a:lnTo>
                  <a:pt x="48" y="1903"/>
                </a:lnTo>
                <a:lnTo>
                  <a:pt x="0" y="2110"/>
                </a:lnTo>
                <a:lnTo>
                  <a:pt x="24" y="2205"/>
                </a:lnTo>
                <a:lnTo>
                  <a:pt x="56" y="2317"/>
                </a:lnTo>
                <a:lnTo>
                  <a:pt x="72" y="2372"/>
                </a:lnTo>
                <a:lnTo>
                  <a:pt x="136" y="2540"/>
                </a:lnTo>
                <a:lnTo>
                  <a:pt x="240" y="2595"/>
                </a:lnTo>
                <a:lnTo>
                  <a:pt x="279" y="2611"/>
                </a:lnTo>
                <a:lnTo>
                  <a:pt x="319" y="2619"/>
                </a:lnTo>
                <a:lnTo>
                  <a:pt x="359" y="2627"/>
                </a:lnTo>
                <a:lnTo>
                  <a:pt x="375" y="2627"/>
                </a:lnTo>
                <a:lnTo>
                  <a:pt x="423" y="2635"/>
                </a:lnTo>
                <a:lnTo>
                  <a:pt x="447" y="2635"/>
                </a:lnTo>
                <a:lnTo>
                  <a:pt x="471" y="2627"/>
                </a:lnTo>
                <a:lnTo>
                  <a:pt x="535" y="2595"/>
                </a:lnTo>
                <a:lnTo>
                  <a:pt x="583" y="2587"/>
                </a:lnTo>
                <a:lnTo>
                  <a:pt x="599" y="2587"/>
                </a:lnTo>
                <a:lnTo>
                  <a:pt x="607" y="2587"/>
                </a:lnTo>
                <a:lnTo>
                  <a:pt x="631" y="2595"/>
                </a:lnTo>
                <a:lnTo>
                  <a:pt x="687" y="2595"/>
                </a:lnTo>
                <a:lnTo>
                  <a:pt x="799" y="2595"/>
                </a:lnTo>
                <a:lnTo>
                  <a:pt x="918" y="2603"/>
                </a:lnTo>
                <a:lnTo>
                  <a:pt x="974" y="2595"/>
                </a:lnTo>
                <a:lnTo>
                  <a:pt x="1014" y="2595"/>
                </a:lnTo>
                <a:lnTo>
                  <a:pt x="1174" y="2547"/>
                </a:lnTo>
                <a:lnTo>
                  <a:pt x="1166" y="2532"/>
                </a:lnTo>
                <a:lnTo>
                  <a:pt x="1166" y="2547"/>
                </a:lnTo>
                <a:lnTo>
                  <a:pt x="1166" y="2532"/>
                </a:lnTo>
                <a:lnTo>
                  <a:pt x="1166" y="2547"/>
                </a:lnTo>
                <a:lnTo>
                  <a:pt x="1166" y="2532"/>
                </a:lnTo>
                <a:lnTo>
                  <a:pt x="1166" y="2547"/>
                </a:lnTo>
                <a:lnTo>
                  <a:pt x="1230" y="2555"/>
                </a:lnTo>
                <a:lnTo>
                  <a:pt x="1350" y="2571"/>
                </a:lnTo>
                <a:lnTo>
                  <a:pt x="1406" y="2579"/>
                </a:lnTo>
                <a:lnTo>
                  <a:pt x="1453" y="2587"/>
                </a:lnTo>
                <a:lnTo>
                  <a:pt x="1485" y="2587"/>
                </a:lnTo>
                <a:lnTo>
                  <a:pt x="1517" y="2563"/>
                </a:lnTo>
                <a:lnTo>
                  <a:pt x="1581" y="2508"/>
                </a:lnTo>
                <a:lnTo>
                  <a:pt x="1613" y="2484"/>
                </a:lnTo>
                <a:lnTo>
                  <a:pt x="1645" y="2476"/>
                </a:lnTo>
                <a:lnTo>
                  <a:pt x="1669" y="2484"/>
                </a:lnTo>
                <a:lnTo>
                  <a:pt x="1733" y="2500"/>
                </a:lnTo>
                <a:lnTo>
                  <a:pt x="1757" y="2508"/>
                </a:lnTo>
                <a:lnTo>
                  <a:pt x="1781" y="2508"/>
                </a:lnTo>
                <a:lnTo>
                  <a:pt x="1829" y="2500"/>
                </a:lnTo>
                <a:lnTo>
                  <a:pt x="1909" y="2476"/>
                </a:lnTo>
                <a:lnTo>
                  <a:pt x="1973" y="2436"/>
                </a:lnTo>
                <a:lnTo>
                  <a:pt x="2132" y="2341"/>
                </a:lnTo>
                <a:lnTo>
                  <a:pt x="2140" y="2341"/>
                </a:lnTo>
                <a:lnTo>
                  <a:pt x="2188" y="2189"/>
                </a:lnTo>
                <a:lnTo>
                  <a:pt x="2156" y="1752"/>
                </a:lnTo>
                <a:lnTo>
                  <a:pt x="2084" y="1648"/>
                </a:lnTo>
                <a:lnTo>
                  <a:pt x="2036" y="1568"/>
                </a:lnTo>
                <a:lnTo>
                  <a:pt x="2068" y="1393"/>
                </a:lnTo>
                <a:lnTo>
                  <a:pt x="2052" y="1250"/>
                </a:lnTo>
                <a:lnTo>
                  <a:pt x="2013" y="1091"/>
                </a:lnTo>
                <a:lnTo>
                  <a:pt x="2036" y="964"/>
                </a:lnTo>
                <a:lnTo>
                  <a:pt x="2005" y="677"/>
                </a:lnTo>
                <a:lnTo>
                  <a:pt x="2052" y="462"/>
                </a:lnTo>
                <a:lnTo>
                  <a:pt x="2052" y="343"/>
                </a:lnTo>
                <a:lnTo>
                  <a:pt x="2021" y="144"/>
                </a:lnTo>
                <a:lnTo>
                  <a:pt x="1861" y="112"/>
                </a:lnTo>
                <a:lnTo>
                  <a:pt x="1693" y="88"/>
                </a:lnTo>
                <a:lnTo>
                  <a:pt x="1573" y="88"/>
                </a:lnTo>
                <a:lnTo>
                  <a:pt x="1565" y="88"/>
                </a:lnTo>
                <a:lnTo>
                  <a:pt x="1549" y="80"/>
                </a:lnTo>
                <a:lnTo>
                  <a:pt x="1438" y="32"/>
                </a:lnTo>
                <a:lnTo>
                  <a:pt x="1382" y="8"/>
                </a:lnTo>
                <a:lnTo>
                  <a:pt x="1374" y="0"/>
                </a:lnTo>
                <a:lnTo>
                  <a:pt x="1366" y="0"/>
                </a:lnTo>
                <a:lnTo>
                  <a:pt x="1358" y="0"/>
                </a:lnTo>
                <a:lnTo>
                  <a:pt x="1166" y="88"/>
                </a:lnTo>
                <a:lnTo>
                  <a:pt x="974" y="152"/>
                </a:lnTo>
                <a:lnTo>
                  <a:pt x="974" y="168"/>
                </a:lnTo>
                <a:lnTo>
                  <a:pt x="982" y="168"/>
                </a:lnTo>
                <a:lnTo>
                  <a:pt x="998" y="184"/>
                </a:lnTo>
                <a:lnTo>
                  <a:pt x="1182" y="120"/>
                </a:lnTo>
                <a:lnTo>
                  <a:pt x="1366" y="32"/>
                </a:lnTo>
                <a:lnTo>
                  <a:pt x="1358" y="16"/>
                </a:lnTo>
                <a:lnTo>
                  <a:pt x="1350" y="32"/>
                </a:lnTo>
                <a:lnTo>
                  <a:pt x="1453" y="72"/>
                </a:lnTo>
                <a:lnTo>
                  <a:pt x="1525" y="104"/>
                </a:lnTo>
                <a:lnTo>
                  <a:pt x="1549" y="112"/>
                </a:lnTo>
                <a:lnTo>
                  <a:pt x="1565" y="120"/>
                </a:lnTo>
                <a:lnTo>
                  <a:pt x="1573" y="120"/>
                </a:lnTo>
                <a:lnTo>
                  <a:pt x="1693" y="120"/>
                </a:lnTo>
                <a:lnTo>
                  <a:pt x="1693" y="104"/>
                </a:lnTo>
                <a:lnTo>
                  <a:pt x="1693" y="120"/>
                </a:lnTo>
                <a:lnTo>
                  <a:pt x="1861" y="144"/>
                </a:lnTo>
                <a:lnTo>
                  <a:pt x="1989" y="168"/>
                </a:lnTo>
                <a:lnTo>
                  <a:pt x="2021" y="343"/>
                </a:lnTo>
                <a:lnTo>
                  <a:pt x="2021" y="462"/>
                </a:lnTo>
                <a:lnTo>
                  <a:pt x="1973" y="677"/>
                </a:lnTo>
                <a:lnTo>
                  <a:pt x="2005" y="964"/>
                </a:lnTo>
                <a:lnTo>
                  <a:pt x="1981" y="1091"/>
                </a:lnTo>
                <a:lnTo>
                  <a:pt x="2021" y="1258"/>
                </a:lnTo>
                <a:lnTo>
                  <a:pt x="2036" y="1393"/>
                </a:lnTo>
                <a:lnTo>
                  <a:pt x="2005" y="1576"/>
                </a:lnTo>
                <a:lnTo>
                  <a:pt x="2052" y="1664"/>
                </a:lnTo>
                <a:lnTo>
                  <a:pt x="2124" y="1759"/>
                </a:lnTo>
                <a:lnTo>
                  <a:pt x="2156" y="2181"/>
                </a:lnTo>
                <a:lnTo>
                  <a:pt x="2108" y="2325"/>
                </a:lnTo>
                <a:lnTo>
                  <a:pt x="2124" y="2333"/>
                </a:lnTo>
                <a:lnTo>
                  <a:pt x="2116" y="2317"/>
                </a:lnTo>
                <a:lnTo>
                  <a:pt x="2108" y="2325"/>
                </a:lnTo>
                <a:lnTo>
                  <a:pt x="2013" y="2380"/>
                </a:lnTo>
                <a:lnTo>
                  <a:pt x="1893" y="2444"/>
                </a:lnTo>
                <a:lnTo>
                  <a:pt x="1829" y="2468"/>
                </a:lnTo>
                <a:lnTo>
                  <a:pt x="1781" y="2476"/>
                </a:lnTo>
                <a:lnTo>
                  <a:pt x="1765" y="2476"/>
                </a:lnTo>
                <a:lnTo>
                  <a:pt x="1733" y="2468"/>
                </a:lnTo>
                <a:lnTo>
                  <a:pt x="1669" y="2452"/>
                </a:lnTo>
                <a:lnTo>
                  <a:pt x="1645" y="2444"/>
                </a:lnTo>
                <a:lnTo>
                  <a:pt x="1597" y="2460"/>
                </a:lnTo>
                <a:lnTo>
                  <a:pt x="1573" y="2476"/>
                </a:lnTo>
                <a:lnTo>
                  <a:pt x="1549" y="2500"/>
                </a:lnTo>
                <a:lnTo>
                  <a:pt x="1501" y="2540"/>
                </a:lnTo>
                <a:lnTo>
                  <a:pt x="1477" y="2555"/>
                </a:lnTo>
                <a:lnTo>
                  <a:pt x="1453" y="2555"/>
                </a:lnTo>
                <a:lnTo>
                  <a:pt x="1414" y="2547"/>
                </a:lnTo>
                <a:lnTo>
                  <a:pt x="1350" y="2540"/>
                </a:lnTo>
                <a:lnTo>
                  <a:pt x="1230" y="2524"/>
                </a:lnTo>
                <a:lnTo>
                  <a:pt x="1182" y="2516"/>
                </a:lnTo>
                <a:lnTo>
                  <a:pt x="1166" y="2516"/>
                </a:lnTo>
                <a:lnTo>
                  <a:pt x="1158" y="2516"/>
                </a:lnTo>
                <a:lnTo>
                  <a:pt x="1142" y="2516"/>
                </a:lnTo>
                <a:lnTo>
                  <a:pt x="998" y="2563"/>
                </a:lnTo>
                <a:lnTo>
                  <a:pt x="966" y="2563"/>
                </a:lnTo>
                <a:lnTo>
                  <a:pt x="918" y="2571"/>
                </a:lnTo>
                <a:lnTo>
                  <a:pt x="799" y="2563"/>
                </a:lnTo>
                <a:lnTo>
                  <a:pt x="687" y="2563"/>
                </a:lnTo>
                <a:lnTo>
                  <a:pt x="639" y="2563"/>
                </a:lnTo>
                <a:lnTo>
                  <a:pt x="623" y="2555"/>
                </a:lnTo>
                <a:lnTo>
                  <a:pt x="607" y="2555"/>
                </a:lnTo>
                <a:lnTo>
                  <a:pt x="583" y="2555"/>
                </a:lnTo>
                <a:lnTo>
                  <a:pt x="527" y="2563"/>
                </a:lnTo>
                <a:lnTo>
                  <a:pt x="455" y="2595"/>
                </a:lnTo>
                <a:lnTo>
                  <a:pt x="423" y="2603"/>
                </a:lnTo>
                <a:lnTo>
                  <a:pt x="383" y="2595"/>
                </a:lnTo>
                <a:lnTo>
                  <a:pt x="359" y="2595"/>
                </a:lnTo>
                <a:lnTo>
                  <a:pt x="327" y="2587"/>
                </a:lnTo>
                <a:lnTo>
                  <a:pt x="279" y="2571"/>
                </a:lnTo>
                <a:lnTo>
                  <a:pt x="264" y="2563"/>
                </a:lnTo>
                <a:lnTo>
                  <a:pt x="256" y="2563"/>
                </a:lnTo>
                <a:lnTo>
                  <a:pt x="248" y="2579"/>
                </a:lnTo>
                <a:lnTo>
                  <a:pt x="256" y="2563"/>
                </a:lnTo>
                <a:lnTo>
                  <a:pt x="168" y="2516"/>
                </a:lnTo>
                <a:lnTo>
                  <a:pt x="104" y="2364"/>
                </a:lnTo>
                <a:lnTo>
                  <a:pt x="88" y="2309"/>
                </a:lnTo>
                <a:lnTo>
                  <a:pt x="56" y="2197"/>
                </a:lnTo>
                <a:lnTo>
                  <a:pt x="32" y="2110"/>
                </a:lnTo>
                <a:lnTo>
                  <a:pt x="80" y="1919"/>
                </a:lnTo>
                <a:lnTo>
                  <a:pt x="64" y="1919"/>
                </a:lnTo>
                <a:lnTo>
                  <a:pt x="72" y="1927"/>
                </a:lnTo>
                <a:lnTo>
                  <a:pt x="88" y="1927"/>
                </a:lnTo>
                <a:lnTo>
                  <a:pt x="240" y="1831"/>
                </a:lnTo>
                <a:lnTo>
                  <a:pt x="327" y="1775"/>
                </a:lnTo>
                <a:lnTo>
                  <a:pt x="359" y="1759"/>
                </a:lnTo>
                <a:lnTo>
                  <a:pt x="375" y="1752"/>
                </a:lnTo>
                <a:lnTo>
                  <a:pt x="399" y="1736"/>
                </a:lnTo>
                <a:lnTo>
                  <a:pt x="463" y="1728"/>
                </a:lnTo>
                <a:lnTo>
                  <a:pt x="479" y="1728"/>
                </a:lnTo>
                <a:lnTo>
                  <a:pt x="487" y="1728"/>
                </a:lnTo>
                <a:lnTo>
                  <a:pt x="487" y="1712"/>
                </a:lnTo>
                <a:lnTo>
                  <a:pt x="479" y="1728"/>
                </a:lnTo>
                <a:lnTo>
                  <a:pt x="599" y="1759"/>
                </a:lnTo>
                <a:lnTo>
                  <a:pt x="687" y="1783"/>
                </a:lnTo>
                <a:lnTo>
                  <a:pt x="719" y="1791"/>
                </a:lnTo>
                <a:lnTo>
                  <a:pt x="735" y="1799"/>
                </a:lnTo>
                <a:lnTo>
                  <a:pt x="743" y="1799"/>
                </a:lnTo>
                <a:lnTo>
                  <a:pt x="767" y="1799"/>
                </a:lnTo>
                <a:lnTo>
                  <a:pt x="815" y="1799"/>
                </a:lnTo>
                <a:lnTo>
                  <a:pt x="831" y="1807"/>
                </a:lnTo>
                <a:lnTo>
                  <a:pt x="839" y="1807"/>
                </a:lnTo>
                <a:lnTo>
                  <a:pt x="847" y="1807"/>
                </a:lnTo>
                <a:lnTo>
                  <a:pt x="1006" y="1696"/>
                </a:lnTo>
                <a:lnTo>
                  <a:pt x="1022" y="1616"/>
                </a:lnTo>
                <a:lnTo>
                  <a:pt x="1046" y="1529"/>
                </a:lnTo>
                <a:lnTo>
                  <a:pt x="1006" y="1338"/>
                </a:lnTo>
                <a:lnTo>
                  <a:pt x="990" y="1346"/>
                </a:lnTo>
                <a:lnTo>
                  <a:pt x="1006" y="1346"/>
                </a:lnTo>
                <a:lnTo>
                  <a:pt x="1006" y="1338"/>
                </a:lnTo>
                <a:lnTo>
                  <a:pt x="1006" y="1250"/>
                </a:lnTo>
                <a:lnTo>
                  <a:pt x="1006" y="1202"/>
                </a:lnTo>
                <a:lnTo>
                  <a:pt x="1014" y="1186"/>
                </a:lnTo>
                <a:lnTo>
                  <a:pt x="1014" y="1170"/>
                </a:lnTo>
                <a:lnTo>
                  <a:pt x="1022" y="1139"/>
                </a:lnTo>
                <a:lnTo>
                  <a:pt x="1030" y="1075"/>
                </a:lnTo>
                <a:lnTo>
                  <a:pt x="1030" y="1003"/>
                </a:lnTo>
                <a:lnTo>
                  <a:pt x="1030" y="987"/>
                </a:lnTo>
                <a:lnTo>
                  <a:pt x="1030" y="972"/>
                </a:lnTo>
                <a:lnTo>
                  <a:pt x="1030" y="956"/>
                </a:lnTo>
                <a:lnTo>
                  <a:pt x="1030" y="924"/>
                </a:lnTo>
                <a:lnTo>
                  <a:pt x="1038" y="916"/>
                </a:lnTo>
                <a:lnTo>
                  <a:pt x="1038" y="908"/>
                </a:lnTo>
                <a:lnTo>
                  <a:pt x="1054" y="860"/>
                </a:lnTo>
                <a:lnTo>
                  <a:pt x="1030" y="796"/>
                </a:lnTo>
                <a:lnTo>
                  <a:pt x="1030" y="717"/>
                </a:lnTo>
                <a:lnTo>
                  <a:pt x="1038" y="581"/>
                </a:lnTo>
                <a:lnTo>
                  <a:pt x="998" y="510"/>
                </a:lnTo>
                <a:lnTo>
                  <a:pt x="998" y="319"/>
                </a:lnTo>
                <a:lnTo>
                  <a:pt x="1006" y="168"/>
                </a:lnTo>
                <a:lnTo>
                  <a:pt x="998" y="168"/>
                </a:lnTo>
                <a:lnTo>
                  <a:pt x="998" y="184"/>
                </a:lnTo>
                <a:lnTo>
                  <a:pt x="990" y="168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59" name="Freeform 7"/>
          <p:cNvSpPr>
            <a:spLocks/>
          </p:cNvSpPr>
          <p:nvPr/>
        </p:nvSpPr>
        <p:spPr bwMode="auto">
          <a:xfrm>
            <a:off x="3033713" y="5519738"/>
            <a:ext cx="292100" cy="265112"/>
          </a:xfrm>
          <a:custGeom>
            <a:avLst/>
            <a:gdLst>
              <a:gd name="T0" fmla="*/ 0 w 184"/>
              <a:gd name="T1" fmla="*/ 0 h 167"/>
              <a:gd name="T2" fmla="*/ 12700 w 184"/>
              <a:gd name="T3" fmla="*/ 100012 h 167"/>
              <a:gd name="T4" fmla="*/ 38100 w 184"/>
              <a:gd name="T5" fmla="*/ 163512 h 167"/>
              <a:gd name="T6" fmla="*/ 50800 w 184"/>
              <a:gd name="T7" fmla="*/ 188912 h 167"/>
              <a:gd name="T8" fmla="*/ 50800 w 184"/>
              <a:gd name="T9" fmla="*/ 201612 h 167"/>
              <a:gd name="T10" fmla="*/ 292100 w 184"/>
              <a:gd name="T11" fmla="*/ 265112 h 167"/>
              <a:gd name="T12" fmla="*/ 254000 w 184"/>
              <a:gd name="T13" fmla="*/ 214312 h 167"/>
              <a:gd name="T14" fmla="*/ 215900 w 184"/>
              <a:gd name="T15" fmla="*/ 176212 h 167"/>
              <a:gd name="T16" fmla="*/ 177800 w 184"/>
              <a:gd name="T17" fmla="*/ 150812 h 167"/>
              <a:gd name="T18" fmla="*/ 127000 w 184"/>
              <a:gd name="T19" fmla="*/ 112712 h 167"/>
              <a:gd name="T20" fmla="*/ 50800 w 184"/>
              <a:gd name="T21" fmla="*/ 74612 h 167"/>
              <a:gd name="T22" fmla="*/ 12700 w 184"/>
              <a:gd name="T23" fmla="*/ 0 h 167"/>
              <a:gd name="T24" fmla="*/ 0 w 184"/>
              <a:gd name="T25" fmla="*/ 0 h 1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84" h="167">
                <a:moveTo>
                  <a:pt x="0" y="0"/>
                </a:moveTo>
                <a:lnTo>
                  <a:pt x="8" y="63"/>
                </a:lnTo>
                <a:lnTo>
                  <a:pt x="24" y="103"/>
                </a:lnTo>
                <a:lnTo>
                  <a:pt x="32" y="119"/>
                </a:lnTo>
                <a:lnTo>
                  <a:pt x="32" y="127"/>
                </a:lnTo>
                <a:lnTo>
                  <a:pt x="184" y="167"/>
                </a:lnTo>
                <a:lnTo>
                  <a:pt x="160" y="135"/>
                </a:lnTo>
                <a:lnTo>
                  <a:pt x="136" y="111"/>
                </a:lnTo>
                <a:lnTo>
                  <a:pt x="112" y="95"/>
                </a:lnTo>
                <a:lnTo>
                  <a:pt x="80" y="71"/>
                </a:lnTo>
                <a:lnTo>
                  <a:pt x="32" y="47"/>
                </a:lnTo>
                <a:lnTo>
                  <a:pt x="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0" name="Freeform 8"/>
          <p:cNvSpPr>
            <a:spLocks/>
          </p:cNvSpPr>
          <p:nvPr/>
        </p:nvSpPr>
        <p:spPr bwMode="auto">
          <a:xfrm>
            <a:off x="3732213" y="5253038"/>
            <a:ext cx="468312" cy="442912"/>
          </a:xfrm>
          <a:custGeom>
            <a:avLst/>
            <a:gdLst>
              <a:gd name="T0" fmla="*/ 0 w 295"/>
              <a:gd name="T1" fmla="*/ 0 h 279"/>
              <a:gd name="T2" fmla="*/ 25400 w 295"/>
              <a:gd name="T3" fmla="*/ 177800 h 279"/>
              <a:gd name="T4" fmla="*/ 163512 w 295"/>
              <a:gd name="T5" fmla="*/ 315912 h 279"/>
              <a:gd name="T6" fmla="*/ 468312 w 295"/>
              <a:gd name="T7" fmla="*/ 442912 h 279"/>
              <a:gd name="T8" fmla="*/ 341312 w 295"/>
              <a:gd name="T9" fmla="*/ 315912 h 279"/>
              <a:gd name="T10" fmla="*/ 176212 w 295"/>
              <a:gd name="T11" fmla="*/ 190500 h 279"/>
              <a:gd name="T12" fmla="*/ 76200 w 295"/>
              <a:gd name="T13" fmla="*/ 88900 h 279"/>
              <a:gd name="T14" fmla="*/ 12700 w 295"/>
              <a:gd name="T15" fmla="*/ 0 h 279"/>
              <a:gd name="T16" fmla="*/ 0 w 295"/>
              <a:gd name="T17" fmla="*/ 0 h 27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5" h="279">
                <a:moveTo>
                  <a:pt x="0" y="0"/>
                </a:moveTo>
                <a:lnTo>
                  <a:pt x="16" y="112"/>
                </a:lnTo>
                <a:lnTo>
                  <a:pt x="103" y="199"/>
                </a:lnTo>
                <a:lnTo>
                  <a:pt x="295" y="279"/>
                </a:lnTo>
                <a:lnTo>
                  <a:pt x="215" y="199"/>
                </a:lnTo>
                <a:lnTo>
                  <a:pt x="111" y="120"/>
                </a:lnTo>
                <a:lnTo>
                  <a:pt x="48" y="56"/>
                </a:lnTo>
                <a:lnTo>
                  <a:pt x="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1" name="Freeform 9"/>
          <p:cNvSpPr>
            <a:spLocks/>
          </p:cNvSpPr>
          <p:nvPr/>
        </p:nvSpPr>
        <p:spPr bwMode="auto">
          <a:xfrm>
            <a:off x="4441825" y="5443538"/>
            <a:ext cx="379413" cy="303212"/>
          </a:xfrm>
          <a:custGeom>
            <a:avLst/>
            <a:gdLst>
              <a:gd name="T0" fmla="*/ 0 w 239"/>
              <a:gd name="T1" fmla="*/ 0 h 191"/>
              <a:gd name="T2" fmla="*/ 101600 w 239"/>
              <a:gd name="T3" fmla="*/ 201612 h 191"/>
              <a:gd name="T4" fmla="*/ 152400 w 239"/>
              <a:gd name="T5" fmla="*/ 239712 h 191"/>
              <a:gd name="T6" fmla="*/ 215900 w 239"/>
              <a:gd name="T7" fmla="*/ 290512 h 191"/>
              <a:gd name="T8" fmla="*/ 304800 w 239"/>
              <a:gd name="T9" fmla="*/ 303212 h 191"/>
              <a:gd name="T10" fmla="*/ 379413 w 239"/>
              <a:gd name="T11" fmla="*/ 303212 h 191"/>
              <a:gd name="T12" fmla="*/ 354013 w 239"/>
              <a:gd name="T13" fmla="*/ 277812 h 191"/>
              <a:gd name="T14" fmla="*/ 292100 w 239"/>
              <a:gd name="T15" fmla="*/ 239712 h 191"/>
              <a:gd name="T16" fmla="*/ 190500 w 239"/>
              <a:gd name="T17" fmla="*/ 188912 h 191"/>
              <a:gd name="T18" fmla="*/ 127000 w 239"/>
              <a:gd name="T19" fmla="*/ 150812 h 191"/>
              <a:gd name="T20" fmla="*/ 0 w 239"/>
              <a:gd name="T21" fmla="*/ 0 h 19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39" h="191">
                <a:moveTo>
                  <a:pt x="0" y="0"/>
                </a:moveTo>
                <a:lnTo>
                  <a:pt x="64" y="127"/>
                </a:lnTo>
                <a:lnTo>
                  <a:pt x="96" y="151"/>
                </a:lnTo>
                <a:lnTo>
                  <a:pt x="136" y="183"/>
                </a:lnTo>
                <a:lnTo>
                  <a:pt x="192" y="191"/>
                </a:lnTo>
                <a:lnTo>
                  <a:pt x="239" y="191"/>
                </a:lnTo>
                <a:lnTo>
                  <a:pt x="223" y="175"/>
                </a:lnTo>
                <a:lnTo>
                  <a:pt x="184" y="151"/>
                </a:lnTo>
                <a:lnTo>
                  <a:pt x="120" y="119"/>
                </a:lnTo>
                <a:lnTo>
                  <a:pt x="80" y="95"/>
                </a:lnTo>
                <a:lnTo>
                  <a:pt x="0" y="0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2" name="Freeform 10"/>
          <p:cNvSpPr>
            <a:spLocks/>
          </p:cNvSpPr>
          <p:nvPr/>
        </p:nvSpPr>
        <p:spPr bwMode="auto">
          <a:xfrm>
            <a:off x="4973638" y="5216525"/>
            <a:ext cx="736600" cy="314325"/>
          </a:xfrm>
          <a:custGeom>
            <a:avLst/>
            <a:gdLst>
              <a:gd name="T0" fmla="*/ 0 w 464"/>
              <a:gd name="T1" fmla="*/ 0 h 198"/>
              <a:gd name="T2" fmla="*/ 139700 w 464"/>
              <a:gd name="T3" fmla="*/ 163513 h 198"/>
              <a:gd name="T4" fmla="*/ 254000 w 464"/>
              <a:gd name="T5" fmla="*/ 303213 h 198"/>
              <a:gd name="T6" fmla="*/ 406400 w 464"/>
              <a:gd name="T7" fmla="*/ 314325 h 198"/>
              <a:gd name="T8" fmla="*/ 558800 w 464"/>
              <a:gd name="T9" fmla="*/ 314325 h 198"/>
              <a:gd name="T10" fmla="*/ 736600 w 464"/>
              <a:gd name="T11" fmla="*/ 265113 h 198"/>
              <a:gd name="T12" fmla="*/ 393700 w 464"/>
              <a:gd name="T13" fmla="*/ 214313 h 198"/>
              <a:gd name="T14" fmla="*/ 152400 w 464"/>
              <a:gd name="T15" fmla="*/ 112713 h 198"/>
              <a:gd name="T16" fmla="*/ 0 w 464"/>
              <a:gd name="T17" fmla="*/ 0 h 19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64" h="198">
                <a:moveTo>
                  <a:pt x="0" y="0"/>
                </a:moveTo>
                <a:lnTo>
                  <a:pt x="88" y="103"/>
                </a:lnTo>
                <a:lnTo>
                  <a:pt x="160" y="191"/>
                </a:lnTo>
                <a:lnTo>
                  <a:pt x="256" y="198"/>
                </a:lnTo>
                <a:lnTo>
                  <a:pt x="352" y="198"/>
                </a:lnTo>
                <a:lnTo>
                  <a:pt x="464" y="167"/>
                </a:lnTo>
                <a:lnTo>
                  <a:pt x="248" y="135"/>
                </a:lnTo>
                <a:lnTo>
                  <a:pt x="96" y="71"/>
                </a:lnTo>
                <a:lnTo>
                  <a:pt x="0" y="0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3" name="Freeform 11"/>
          <p:cNvSpPr>
            <a:spLocks/>
          </p:cNvSpPr>
          <p:nvPr/>
        </p:nvSpPr>
        <p:spPr bwMode="auto">
          <a:xfrm>
            <a:off x="3503613" y="4722813"/>
            <a:ext cx="254000" cy="265112"/>
          </a:xfrm>
          <a:custGeom>
            <a:avLst/>
            <a:gdLst>
              <a:gd name="T0" fmla="*/ 254000 w 160"/>
              <a:gd name="T1" fmla="*/ 0 h 167"/>
              <a:gd name="T2" fmla="*/ 76200 w 160"/>
              <a:gd name="T3" fmla="*/ 88900 h 167"/>
              <a:gd name="T4" fmla="*/ 25400 w 160"/>
              <a:gd name="T5" fmla="*/ 265112 h 167"/>
              <a:gd name="T6" fmla="*/ 0 w 160"/>
              <a:gd name="T7" fmla="*/ 114300 h 167"/>
              <a:gd name="T8" fmla="*/ 25400 w 160"/>
              <a:gd name="T9" fmla="*/ 63500 h 167"/>
              <a:gd name="T10" fmla="*/ 38100 w 160"/>
              <a:gd name="T11" fmla="*/ 38100 h 167"/>
              <a:gd name="T12" fmla="*/ 63500 w 160"/>
              <a:gd name="T13" fmla="*/ 12700 h 167"/>
              <a:gd name="T14" fmla="*/ 241300 w 160"/>
              <a:gd name="T15" fmla="*/ 0 h 167"/>
              <a:gd name="T16" fmla="*/ 254000 w 160"/>
              <a:gd name="T17" fmla="*/ 0 h 16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60" h="167">
                <a:moveTo>
                  <a:pt x="160" y="0"/>
                </a:moveTo>
                <a:lnTo>
                  <a:pt x="48" y="56"/>
                </a:lnTo>
                <a:lnTo>
                  <a:pt x="16" y="167"/>
                </a:lnTo>
                <a:lnTo>
                  <a:pt x="0" y="72"/>
                </a:lnTo>
                <a:lnTo>
                  <a:pt x="16" y="40"/>
                </a:lnTo>
                <a:lnTo>
                  <a:pt x="24" y="24"/>
                </a:lnTo>
                <a:lnTo>
                  <a:pt x="40" y="8"/>
                </a:lnTo>
                <a:lnTo>
                  <a:pt x="152" y="0"/>
                </a:lnTo>
                <a:lnTo>
                  <a:pt x="160" y="0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4" name="Freeform 12"/>
          <p:cNvSpPr>
            <a:spLocks/>
          </p:cNvSpPr>
          <p:nvPr/>
        </p:nvSpPr>
        <p:spPr bwMode="auto">
          <a:xfrm>
            <a:off x="2730500" y="4659313"/>
            <a:ext cx="315913" cy="366712"/>
          </a:xfrm>
          <a:custGeom>
            <a:avLst/>
            <a:gdLst>
              <a:gd name="T0" fmla="*/ 12700 w 199"/>
              <a:gd name="T1" fmla="*/ 366712 h 231"/>
              <a:gd name="T2" fmla="*/ 0 w 199"/>
              <a:gd name="T3" fmla="*/ 190500 h 231"/>
              <a:gd name="T4" fmla="*/ 25400 w 199"/>
              <a:gd name="T5" fmla="*/ 165100 h 231"/>
              <a:gd name="T6" fmla="*/ 88900 w 199"/>
              <a:gd name="T7" fmla="*/ 127000 h 231"/>
              <a:gd name="T8" fmla="*/ 214313 w 199"/>
              <a:gd name="T9" fmla="*/ 50800 h 231"/>
              <a:gd name="T10" fmla="*/ 315913 w 199"/>
              <a:gd name="T11" fmla="*/ 0 h 231"/>
              <a:gd name="T12" fmla="*/ 315913 w 199"/>
              <a:gd name="T13" fmla="*/ 50800 h 231"/>
              <a:gd name="T14" fmla="*/ 177800 w 199"/>
              <a:gd name="T15" fmla="*/ 139700 h 231"/>
              <a:gd name="T16" fmla="*/ 38100 w 199"/>
              <a:gd name="T17" fmla="*/ 241300 h 231"/>
              <a:gd name="T18" fmla="*/ 12700 w 199"/>
              <a:gd name="T19" fmla="*/ 366712 h 23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9" h="231">
                <a:moveTo>
                  <a:pt x="8" y="231"/>
                </a:moveTo>
                <a:lnTo>
                  <a:pt x="0" y="120"/>
                </a:lnTo>
                <a:lnTo>
                  <a:pt x="16" y="104"/>
                </a:lnTo>
                <a:lnTo>
                  <a:pt x="56" y="80"/>
                </a:lnTo>
                <a:lnTo>
                  <a:pt x="135" y="32"/>
                </a:lnTo>
                <a:lnTo>
                  <a:pt x="199" y="0"/>
                </a:lnTo>
                <a:lnTo>
                  <a:pt x="199" y="32"/>
                </a:lnTo>
                <a:lnTo>
                  <a:pt x="112" y="88"/>
                </a:lnTo>
                <a:lnTo>
                  <a:pt x="24" y="152"/>
                </a:lnTo>
                <a:lnTo>
                  <a:pt x="8" y="231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5" name="Freeform 13"/>
          <p:cNvSpPr>
            <a:spLocks/>
          </p:cNvSpPr>
          <p:nvPr/>
        </p:nvSpPr>
        <p:spPr bwMode="auto">
          <a:xfrm>
            <a:off x="4213225" y="2941638"/>
            <a:ext cx="482600" cy="176212"/>
          </a:xfrm>
          <a:custGeom>
            <a:avLst/>
            <a:gdLst>
              <a:gd name="T0" fmla="*/ 0 w 304"/>
              <a:gd name="T1" fmla="*/ 176212 h 111"/>
              <a:gd name="T2" fmla="*/ 152400 w 304"/>
              <a:gd name="T3" fmla="*/ 76200 h 111"/>
              <a:gd name="T4" fmla="*/ 330200 w 304"/>
              <a:gd name="T5" fmla="*/ 63500 h 111"/>
              <a:gd name="T6" fmla="*/ 482600 w 304"/>
              <a:gd name="T7" fmla="*/ 76200 h 111"/>
              <a:gd name="T8" fmla="*/ 393700 w 304"/>
              <a:gd name="T9" fmla="*/ 0 h 111"/>
              <a:gd name="T10" fmla="*/ 203200 w 304"/>
              <a:gd name="T11" fmla="*/ 0 h 111"/>
              <a:gd name="T12" fmla="*/ 76200 w 304"/>
              <a:gd name="T13" fmla="*/ 88900 h 111"/>
              <a:gd name="T14" fmla="*/ 0 w 304"/>
              <a:gd name="T15" fmla="*/ 176212 h 11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04" h="111">
                <a:moveTo>
                  <a:pt x="0" y="111"/>
                </a:moveTo>
                <a:lnTo>
                  <a:pt x="96" y="48"/>
                </a:lnTo>
                <a:lnTo>
                  <a:pt x="208" y="40"/>
                </a:lnTo>
                <a:lnTo>
                  <a:pt x="304" y="48"/>
                </a:lnTo>
                <a:lnTo>
                  <a:pt x="248" y="0"/>
                </a:lnTo>
                <a:lnTo>
                  <a:pt x="128" y="0"/>
                </a:lnTo>
                <a:lnTo>
                  <a:pt x="48" y="56"/>
                </a:lnTo>
                <a:lnTo>
                  <a:pt x="0" y="111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6" name="Freeform 14"/>
          <p:cNvSpPr>
            <a:spLocks/>
          </p:cNvSpPr>
          <p:nvPr/>
        </p:nvSpPr>
        <p:spPr bwMode="auto">
          <a:xfrm>
            <a:off x="4225925" y="2562225"/>
            <a:ext cx="684213" cy="201613"/>
          </a:xfrm>
          <a:custGeom>
            <a:avLst/>
            <a:gdLst>
              <a:gd name="T0" fmla="*/ 0 w 431"/>
              <a:gd name="T1" fmla="*/ 152400 h 127"/>
              <a:gd name="T2" fmla="*/ 139700 w 431"/>
              <a:gd name="T3" fmla="*/ 101600 h 127"/>
              <a:gd name="T4" fmla="*/ 292100 w 431"/>
              <a:gd name="T5" fmla="*/ 101600 h 127"/>
              <a:gd name="T6" fmla="*/ 444500 w 431"/>
              <a:gd name="T7" fmla="*/ 176213 h 127"/>
              <a:gd name="T8" fmla="*/ 608013 w 431"/>
              <a:gd name="T9" fmla="*/ 201613 h 127"/>
              <a:gd name="T10" fmla="*/ 684213 w 431"/>
              <a:gd name="T11" fmla="*/ 152400 h 127"/>
              <a:gd name="T12" fmla="*/ 569913 w 431"/>
              <a:gd name="T13" fmla="*/ 152400 h 127"/>
              <a:gd name="T14" fmla="*/ 419100 w 431"/>
              <a:gd name="T15" fmla="*/ 101600 h 127"/>
              <a:gd name="T16" fmla="*/ 254000 w 431"/>
              <a:gd name="T17" fmla="*/ 0 h 127"/>
              <a:gd name="T18" fmla="*/ 203200 w 431"/>
              <a:gd name="T19" fmla="*/ 12700 h 127"/>
              <a:gd name="T20" fmla="*/ 152400 w 431"/>
              <a:gd name="T21" fmla="*/ 12700 h 127"/>
              <a:gd name="T22" fmla="*/ 114300 w 431"/>
              <a:gd name="T23" fmla="*/ 25400 h 127"/>
              <a:gd name="T24" fmla="*/ 12700 w 431"/>
              <a:gd name="T25" fmla="*/ 152400 h 127"/>
              <a:gd name="T26" fmla="*/ 0 w 431"/>
              <a:gd name="T27" fmla="*/ 152400 h 1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31" h="127">
                <a:moveTo>
                  <a:pt x="0" y="96"/>
                </a:moveTo>
                <a:lnTo>
                  <a:pt x="88" y="64"/>
                </a:lnTo>
                <a:lnTo>
                  <a:pt x="184" y="64"/>
                </a:lnTo>
                <a:lnTo>
                  <a:pt x="280" y="111"/>
                </a:lnTo>
                <a:lnTo>
                  <a:pt x="383" y="127"/>
                </a:lnTo>
                <a:lnTo>
                  <a:pt x="431" y="96"/>
                </a:lnTo>
                <a:lnTo>
                  <a:pt x="359" y="96"/>
                </a:lnTo>
                <a:lnTo>
                  <a:pt x="264" y="64"/>
                </a:lnTo>
                <a:lnTo>
                  <a:pt x="160" y="0"/>
                </a:lnTo>
                <a:lnTo>
                  <a:pt x="128" y="8"/>
                </a:lnTo>
                <a:lnTo>
                  <a:pt x="96" y="8"/>
                </a:lnTo>
                <a:lnTo>
                  <a:pt x="72" y="16"/>
                </a:lnTo>
                <a:lnTo>
                  <a:pt x="8" y="96"/>
                </a:lnTo>
                <a:lnTo>
                  <a:pt x="0" y="96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7" name="Freeform 15"/>
          <p:cNvSpPr>
            <a:spLocks/>
          </p:cNvSpPr>
          <p:nvPr/>
        </p:nvSpPr>
        <p:spPr bwMode="auto">
          <a:xfrm>
            <a:off x="5151438" y="4065588"/>
            <a:ext cx="508000" cy="215900"/>
          </a:xfrm>
          <a:custGeom>
            <a:avLst/>
            <a:gdLst>
              <a:gd name="T0" fmla="*/ 0 w 320"/>
              <a:gd name="T1" fmla="*/ 25400 h 136"/>
              <a:gd name="T2" fmla="*/ 228600 w 320"/>
              <a:gd name="T3" fmla="*/ 63500 h 136"/>
              <a:gd name="T4" fmla="*/ 355600 w 320"/>
              <a:gd name="T5" fmla="*/ 165100 h 136"/>
              <a:gd name="T6" fmla="*/ 508000 w 320"/>
              <a:gd name="T7" fmla="*/ 215900 h 136"/>
              <a:gd name="T8" fmla="*/ 431800 w 320"/>
              <a:gd name="T9" fmla="*/ 165100 h 136"/>
              <a:gd name="T10" fmla="*/ 330200 w 320"/>
              <a:gd name="T11" fmla="*/ 88900 h 136"/>
              <a:gd name="T12" fmla="*/ 292100 w 320"/>
              <a:gd name="T13" fmla="*/ 50800 h 136"/>
              <a:gd name="T14" fmla="*/ 254000 w 320"/>
              <a:gd name="T15" fmla="*/ 12700 h 136"/>
              <a:gd name="T16" fmla="*/ 228600 w 320"/>
              <a:gd name="T17" fmla="*/ 0 h 136"/>
              <a:gd name="T18" fmla="*/ 12700 w 320"/>
              <a:gd name="T19" fmla="*/ 25400 h 136"/>
              <a:gd name="T20" fmla="*/ 0 w 320"/>
              <a:gd name="T21" fmla="*/ 25400 h 1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20" h="136">
                <a:moveTo>
                  <a:pt x="0" y="16"/>
                </a:moveTo>
                <a:lnTo>
                  <a:pt x="144" y="40"/>
                </a:lnTo>
                <a:lnTo>
                  <a:pt x="224" y="104"/>
                </a:lnTo>
                <a:lnTo>
                  <a:pt x="320" y="136"/>
                </a:lnTo>
                <a:lnTo>
                  <a:pt x="272" y="104"/>
                </a:lnTo>
                <a:lnTo>
                  <a:pt x="208" y="56"/>
                </a:lnTo>
                <a:lnTo>
                  <a:pt x="184" y="32"/>
                </a:lnTo>
                <a:lnTo>
                  <a:pt x="160" y="8"/>
                </a:lnTo>
                <a:lnTo>
                  <a:pt x="144" y="0"/>
                </a:lnTo>
                <a:lnTo>
                  <a:pt x="8" y="16"/>
                </a:lnTo>
                <a:lnTo>
                  <a:pt x="0" y="16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8" name="Freeform 16"/>
          <p:cNvSpPr>
            <a:spLocks/>
          </p:cNvSpPr>
          <p:nvPr/>
        </p:nvSpPr>
        <p:spPr bwMode="auto">
          <a:xfrm>
            <a:off x="4010025" y="1476375"/>
            <a:ext cx="165100" cy="390525"/>
          </a:xfrm>
          <a:custGeom>
            <a:avLst/>
            <a:gdLst>
              <a:gd name="T0" fmla="*/ 76200 w 104"/>
              <a:gd name="T1" fmla="*/ 0 h 246"/>
              <a:gd name="T2" fmla="*/ 0 w 104"/>
              <a:gd name="T3" fmla="*/ 125413 h 246"/>
              <a:gd name="T4" fmla="*/ 25400 w 104"/>
              <a:gd name="T5" fmla="*/ 201613 h 246"/>
              <a:gd name="T6" fmla="*/ 88900 w 104"/>
              <a:gd name="T7" fmla="*/ 339725 h 246"/>
              <a:gd name="T8" fmla="*/ 165100 w 104"/>
              <a:gd name="T9" fmla="*/ 390525 h 246"/>
              <a:gd name="T10" fmla="*/ 152400 w 104"/>
              <a:gd name="T11" fmla="*/ 352425 h 246"/>
              <a:gd name="T12" fmla="*/ 127000 w 104"/>
              <a:gd name="T13" fmla="*/ 277813 h 246"/>
              <a:gd name="T14" fmla="*/ 101600 w 104"/>
              <a:gd name="T15" fmla="*/ 188913 h 246"/>
              <a:gd name="T16" fmla="*/ 76200 w 104"/>
              <a:gd name="T17" fmla="*/ 112713 h 246"/>
              <a:gd name="T18" fmla="*/ 76200 w 104"/>
              <a:gd name="T19" fmla="*/ 11113 h 246"/>
              <a:gd name="T20" fmla="*/ 76200 w 104"/>
              <a:gd name="T21" fmla="*/ 0 h 24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04" h="246">
                <a:moveTo>
                  <a:pt x="48" y="0"/>
                </a:moveTo>
                <a:lnTo>
                  <a:pt x="0" y="79"/>
                </a:lnTo>
                <a:lnTo>
                  <a:pt x="16" y="127"/>
                </a:lnTo>
                <a:lnTo>
                  <a:pt x="56" y="214"/>
                </a:lnTo>
                <a:lnTo>
                  <a:pt x="104" y="246"/>
                </a:lnTo>
                <a:lnTo>
                  <a:pt x="96" y="222"/>
                </a:lnTo>
                <a:lnTo>
                  <a:pt x="80" y="175"/>
                </a:lnTo>
                <a:lnTo>
                  <a:pt x="64" y="119"/>
                </a:lnTo>
                <a:lnTo>
                  <a:pt x="48" y="71"/>
                </a:lnTo>
                <a:lnTo>
                  <a:pt x="48" y="7"/>
                </a:lnTo>
                <a:lnTo>
                  <a:pt x="48" y="0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9" name="Freeform 17"/>
          <p:cNvSpPr>
            <a:spLocks/>
          </p:cNvSpPr>
          <p:nvPr/>
        </p:nvSpPr>
        <p:spPr bwMode="auto">
          <a:xfrm>
            <a:off x="5519738" y="1298575"/>
            <a:ext cx="366712" cy="619125"/>
          </a:xfrm>
          <a:custGeom>
            <a:avLst/>
            <a:gdLst>
              <a:gd name="T0" fmla="*/ 190500 w 231"/>
              <a:gd name="T1" fmla="*/ 0 h 390"/>
              <a:gd name="T2" fmla="*/ 214312 w 231"/>
              <a:gd name="T3" fmla="*/ 127000 h 390"/>
              <a:gd name="T4" fmla="*/ 239712 w 231"/>
              <a:gd name="T5" fmla="*/ 303213 h 390"/>
              <a:gd name="T6" fmla="*/ 165100 w 231"/>
              <a:gd name="T7" fmla="*/ 481013 h 390"/>
              <a:gd name="T8" fmla="*/ 50800 w 231"/>
              <a:gd name="T9" fmla="*/ 568325 h 390"/>
              <a:gd name="T10" fmla="*/ 0 w 231"/>
              <a:gd name="T11" fmla="*/ 606425 h 390"/>
              <a:gd name="T12" fmla="*/ 114300 w 231"/>
              <a:gd name="T13" fmla="*/ 619125 h 390"/>
              <a:gd name="T14" fmla="*/ 277812 w 231"/>
              <a:gd name="T15" fmla="*/ 555625 h 390"/>
              <a:gd name="T16" fmla="*/ 303212 w 231"/>
              <a:gd name="T17" fmla="*/ 542925 h 390"/>
              <a:gd name="T18" fmla="*/ 328612 w 231"/>
              <a:gd name="T19" fmla="*/ 517525 h 390"/>
              <a:gd name="T20" fmla="*/ 366712 w 231"/>
              <a:gd name="T21" fmla="*/ 455613 h 390"/>
              <a:gd name="T22" fmla="*/ 366712 w 231"/>
              <a:gd name="T23" fmla="*/ 442913 h 390"/>
              <a:gd name="T24" fmla="*/ 366712 w 231"/>
              <a:gd name="T25" fmla="*/ 404813 h 390"/>
              <a:gd name="T26" fmla="*/ 354012 w 231"/>
              <a:gd name="T27" fmla="*/ 379413 h 390"/>
              <a:gd name="T28" fmla="*/ 315912 w 231"/>
              <a:gd name="T29" fmla="*/ 252413 h 390"/>
              <a:gd name="T30" fmla="*/ 290512 w 231"/>
              <a:gd name="T31" fmla="*/ 76200 h 390"/>
              <a:gd name="T32" fmla="*/ 201612 w 231"/>
              <a:gd name="T33" fmla="*/ 0 h 390"/>
              <a:gd name="T34" fmla="*/ 190500 w 231"/>
              <a:gd name="T35" fmla="*/ 0 h 39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31" h="390">
                <a:moveTo>
                  <a:pt x="120" y="0"/>
                </a:moveTo>
                <a:lnTo>
                  <a:pt x="135" y="80"/>
                </a:lnTo>
                <a:lnTo>
                  <a:pt x="151" y="191"/>
                </a:lnTo>
                <a:lnTo>
                  <a:pt x="104" y="303"/>
                </a:lnTo>
                <a:lnTo>
                  <a:pt x="32" y="358"/>
                </a:lnTo>
                <a:lnTo>
                  <a:pt x="0" y="382"/>
                </a:lnTo>
                <a:lnTo>
                  <a:pt x="72" y="390"/>
                </a:lnTo>
                <a:lnTo>
                  <a:pt x="175" y="350"/>
                </a:lnTo>
                <a:lnTo>
                  <a:pt x="191" y="342"/>
                </a:lnTo>
                <a:lnTo>
                  <a:pt x="207" y="326"/>
                </a:lnTo>
                <a:lnTo>
                  <a:pt x="231" y="287"/>
                </a:lnTo>
                <a:lnTo>
                  <a:pt x="231" y="279"/>
                </a:lnTo>
                <a:lnTo>
                  <a:pt x="231" y="255"/>
                </a:lnTo>
                <a:lnTo>
                  <a:pt x="223" y="239"/>
                </a:lnTo>
                <a:lnTo>
                  <a:pt x="199" y="159"/>
                </a:lnTo>
                <a:lnTo>
                  <a:pt x="183" y="48"/>
                </a:lnTo>
                <a:lnTo>
                  <a:pt x="127" y="0"/>
                </a:lnTo>
                <a:lnTo>
                  <a:pt x="120" y="0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70" name="Freeform 18"/>
          <p:cNvSpPr>
            <a:spLocks/>
          </p:cNvSpPr>
          <p:nvPr/>
        </p:nvSpPr>
        <p:spPr bwMode="auto">
          <a:xfrm>
            <a:off x="4213225" y="3927475"/>
            <a:ext cx="684213" cy="201613"/>
          </a:xfrm>
          <a:custGeom>
            <a:avLst/>
            <a:gdLst>
              <a:gd name="T0" fmla="*/ 0 w 431"/>
              <a:gd name="T1" fmla="*/ 201613 h 127"/>
              <a:gd name="T2" fmla="*/ 50800 w 431"/>
              <a:gd name="T3" fmla="*/ 125413 h 127"/>
              <a:gd name="T4" fmla="*/ 101600 w 431"/>
              <a:gd name="T5" fmla="*/ 49213 h 127"/>
              <a:gd name="T6" fmla="*/ 228600 w 431"/>
              <a:gd name="T7" fmla="*/ 25400 h 127"/>
              <a:gd name="T8" fmla="*/ 406400 w 431"/>
              <a:gd name="T9" fmla="*/ 0 h 127"/>
              <a:gd name="T10" fmla="*/ 684213 w 431"/>
              <a:gd name="T11" fmla="*/ 100013 h 127"/>
              <a:gd name="T12" fmla="*/ 292100 w 431"/>
              <a:gd name="T13" fmla="*/ 87313 h 127"/>
              <a:gd name="T14" fmla="*/ 0 w 431"/>
              <a:gd name="T15" fmla="*/ 201613 h 12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31" h="127">
                <a:moveTo>
                  <a:pt x="0" y="127"/>
                </a:moveTo>
                <a:lnTo>
                  <a:pt x="32" y="79"/>
                </a:lnTo>
                <a:lnTo>
                  <a:pt x="64" y="31"/>
                </a:lnTo>
                <a:lnTo>
                  <a:pt x="144" y="16"/>
                </a:lnTo>
                <a:lnTo>
                  <a:pt x="256" y="0"/>
                </a:lnTo>
                <a:lnTo>
                  <a:pt x="431" y="63"/>
                </a:lnTo>
                <a:lnTo>
                  <a:pt x="184" y="55"/>
                </a:lnTo>
                <a:lnTo>
                  <a:pt x="0" y="127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71" name="Freeform 19"/>
          <p:cNvSpPr>
            <a:spLocks/>
          </p:cNvSpPr>
          <p:nvPr/>
        </p:nvSpPr>
        <p:spPr bwMode="auto">
          <a:xfrm>
            <a:off x="5075238" y="3295650"/>
            <a:ext cx="469900" cy="176213"/>
          </a:xfrm>
          <a:custGeom>
            <a:avLst/>
            <a:gdLst>
              <a:gd name="T0" fmla="*/ 0 w 296"/>
              <a:gd name="T1" fmla="*/ 0 h 111"/>
              <a:gd name="T2" fmla="*/ 127000 w 296"/>
              <a:gd name="T3" fmla="*/ 38100 h 111"/>
              <a:gd name="T4" fmla="*/ 266700 w 296"/>
              <a:gd name="T5" fmla="*/ 125413 h 111"/>
              <a:gd name="T6" fmla="*/ 406400 w 296"/>
              <a:gd name="T7" fmla="*/ 176213 h 111"/>
              <a:gd name="T8" fmla="*/ 469900 w 296"/>
              <a:gd name="T9" fmla="*/ 100013 h 111"/>
              <a:gd name="T10" fmla="*/ 355600 w 296"/>
              <a:gd name="T11" fmla="*/ 74613 h 111"/>
              <a:gd name="T12" fmla="*/ 12700 w 296"/>
              <a:gd name="T13" fmla="*/ 0 h 111"/>
              <a:gd name="T14" fmla="*/ 0 w 296"/>
              <a:gd name="T15" fmla="*/ 0 h 11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96" h="111">
                <a:moveTo>
                  <a:pt x="0" y="0"/>
                </a:moveTo>
                <a:lnTo>
                  <a:pt x="80" y="24"/>
                </a:lnTo>
                <a:lnTo>
                  <a:pt x="168" y="79"/>
                </a:lnTo>
                <a:lnTo>
                  <a:pt x="256" y="111"/>
                </a:lnTo>
                <a:lnTo>
                  <a:pt x="296" y="63"/>
                </a:lnTo>
                <a:lnTo>
                  <a:pt x="224" y="47"/>
                </a:lnTo>
                <a:lnTo>
                  <a:pt x="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5227638" y="2309813"/>
            <a:ext cx="342900" cy="150812"/>
          </a:xfrm>
          <a:custGeom>
            <a:avLst/>
            <a:gdLst>
              <a:gd name="T0" fmla="*/ 0 w 216"/>
              <a:gd name="T1" fmla="*/ 0 h 95"/>
              <a:gd name="T2" fmla="*/ 152400 w 216"/>
              <a:gd name="T3" fmla="*/ 76200 h 95"/>
              <a:gd name="T4" fmla="*/ 254000 w 216"/>
              <a:gd name="T5" fmla="*/ 138112 h 95"/>
              <a:gd name="T6" fmla="*/ 342900 w 216"/>
              <a:gd name="T7" fmla="*/ 150812 h 95"/>
              <a:gd name="T8" fmla="*/ 342900 w 216"/>
              <a:gd name="T9" fmla="*/ 112712 h 95"/>
              <a:gd name="T10" fmla="*/ 342900 w 216"/>
              <a:gd name="T11" fmla="*/ 88900 h 95"/>
              <a:gd name="T12" fmla="*/ 304800 w 216"/>
              <a:gd name="T13" fmla="*/ 76200 h 95"/>
              <a:gd name="T14" fmla="*/ 165100 w 216"/>
              <a:gd name="T15" fmla="*/ 25400 h 95"/>
              <a:gd name="T16" fmla="*/ 0 w 216"/>
              <a:gd name="T17" fmla="*/ 0 h 9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16" h="95">
                <a:moveTo>
                  <a:pt x="0" y="0"/>
                </a:moveTo>
                <a:lnTo>
                  <a:pt x="96" y="48"/>
                </a:lnTo>
                <a:lnTo>
                  <a:pt x="160" y="87"/>
                </a:lnTo>
                <a:lnTo>
                  <a:pt x="216" y="95"/>
                </a:lnTo>
                <a:lnTo>
                  <a:pt x="216" y="71"/>
                </a:lnTo>
                <a:lnTo>
                  <a:pt x="216" y="56"/>
                </a:lnTo>
                <a:lnTo>
                  <a:pt x="192" y="48"/>
                </a:lnTo>
                <a:lnTo>
                  <a:pt x="104" y="16"/>
                </a:lnTo>
                <a:lnTo>
                  <a:pt x="0" y="0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3946525" y="4559300"/>
            <a:ext cx="152400" cy="303213"/>
          </a:xfrm>
          <a:custGeom>
            <a:avLst/>
            <a:gdLst>
              <a:gd name="T0" fmla="*/ 152400 w 96"/>
              <a:gd name="T1" fmla="*/ 0 h 191"/>
              <a:gd name="T2" fmla="*/ 101600 w 96"/>
              <a:gd name="T3" fmla="*/ 74613 h 191"/>
              <a:gd name="T4" fmla="*/ 63500 w 96"/>
              <a:gd name="T5" fmla="*/ 176213 h 191"/>
              <a:gd name="T6" fmla="*/ 88900 w 96"/>
              <a:gd name="T7" fmla="*/ 303213 h 191"/>
              <a:gd name="T8" fmla="*/ 50800 w 96"/>
              <a:gd name="T9" fmla="*/ 290513 h 191"/>
              <a:gd name="T10" fmla="*/ 25400 w 96"/>
              <a:gd name="T11" fmla="*/ 277813 h 191"/>
              <a:gd name="T12" fmla="*/ 12700 w 96"/>
              <a:gd name="T13" fmla="*/ 239713 h 191"/>
              <a:gd name="T14" fmla="*/ 0 w 96"/>
              <a:gd name="T15" fmla="*/ 138113 h 191"/>
              <a:gd name="T16" fmla="*/ 0 w 96"/>
              <a:gd name="T17" fmla="*/ 100013 h 191"/>
              <a:gd name="T18" fmla="*/ 12700 w 96"/>
              <a:gd name="T19" fmla="*/ 74613 h 191"/>
              <a:gd name="T20" fmla="*/ 139700 w 96"/>
              <a:gd name="T21" fmla="*/ 0 h 191"/>
              <a:gd name="T22" fmla="*/ 152400 w 96"/>
              <a:gd name="T23" fmla="*/ 0 h 1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96" h="191">
                <a:moveTo>
                  <a:pt x="96" y="0"/>
                </a:moveTo>
                <a:lnTo>
                  <a:pt x="64" y="47"/>
                </a:lnTo>
                <a:lnTo>
                  <a:pt x="40" y="111"/>
                </a:lnTo>
                <a:lnTo>
                  <a:pt x="56" y="191"/>
                </a:lnTo>
                <a:lnTo>
                  <a:pt x="32" y="183"/>
                </a:lnTo>
                <a:lnTo>
                  <a:pt x="16" y="175"/>
                </a:lnTo>
                <a:lnTo>
                  <a:pt x="8" y="151"/>
                </a:lnTo>
                <a:lnTo>
                  <a:pt x="0" y="87"/>
                </a:lnTo>
                <a:lnTo>
                  <a:pt x="0" y="63"/>
                </a:lnTo>
                <a:lnTo>
                  <a:pt x="8" y="47"/>
                </a:lnTo>
                <a:lnTo>
                  <a:pt x="88" y="0"/>
                </a:lnTo>
                <a:lnTo>
                  <a:pt x="96" y="0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74" name="Freeform 22"/>
          <p:cNvSpPr>
            <a:spLocks/>
          </p:cNvSpPr>
          <p:nvPr/>
        </p:nvSpPr>
        <p:spPr bwMode="auto">
          <a:xfrm>
            <a:off x="5113338" y="4508500"/>
            <a:ext cx="646112" cy="858838"/>
          </a:xfrm>
          <a:custGeom>
            <a:avLst/>
            <a:gdLst>
              <a:gd name="T0" fmla="*/ 50800 w 407"/>
              <a:gd name="T1" fmla="*/ 695325 h 541"/>
              <a:gd name="T2" fmla="*/ 25400 w 407"/>
              <a:gd name="T3" fmla="*/ 593725 h 541"/>
              <a:gd name="T4" fmla="*/ 0 w 407"/>
              <a:gd name="T5" fmla="*/ 479425 h 541"/>
              <a:gd name="T6" fmla="*/ 25400 w 407"/>
              <a:gd name="T7" fmla="*/ 428625 h 541"/>
              <a:gd name="T8" fmla="*/ 88900 w 407"/>
              <a:gd name="T9" fmla="*/ 379413 h 541"/>
              <a:gd name="T10" fmla="*/ 177800 w 407"/>
              <a:gd name="T11" fmla="*/ 303213 h 541"/>
              <a:gd name="T12" fmla="*/ 241300 w 407"/>
              <a:gd name="T13" fmla="*/ 112713 h 541"/>
              <a:gd name="T14" fmla="*/ 381000 w 407"/>
              <a:gd name="T15" fmla="*/ 0 h 541"/>
              <a:gd name="T16" fmla="*/ 444500 w 407"/>
              <a:gd name="T17" fmla="*/ 25400 h 541"/>
              <a:gd name="T18" fmla="*/ 584200 w 407"/>
              <a:gd name="T19" fmla="*/ 214313 h 541"/>
              <a:gd name="T20" fmla="*/ 633412 w 407"/>
              <a:gd name="T21" fmla="*/ 415925 h 541"/>
              <a:gd name="T22" fmla="*/ 646112 w 407"/>
              <a:gd name="T23" fmla="*/ 682625 h 541"/>
              <a:gd name="T24" fmla="*/ 596900 w 407"/>
              <a:gd name="T25" fmla="*/ 820738 h 541"/>
              <a:gd name="T26" fmla="*/ 406400 w 407"/>
              <a:gd name="T27" fmla="*/ 846138 h 541"/>
              <a:gd name="T28" fmla="*/ 330200 w 407"/>
              <a:gd name="T29" fmla="*/ 858838 h 541"/>
              <a:gd name="T30" fmla="*/ 266700 w 407"/>
              <a:gd name="T31" fmla="*/ 858838 h 541"/>
              <a:gd name="T32" fmla="*/ 228600 w 407"/>
              <a:gd name="T33" fmla="*/ 858838 h 541"/>
              <a:gd name="T34" fmla="*/ 190500 w 407"/>
              <a:gd name="T35" fmla="*/ 820738 h 541"/>
              <a:gd name="T36" fmla="*/ 127000 w 407"/>
              <a:gd name="T37" fmla="*/ 769938 h 541"/>
              <a:gd name="T38" fmla="*/ 63500 w 407"/>
              <a:gd name="T39" fmla="*/ 695325 h 541"/>
              <a:gd name="T40" fmla="*/ 50800 w 407"/>
              <a:gd name="T41" fmla="*/ 695325 h 54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407" h="541">
                <a:moveTo>
                  <a:pt x="32" y="438"/>
                </a:moveTo>
                <a:lnTo>
                  <a:pt x="16" y="374"/>
                </a:lnTo>
                <a:lnTo>
                  <a:pt x="0" y="302"/>
                </a:lnTo>
                <a:lnTo>
                  <a:pt x="16" y="270"/>
                </a:lnTo>
                <a:lnTo>
                  <a:pt x="56" y="239"/>
                </a:lnTo>
                <a:lnTo>
                  <a:pt x="112" y="191"/>
                </a:lnTo>
                <a:lnTo>
                  <a:pt x="152" y="71"/>
                </a:lnTo>
                <a:lnTo>
                  <a:pt x="240" y="0"/>
                </a:lnTo>
                <a:lnTo>
                  <a:pt x="280" y="16"/>
                </a:lnTo>
                <a:lnTo>
                  <a:pt x="368" y="135"/>
                </a:lnTo>
                <a:lnTo>
                  <a:pt x="399" y="262"/>
                </a:lnTo>
                <a:lnTo>
                  <a:pt x="407" y="430"/>
                </a:lnTo>
                <a:lnTo>
                  <a:pt x="376" y="517"/>
                </a:lnTo>
                <a:lnTo>
                  <a:pt x="256" y="533"/>
                </a:lnTo>
                <a:lnTo>
                  <a:pt x="208" y="541"/>
                </a:lnTo>
                <a:lnTo>
                  <a:pt x="168" y="541"/>
                </a:lnTo>
                <a:lnTo>
                  <a:pt x="144" y="541"/>
                </a:lnTo>
                <a:lnTo>
                  <a:pt x="120" y="517"/>
                </a:lnTo>
                <a:lnTo>
                  <a:pt x="80" y="485"/>
                </a:lnTo>
                <a:lnTo>
                  <a:pt x="40" y="438"/>
                </a:lnTo>
                <a:lnTo>
                  <a:pt x="32" y="438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75" name="Freeform 23"/>
          <p:cNvSpPr>
            <a:spLocks/>
          </p:cNvSpPr>
          <p:nvPr/>
        </p:nvSpPr>
        <p:spPr bwMode="auto">
          <a:xfrm>
            <a:off x="3959225" y="4483100"/>
            <a:ext cx="101600" cy="479425"/>
          </a:xfrm>
          <a:custGeom>
            <a:avLst/>
            <a:gdLst>
              <a:gd name="T0" fmla="*/ 101600 w 64"/>
              <a:gd name="T1" fmla="*/ 0 h 302"/>
              <a:gd name="T2" fmla="*/ 0 w 64"/>
              <a:gd name="T3" fmla="*/ 176213 h 302"/>
              <a:gd name="T4" fmla="*/ 0 w 64"/>
              <a:gd name="T5" fmla="*/ 315913 h 302"/>
              <a:gd name="T6" fmla="*/ 25400 w 64"/>
              <a:gd name="T7" fmla="*/ 479425 h 302"/>
              <a:gd name="T8" fmla="*/ 101600 w 64"/>
              <a:gd name="T9" fmla="*/ 0 h 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4" h="302">
                <a:moveTo>
                  <a:pt x="64" y="0"/>
                </a:moveTo>
                <a:lnTo>
                  <a:pt x="0" y="111"/>
                </a:lnTo>
                <a:lnTo>
                  <a:pt x="0" y="199"/>
                </a:lnTo>
                <a:lnTo>
                  <a:pt x="16" y="302"/>
                </a:lnTo>
                <a:lnTo>
                  <a:pt x="64" y="0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76" name="Freeform 24"/>
          <p:cNvSpPr>
            <a:spLocks/>
          </p:cNvSpPr>
          <p:nvPr/>
        </p:nvSpPr>
        <p:spPr bwMode="auto">
          <a:xfrm>
            <a:off x="3452813" y="4646613"/>
            <a:ext cx="368300" cy="254000"/>
          </a:xfrm>
          <a:custGeom>
            <a:avLst/>
            <a:gdLst>
              <a:gd name="T0" fmla="*/ 368300 w 232"/>
              <a:gd name="T1" fmla="*/ 0 h 160"/>
              <a:gd name="T2" fmla="*/ 190500 w 232"/>
              <a:gd name="T3" fmla="*/ 50800 h 160"/>
              <a:gd name="T4" fmla="*/ 50800 w 232"/>
              <a:gd name="T5" fmla="*/ 190500 h 160"/>
              <a:gd name="T6" fmla="*/ 0 w 232"/>
              <a:gd name="T7" fmla="*/ 254000 h 160"/>
              <a:gd name="T8" fmla="*/ 114300 w 232"/>
              <a:gd name="T9" fmla="*/ 88900 h 160"/>
              <a:gd name="T10" fmla="*/ 368300 w 232"/>
              <a:gd name="T11" fmla="*/ 0 h 1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32" h="160">
                <a:moveTo>
                  <a:pt x="232" y="0"/>
                </a:moveTo>
                <a:lnTo>
                  <a:pt x="120" y="32"/>
                </a:lnTo>
                <a:lnTo>
                  <a:pt x="32" y="120"/>
                </a:lnTo>
                <a:lnTo>
                  <a:pt x="0" y="160"/>
                </a:lnTo>
                <a:lnTo>
                  <a:pt x="72" y="56"/>
                </a:lnTo>
                <a:lnTo>
                  <a:pt x="232" y="0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77" name="Freeform 25"/>
          <p:cNvSpPr>
            <a:spLocks/>
          </p:cNvSpPr>
          <p:nvPr/>
        </p:nvSpPr>
        <p:spPr bwMode="auto">
          <a:xfrm>
            <a:off x="3021013" y="4533900"/>
            <a:ext cx="190500" cy="227013"/>
          </a:xfrm>
          <a:custGeom>
            <a:avLst/>
            <a:gdLst>
              <a:gd name="T0" fmla="*/ 0 w 120"/>
              <a:gd name="T1" fmla="*/ 227013 h 143"/>
              <a:gd name="T2" fmla="*/ 63500 w 120"/>
              <a:gd name="T3" fmla="*/ 25400 h 143"/>
              <a:gd name="T4" fmla="*/ 190500 w 120"/>
              <a:gd name="T5" fmla="*/ 0 h 143"/>
              <a:gd name="T6" fmla="*/ 0 w 120"/>
              <a:gd name="T7" fmla="*/ 227013 h 14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0" h="143">
                <a:moveTo>
                  <a:pt x="0" y="143"/>
                </a:moveTo>
                <a:lnTo>
                  <a:pt x="40" y="16"/>
                </a:lnTo>
                <a:lnTo>
                  <a:pt x="120" y="0"/>
                </a:lnTo>
                <a:lnTo>
                  <a:pt x="0" y="143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78" name="Freeform 26"/>
          <p:cNvSpPr>
            <a:spLocks/>
          </p:cNvSpPr>
          <p:nvPr/>
        </p:nvSpPr>
        <p:spPr bwMode="auto">
          <a:xfrm>
            <a:off x="4795838" y="5405438"/>
            <a:ext cx="304800" cy="303212"/>
          </a:xfrm>
          <a:custGeom>
            <a:avLst/>
            <a:gdLst>
              <a:gd name="T0" fmla="*/ 304800 w 192"/>
              <a:gd name="T1" fmla="*/ 303212 h 191"/>
              <a:gd name="T2" fmla="*/ 279400 w 192"/>
              <a:gd name="T3" fmla="*/ 290512 h 191"/>
              <a:gd name="T4" fmla="*/ 165100 w 192"/>
              <a:gd name="T5" fmla="*/ 239712 h 191"/>
              <a:gd name="T6" fmla="*/ 25400 w 192"/>
              <a:gd name="T7" fmla="*/ 0 h 191"/>
              <a:gd name="T8" fmla="*/ 0 w 192"/>
              <a:gd name="T9" fmla="*/ 176212 h 191"/>
              <a:gd name="T10" fmla="*/ 127000 w 192"/>
              <a:gd name="T11" fmla="*/ 303212 h 191"/>
              <a:gd name="T12" fmla="*/ 304800 w 192"/>
              <a:gd name="T13" fmla="*/ 303212 h 19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2" h="191">
                <a:moveTo>
                  <a:pt x="192" y="191"/>
                </a:moveTo>
                <a:lnTo>
                  <a:pt x="176" y="183"/>
                </a:lnTo>
                <a:lnTo>
                  <a:pt x="104" y="151"/>
                </a:lnTo>
                <a:lnTo>
                  <a:pt x="16" y="0"/>
                </a:lnTo>
                <a:lnTo>
                  <a:pt x="0" y="111"/>
                </a:lnTo>
                <a:lnTo>
                  <a:pt x="80" y="191"/>
                </a:lnTo>
                <a:lnTo>
                  <a:pt x="192" y="191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79" name="Freeform 27"/>
          <p:cNvSpPr>
            <a:spLocks/>
          </p:cNvSpPr>
          <p:nvPr/>
        </p:nvSpPr>
        <p:spPr bwMode="auto">
          <a:xfrm>
            <a:off x="3706813" y="5519738"/>
            <a:ext cx="531812" cy="315912"/>
          </a:xfrm>
          <a:custGeom>
            <a:avLst/>
            <a:gdLst>
              <a:gd name="T0" fmla="*/ 531812 w 335"/>
              <a:gd name="T1" fmla="*/ 303212 h 199"/>
              <a:gd name="T2" fmla="*/ 315912 w 335"/>
              <a:gd name="T3" fmla="*/ 277812 h 199"/>
              <a:gd name="T4" fmla="*/ 265112 w 335"/>
              <a:gd name="T5" fmla="*/ 201612 h 199"/>
              <a:gd name="T6" fmla="*/ 114300 w 335"/>
              <a:gd name="T7" fmla="*/ 100012 h 199"/>
              <a:gd name="T8" fmla="*/ 0 w 335"/>
              <a:gd name="T9" fmla="*/ 0 h 199"/>
              <a:gd name="T10" fmla="*/ 0 w 335"/>
              <a:gd name="T11" fmla="*/ 36512 h 199"/>
              <a:gd name="T12" fmla="*/ 12700 w 335"/>
              <a:gd name="T13" fmla="*/ 74612 h 199"/>
              <a:gd name="T14" fmla="*/ 38100 w 335"/>
              <a:gd name="T15" fmla="*/ 112712 h 199"/>
              <a:gd name="T16" fmla="*/ 227012 w 335"/>
              <a:gd name="T17" fmla="*/ 252412 h 199"/>
              <a:gd name="T18" fmla="*/ 315912 w 335"/>
              <a:gd name="T19" fmla="*/ 315912 h 199"/>
              <a:gd name="T20" fmla="*/ 531812 w 335"/>
              <a:gd name="T21" fmla="*/ 303212 h 19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35" h="199">
                <a:moveTo>
                  <a:pt x="335" y="191"/>
                </a:moveTo>
                <a:lnTo>
                  <a:pt x="199" y="175"/>
                </a:lnTo>
                <a:lnTo>
                  <a:pt x="167" y="127"/>
                </a:lnTo>
                <a:lnTo>
                  <a:pt x="72" y="63"/>
                </a:lnTo>
                <a:lnTo>
                  <a:pt x="0" y="0"/>
                </a:lnTo>
                <a:lnTo>
                  <a:pt x="0" y="23"/>
                </a:lnTo>
                <a:lnTo>
                  <a:pt x="8" y="47"/>
                </a:lnTo>
                <a:lnTo>
                  <a:pt x="24" y="71"/>
                </a:lnTo>
                <a:lnTo>
                  <a:pt x="143" y="159"/>
                </a:lnTo>
                <a:lnTo>
                  <a:pt x="199" y="199"/>
                </a:lnTo>
                <a:lnTo>
                  <a:pt x="335" y="191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80" name="Freeform 28"/>
          <p:cNvSpPr>
            <a:spLocks/>
          </p:cNvSpPr>
          <p:nvPr/>
        </p:nvSpPr>
        <p:spPr bwMode="auto">
          <a:xfrm>
            <a:off x="4137025" y="2878138"/>
            <a:ext cx="393700" cy="290512"/>
          </a:xfrm>
          <a:custGeom>
            <a:avLst/>
            <a:gdLst>
              <a:gd name="T0" fmla="*/ 0 w 248"/>
              <a:gd name="T1" fmla="*/ 290512 h 183"/>
              <a:gd name="T2" fmla="*/ 114300 w 248"/>
              <a:gd name="T3" fmla="*/ 163512 h 183"/>
              <a:gd name="T4" fmla="*/ 241300 w 248"/>
              <a:gd name="T5" fmla="*/ 76200 h 183"/>
              <a:gd name="T6" fmla="*/ 393700 w 248"/>
              <a:gd name="T7" fmla="*/ 25400 h 183"/>
              <a:gd name="T8" fmla="*/ 190500 w 248"/>
              <a:gd name="T9" fmla="*/ 0 h 183"/>
              <a:gd name="T10" fmla="*/ 101600 w 248"/>
              <a:gd name="T11" fmla="*/ 114300 h 183"/>
              <a:gd name="T12" fmla="*/ 0 w 248"/>
              <a:gd name="T13" fmla="*/ 252412 h 183"/>
              <a:gd name="T14" fmla="*/ 0 w 248"/>
              <a:gd name="T15" fmla="*/ 290512 h 1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48" h="183">
                <a:moveTo>
                  <a:pt x="0" y="183"/>
                </a:moveTo>
                <a:lnTo>
                  <a:pt x="72" y="103"/>
                </a:lnTo>
                <a:lnTo>
                  <a:pt x="152" y="48"/>
                </a:lnTo>
                <a:lnTo>
                  <a:pt x="248" y="16"/>
                </a:lnTo>
                <a:lnTo>
                  <a:pt x="120" y="0"/>
                </a:lnTo>
                <a:lnTo>
                  <a:pt x="64" y="72"/>
                </a:lnTo>
                <a:lnTo>
                  <a:pt x="0" y="159"/>
                </a:lnTo>
                <a:lnTo>
                  <a:pt x="0" y="183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81" name="Freeform 29"/>
          <p:cNvSpPr>
            <a:spLocks/>
          </p:cNvSpPr>
          <p:nvPr/>
        </p:nvSpPr>
        <p:spPr bwMode="auto">
          <a:xfrm>
            <a:off x="3694113" y="4646613"/>
            <a:ext cx="165100" cy="203200"/>
          </a:xfrm>
          <a:custGeom>
            <a:avLst/>
            <a:gdLst>
              <a:gd name="T0" fmla="*/ 0 w 104"/>
              <a:gd name="T1" fmla="*/ 203200 h 128"/>
              <a:gd name="T2" fmla="*/ 63500 w 104"/>
              <a:gd name="T3" fmla="*/ 76200 h 128"/>
              <a:gd name="T4" fmla="*/ 165100 w 104"/>
              <a:gd name="T5" fmla="*/ 0 h 128"/>
              <a:gd name="T6" fmla="*/ 0 w 104"/>
              <a:gd name="T7" fmla="*/ 50800 h 128"/>
              <a:gd name="T8" fmla="*/ 0 w 104"/>
              <a:gd name="T9" fmla="*/ 203200 h 1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4" h="128">
                <a:moveTo>
                  <a:pt x="0" y="128"/>
                </a:moveTo>
                <a:lnTo>
                  <a:pt x="40" y="48"/>
                </a:lnTo>
                <a:lnTo>
                  <a:pt x="104" y="0"/>
                </a:lnTo>
                <a:lnTo>
                  <a:pt x="0" y="32"/>
                </a:lnTo>
                <a:lnTo>
                  <a:pt x="0" y="128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82" name="Freeform 30"/>
          <p:cNvSpPr>
            <a:spLocks/>
          </p:cNvSpPr>
          <p:nvPr/>
        </p:nvSpPr>
        <p:spPr bwMode="auto">
          <a:xfrm>
            <a:off x="5354638" y="2663825"/>
            <a:ext cx="279400" cy="176213"/>
          </a:xfrm>
          <a:custGeom>
            <a:avLst/>
            <a:gdLst>
              <a:gd name="T0" fmla="*/ 0 w 176"/>
              <a:gd name="T1" fmla="*/ 0 h 111"/>
              <a:gd name="T2" fmla="*/ 127000 w 176"/>
              <a:gd name="T3" fmla="*/ 12700 h 111"/>
              <a:gd name="T4" fmla="*/ 279400 w 176"/>
              <a:gd name="T5" fmla="*/ 176213 h 111"/>
              <a:gd name="T6" fmla="*/ 190500 w 176"/>
              <a:gd name="T7" fmla="*/ 12700 h 111"/>
              <a:gd name="T8" fmla="*/ 0 w 176"/>
              <a:gd name="T9" fmla="*/ 0 h 1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6" h="111">
                <a:moveTo>
                  <a:pt x="0" y="0"/>
                </a:moveTo>
                <a:lnTo>
                  <a:pt x="80" y="8"/>
                </a:lnTo>
                <a:lnTo>
                  <a:pt x="176" y="111"/>
                </a:lnTo>
                <a:lnTo>
                  <a:pt x="120" y="8"/>
                </a:lnTo>
                <a:lnTo>
                  <a:pt x="0" y="0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83" name="Freeform 31"/>
          <p:cNvSpPr>
            <a:spLocks/>
          </p:cNvSpPr>
          <p:nvPr/>
        </p:nvSpPr>
        <p:spPr bwMode="auto">
          <a:xfrm>
            <a:off x="4060825" y="1828800"/>
            <a:ext cx="1624013" cy="531813"/>
          </a:xfrm>
          <a:custGeom>
            <a:avLst/>
            <a:gdLst>
              <a:gd name="T0" fmla="*/ 0 w 1023"/>
              <a:gd name="T1" fmla="*/ 241300 h 335"/>
              <a:gd name="T2" fmla="*/ 12700 w 1023"/>
              <a:gd name="T3" fmla="*/ 531813 h 335"/>
              <a:gd name="T4" fmla="*/ 177800 w 1023"/>
              <a:gd name="T5" fmla="*/ 354013 h 335"/>
              <a:gd name="T6" fmla="*/ 406400 w 1023"/>
              <a:gd name="T7" fmla="*/ 442913 h 335"/>
              <a:gd name="T8" fmla="*/ 495300 w 1023"/>
              <a:gd name="T9" fmla="*/ 379413 h 335"/>
              <a:gd name="T10" fmla="*/ 558800 w 1023"/>
              <a:gd name="T11" fmla="*/ 328613 h 335"/>
              <a:gd name="T12" fmla="*/ 609600 w 1023"/>
              <a:gd name="T13" fmla="*/ 315913 h 335"/>
              <a:gd name="T14" fmla="*/ 735013 w 1023"/>
              <a:gd name="T15" fmla="*/ 266700 h 335"/>
              <a:gd name="T16" fmla="*/ 836613 w 1023"/>
              <a:gd name="T17" fmla="*/ 228600 h 335"/>
              <a:gd name="T18" fmla="*/ 938213 w 1023"/>
              <a:gd name="T19" fmla="*/ 228600 h 335"/>
              <a:gd name="T20" fmla="*/ 1217613 w 1023"/>
              <a:gd name="T21" fmla="*/ 328613 h 335"/>
              <a:gd name="T22" fmla="*/ 1357313 w 1023"/>
              <a:gd name="T23" fmla="*/ 303213 h 335"/>
              <a:gd name="T24" fmla="*/ 1624013 w 1023"/>
              <a:gd name="T25" fmla="*/ 290513 h 335"/>
              <a:gd name="T26" fmla="*/ 1382713 w 1023"/>
              <a:gd name="T27" fmla="*/ 177800 h 335"/>
              <a:gd name="T28" fmla="*/ 925513 w 1023"/>
              <a:gd name="T29" fmla="*/ 139700 h 335"/>
              <a:gd name="T30" fmla="*/ 584200 w 1023"/>
              <a:gd name="T31" fmla="*/ 0 h 335"/>
              <a:gd name="T32" fmla="*/ 0 w 1023"/>
              <a:gd name="T33" fmla="*/ 241300 h 33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23" h="335">
                <a:moveTo>
                  <a:pt x="0" y="152"/>
                </a:moveTo>
                <a:lnTo>
                  <a:pt x="8" y="335"/>
                </a:lnTo>
                <a:lnTo>
                  <a:pt x="112" y="223"/>
                </a:lnTo>
                <a:lnTo>
                  <a:pt x="256" y="279"/>
                </a:lnTo>
                <a:lnTo>
                  <a:pt x="312" y="239"/>
                </a:lnTo>
                <a:lnTo>
                  <a:pt x="352" y="207"/>
                </a:lnTo>
                <a:lnTo>
                  <a:pt x="384" y="199"/>
                </a:lnTo>
                <a:lnTo>
                  <a:pt x="463" y="168"/>
                </a:lnTo>
                <a:lnTo>
                  <a:pt x="527" y="144"/>
                </a:lnTo>
                <a:lnTo>
                  <a:pt x="591" y="144"/>
                </a:lnTo>
                <a:lnTo>
                  <a:pt x="767" y="207"/>
                </a:lnTo>
                <a:lnTo>
                  <a:pt x="855" y="191"/>
                </a:lnTo>
                <a:lnTo>
                  <a:pt x="1023" y="183"/>
                </a:lnTo>
                <a:lnTo>
                  <a:pt x="871" y="112"/>
                </a:lnTo>
                <a:lnTo>
                  <a:pt x="583" y="88"/>
                </a:lnTo>
                <a:lnTo>
                  <a:pt x="368" y="0"/>
                </a:lnTo>
                <a:lnTo>
                  <a:pt x="0" y="152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84" name="Freeform 32"/>
          <p:cNvSpPr>
            <a:spLocks/>
          </p:cNvSpPr>
          <p:nvPr/>
        </p:nvSpPr>
        <p:spPr bwMode="auto">
          <a:xfrm>
            <a:off x="2882900" y="5481638"/>
            <a:ext cx="404813" cy="415925"/>
          </a:xfrm>
          <a:custGeom>
            <a:avLst/>
            <a:gdLst>
              <a:gd name="T0" fmla="*/ 404813 w 255"/>
              <a:gd name="T1" fmla="*/ 415925 h 262"/>
              <a:gd name="T2" fmla="*/ 201613 w 255"/>
              <a:gd name="T3" fmla="*/ 303213 h 262"/>
              <a:gd name="T4" fmla="*/ 87313 w 255"/>
              <a:gd name="T5" fmla="*/ 188913 h 262"/>
              <a:gd name="T6" fmla="*/ 49213 w 255"/>
              <a:gd name="T7" fmla="*/ 0 h 262"/>
              <a:gd name="T8" fmla="*/ 0 w 255"/>
              <a:gd name="T9" fmla="*/ 176213 h 262"/>
              <a:gd name="T10" fmla="*/ 87313 w 255"/>
              <a:gd name="T11" fmla="*/ 265113 h 262"/>
              <a:gd name="T12" fmla="*/ 201613 w 255"/>
              <a:gd name="T13" fmla="*/ 354013 h 262"/>
              <a:gd name="T14" fmla="*/ 404813 w 255"/>
              <a:gd name="T15" fmla="*/ 415925 h 26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5" h="262">
                <a:moveTo>
                  <a:pt x="255" y="262"/>
                </a:moveTo>
                <a:lnTo>
                  <a:pt x="127" y="191"/>
                </a:lnTo>
                <a:lnTo>
                  <a:pt x="55" y="119"/>
                </a:lnTo>
                <a:lnTo>
                  <a:pt x="31" y="0"/>
                </a:lnTo>
                <a:lnTo>
                  <a:pt x="0" y="111"/>
                </a:lnTo>
                <a:lnTo>
                  <a:pt x="55" y="167"/>
                </a:lnTo>
                <a:lnTo>
                  <a:pt x="127" y="223"/>
                </a:lnTo>
                <a:lnTo>
                  <a:pt x="255" y="262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85" name="Freeform 33"/>
          <p:cNvSpPr>
            <a:spLocks/>
          </p:cNvSpPr>
          <p:nvPr/>
        </p:nvSpPr>
        <p:spPr bwMode="auto">
          <a:xfrm>
            <a:off x="3440113" y="5683250"/>
            <a:ext cx="330200" cy="214313"/>
          </a:xfrm>
          <a:custGeom>
            <a:avLst/>
            <a:gdLst>
              <a:gd name="T0" fmla="*/ 38100 w 208"/>
              <a:gd name="T1" fmla="*/ 0 h 135"/>
              <a:gd name="T2" fmla="*/ 114300 w 208"/>
              <a:gd name="T3" fmla="*/ 139700 h 135"/>
              <a:gd name="T4" fmla="*/ 330200 w 208"/>
              <a:gd name="T5" fmla="*/ 214313 h 135"/>
              <a:gd name="T6" fmla="*/ 0 w 208"/>
              <a:gd name="T7" fmla="*/ 152400 h 135"/>
              <a:gd name="T8" fmla="*/ 38100 w 208"/>
              <a:gd name="T9" fmla="*/ 0 h 1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8" h="135">
                <a:moveTo>
                  <a:pt x="24" y="0"/>
                </a:moveTo>
                <a:lnTo>
                  <a:pt x="72" y="88"/>
                </a:lnTo>
                <a:lnTo>
                  <a:pt x="208" y="135"/>
                </a:lnTo>
                <a:lnTo>
                  <a:pt x="0" y="96"/>
                </a:lnTo>
                <a:lnTo>
                  <a:pt x="24" y="0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304800"/>
            <a:ext cx="3367088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768350"/>
            <a:ext cx="5791200" cy="553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491038" y="4422775"/>
            <a:ext cx="758825" cy="2016125"/>
          </a:xfrm>
          <a:prstGeom prst="rect">
            <a:avLst/>
          </a:prstGeom>
          <a:solidFill>
            <a:srgbClr val="8B5C29"/>
          </a:solidFill>
          <a:ln w="523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3" name="Freeform 3"/>
          <p:cNvSpPr>
            <a:spLocks/>
          </p:cNvSpPr>
          <p:nvPr/>
        </p:nvSpPr>
        <p:spPr bwMode="auto">
          <a:xfrm>
            <a:off x="2506663" y="1042988"/>
            <a:ext cx="3794125" cy="3810000"/>
          </a:xfrm>
          <a:custGeom>
            <a:avLst/>
            <a:gdLst>
              <a:gd name="T0" fmla="*/ 2363788 w 2390"/>
              <a:gd name="T1" fmla="*/ 0 h 2400"/>
              <a:gd name="T2" fmla="*/ 949325 w 2390"/>
              <a:gd name="T3" fmla="*/ 1414463 h 2400"/>
              <a:gd name="T4" fmla="*/ 1620838 w 2390"/>
              <a:gd name="T5" fmla="*/ 1414463 h 2400"/>
              <a:gd name="T6" fmla="*/ 396875 w 2390"/>
              <a:gd name="T7" fmla="*/ 2638425 h 2400"/>
              <a:gd name="T8" fmla="*/ 1190625 w 2390"/>
              <a:gd name="T9" fmla="*/ 2638425 h 2400"/>
              <a:gd name="T10" fmla="*/ 0 w 2390"/>
              <a:gd name="T11" fmla="*/ 3810000 h 2400"/>
              <a:gd name="T12" fmla="*/ 931863 w 2390"/>
              <a:gd name="T13" fmla="*/ 3810000 h 2400"/>
              <a:gd name="T14" fmla="*/ 3794125 w 2390"/>
              <a:gd name="T15" fmla="*/ 3810000 h 2400"/>
              <a:gd name="T16" fmla="*/ 2363788 w 2390"/>
              <a:gd name="T17" fmla="*/ 0 h 24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90" h="2400">
                <a:moveTo>
                  <a:pt x="1489" y="0"/>
                </a:moveTo>
                <a:lnTo>
                  <a:pt x="598" y="891"/>
                </a:lnTo>
                <a:lnTo>
                  <a:pt x="1021" y="891"/>
                </a:lnTo>
                <a:lnTo>
                  <a:pt x="250" y="1662"/>
                </a:lnTo>
                <a:lnTo>
                  <a:pt x="750" y="1662"/>
                </a:lnTo>
                <a:lnTo>
                  <a:pt x="0" y="2400"/>
                </a:lnTo>
                <a:lnTo>
                  <a:pt x="587" y="2400"/>
                </a:lnTo>
                <a:lnTo>
                  <a:pt x="2390" y="2400"/>
                </a:lnTo>
                <a:lnTo>
                  <a:pt x="1489" y="0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4"/>
          <p:cNvSpPr>
            <a:spLocks/>
          </p:cNvSpPr>
          <p:nvPr/>
        </p:nvSpPr>
        <p:spPr bwMode="auto">
          <a:xfrm>
            <a:off x="2506663" y="1042988"/>
            <a:ext cx="3794125" cy="3810000"/>
          </a:xfrm>
          <a:custGeom>
            <a:avLst/>
            <a:gdLst>
              <a:gd name="T0" fmla="*/ 2363788 w 2390"/>
              <a:gd name="T1" fmla="*/ 0 h 2400"/>
              <a:gd name="T2" fmla="*/ 949325 w 2390"/>
              <a:gd name="T3" fmla="*/ 1414463 h 2400"/>
              <a:gd name="T4" fmla="*/ 1620838 w 2390"/>
              <a:gd name="T5" fmla="*/ 1414463 h 2400"/>
              <a:gd name="T6" fmla="*/ 396875 w 2390"/>
              <a:gd name="T7" fmla="*/ 2638425 h 2400"/>
              <a:gd name="T8" fmla="*/ 1190625 w 2390"/>
              <a:gd name="T9" fmla="*/ 2638425 h 2400"/>
              <a:gd name="T10" fmla="*/ 0 w 2390"/>
              <a:gd name="T11" fmla="*/ 3810000 h 2400"/>
              <a:gd name="T12" fmla="*/ 931863 w 2390"/>
              <a:gd name="T13" fmla="*/ 3810000 h 2400"/>
              <a:gd name="T14" fmla="*/ 3794125 w 2390"/>
              <a:gd name="T15" fmla="*/ 3810000 h 24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390" h="2400">
                <a:moveTo>
                  <a:pt x="1489" y="0"/>
                </a:moveTo>
                <a:lnTo>
                  <a:pt x="598" y="891"/>
                </a:lnTo>
                <a:lnTo>
                  <a:pt x="1021" y="891"/>
                </a:lnTo>
                <a:lnTo>
                  <a:pt x="250" y="1662"/>
                </a:lnTo>
                <a:lnTo>
                  <a:pt x="750" y="1662"/>
                </a:lnTo>
                <a:lnTo>
                  <a:pt x="0" y="2400"/>
                </a:lnTo>
                <a:lnTo>
                  <a:pt x="587" y="2400"/>
                </a:lnTo>
                <a:lnTo>
                  <a:pt x="2390" y="2400"/>
                </a:lnTo>
              </a:path>
            </a:pathLst>
          </a:custGeom>
          <a:noFill/>
          <a:ln w="523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Freeform 5"/>
          <p:cNvSpPr>
            <a:spLocks/>
          </p:cNvSpPr>
          <p:nvPr/>
        </p:nvSpPr>
        <p:spPr bwMode="auto">
          <a:xfrm>
            <a:off x="4870450" y="1042988"/>
            <a:ext cx="2362200" cy="3810000"/>
          </a:xfrm>
          <a:custGeom>
            <a:avLst/>
            <a:gdLst>
              <a:gd name="T0" fmla="*/ 0 w 1488"/>
              <a:gd name="T1" fmla="*/ 0 h 2400"/>
              <a:gd name="T2" fmla="*/ 1412875 w 1488"/>
              <a:gd name="T3" fmla="*/ 1414463 h 2400"/>
              <a:gd name="T4" fmla="*/ 741363 w 1488"/>
              <a:gd name="T5" fmla="*/ 1414463 h 2400"/>
              <a:gd name="T6" fmla="*/ 1965325 w 1488"/>
              <a:gd name="T7" fmla="*/ 2638425 h 2400"/>
              <a:gd name="T8" fmla="*/ 1189038 w 1488"/>
              <a:gd name="T9" fmla="*/ 2638425 h 2400"/>
              <a:gd name="T10" fmla="*/ 2362200 w 1488"/>
              <a:gd name="T11" fmla="*/ 3810000 h 2400"/>
              <a:gd name="T12" fmla="*/ 1430338 w 1488"/>
              <a:gd name="T13" fmla="*/ 3810000 h 2400"/>
              <a:gd name="T14" fmla="*/ 0 w 1488"/>
              <a:gd name="T15" fmla="*/ 0 h 24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88" h="2400">
                <a:moveTo>
                  <a:pt x="0" y="0"/>
                </a:moveTo>
                <a:lnTo>
                  <a:pt x="890" y="891"/>
                </a:lnTo>
                <a:lnTo>
                  <a:pt x="467" y="891"/>
                </a:lnTo>
                <a:lnTo>
                  <a:pt x="1238" y="1662"/>
                </a:lnTo>
                <a:lnTo>
                  <a:pt x="749" y="1662"/>
                </a:lnTo>
                <a:lnTo>
                  <a:pt x="1488" y="2400"/>
                </a:lnTo>
                <a:lnTo>
                  <a:pt x="901" y="2400"/>
                </a:lnTo>
                <a:lnTo>
                  <a:pt x="0" y="0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Freeform 6"/>
          <p:cNvSpPr>
            <a:spLocks/>
          </p:cNvSpPr>
          <p:nvPr/>
        </p:nvSpPr>
        <p:spPr bwMode="auto">
          <a:xfrm>
            <a:off x="4870450" y="1042988"/>
            <a:ext cx="2362200" cy="3810000"/>
          </a:xfrm>
          <a:custGeom>
            <a:avLst/>
            <a:gdLst>
              <a:gd name="T0" fmla="*/ 0 w 1488"/>
              <a:gd name="T1" fmla="*/ 0 h 2400"/>
              <a:gd name="T2" fmla="*/ 1412875 w 1488"/>
              <a:gd name="T3" fmla="*/ 1414463 h 2400"/>
              <a:gd name="T4" fmla="*/ 741363 w 1488"/>
              <a:gd name="T5" fmla="*/ 1414463 h 2400"/>
              <a:gd name="T6" fmla="*/ 1965325 w 1488"/>
              <a:gd name="T7" fmla="*/ 2638425 h 2400"/>
              <a:gd name="T8" fmla="*/ 1189038 w 1488"/>
              <a:gd name="T9" fmla="*/ 2638425 h 2400"/>
              <a:gd name="T10" fmla="*/ 2362200 w 1488"/>
              <a:gd name="T11" fmla="*/ 3810000 h 2400"/>
              <a:gd name="T12" fmla="*/ 1430338 w 1488"/>
              <a:gd name="T13" fmla="*/ 3810000 h 24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88" h="2400">
                <a:moveTo>
                  <a:pt x="0" y="0"/>
                </a:moveTo>
                <a:lnTo>
                  <a:pt x="890" y="891"/>
                </a:lnTo>
                <a:lnTo>
                  <a:pt x="467" y="891"/>
                </a:lnTo>
                <a:lnTo>
                  <a:pt x="1238" y="1662"/>
                </a:lnTo>
                <a:lnTo>
                  <a:pt x="749" y="1662"/>
                </a:lnTo>
                <a:lnTo>
                  <a:pt x="1488" y="2400"/>
                </a:lnTo>
                <a:lnTo>
                  <a:pt x="901" y="2400"/>
                </a:lnTo>
              </a:path>
            </a:pathLst>
          </a:custGeom>
          <a:noFill/>
          <a:ln w="523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Freeform 7"/>
          <p:cNvSpPr>
            <a:spLocks/>
          </p:cNvSpPr>
          <p:nvPr/>
        </p:nvSpPr>
        <p:spPr bwMode="auto">
          <a:xfrm>
            <a:off x="4300538" y="525463"/>
            <a:ext cx="1103312" cy="1087437"/>
          </a:xfrm>
          <a:custGeom>
            <a:avLst/>
            <a:gdLst>
              <a:gd name="T0" fmla="*/ 965200 w 695"/>
              <a:gd name="T1" fmla="*/ 1000125 h 685"/>
              <a:gd name="T2" fmla="*/ 603250 w 695"/>
              <a:gd name="T3" fmla="*/ 879475 h 685"/>
              <a:gd name="T4" fmla="*/ 293687 w 695"/>
              <a:gd name="T5" fmla="*/ 1087437 h 685"/>
              <a:gd name="T6" fmla="*/ 311150 w 695"/>
              <a:gd name="T7" fmla="*/ 708025 h 685"/>
              <a:gd name="T8" fmla="*/ 0 w 695"/>
              <a:gd name="T9" fmla="*/ 466725 h 685"/>
              <a:gd name="T10" fmla="*/ 379412 w 695"/>
              <a:gd name="T11" fmla="*/ 379412 h 685"/>
              <a:gd name="T12" fmla="*/ 500062 w 695"/>
              <a:gd name="T13" fmla="*/ 0 h 685"/>
              <a:gd name="T14" fmla="*/ 706437 w 695"/>
              <a:gd name="T15" fmla="*/ 328612 h 685"/>
              <a:gd name="T16" fmla="*/ 1103312 w 695"/>
              <a:gd name="T17" fmla="*/ 346075 h 685"/>
              <a:gd name="T18" fmla="*/ 862012 w 695"/>
              <a:gd name="T19" fmla="*/ 638175 h 685"/>
              <a:gd name="T20" fmla="*/ 965200 w 695"/>
              <a:gd name="T21" fmla="*/ 1000125 h 68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95" h="685">
                <a:moveTo>
                  <a:pt x="608" y="630"/>
                </a:moveTo>
                <a:lnTo>
                  <a:pt x="380" y="554"/>
                </a:lnTo>
                <a:lnTo>
                  <a:pt x="185" y="685"/>
                </a:lnTo>
                <a:lnTo>
                  <a:pt x="196" y="446"/>
                </a:lnTo>
                <a:lnTo>
                  <a:pt x="0" y="294"/>
                </a:lnTo>
                <a:lnTo>
                  <a:pt x="239" y="239"/>
                </a:lnTo>
                <a:lnTo>
                  <a:pt x="315" y="0"/>
                </a:lnTo>
                <a:lnTo>
                  <a:pt x="445" y="207"/>
                </a:lnTo>
                <a:lnTo>
                  <a:pt x="695" y="218"/>
                </a:lnTo>
                <a:lnTo>
                  <a:pt x="543" y="402"/>
                </a:lnTo>
                <a:lnTo>
                  <a:pt x="608" y="630"/>
                </a:lnTo>
                <a:close/>
              </a:path>
            </a:pathLst>
          </a:custGeom>
          <a:solidFill>
            <a:srgbClr val="FFFF00"/>
          </a:solidFill>
          <a:ln w="523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8" name="Freeform 8"/>
          <p:cNvSpPr>
            <a:spLocks/>
          </p:cNvSpPr>
          <p:nvPr/>
        </p:nvSpPr>
        <p:spPr bwMode="auto">
          <a:xfrm>
            <a:off x="4473575" y="4870450"/>
            <a:ext cx="792163" cy="500063"/>
          </a:xfrm>
          <a:custGeom>
            <a:avLst/>
            <a:gdLst>
              <a:gd name="T0" fmla="*/ 0 w 499"/>
              <a:gd name="T1" fmla="*/ 0 h 315"/>
              <a:gd name="T2" fmla="*/ 0 w 499"/>
              <a:gd name="T3" fmla="*/ 500063 h 315"/>
              <a:gd name="T4" fmla="*/ 758825 w 499"/>
              <a:gd name="T5" fmla="*/ 258763 h 315"/>
              <a:gd name="T6" fmla="*/ 792163 w 499"/>
              <a:gd name="T7" fmla="*/ 0 h 315"/>
              <a:gd name="T8" fmla="*/ 0 w 499"/>
              <a:gd name="T9" fmla="*/ 0 h 3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9" h="315">
                <a:moveTo>
                  <a:pt x="0" y="0"/>
                </a:moveTo>
                <a:lnTo>
                  <a:pt x="0" y="315"/>
                </a:lnTo>
                <a:lnTo>
                  <a:pt x="478" y="163"/>
                </a:lnTo>
                <a:lnTo>
                  <a:pt x="499" y="0"/>
                </a:lnTo>
                <a:lnTo>
                  <a:pt x="0" y="0"/>
                </a:lnTo>
                <a:close/>
              </a:path>
            </a:pathLst>
          </a:custGeom>
          <a:solidFill>
            <a:srgbClr val="5A3D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Freeform 9"/>
          <p:cNvSpPr>
            <a:spLocks/>
          </p:cNvSpPr>
          <p:nvPr/>
        </p:nvSpPr>
        <p:spPr bwMode="auto">
          <a:xfrm>
            <a:off x="5421313" y="3370263"/>
            <a:ext cx="708025" cy="708025"/>
          </a:xfrm>
          <a:custGeom>
            <a:avLst/>
            <a:gdLst>
              <a:gd name="T0" fmla="*/ 620713 w 446"/>
              <a:gd name="T1" fmla="*/ 655638 h 446"/>
              <a:gd name="T2" fmla="*/ 396875 w 446"/>
              <a:gd name="T3" fmla="*/ 569913 h 446"/>
              <a:gd name="T4" fmla="*/ 190500 w 446"/>
              <a:gd name="T5" fmla="*/ 708025 h 446"/>
              <a:gd name="T6" fmla="*/ 190500 w 446"/>
              <a:gd name="T7" fmla="*/ 449263 h 446"/>
              <a:gd name="T8" fmla="*/ 0 w 446"/>
              <a:gd name="T9" fmla="*/ 311150 h 446"/>
              <a:gd name="T10" fmla="*/ 241300 w 446"/>
              <a:gd name="T11" fmla="*/ 241300 h 446"/>
              <a:gd name="T12" fmla="*/ 311150 w 446"/>
              <a:gd name="T13" fmla="*/ 0 h 446"/>
              <a:gd name="T14" fmla="*/ 449263 w 446"/>
              <a:gd name="T15" fmla="*/ 207963 h 446"/>
              <a:gd name="T16" fmla="*/ 708025 w 446"/>
              <a:gd name="T17" fmla="*/ 207963 h 446"/>
              <a:gd name="T18" fmla="*/ 552450 w 446"/>
              <a:gd name="T19" fmla="*/ 414338 h 446"/>
              <a:gd name="T20" fmla="*/ 620713 w 446"/>
              <a:gd name="T21" fmla="*/ 655638 h 44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46" h="446">
                <a:moveTo>
                  <a:pt x="391" y="413"/>
                </a:moveTo>
                <a:lnTo>
                  <a:pt x="250" y="359"/>
                </a:lnTo>
                <a:lnTo>
                  <a:pt x="120" y="446"/>
                </a:lnTo>
                <a:lnTo>
                  <a:pt x="120" y="283"/>
                </a:lnTo>
                <a:lnTo>
                  <a:pt x="0" y="196"/>
                </a:lnTo>
                <a:lnTo>
                  <a:pt x="152" y="152"/>
                </a:lnTo>
                <a:lnTo>
                  <a:pt x="196" y="0"/>
                </a:lnTo>
                <a:lnTo>
                  <a:pt x="283" y="131"/>
                </a:lnTo>
                <a:lnTo>
                  <a:pt x="446" y="131"/>
                </a:lnTo>
                <a:lnTo>
                  <a:pt x="348" y="261"/>
                </a:lnTo>
                <a:lnTo>
                  <a:pt x="391" y="413"/>
                </a:lnTo>
                <a:close/>
              </a:path>
            </a:pathLst>
          </a:custGeom>
          <a:solidFill>
            <a:srgbClr val="FFFF00"/>
          </a:solidFill>
          <a:ln w="523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0" name="Freeform 10"/>
          <p:cNvSpPr>
            <a:spLocks/>
          </p:cNvSpPr>
          <p:nvPr/>
        </p:nvSpPr>
        <p:spPr bwMode="auto">
          <a:xfrm>
            <a:off x="3662363" y="2128838"/>
            <a:ext cx="690562" cy="725487"/>
          </a:xfrm>
          <a:custGeom>
            <a:avLst/>
            <a:gdLst>
              <a:gd name="T0" fmla="*/ 414337 w 435"/>
              <a:gd name="T1" fmla="*/ 725487 h 457"/>
              <a:gd name="T2" fmla="*/ 241300 w 435"/>
              <a:gd name="T3" fmla="*/ 534987 h 457"/>
              <a:gd name="T4" fmla="*/ 0 w 435"/>
              <a:gd name="T5" fmla="*/ 569912 h 457"/>
              <a:gd name="T6" fmla="*/ 120650 w 435"/>
              <a:gd name="T7" fmla="*/ 346075 h 457"/>
              <a:gd name="T8" fmla="*/ 17462 w 435"/>
              <a:gd name="T9" fmla="*/ 120650 h 457"/>
              <a:gd name="T10" fmla="*/ 258762 w 435"/>
              <a:gd name="T11" fmla="*/ 173037 h 457"/>
              <a:gd name="T12" fmla="*/ 449262 w 435"/>
              <a:gd name="T13" fmla="*/ 0 h 457"/>
              <a:gd name="T14" fmla="*/ 465137 w 435"/>
              <a:gd name="T15" fmla="*/ 241300 h 457"/>
              <a:gd name="T16" fmla="*/ 690562 w 435"/>
              <a:gd name="T17" fmla="*/ 361950 h 457"/>
              <a:gd name="T18" fmla="*/ 465137 w 435"/>
              <a:gd name="T19" fmla="*/ 466725 h 457"/>
              <a:gd name="T20" fmla="*/ 414337 w 435"/>
              <a:gd name="T21" fmla="*/ 725487 h 45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35" h="457">
                <a:moveTo>
                  <a:pt x="261" y="457"/>
                </a:moveTo>
                <a:lnTo>
                  <a:pt x="152" y="337"/>
                </a:lnTo>
                <a:lnTo>
                  <a:pt x="0" y="359"/>
                </a:lnTo>
                <a:lnTo>
                  <a:pt x="76" y="218"/>
                </a:lnTo>
                <a:lnTo>
                  <a:pt x="11" y="76"/>
                </a:lnTo>
                <a:lnTo>
                  <a:pt x="163" y="109"/>
                </a:lnTo>
                <a:lnTo>
                  <a:pt x="283" y="0"/>
                </a:lnTo>
                <a:lnTo>
                  <a:pt x="293" y="152"/>
                </a:lnTo>
                <a:lnTo>
                  <a:pt x="435" y="228"/>
                </a:lnTo>
                <a:lnTo>
                  <a:pt x="293" y="294"/>
                </a:lnTo>
                <a:lnTo>
                  <a:pt x="261" y="457"/>
                </a:lnTo>
                <a:close/>
              </a:path>
            </a:pathLst>
          </a:custGeom>
          <a:solidFill>
            <a:srgbClr val="FFFF00"/>
          </a:solidFill>
          <a:ln w="523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1" name="Freeform 11"/>
          <p:cNvSpPr>
            <a:spLocks/>
          </p:cNvSpPr>
          <p:nvPr/>
        </p:nvSpPr>
        <p:spPr bwMode="auto">
          <a:xfrm>
            <a:off x="3714750" y="3940175"/>
            <a:ext cx="706438" cy="706438"/>
          </a:xfrm>
          <a:custGeom>
            <a:avLst/>
            <a:gdLst>
              <a:gd name="T0" fmla="*/ 620713 w 445"/>
              <a:gd name="T1" fmla="*/ 654050 h 445"/>
              <a:gd name="T2" fmla="*/ 396875 w 445"/>
              <a:gd name="T3" fmla="*/ 568325 h 445"/>
              <a:gd name="T4" fmla="*/ 188913 w 445"/>
              <a:gd name="T5" fmla="*/ 706438 h 445"/>
              <a:gd name="T6" fmla="*/ 188913 w 445"/>
              <a:gd name="T7" fmla="*/ 447675 h 445"/>
              <a:gd name="T8" fmla="*/ 0 w 445"/>
              <a:gd name="T9" fmla="*/ 309563 h 445"/>
              <a:gd name="T10" fmla="*/ 241300 w 445"/>
              <a:gd name="T11" fmla="*/ 241300 h 445"/>
              <a:gd name="T12" fmla="*/ 309563 w 445"/>
              <a:gd name="T13" fmla="*/ 0 h 445"/>
              <a:gd name="T14" fmla="*/ 447675 w 445"/>
              <a:gd name="T15" fmla="*/ 206375 h 445"/>
              <a:gd name="T16" fmla="*/ 706438 w 445"/>
              <a:gd name="T17" fmla="*/ 206375 h 445"/>
              <a:gd name="T18" fmla="*/ 550863 w 445"/>
              <a:gd name="T19" fmla="*/ 412750 h 445"/>
              <a:gd name="T20" fmla="*/ 620713 w 445"/>
              <a:gd name="T21" fmla="*/ 654050 h 44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45" h="445">
                <a:moveTo>
                  <a:pt x="391" y="412"/>
                </a:moveTo>
                <a:lnTo>
                  <a:pt x="250" y="358"/>
                </a:lnTo>
                <a:lnTo>
                  <a:pt x="119" y="445"/>
                </a:lnTo>
                <a:lnTo>
                  <a:pt x="119" y="282"/>
                </a:lnTo>
                <a:lnTo>
                  <a:pt x="0" y="195"/>
                </a:lnTo>
                <a:lnTo>
                  <a:pt x="152" y="152"/>
                </a:lnTo>
                <a:lnTo>
                  <a:pt x="195" y="0"/>
                </a:lnTo>
                <a:lnTo>
                  <a:pt x="282" y="130"/>
                </a:lnTo>
                <a:lnTo>
                  <a:pt x="445" y="130"/>
                </a:lnTo>
                <a:lnTo>
                  <a:pt x="347" y="260"/>
                </a:lnTo>
                <a:lnTo>
                  <a:pt x="391" y="412"/>
                </a:lnTo>
                <a:close/>
              </a:path>
            </a:pathLst>
          </a:custGeom>
          <a:solidFill>
            <a:srgbClr val="FFFF00"/>
          </a:solidFill>
          <a:ln w="523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"/>
          <p:cNvSpPr>
            <a:spLocks/>
          </p:cNvSpPr>
          <p:nvPr/>
        </p:nvSpPr>
        <p:spPr bwMode="auto">
          <a:xfrm>
            <a:off x="1087438" y="5146675"/>
            <a:ext cx="3049587" cy="735013"/>
          </a:xfrm>
          <a:custGeom>
            <a:avLst/>
            <a:gdLst>
              <a:gd name="T0" fmla="*/ 3049587 w 1921"/>
              <a:gd name="T1" fmla="*/ 357188 h 463"/>
              <a:gd name="T2" fmla="*/ 3028950 w 1921"/>
              <a:gd name="T3" fmla="*/ 441325 h 463"/>
              <a:gd name="T4" fmla="*/ 2922587 w 1921"/>
              <a:gd name="T5" fmla="*/ 504825 h 463"/>
              <a:gd name="T6" fmla="*/ 2797175 w 1921"/>
              <a:gd name="T7" fmla="*/ 566738 h 463"/>
              <a:gd name="T8" fmla="*/ 2608262 w 1921"/>
              <a:gd name="T9" fmla="*/ 630238 h 463"/>
              <a:gd name="T10" fmla="*/ 2376487 w 1921"/>
              <a:gd name="T11" fmla="*/ 673100 h 463"/>
              <a:gd name="T12" fmla="*/ 2124075 w 1921"/>
              <a:gd name="T13" fmla="*/ 693738 h 463"/>
              <a:gd name="T14" fmla="*/ 1535112 w 1921"/>
              <a:gd name="T15" fmla="*/ 735013 h 463"/>
              <a:gd name="T16" fmla="*/ 925512 w 1921"/>
              <a:gd name="T17" fmla="*/ 693738 h 463"/>
              <a:gd name="T18" fmla="*/ 673100 w 1921"/>
              <a:gd name="T19" fmla="*/ 673100 h 463"/>
              <a:gd name="T20" fmla="*/ 441325 w 1921"/>
              <a:gd name="T21" fmla="*/ 630238 h 463"/>
              <a:gd name="T22" fmla="*/ 252412 w 1921"/>
              <a:gd name="T23" fmla="*/ 566738 h 463"/>
              <a:gd name="T24" fmla="*/ 127000 w 1921"/>
              <a:gd name="T25" fmla="*/ 504825 h 463"/>
              <a:gd name="T26" fmla="*/ 20637 w 1921"/>
              <a:gd name="T27" fmla="*/ 441325 h 463"/>
              <a:gd name="T28" fmla="*/ 0 w 1921"/>
              <a:gd name="T29" fmla="*/ 357188 h 463"/>
              <a:gd name="T30" fmla="*/ 20637 w 1921"/>
              <a:gd name="T31" fmla="*/ 293688 h 463"/>
              <a:gd name="T32" fmla="*/ 127000 w 1921"/>
              <a:gd name="T33" fmla="*/ 209550 h 463"/>
              <a:gd name="T34" fmla="*/ 252412 w 1921"/>
              <a:gd name="T35" fmla="*/ 146050 h 463"/>
              <a:gd name="T36" fmla="*/ 441325 w 1921"/>
              <a:gd name="T37" fmla="*/ 104775 h 463"/>
              <a:gd name="T38" fmla="*/ 673100 w 1921"/>
              <a:gd name="T39" fmla="*/ 61913 h 463"/>
              <a:gd name="T40" fmla="*/ 925512 w 1921"/>
              <a:gd name="T41" fmla="*/ 20638 h 463"/>
              <a:gd name="T42" fmla="*/ 1535112 w 1921"/>
              <a:gd name="T43" fmla="*/ 0 h 463"/>
              <a:gd name="T44" fmla="*/ 2124075 w 1921"/>
              <a:gd name="T45" fmla="*/ 20638 h 463"/>
              <a:gd name="T46" fmla="*/ 2376487 w 1921"/>
              <a:gd name="T47" fmla="*/ 61913 h 463"/>
              <a:gd name="T48" fmla="*/ 2608262 w 1921"/>
              <a:gd name="T49" fmla="*/ 104775 h 463"/>
              <a:gd name="T50" fmla="*/ 2797175 w 1921"/>
              <a:gd name="T51" fmla="*/ 146050 h 463"/>
              <a:gd name="T52" fmla="*/ 2922587 w 1921"/>
              <a:gd name="T53" fmla="*/ 209550 h 463"/>
              <a:gd name="T54" fmla="*/ 3028950 w 1921"/>
              <a:gd name="T55" fmla="*/ 293688 h 463"/>
              <a:gd name="T56" fmla="*/ 3028950 w 1921"/>
              <a:gd name="T57" fmla="*/ 357188 h 463"/>
              <a:gd name="T58" fmla="*/ 3049587 w 1921"/>
              <a:gd name="T59" fmla="*/ 357188 h 46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921" h="463">
                <a:moveTo>
                  <a:pt x="1921" y="225"/>
                </a:moveTo>
                <a:lnTo>
                  <a:pt x="1908" y="278"/>
                </a:lnTo>
                <a:lnTo>
                  <a:pt x="1841" y="318"/>
                </a:lnTo>
                <a:lnTo>
                  <a:pt x="1762" y="357"/>
                </a:lnTo>
                <a:lnTo>
                  <a:pt x="1643" y="397"/>
                </a:lnTo>
                <a:lnTo>
                  <a:pt x="1497" y="424"/>
                </a:lnTo>
                <a:lnTo>
                  <a:pt x="1338" y="437"/>
                </a:lnTo>
                <a:lnTo>
                  <a:pt x="967" y="463"/>
                </a:lnTo>
                <a:lnTo>
                  <a:pt x="583" y="437"/>
                </a:lnTo>
                <a:lnTo>
                  <a:pt x="424" y="424"/>
                </a:lnTo>
                <a:lnTo>
                  <a:pt x="278" y="397"/>
                </a:lnTo>
                <a:lnTo>
                  <a:pt x="159" y="357"/>
                </a:lnTo>
                <a:lnTo>
                  <a:pt x="80" y="318"/>
                </a:lnTo>
                <a:lnTo>
                  <a:pt x="13" y="278"/>
                </a:lnTo>
                <a:lnTo>
                  <a:pt x="0" y="225"/>
                </a:lnTo>
                <a:lnTo>
                  <a:pt x="13" y="185"/>
                </a:lnTo>
                <a:lnTo>
                  <a:pt x="80" y="132"/>
                </a:lnTo>
                <a:lnTo>
                  <a:pt x="159" y="92"/>
                </a:lnTo>
                <a:lnTo>
                  <a:pt x="278" y="66"/>
                </a:lnTo>
                <a:lnTo>
                  <a:pt x="424" y="39"/>
                </a:lnTo>
                <a:lnTo>
                  <a:pt x="583" y="13"/>
                </a:lnTo>
                <a:lnTo>
                  <a:pt x="967" y="0"/>
                </a:lnTo>
                <a:lnTo>
                  <a:pt x="1338" y="13"/>
                </a:lnTo>
                <a:lnTo>
                  <a:pt x="1497" y="39"/>
                </a:lnTo>
                <a:lnTo>
                  <a:pt x="1643" y="66"/>
                </a:lnTo>
                <a:lnTo>
                  <a:pt x="1762" y="92"/>
                </a:lnTo>
                <a:lnTo>
                  <a:pt x="1841" y="132"/>
                </a:lnTo>
                <a:lnTo>
                  <a:pt x="1908" y="185"/>
                </a:lnTo>
                <a:lnTo>
                  <a:pt x="1908" y="225"/>
                </a:lnTo>
                <a:lnTo>
                  <a:pt x="1921" y="225"/>
                </a:lnTo>
                <a:close/>
              </a:path>
            </a:pathLst>
          </a:custGeom>
          <a:solidFill>
            <a:srgbClr val="8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1" name="Freeform 3"/>
          <p:cNvSpPr>
            <a:spLocks/>
          </p:cNvSpPr>
          <p:nvPr/>
        </p:nvSpPr>
        <p:spPr bwMode="auto">
          <a:xfrm>
            <a:off x="5692775" y="5019675"/>
            <a:ext cx="3049588" cy="736600"/>
          </a:xfrm>
          <a:custGeom>
            <a:avLst/>
            <a:gdLst>
              <a:gd name="T0" fmla="*/ 3049588 w 1921"/>
              <a:gd name="T1" fmla="*/ 357188 h 464"/>
              <a:gd name="T2" fmla="*/ 3028950 w 1921"/>
              <a:gd name="T3" fmla="*/ 441325 h 464"/>
              <a:gd name="T4" fmla="*/ 2922588 w 1921"/>
              <a:gd name="T5" fmla="*/ 504825 h 464"/>
              <a:gd name="T6" fmla="*/ 2797175 w 1921"/>
              <a:gd name="T7" fmla="*/ 568325 h 464"/>
              <a:gd name="T8" fmla="*/ 2608263 w 1921"/>
              <a:gd name="T9" fmla="*/ 631825 h 464"/>
              <a:gd name="T10" fmla="*/ 2376488 w 1921"/>
              <a:gd name="T11" fmla="*/ 673100 h 464"/>
              <a:gd name="T12" fmla="*/ 2124075 w 1921"/>
              <a:gd name="T13" fmla="*/ 693738 h 464"/>
              <a:gd name="T14" fmla="*/ 1535113 w 1921"/>
              <a:gd name="T15" fmla="*/ 736600 h 464"/>
              <a:gd name="T16" fmla="*/ 925513 w 1921"/>
              <a:gd name="T17" fmla="*/ 693738 h 464"/>
              <a:gd name="T18" fmla="*/ 673100 w 1921"/>
              <a:gd name="T19" fmla="*/ 673100 h 464"/>
              <a:gd name="T20" fmla="*/ 441325 w 1921"/>
              <a:gd name="T21" fmla="*/ 631825 h 464"/>
              <a:gd name="T22" fmla="*/ 252413 w 1921"/>
              <a:gd name="T23" fmla="*/ 568325 h 464"/>
              <a:gd name="T24" fmla="*/ 127000 w 1921"/>
              <a:gd name="T25" fmla="*/ 504825 h 464"/>
              <a:gd name="T26" fmla="*/ 20638 w 1921"/>
              <a:gd name="T27" fmla="*/ 441325 h 464"/>
              <a:gd name="T28" fmla="*/ 0 w 1921"/>
              <a:gd name="T29" fmla="*/ 357188 h 464"/>
              <a:gd name="T30" fmla="*/ 20638 w 1921"/>
              <a:gd name="T31" fmla="*/ 295275 h 464"/>
              <a:gd name="T32" fmla="*/ 127000 w 1921"/>
              <a:gd name="T33" fmla="*/ 211138 h 464"/>
              <a:gd name="T34" fmla="*/ 252413 w 1921"/>
              <a:gd name="T35" fmla="*/ 147638 h 464"/>
              <a:gd name="T36" fmla="*/ 441325 w 1921"/>
              <a:gd name="T37" fmla="*/ 104775 h 464"/>
              <a:gd name="T38" fmla="*/ 673100 w 1921"/>
              <a:gd name="T39" fmla="*/ 63500 h 464"/>
              <a:gd name="T40" fmla="*/ 925513 w 1921"/>
              <a:gd name="T41" fmla="*/ 20638 h 464"/>
              <a:gd name="T42" fmla="*/ 1535113 w 1921"/>
              <a:gd name="T43" fmla="*/ 0 h 464"/>
              <a:gd name="T44" fmla="*/ 2124075 w 1921"/>
              <a:gd name="T45" fmla="*/ 20638 h 464"/>
              <a:gd name="T46" fmla="*/ 2376488 w 1921"/>
              <a:gd name="T47" fmla="*/ 63500 h 464"/>
              <a:gd name="T48" fmla="*/ 2608263 w 1921"/>
              <a:gd name="T49" fmla="*/ 104775 h 464"/>
              <a:gd name="T50" fmla="*/ 2797175 w 1921"/>
              <a:gd name="T51" fmla="*/ 147638 h 464"/>
              <a:gd name="T52" fmla="*/ 2922588 w 1921"/>
              <a:gd name="T53" fmla="*/ 211138 h 464"/>
              <a:gd name="T54" fmla="*/ 3028950 w 1921"/>
              <a:gd name="T55" fmla="*/ 295275 h 464"/>
              <a:gd name="T56" fmla="*/ 3028950 w 1921"/>
              <a:gd name="T57" fmla="*/ 357188 h 464"/>
              <a:gd name="T58" fmla="*/ 3049588 w 1921"/>
              <a:gd name="T59" fmla="*/ 357188 h 46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921" h="464">
                <a:moveTo>
                  <a:pt x="1921" y="225"/>
                </a:moveTo>
                <a:lnTo>
                  <a:pt x="1908" y="278"/>
                </a:lnTo>
                <a:lnTo>
                  <a:pt x="1841" y="318"/>
                </a:lnTo>
                <a:lnTo>
                  <a:pt x="1762" y="358"/>
                </a:lnTo>
                <a:lnTo>
                  <a:pt x="1643" y="398"/>
                </a:lnTo>
                <a:lnTo>
                  <a:pt x="1497" y="424"/>
                </a:lnTo>
                <a:lnTo>
                  <a:pt x="1338" y="437"/>
                </a:lnTo>
                <a:lnTo>
                  <a:pt x="967" y="464"/>
                </a:lnTo>
                <a:lnTo>
                  <a:pt x="583" y="437"/>
                </a:lnTo>
                <a:lnTo>
                  <a:pt x="424" y="424"/>
                </a:lnTo>
                <a:lnTo>
                  <a:pt x="278" y="398"/>
                </a:lnTo>
                <a:lnTo>
                  <a:pt x="159" y="358"/>
                </a:lnTo>
                <a:lnTo>
                  <a:pt x="80" y="318"/>
                </a:lnTo>
                <a:lnTo>
                  <a:pt x="13" y="278"/>
                </a:lnTo>
                <a:lnTo>
                  <a:pt x="0" y="225"/>
                </a:lnTo>
                <a:lnTo>
                  <a:pt x="13" y="186"/>
                </a:lnTo>
                <a:lnTo>
                  <a:pt x="80" y="133"/>
                </a:lnTo>
                <a:lnTo>
                  <a:pt x="159" y="93"/>
                </a:lnTo>
                <a:lnTo>
                  <a:pt x="278" y="66"/>
                </a:lnTo>
                <a:lnTo>
                  <a:pt x="424" y="40"/>
                </a:lnTo>
                <a:lnTo>
                  <a:pt x="583" y="13"/>
                </a:lnTo>
                <a:lnTo>
                  <a:pt x="967" y="0"/>
                </a:lnTo>
                <a:lnTo>
                  <a:pt x="1338" y="13"/>
                </a:lnTo>
                <a:lnTo>
                  <a:pt x="1497" y="40"/>
                </a:lnTo>
                <a:lnTo>
                  <a:pt x="1643" y="66"/>
                </a:lnTo>
                <a:lnTo>
                  <a:pt x="1762" y="93"/>
                </a:lnTo>
                <a:lnTo>
                  <a:pt x="1841" y="133"/>
                </a:lnTo>
                <a:lnTo>
                  <a:pt x="1908" y="186"/>
                </a:lnTo>
                <a:lnTo>
                  <a:pt x="1908" y="225"/>
                </a:lnTo>
                <a:lnTo>
                  <a:pt x="1921" y="225"/>
                </a:lnTo>
                <a:close/>
              </a:path>
            </a:pathLst>
          </a:custGeom>
          <a:solidFill>
            <a:srgbClr val="8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4"/>
          <p:cNvSpPr>
            <a:spLocks/>
          </p:cNvSpPr>
          <p:nvPr/>
        </p:nvSpPr>
        <p:spPr bwMode="auto">
          <a:xfrm>
            <a:off x="3316288" y="5272088"/>
            <a:ext cx="3049587" cy="736600"/>
          </a:xfrm>
          <a:custGeom>
            <a:avLst/>
            <a:gdLst>
              <a:gd name="T0" fmla="*/ 3049587 w 1921"/>
              <a:gd name="T1" fmla="*/ 357188 h 464"/>
              <a:gd name="T2" fmla="*/ 3028950 w 1921"/>
              <a:gd name="T3" fmla="*/ 441325 h 464"/>
              <a:gd name="T4" fmla="*/ 2922587 w 1921"/>
              <a:gd name="T5" fmla="*/ 504825 h 464"/>
              <a:gd name="T6" fmla="*/ 2797175 w 1921"/>
              <a:gd name="T7" fmla="*/ 568325 h 464"/>
              <a:gd name="T8" fmla="*/ 2608262 w 1921"/>
              <a:gd name="T9" fmla="*/ 631825 h 464"/>
              <a:gd name="T10" fmla="*/ 2376487 w 1921"/>
              <a:gd name="T11" fmla="*/ 673100 h 464"/>
              <a:gd name="T12" fmla="*/ 2124075 w 1921"/>
              <a:gd name="T13" fmla="*/ 693738 h 464"/>
              <a:gd name="T14" fmla="*/ 1535112 w 1921"/>
              <a:gd name="T15" fmla="*/ 736600 h 464"/>
              <a:gd name="T16" fmla="*/ 925512 w 1921"/>
              <a:gd name="T17" fmla="*/ 693738 h 464"/>
              <a:gd name="T18" fmla="*/ 673100 w 1921"/>
              <a:gd name="T19" fmla="*/ 673100 h 464"/>
              <a:gd name="T20" fmla="*/ 441325 w 1921"/>
              <a:gd name="T21" fmla="*/ 631825 h 464"/>
              <a:gd name="T22" fmla="*/ 252412 w 1921"/>
              <a:gd name="T23" fmla="*/ 568325 h 464"/>
              <a:gd name="T24" fmla="*/ 127000 w 1921"/>
              <a:gd name="T25" fmla="*/ 504825 h 464"/>
              <a:gd name="T26" fmla="*/ 22225 w 1921"/>
              <a:gd name="T27" fmla="*/ 441325 h 464"/>
              <a:gd name="T28" fmla="*/ 0 w 1921"/>
              <a:gd name="T29" fmla="*/ 357188 h 464"/>
              <a:gd name="T30" fmla="*/ 22225 w 1921"/>
              <a:gd name="T31" fmla="*/ 295275 h 464"/>
              <a:gd name="T32" fmla="*/ 127000 w 1921"/>
              <a:gd name="T33" fmla="*/ 211138 h 464"/>
              <a:gd name="T34" fmla="*/ 252412 w 1921"/>
              <a:gd name="T35" fmla="*/ 147638 h 464"/>
              <a:gd name="T36" fmla="*/ 441325 w 1921"/>
              <a:gd name="T37" fmla="*/ 104775 h 464"/>
              <a:gd name="T38" fmla="*/ 673100 w 1921"/>
              <a:gd name="T39" fmla="*/ 63500 h 464"/>
              <a:gd name="T40" fmla="*/ 925512 w 1921"/>
              <a:gd name="T41" fmla="*/ 20638 h 464"/>
              <a:gd name="T42" fmla="*/ 1535112 w 1921"/>
              <a:gd name="T43" fmla="*/ 0 h 464"/>
              <a:gd name="T44" fmla="*/ 2124075 w 1921"/>
              <a:gd name="T45" fmla="*/ 20638 h 464"/>
              <a:gd name="T46" fmla="*/ 2376487 w 1921"/>
              <a:gd name="T47" fmla="*/ 63500 h 464"/>
              <a:gd name="T48" fmla="*/ 2608262 w 1921"/>
              <a:gd name="T49" fmla="*/ 104775 h 464"/>
              <a:gd name="T50" fmla="*/ 2797175 w 1921"/>
              <a:gd name="T51" fmla="*/ 147638 h 464"/>
              <a:gd name="T52" fmla="*/ 2922587 w 1921"/>
              <a:gd name="T53" fmla="*/ 211138 h 464"/>
              <a:gd name="T54" fmla="*/ 3028950 w 1921"/>
              <a:gd name="T55" fmla="*/ 295275 h 464"/>
              <a:gd name="T56" fmla="*/ 3028950 w 1921"/>
              <a:gd name="T57" fmla="*/ 357188 h 464"/>
              <a:gd name="T58" fmla="*/ 3049587 w 1921"/>
              <a:gd name="T59" fmla="*/ 357188 h 46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921" h="464">
                <a:moveTo>
                  <a:pt x="1921" y="225"/>
                </a:moveTo>
                <a:lnTo>
                  <a:pt x="1908" y="278"/>
                </a:lnTo>
                <a:lnTo>
                  <a:pt x="1841" y="318"/>
                </a:lnTo>
                <a:lnTo>
                  <a:pt x="1762" y="358"/>
                </a:lnTo>
                <a:lnTo>
                  <a:pt x="1643" y="398"/>
                </a:lnTo>
                <a:lnTo>
                  <a:pt x="1497" y="424"/>
                </a:lnTo>
                <a:lnTo>
                  <a:pt x="1338" y="437"/>
                </a:lnTo>
                <a:lnTo>
                  <a:pt x="967" y="464"/>
                </a:lnTo>
                <a:lnTo>
                  <a:pt x="583" y="437"/>
                </a:lnTo>
                <a:lnTo>
                  <a:pt x="424" y="424"/>
                </a:lnTo>
                <a:lnTo>
                  <a:pt x="278" y="398"/>
                </a:lnTo>
                <a:lnTo>
                  <a:pt x="159" y="358"/>
                </a:lnTo>
                <a:lnTo>
                  <a:pt x="80" y="318"/>
                </a:lnTo>
                <a:lnTo>
                  <a:pt x="14" y="278"/>
                </a:lnTo>
                <a:lnTo>
                  <a:pt x="0" y="225"/>
                </a:lnTo>
                <a:lnTo>
                  <a:pt x="14" y="186"/>
                </a:lnTo>
                <a:lnTo>
                  <a:pt x="80" y="133"/>
                </a:lnTo>
                <a:lnTo>
                  <a:pt x="159" y="93"/>
                </a:lnTo>
                <a:lnTo>
                  <a:pt x="278" y="66"/>
                </a:lnTo>
                <a:lnTo>
                  <a:pt x="424" y="40"/>
                </a:lnTo>
                <a:lnTo>
                  <a:pt x="583" y="13"/>
                </a:lnTo>
                <a:lnTo>
                  <a:pt x="967" y="0"/>
                </a:lnTo>
                <a:lnTo>
                  <a:pt x="1338" y="13"/>
                </a:lnTo>
                <a:lnTo>
                  <a:pt x="1497" y="40"/>
                </a:lnTo>
                <a:lnTo>
                  <a:pt x="1643" y="66"/>
                </a:lnTo>
                <a:lnTo>
                  <a:pt x="1762" y="93"/>
                </a:lnTo>
                <a:lnTo>
                  <a:pt x="1841" y="133"/>
                </a:lnTo>
                <a:lnTo>
                  <a:pt x="1908" y="186"/>
                </a:lnTo>
                <a:lnTo>
                  <a:pt x="1908" y="225"/>
                </a:lnTo>
                <a:lnTo>
                  <a:pt x="1921" y="225"/>
                </a:lnTo>
                <a:close/>
              </a:path>
            </a:pathLst>
          </a:custGeom>
          <a:solidFill>
            <a:srgbClr val="8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6134100" y="1760538"/>
            <a:ext cx="693738" cy="7143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4" name="Freeform 6"/>
          <p:cNvSpPr>
            <a:spLocks/>
          </p:cNvSpPr>
          <p:nvPr/>
        </p:nvSpPr>
        <p:spPr bwMode="auto">
          <a:xfrm>
            <a:off x="6072188" y="1697038"/>
            <a:ext cx="819150" cy="841375"/>
          </a:xfrm>
          <a:custGeom>
            <a:avLst/>
            <a:gdLst>
              <a:gd name="T0" fmla="*/ 755650 w 516"/>
              <a:gd name="T1" fmla="*/ 777875 h 530"/>
              <a:gd name="T2" fmla="*/ 755650 w 516"/>
              <a:gd name="T3" fmla="*/ 715963 h 530"/>
              <a:gd name="T4" fmla="*/ 125413 w 516"/>
              <a:gd name="T5" fmla="*/ 715963 h 530"/>
              <a:gd name="T6" fmla="*/ 125413 w 516"/>
              <a:gd name="T7" fmla="*/ 127000 h 530"/>
              <a:gd name="T8" fmla="*/ 693738 w 516"/>
              <a:gd name="T9" fmla="*/ 127000 h 530"/>
              <a:gd name="T10" fmla="*/ 693738 w 516"/>
              <a:gd name="T11" fmla="*/ 777875 h 530"/>
              <a:gd name="T12" fmla="*/ 735013 w 516"/>
              <a:gd name="T13" fmla="*/ 777875 h 530"/>
              <a:gd name="T14" fmla="*/ 755650 w 516"/>
              <a:gd name="T15" fmla="*/ 715963 h 530"/>
              <a:gd name="T16" fmla="*/ 755650 w 516"/>
              <a:gd name="T17" fmla="*/ 757238 h 530"/>
              <a:gd name="T18" fmla="*/ 819150 w 516"/>
              <a:gd name="T19" fmla="*/ 777875 h 530"/>
              <a:gd name="T20" fmla="*/ 819150 w 516"/>
              <a:gd name="T21" fmla="*/ 0 h 530"/>
              <a:gd name="T22" fmla="*/ 0 w 516"/>
              <a:gd name="T23" fmla="*/ 0 h 530"/>
              <a:gd name="T24" fmla="*/ 0 w 516"/>
              <a:gd name="T25" fmla="*/ 841375 h 530"/>
              <a:gd name="T26" fmla="*/ 819150 w 516"/>
              <a:gd name="T27" fmla="*/ 841375 h 530"/>
              <a:gd name="T28" fmla="*/ 819150 w 516"/>
              <a:gd name="T29" fmla="*/ 777875 h 530"/>
              <a:gd name="T30" fmla="*/ 755650 w 516"/>
              <a:gd name="T31" fmla="*/ 777875 h 53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16" h="530">
                <a:moveTo>
                  <a:pt x="476" y="490"/>
                </a:moveTo>
                <a:lnTo>
                  <a:pt x="476" y="451"/>
                </a:lnTo>
                <a:lnTo>
                  <a:pt x="79" y="451"/>
                </a:lnTo>
                <a:lnTo>
                  <a:pt x="79" y="80"/>
                </a:lnTo>
                <a:lnTo>
                  <a:pt x="437" y="80"/>
                </a:lnTo>
                <a:lnTo>
                  <a:pt x="437" y="490"/>
                </a:lnTo>
                <a:lnTo>
                  <a:pt x="463" y="490"/>
                </a:lnTo>
                <a:lnTo>
                  <a:pt x="476" y="451"/>
                </a:lnTo>
                <a:lnTo>
                  <a:pt x="476" y="477"/>
                </a:lnTo>
                <a:lnTo>
                  <a:pt x="516" y="490"/>
                </a:lnTo>
                <a:lnTo>
                  <a:pt x="516" y="0"/>
                </a:lnTo>
                <a:lnTo>
                  <a:pt x="0" y="0"/>
                </a:lnTo>
                <a:lnTo>
                  <a:pt x="0" y="530"/>
                </a:lnTo>
                <a:lnTo>
                  <a:pt x="516" y="530"/>
                </a:lnTo>
                <a:lnTo>
                  <a:pt x="516" y="490"/>
                </a:lnTo>
                <a:lnTo>
                  <a:pt x="476" y="490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7"/>
          <p:cNvSpPr>
            <a:spLocks/>
          </p:cNvSpPr>
          <p:nvPr/>
        </p:nvSpPr>
        <p:spPr bwMode="auto">
          <a:xfrm>
            <a:off x="5062538" y="2370138"/>
            <a:ext cx="2859087" cy="2860675"/>
          </a:xfrm>
          <a:custGeom>
            <a:avLst/>
            <a:gdLst>
              <a:gd name="T0" fmla="*/ 2859087 w 1801"/>
              <a:gd name="T1" fmla="*/ 1430338 h 1802"/>
              <a:gd name="T2" fmla="*/ 2817812 w 1801"/>
              <a:gd name="T3" fmla="*/ 1703388 h 1802"/>
              <a:gd name="T4" fmla="*/ 2733675 w 1801"/>
              <a:gd name="T5" fmla="*/ 1976438 h 1802"/>
              <a:gd name="T6" fmla="*/ 2606675 w 1801"/>
              <a:gd name="T7" fmla="*/ 2228850 h 1802"/>
              <a:gd name="T8" fmla="*/ 2438400 w 1801"/>
              <a:gd name="T9" fmla="*/ 2439988 h 1802"/>
              <a:gd name="T10" fmla="*/ 2228850 w 1801"/>
              <a:gd name="T11" fmla="*/ 2608263 h 1802"/>
              <a:gd name="T12" fmla="*/ 1976437 w 1801"/>
              <a:gd name="T13" fmla="*/ 2733675 h 1802"/>
              <a:gd name="T14" fmla="*/ 1703387 w 1801"/>
              <a:gd name="T15" fmla="*/ 2817813 h 1802"/>
              <a:gd name="T16" fmla="*/ 1428750 w 1801"/>
              <a:gd name="T17" fmla="*/ 2860675 h 1802"/>
              <a:gd name="T18" fmla="*/ 1135062 w 1801"/>
              <a:gd name="T19" fmla="*/ 2817813 h 1802"/>
              <a:gd name="T20" fmla="*/ 862012 w 1801"/>
              <a:gd name="T21" fmla="*/ 2733675 h 1802"/>
              <a:gd name="T22" fmla="*/ 630237 w 1801"/>
              <a:gd name="T23" fmla="*/ 2608263 h 1802"/>
              <a:gd name="T24" fmla="*/ 420687 w 1801"/>
              <a:gd name="T25" fmla="*/ 2439988 h 1802"/>
              <a:gd name="T26" fmla="*/ 230187 w 1801"/>
              <a:gd name="T27" fmla="*/ 2228850 h 1802"/>
              <a:gd name="T28" fmla="*/ 104775 w 1801"/>
              <a:gd name="T29" fmla="*/ 1976438 h 1802"/>
              <a:gd name="T30" fmla="*/ 20637 w 1801"/>
              <a:gd name="T31" fmla="*/ 1703388 h 1802"/>
              <a:gd name="T32" fmla="*/ 0 w 1801"/>
              <a:gd name="T33" fmla="*/ 1430338 h 1802"/>
              <a:gd name="T34" fmla="*/ 20637 w 1801"/>
              <a:gd name="T35" fmla="*/ 1135063 h 1802"/>
              <a:gd name="T36" fmla="*/ 104775 w 1801"/>
              <a:gd name="T37" fmla="*/ 862013 h 1802"/>
              <a:gd name="T38" fmla="*/ 230187 w 1801"/>
              <a:gd name="T39" fmla="*/ 631825 h 1802"/>
              <a:gd name="T40" fmla="*/ 420687 w 1801"/>
              <a:gd name="T41" fmla="*/ 420688 h 1802"/>
              <a:gd name="T42" fmla="*/ 630237 w 1801"/>
              <a:gd name="T43" fmla="*/ 231775 h 1802"/>
              <a:gd name="T44" fmla="*/ 862012 w 1801"/>
              <a:gd name="T45" fmla="*/ 104775 h 1802"/>
              <a:gd name="T46" fmla="*/ 1135062 w 1801"/>
              <a:gd name="T47" fmla="*/ 20638 h 1802"/>
              <a:gd name="T48" fmla="*/ 1428750 w 1801"/>
              <a:gd name="T49" fmla="*/ 0 h 1802"/>
              <a:gd name="T50" fmla="*/ 1703387 w 1801"/>
              <a:gd name="T51" fmla="*/ 20638 h 1802"/>
              <a:gd name="T52" fmla="*/ 1976437 w 1801"/>
              <a:gd name="T53" fmla="*/ 104775 h 1802"/>
              <a:gd name="T54" fmla="*/ 2228850 w 1801"/>
              <a:gd name="T55" fmla="*/ 231775 h 1802"/>
              <a:gd name="T56" fmla="*/ 2438400 w 1801"/>
              <a:gd name="T57" fmla="*/ 420688 h 1802"/>
              <a:gd name="T58" fmla="*/ 2606675 w 1801"/>
              <a:gd name="T59" fmla="*/ 631825 h 1802"/>
              <a:gd name="T60" fmla="*/ 2733675 w 1801"/>
              <a:gd name="T61" fmla="*/ 862013 h 1802"/>
              <a:gd name="T62" fmla="*/ 2817812 w 1801"/>
              <a:gd name="T63" fmla="*/ 1135063 h 1802"/>
              <a:gd name="T64" fmla="*/ 2838450 w 1801"/>
              <a:gd name="T65" fmla="*/ 1430338 h 1802"/>
              <a:gd name="T66" fmla="*/ 2859087 w 1801"/>
              <a:gd name="T67" fmla="*/ 1430338 h 180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801" h="1802">
                <a:moveTo>
                  <a:pt x="1801" y="901"/>
                </a:moveTo>
                <a:lnTo>
                  <a:pt x="1775" y="1073"/>
                </a:lnTo>
                <a:lnTo>
                  <a:pt x="1722" y="1245"/>
                </a:lnTo>
                <a:lnTo>
                  <a:pt x="1642" y="1404"/>
                </a:lnTo>
                <a:lnTo>
                  <a:pt x="1536" y="1537"/>
                </a:lnTo>
                <a:lnTo>
                  <a:pt x="1404" y="1643"/>
                </a:lnTo>
                <a:lnTo>
                  <a:pt x="1245" y="1722"/>
                </a:lnTo>
                <a:lnTo>
                  <a:pt x="1073" y="1775"/>
                </a:lnTo>
                <a:lnTo>
                  <a:pt x="900" y="1802"/>
                </a:lnTo>
                <a:lnTo>
                  <a:pt x="715" y="1775"/>
                </a:lnTo>
                <a:lnTo>
                  <a:pt x="543" y="1722"/>
                </a:lnTo>
                <a:lnTo>
                  <a:pt x="397" y="1643"/>
                </a:lnTo>
                <a:lnTo>
                  <a:pt x="265" y="1537"/>
                </a:lnTo>
                <a:lnTo>
                  <a:pt x="145" y="1404"/>
                </a:lnTo>
                <a:lnTo>
                  <a:pt x="66" y="1245"/>
                </a:lnTo>
                <a:lnTo>
                  <a:pt x="13" y="1073"/>
                </a:lnTo>
                <a:lnTo>
                  <a:pt x="0" y="901"/>
                </a:lnTo>
                <a:lnTo>
                  <a:pt x="13" y="715"/>
                </a:lnTo>
                <a:lnTo>
                  <a:pt x="66" y="543"/>
                </a:lnTo>
                <a:lnTo>
                  <a:pt x="145" y="398"/>
                </a:lnTo>
                <a:lnTo>
                  <a:pt x="265" y="265"/>
                </a:lnTo>
                <a:lnTo>
                  <a:pt x="397" y="146"/>
                </a:lnTo>
                <a:lnTo>
                  <a:pt x="543" y="66"/>
                </a:lnTo>
                <a:lnTo>
                  <a:pt x="715" y="13"/>
                </a:lnTo>
                <a:lnTo>
                  <a:pt x="900" y="0"/>
                </a:lnTo>
                <a:lnTo>
                  <a:pt x="1073" y="13"/>
                </a:lnTo>
                <a:lnTo>
                  <a:pt x="1245" y="66"/>
                </a:lnTo>
                <a:lnTo>
                  <a:pt x="1404" y="146"/>
                </a:lnTo>
                <a:lnTo>
                  <a:pt x="1536" y="265"/>
                </a:lnTo>
                <a:lnTo>
                  <a:pt x="1642" y="398"/>
                </a:lnTo>
                <a:lnTo>
                  <a:pt x="1722" y="543"/>
                </a:lnTo>
                <a:lnTo>
                  <a:pt x="1775" y="715"/>
                </a:lnTo>
                <a:lnTo>
                  <a:pt x="1788" y="901"/>
                </a:lnTo>
                <a:lnTo>
                  <a:pt x="1801" y="901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8"/>
          <p:cNvSpPr>
            <a:spLocks/>
          </p:cNvSpPr>
          <p:nvPr/>
        </p:nvSpPr>
        <p:spPr bwMode="auto">
          <a:xfrm>
            <a:off x="4999038" y="2306638"/>
            <a:ext cx="2986087" cy="2986087"/>
          </a:xfrm>
          <a:custGeom>
            <a:avLst/>
            <a:gdLst>
              <a:gd name="T0" fmla="*/ 2859087 w 1881"/>
              <a:gd name="T1" fmla="*/ 1493837 h 1881"/>
              <a:gd name="T2" fmla="*/ 2754312 w 1881"/>
              <a:gd name="T3" fmla="*/ 2019300 h 1881"/>
              <a:gd name="T4" fmla="*/ 2460625 w 1881"/>
              <a:gd name="T5" fmla="*/ 2460625 h 1881"/>
              <a:gd name="T6" fmla="*/ 2019300 w 1881"/>
              <a:gd name="T7" fmla="*/ 2755900 h 1881"/>
              <a:gd name="T8" fmla="*/ 1492250 w 1881"/>
              <a:gd name="T9" fmla="*/ 2860675 h 1881"/>
              <a:gd name="T10" fmla="*/ 946150 w 1881"/>
              <a:gd name="T11" fmla="*/ 2755900 h 1881"/>
              <a:gd name="T12" fmla="*/ 525462 w 1881"/>
              <a:gd name="T13" fmla="*/ 2460625 h 1881"/>
              <a:gd name="T14" fmla="*/ 231775 w 1881"/>
              <a:gd name="T15" fmla="*/ 2019300 h 1881"/>
              <a:gd name="T16" fmla="*/ 125412 w 1881"/>
              <a:gd name="T17" fmla="*/ 1493837 h 1881"/>
              <a:gd name="T18" fmla="*/ 231775 w 1881"/>
              <a:gd name="T19" fmla="*/ 946150 h 1881"/>
              <a:gd name="T20" fmla="*/ 525462 w 1881"/>
              <a:gd name="T21" fmla="*/ 527050 h 1881"/>
              <a:gd name="T22" fmla="*/ 946150 w 1881"/>
              <a:gd name="T23" fmla="*/ 231775 h 1881"/>
              <a:gd name="T24" fmla="*/ 1492250 w 1881"/>
              <a:gd name="T25" fmla="*/ 127000 h 1881"/>
              <a:gd name="T26" fmla="*/ 2019300 w 1881"/>
              <a:gd name="T27" fmla="*/ 231775 h 1881"/>
              <a:gd name="T28" fmla="*/ 2460625 w 1881"/>
              <a:gd name="T29" fmla="*/ 527050 h 1881"/>
              <a:gd name="T30" fmla="*/ 2754312 w 1881"/>
              <a:gd name="T31" fmla="*/ 946150 h 1881"/>
              <a:gd name="T32" fmla="*/ 2859087 w 1881"/>
              <a:gd name="T33" fmla="*/ 1493837 h 1881"/>
              <a:gd name="T34" fmla="*/ 2986087 w 1881"/>
              <a:gd name="T35" fmla="*/ 1493837 h 1881"/>
              <a:gd name="T36" fmla="*/ 2859087 w 1881"/>
              <a:gd name="T37" fmla="*/ 904875 h 1881"/>
              <a:gd name="T38" fmla="*/ 2544762 w 1881"/>
              <a:gd name="T39" fmla="*/ 442912 h 1881"/>
              <a:gd name="T40" fmla="*/ 2060575 w 1881"/>
              <a:gd name="T41" fmla="*/ 106362 h 1881"/>
              <a:gd name="T42" fmla="*/ 1492250 w 1881"/>
              <a:gd name="T43" fmla="*/ 0 h 1881"/>
              <a:gd name="T44" fmla="*/ 904875 w 1881"/>
              <a:gd name="T45" fmla="*/ 106362 h 1881"/>
              <a:gd name="T46" fmla="*/ 441325 w 1881"/>
              <a:gd name="T47" fmla="*/ 442912 h 1881"/>
              <a:gd name="T48" fmla="*/ 104775 w 1881"/>
              <a:gd name="T49" fmla="*/ 904875 h 1881"/>
              <a:gd name="T50" fmla="*/ 0 w 1881"/>
              <a:gd name="T51" fmla="*/ 1493837 h 1881"/>
              <a:gd name="T52" fmla="*/ 104775 w 1881"/>
              <a:gd name="T53" fmla="*/ 2062162 h 1881"/>
              <a:gd name="T54" fmla="*/ 441325 w 1881"/>
              <a:gd name="T55" fmla="*/ 2544762 h 1881"/>
              <a:gd name="T56" fmla="*/ 904875 w 1881"/>
              <a:gd name="T57" fmla="*/ 2860675 h 1881"/>
              <a:gd name="T58" fmla="*/ 1492250 w 1881"/>
              <a:gd name="T59" fmla="*/ 2986087 h 1881"/>
              <a:gd name="T60" fmla="*/ 2060575 w 1881"/>
              <a:gd name="T61" fmla="*/ 2860675 h 1881"/>
              <a:gd name="T62" fmla="*/ 2544762 w 1881"/>
              <a:gd name="T63" fmla="*/ 2544762 h 1881"/>
              <a:gd name="T64" fmla="*/ 2859087 w 1881"/>
              <a:gd name="T65" fmla="*/ 2062162 h 1881"/>
              <a:gd name="T66" fmla="*/ 2986087 w 1881"/>
              <a:gd name="T67" fmla="*/ 1493837 h 1881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881" h="1881">
                <a:moveTo>
                  <a:pt x="1841" y="941"/>
                </a:moveTo>
                <a:lnTo>
                  <a:pt x="1801" y="941"/>
                </a:lnTo>
                <a:lnTo>
                  <a:pt x="1775" y="1113"/>
                </a:lnTo>
                <a:lnTo>
                  <a:pt x="1735" y="1272"/>
                </a:lnTo>
                <a:lnTo>
                  <a:pt x="1656" y="1418"/>
                </a:lnTo>
                <a:lnTo>
                  <a:pt x="1550" y="1550"/>
                </a:lnTo>
                <a:lnTo>
                  <a:pt x="1417" y="1656"/>
                </a:lnTo>
                <a:lnTo>
                  <a:pt x="1272" y="1736"/>
                </a:lnTo>
                <a:lnTo>
                  <a:pt x="1113" y="1775"/>
                </a:lnTo>
                <a:lnTo>
                  <a:pt x="940" y="1802"/>
                </a:lnTo>
                <a:lnTo>
                  <a:pt x="768" y="1775"/>
                </a:lnTo>
                <a:lnTo>
                  <a:pt x="596" y="1736"/>
                </a:lnTo>
                <a:lnTo>
                  <a:pt x="450" y="1656"/>
                </a:lnTo>
                <a:lnTo>
                  <a:pt x="331" y="1550"/>
                </a:lnTo>
                <a:lnTo>
                  <a:pt x="225" y="1418"/>
                </a:lnTo>
                <a:lnTo>
                  <a:pt x="146" y="1272"/>
                </a:lnTo>
                <a:lnTo>
                  <a:pt x="93" y="1113"/>
                </a:lnTo>
                <a:lnTo>
                  <a:pt x="79" y="941"/>
                </a:lnTo>
                <a:lnTo>
                  <a:pt x="93" y="769"/>
                </a:lnTo>
                <a:lnTo>
                  <a:pt x="146" y="596"/>
                </a:lnTo>
                <a:lnTo>
                  <a:pt x="225" y="451"/>
                </a:lnTo>
                <a:lnTo>
                  <a:pt x="331" y="332"/>
                </a:lnTo>
                <a:lnTo>
                  <a:pt x="450" y="226"/>
                </a:lnTo>
                <a:lnTo>
                  <a:pt x="596" y="146"/>
                </a:lnTo>
                <a:lnTo>
                  <a:pt x="768" y="93"/>
                </a:lnTo>
                <a:lnTo>
                  <a:pt x="940" y="80"/>
                </a:lnTo>
                <a:lnTo>
                  <a:pt x="1113" y="93"/>
                </a:lnTo>
                <a:lnTo>
                  <a:pt x="1272" y="146"/>
                </a:lnTo>
                <a:lnTo>
                  <a:pt x="1417" y="226"/>
                </a:lnTo>
                <a:lnTo>
                  <a:pt x="1550" y="332"/>
                </a:lnTo>
                <a:lnTo>
                  <a:pt x="1656" y="451"/>
                </a:lnTo>
                <a:lnTo>
                  <a:pt x="1735" y="596"/>
                </a:lnTo>
                <a:lnTo>
                  <a:pt x="1775" y="769"/>
                </a:lnTo>
                <a:lnTo>
                  <a:pt x="1801" y="941"/>
                </a:lnTo>
                <a:lnTo>
                  <a:pt x="1828" y="941"/>
                </a:lnTo>
                <a:lnTo>
                  <a:pt x="1881" y="941"/>
                </a:lnTo>
                <a:lnTo>
                  <a:pt x="1854" y="742"/>
                </a:lnTo>
                <a:lnTo>
                  <a:pt x="1801" y="570"/>
                </a:lnTo>
                <a:lnTo>
                  <a:pt x="1722" y="411"/>
                </a:lnTo>
                <a:lnTo>
                  <a:pt x="1603" y="279"/>
                </a:lnTo>
                <a:lnTo>
                  <a:pt x="1457" y="159"/>
                </a:lnTo>
                <a:lnTo>
                  <a:pt x="1298" y="67"/>
                </a:lnTo>
                <a:lnTo>
                  <a:pt x="1126" y="14"/>
                </a:lnTo>
                <a:lnTo>
                  <a:pt x="940" y="0"/>
                </a:lnTo>
                <a:lnTo>
                  <a:pt x="742" y="14"/>
                </a:lnTo>
                <a:lnTo>
                  <a:pt x="570" y="67"/>
                </a:lnTo>
                <a:lnTo>
                  <a:pt x="411" y="159"/>
                </a:lnTo>
                <a:lnTo>
                  <a:pt x="278" y="279"/>
                </a:lnTo>
                <a:lnTo>
                  <a:pt x="159" y="411"/>
                </a:lnTo>
                <a:lnTo>
                  <a:pt x="66" y="570"/>
                </a:lnTo>
                <a:lnTo>
                  <a:pt x="13" y="742"/>
                </a:lnTo>
                <a:lnTo>
                  <a:pt x="0" y="941"/>
                </a:lnTo>
                <a:lnTo>
                  <a:pt x="13" y="1126"/>
                </a:lnTo>
                <a:lnTo>
                  <a:pt x="66" y="1299"/>
                </a:lnTo>
                <a:lnTo>
                  <a:pt x="159" y="1457"/>
                </a:lnTo>
                <a:lnTo>
                  <a:pt x="278" y="1603"/>
                </a:lnTo>
                <a:lnTo>
                  <a:pt x="411" y="1722"/>
                </a:lnTo>
                <a:lnTo>
                  <a:pt x="570" y="1802"/>
                </a:lnTo>
                <a:lnTo>
                  <a:pt x="742" y="1855"/>
                </a:lnTo>
                <a:lnTo>
                  <a:pt x="940" y="1881"/>
                </a:lnTo>
                <a:lnTo>
                  <a:pt x="1126" y="1855"/>
                </a:lnTo>
                <a:lnTo>
                  <a:pt x="1298" y="1802"/>
                </a:lnTo>
                <a:lnTo>
                  <a:pt x="1457" y="1722"/>
                </a:lnTo>
                <a:lnTo>
                  <a:pt x="1603" y="1603"/>
                </a:lnTo>
                <a:lnTo>
                  <a:pt x="1722" y="1457"/>
                </a:lnTo>
                <a:lnTo>
                  <a:pt x="1801" y="1299"/>
                </a:lnTo>
                <a:lnTo>
                  <a:pt x="1854" y="1126"/>
                </a:lnTo>
                <a:lnTo>
                  <a:pt x="1881" y="941"/>
                </a:lnTo>
                <a:lnTo>
                  <a:pt x="1841" y="941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9"/>
          <p:cNvSpPr>
            <a:spLocks/>
          </p:cNvSpPr>
          <p:nvPr/>
        </p:nvSpPr>
        <p:spPr bwMode="auto">
          <a:xfrm>
            <a:off x="5440363" y="2895600"/>
            <a:ext cx="757237" cy="884238"/>
          </a:xfrm>
          <a:custGeom>
            <a:avLst/>
            <a:gdLst>
              <a:gd name="T0" fmla="*/ 757237 w 477"/>
              <a:gd name="T1" fmla="*/ 441325 h 557"/>
              <a:gd name="T2" fmla="*/ 736600 w 477"/>
              <a:gd name="T3" fmla="*/ 609600 h 557"/>
              <a:gd name="T4" fmla="*/ 652462 w 477"/>
              <a:gd name="T5" fmla="*/ 757238 h 557"/>
              <a:gd name="T6" fmla="*/ 525462 w 477"/>
              <a:gd name="T7" fmla="*/ 841375 h 557"/>
              <a:gd name="T8" fmla="*/ 463550 w 477"/>
              <a:gd name="T9" fmla="*/ 862013 h 557"/>
              <a:gd name="T10" fmla="*/ 379412 w 477"/>
              <a:gd name="T11" fmla="*/ 884238 h 557"/>
              <a:gd name="T12" fmla="*/ 295275 w 477"/>
              <a:gd name="T13" fmla="*/ 862013 h 557"/>
              <a:gd name="T14" fmla="*/ 231775 w 477"/>
              <a:gd name="T15" fmla="*/ 841375 h 557"/>
              <a:gd name="T16" fmla="*/ 104775 w 477"/>
              <a:gd name="T17" fmla="*/ 757238 h 557"/>
              <a:gd name="T18" fmla="*/ 20637 w 477"/>
              <a:gd name="T19" fmla="*/ 609600 h 557"/>
              <a:gd name="T20" fmla="*/ 0 w 477"/>
              <a:gd name="T21" fmla="*/ 441325 h 557"/>
              <a:gd name="T22" fmla="*/ 20637 w 477"/>
              <a:gd name="T23" fmla="*/ 273050 h 557"/>
              <a:gd name="T24" fmla="*/ 104775 w 477"/>
              <a:gd name="T25" fmla="*/ 127000 h 557"/>
              <a:gd name="T26" fmla="*/ 231775 w 477"/>
              <a:gd name="T27" fmla="*/ 22225 h 557"/>
              <a:gd name="T28" fmla="*/ 295275 w 477"/>
              <a:gd name="T29" fmla="*/ 0 h 557"/>
              <a:gd name="T30" fmla="*/ 379412 w 477"/>
              <a:gd name="T31" fmla="*/ 0 h 557"/>
              <a:gd name="T32" fmla="*/ 463550 w 477"/>
              <a:gd name="T33" fmla="*/ 0 h 557"/>
              <a:gd name="T34" fmla="*/ 525462 w 477"/>
              <a:gd name="T35" fmla="*/ 22225 h 557"/>
              <a:gd name="T36" fmla="*/ 652462 w 477"/>
              <a:gd name="T37" fmla="*/ 127000 h 557"/>
              <a:gd name="T38" fmla="*/ 736600 w 477"/>
              <a:gd name="T39" fmla="*/ 273050 h 557"/>
              <a:gd name="T40" fmla="*/ 736600 w 477"/>
              <a:gd name="T41" fmla="*/ 441325 h 557"/>
              <a:gd name="T42" fmla="*/ 757237 w 477"/>
              <a:gd name="T43" fmla="*/ 441325 h 55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77" h="557">
                <a:moveTo>
                  <a:pt x="477" y="278"/>
                </a:moveTo>
                <a:lnTo>
                  <a:pt x="464" y="384"/>
                </a:lnTo>
                <a:lnTo>
                  <a:pt x="411" y="477"/>
                </a:lnTo>
                <a:lnTo>
                  <a:pt x="331" y="530"/>
                </a:lnTo>
                <a:lnTo>
                  <a:pt x="292" y="543"/>
                </a:lnTo>
                <a:lnTo>
                  <a:pt x="239" y="557"/>
                </a:lnTo>
                <a:lnTo>
                  <a:pt x="186" y="543"/>
                </a:lnTo>
                <a:lnTo>
                  <a:pt x="146" y="530"/>
                </a:lnTo>
                <a:lnTo>
                  <a:pt x="66" y="477"/>
                </a:lnTo>
                <a:lnTo>
                  <a:pt x="13" y="384"/>
                </a:lnTo>
                <a:lnTo>
                  <a:pt x="0" y="278"/>
                </a:lnTo>
                <a:lnTo>
                  <a:pt x="13" y="172"/>
                </a:lnTo>
                <a:lnTo>
                  <a:pt x="66" y="80"/>
                </a:lnTo>
                <a:lnTo>
                  <a:pt x="146" y="14"/>
                </a:lnTo>
                <a:lnTo>
                  <a:pt x="186" y="0"/>
                </a:lnTo>
                <a:lnTo>
                  <a:pt x="239" y="0"/>
                </a:lnTo>
                <a:lnTo>
                  <a:pt x="292" y="0"/>
                </a:lnTo>
                <a:lnTo>
                  <a:pt x="331" y="14"/>
                </a:lnTo>
                <a:lnTo>
                  <a:pt x="411" y="80"/>
                </a:lnTo>
                <a:lnTo>
                  <a:pt x="464" y="172"/>
                </a:lnTo>
                <a:lnTo>
                  <a:pt x="464" y="278"/>
                </a:lnTo>
                <a:lnTo>
                  <a:pt x="477" y="27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10"/>
          <p:cNvSpPr>
            <a:spLocks/>
          </p:cNvSpPr>
          <p:nvPr/>
        </p:nvSpPr>
        <p:spPr bwMode="auto">
          <a:xfrm>
            <a:off x="5776913" y="2727325"/>
            <a:ext cx="379412" cy="295275"/>
          </a:xfrm>
          <a:custGeom>
            <a:avLst/>
            <a:gdLst>
              <a:gd name="T0" fmla="*/ 188912 w 239"/>
              <a:gd name="T1" fmla="*/ 0 h 186"/>
              <a:gd name="T2" fmla="*/ 104775 w 239"/>
              <a:gd name="T3" fmla="*/ 0 h 186"/>
              <a:gd name="T4" fmla="*/ 63500 w 239"/>
              <a:gd name="T5" fmla="*/ 42863 h 186"/>
              <a:gd name="T6" fmla="*/ 20637 w 239"/>
              <a:gd name="T7" fmla="*/ 106363 h 186"/>
              <a:gd name="T8" fmla="*/ 0 w 239"/>
              <a:gd name="T9" fmla="*/ 168275 h 186"/>
              <a:gd name="T10" fmla="*/ 42862 w 239"/>
              <a:gd name="T11" fmla="*/ 168275 h 186"/>
              <a:gd name="T12" fmla="*/ 127000 w 239"/>
              <a:gd name="T13" fmla="*/ 168275 h 186"/>
              <a:gd name="T14" fmla="*/ 188912 w 239"/>
              <a:gd name="T15" fmla="*/ 190500 h 186"/>
              <a:gd name="T16" fmla="*/ 252412 w 239"/>
              <a:gd name="T17" fmla="*/ 252413 h 186"/>
              <a:gd name="T18" fmla="*/ 315912 w 239"/>
              <a:gd name="T19" fmla="*/ 295275 h 186"/>
              <a:gd name="T20" fmla="*/ 357187 w 239"/>
              <a:gd name="T21" fmla="*/ 252413 h 186"/>
              <a:gd name="T22" fmla="*/ 379412 w 239"/>
              <a:gd name="T23" fmla="*/ 168275 h 186"/>
              <a:gd name="T24" fmla="*/ 357187 w 239"/>
              <a:gd name="T25" fmla="*/ 106363 h 186"/>
              <a:gd name="T26" fmla="*/ 315912 w 239"/>
              <a:gd name="T27" fmla="*/ 42863 h 186"/>
              <a:gd name="T28" fmla="*/ 252412 w 239"/>
              <a:gd name="T29" fmla="*/ 0 h 186"/>
              <a:gd name="T30" fmla="*/ 211137 w 239"/>
              <a:gd name="T31" fmla="*/ 0 h 186"/>
              <a:gd name="T32" fmla="*/ 188912 w 239"/>
              <a:gd name="T33" fmla="*/ 0 h 18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39" h="186">
                <a:moveTo>
                  <a:pt x="119" y="0"/>
                </a:moveTo>
                <a:lnTo>
                  <a:pt x="66" y="0"/>
                </a:lnTo>
                <a:lnTo>
                  <a:pt x="40" y="27"/>
                </a:lnTo>
                <a:lnTo>
                  <a:pt x="13" y="67"/>
                </a:lnTo>
                <a:lnTo>
                  <a:pt x="0" y="106"/>
                </a:lnTo>
                <a:lnTo>
                  <a:pt x="27" y="106"/>
                </a:lnTo>
                <a:lnTo>
                  <a:pt x="80" y="106"/>
                </a:lnTo>
                <a:lnTo>
                  <a:pt x="119" y="120"/>
                </a:lnTo>
                <a:lnTo>
                  <a:pt x="159" y="159"/>
                </a:lnTo>
                <a:lnTo>
                  <a:pt x="199" y="186"/>
                </a:lnTo>
                <a:lnTo>
                  <a:pt x="225" y="159"/>
                </a:lnTo>
                <a:lnTo>
                  <a:pt x="239" y="106"/>
                </a:lnTo>
                <a:lnTo>
                  <a:pt x="225" y="67"/>
                </a:lnTo>
                <a:lnTo>
                  <a:pt x="199" y="27"/>
                </a:lnTo>
                <a:lnTo>
                  <a:pt x="159" y="0"/>
                </a:lnTo>
                <a:lnTo>
                  <a:pt x="133" y="0"/>
                </a:lnTo>
                <a:lnTo>
                  <a:pt x="119" y="0"/>
                </a:lnTo>
                <a:close/>
              </a:path>
            </a:pathLst>
          </a:custGeom>
          <a:solidFill>
            <a:srgbClr val="A3DD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Freeform 11"/>
          <p:cNvSpPr>
            <a:spLocks/>
          </p:cNvSpPr>
          <p:nvPr/>
        </p:nvSpPr>
        <p:spPr bwMode="auto">
          <a:xfrm>
            <a:off x="5776913" y="2895600"/>
            <a:ext cx="315912" cy="190500"/>
          </a:xfrm>
          <a:custGeom>
            <a:avLst/>
            <a:gdLst>
              <a:gd name="T0" fmla="*/ 42862 w 199"/>
              <a:gd name="T1" fmla="*/ 0 h 120"/>
              <a:gd name="T2" fmla="*/ 0 w 199"/>
              <a:gd name="T3" fmla="*/ 0 h 120"/>
              <a:gd name="T4" fmla="*/ 20637 w 199"/>
              <a:gd name="T5" fmla="*/ 84138 h 120"/>
              <a:gd name="T6" fmla="*/ 63500 w 199"/>
              <a:gd name="T7" fmla="*/ 127000 h 120"/>
              <a:gd name="T8" fmla="*/ 104775 w 199"/>
              <a:gd name="T9" fmla="*/ 168275 h 120"/>
              <a:gd name="T10" fmla="*/ 188912 w 199"/>
              <a:gd name="T11" fmla="*/ 190500 h 120"/>
              <a:gd name="T12" fmla="*/ 252412 w 199"/>
              <a:gd name="T13" fmla="*/ 168275 h 120"/>
              <a:gd name="T14" fmla="*/ 315912 w 199"/>
              <a:gd name="T15" fmla="*/ 127000 h 120"/>
              <a:gd name="T16" fmla="*/ 252412 w 199"/>
              <a:gd name="T17" fmla="*/ 84138 h 120"/>
              <a:gd name="T18" fmla="*/ 188912 w 199"/>
              <a:gd name="T19" fmla="*/ 22225 h 120"/>
              <a:gd name="T20" fmla="*/ 127000 w 199"/>
              <a:gd name="T21" fmla="*/ 0 h 120"/>
              <a:gd name="T22" fmla="*/ 63500 w 199"/>
              <a:gd name="T23" fmla="*/ 0 h 120"/>
              <a:gd name="T24" fmla="*/ 42862 w 199"/>
              <a:gd name="T25" fmla="*/ 0 h 1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99" h="120">
                <a:moveTo>
                  <a:pt x="27" y="0"/>
                </a:moveTo>
                <a:lnTo>
                  <a:pt x="0" y="0"/>
                </a:lnTo>
                <a:lnTo>
                  <a:pt x="13" y="53"/>
                </a:lnTo>
                <a:lnTo>
                  <a:pt x="40" y="80"/>
                </a:lnTo>
                <a:lnTo>
                  <a:pt x="66" y="106"/>
                </a:lnTo>
                <a:lnTo>
                  <a:pt x="119" y="120"/>
                </a:lnTo>
                <a:lnTo>
                  <a:pt x="159" y="106"/>
                </a:lnTo>
                <a:lnTo>
                  <a:pt x="199" y="80"/>
                </a:lnTo>
                <a:lnTo>
                  <a:pt x="159" y="53"/>
                </a:lnTo>
                <a:lnTo>
                  <a:pt x="119" y="14"/>
                </a:lnTo>
                <a:lnTo>
                  <a:pt x="80" y="0"/>
                </a:lnTo>
                <a:lnTo>
                  <a:pt x="40" y="0"/>
                </a:lnTo>
                <a:lnTo>
                  <a:pt x="2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2265363" y="1949450"/>
            <a:ext cx="693737" cy="7159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1" name="Freeform 13"/>
          <p:cNvSpPr>
            <a:spLocks/>
          </p:cNvSpPr>
          <p:nvPr/>
        </p:nvSpPr>
        <p:spPr bwMode="auto">
          <a:xfrm>
            <a:off x="2201863" y="1885950"/>
            <a:ext cx="820737" cy="841375"/>
          </a:xfrm>
          <a:custGeom>
            <a:avLst/>
            <a:gdLst>
              <a:gd name="T0" fmla="*/ 757237 w 517"/>
              <a:gd name="T1" fmla="*/ 779463 h 530"/>
              <a:gd name="T2" fmla="*/ 757237 w 517"/>
              <a:gd name="T3" fmla="*/ 715963 h 530"/>
              <a:gd name="T4" fmla="*/ 127000 w 517"/>
              <a:gd name="T5" fmla="*/ 715963 h 530"/>
              <a:gd name="T6" fmla="*/ 127000 w 517"/>
              <a:gd name="T7" fmla="*/ 127000 h 530"/>
              <a:gd name="T8" fmla="*/ 693737 w 517"/>
              <a:gd name="T9" fmla="*/ 127000 h 530"/>
              <a:gd name="T10" fmla="*/ 693737 w 517"/>
              <a:gd name="T11" fmla="*/ 779463 h 530"/>
              <a:gd name="T12" fmla="*/ 736600 w 517"/>
              <a:gd name="T13" fmla="*/ 779463 h 530"/>
              <a:gd name="T14" fmla="*/ 757237 w 517"/>
              <a:gd name="T15" fmla="*/ 715963 h 530"/>
              <a:gd name="T16" fmla="*/ 757237 w 517"/>
              <a:gd name="T17" fmla="*/ 757238 h 530"/>
              <a:gd name="T18" fmla="*/ 820737 w 517"/>
              <a:gd name="T19" fmla="*/ 779463 h 530"/>
              <a:gd name="T20" fmla="*/ 820737 w 517"/>
              <a:gd name="T21" fmla="*/ 0 h 530"/>
              <a:gd name="T22" fmla="*/ 0 w 517"/>
              <a:gd name="T23" fmla="*/ 0 h 530"/>
              <a:gd name="T24" fmla="*/ 0 w 517"/>
              <a:gd name="T25" fmla="*/ 841375 h 530"/>
              <a:gd name="T26" fmla="*/ 820737 w 517"/>
              <a:gd name="T27" fmla="*/ 841375 h 530"/>
              <a:gd name="T28" fmla="*/ 820737 w 517"/>
              <a:gd name="T29" fmla="*/ 779463 h 530"/>
              <a:gd name="T30" fmla="*/ 757237 w 517"/>
              <a:gd name="T31" fmla="*/ 779463 h 53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17" h="530">
                <a:moveTo>
                  <a:pt x="477" y="491"/>
                </a:moveTo>
                <a:lnTo>
                  <a:pt x="477" y="451"/>
                </a:lnTo>
                <a:lnTo>
                  <a:pt x="80" y="451"/>
                </a:lnTo>
                <a:lnTo>
                  <a:pt x="80" y="80"/>
                </a:lnTo>
                <a:lnTo>
                  <a:pt x="437" y="80"/>
                </a:lnTo>
                <a:lnTo>
                  <a:pt x="437" y="491"/>
                </a:lnTo>
                <a:lnTo>
                  <a:pt x="464" y="491"/>
                </a:lnTo>
                <a:lnTo>
                  <a:pt x="477" y="451"/>
                </a:lnTo>
                <a:lnTo>
                  <a:pt x="477" y="477"/>
                </a:lnTo>
                <a:lnTo>
                  <a:pt x="517" y="491"/>
                </a:lnTo>
                <a:lnTo>
                  <a:pt x="517" y="0"/>
                </a:lnTo>
                <a:lnTo>
                  <a:pt x="0" y="0"/>
                </a:lnTo>
                <a:lnTo>
                  <a:pt x="0" y="530"/>
                </a:lnTo>
                <a:lnTo>
                  <a:pt x="517" y="530"/>
                </a:lnTo>
                <a:lnTo>
                  <a:pt x="517" y="491"/>
                </a:lnTo>
                <a:lnTo>
                  <a:pt x="477" y="491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2" name="Freeform 14"/>
          <p:cNvSpPr>
            <a:spLocks/>
          </p:cNvSpPr>
          <p:nvPr/>
        </p:nvSpPr>
        <p:spPr bwMode="auto">
          <a:xfrm>
            <a:off x="1192213" y="2559050"/>
            <a:ext cx="2860675" cy="2860675"/>
          </a:xfrm>
          <a:custGeom>
            <a:avLst/>
            <a:gdLst>
              <a:gd name="T0" fmla="*/ 2860675 w 1802"/>
              <a:gd name="T1" fmla="*/ 1430338 h 1802"/>
              <a:gd name="T2" fmla="*/ 2817813 w 1802"/>
              <a:gd name="T3" fmla="*/ 1703388 h 1802"/>
              <a:gd name="T4" fmla="*/ 2733675 w 1802"/>
              <a:gd name="T5" fmla="*/ 1978025 h 1802"/>
              <a:gd name="T6" fmla="*/ 2608263 w 1802"/>
              <a:gd name="T7" fmla="*/ 2228850 h 1802"/>
              <a:gd name="T8" fmla="*/ 2439988 w 1802"/>
              <a:gd name="T9" fmla="*/ 2439988 h 1802"/>
              <a:gd name="T10" fmla="*/ 2230438 w 1802"/>
              <a:gd name="T11" fmla="*/ 2608263 h 1802"/>
              <a:gd name="T12" fmla="*/ 1978025 w 1802"/>
              <a:gd name="T13" fmla="*/ 2733675 h 1802"/>
              <a:gd name="T14" fmla="*/ 1703388 w 1802"/>
              <a:gd name="T15" fmla="*/ 2817813 h 1802"/>
              <a:gd name="T16" fmla="*/ 1430338 w 1802"/>
              <a:gd name="T17" fmla="*/ 2860675 h 1802"/>
              <a:gd name="T18" fmla="*/ 1136650 w 1802"/>
              <a:gd name="T19" fmla="*/ 2817813 h 1802"/>
              <a:gd name="T20" fmla="*/ 863600 w 1802"/>
              <a:gd name="T21" fmla="*/ 2733675 h 1802"/>
              <a:gd name="T22" fmla="*/ 631825 w 1802"/>
              <a:gd name="T23" fmla="*/ 2608263 h 1802"/>
              <a:gd name="T24" fmla="*/ 420688 w 1802"/>
              <a:gd name="T25" fmla="*/ 2439988 h 1802"/>
              <a:gd name="T26" fmla="*/ 231775 w 1802"/>
              <a:gd name="T27" fmla="*/ 2228850 h 1802"/>
              <a:gd name="T28" fmla="*/ 106363 w 1802"/>
              <a:gd name="T29" fmla="*/ 1978025 h 1802"/>
              <a:gd name="T30" fmla="*/ 22225 w 1802"/>
              <a:gd name="T31" fmla="*/ 1703388 h 1802"/>
              <a:gd name="T32" fmla="*/ 0 w 1802"/>
              <a:gd name="T33" fmla="*/ 1430338 h 1802"/>
              <a:gd name="T34" fmla="*/ 22225 w 1802"/>
              <a:gd name="T35" fmla="*/ 1136650 h 1802"/>
              <a:gd name="T36" fmla="*/ 106363 w 1802"/>
              <a:gd name="T37" fmla="*/ 862013 h 1802"/>
              <a:gd name="T38" fmla="*/ 231775 w 1802"/>
              <a:gd name="T39" fmla="*/ 631825 h 1802"/>
              <a:gd name="T40" fmla="*/ 420688 w 1802"/>
              <a:gd name="T41" fmla="*/ 420688 h 1802"/>
              <a:gd name="T42" fmla="*/ 631825 w 1802"/>
              <a:gd name="T43" fmla="*/ 231775 h 1802"/>
              <a:gd name="T44" fmla="*/ 863600 w 1802"/>
              <a:gd name="T45" fmla="*/ 106363 h 1802"/>
              <a:gd name="T46" fmla="*/ 1136650 w 1802"/>
              <a:gd name="T47" fmla="*/ 22225 h 1802"/>
              <a:gd name="T48" fmla="*/ 1430338 w 1802"/>
              <a:gd name="T49" fmla="*/ 0 h 1802"/>
              <a:gd name="T50" fmla="*/ 1703388 w 1802"/>
              <a:gd name="T51" fmla="*/ 22225 h 1802"/>
              <a:gd name="T52" fmla="*/ 1978025 w 1802"/>
              <a:gd name="T53" fmla="*/ 106363 h 1802"/>
              <a:gd name="T54" fmla="*/ 2230438 w 1802"/>
              <a:gd name="T55" fmla="*/ 231775 h 1802"/>
              <a:gd name="T56" fmla="*/ 2439988 w 1802"/>
              <a:gd name="T57" fmla="*/ 420688 h 1802"/>
              <a:gd name="T58" fmla="*/ 2608263 w 1802"/>
              <a:gd name="T59" fmla="*/ 631825 h 1802"/>
              <a:gd name="T60" fmla="*/ 2733675 w 1802"/>
              <a:gd name="T61" fmla="*/ 862013 h 1802"/>
              <a:gd name="T62" fmla="*/ 2817813 w 1802"/>
              <a:gd name="T63" fmla="*/ 1136650 h 1802"/>
              <a:gd name="T64" fmla="*/ 2840038 w 1802"/>
              <a:gd name="T65" fmla="*/ 1430338 h 1802"/>
              <a:gd name="T66" fmla="*/ 2860675 w 1802"/>
              <a:gd name="T67" fmla="*/ 1430338 h 180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802" h="1802">
                <a:moveTo>
                  <a:pt x="1802" y="901"/>
                </a:moveTo>
                <a:lnTo>
                  <a:pt x="1775" y="1073"/>
                </a:lnTo>
                <a:lnTo>
                  <a:pt x="1722" y="1246"/>
                </a:lnTo>
                <a:lnTo>
                  <a:pt x="1643" y="1404"/>
                </a:lnTo>
                <a:lnTo>
                  <a:pt x="1537" y="1537"/>
                </a:lnTo>
                <a:lnTo>
                  <a:pt x="1405" y="1643"/>
                </a:lnTo>
                <a:lnTo>
                  <a:pt x="1246" y="1722"/>
                </a:lnTo>
                <a:lnTo>
                  <a:pt x="1073" y="1775"/>
                </a:lnTo>
                <a:lnTo>
                  <a:pt x="901" y="1802"/>
                </a:lnTo>
                <a:lnTo>
                  <a:pt x="716" y="1775"/>
                </a:lnTo>
                <a:lnTo>
                  <a:pt x="544" y="1722"/>
                </a:lnTo>
                <a:lnTo>
                  <a:pt x="398" y="1643"/>
                </a:lnTo>
                <a:lnTo>
                  <a:pt x="265" y="1537"/>
                </a:lnTo>
                <a:lnTo>
                  <a:pt x="146" y="1404"/>
                </a:lnTo>
                <a:lnTo>
                  <a:pt x="67" y="1246"/>
                </a:lnTo>
                <a:lnTo>
                  <a:pt x="14" y="1073"/>
                </a:lnTo>
                <a:lnTo>
                  <a:pt x="0" y="901"/>
                </a:lnTo>
                <a:lnTo>
                  <a:pt x="14" y="716"/>
                </a:lnTo>
                <a:lnTo>
                  <a:pt x="67" y="543"/>
                </a:lnTo>
                <a:lnTo>
                  <a:pt x="146" y="398"/>
                </a:lnTo>
                <a:lnTo>
                  <a:pt x="265" y="265"/>
                </a:lnTo>
                <a:lnTo>
                  <a:pt x="398" y="146"/>
                </a:lnTo>
                <a:lnTo>
                  <a:pt x="544" y="67"/>
                </a:lnTo>
                <a:lnTo>
                  <a:pt x="716" y="14"/>
                </a:lnTo>
                <a:lnTo>
                  <a:pt x="901" y="0"/>
                </a:lnTo>
                <a:lnTo>
                  <a:pt x="1073" y="14"/>
                </a:lnTo>
                <a:lnTo>
                  <a:pt x="1246" y="67"/>
                </a:lnTo>
                <a:lnTo>
                  <a:pt x="1405" y="146"/>
                </a:lnTo>
                <a:lnTo>
                  <a:pt x="1537" y="265"/>
                </a:lnTo>
                <a:lnTo>
                  <a:pt x="1643" y="398"/>
                </a:lnTo>
                <a:lnTo>
                  <a:pt x="1722" y="543"/>
                </a:lnTo>
                <a:lnTo>
                  <a:pt x="1775" y="716"/>
                </a:lnTo>
                <a:lnTo>
                  <a:pt x="1789" y="901"/>
                </a:lnTo>
                <a:lnTo>
                  <a:pt x="1802" y="901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Freeform 15"/>
          <p:cNvSpPr>
            <a:spLocks/>
          </p:cNvSpPr>
          <p:nvPr/>
        </p:nvSpPr>
        <p:spPr bwMode="auto">
          <a:xfrm>
            <a:off x="1130300" y="2497138"/>
            <a:ext cx="2986088" cy="2986087"/>
          </a:xfrm>
          <a:custGeom>
            <a:avLst/>
            <a:gdLst>
              <a:gd name="T0" fmla="*/ 2859088 w 1881"/>
              <a:gd name="T1" fmla="*/ 1492250 h 1881"/>
              <a:gd name="T2" fmla="*/ 2754313 w 1881"/>
              <a:gd name="T3" fmla="*/ 2017712 h 1881"/>
              <a:gd name="T4" fmla="*/ 2460625 w 1881"/>
              <a:gd name="T5" fmla="*/ 2459037 h 1881"/>
              <a:gd name="T6" fmla="*/ 2017713 w 1881"/>
              <a:gd name="T7" fmla="*/ 2754312 h 1881"/>
              <a:gd name="T8" fmla="*/ 1492250 w 1881"/>
              <a:gd name="T9" fmla="*/ 2859087 h 1881"/>
              <a:gd name="T10" fmla="*/ 946150 w 1881"/>
              <a:gd name="T11" fmla="*/ 2754312 h 1881"/>
              <a:gd name="T12" fmla="*/ 525463 w 1881"/>
              <a:gd name="T13" fmla="*/ 2459037 h 1881"/>
              <a:gd name="T14" fmla="*/ 230188 w 1881"/>
              <a:gd name="T15" fmla="*/ 2017712 h 1881"/>
              <a:gd name="T16" fmla="*/ 125413 w 1881"/>
              <a:gd name="T17" fmla="*/ 1492250 h 1881"/>
              <a:gd name="T18" fmla="*/ 230188 w 1881"/>
              <a:gd name="T19" fmla="*/ 946150 h 1881"/>
              <a:gd name="T20" fmla="*/ 525463 w 1881"/>
              <a:gd name="T21" fmla="*/ 525462 h 1881"/>
              <a:gd name="T22" fmla="*/ 946150 w 1881"/>
              <a:gd name="T23" fmla="*/ 230187 h 1881"/>
              <a:gd name="T24" fmla="*/ 1492250 w 1881"/>
              <a:gd name="T25" fmla="*/ 125412 h 1881"/>
              <a:gd name="T26" fmla="*/ 2017713 w 1881"/>
              <a:gd name="T27" fmla="*/ 230187 h 1881"/>
              <a:gd name="T28" fmla="*/ 2460625 w 1881"/>
              <a:gd name="T29" fmla="*/ 525462 h 1881"/>
              <a:gd name="T30" fmla="*/ 2754313 w 1881"/>
              <a:gd name="T31" fmla="*/ 946150 h 1881"/>
              <a:gd name="T32" fmla="*/ 2859088 w 1881"/>
              <a:gd name="T33" fmla="*/ 1492250 h 1881"/>
              <a:gd name="T34" fmla="*/ 2986088 w 1881"/>
              <a:gd name="T35" fmla="*/ 1492250 h 1881"/>
              <a:gd name="T36" fmla="*/ 2859088 w 1881"/>
              <a:gd name="T37" fmla="*/ 903287 h 1881"/>
              <a:gd name="T38" fmla="*/ 2543175 w 1881"/>
              <a:gd name="T39" fmla="*/ 441325 h 1881"/>
              <a:gd name="T40" fmla="*/ 2060575 w 1881"/>
              <a:gd name="T41" fmla="*/ 104775 h 1881"/>
              <a:gd name="T42" fmla="*/ 1492250 w 1881"/>
              <a:gd name="T43" fmla="*/ 0 h 1881"/>
              <a:gd name="T44" fmla="*/ 903288 w 1881"/>
              <a:gd name="T45" fmla="*/ 104775 h 1881"/>
              <a:gd name="T46" fmla="*/ 441325 w 1881"/>
              <a:gd name="T47" fmla="*/ 441325 h 1881"/>
              <a:gd name="T48" fmla="*/ 104775 w 1881"/>
              <a:gd name="T49" fmla="*/ 903287 h 1881"/>
              <a:gd name="T50" fmla="*/ 0 w 1881"/>
              <a:gd name="T51" fmla="*/ 1492250 h 1881"/>
              <a:gd name="T52" fmla="*/ 104775 w 1881"/>
              <a:gd name="T53" fmla="*/ 2060575 h 1881"/>
              <a:gd name="T54" fmla="*/ 441325 w 1881"/>
              <a:gd name="T55" fmla="*/ 2543175 h 1881"/>
              <a:gd name="T56" fmla="*/ 903288 w 1881"/>
              <a:gd name="T57" fmla="*/ 2859087 h 1881"/>
              <a:gd name="T58" fmla="*/ 1492250 w 1881"/>
              <a:gd name="T59" fmla="*/ 2986087 h 1881"/>
              <a:gd name="T60" fmla="*/ 2060575 w 1881"/>
              <a:gd name="T61" fmla="*/ 2859087 h 1881"/>
              <a:gd name="T62" fmla="*/ 2543175 w 1881"/>
              <a:gd name="T63" fmla="*/ 2543175 h 1881"/>
              <a:gd name="T64" fmla="*/ 2859088 w 1881"/>
              <a:gd name="T65" fmla="*/ 2060575 h 1881"/>
              <a:gd name="T66" fmla="*/ 2986088 w 1881"/>
              <a:gd name="T67" fmla="*/ 1492250 h 1881"/>
              <a:gd name="T68" fmla="*/ 2922588 w 1881"/>
              <a:gd name="T69" fmla="*/ 1492250 h 188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881" h="1881">
                <a:moveTo>
                  <a:pt x="1841" y="940"/>
                </a:moveTo>
                <a:lnTo>
                  <a:pt x="1801" y="940"/>
                </a:lnTo>
                <a:lnTo>
                  <a:pt x="1775" y="1112"/>
                </a:lnTo>
                <a:lnTo>
                  <a:pt x="1735" y="1271"/>
                </a:lnTo>
                <a:lnTo>
                  <a:pt x="1655" y="1417"/>
                </a:lnTo>
                <a:lnTo>
                  <a:pt x="1550" y="1549"/>
                </a:lnTo>
                <a:lnTo>
                  <a:pt x="1417" y="1655"/>
                </a:lnTo>
                <a:lnTo>
                  <a:pt x="1271" y="1735"/>
                </a:lnTo>
                <a:lnTo>
                  <a:pt x="1112" y="1775"/>
                </a:lnTo>
                <a:lnTo>
                  <a:pt x="940" y="1801"/>
                </a:lnTo>
                <a:lnTo>
                  <a:pt x="768" y="1775"/>
                </a:lnTo>
                <a:lnTo>
                  <a:pt x="596" y="1735"/>
                </a:lnTo>
                <a:lnTo>
                  <a:pt x="450" y="1655"/>
                </a:lnTo>
                <a:lnTo>
                  <a:pt x="331" y="1549"/>
                </a:lnTo>
                <a:lnTo>
                  <a:pt x="225" y="1417"/>
                </a:lnTo>
                <a:lnTo>
                  <a:pt x="145" y="1271"/>
                </a:lnTo>
                <a:lnTo>
                  <a:pt x="92" y="1112"/>
                </a:lnTo>
                <a:lnTo>
                  <a:pt x="79" y="940"/>
                </a:lnTo>
                <a:lnTo>
                  <a:pt x="92" y="768"/>
                </a:lnTo>
                <a:lnTo>
                  <a:pt x="145" y="596"/>
                </a:lnTo>
                <a:lnTo>
                  <a:pt x="225" y="450"/>
                </a:lnTo>
                <a:lnTo>
                  <a:pt x="331" y="331"/>
                </a:lnTo>
                <a:lnTo>
                  <a:pt x="450" y="225"/>
                </a:lnTo>
                <a:lnTo>
                  <a:pt x="596" y="145"/>
                </a:lnTo>
                <a:lnTo>
                  <a:pt x="768" y="92"/>
                </a:lnTo>
                <a:lnTo>
                  <a:pt x="940" y="79"/>
                </a:lnTo>
                <a:lnTo>
                  <a:pt x="1112" y="92"/>
                </a:lnTo>
                <a:lnTo>
                  <a:pt x="1271" y="145"/>
                </a:lnTo>
                <a:lnTo>
                  <a:pt x="1417" y="225"/>
                </a:lnTo>
                <a:lnTo>
                  <a:pt x="1550" y="331"/>
                </a:lnTo>
                <a:lnTo>
                  <a:pt x="1655" y="450"/>
                </a:lnTo>
                <a:lnTo>
                  <a:pt x="1735" y="596"/>
                </a:lnTo>
                <a:lnTo>
                  <a:pt x="1775" y="768"/>
                </a:lnTo>
                <a:lnTo>
                  <a:pt x="1801" y="940"/>
                </a:lnTo>
                <a:lnTo>
                  <a:pt x="1828" y="940"/>
                </a:lnTo>
                <a:lnTo>
                  <a:pt x="1881" y="940"/>
                </a:lnTo>
                <a:lnTo>
                  <a:pt x="1854" y="741"/>
                </a:lnTo>
                <a:lnTo>
                  <a:pt x="1801" y="569"/>
                </a:lnTo>
                <a:lnTo>
                  <a:pt x="1722" y="410"/>
                </a:lnTo>
                <a:lnTo>
                  <a:pt x="1602" y="278"/>
                </a:lnTo>
                <a:lnTo>
                  <a:pt x="1457" y="159"/>
                </a:lnTo>
                <a:lnTo>
                  <a:pt x="1298" y="66"/>
                </a:lnTo>
                <a:lnTo>
                  <a:pt x="1126" y="13"/>
                </a:lnTo>
                <a:lnTo>
                  <a:pt x="940" y="0"/>
                </a:lnTo>
                <a:lnTo>
                  <a:pt x="742" y="13"/>
                </a:lnTo>
                <a:lnTo>
                  <a:pt x="569" y="66"/>
                </a:lnTo>
                <a:lnTo>
                  <a:pt x="410" y="159"/>
                </a:lnTo>
                <a:lnTo>
                  <a:pt x="278" y="278"/>
                </a:lnTo>
                <a:lnTo>
                  <a:pt x="159" y="410"/>
                </a:lnTo>
                <a:lnTo>
                  <a:pt x="66" y="569"/>
                </a:lnTo>
                <a:lnTo>
                  <a:pt x="13" y="741"/>
                </a:lnTo>
                <a:lnTo>
                  <a:pt x="0" y="940"/>
                </a:lnTo>
                <a:lnTo>
                  <a:pt x="13" y="1126"/>
                </a:lnTo>
                <a:lnTo>
                  <a:pt x="66" y="1298"/>
                </a:lnTo>
                <a:lnTo>
                  <a:pt x="159" y="1457"/>
                </a:lnTo>
                <a:lnTo>
                  <a:pt x="278" y="1602"/>
                </a:lnTo>
                <a:lnTo>
                  <a:pt x="410" y="1722"/>
                </a:lnTo>
                <a:lnTo>
                  <a:pt x="569" y="1801"/>
                </a:lnTo>
                <a:lnTo>
                  <a:pt x="742" y="1854"/>
                </a:lnTo>
                <a:lnTo>
                  <a:pt x="940" y="1881"/>
                </a:lnTo>
                <a:lnTo>
                  <a:pt x="1126" y="1854"/>
                </a:lnTo>
                <a:lnTo>
                  <a:pt x="1298" y="1801"/>
                </a:lnTo>
                <a:lnTo>
                  <a:pt x="1457" y="1722"/>
                </a:lnTo>
                <a:lnTo>
                  <a:pt x="1602" y="1602"/>
                </a:lnTo>
                <a:lnTo>
                  <a:pt x="1722" y="1457"/>
                </a:lnTo>
                <a:lnTo>
                  <a:pt x="1801" y="1298"/>
                </a:lnTo>
                <a:lnTo>
                  <a:pt x="1854" y="1126"/>
                </a:lnTo>
                <a:lnTo>
                  <a:pt x="1881" y="940"/>
                </a:lnTo>
                <a:lnTo>
                  <a:pt x="1854" y="940"/>
                </a:lnTo>
                <a:lnTo>
                  <a:pt x="1841" y="940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4" name="Freeform 16"/>
          <p:cNvSpPr>
            <a:spLocks/>
          </p:cNvSpPr>
          <p:nvPr/>
        </p:nvSpPr>
        <p:spPr bwMode="auto">
          <a:xfrm>
            <a:off x="1571625" y="3086100"/>
            <a:ext cx="757238" cy="882650"/>
          </a:xfrm>
          <a:custGeom>
            <a:avLst/>
            <a:gdLst>
              <a:gd name="T0" fmla="*/ 757238 w 477"/>
              <a:gd name="T1" fmla="*/ 441325 h 556"/>
              <a:gd name="T2" fmla="*/ 736600 w 477"/>
              <a:gd name="T3" fmla="*/ 609600 h 556"/>
              <a:gd name="T4" fmla="*/ 652463 w 477"/>
              <a:gd name="T5" fmla="*/ 755650 h 556"/>
              <a:gd name="T6" fmla="*/ 525463 w 477"/>
              <a:gd name="T7" fmla="*/ 839788 h 556"/>
              <a:gd name="T8" fmla="*/ 461963 w 477"/>
              <a:gd name="T9" fmla="*/ 862013 h 556"/>
              <a:gd name="T10" fmla="*/ 377825 w 477"/>
              <a:gd name="T11" fmla="*/ 882650 h 556"/>
              <a:gd name="T12" fmla="*/ 293688 w 477"/>
              <a:gd name="T13" fmla="*/ 862013 h 556"/>
              <a:gd name="T14" fmla="*/ 231775 w 477"/>
              <a:gd name="T15" fmla="*/ 839788 h 556"/>
              <a:gd name="T16" fmla="*/ 104775 w 477"/>
              <a:gd name="T17" fmla="*/ 755650 h 556"/>
              <a:gd name="T18" fmla="*/ 20638 w 477"/>
              <a:gd name="T19" fmla="*/ 609600 h 556"/>
              <a:gd name="T20" fmla="*/ 0 w 477"/>
              <a:gd name="T21" fmla="*/ 441325 h 556"/>
              <a:gd name="T22" fmla="*/ 20638 w 477"/>
              <a:gd name="T23" fmla="*/ 273050 h 556"/>
              <a:gd name="T24" fmla="*/ 104775 w 477"/>
              <a:gd name="T25" fmla="*/ 125413 h 556"/>
              <a:gd name="T26" fmla="*/ 231775 w 477"/>
              <a:gd name="T27" fmla="*/ 20638 h 556"/>
              <a:gd name="T28" fmla="*/ 293688 w 477"/>
              <a:gd name="T29" fmla="*/ 0 h 556"/>
              <a:gd name="T30" fmla="*/ 377825 w 477"/>
              <a:gd name="T31" fmla="*/ 0 h 556"/>
              <a:gd name="T32" fmla="*/ 461963 w 477"/>
              <a:gd name="T33" fmla="*/ 0 h 556"/>
              <a:gd name="T34" fmla="*/ 525463 w 477"/>
              <a:gd name="T35" fmla="*/ 20638 h 556"/>
              <a:gd name="T36" fmla="*/ 652463 w 477"/>
              <a:gd name="T37" fmla="*/ 125413 h 556"/>
              <a:gd name="T38" fmla="*/ 736600 w 477"/>
              <a:gd name="T39" fmla="*/ 273050 h 556"/>
              <a:gd name="T40" fmla="*/ 736600 w 477"/>
              <a:gd name="T41" fmla="*/ 441325 h 556"/>
              <a:gd name="T42" fmla="*/ 757238 w 477"/>
              <a:gd name="T43" fmla="*/ 441325 h 55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77" h="556">
                <a:moveTo>
                  <a:pt x="477" y="278"/>
                </a:moveTo>
                <a:lnTo>
                  <a:pt x="464" y="384"/>
                </a:lnTo>
                <a:lnTo>
                  <a:pt x="411" y="476"/>
                </a:lnTo>
                <a:lnTo>
                  <a:pt x="331" y="529"/>
                </a:lnTo>
                <a:lnTo>
                  <a:pt x="291" y="543"/>
                </a:lnTo>
                <a:lnTo>
                  <a:pt x="238" y="556"/>
                </a:lnTo>
                <a:lnTo>
                  <a:pt x="185" y="543"/>
                </a:lnTo>
                <a:lnTo>
                  <a:pt x="146" y="529"/>
                </a:lnTo>
                <a:lnTo>
                  <a:pt x="66" y="476"/>
                </a:lnTo>
                <a:lnTo>
                  <a:pt x="13" y="384"/>
                </a:lnTo>
                <a:lnTo>
                  <a:pt x="0" y="278"/>
                </a:lnTo>
                <a:lnTo>
                  <a:pt x="13" y="172"/>
                </a:lnTo>
                <a:lnTo>
                  <a:pt x="66" y="79"/>
                </a:lnTo>
                <a:lnTo>
                  <a:pt x="146" y="13"/>
                </a:lnTo>
                <a:lnTo>
                  <a:pt x="185" y="0"/>
                </a:lnTo>
                <a:lnTo>
                  <a:pt x="238" y="0"/>
                </a:lnTo>
                <a:lnTo>
                  <a:pt x="291" y="0"/>
                </a:lnTo>
                <a:lnTo>
                  <a:pt x="331" y="13"/>
                </a:lnTo>
                <a:lnTo>
                  <a:pt x="411" y="79"/>
                </a:lnTo>
                <a:lnTo>
                  <a:pt x="464" y="172"/>
                </a:lnTo>
                <a:lnTo>
                  <a:pt x="464" y="278"/>
                </a:lnTo>
                <a:lnTo>
                  <a:pt x="477" y="278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5" name="Freeform 17"/>
          <p:cNvSpPr>
            <a:spLocks/>
          </p:cNvSpPr>
          <p:nvPr/>
        </p:nvSpPr>
        <p:spPr bwMode="auto">
          <a:xfrm>
            <a:off x="1971675" y="2979738"/>
            <a:ext cx="314325" cy="188912"/>
          </a:xfrm>
          <a:custGeom>
            <a:avLst/>
            <a:gdLst>
              <a:gd name="T0" fmla="*/ 125413 w 198"/>
              <a:gd name="T1" fmla="*/ 0 h 119"/>
              <a:gd name="T2" fmla="*/ 84138 w 198"/>
              <a:gd name="T3" fmla="*/ 0 h 119"/>
              <a:gd name="T4" fmla="*/ 41275 w 198"/>
              <a:gd name="T5" fmla="*/ 22225 h 119"/>
              <a:gd name="T6" fmla="*/ 0 w 198"/>
              <a:gd name="T7" fmla="*/ 106362 h 119"/>
              <a:gd name="T8" fmla="*/ 104775 w 198"/>
              <a:gd name="T9" fmla="*/ 127000 h 119"/>
              <a:gd name="T10" fmla="*/ 209550 w 198"/>
              <a:gd name="T11" fmla="*/ 188912 h 119"/>
              <a:gd name="T12" fmla="*/ 230188 w 198"/>
              <a:gd name="T13" fmla="*/ 147637 h 119"/>
              <a:gd name="T14" fmla="*/ 252413 w 198"/>
              <a:gd name="T15" fmla="*/ 106362 h 119"/>
              <a:gd name="T16" fmla="*/ 314325 w 198"/>
              <a:gd name="T17" fmla="*/ 106362 h 119"/>
              <a:gd name="T18" fmla="*/ 252413 w 198"/>
              <a:gd name="T19" fmla="*/ 106362 h 119"/>
              <a:gd name="T20" fmla="*/ 230188 w 198"/>
              <a:gd name="T21" fmla="*/ 63500 h 119"/>
              <a:gd name="T22" fmla="*/ 209550 w 198"/>
              <a:gd name="T23" fmla="*/ 22225 h 119"/>
              <a:gd name="T24" fmla="*/ 168275 w 198"/>
              <a:gd name="T25" fmla="*/ 0 h 119"/>
              <a:gd name="T26" fmla="*/ 146050 w 198"/>
              <a:gd name="T27" fmla="*/ 0 h 119"/>
              <a:gd name="T28" fmla="*/ 125413 w 198"/>
              <a:gd name="T29" fmla="*/ 0 h 11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98" h="119">
                <a:moveTo>
                  <a:pt x="79" y="0"/>
                </a:moveTo>
                <a:lnTo>
                  <a:pt x="53" y="0"/>
                </a:lnTo>
                <a:lnTo>
                  <a:pt x="26" y="14"/>
                </a:lnTo>
                <a:lnTo>
                  <a:pt x="0" y="67"/>
                </a:lnTo>
                <a:lnTo>
                  <a:pt x="66" y="80"/>
                </a:lnTo>
                <a:lnTo>
                  <a:pt x="132" y="119"/>
                </a:lnTo>
                <a:lnTo>
                  <a:pt x="145" y="93"/>
                </a:lnTo>
                <a:lnTo>
                  <a:pt x="159" y="67"/>
                </a:lnTo>
                <a:lnTo>
                  <a:pt x="198" y="67"/>
                </a:lnTo>
                <a:lnTo>
                  <a:pt x="159" y="67"/>
                </a:lnTo>
                <a:lnTo>
                  <a:pt x="145" y="40"/>
                </a:lnTo>
                <a:lnTo>
                  <a:pt x="132" y="14"/>
                </a:lnTo>
                <a:lnTo>
                  <a:pt x="106" y="0"/>
                </a:lnTo>
                <a:lnTo>
                  <a:pt x="92" y="0"/>
                </a:lnTo>
                <a:lnTo>
                  <a:pt x="79" y="0"/>
                </a:lnTo>
                <a:close/>
              </a:path>
            </a:pathLst>
          </a:custGeom>
          <a:solidFill>
            <a:srgbClr val="FFB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6" name="Freeform 18"/>
          <p:cNvSpPr>
            <a:spLocks/>
          </p:cNvSpPr>
          <p:nvPr/>
        </p:nvSpPr>
        <p:spPr bwMode="auto">
          <a:xfrm>
            <a:off x="1971675" y="3086100"/>
            <a:ext cx="209550" cy="125413"/>
          </a:xfrm>
          <a:custGeom>
            <a:avLst/>
            <a:gdLst>
              <a:gd name="T0" fmla="*/ 0 w 132"/>
              <a:gd name="T1" fmla="*/ 0 h 79"/>
              <a:gd name="T2" fmla="*/ 0 w 132"/>
              <a:gd name="T3" fmla="*/ 41275 h 79"/>
              <a:gd name="T4" fmla="*/ 41275 w 132"/>
              <a:gd name="T5" fmla="*/ 82550 h 79"/>
              <a:gd name="T6" fmla="*/ 84138 w 132"/>
              <a:gd name="T7" fmla="*/ 104775 h 79"/>
              <a:gd name="T8" fmla="*/ 125413 w 132"/>
              <a:gd name="T9" fmla="*/ 125413 h 79"/>
              <a:gd name="T10" fmla="*/ 168275 w 132"/>
              <a:gd name="T11" fmla="*/ 104775 h 79"/>
              <a:gd name="T12" fmla="*/ 209550 w 132"/>
              <a:gd name="T13" fmla="*/ 82550 h 79"/>
              <a:gd name="T14" fmla="*/ 104775 w 132"/>
              <a:gd name="T15" fmla="*/ 20638 h 79"/>
              <a:gd name="T16" fmla="*/ 20638 w 132"/>
              <a:gd name="T17" fmla="*/ 0 h 79"/>
              <a:gd name="T18" fmla="*/ 0 w 132"/>
              <a:gd name="T19" fmla="*/ 0 h 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32" h="79">
                <a:moveTo>
                  <a:pt x="0" y="0"/>
                </a:moveTo>
                <a:lnTo>
                  <a:pt x="0" y="26"/>
                </a:lnTo>
                <a:lnTo>
                  <a:pt x="26" y="52"/>
                </a:lnTo>
                <a:lnTo>
                  <a:pt x="53" y="66"/>
                </a:lnTo>
                <a:lnTo>
                  <a:pt x="79" y="79"/>
                </a:lnTo>
                <a:lnTo>
                  <a:pt x="106" y="66"/>
                </a:lnTo>
                <a:lnTo>
                  <a:pt x="132" y="52"/>
                </a:lnTo>
                <a:lnTo>
                  <a:pt x="66" y="13"/>
                </a:lnTo>
                <a:lnTo>
                  <a:pt x="1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7" name="Freeform 19"/>
          <p:cNvSpPr>
            <a:spLocks/>
          </p:cNvSpPr>
          <p:nvPr/>
        </p:nvSpPr>
        <p:spPr bwMode="auto">
          <a:xfrm>
            <a:off x="1844675" y="2854325"/>
            <a:ext cx="504825" cy="420688"/>
          </a:xfrm>
          <a:custGeom>
            <a:avLst/>
            <a:gdLst>
              <a:gd name="T0" fmla="*/ 504825 w 318"/>
              <a:gd name="T1" fmla="*/ 231775 h 265"/>
              <a:gd name="T2" fmla="*/ 441325 w 318"/>
              <a:gd name="T3" fmla="*/ 231775 h 265"/>
              <a:gd name="T4" fmla="*/ 379413 w 318"/>
              <a:gd name="T5" fmla="*/ 231775 h 265"/>
              <a:gd name="T6" fmla="*/ 357188 w 318"/>
              <a:gd name="T7" fmla="*/ 273050 h 265"/>
              <a:gd name="T8" fmla="*/ 336550 w 318"/>
              <a:gd name="T9" fmla="*/ 314325 h 265"/>
              <a:gd name="T10" fmla="*/ 420688 w 318"/>
              <a:gd name="T11" fmla="*/ 420688 h 265"/>
              <a:gd name="T12" fmla="*/ 420688 w 318"/>
              <a:gd name="T13" fmla="*/ 398463 h 265"/>
              <a:gd name="T14" fmla="*/ 484188 w 318"/>
              <a:gd name="T15" fmla="*/ 336550 h 265"/>
              <a:gd name="T16" fmla="*/ 484188 w 318"/>
              <a:gd name="T17" fmla="*/ 231775 h 265"/>
              <a:gd name="T18" fmla="*/ 504825 w 318"/>
              <a:gd name="T19" fmla="*/ 231775 h 265"/>
              <a:gd name="T20" fmla="*/ 252413 w 318"/>
              <a:gd name="T21" fmla="*/ 0 h 265"/>
              <a:gd name="T22" fmla="*/ 147638 w 318"/>
              <a:gd name="T23" fmla="*/ 20638 h 265"/>
              <a:gd name="T24" fmla="*/ 84138 w 318"/>
              <a:gd name="T25" fmla="*/ 63500 h 265"/>
              <a:gd name="T26" fmla="*/ 20638 w 318"/>
              <a:gd name="T27" fmla="*/ 147638 h 265"/>
              <a:gd name="T28" fmla="*/ 0 w 318"/>
              <a:gd name="T29" fmla="*/ 231775 h 265"/>
              <a:gd name="T30" fmla="*/ 0 w 318"/>
              <a:gd name="T31" fmla="*/ 252413 h 265"/>
              <a:gd name="T32" fmla="*/ 104775 w 318"/>
              <a:gd name="T33" fmla="*/ 231775 h 265"/>
              <a:gd name="T34" fmla="*/ 127000 w 318"/>
              <a:gd name="T35" fmla="*/ 231775 h 265"/>
              <a:gd name="T36" fmla="*/ 168275 w 318"/>
              <a:gd name="T37" fmla="*/ 147638 h 265"/>
              <a:gd name="T38" fmla="*/ 211138 w 318"/>
              <a:gd name="T39" fmla="*/ 125413 h 265"/>
              <a:gd name="T40" fmla="*/ 252413 w 318"/>
              <a:gd name="T41" fmla="*/ 125413 h 265"/>
              <a:gd name="T42" fmla="*/ 295275 w 318"/>
              <a:gd name="T43" fmla="*/ 125413 h 265"/>
              <a:gd name="T44" fmla="*/ 336550 w 318"/>
              <a:gd name="T45" fmla="*/ 147638 h 265"/>
              <a:gd name="T46" fmla="*/ 357188 w 318"/>
              <a:gd name="T47" fmla="*/ 188913 h 265"/>
              <a:gd name="T48" fmla="*/ 379413 w 318"/>
              <a:gd name="T49" fmla="*/ 231775 h 265"/>
              <a:gd name="T50" fmla="*/ 441325 w 318"/>
              <a:gd name="T51" fmla="*/ 231775 h 265"/>
              <a:gd name="T52" fmla="*/ 484188 w 318"/>
              <a:gd name="T53" fmla="*/ 231775 h 265"/>
              <a:gd name="T54" fmla="*/ 484188 w 318"/>
              <a:gd name="T55" fmla="*/ 147638 h 265"/>
              <a:gd name="T56" fmla="*/ 420688 w 318"/>
              <a:gd name="T57" fmla="*/ 63500 h 265"/>
              <a:gd name="T58" fmla="*/ 336550 w 318"/>
              <a:gd name="T59" fmla="*/ 20638 h 265"/>
              <a:gd name="T60" fmla="*/ 252413 w 318"/>
              <a:gd name="T61" fmla="*/ 0 h 265"/>
              <a:gd name="T62" fmla="*/ 504825 w 318"/>
              <a:gd name="T63" fmla="*/ 231775 h 26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18" h="265">
                <a:moveTo>
                  <a:pt x="318" y="146"/>
                </a:moveTo>
                <a:lnTo>
                  <a:pt x="278" y="146"/>
                </a:lnTo>
                <a:lnTo>
                  <a:pt x="239" y="146"/>
                </a:lnTo>
                <a:lnTo>
                  <a:pt x="225" y="172"/>
                </a:lnTo>
                <a:lnTo>
                  <a:pt x="212" y="198"/>
                </a:lnTo>
                <a:lnTo>
                  <a:pt x="265" y="265"/>
                </a:lnTo>
                <a:lnTo>
                  <a:pt x="265" y="251"/>
                </a:lnTo>
                <a:lnTo>
                  <a:pt x="305" y="212"/>
                </a:lnTo>
                <a:lnTo>
                  <a:pt x="305" y="146"/>
                </a:lnTo>
                <a:lnTo>
                  <a:pt x="318" y="146"/>
                </a:lnTo>
                <a:lnTo>
                  <a:pt x="159" y="0"/>
                </a:lnTo>
                <a:lnTo>
                  <a:pt x="93" y="13"/>
                </a:lnTo>
                <a:lnTo>
                  <a:pt x="53" y="40"/>
                </a:lnTo>
                <a:lnTo>
                  <a:pt x="13" y="93"/>
                </a:lnTo>
                <a:lnTo>
                  <a:pt x="0" y="146"/>
                </a:lnTo>
                <a:lnTo>
                  <a:pt x="0" y="159"/>
                </a:lnTo>
                <a:lnTo>
                  <a:pt x="66" y="146"/>
                </a:lnTo>
                <a:lnTo>
                  <a:pt x="80" y="146"/>
                </a:lnTo>
                <a:lnTo>
                  <a:pt x="106" y="93"/>
                </a:lnTo>
                <a:lnTo>
                  <a:pt x="133" y="79"/>
                </a:lnTo>
                <a:lnTo>
                  <a:pt x="159" y="79"/>
                </a:lnTo>
                <a:lnTo>
                  <a:pt x="186" y="79"/>
                </a:lnTo>
                <a:lnTo>
                  <a:pt x="212" y="93"/>
                </a:lnTo>
                <a:lnTo>
                  <a:pt x="225" y="119"/>
                </a:lnTo>
                <a:lnTo>
                  <a:pt x="239" y="146"/>
                </a:lnTo>
                <a:lnTo>
                  <a:pt x="278" y="146"/>
                </a:lnTo>
                <a:lnTo>
                  <a:pt x="305" y="146"/>
                </a:lnTo>
                <a:lnTo>
                  <a:pt x="305" y="93"/>
                </a:lnTo>
                <a:lnTo>
                  <a:pt x="265" y="40"/>
                </a:lnTo>
                <a:lnTo>
                  <a:pt x="212" y="13"/>
                </a:lnTo>
                <a:lnTo>
                  <a:pt x="159" y="0"/>
                </a:lnTo>
                <a:lnTo>
                  <a:pt x="318" y="146"/>
                </a:lnTo>
                <a:close/>
              </a:path>
            </a:pathLst>
          </a:custGeom>
          <a:solidFill>
            <a:srgbClr val="FFB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8" name="Freeform 20"/>
          <p:cNvSpPr>
            <a:spLocks/>
          </p:cNvSpPr>
          <p:nvPr/>
        </p:nvSpPr>
        <p:spPr bwMode="auto">
          <a:xfrm>
            <a:off x="1844675" y="3086100"/>
            <a:ext cx="420688" cy="250825"/>
          </a:xfrm>
          <a:custGeom>
            <a:avLst/>
            <a:gdLst>
              <a:gd name="T0" fmla="*/ 104775 w 265"/>
              <a:gd name="T1" fmla="*/ 0 h 158"/>
              <a:gd name="T2" fmla="*/ 0 w 265"/>
              <a:gd name="T3" fmla="*/ 20638 h 158"/>
              <a:gd name="T4" fmla="*/ 20638 w 265"/>
              <a:gd name="T5" fmla="*/ 104775 h 158"/>
              <a:gd name="T6" fmla="*/ 84138 w 265"/>
              <a:gd name="T7" fmla="*/ 166688 h 158"/>
              <a:gd name="T8" fmla="*/ 147638 w 265"/>
              <a:gd name="T9" fmla="*/ 230188 h 158"/>
              <a:gd name="T10" fmla="*/ 252413 w 265"/>
              <a:gd name="T11" fmla="*/ 250825 h 158"/>
              <a:gd name="T12" fmla="*/ 336550 w 265"/>
              <a:gd name="T13" fmla="*/ 230188 h 158"/>
              <a:gd name="T14" fmla="*/ 420688 w 265"/>
              <a:gd name="T15" fmla="*/ 188913 h 158"/>
              <a:gd name="T16" fmla="*/ 336550 w 265"/>
              <a:gd name="T17" fmla="*/ 82550 h 158"/>
              <a:gd name="T18" fmla="*/ 295275 w 265"/>
              <a:gd name="T19" fmla="*/ 104775 h 158"/>
              <a:gd name="T20" fmla="*/ 252413 w 265"/>
              <a:gd name="T21" fmla="*/ 125413 h 158"/>
              <a:gd name="T22" fmla="*/ 211138 w 265"/>
              <a:gd name="T23" fmla="*/ 104775 h 158"/>
              <a:gd name="T24" fmla="*/ 168275 w 265"/>
              <a:gd name="T25" fmla="*/ 82550 h 158"/>
              <a:gd name="T26" fmla="*/ 127000 w 265"/>
              <a:gd name="T27" fmla="*/ 41275 h 158"/>
              <a:gd name="T28" fmla="*/ 127000 w 265"/>
              <a:gd name="T29" fmla="*/ 0 h 158"/>
              <a:gd name="T30" fmla="*/ 127000 w 265"/>
              <a:gd name="T31" fmla="*/ 0 h 158"/>
              <a:gd name="T32" fmla="*/ 104775 w 265"/>
              <a:gd name="T33" fmla="*/ 0 h 1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65" h="158">
                <a:moveTo>
                  <a:pt x="66" y="0"/>
                </a:moveTo>
                <a:lnTo>
                  <a:pt x="0" y="13"/>
                </a:lnTo>
                <a:lnTo>
                  <a:pt x="13" y="66"/>
                </a:lnTo>
                <a:lnTo>
                  <a:pt x="53" y="105"/>
                </a:lnTo>
                <a:lnTo>
                  <a:pt x="93" y="145"/>
                </a:lnTo>
                <a:lnTo>
                  <a:pt x="159" y="158"/>
                </a:lnTo>
                <a:lnTo>
                  <a:pt x="212" y="145"/>
                </a:lnTo>
                <a:lnTo>
                  <a:pt x="265" y="119"/>
                </a:lnTo>
                <a:lnTo>
                  <a:pt x="212" y="52"/>
                </a:lnTo>
                <a:lnTo>
                  <a:pt x="186" y="66"/>
                </a:lnTo>
                <a:lnTo>
                  <a:pt x="159" y="79"/>
                </a:lnTo>
                <a:lnTo>
                  <a:pt x="133" y="66"/>
                </a:lnTo>
                <a:lnTo>
                  <a:pt x="106" y="52"/>
                </a:lnTo>
                <a:lnTo>
                  <a:pt x="80" y="26"/>
                </a:lnTo>
                <a:lnTo>
                  <a:pt x="80" y="0"/>
                </a:lnTo>
                <a:lnTo>
                  <a:pt x="66" y="0"/>
                </a:lnTo>
                <a:close/>
              </a:path>
            </a:pathLst>
          </a:cu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4473575" y="2160588"/>
            <a:ext cx="693738" cy="7143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0" name="Freeform 22"/>
          <p:cNvSpPr>
            <a:spLocks/>
          </p:cNvSpPr>
          <p:nvPr/>
        </p:nvSpPr>
        <p:spPr bwMode="auto">
          <a:xfrm>
            <a:off x="4410075" y="2097088"/>
            <a:ext cx="820738" cy="841375"/>
          </a:xfrm>
          <a:custGeom>
            <a:avLst/>
            <a:gdLst>
              <a:gd name="T0" fmla="*/ 757238 w 517"/>
              <a:gd name="T1" fmla="*/ 777875 h 530"/>
              <a:gd name="T2" fmla="*/ 757238 w 517"/>
              <a:gd name="T3" fmla="*/ 714375 h 530"/>
              <a:gd name="T4" fmla="*/ 127000 w 517"/>
              <a:gd name="T5" fmla="*/ 714375 h 530"/>
              <a:gd name="T6" fmla="*/ 127000 w 517"/>
              <a:gd name="T7" fmla="*/ 125413 h 530"/>
              <a:gd name="T8" fmla="*/ 693738 w 517"/>
              <a:gd name="T9" fmla="*/ 125413 h 530"/>
              <a:gd name="T10" fmla="*/ 693738 w 517"/>
              <a:gd name="T11" fmla="*/ 777875 h 530"/>
              <a:gd name="T12" fmla="*/ 736600 w 517"/>
              <a:gd name="T13" fmla="*/ 777875 h 530"/>
              <a:gd name="T14" fmla="*/ 757238 w 517"/>
              <a:gd name="T15" fmla="*/ 714375 h 530"/>
              <a:gd name="T16" fmla="*/ 757238 w 517"/>
              <a:gd name="T17" fmla="*/ 757238 h 530"/>
              <a:gd name="T18" fmla="*/ 820738 w 517"/>
              <a:gd name="T19" fmla="*/ 777875 h 530"/>
              <a:gd name="T20" fmla="*/ 820738 w 517"/>
              <a:gd name="T21" fmla="*/ 0 h 530"/>
              <a:gd name="T22" fmla="*/ 0 w 517"/>
              <a:gd name="T23" fmla="*/ 0 h 530"/>
              <a:gd name="T24" fmla="*/ 0 w 517"/>
              <a:gd name="T25" fmla="*/ 841375 h 530"/>
              <a:gd name="T26" fmla="*/ 820738 w 517"/>
              <a:gd name="T27" fmla="*/ 841375 h 530"/>
              <a:gd name="T28" fmla="*/ 820738 w 517"/>
              <a:gd name="T29" fmla="*/ 777875 h 530"/>
              <a:gd name="T30" fmla="*/ 757238 w 517"/>
              <a:gd name="T31" fmla="*/ 777875 h 53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17" h="530">
                <a:moveTo>
                  <a:pt x="477" y="490"/>
                </a:moveTo>
                <a:lnTo>
                  <a:pt x="477" y="450"/>
                </a:lnTo>
                <a:lnTo>
                  <a:pt x="80" y="450"/>
                </a:lnTo>
                <a:lnTo>
                  <a:pt x="80" y="79"/>
                </a:lnTo>
                <a:lnTo>
                  <a:pt x="437" y="79"/>
                </a:lnTo>
                <a:lnTo>
                  <a:pt x="437" y="490"/>
                </a:lnTo>
                <a:lnTo>
                  <a:pt x="464" y="490"/>
                </a:lnTo>
                <a:lnTo>
                  <a:pt x="477" y="450"/>
                </a:lnTo>
                <a:lnTo>
                  <a:pt x="477" y="477"/>
                </a:lnTo>
                <a:lnTo>
                  <a:pt x="517" y="490"/>
                </a:lnTo>
                <a:lnTo>
                  <a:pt x="517" y="0"/>
                </a:lnTo>
                <a:lnTo>
                  <a:pt x="0" y="0"/>
                </a:lnTo>
                <a:lnTo>
                  <a:pt x="0" y="530"/>
                </a:lnTo>
                <a:lnTo>
                  <a:pt x="517" y="530"/>
                </a:lnTo>
                <a:lnTo>
                  <a:pt x="517" y="490"/>
                </a:lnTo>
                <a:lnTo>
                  <a:pt x="477" y="490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1" name="Freeform 23"/>
          <p:cNvSpPr>
            <a:spLocks/>
          </p:cNvSpPr>
          <p:nvPr/>
        </p:nvSpPr>
        <p:spPr bwMode="auto">
          <a:xfrm>
            <a:off x="3400425" y="2770188"/>
            <a:ext cx="2860675" cy="2859087"/>
          </a:xfrm>
          <a:custGeom>
            <a:avLst/>
            <a:gdLst>
              <a:gd name="T0" fmla="*/ 2860675 w 1802"/>
              <a:gd name="T1" fmla="*/ 1430337 h 1801"/>
              <a:gd name="T2" fmla="*/ 2817813 w 1802"/>
              <a:gd name="T3" fmla="*/ 1703387 h 1801"/>
              <a:gd name="T4" fmla="*/ 2733675 w 1802"/>
              <a:gd name="T5" fmla="*/ 1976437 h 1801"/>
              <a:gd name="T6" fmla="*/ 2608263 w 1802"/>
              <a:gd name="T7" fmla="*/ 2228850 h 1801"/>
              <a:gd name="T8" fmla="*/ 2439988 w 1802"/>
              <a:gd name="T9" fmla="*/ 2438400 h 1801"/>
              <a:gd name="T10" fmla="*/ 2228850 w 1802"/>
              <a:gd name="T11" fmla="*/ 2606675 h 1801"/>
              <a:gd name="T12" fmla="*/ 1976438 w 1802"/>
              <a:gd name="T13" fmla="*/ 2733675 h 1801"/>
              <a:gd name="T14" fmla="*/ 1703388 w 1802"/>
              <a:gd name="T15" fmla="*/ 2817812 h 1801"/>
              <a:gd name="T16" fmla="*/ 1430338 w 1802"/>
              <a:gd name="T17" fmla="*/ 2859087 h 1801"/>
              <a:gd name="T18" fmla="*/ 1136650 w 1802"/>
              <a:gd name="T19" fmla="*/ 2817812 h 1801"/>
              <a:gd name="T20" fmla="*/ 862013 w 1802"/>
              <a:gd name="T21" fmla="*/ 2733675 h 1801"/>
              <a:gd name="T22" fmla="*/ 631825 w 1802"/>
              <a:gd name="T23" fmla="*/ 2606675 h 1801"/>
              <a:gd name="T24" fmla="*/ 420688 w 1802"/>
              <a:gd name="T25" fmla="*/ 2438400 h 1801"/>
              <a:gd name="T26" fmla="*/ 231775 w 1802"/>
              <a:gd name="T27" fmla="*/ 2228850 h 1801"/>
              <a:gd name="T28" fmla="*/ 106363 w 1802"/>
              <a:gd name="T29" fmla="*/ 1976437 h 1801"/>
              <a:gd name="T30" fmla="*/ 22225 w 1802"/>
              <a:gd name="T31" fmla="*/ 1703387 h 1801"/>
              <a:gd name="T32" fmla="*/ 0 w 1802"/>
              <a:gd name="T33" fmla="*/ 1430337 h 1801"/>
              <a:gd name="T34" fmla="*/ 22225 w 1802"/>
              <a:gd name="T35" fmla="*/ 1135062 h 1801"/>
              <a:gd name="T36" fmla="*/ 106363 w 1802"/>
              <a:gd name="T37" fmla="*/ 862012 h 1801"/>
              <a:gd name="T38" fmla="*/ 231775 w 1802"/>
              <a:gd name="T39" fmla="*/ 630237 h 1801"/>
              <a:gd name="T40" fmla="*/ 420688 w 1802"/>
              <a:gd name="T41" fmla="*/ 420687 h 1801"/>
              <a:gd name="T42" fmla="*/ 631825 w 1802"/>
              <a:gd name="T43" fmla="*/ 231775 h 1801"/>
              <a:gd name="T44" fmla="*/ 862013 w 1802"/>
              <a:gd name="T45" fmla="*/ 104775 h 1801"/>
              <a:gd name="T46" fmla="*/ 1136650 w 1802"/>
              <a:gd name="T47" fmla="*/ 20637 h 1801"/>
              <a:gd name="T48" fmla="*/ 1430338 w 1802"/>
              <a:gd name="T49" fmla="*/ 0 h 1801"/>
              <a:gd name="T50" fmla="*/ 1703388 w 1802"/>
              <a:gd name="T51" fmla="*/ 20637 h 1801"/>
              <a:gd name="T52" fmla="*/ 1976438 w 1802"/>
              <a:gd name="T53" fmla="*/ 104775 h 1801"/>
              <a:gd name="T54" fmla="*/ 2228850 w 1802"/>
              <a:gd name="T55" fmla="*/ 231775 h 1801"/>
              <a:gd name="T56" fmla="*/ 2439988 w 1802"/>
              <a:gd name="T57" fmla="*/ 420687 h 1801"/>
              <a:gd name="T58" fmla="*/ 2608263 w 1802"/>
              <a:gd name="T59" fmla="*/ 630237 h 1801"/>
              <a:gd name="T60" fmla="*/ 2733675 w 1802"/>
              <a:gd name="T61" fmla="*/ 862012 h 1801"/>
              <a:gd name="T62" fmla="*/ 2817813 w 1802"/>
              <a:gd name="T63" fmla="*/ 1135062 h 1801"/>
              <a:gd name="T64" fmla="*/ 2838450 w 1802"/>
              <a:gd name="T65" fmla="*/ 1430337 h 1801"/>
              <a:gd name="T66" fmla="*/ 2860675 w 1802"/>
              <a:gd name="T67" fmla="*/ 1430337 h 1801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802" h="1801">
                <a:moveTo>
                  <a:pt x="1802" y="901"/>
                </a:moveTo>
                <a:lnTo>
                  <a:pt x="1775" y="1073"/>
                </a:lnTo>
                <a:lnTo>
                  <a:pt x="1722" y="1245"/>
                </a:lnTo>
                <a:lnTo>
                  <a:pt x="1643" y="1404"/>
                </a:lnTo>
                <a:lnTo>
                  <a:pt x="1537" y="1536"/>
                </a:lnTo>
                <a:lnTo>
                  <a:pt x="1404" y="1642"/>
                </a:lnTo>
                <a:lnTo>
                  <a:pt x="1245" y="1722"/>
                </a:lnTo>
                <a:lnTo>
                  <a:pt x="1073" y="1775"/>
                </a:lnTo>
                <a:lnTo>
                  <a:pt x="901" y="1801"/>
                </a:lnTo>
                <a:lnTo>
                  <a:pt x="716" y="1775"/>
                </a:lnTo>
                <a:lnTo>
                  <a:pt x="543" y="1722"/>
                </a:lnTo>
                <a:lnTo>
                  <a:pt x="398" y="1642"/>
                </a:lnTo>
                <a:lnTo>
                  <a:pt x="265" y="1536"/>
                </a:lnTo>
                <a:lnTo>
                  <a:pt x="146" y="1404"/>
                </a:lnTo>
                <a:lnTo>
                  <a:pt x="67" y="1245"/>
                </a:lnTo>
                <a:lnTo>
                  <a:pt x="14" y="1073"/>
                </a:lnTo>
                <a:lnTo>
                  <a:pt x="0" y="901"/>
                </a:lnTo>
                <a:lnTo>
                  <a:pt x="14" y="715"/>
                </a:lnTo>
                <a:lnTo>
                  <a:pt x="67" y="543"/>
                </a:lnTo>
                <a:lnTo>
                  <a:pt x="146" y="397"/>
                </a:lnTo>
                <a:lnTo>
                  <a:pt x="265" y="265"/>
                </a:lnTo>
                <a:lnTo>
                  <a:pt x="398" y="146"/>
                </a:lnTo>
                <a:lnTo>
                  <a:pt x="543" y="66"/>
                </a:lnTo>
                <a:lnTo>
                  <a:pt x="716" y="13"/>
                </a:lnTo>
                <a:lnTo>
                  <a:pt x="901" y="0"/>
                </a:lnTo>
                <a:lnTo>
                  <a:pt x="1073" y="13"/>
                </a:lnTo>
                <a:lnTo>
                  <a:pt x="1245" y="66"/>
                </a:lnTo>
                <a:lnTo>
                  <a:pt x="1404" y="146"/>
                </a:lnTo>
                <a:lnTo>
                  <a:pt x="1537" y="265"/>
                </a:lnTo>
                <a:lnTo>
                  <a:pt x="1643" y="397"/>
                </a:lnTo>
                <a:lnTo>
                  <a:pt x="1722" y="543"/>
                </a:lnTo>
                <a:lnTo>
                  <a:pt x="1775" y="715"/>
                </a:lnTo>
                <a:lnTo>
                  <a:pt x="1788" y="901"/>
                </a:lnTo>
                <a:lnTo>
                  <a:pt x="1802" y="901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2" name="Freeform 24"/>
          <p:cNvSpPr>
            <a:spLocks/>
          </p:cNvSpPr>
          <p:nvPr/>
        </p:nvSpPr>
        <p:spPr bwMode="auto">
          <a:xfrm>
            <a:off x="3338513" y="2706688"/>
            <a:ext cx="2984500" cy="2986087"/>
          </a:xfrm>
          <a:custGeom>
            <a:avLst/>
            <a:gdLst>
              <a:gd name="T0" fmla="*/ 2859088 w 1880"/>
              <a:gd name="T1" fmla="*/ 1493837 h 1881"/>
              <a:gd name="T2" fmla="*/ 2754313 w 1880"/>
              <a:gd name="T3" fmla="*/ 2019300 h 1881"/>
              <a:gd name="T4" fmla="*/ 2459038 w 1880"/>
              <a:gd name="T5" fmla="*/ 2460625 h 1881"/>
              <a:gd name="T6" fmla="*/ 2017713 w 1880"/>
              <a:gd name="T7" fmla="*/ 2754312 h 1881"/>
              <a:gd name="T8" fmla="*/ 1492250 w 1880"/>
              <a:gd name="T9" fmla="*/ 2860675 h 1881"/>
              <a:gd name="T10" fmla="*/ 946150 w 1880"/>
              <a:gd name="T11" fmla="*/ 2754312 h 1881"/>
              <a:gd name="T12" fmla="*/ 525463 w 1880"/>
              <a:gd name="T13" fmla="*/ 2460625 h 1881"/>
              <a:gd name="T14" fmla="*/ 230188 w 1880"/>
              <a:gd name="T15" fmla="*/ 2019300 h 1881"/>
              <a:gd name="T16" fmla="*/ 125413 w 1880"/>
              <a:gd name="T17" fmla="*/ 1493837 h 1881"/>
              <a:gd name="T18" fmla="*/ 230188 w 1880"/>
              <a:gd name="T19" fmla="*/ 946150 h 1881"/>
              <a:gd name="T20" fmla="*/ 525463 w 1880"/>
              <a:gd name="T21" fmla="*/ 525462 h 1881"/>
              <a:gd name="T22" fmla="*/ 946150 w 1880"/>
              <a:gd name="T23" fmla="*/ 231775 h 1881"/>
              <a:gd name="T24" fmla="*/ 1492250 w 1880"/>
              <a:gd name="T25" fmla="*/ 127000 h 1881"/>
              <a:gd name="T26" fmla="*/ 2017713 w 1880"/>
              <a:gd name="T27" fmla="*/ 231775 h 1881"/>
              <a:gd name="T28" fmla="*/ 2459038 w 1880"/>
              <a:gd name="T29" fmla="*/ 525462 h 1881"/>
              <a:gd name="T30" fmla="*/ 2754313 w 1880"/>
              <a:gd name="T31" fmla="*/ 946150 h 1881"/>
              <a:gd name="T32" fmla="*/ 2859088 w 1880"/>
              <a:gd name="T33" fmla="*/ 1493837 h 1881"/>
              <a:gd name="T34" fmla="*/ 2984500 w 1880"/>
              <a:gd name="T35" fmla="*/ 1493837 h 1881"/>
              <a:gd name="T36" fmla="*/ 2859088 w 1880"/>
              <a:gd name="T37" fmla="*/ 904875 h 1881"/>
              <a:gd name="T38" fmla="*/ 2543175 w 1880"/>
              <a:gd name="T39" fmla="*/ 441325 h 1881"/>
              <a:gd name="T40" fmla="*/ 2060575 w 1880"/>
              <a:gd name="T41" fmla="*/ 104775 h 1881"/>
              <a:gd name="T42" fmla="*/ 1492250 w 1880"/>
              <a:gd name="T43" fmla="*/ 0 h 1881"/>
              <a:gd name="T44" fmla="*/ 903288 w 1880"/>
              <a:gd name="T45" fmla="*/ 104775 h 1881"/>
              <a:gd name="T46" fmla="*/ 441325 w 1880"/>
              <a:gd name="T47" fmla="*/ 441325 h 1881"/>
              <a:gd name="T48" fmla="*/ 104775 w 1880"/>
              <a:gd name="T49" fmla="*/ 904875 h 1881"/>
              <a:gd name="T50" fmla="*/ 0 w 1880"/>
              <a:gd name="T51" fmla="*/ 1493837 h 1881"/>
              <a:gd name="T52" fmla="*/ 104775 w 1880"/>
              <a:gd name="T53" fmla="*/ 2060575 h 1881"/>
              <a:gd name="T54" fmla="*/ 441325 w 1880"/>
              <a:gd name="T55" fmla="*/ 2544762 h 1881"/>
              <a:gd name="T56" fmla="*/ 903288 w 1880"/>
              <a:gd name="T57" fmla="*/ 2860675 h 1881"/>
              <a:gd name="T58" fmla="*/ 1492250 w 1880"/>
              <a:gd name="T59" fmla="*/ 2986087 h 1881"/>
              <a:gd name="T60" fmla="*/ 2060575 w 1880"/>
              <a:gd name="T61" fmla="*/ 2860675 h 1881"/>
              <a:gd name="T62" fmla="*/ 2543175 w 1880"/>
              <a:gd name="T63" fmla="*/ 2544762 h 1881"/>
              <a:gd name="T64" fmla="*/ 2859088 w 1880"/>
              <a:gd name="T65" fmla="*/ 2060575 h 1881"/>
              <a:gd name="T66" fmla="*/ 2984500 w 1880"/>
              <a:gd name="T67" fmla="*/ 1493837 h 1881"/>
              <a:gd name="T68" fmla="*/ 2922588 w 1880"/>
              <a:gd name="T69" fmla="*/ 1493837 h 188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880" h="1881">
                <a:moveTo>
                  <a:pt x="1841" y="941"/>
                </a:moveTo>
                <a:lnTo>
                  <a:pt x="1801" y="941"/>
                </a:lnTo>
                <a:lnTo>
                  <a:pt x="1775" y="1113"/>
                </a:lnTo>
                <a:lnTo>
                  <a:pt x="1735" y="1272"/>
                </a:lnTo>
                <a:lnTo>
                  <a:pt x="1655" y="1417"/>
                </a:lnTo>
                <a:lnTo>
                  <a:pt x="1549" y="1550"/>
                </a:lnTo>
                <a:lnTo>
                  <a:pt x="1417" y="1656"/>
                </a:lnTo>
                <a:lnTo>
                  <a:pt x="1271" y="1735"/>
                </a:lnTo>
                <a:lnTo>
                  <a:pt x="1112" y="1775"/>
                </a:lnTo>
                <a:lnTo>
                  <a:pt x="940" y="1802"/>
                </a:lnTo>
                <a:lnTo>
                  <a:pt x="768" y="1775"/>
                </a:lnTo>
                <a:lnTo>
                  <a:pt x="596" y="1735"/>
                </a:lnTo>
                <a:lnTo>
                  <a:pt x="450" y="1656"/>
                </a:lnTo>
                <a:lnTo>
                  <a:pt x="331" y="1550"/>
                </a:lnTo>
                <a:lnTo>
                  <a:pt x="225" y="1417"/>
                </a:lnTo>
                <a:lnTo>
                  <a:pt x="145" y="1272"/>
                </a:lnTo>
                <a:lnTo>
                  <a:pt x="92" y="1113"/>
                </a:lnTo>
                <a:lnTo>
                  <a:pt x="79" y="941"/>
                </a:lnTo>
                <a:lnTo>
                  <a:pt x="92" y="768"/>
                </a:lnTo>
                <a:lnTo>
                  <a:pt x="145" y="596"/>
                </a:lnTo>
                <a:lnTo>
                  <a:pt x="225" y="450"/>
                </a:lnTo>
                <a:lnTo>
                  <a:pt x="331" y="331"/>
                </a:lnTo>
                <a:lnTo>
                  <a:pt x="450" y="225"/>
                </a:lnTo>
                <a:lnTo>
                  <a:pt x="596" y="146"/>
                </a:lnTo>
                <a:lnTo>
                  <a:pt x="768" y="93"/>
                </a:lnTo>
                <a:lnTo>
                  <a:pt x="940" y="80"/>
                </a:lnTo>
                <a:lnTo>
                  <a:pt x="1112" y="93"/>
                </a:lnTo>
                <a:lnTo>
                  <a:pt x="1271" y="146"/>
                </a:lnTo>
                <a:lnTo>
                  <a:pt x="1417" y="225"/>
                </a:lnTo>
                <a:lnTo>
                  <a:pt x="1549" y="331"/>
                </a:lnTo>
                <a:lnTo>
                  <a:pt x="1655" y="450"/>
                </a:lnTo>
                <a:lnTo>
                  <a:pt x="1735" y="596"/>
                </a:lnTo>
                <a:lnTo>
                  <a:pt x="1775" y="768"/>
                </a:lnTo>
                <a:lnTo>
                  <a:pt x="1801" y="941"/>
                </a:lnTo>
                <a:lnTo>
                  <a:pt x="1827" y="941"/>
                </a:lnTo>
                <a:lnTo>
                  <a:pt x="1880" y="941"/>
                </a:lnTo>
                <a:lnTo>
                  <a:pt x="1854" y="742"/>
                </a:lnTo>
                <a:lnTo>
                  <a:pt x="1801" y="570"/>
                </a:lnTo>
                <a:lnTo>
                  <a:pt x="1722" y="411"/>
                </a:lnTo>
                <a:lnTo>
                  <a:pt x="1602" y="278"/>
                </a:lnTo>
                <a:lnTo>
                  <a:pt x="1457" y="159"/>
                </a:lnTo>
                <a:lnTo>
                  <a:pt x="1298" y="66"/>
                </a:lnTo>
                <a:lnTo>
                  <a:pt x="1125" y="13"/>
                </a:lnTo>
                <a:lnTo>
                  <a:pt x="940" y="0"/>
                </a:lnTo>
                <a:lnTo>
                  <a:pt x="741" y="13"/>
                </a:lnTo>
                <a:lnTo>
                  <a:pt x="569" y="66"/>
                </a:lnTo>
                <a:lnTo>
                  <a:pt x="410" y="159"/>
                </a:lnTo>
                <a:lnTo>
                  <a:pt x="278" y="278"/>
                </a:lnTo>
                <a:lnTo>
                  <a:pt x="159" y="411"/>
                </a:lnTo>
                <a:lnTo>
                  <a:pt x="66" y="570"/>
                </a:lnTo>
                <a:lnTo>
                  <a:pt x="13" y="742"/>
                </a:lnTo>
                <a:lnTo>
                  <a:pt x="0" y="941"/>
                </a:lnTo>
                <a:lnTo>
                  <a:pt x="13" y="1126"/>
                </a:lnTo>
                <a:lnTo>
                  <a:pt x="66" y="1298"/>
                </a:lnTo>
                <a:lnTo>
                  <a:pt x="159" y="1457"/>
                </a:lnTo>
                <a:lnTo>
                  <a:pt x="278" y="1603"/>
                </a:lnTo>
                <a:lnTo>
                  <a:pt x="410" y="1722"/>
                </a:lnTo>
                <a:lnTo>
                  <a:pt x="569" y="1802"/>
                </a:lnTo>
                <a:lnTo>
                  <a:pt x="741" y="1855"/>
                </a:lnTo>
                <a:lnTo>
                  <a:pt x="940" y="1881"/>
                </a:lnTo>
                <a:lnTo>
                  <a:pt x="1125" y="1855"/>
                </a:lnTo>
                <a:lnTo>
                  <a:pt x="1298" y="1802"/>
                </a:lnTo>
                <a:lnTo>
                  <a:pt x="1457" y="1722"/>
                </a:lnTo>
                <a:lnTo>
                  <a:pt x="1602" y="1603"/>
                </a:lnTo>
                <a:lnTo>
                  <a:pt x="1722" y="1457"/>
                </a:lnTo>
                <a:lnTo>
                  <a:pt x="1801" y="1298"/>
                </a:lnTo>
                <a:lnTo>
                  <a:pt x="1854" y="1126"/>
                </a:lnTo>
                <a:lnTo>
                  <a:pt x="1880" y="941"/>
                </a:lnTo>
                <a:lnTo>
                  <a:pt x="1854" y="941"/>
                </a:lnTo>
                <a:lnTo>
                  <a:pt x="1841" y="941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3" name="Freeform 25"/>
          <p:cNvSpPr>
            <a:spLocks/>
          </p:cNvSpPr>
          <p:nvPr/>
        </p:nvSpPr>
        <p:spPr bwMode="auto">
          <a:xfrm>
            <a:off x="3779838" y="3295650"/>
            <a:ext cx="757237" cy="882650"/>
          </a:xfrm>
          <a:custGeom>
            <a:avLst/>
            <a:gdLst>
              <a:gd name="T0" fmla="*/ 757237 w 477"/>
              <a:gd name="T1" fmla="*/ 441325 h 556"/>
              <a:gd name="T2" fmla="*/ 735012 w 477"/>
              <a:gd name="T3" fmla="*/ 609600 h 556"/>
              <a:gd name="T4" fmla="*/ 650875 w 477"/>
              <a:gd name="T5" fmla="*/ 757238 h 556"/>
              <a:gd name="T6" fmla="*/ 525462 w 477"/>
              <a:gd name="T7" fmla="*/ 841375 h 556"/>
              <a:gd name="T8" fmla="*/ 461962 w 477"/>
              <a:gd name="T9" fmla="*/ 862013 h 556"/>
              <a:gd name="T10" fmla="*/ 377825 w 477"/>
              <a:gd name="T11" fmla="*/ 882650 h 556"/>
              <a:gd name="T12" fmla="*/ 293687 w 477"/>
              <a:gd name="T13" fmla="*/ 862013 h 556"/>
              <a:gd name="T14" fmla="*/ 230187 w 477"/>
              <a:gd name="T15" fmla="*/ 841375 h 556"/>
              <a:gd name="T16" fmla="*/ 104775 w 477"/>
              <a:gd name="T17" fmla="*/ 757238 h 556"/>
              <a:gd name="T18" fmla="*/ 20637 w 477"/>
              <a:gd name="T19" fmla="*/ 609600 h 556"/>
              <a:gd name="T20" fmla="*/ 0 w 477"/>
              <a:gd name="T21" fmla="*/ 441325 h 556"/>
              <a:gd name="T22" fmla="*/ 20637 w 477"/>
              <a:gd name="T23" fmla="*/ 273050 h 556"/>
              <a:gd name="T24" fmla="*/ 104775 w 477"/>
              <a:gd name="T25" fmla="*/ 125413 h 556"/>
              <a:gd name="T26" fmla="*/ 230187 w 477"/>
              <a:gd name="T27" fmla="*/ 20638 h 556"/>
              <a:gd name="T28" fmla="*/ 293687 w 477"/>
              <a:gd name="T29" fmla="*/ 0 h 556"/>
              <a:gd name="T30" fmla="*/ 377825 w 477"/>
              <a:gd name="T31" fmla="*/ 0 h 556"/>
              <a:gd name="T32" fmla="*/ 461962 w 477"/>
              <a:gd name="T33" fmla="*/ 0 h 556"/>
              <a:gd name="T34" fmla="*/ 525462 w 477"/>
              <a:gd name="T35" fmla="*/ 20638 h 556"/>
              <a:gd name="T36" fmla="*/ 650875 w 477"/>
              <a:gd name="T37" fmla="*/ 125413 h 556"/>
              <a:gd name="T38" fmla="*/ 735012 w 477"/>
              <a:gd name="T39" fmla="*/ 273050 h 556"/>
              <a:gd name="T40" fmla="*/ 735012 w 477"/>
              <a:gd name="T41" fmla="*/ 441325 h 556"/>
              <a:gd name="T42" fmla="*/ 757237 w 477"/>
              <a:gd name="T43" fmla="*/ 441325 h 55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77" h="556">
                <a:moveTo>
                  <a:pt x="477" y="278"/>
                </a:moveTo>
                <a:lnTo>
                  <a:pt x="463" y="384"/>
                </a:lnTo>
                <a:lnTo>
                  <a:pt x="410" y="477"/>
                </a:lnTo>
                <a:lnTo>
                  <a:pt x="331" y="530"/>
                </a:lnTo>
                <a:lnTo>
                  <a:pt x="291" y="543"/>
                </a:lnTo>
                <a:lnTo>
                  <a:pt x="238" y="556"/>
                </a:lnTo>
                <a:lnTo>
                  <a:pt x="185" y="543"/>
                </a:lnTo>
                <a:lnTo>
                  <a:pt x="145" y="530"/>
                </a:lnTo>
                <a:lnTo>
                  <a:pt x="66" y="477"/>
                </a:lnTo>
                <a:lnTo>
                  <a:pt x="13" y="384"/>
                </a:lnTo>
                <a:lnTo>
                  <a:pt x="0" y="278"/>
                </a:lnTo>
                <a:lnTo>
                  <a:pt x="13" y="172"/>
                </a:lnTo>
                <a:lnTo>
                  <a:pt x="66" y="79"/>
                </a:lnTo>
                <a:lnTo>
                  <a:pt x="145" y="13"/>
                </a:lnTo>
                <a:lnTo>
                  <a:pt x="185" y="0"/>
                </a:lnTo>
                <a:lnTo>
                  <a:pt x="238" y="0"/>
                </a:lnTo>
                <a:lnTo>
                  <a:pt x="291" y="0"/>
                </a:lnTo>
                <a:lnTo>
                  <a:pt x="331" y="13"/>
                </a:lnTo>
                <a:lnTo>
                  <a:pt x="410" y="79"/>
                </a:lnTo>
                <a:lnTo>
                  <a:pt x="463" y="172"/>
                </a:lnTo>
                <a:lnTo>
                  <a:pt x="463" y="278"/>
                </a:lnTo>
                <a:lnTo>
                  <a:pt x="477" y="278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4" name="Freeform 26"/>
          <p:cNvSpPr>
            <a:spLocks/>
          </p:cNvSpPr>
          <p:nvPr/>
        </p:nvSpPr>
        <p:spPr bwMode="auto">
          <a:xfrm>
            <a:off x="4178300" y="3190875"/>
            <a:ext cx="315913" cy="188913"/>
          </a:xfrm>
          <a:custGeom>
            <a:avLst/>
            <a:gdLst>
              <a:gd name="T0" fmla="*/ 127000 w 199"/>
              <a:gd name="T1" fmla="*/ 0 h 119"/>
              <a:gd name="T2" fmla="*/ 84138 w 199"/>
              <a:gd name="T3" fmla="*/ 0 h 119"/>
              <a:gd name="T4" fmla="*/ 42863 w 199"/>
              <a:gd name="T5" fmla="*/ 20638 h 119"/>
              <a:gd name="T6" fmla="*/ 0 w 199"/>
              <a:gd name="T7" fmla="*/ 104775 h 119"/>
              <a:gd name="T8" fmla="*/ 106363 w 199"/>
              <a:gd name="T9" fmla="*/ 125413 h 119"/>
              <a:gd name="T10" fmla="*/ 211138 w 199"/>
              <a:gd name="T11" fmla="*/ 188913 h 119"/>
              <a:gd name="T12" fmla="*/ 231775 w 199"/>
              <a:gd name="T13" fmla="*/ 146050 h 119"/>
              <a:gd name="T14" fmla="*/ 252413 w 199"/>
              <a:gd name="T15" fmla="*/ 104775 h 119"/>
              <a:gd name="T16" fmla="*/ 315913 w 199"/>
              <a:gd name="T17" fmla="*/ 104775 h 119"/>
              <a:gd name="T18" fmla="*/ 252413 w 199"/>
              <a:gd name="T19" fmla="*/ 104775 h 119"/>
              <a:gd name="T20" fmla="*/ 231775 w 199"/>
              <a:gd name="T21" fmla="*/ 61913 h 119"/>
              <a:gd name="T22" fmla="*/ 211138 w 199"/>
              <a:gd name="T23" fmla="*/ 20638 h 119"/>
              <a:gd name="T24" fmla="*/ 168275 w 199"/>
              <a:gd name="T25" fmla="*/ 0 h 119"/>
              <a:gd name="T26" fmla="*/ 147638 w 199"/>
              <a:gd name="T27" fmla="*/ 0 h 119"/>
              <a:gd name="T28" fmla="*/ 127000 w 199"/>
              <a:gd name="T29" fmla="*/ 0 h 11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99" h="119">
                <a:moveTo>
                  <a:pt x="80" y="0"/>
                </a:moveTo>
                <a:lnTo>
                  <a:pt x="53" y="0"/>
                </a:lnTo>
                <a:lnTo>
                  <a:pt x="27" y="13"/>
                </a:lnTo>
                <a:lnTo>
                  <a:pt x="0" y="66"/>
                </a:lnTo>
                <a:lnTo>
                  <a:pt x="67" y="79"/>
                </a:lnTo>
                <a:lnTo>
                  <a:pt x="133" y="119"/>
                </a:lnTo>
                <a:lnTo>
                  <a:pt x="146" y="92"/>
                </a:lnTo>
                <a:lnTo>
                  <a:pt x="159" y="66"/>
                </a:lnTo>
                <a:lnTo>
                  <a:pt x="199" y="66"/>
                </a:lnTo>
                <a:lnTo>
                  <a:pt x="159" y="66"/>
                </a:lnTo>
                <a:lnTo>
                  <a:pt x="146" y="39"/>
                </a:lnTo>
                <a:lnTo>
                  <a:pt x="133" y="13"/>
                </a:lnTo>
                <a:lnTo>
                  <a:pt x="106" y="0"/>
                </a:lnTo>
                <a:lnTo>
                  <a:pt x="93" y="0"/>
                </a:lnTo>
                <a:lnTo>
                  <a:pt x="80" y="0"/>
                </a:lnTo>
                <a:close/>
              </a:path>
            </a:pathLst>
          </a:custGeom>
          <a:solidFill>
            <a:srgbClr val="E8A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5" name="Freeform 27"/>
          <p:cNvSpPr>
            <a:spLocks/>
          </p:cNvSpPr>
          <p:nvPr/>
        </p:nvSpPr>
        <p:spPr bwMode="auto">
          <a:xfrm>
            <a:off x="4178300" y="3295650"/>
            <a:ext cx="211138" cy="125413"/>
          </a:xfrm>
          <a:custGeom>
            <a:avLst/>
            <a:gdLst>
              <a:gd name="T0" fmla="*/ 0 w 133"/>
              <a:gd name="T1" fmla="*/ 0 h 79"/>
              <a:gd name="T2" fmla="*/ 0 w 133"/>
              <a:gd name="T3" fmla="*/ 41275 h 79"/>
              <a:gd name="T4" fmla="*/ 42863 w 133"/>
              <a:gd name="T5" fmla="*/ 84138 h 79"/>
              <a:gd name="T6" fmla="*/ 84138 w 133"/>
              <a:gd name="T7" fmla="*/ 104775 h 79"/>
              <a:gd name="T8" fmla="*/ 127000 w 133"/>
              <a:gd name="T9" fmla="*/ 125413 h 79"/>
              <a:gd name="T10" fmla="*/ 168275 w 133"/>
              <a:gd name="T11" fmla="*/ 104775 h 79"/>
              <a:gd name="T12" fmla="*/ 211138 w 133"/>
              <a:gd name="T13" fmla="*/ 84138 h 79"/>
              <a:gd name="T14" fmla="*/ 106363 w 133"/>
              <a:gd name="T15" fmla="*/ 20638 h 79"/>
              <a:gd name="T16" fmla="*/ 22225 w 133"/>
              <a:gd name="T17" fmla="*/ 0 h 79"/>
              <a:gd name="T18" fmla="*/ 0 w 133"/>
              <a:gd name="T19" fmla="*/ 0 h 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33" h="79">
                <a:moveTo>
                  <a:pt x="0" y="0"/>
                </a:moveTo>
                <a:lnTo>
                  <a:pt x="0" y="26"/>
                </a:lnTo>
                <a:lnTo>
                  <a:pt x="27" y="53"/>
                </a:lnTo>
                <a:lnTo>
                  <a:pt x="53" y="66"/>
                </a:lnTo>
                <a:lnTo>
                  <a:pt x="80" y="79"/>
                </a:lnTo>
                <a:lnTo>
                  <a:pt x="106" y="66"/>
                </a:lnTo>
                <a:lnTo>
                  <a:pt x="133" y="53"/>
                </a:lnTo>
                <a:lnTo>
                  <a:pt x="67" y="13"/>
                </a:lnTo>
                <a:lnTo>
                  <a:pt x="1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6" name="Freeform 28"/>
          <p:cNvSpPr>
            <a:spLocks/>
          </p:cNvSpPr>
          <p:nvPr/>
        </p:nvSpPr>
        <p:spPr bwMode="auto">
          <a:xfrm>
            <a:off x="4052888" y="3063875"/>
            <a:ext cx="504825" cy="420688"/>
          </a:xfrm>
          <a:custGeom>
            <a:avLst/>
            <a:gdLst>
              <a:gd name="T0" fmla="*/ 504825 w 318"/>
              <a:gd name="T1" fmla="*/ 231775 h 265"/>
              <a:gd name="T2" fmla="*/ 441325 w 318"/>
              <a:gd name="T3" fmla="*/ 231775 h 265"/>
              <a:gd name="T4" fmla="*/ 377825 w 318"/>
              <a:gd name="T5" fmla="*/ 231775 h 265"/>
              <a:gd name="T6" fmla="*/ 357188 w 318"/>
              <a:gd name="T7" fmla="*/ 273050 h 265"/>
              <a:gd name="T8" fmla="*/ 336550 w 318"/>
              <a:gd name="T9" fmla="*/ 315913 h 265"/>
              <a:gd name="T10" fmla="*/ 420688 w 318"/>
              <a:gd name="T11" fmla="*/ 420688 h 265"/>
              <a:gd name="T12" fmla="*/ 420688 w 318"/>
              <a:gd name="T13" fmla="*/ 400050 h 265"/>
              <a:gd name="T14" fmla="*/ 484188 w 318"/>
              <a:gd name="T15" fmla="*/ 336550 h 265"/>
              <a:gd name="T16" fmla="*/ 484188 w 318"/>
              <a:gd name="T17" fmla="*/ 231775 h 265"/>
              <a:gd name="T18" fmla="*/ 504825 w 318"/>
              <a:gd name="T19" fmla="*/ 231775 h 265"/>
              <a:gd name="T20" fmla="*/ 252413 w 318"/>
              <a:gd name="T21" fmla="*/ 0 h 265"/>
              <a:gd name="T22" fmla="*/ 147638 w 318"/>
              <a:gd name="T23" fmla="*/ 22225 h 265"/>
              <a:gd name="T24" fmla="*/ 84138 w 318"/>
              <a:gd name="T25" fmla="*/ 63500 h 265"/>
              <a:gd name="T26" fmla="*/ 20638 w 318"/>
              <a:gd name="T27" fmla="*/ 147638 h 265"/>
              <a:gd name="T28" fmla="*/ 0 w 318"/>
              <a:gd name="T29" fmla="*/ 231775 h 265"/>
              <a:gd name="T30" fmla="*/ 0 w 318"/>
              <a:gd name="T31" fmla="*/ 252413 h 265"/>
              <a:gd name="T32" fmla="*/ 104775 w 318"/>
              <a:gd name="T33" fmla="*/ 231775 h 265"/>
              <a:gd name="T34" fmla="*/ 125413 w 318"/>
              <a:gd name="T35" fmla="*/ 231775 h 265"/>
              <a:gd name="T36" fmla="*/ 168275 w 318"/>
              <a:gd name="T37" fmla="*/ 147638 h 265"/>
              <a:gd name="T38" fmla="*/ 209550 w 318"/>
              <a:gd name="T39" fmla="*/ 127000 h 265"/>
              <a:gd name="T40" fmla="*/ 252413 w 318"/>
              <a:gd name="T41" fmla="*/ 127000 h 265"/>
              <a:gd name="T42" fmla="*/ 293688 w 318"/>
              <a:gd name="T43" fmla="*/ 127000 h 265"/>
              <a:gd name="T44" fmla="*/ 336550 w 318"/>
              <a:gd name="T45" fmla="*/ 147638 h 265"/>
              <a:gd name="T46" fmla="*/ 357188 w 318"/>
              <a:gd name="T47" fmla="*/ 188913 h 265"/>
              <a:gd name="T48" fmla="*/ 377825 w 318"/>
              <a:gd name="T49" fmla="*/ 231775 h 265"/>
              <a:gd name="T50" fmla="*/ 441325 w 318"/>
              <a:gd name="T51" fmla="*/ 231775 h 265"/>
              <a:gd name="T52" fmla="*/ 484188 w 318"/>
              <a:gd name="T53" fmla="*/ 231775 h 265"/>
              <a:gd name="T54" fmla="*/ 484188 w 318"/>
              <a:gd name="T55" fmla="*/ 147638 h 265"/>
              <a:gd name="T56" fmla="*/ 420688 w 318"/>
              <a:gd name="T57" fmla="*/ 63500 h 265"/>
              <a:gd name="T58" fmla="*/ 336550 w 318"/>
              <a:gd name="T59" fmla="*/ 22225 h 265"/>
              <a:gd name="T60" fmla="*/ 252413 w 318"/>
              <a:gd name="T61" fmla="*/ 0 h 265"/>
              <a:gd name="T62" fmla="*/ 504825 w 318"/>
              <a:gd name="T63" fmla="*/ 231775 h 26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18" h="265">
                <a:moveTo>
                  <a:pt x="318" y="146"/>
                </a:moveTo>
                <a:lnTo>
                  <a:pt x="278" y="146"/>
                </a:lnTo>
                <a:lnTo>
                  <a:pt x="238" y="146"/>
                </a:lnTo>
                <a:lnTo>
                  <a:pt x="225" y="172"/>
                </a:lnTo>
                <a:lnTo>
                  <a:pt x="212" y="199"/>
                </a:lnTo>
                <a:lnTo>
                  <a:pt x="265" y="265"/>
                </a:lnTo>
                <a:lnTo>
                  <a:pt x="265" y="252"/>
                </a:lnTo>
                <a:lnTo>
                  <a:pt x="305" y="212"/>
                </a:lnTo>
                <a:lnTo>
                  <a:pt x="305" y="146"/>
                </a:lnTo>
                <a:lnTo>
                  <a:pt x="318" y="146"/>
                </a:lnTo>
                <a:lnTo>
                  <a:pt x="159" y="0"/>
                </a:lnTo>
                <a:lnTo>
                  <a:pt x="93" y="14"/>
                </a:lnTo>
                <a:lnTo>
                  <a:pt x="53" y="40"/>
                </a:lnTo>
                <a:lnTo>
                  <a:pt x="13" y="93"/>
                </a:lnTo>
                <a:lnTo>
                  <a:pt x="0" y="146"/>
                </a:lnTo>
                <a:lnTo>
                  <a:pt x="0" y="159"/>
                </a:lnTo>
                <a:lnTo>
                  <a:pt x="66" y="146"/>
                </a:lnTo>
                <a:lnTo>
                  <a:pt x="79" y="146"/>
                </a:lnTo>
                <a:lnTo>
                  <a:pt x="106" y="93"/>
                </a:lnTo>
                <a:lnTo>
                  <a:pt x="132" y="80"/>
                </a:lnTo>
                <a:lnTo>
                  <a:pt x="159" y="80"/>
                </a:lnTo>
                <a:lnTo>
                  <a:pt x="185" y="80"/>
                </a:lnTo>
                <a:lnTo>
                  <a:pt x="212" y="93"/>
                </a:lnTo>
                <a:lnTo>
                  <a:pt x="225" y="119"/>
                </a:lnTo>
                <a:lnTo>
                  <a:pt x="238" y="146"/>
                </a:lnTo>
                <a:lnTo>
                  <a:pt x="278" y="146"/>
                </a:lnTo>
                <a:lnTo>
                  <a:pt x="305" y="146"/>
                </a:lnTo>
                <a:lnTo>
                  <a:pt x="305" y="93"/>
                </a:lnTo>
                <a:lnTo>
                  <a:pt x="265" y="40"/>
                </a:lnTo>
                <a:lnTo>
                  <a:pt x="212" y="14"/>
                </a:lnTo>
                <a:lnTo>
                  <a:pt x="159" y="0"/>
                </a:lnTo>
                <a:lnTo>
                  <a:pt x="318" y="146"/>
                </a:lnTo>
                <a:close/>
              </a:path>
            </a:pathLst>
          </a:custGeom>
          <a:solidFill>
            <a:srgbClr val="E8A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7" name="Freeform 29"/>
          <p:cNvSpPr>
            <a:spLocks/>
          </p:cNvSpPr>
          <p:nvPr/>
        </p:nvSpPr>
        <p:spPr bwMode="auto">
          <a:xfrm>
            <a:off x="4052888" y="3295650"/>
            <a:ext cx="420687" cy="252413"/>
          </a:xfrm>
          <a:custGeom>
            <a:avLst/>
            <a:gdLst>
              <a:gd name="T0" fmla="*/ 104775 w 265"/>
              <a:gd name="T1" fmla="*/ 0 h 159"/>
              <a:gd name="T2" fmla="*/ 0 w 265"/>
              <a:gd name="T3" fmla="*/ 20638 h 159"/>
              <a:gd name="T4" fmla="*/ 20637 w 265"/>
              <a:gd name="T5" fmla="*/ 104775 h 159"/>
              <a:gd name="T6" fmla="*/ 84137 w 265"/>
              <a:gd name="T7" fmla="*/ 168275 h 159"/>
              <a:gd name="T8" fmla="*/ 147637 w 265"/>
              <a:gd name="T9" fmla="*/ 231775 h 159"/>
              <a:gd name="T10" fmla="*/ 252412 w 265"/>
              <a:gd name="T11" fmla="*/ 252413 h 159"/>
              <a:gd name="T12" fmla="*/ 336550 w 265"/>
              <a:gd name="T13" fmla="*/ 231775 h 159"/>
              <a:gd name="T14" fmla="*/ 420687 w 265"/>
              <a:gd name="T15" fmla="*/ 188913 h 159"/>
              <a:gd name="T16" fmla="*/ 336550 w 265"/>
              <a:gd name="T17" fmla="*/ 84138 h 159"/>
              <a:gd name="T18" fmla="*/ 293687 w 265"/>
              <a:gd name="T19" fmla="*/ 104775 h 159"/>
              <a:gd name="T20" fmla="*/ 252412 w 265"/>
              <a:gd name="T21" fmla="*/ 125413 h 159"/>
              <a:gd name="T22" fmla="*/ 209550 w 265"/>
              <a:gd name="T23" fmla="*/ 104775 h 159"/>
              <a:gd name="T24" fmla="*/ 168275 w 265"/>
              <a:gd name="T25" fmla="*/ 84138 h 159"/>
              <a:gd name="T26" fmla="*/ 125412 w 265"/>
              <a:gd name="T27" fmla="*/ 41275 h 159"/>
              <a:gd name="T28" fmla="*/ 125412 w 265"/>
              <a:gd name="T29" fmla="*/ 0 h 159"/>
              <a:gd name="T30" fmla="*/ 125412 w 265"/>
              <a:gd name="T31" fmla="*/ 0 h 159"/>
              <a:gd name="T32" fmla="*/ 104775 w 265"/>
              <a:gd name="T33" fmla="*/ 0 h 15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65" h="159">
                <a:moveTo>
                  <a:pt x="66" y="0"/>
                </a:moveTo>
                <a:lnTo>
                  <a:pt x="0" y="13"/>
                </a:lnTo>
                <a:lnTo>
                  <a:pt x="13" y="66"/>
                </a:lnTo>
                <a:lnTo>
                  <a:pt x="53" y="106"/>
                </a:lnTo>
                <a:lnTo>
                  <a:pt x="93" y="146"/>
                </a:lnTo>
                <a:lnTo>
                  <a:pt x="159" y="159"/>
                </a:lnTo>
                <a:lnTo>
                  <a:pt x="212" y="146"/>
                </a:lnTo>
                <a:lnTo>
                  <a:pt x="265" y="119"/>
                </a:lnTo>
                <a:lnTo>
                  <a:pt x="212" y="53"/>
                </a:lnTo>
                <a:lnTo>
                  <a:pt x="185" y="66"/>
                </a:lnTo>
                <a:lnTo>
                  <a:pt x="159" y="79"/>
                </a:lnTo>
                <a:lnTo>
                  <a:pt x="132" y="66"/>
                </a:lnTo>
                <a:lnTo>
                  <a:pt x="106" y="53"/>
                </a:lnTo>
                <a:lnTo>
                  <a:pt x="79" y="26"/>
                </a:lnTo>
                <a:lnTo>
                  <a:pt x="79" y="0"/>
                </a:lnTo>
                <a:lnTo>
                  <a:pt x="66" y="0"/>
                </a:lnTo>
                <a:close/>
              </a:path>
            </a:pathLst>
          </a:cu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362450" y="4116388"/>
            <a:ext cx="796925" cy="2117725"/>
          </a:xfrm>
          <a:prstGeom prst="rect">
            <a:avLst/>
          </a:prstGeom>
          <a:solidFill>
            <a:srgbClr val="8B5C29"/>
          </a:solidFill>
          <a:ln w="539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9" name="Freeform 3"/>
          <p:cNvSpPr>
            <a:spLocks/>
          </p:cNvSpPr>
          <p:nvPr/>
        </p:nvSpPr>
        <p:spPr bwMode="auto">
          <a:xfrm>
            <a:off x="2282825" y="569913"/>
            <a:ext cx="3979863" cy="3998912"/>
          </a:xfrm>
          <a:custGeom>
            <a:avLst/>
            <a:gdLst>
              <a:gd name="T0" fmla="*/ 2478088 w 2507"/>
              <a:gd name="T1" fmla="*/ 0 h 2519"/>
              <a:gd name="T2" fmla="*/ 993775 w 2507"/>
              <a:gd name="T3" fmla="*/ 1484312 h 2519"/>
              <a:gd name="T4" fmla="*/ 1700213 w 2507"/>
              <a:gd name="T5" fmla="*/ 1484312 h 2519"/>
              <a:gd name="T6" fmla="*/ 415925 w 2507"/>
              <a:gd name="T7" fmla="*/ 2768600 h 2519"/>
              <a:gd name="T8" fmla="*/ 1247775 w 2507"/>
              <a:gd name="T9" fmla="*/ 2768600 h 2519"/>
              <a:gd name="T10" fmla="*/ 0 w 2507"/>
              <a:gd name="T11" fmla="*/ 3998912 h 2519"/>
              <a:gd name="T12" fmla="*/ 976313 w 2507"/>
              <a:gd name="T13" fmla="*/ 3998912 h 2519"/>
              <a:gd name="T14" fmla="*/ 3979863 w 2507"/>
              <a:gd name="T15" fmla="*/ 3998912 h 2519"/>
              <a:gd name="T16" fmla="*/ 2478088 w 2507"/>
              <a:gd name="T17" fmla="*/ 0 h 251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507" h="2519">
                <a:moveTo>
                  <a:pt x="1561" y="0"/>
                </a:moveTo>
                <a:lnTo>
                  <a:pt x="626" y="935"/>
                </a:lnTo>
                <a:lnTo>
                  <a:pt x="1071" y="935"/>
                </a:lnTo>
                <a:lnTo>
                  <a:pt x="262" y="1744"/>
                </a:lnTo>
                <a:lnTo>
                  <a:pt x="786" y="1744"/>
                </a:lnTo>
                <a:lnTo>
                  <a:pt x="0" y="2519"/>
                </a:lnTo>
                <a:lnTo>
                  <a:pt x="615" y="2519"/>
                </a:lnTo>
                <a:lnTo>
                  <a:pt x="2507" y="2519"/>
                </a:lnTo>
                <a:lnTo>
                  <a:pt x="1561" y="0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4"/>
          <p:cNvSpPr>
            <a:spLocks/>
          </p:cNvSpPr>
          <p:nvPr/>
        </p:nvSpPr>
        <p:spPr bwMode="auto">
          <a:xfrm>
            <a:off x="2282825" y="569913"/>
            <a:ext cx="3979863" cy="3998912"/>
          </a:xfrm>
          <a:custGeom>
            <a:avLst/>
            <a:gdLst>
              <a:gd name="T0" fmla="*/ 2478088 w 2507"/>
              <a:gd name="T1" fmla="*/ 0 h 2519"/>
              <a:gd name="T2" fmla="*/ 993775 w 2507"/>
              <a:gd name="T3" fmla="*/ 1484312 h 2519"/>
              <a:gd name="T4" fmla="*/ 1700213 w 2507"/>
              <a:gd name="T5" fmla="*/ 1484312 h 2519"/>
              <a:gd name="T6" fmla="*/ 415925 w 2507"/>
              <a:gd name="T7" fmla="*/ 2768600 h 2519"/>
              <a:gd name="T8" fmla="*/ 1247775 w 2507"/>
              <a:gd name="T9" fmla="*/ 2768600 h 2519"/>
              <a:gd name="T10" fmla="*/ 0 w 2507"/>
              <a:gd name="T11" fmla="*/ 3998912 h 2519"/>
              <a:gd name="T12" fmla="*/ 976313 w 2507"/>
              <a:gd name="T13" fmla="*/ 3998912 h 2519"/>
              <a:gd name="T14" fmla="*/ 3979863 w 2507"/>
              <a:gd name="T15" fmla="*/ 3998912 h 251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07" h="2519">
                <a:moveTo>
                  <a:pt x="1561" y="0"/>
                </a:moveTo>
                <a:lnTo>
                  <a:pt x="626" y="935"/>
                </a:lnTo>
                <a:lnTo>
                  <a:pt x="1071" y="935"/>
                </a:lnTo>
                <a:lnTo>
                  <a:pt x="262" y="1744"/>
                </a:lnTo>
                <a:lnTo>
                  <a:pt x="786" y="1744"/>
                </a:lnTo>
                <a:lnTo>
                  <a:pt x="0" y="2519"/>
                </a:lnTo>
                <a:lnTo>
                  <a:pt x="615" y="2519"/>
                </a:lnTo>
                <a:lnTo>
                  <a:pt x="2507" y="2519"/>
                </a:lnTo>
              </a:path>
            </a:pathLst>
          </a:cu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5"/>
          <p:cNvSpPr>
            <a:spLocks/>
          </p:cNvSpPr>
          <p:nvPr/>
        </p:nvSpPr>
        <p:spPr bwMode="auto">
          <a:xfrm>
            <a:off x="4760913" y="569913"/>
            <a:ext cx="2478087" cy="3998912"/>
          </a:xfrm>
          <a:custGeom>
            <a:avLst/>
            <a:gdLst>
              <a:gd name="T0" fmla="*/ 0 w 1561"/>
              <a:gd name="T1" fmla="*/ 0 h 2519"/>
              <a:gd name="T2" fmla="*/ 1482725 w 1561"/>
              <a:gd name="T3" fmla="*/ 1484312 h 2519"/>
              <a:gd name="T4" fmla="*/ 777875 w 1561"/>
              <a:gd name="T5" fmla="*/ 1484312 h 2519"/>
              <a:gd name="T6" fmla="*/ 2062162 w 1561"/>
              <a:gd name="T7" fmla="*/ 2768600 h 2519"/>
              <a:gd name="T8" fmla="*/ 1247775 w 1561"/>
              <a:gd name="T9" fmla="*/ 2768600 h 2519"/>
              <a:gd name="T10" fmla="*/ 2478087 w 1561"/>
              <a:gd name="T11" fmla="*/ 3998912 h 2519"/>
              <a:gd name="T12" fmla="*/ 1501775 w 1561"/>
              <a:gd name="T13" fmla="*/ 3998912 h 2519"/>
              <a:gd name="T14" fmla="*/ 0 w 1561"/>
              <a:gd name="T15" fmla="*/ 0 h 251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61" h="2519">
                <a:moveTo>
                  <a:pt x="0" y="0"/>
                </a:moveTo>
                <a:lnTo>
                  <a:pt x="934" y="935"/>
                </a:lnTo>
                <a:lnTo>
                  <a:pt x="490" y="935"/>
                </a:lnTo>
                <a:lnTo>
                  <a:pt x="1299" y="1744"/>
                </a:lnTo>
                <a:lnTo>
                  <a:pt x="786" y="1744"/>
                </a:lnTo>
                <a:lnTo>
                  <a:pt x="1561" y="2519"/>
                </a:lnTo>
                <a:lnTo>
                  <a:pt x="946" y="2519"/>
                </a:lnTo>
                <a:lnTo>
                  <a:pt x="0" y="0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Freeform 6"/>
          <p:cNvSpPr>
            <a:spLocks/>
          </p:cNvSpPr>
          <p:nvPr/>
        </p:nvSpPr>
        <p:spPr bwMode="auto">
          <a:xfrm>
            <a:off x="4760913" y="569913"/>
            <a:ext cx="2478087" cy="3998912"/>
          </a:xfrm>
          <a:custGeom>
            <a:avLst/>
            <a:gdLst>
              <a:gd name="T0" fmla="*/ 0 w 1561"/>
              <a:gd name="T1" fmla="*/ 0 h 2519"/>
              <a:gd name="T2" fmla="*/ 1482725 w 1561"/>
              <a:gd name="T3" fmla="*/ 1484312 h 2519"/>
              <a:gd name="T4" fmla="*/ 777875 w 1561"/>
              <a:gd name="T5" fmla="*/ 1484312 h 2519"/>
              <a:gd name="T6" fmla="*/ 2062162 w 1561"/>
              <a:gd name="T7" fmla="*/ 2768600 h 2519"/>
              <a:gd name="T8" fmla="*/ 1247775 w 1561"/>
              <a:gd name="T9" fmla="*/ 2768600 h 2519"/>
              <a:gd name="T10" fmla="*/ 2478087 w 1561"/>
              <a:gd name="T11" fmla="*/ 3998912 h 2519"/>
              <a:gd name="T12" fmla="*/ 1501775 w 1561"/>
              <a:gd name="T13" fmla="*/ 3998912 h 251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561" h="2519">
                <a:moveTo>
                  <a:pt x="0" y="0"/>
                </a:moveTo>
                <a:lnTo>
                  <a:pt x="934" y="935"/>
                </a:lnTo>
                <a:lnTo>
                  <a:pt x="490" y="935"/>
                </a:lnTo>
                <a:lnTo>
                  <a:pt x="1299" y="1744"/>
                </a:lnTo>
                <a:lnTo>
                  <a:pt x="786" y="1744"/>
                </a:lnTo>
                <a:lnTo>
                  <a:pt x="1561" y="2519"/>
                </a:lnTo>
                <a:lnTo>
                  <a:pt x="946" y="2519"/>
                </a:lnTo>
              </a:path>
            </a:pathLst>
          </a:cu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Freeform 7"/>
          <p:cNvSpPr>
            <a:spLocks/>
          </p:cNvSpPr>
          <p:nvPr/>
        </p:nvSpPr>
        <p:spPr bwMode="auto">
          <a:xfrm>
            <a:off x="4344988" y="4586288"/>
            <a:ext cx="831850" cy="525462"/>
          </a:xfrm>
          <a:custGeom>
            <a:avLst/>
            <a:gdLst>
              <a:gd name="T0" fmla="*/ 0 w 524"/>
              <a:gd name="T1" fmla="*/ 0 h 331"/>
              <a:gd name="T2" fmla="*/ 0 w 524"/>
              <a:gd name="T3" fmla="*/ 525462 h 331"/>
              <a:gd name="T4" fmla="*/ 795338 w 524"/>
              <a:gd name="T5" fmla="*/ 271462 h 331"/>
              <a:gd name="T6" fmla="*/ 831850 w 524"/>
              <a:gd name="T7" fmla="*/ 0 h 331"/>
              <a:gd name="T8" fmla="*/ 0 w 524"/>
              <a:gd name="T9" fmla="*/ 0 h 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4" h="331">
                <a:moveTo>
                  <a:pt x="0" y="0"/>
                </a:moveTo>
                <a:lnTo>
                  <a:pt x="0" y="331"/>
                </a:lnTo>
                <a:lnTo>
                  <a:pt x="501" y="171"/>
                </a:lnTo>
                <a:lnTo>
                  <a:pt x="524" y="0"/>
                </a:lnTo>
                <a:lnTo>
                  <a:pt x="0" y="0"/>
                </a:lnTo>
                <a:close/>
              </a:path>
            </a:pathLst>
          </a:custGeom>
          <a:solidFill>
            <a:srgbClr val="5A3D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/>
          <p:cNvSpPr>
            <a:spLocks/>
          </p:cNvSpPr>
          <p:nvPr/>
        </p:nvSpPr>
        <p:spPr bwMode="auto">
          <a:xfrm>
            <a:off x="2554288" y="523875"/>
            <a:ext cx="3644900" cy="4752975"/>
          </a:xfrm>
          <a:custGeom>
            <a:avLst/>
            <a:gdLst>
              <a:gd name="T0" fmla="*/ 755650 w 2296"/>
              <a:gd name="T1" fmla="*/ 346075 h 2994"/>
              <a:gd name="T2" fmla="*/ 517525 w 2296"/>
              <a:gd name="T3" fmla="*/ 944563 h 2994"/>
              <a:gd name="T4" fmla="*/ 238125 w 2296"/>
              <a:gd name="T5" fmla="*/ 1304925 h 2994"/>
              <a:gd name="T6" fmla="*/ 26988 w 2296"/>
              <a:gd name="T7" fmla="*/ 1517650 h 2994"/>
              <a:gd name="T8" fmla="*/ 530225 w 2296"/>
              <a:gd name="T9" fmla="*/ 1438275 h 2994"/>
              <a:gd name="T10" fmla="*/ 768350 w 2296"/>
              <a:gd name="T11" fmla="*/ 1517650 h 2994"/>
              <a:gd name="T12" fmla="*/ 847725 w 2296"/>
              <a:gd name="T13" fmla="*/ 1717675 h 2994"/>
              <a:gd name="T14" fmla="*/ 688975 w 2296"/>
              <a:gd name="T15" fmla="*/ 1984375 h 2994"/>
              <a:gd name="T16" fmla="*/ 277813 w 2296"/>
              <a:gd name="T17" fmla="*/ 2303463 h 2994"/>
              <a:gd name="T18" fmla="*/ 542925 w 2296"/>
              <a:gd name="T19" fmla="*/ 2463800 h 2994"/>
              <a:gd name="T20" fmla="*/ 954088 w 2296"/>
              <a:gd name="T21" fmla="*/ 2636838 h 2994"/>
              <a:gd name="T22" fmla="*/ 1033463 w 2296"/>
              <a:gd name="T23" fmla="*/ 2755900 h 2994"/>
              <a:gd name="T24" fmla="*/ 993775 w 2296"/>
              <a:gd name="T25" fmla="*/ 2968625 h 2994"/>
              <a:gd name="T26" fmla="*/ 596900 w 2296"/>
              <a:gd name="T27" fmla="*/ 3568700 h 2994"/>
              <a:gd name="T28" fmla="*/ 901700 w 2296"/>
              <a:gd name="T29" fmla="*/ 3595688 h 2994"/>
              <a:gd name="T30" fmla="*/ 1298575 w 2296"/>
              <a:gd name="T31" fmla="*/ 3568700 h 2994"/>
              <a:gd name="T32" fmla="*/ 1365250 w 2296"/>
              <a:gd name="T33" fmla="*/ 3675063 h 2994"/>
              <a:gd name="T34" fmla="*/ 1219200 w 2296"/>
              <a:gd name="T35" fmla="*/ 4233863 h 2994"/>
              <a:gd name="T36" fmla="*/ 1643063 w 2296"/>
              <a:gd name="T37" fmla="*/ 4140200 h 2994"/>
              <a:gd name="T38" fmla="*/ 2173288 w 2296"/>
              <a:gd name="T39" fmla="*/ 4021138 h 2994"/>
              <a:gd name="T40" fmla="*/ 2544763 w 2296"/>
              <a:gd name="T41" fmla="*/ 4752975 h 2994"/>
              <a:gd name="T42" fmla="*/ 2532063 w 2296"/>
              <a:gd name="T43" fmla="*/ 3900488 h 2994"/>
              <a:gd name="T44" fmla="*/ 2916238 w 2296"/>
              <a:gd name="T45" fmla="*/ 3595688 h 2994"/>
              <a:gd name="T46" fmla="*/ 3644900 w 2296"/>
              <a:gd name="T47" fmla="*/ 3182938 h 2994"/>
              <a:gd name="T48" fmla="*/ 3300413 w 2296"/>
              <a:gd name="T49" fmla="*/ 3155950 h 2994"/>
              <a:gd name="T50" fmla="*/ 3087688 w 2296"/>
              <a:gd name="T51" fmla="*/ 3062288 h 2994"/>
              <a:gd name="T52" fmla="*/ 3114675 w 2296"/>
              <a:gd name="T53" fmla="*/ 2849563 h 2994"/>
              <a:gd name="T54" fmla="*/ 3459163 w 2296"/>
              <a:gd name="T55" fmla="*/ 2397125 h 2994"/>
              <a:gd name="T56" fmla="*/ 2862263 w 2296"/>
              <a:gd name="T57" fmla="*/ 2290763 h 2994"/>
              <a:gd name="T58" fmla="*/ 2636838 w 2296"/>
              <a:gd name="T59" fmla="*/ 2182813 h 2994"/>
              <a:gd name="T60" fmla="*/ 2584450 w 2296"/>
              <a:gd name="T61" fmla="*/ 2009775 h 2994"/>
              <a:gd name="T62" fmla="*/ 2690813 w 2296"/>
              <a:gd name="T63" fmla="*/ 1717675 h 2994"/>
              <a:gd name="T64" fmla="*/ 2981325 w 2296"/>
              <a:gd name="T65" fmla="*/ 1331913 h 2994"/>
              <a:gd name="T66" fmla="*/ 2478088 w 2296"/>
              <a:gd name="T67" fmla="*/ 1331913 h 2994"/>
              <a:gd name="T68" fmla="*/ 2027238 w 2296"/>
              <a:gd name="T69" fmla="*/ 1225550 h 2994"/>
              <a:gd name="T70" fmla="*/ 1881188 w 2296"/>
              <a:gd name="T71" fmla="*/ 1065213 h 2994"/>
              <a:gd name="T72" fmla="*/ 1895475 w 2296"/>
              <a:gd name="T73" fmla="*/ 865188 h 2994"/>
              <a:gd name="T74" fmla="*/ 2106613 w 2296"/>
              <a:gd name="T75" fmla="*/ 558800 h 2994"/>
              <a:gd name="T76" fmla="*/ 2292350 w 2296"/>
              <a:gd name="T77" fmla="*/ 358775 h 2994"/>
              <a:gd name="T78" fmla="*/ 1881188 w 2296"/>
              <a:gd name="T79" fmla="*/ 439738 h 2994"/>
              <a:gd name="T80" fmla="*/ 1511300 w 2296"/>
              <a:gd name="T81" fmla="*/ 385763 h 2994"/>
              <a:gd name="T82" fmla="*/ 954088 w 2296"/>
              <a:gd name="T83" fmla="*/ 106363 h 2994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2296" h="2994">
                <a:moveTo>
                  <a:pt x="518" y="0"/>
                </a:moveTo>
                <a:lnTo>
                  <a:pt x="501" y="109"/>
                </a:lnTo>
                <a:lnTo>
                  <a:pt x="476" y="218"/>
                </a:lnTo>
                <a:lnTo>
                  <a:pt x="434" y="361"/>
                </a:lnTo>
                <a:lnTo>
                  <a:pt x="367" y="512"/>
                </a:lnTo>
                <a:lnTo>
                  <a:pt x="326" y="595"/>
                </a:lnTo>
                <a:lnTo>
                  <a:pt x="276" y="671"/>
                </a:lnTo>
                <a:lnTo>
                  <a:pt x="217" y="746"/>
                </a:lnTo>
                <a:lnTo>
                  <a:pt x="150" y="822"/>
                </a:lnTo>
                <a:lnTo>
                  <a:pt x="84" y="897"/>
                </a:lnTo>
                <a:lnTo>
                  <a:pt x="0" y="956"/>
                </a:lnTo>
                <a:lnTo>
                  <a:pt x="17" y="956"/>
                </a:lnTo>
                <a:lnTo>
                  <a:pt x="109" y="931"/>
                </a:lnTo>
                <a:lnTo>
                  <a:pt x="217" y="914"/>
                </a:lnTo>
                <a:lnTo>
                  <a:pt x="334" y="906"/>
                </a:lnTo>
                <a:lnTo>
                  <a:pt x="392" y="914"/>
                </a:lnTo>
                <a:lnTo>
                  <a:pt x="443" y="931"/>
                </a:lnTo>
                <a:lnTo>
                  <a:pt x="484" y="956"/>
                </a:lnTo>
                <a:lnTo>
                  <a:pt x="518" y="998"/>
                </a:lnTo>
                <a:lnTo>
                  <a:pt x="534" y="1040"/>
                </a:lnTo>
                <a:lnTo>
                  <a:pt x="534" y="1082"/>
                </a:lnTo>
                <a:lnTo>
                  <a:pt x="518" y="1124"/>
                </a:lnTo>
                <a:lnTo>
                  <a:pt x="493" y="1166"/>
                </a:lnTo>
                <a:lnTo>
                  <a:pt x="434" y="1250"/>
                </a:lnTo>
                <a:lnTo>
                  <a:pt x="342" y="1325"/>
                </a:lnTo>
                <a:lnTo>
                  <a:pt x="259" y="1401"/>
                </a:lnTo>
                <a:lnTo>
                  <a:pt x="175" y="1451"/>
                </a:lnTo>
                <a:lnTo>
                  <a:pt x="92" y="1501"/>
                </a:lnTo>
                <a:lnTo>
                  <a:pt x="167" y="1510"/>
                </a:lnTo>
                <a:lnTo>
                  <a:pt x="342" y="1552"/>
                </a:lnTo>
                <a:lnTo>
                  <a:pt x="434" y="1577"/>
                </a:lnTo>
                <a:lnTo>
                  <a:pt x="526" y="1610"/>
                </a:lnTo>
                <a:lnTo>
                  <a:pt x="601" y="1661"/>
                </a:lnTo>
                <a:lnTo>
                  <a:pt x="626" y="1686"/>
                </a:lnTo>
                <a:lnTo>
                  <a:pt x="643" y="1711"/>
                </a:lnTo>
                <a:lnTo>
                  <a:pt x="651" y="1736"/>
                </a:lnTo>
                <a:lnTo>
                  <a:pt x="651" y="1778"/>
                </a:lnTo>
                <a:lnTo>
                  <a:pt x="643" y="1820"/>
                </a:lnTo>
                <a:lnTo>
                  <a:pt x="626" y="1870"/>
                </a:lnTo>
                <a:lnTo>
                  <a:pt x="576" y="1971"/>
                </a:lnTo>
                <a:lnTo>
                  <a:pt x="509" y="2072"/>
                </a:lnTo>
                <a:lnTo>
                  <a:pt x="376" y="2248"/>
                </a:lnTo>
                <a:lnTo>
                  <a:pt x="309" y="2323"/>
                </a:lnTo>
                <a:lnTo>
                  <a:pt x="392" y="2306"/>
                </a:lnTo>
                <a:lnTo>
                  <a:pt x="568" y="2265"/>
                </a:lnTo>
                <a:lnTo>
                  <a:pt x="660" y="2248"/>
                </a:lnTo>
                <a:lnTo>
                  <a:pt x="751" y="2239"/>
                </a:lnTo>
                <a:lnTo>
                  <a:pt x="818" y="2248"/>
                </a:lnTo>
                <a:lnTo>
                  <a:pt x="835" y="2256"/>
                </a:lnTo>
                <a:lnTo>
                  <a:pt x="852" y="2273"/>
                </a:lnTo>
                <a:lnTo>
                  <a:pt x="860" y="2315"/>
                </a:lnTo>
                <a:lnTo>
                  <a:pt x="860" y="2382"/>
                </a:lnTo>
                <a:lnTo>
                  <a:pt x="818" y="2533"/>
                </a:lnTo>
                <a:lnTo>
                  <a:pt x="768" y="2667"/>
                </a:lnTo>
                <a:lnTo>
                  <a:pt x="743" y="2726"/>
                </a:lnTo>
                <a:lnTo>
                  <a:pt x="827" y="2692"/>
                </a:lnTo>
                <a:lnTo>
                  <a:pt x="1035" y="2608"/>
                </a:lnTo>
                <a:lnTo>
                  <a:pt x="1152" y="2575"/>
                </a:lnTo>
                <a:lnTo>
                  <a:pt x="1269" y="2541"/>
                </a:lnTo>
                <a:lnTo>
                  <a:pt x="1369" y="2533"/>
                </a:lnTo>
                <a:lnTo>
                  <a:pt x="1411" y="2533"/>
                </a:lnTo>
                <a:lnTo>
                  <a:pt x="1453" y="2541"/>
                </a:lnTo>
                <a:lnTo>
                  <a:pt x="1603" y="2994"/>
                </a:lnTo>
                <a:lnTo>
                  <a:pt x="1795" y="2902"/>
                </a:lnTo>
                <a:lnTo>
                  <a:pt x="1570" y="2491"/>
                </a:lnTo>
                <a:lnTo>
                  <a:pt x="1595" y="2457"/>
                </a:lnTo>
                <a:lnTo>
                  <a:pt x="1628" y="2424"/>
                </a:lnTo>
                <a:lnTo>
                  <a:pt x="1720" y="2348"/>
                </a:lnTo>
                <a:lnTo>
                  <a:pt x="1837" y="2265"/>
                </a:lnTo>
                <a:lnTo>
                  <a:pt x="1970" y="2189"/>
                </a:lnTo>
                <a:lnTo>
                  <a:pt x="2196" y="2055"/>
                </a:lnTo>
                <a:lnTo>
                  <a:pt x="2296" y="2005"/>
                </a:lnTo>
                <a:lnTo>
                  <a:pt x="2246" y="2005"/>
                </a:lnTo>
                <a:lnTo>
                  <a:pt x="2137" y="1996"/>
                </a:lnTo>
                <a:lnTo>
                  <a:pt x="2079" y="1988"/>
                </a:lnTo>
                <a:lnTo>
                  <a:pt x="2020" y="1979"/>
                </a:lnTo>
                <a:lnTo>
                  <a:pt x="1979" y="1954"/>
                </a:lnTo>
                <a:lnTo>
                  <a:pt x="1945" y="1929"/>
                </a:lnTo>
                <a:lnTo>
                  <a:pt x="1937" y="1895"/>
                </a:lnTo>
                <a:lnTo>
                  <a:pt x="1937" y="1862"/>
                </a:lnTo>
                <a:lnTo>
                  <a:pt x="1962" y="1795"/>
                </a:lnTo>
                <a:lnTo>
                  <a:pt x="2012" y="1719"/>
                </a:lnTo>
                <a:lnTo>
                  <a:pt x="2070" y="1644"/>
                </a:lnTo>
                <a:lnTo>
                  <a:pt x="2179" y="1510"/>
                </a:lnTo>
                <a:lnTo>
                  <a:pt x="2237" y="1459"/>
                </a:lnTo>
                <a:lnTo>
                  <a:pt x="1903" y="1451"/>
                </a:lnTo>
                <a:lnTo>
                  <a:pt x="1803" y="1443"/>
                </a:lnTo>
                <a:lnTo>
                  <a:pt x="1736" y="1426"/>
                </a:lnTo>
                <a:lnTo>
                  <a:pt x="1686" y="1409"/>
                </a:lnTo>
                <a:lnTo>
                  <a:pt x="1661" y="1375"/>
                </a:lnTo>
                <a:lnTo>
                  <a:pt x="1645" y="1342"/>
                </a:lnTo>
                <a:lnTo>
                  <a:pt x="1628" y="1292"/>
                </a:lnTo>
                <a:lnTo>
                  <a:pt x="1628" y="1266"/>
                </a:lnTo>
                <a:lnTo>
                  <a:pt x="1628" y="1224"/>
                </a:lnTo>
                <a:lnTo>
                  <a:pt x="1653" y="1157"/>
                </a:lnTo>
                <a:lnTo>
                  <a:pt x="1695" y="1082"/>
                </a:lnTo>
                <a:lnTo>
                  <a:pt x="1736" y="1006"/>
                </a:lnTo>
                <a:lnTo>
                  <a:pt x="1837" y="889"/>
                </a:lnTo>
                <a:lnTo>
                  <a:pt x="1878" y="839"/>
                </a:lnTo>
                <a:lnTo>
                  <a:pt x="1778" y="847"/>
                </a:lnTo>
                <a:lnTo>
                  <a:pt x="1678" y="847"/>
                </a:lnTo>
                <a:lnTo>
                  <a:pt x="1561" y="839"/>
                </a:lnTo>
                <a:lnTo>
                  <a:pt x="1436" y="822"/>
                </a:lnTo>
                <a:lnTo>
                  <a:pt x="1319" y="788"/>
                </a:lnTo>
                <a:lnTo>
                  <a:pt x="1277" y="772"/>
                </a:lnTo>
                <a:lnTo>
                  <a:pt x="1236" y="746"/>
                </a:lnTo>
                <a:lnTo>
                  <a:pt x="1202" y="713"/>
                </a:lnTo>
                <a:lnTo>
                  <a:pt x="1185" y="671"/>
                </a:lnTo>
                <a:lnTo>
                  <a:pt x="1177" y="629"/>
                </a:lnTo>
                <a:lnTo>
                  <a:pt x="1185" y="587"/>
                </a:lnTo>
                <a:lnTo>
                  <a:pt x="1194" y="545"/>
                </a:lnTo>
                <a:lnTo>
                  <a:pt x="1211" y="503"/>
                </a:lnTo>
                <a:lnTo>
                  <a:pt x="1261" y="428"/>
                </a:lnTo>
                <a:lnTo>
                  <a:pt x="1327" y="352"/>
                </a:lnTo>
                <a:lnTo>
                  <a:pt x="1436" y="252"/>
                </a:lnTo>
                <a:lnTo>
                  <a:pt x="1453" y="226"/>
                </a:lnTo>
                <a:lnTo>
                  <a:pt x="1444" y="226"/>
                </a:lnTo>
                <a:lnTo>
                  <a:pt x="1352" y="260"/>
                </a:lnTo>
                <a:lnTo>
                  <a:pt x="1269" y="277"/>
                </a:lnTo>
                <a:lnTo>
                  <a:pt x="1185" y="277"/>
                </a:lnTo>
                <a:lnTo>
                  <a:pt x="1102" y="277"/>
                </a:lnTo>
                <a:lnTo>
                  <a:pt x="1027" y="260"/>
                </a:lnTo>
                <a:lnTo>
                  <a:pt x="952" y="243"/>
                </a:lnTo>
                <a:lnTo>
                  <a:pt x="810" y="184"/>
                </a:lnTo>
                <a:lnTo>
                  <a:pt x="693" y="126"/>
                </a:lnTo>
                <a:lnTo>
                  <a:pt x="601" y="67"/>
                </a:lnTo>
                <a:lnTo>
                  <a:pt x="526" y="0"/>
                </a:lnTo>
                <a:lnTo>
                  <a:pt x="518" y="0"/>
                </a:lnTo>
                <a:close/>
              </a:path>
            </a:pathLst>
          </a:custGeom>
          <a:solidFill>
            <a:srgbClr val="7D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7" name="Freeform 3"/>
          <p:cNvSpPr>
            <a:spLocks/>
          </p:cNvSpPr>
          <p:nvPr/>
        </p:nvSpPr>
        <p:spPr bwMode="auto">
          <a:xfrm>
            <a:off x="2527300" y="523875"/>
            <a:ext cx="3684588" cy="4779963"/>
          </a:xfrm>
          <a:custGeom>
            <a:avLst/>
            <a:gdLst>
              <a:gd name="T0" fmla="*/ 465138 w 2321"/>
              <a:gd name="T1" fmla="*/ 1117600 h 3011"/>
              <a:gd name="T2" fmla="*/ 26988 w 2321"/>
              <a:gd name="T3" fmla="*/ 1490663 h 3011"/>
              <a:gd name="T4" fmla="*/ 544513 w 2321"/>
              <a:gd name="T5" fmla="*/ 1398588 h 3011"/>
              <a:gd name="T6" fmla="*/ 901700 w 2321"/>
              <a:gd name="T7" fmla="*/ 1663700 h 3011"/>
              <a:gd name="T8" fmla="*/ 569913 w 2321"/>
              <a:gd name="T9" fmla="*/ 2157413 h 3011"/>
              <a:gd name="T10" fmla="*/ 185738 w 2321"/>
              <a:gd name="T11" fmla="*/ 2343150 h 3011"/>
              <a:gd name="T12" fmla="*/ 874713 w 2321"/>
              <a:gd name="T13" fmla="*/ 2530475 h 3011"/>
              <a:gd name="T14" fmla="*/ 1060450 w 2321"/>
              <a:gd name="T15" fmla="*/ 2968625 h 3011"/>
              <a:gd name="T16" fmla="*/ 557213 w 2321"/>
              <a:gd name="T17" fmla="*/ 3714750 h 3011"/>
              <a:gd name="T18" fmla="*/ 1060450 w 2321"/>
              <a:gd name="T19" fmla="*/ 3541713 h 3011"/>
              <a:gd name="T20" fmla="*/ 1431925 w 2321"/>
              <a:gd name="T21" fmla="*/ 3675063 h 3011"/>
              <a:gd name="T22" fmla="*/ 1246188 w 2321"/>
              <a:gd name="T23" fmla="*/ 4327525 h 3011"/>
              <a:gd name="T24" fmla="*/ 1550988 w 2321"/>
              <a:gd name="T25" fmla="*/ 4154488 h 3011"/>
              <a:gd name="T26" fmla="*/ 2359025 w 2321"/>
              <a:gd name="T27" fmla="*/ 4021138 h 3011"/>
              <a:gd name="T28" fmla="*/ 2584450 w 2321"/>
              <a:gd name="T29" fmla="*/ 4713288 h 3011"/>
              <a:gd name="T30" fmla="*/ 2849563 w 2321"/>
              <a:gd name="T31" fmla="*/ 4606925 h 3011"/>
              <a:gd name="T32" fmla="*/ 2505075 w 2321"/>
              <a:gd name="T33" fmla="*/ 3967163 h 3011"/>
              <a:gd name="T34" fmla="*/ 2730500 w 2321"/>
              <a:gd name="T35" fmla="*/ 3714750 h 3011"/>
              <a:gd name="T36" fmla="*/ 3644900 w 2321"/>
              <a:gd name="T37" fmla="*/ 3168650 h 3011"/>
              <a:gd name="T38" fmla="*/ 3392488 w 2321"/>
              <a:gd name="T39" fmla="*/ 3195638 h 3011"/>
              <a:gd name="T40" fmla="*/ 3087688 w 2321"/>
              <a:gd name="T41" fmla="*/ 2995613 h 3011"/>
              <a:gd name="T42" fmla="*/ 3525838 w 2321"/>
              <a:gd name="T43" fmla="*/ 2330450 h 3011"/>
              <a:gd name="T44" fmla="*/ 3473450 w 2321"/>
              <a:gd name="T45" fmla="*/ 2343150 h 3011"/>
              <a:gd name="T46" fmla="*/ 2638425 w 2321"/>
              <a:gd name="T47" fmla="*/ 2209800 h 3011"/>
              <a:gd name="T48" fmla="*/ 2678113 w 2321"/>
              <a:gd name="T49" fmla="*/ 1717675 h 3011"/>
              <a:gd name="T50" fmla="*/ 2995613 w 2321"/>
              <a:gd name="T51" fmla="*/ 1371600 h 3011"/>
              <a:gd name="T52" fmla="*/ 2093913 w 2321"/>
              <a:gd name="T53" fmla="*/ 1277938 h 3011"/>
              <a:gd name="T54" fmla="*/ 1882775 w 2321"/>
              <a:gd name="T55" fmla="*/ 919163 h 3011"/>
              <a:gd name="T56" fmla="*/ 2306638 w 2321"/>
              <a:gd name="T57" fmla="*/ 358775 h 3011"/>
              <a:gd name="T58" fmla="*/ 2173288 w 2321"/>
              <a:gd name="T59" fmla="*/ 439738 h 3011"/>
              <a:gd name="T60" fmla="*/ 1352550 w 2321"/>
              <a:gd name="T61" fmla="*/ 333375 h 3011"/>
              <a:gd name="T62" fmla="*/ 1114425 w 2321"/>
              <a:gd name="T63" fmla="*/ 146050 h 3011"/>
              <a:gd name="T64" fmla="*/ 1962150 w 2321"/>
              <a:gd name="T65" fmla="*/ 412750 h 3011"/>
              <a:gd name="T66" fmla="*/ 2359025 w 2321"/>
              <a:gd name="T67" fmla="*/ 333375 h 3011"/>
              <a:gd name="T68" fmla="*/ 2054225 w 2321"/>
              <a:gd name="T69" fmla="*/ 692150 h 3011"/>
              <a:gd name="T70" fmla="*/ 1974850 w 2321"/>
              <a:gd name="T71" fmla="*/ 1131888 h 3011"/>
              <a:gd name="T72" fmla="*/ 2690813 w 2321"/>
              <a:gd name="T73" fmla="*/ 1304925 h 3011"/>
              <a:gd name="T74" fmla="*/ 3022600 w 2321"/>
              <a:gd name="T75" fmla="*/ 1357313 h 3011"/>
              <a:gd name="T76" fmla="*/ 2663825 w 2321"/>
              <a:gd name="T77" fmla="*/ 1890713 h 3011"/>
              <a:gd name="T78" fmla="*/ 2824163 w 2321"/>
              <a:gd name="T79" fmla="*/ 2249488 h 3011"/>
              <a:gd name="T80" fmla="*/ 3605213 w 2321"/>
              <a:gd name="T81" fmla="*/ 2343150 h 3011"/>
              <a:gd name="T82" fmla="*/ 3248025 w 2321"/>
              <a:gd name="T83" fmla="*/ 2743200 h 3011"/>
              <a:gd name="T84" fmla="*/ 3181350 w 2321"/>
              <a:gd name="T85" fmla="*/ 3074988 h 3011"/>
              <a:gd name="T86" fmla="*/ 3671888 w 2321"/>
              <a:gd name="T87" fmla="*/ 3168650 h 3011"/>
              <a:gd name="T88" fmla="*/ 3022600 w 2321"/>
              <a:gd name="T89" fmla="*/ 3581400 h 3011"/>
              <a:gd name="T90" fmla="*/ 2559050 w 2321"/>
              <a:gd name="T91" fmla="*/ 3941763 h 3011"/>
              <a:gd name="T92" fmla="*/ 2916238 w 2321"/>
              <a:gd name="T93" fmla="*/ 4594225 h 3011"/>
              <a:gd name="T94" fmla="*/ 2584450 w 2321"/>
              <a:gd name="T95" fmla="*/ 4779963 h 3011"/>
              <a:gd name="T96" fmla="*/ 2478088 w 2321"/>
              <a:gd name="T97" fmla="*/ 4552950 h 3011"/>
              <a:gd name="T98" fmla="*/ 2173288 w 2321"/>
              <a:gd name="T99" fmla="*/ 4060825 h 3011"/>
              <a:gd name="T100" fmla="*/ 1298575 w 2321"/>
              <a:gd name="T101" fmla="*/ 4327525 h 3011"/>
              <a:gd name="T102" fmla="*/ 1325563 w 2321"/>
              <a:gd name="T103" fmla="*/ 3941763 h 3011"/>
              <a:gd name="T104" fmla="*/ 1258888 w 2321"/>
              <a:gd name="T105" fmla="*/ 3581400 h 3011"/>
              <a:gd name="T106" fmla="*/ 517525 w 2321"/>
              <a:gd name="T107" fmla="*/ 3687763 h 3011"/>
              <a:gd name="T108" fmla="*/ 862013 w 2321"/>
              <a:gd name="T109" fmla="*/ 3208338 h 3011"/>
              <a:gd name="T110" fmla="*/ 914400 w 2321"/>
              <a:gd name="T111" fmla="*/ 2622550 h 3011"/>
              <a:gd name="T112" fmla="*/ 173038 w 2321"/>
              <a:gd name="T113" fmla="*/ 2397125 h 3011"/>
              <a:gd name="T114" fmla="*/ 584200 w 2321"/>
              <a:gd name="T115" fmla="*/ 2063750 h 3011"/>
              <a:gd name="T116" fmla="*/ 822325 w 2321"/>
              <a:gd name="T117" fmla="*/ 1584325 h 3011"/>
              <a:gd name="T118" fmla="*/ 265113 w 2321"/>
              <a:gd name="T119" fmla="*/ 1490663 h 3011"/>
              <a:gd name="T120" fmla="*/ 0 w 2321"/>
              <a:gd name="T121" fmla="*/ 1504950 h 3011"/>
              <a:gd name="T122" fmla="*/ 384175 w 2321"/>
              <a:gd name="T123" fmla="*/ 1131888 h 3011"/>
              <a:gd name="T124" fmla="*/ 822325 w 2321"/>
              <a:gd name="T125" fmla="*/ 0 h 301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321" h="3011">
                <a:moveTo>
                  <a:pt x="551" y="50"/>
                </a:moveTo>
                <a:lnTo>
                  <a:pt x="526" y="176"/>
                </a:lnTo>
                <a:lnTo>
                  <a:pt x="485" y="319"/>
                </a:lnTo>
                <a:lnTo>
                  <a:pt x="418" y="503"/>
                </a:lnTo>
                <a:lnTo>
                  <a:pt x="359" y="604"/>
                </a:lnTo>
                <a:lnTo>
                  <a:pt x="293" y="704"/>
                </a:lnTo>
                <a:lnTo>
                  <a:pt x="217" y="814"/>
                </a:lnTo>
                <a:lnTo>
                  <a:pt x="117" y="906"/>
                </a:lnTo>
                <a:lnTo>
                  <a:pt x="59" y="956"/>
                </a:lnTo>
                <a:lnTo>
                  <a:pt x="25" y="973"/>
                </a:lnTo>
                <a:lnTo>
                  <a:pt x="17" y="956"/>
                </a:lnTo>
                <a:lnTo>
                  <a:pt x="17" y="939"/>
                </a:lnTo>
                <a:lnTo>
                  <a:pt x="9" y="939"/>
                </a:lnTo>
                <a:lnTo>
                  <a:pt x="17" y="939"/>
                </a:lnTo>
                <a:lnTo>
                  <a:pt x="34" y="931"/>
                </a:lnTo>
                <a:lnTo>
                  <a:pt x="184" y="897"/>
                </a:lnTo>
                <a:lnTo>
                  <a:pt x="259" y="889"/>
                </a:lnTo>
                <a:lnTo>
                  <a:pt x="343" y="881"/>
                </a:lnTo>
                <a:lnTo>
                  <a:pt x="426" y="897"/>
                </a:lnTo>
                <a:lnTo>
                  <a:pt x="468" y="906"/>
                </a:lnTo>
                <a:lnTo>
                  <a:pt x="501" y="931"/>
                </a:lnTo>
                <a:lnTo>
                  <a:pt x="535" y="956"/>
                </a:lnTo>
                <a:lnTo>
                  <a:pt x="560" y="998"/>
                </a:lnTo>
                <a:lnTo>
                  <a:pt x="568" y="1048"/>
                </a:lnTo>
                <a:lnTo>
                  <a:pt x="568" y="1090"/>
                </a:lnTo>
                <a:lnTo>
                  <a:pt x="551" y="1141"/>
                </a:lnTo>
                <a:lnTo>
                  <a:pt x="535" y="1174"/>
                </a:lnTo>
                <a:lnTo>
                  <a:pt x="485" y="1241"/>
                </a:lnTo>
                <a:lnTo>
                  <a:pt x="426" y="1308"/>
                </a:lnTo>
                <a:lnTo>
                  <a:pt x="359" y="1359"/>
                </a:lnTo>
                <a:lnTo>
                  <a:pt x="226" y="1459"/>
                </a:lnTo>
                <a:lnTo>
                  <a:pt x="159" y="1501"/>
                </a:lnTo>
                <a:lnTo>
                  <a:pt x="134" y="1518"/>
                </a:lnTo>
                <a:lnTo>
                  <a:pt x="126" y="1518"/>
                </a:lnTo>
                <a:lnTo>
                  <a:pt x="126" y="1526"/>
                </a:lnTo>
                <a:lnTo>
                  <a:pt x="117" y="1476"/>
                </a:lnTo>
                <a:lnTo>
                  <a:pt x="117" y="1484"/>
                </a:lnTo>
                <a:lnTo>
                  <a:pt x="117" y="1476"/>
                </a:lnTo>
                <a:lnTo>
                  <a:pt x="159" y="1484"/>
                </a:lnTo>
                <a:lnTo>
                  <a:pt x="326" y="1518"/>
                </a:lnTo>
                <a:lnTo>
                  <a:pt x="476" y="1560"/>
                </a:lnTo>
                <a:lnTo>
                  <a:pt x="551" y="1594"/>
                </a:lnTo>
                <a:lnTo>
                  <a:pt x="626" y="1635"/>
                </a:lnTo>
                <a:lnTo>
                  <a:pt x="660" y="1661"/>
                </a:lnTo>
                <a:lnTo>
                  <a:pt x="685" y="1703"/>
                </a:lnTo>
                <a:lnTo>
                  <a:pt x="693" y="1745"/>
                </a:lnTo>
                <a:lnTo>
                  <a:pt x="693" y="1795"/>
                </a:lnTo>
                <a:lnTo>
                  <a:pt x="668" y="1870"/>
                </a:lnTo>
                <a:lnTo>
                  <a:pt x="635" y="1937"/>
                </a:lnTo>
                <a:lnTo>
                  <a:pt x="560" y="2063"/>
                </a:lnTo>
                <a:lnTo>
                  <a:pt x="485" y="2172"/>
                </a:lnTo>
                <a:lnTo>
                  <a:pt x="401" y="2281"/>
                </a:lnTo>
                <a:lnTo>
                  <a:pt x="359" y="2323"/>
                </a:lnTo>
                <a:lnTo>
                  <a:pt x="351" y="2340"/>
                </a:lnTo>
                <a:lnTo>
                  <a:pt x="334" y="2323"/>
                </a:lnTo>
                <a:lnTo>
                  <a:pt x="326" y="2306"/>
                </a:lnTo>
                <a:lnTo>
                  <a:pt x="334" y="2298"/>
                </a:lnTo>
                <a:lnTo>
                  <a:pt x="359" y="2290"/>
                </a:lnTo>
                <a:lnTo>
                  <a:pt x="568" y="2248"/>
                </a:lnTo>
                <a:lnTo>
                  <a:pt x="668" y="2231"/>
                </a:lnTo>
                <a:lnTo>
                  <a:pt x="768" y="2223"/>
                </a:lnTo>
                <a:lnTo>
                  <a:pt x="827" y="2223"/>
                </a:lnTo>
                <a:lnTo>
                  <a:pt x="852" y="2231"/>
                </a:lnTo>
                <a:lnTo>
                  <a:pt x="885" y="2248"/>
                </a:lnTo>
                <a:lnTo>
                  <a:pt x="894" y="2281"/>
                </a:lnTo>
                <a:lnTo>
                  <a:pt x="902" y="2315"/>
                </a:lnTo>
                <a:lnTo>
                  <a:pt x="894" y="2365"/>
                </a:lnTo>
                <a:lnTo>
                  <a:pt x="877" y="2474"/>
                </a:lnTo>
                <a:lnTo>
                  <a:pt x="844" y="2575"/>
                </a:lnTo>
                <a:lnTo>
                  <a:pt x="810" y="2667"/>
                </a:lnTo>
                <a:lnTo>
                  <a:pt x="785" y="2717"/>
                </a:lnTo>
                <a:lnTo>
                  <a:pt x="785" y="2726"/>
                </a:lnTo>
                <a:lnTo>
                  <a:pt x="785" y="2734"/>
                </a:lnTo>
                <a:lnTo>
                  <a:pt x="760" y="2717"/>
                </a:lnTo>
                <a:lnTo>
                  <a:pt x="752" y="2709"/>
                </a:lnTo>
                <a:lnTo>
                  <a:pt x="760" y="2709"/>
                </a:lnTo>
                <a:lnTo>
                  <a:pt x="785" y="2692"/>
                </a:lnTo>
                <a:lnTo>
                  <a:pt x="977" y="2617"/>
                </a:lnTo>
                <a:lnTo>
                  <a:pt x="1169" y="2550"/>
                </a:lnTo>
                <a:lnTo>
                  <a:pt x="1269" y="2525"/>
                </a:lnTo>
                <a:lnTo>
                  <a:pt x="1369" y="2516"/>
                </a:lnTo>
                <a:lnTo>
                  <a:pt x="1420" y="2516"/>
                </a:lnTo>
                <a:lnTo>
                  <a:pt x="1470" y="2525"/>
                </a:lnTo>
                <a:lnTo>
                  <a:pt x="1486" y="2533"/>
                </a:lnTo>
                <a:lnTo>
                  <a:pt x="1486" y="2541"/>
                </a:lnTo>
                <a:lnTo>
                  <a:pt x="1495" y="2558"/>
                </a:lnTo>
                <a:lnTo>
                  <a:pt x="1495" y="2575"/>
                </a:lnTo>
                <a:lnTo>
                  <a:pt x="1511" y="2625"/>
                </a:lnTo>
                <a:lnTo>
                  <a:pt x="1620" y="2952"/>
                </a:lnTo>
                <a:lnTo>
                  <a:pt x="1628" y="2969"/>
                </a:lnTo>
                <a:lnTo>
                  <a:pt x="1628" y="2986"/>
                </a:lnTo>
                <a:lnTo>
                  <a:pt x="1620" y="2986"/>
                </a:lnTo>
                <a:lnTo>
                  <a:pt x="1612" y="2977"/>
                </a:lnTo>
                <a:lnTo>
                  <a:pt x="1653" y="2961"/>
                </a:lnTo>
                <a:lnTo>
                  <a:pt x="1728" y="2927"/>
                </a:lnTo>
                <a:lnTo>
                  <a:pt x="1795" y="2902"/>
                </a:lnTo>
                <a:lnTo>
                  <a:pt x="1804" y="2894"/>
                </a:lnTo>
                <a:lnTo>
                  <a:pt x="1812" y="2894"/>
                </a:lnTo>
                <a:lnTo>
                  <a:pt x="1804" y="2910"/>
                </a:lnTo>
                <a:lnTo>
                  <a:pt x="1795" y="2894"/>
                </a:lnTo>
                <a:lnTo>
                  <a:pt x="1779" y="2860"/>
                </a:lnTo>
                <a:lnTo>
                  <a:pt x="1578" y="2499"/>
                </a:lnTo>
                <a:lnTo>
                  <a:pt x="1578" y="2491"/>
                </a:lnTo>
                <a:lnTo>
                  <a:pt x="1578" y="2483"/>
                </a:lnTo>
                <a:lnTo>
                  <a:pt x="1587" y="2474"/>
                </a:lnTo>
                <a:lnTo>
                  <a:pt x="1595" y="2457"/>
                </a:lnTo>
                <a:lnTo>
                  <a:pt x="1628" y="2424"/>
                </a:lnTo>
                <a:lnTo>
                  <a:pt x="1720" y="2340"/>
                </a:lnTo>
                <a:lnTo>
                  <a:pt x="1845" y="2256"/>
                </a:lnTo>
                <a:lnTo>
                  <a:pt x="1996" y="2164"/>
                </a:lnTo>
                <a:lnTo>
                  <a:pt x="2171" y="2063"/>
                </a:lnTo>
                <a:lnTo>
                  <a:pt x="2263" y="2013"/>
                </a:lnTo>
                <a:lnTo>
                  <a:pt x="2288" y="2005"/>
                </a:lnTo>
                <a:lnTo>
                  <a:pt x="2296" y="1996"/>
                </a:lnTo>
                <a:lnTo>
                  <a:pt x="2304" y="1988"/>
                </a:lnTo>
                <a:lnTo>
                  <a:pt x="2313" y="2005"/>
                </a:lnTo>
                <a:lnTo>
                  <a:pt x="2313" y="2013"/>
                </a:lnTo>
                <a:lnTo>
                  <a:pt x="2304" y="2013"/>
                </a:lnTo>
                <a:lnTo>
                  <a:pt x="2254" y="2021"/>
                </a:lnTo>
                <a:lnTo>
                  <a:pt x="2137" y="2013"/>
                </a:lnTo>
                <a:lnTo>
                  <a:pt x="2079" y="2005"/>
                </a:lnTo>
                <a:lnTo>
                  <a:pt x="2021" y="1988"/>
                </a:lnTo>
                <a:lnTo>
                  <a:pt x="1996" y="1971"/>
                </a:lnTo>
                <a:lnTo>
                  <a:pt x="1971" y="1954"/>
                </a:lnTo>
                <a:lnTo>
                  <a:pt x="1945" y="1921"/>
                </a:lnTo>
                <a:lnTo>
                  <a:pt x="1945" y="1887"/>
                </a:lnTo>
                <a:lnTo>
                  <a:pt x="1954" y="1828"/>
                </a:lnTo>
                <a:lnTo>
                  <a:pt x="1979" y="1770"/>
                </a:lnTo>
                <a:lnTo>
                  <a:pt x="2046" y="1669"/>
                </a:lnTo>
                <a:lnTo>
                  <a:pt x="2121" y="1577"/>
                </a:lnTo>
                <a:lnTo>
                  <a:pt x="2204" y="1484"/>
                </a:lnTo>
                <a:lnTo>
                  <a:pt x="2221" y="1468"/>
                </a:lnTo>
                <a:lnTo>
                  <a:pt x="2238" y="1459"/>
                </a:lnTo>
                <a:lnTo>
                  <a:pt x="2238" y="1451"/>
                </a:lnTo>
                <a:lnTo>
                  <a:pt x="2246" y="1451"/>
                </a:lnTo>
                <a:lnTo>
                  <a:pt x="2254" y="1476"/>
                </a:lnTo>
                <a:lnTo>
                  <a:pt x="2246" y="1476"/>
                </a:lnTo>
                <a:lnTo>
                  <a:pt x="2188" y="1476"/>
                </a:lnTo>
                <a:lnTo>
                  <a:pt x="1962" y="1468"/>
                </a:lnTo>
                <a:lnTo>
                  <a:pt x="1845" y="1459"/>
                </a:lnTo>
                <a:lnTo>
                  <a:pt x="1737" y="1443"/>
                </a:lnTo>
                <a:lnTo>
                  <a:pt x="1712" y="1434"/>
                </a:lnTo>
                <a:lnTo>
                  <a:pt x="1687" y="1417"/>
                </a:lnTo>
                <a:lnTo>
                  <a:pt x="1662" y="1392"/>
                </a:lnTo>
                <a:lnTo>
                  <a:pt x="1653" y="1367"/>
                </a:lnTo>
                <a:lnTo>
                  <a:pt x="1637" y="1317"/>
                </a:lnTo>
                <a:lnTo>
                  <a:pt x="1628" y="1258"/>
                </a:lnTo>
                <a:lnTo>
                  <a:pt x="1628" y="1208"/>
                </a:lnTo>
                <a:lnTo>
                  <a:pt x="1645" y="1166"/>
                </a:lnTo>
                <a:lnTo>
                  <a:pt x="1687" y="1082"/>
                </a:lnTo>
                <a:lnTo>
                  <a:pt x="1779" y="948"/>
                </a:lnTo>
                <a:lnTo>
                  <a:pt x="1862" y="847"/>
                </a:lnTo>
                <a:lnTo>
                  <a:pt x="1879" y="822"/>
                </a:lnTo>
                <a:lnTo>
                  <a:pt x="1895" y="847"/>
                </a:lnTo>
                <a:lnTo>
                  <a:pt x="1895" y="864"/>
                </a:lnTo>
                <a:lnTo>
                  <a:pt x="1887" y="864"/>
                </a:lnTo>
                <a:lnTo>
                  <a:pt x="1870" y="864"/>
                </a:lnTo>
                <a:lnTo>
                  <a:pt x="1812" y="864"/>
                </a:lnTo>
                <a:lnTo>
                  <a:pt x="1678" y="864"/>
                </a:lnTo>
                <a:lnTo>
                  <a:pt x="1536" y="855"/>
                </a:lnTo>
                <a:lnTo>
                  <a:pt x="1395" y="830"/>
                </a:lnTo>
                <a:lnTo>
                  <a:pt x="1319" y="805"/>
                </a:lnTo>
                <a:lnTo>
                  <a:pt x="1253" y="772"/>
                </a:lnTo>
                <a:lnTo>
                  <a:pt x="1219" y="738"/>
                </a:lnTo>
                <a:lnTo>
                  <a:pt x="1194" y="704"/>
                </a:lnTo>
                <a:lnTo>
                  <a:pt x="1177" y="663"/>
                </a:lnTo>
                <a:lnTo>
                  <a:pt x="1177" y="621"/>
                </a:lnTo>
                <a:lnTo>
                  <a:pt x="1186" y="579"/>
                </a:lnTo>
                <a:lnTo>
                  <a:pt x="1194" y="537"/>
                </a:lnTo>
                <a:lnTo>
                  <a:pt x="1228" y="470"/>
                </a:lnTo>
                <a:lnTo>
                  <a:pt x="1278" y="403"/>
                </a:lnTo>
                <a:lnTo>
                  <a:pt x="1328" y="344"/>
                </a:lnTo>
                <a:lnTo>
                  <a:pt x="1445" y="235"/>
                </a:lnTo>
                <a:lnTo>
                  <a:pt x="1453" y="226"/>
                </a:lnTo>
                <a:lnTo>
                  <a:pt x="1461" y="218"/>
                </a:lnTo>
                <a:lnTo>
                  <a:pt x="1470" y="226"/>
                </a:lnTo>
                <a:lnTo>
                  <a:pt x="1470" y="235"/>
                </a:lnTo>
                <a:lnTo>
                  <a:pt x="1470" y="243"/>
                </a:lnTo>
                <a:lnTo>
                  <a:pt x="1445" y="252"/>
                </a:lnTo>
                <a:lnTo>
                  <a:pt x="1369" y="277"/>
                </a:lnTo>
                <a:lnTo>
                  <a:pt x="1294" y="285"/>
                </a:lnTo>
                <a:lnTo>
                  <a:pt x="1228" y="293"/>
                </a:lnTo>
                <a:lnTo>
                  <a:pt x="1152" y="293"/>
                </a:lnTo>
                <a:lnTo>
                  <a:pt x="1086" y="285"/>
                </a:lnTo>
                <a:lnTo>
                  <a:pt x="960" y="252"/>
                </a:lnTo>
                <a:lnTo>
                  <a:pt x="852" y="210"/>
                </a:lnTo>
                <a:lnTo>
                  <a:pt x="760" y="168"/>
                </a:lnTo>
                <a:lnTo>
                  <a:pt x="685" y="117"/>
                </a:lnTo>
                <a:lnTo>
                  <a:pt x="568" y="33"/>
                </a:lnTo>
                <a:lnTo>
                  <a:pt x="535" y="0"/>
                </a:lnTo>
                <a:lnTo>
                  <a:pt x="618" y="50"/>
                </a:lnTo>
                <a:lnTo>
                  <a:pt x="702" y="92"/>
                </a:lnTo>
                <a:lnTo>
                  <a:pt x="752" y="126"/>
                </a:lnTo>
                <a:lnTo>
                  <a:pt x="885" y="193"/>
                </a:lnTo>
                <a:lnTo>
                  <a:pt x="985" y="226"/>
                </a:lnTo>
                <a:lnTo>
                  <a:pt x="1102" y="252"/>
                </a:lnTo>
                <a:lnTo>
                  <a:pt x="1169" y="260"/>
                </a:lnTo>
                <a:lnTo>
                  <a:pt x="1236" y="260"/>
                </a:lnTo>
                <a:lnTo>
                  <a:pt x="1303" y="252"/>
                </a:lnTo>
                <a:lnTo>
                  <a:pt x="1378" y="235"/>
                </a:lnTo>
                <a:lnTo>
                  <a:pt x="1445" y="210"/>
                </a:lnTo>
                <a:lnTo>
                  <a:pt x="1461" y="210"/>
                </a:lnTo>
                <a:lnTo>
                  <a:pt x="1478" y="201"/>
                </a:lnTo>
                <a:lnTo>
                  <a:pt x="1486" y="210"/>
                </a:lnTo>
                <a:lnTo>
                  <a:pt x="1495" y="226"/>
                </a:lnTo>
                <a:lnTo>
                  <a:pt x="1486" y="243"/>
                </a:lnTo>
                <a:lnTo>
                  <a:pt x="1478" y="252"/>
                </a:lnTo>
                <a:lnTo>
                  <a:pt x="1453" y="277"/>
                </a:lnTo>
                <a:lnTo>
                  <a:pt x="1344" y="386"/>
                </a:lnTo>
                <a:lnTo>
                  <a:pt x="1294" y="436"/>
                </a:lnTo>
                <a:lnTo>
                  <a:pt x="1253" y="495"/>
                </a:lnTo>
                <a:lnTo>
                  <a:pt x="1228" y="562"/>
                </a:lnTo>
                <a:lnTo>
                  <a:pt x="1219" y="629"/>
                </a:lnTo>
                <a:lnTo>
                  <a:pt x="1219" y="663"/>
                </a:lnTo>
                <a:lnTo>
                  <a:pt x="1228" y="688"/>
                </a:lnTo>
                <a:lnTo>
                  <a:pt x="1244" y="713"/>
                </a:lnTo>
                <a:lnTo>
                  <a:pt x="1269" y="730"/>
                </a:lnTo>
                <a:lnTo>
                  <a:pt x="1319" y="763"/>
                </a:lnTo>
                <a:lnTo>
                  <a:pt x="1378" y="780"/>
                </a:lnTo>
                <a:lnTo>
                  <a:pt x="1486" y="805"/>
                </a:lnTo>
                <a:lnTo>
                  <a:pt x="1587" y="822"/>
                </a:lnTo>
                <a:lnTo>
                  <a:pt x="1695" y="822"/>
                </a:lnTo>
                <a:lnTo>
                  <a:pt x="1845" y="822"/>
                </a:lnTo>
                <a:lnTo>
                  <a:pt x="1895" y="822"/>
                </a:lnTo>
                <a:lnTo>
                  <a:pt x="1912" y="855"/>
                </a:lnTo>
                <a:lnTo>
                  <a:pt x="1912" y="847"/>
                </a:lnTo>
                <a:lnTo>
                  <a:pt x="1912" y="855"/>
                </a:lnTo>
                <a:lnTo>
                  <a:pt x="1904" y="855"/>
                </a:lnTo>
                <a:lnTo>
                  <a:pt x="1895" y="864"/>
                </a:lnTo>
                <a:lnTo>
                  <a:pt x="1879" y="881"/>
                </a:lnTo>
                <a:lnTo>
                  <a:pt x="1820" y="956"/>
                </a:lnTo>
                <a:lnTo>
                  <a:pt x="1753" y="1048"/>
                </a:lnTo>
                <a:lnTo>
                  <a:pt x="1695" y="1141"/>
                </a:lnTo>
                <a:lnTo>
                  <a:pt x="1678" y="1191"/>
                </a:lnTo>
                <a:lnTo>
                  <a:pt x="1662" y="1250"/>
                </a:lnTo>
                <a:lnTo>
                  <a:pt x="1670" y="1300"/>
                </a:lnTo>
                <a:lnTo>
                  <a:pt x="1687" y="1359"/>
                </a:lnTo>
                <a:lnTo>
                  <a:pt x="1703" y="1375"/>
                </a:lnTo>
                <a:lnTo>
                  <a:pt x="1728" y="1392"/>
                </a:lnTo>
                <a:lnTo>
                  <a:pt x="1779" y="1417"/>
                </a:lnTo>
                <a:lnTo>
                  <a:pt x="1912" y="1426"/>
                </a:lnTo>
                <a:lnTo>
                  <a:pt x="2179" y="1434"/>
                </a:lnTo>
                <a:lnTo>
                  <a:pt x="2246" y="1443"/>
                </a:lnTo>
                <a:lnTo>
                  <a:pt x="2254" y="1443"/>
                </a:lnTo>
                <a:lnTo>
                  <a:pt x="2263" y="1451"/>
                </a:lnTo>
                <a:lnTo>
                  <a:pt x="2271" y="1476"/>
                </a:lnTo>
                <a:lnTo>
                  <a:pt x="2263" y="1476"/>
                </a:lnTo>
                <a:lnTo>
                  <a:pt x="2263" y="1484"/>
                </a:lnTo>
                <a:lnTo>
                  <a:pt x="2246" y="1493"/>
                </a:lnTo>
                <a:lnTo>
                  <a:pt x="2221" y="1518"/>
                </a:lnTo>
                <a:lnTo>
                  <a:pt x="2129" y="1619"/>
                </a:lnTo>
                <a:lnTo>
                  <a:pt x="2046" y="1728"/>
                </a:lnTo>
                <a:lnTo>
                  <a:pt x="2012" y="1786"/>
                </a:lnTo>
                <a:lnTo>
                  <a:pt x="1987" y="1845"/>
                </a:lnTo>
                <a:lnTo>
                  <a:pt x="1979" y="1870"/>
                </a:lnTo>
                <a:lnTo>
                  <a:pt x="1979" y="1895"/>
                </a:lnTo>
                <a:lnTo>
                  <a:pt x="1987" y="1921"/>
                </a:lnTo>
                <a:lnTo>
                  <a:pt x="2004" y="1937"/>
                </a:lnTo>
                <a:lnTo>
                  <a:pt x="2062" y="1963"/>
                </a:lnTo>
                <a:lnTo>
                  <a:pt x="2121" y="1971"/>
                </a:lnTo>
                <a:lnTo>
                  <a:pt x="2246" y="1979"/>
                </a:lnTo>
                <a:lnTo>
                  <a:pt x="2304" y="1979"/>
                </a:lnTo>
                <a:lnTo>
                  <a:pt x="2313" y="1979"/>
                </a:lnTo>
                <a:lnTo>
                  <a:pt x="2313" y="1996"/>
                </a:lnTo>
                <a:lnTo>
                  <a:pt x="2321" y="2021"/>
                </a:lnTo>
                <a:lnTo>
                  <a:pt x="2313" y="2030"/>
                </a:lnTo>
                <a:lnTo>
                  <a:pt x="2304" y="2038"/>
                </a:lnTo>
                <a:lnTo>
                  <a:pt x="2279" y="2046"/>
                </a:lnTo>
                <a:lnTo>
                  <a:pt x="2079" y="2155"/>
                </a:lnTo>
                <a:lnTo>
                  <a:pt x="1904" y="2256"/>
                </a:lnTo>
                <a:lnTo>
                  <a:pt x="1770" y="2348"/>
                </a:lnTo>
                <a:lnTo>
                  <a:pt x="1678" y="2424"/>
                </a:lnTo>
                <a:lnTo>
                  <a:pt x="1628" y="2474"/>
                </a:lnTo>
                <a:lnTo>
                  <a:pt x="1612" y="2491"/>
                </a:lnTo>
                <a:lnTo>
                  <a:pt x="1612" y="2499"/>
                </a:lnTo>
                <a:lnTo>
                  <a:pt x="1612" y="2483"/>
                </a:lnTo>
                <a:lnTo>
                  <a:pt x="1620" y="2499"/>
                </a:lnTo>
                <a:lnTo>
                  <a:pt x="1662" y="2583"/>
                </a:lnTo>
                <a:lnTo>
                  <a:pt x="1779" y="2785"/>
                </a:lnTo>
                <a:lnTo>
                  <a:pt x="1812" y="2852"/>
                </a:lnTo>
                <a:lnTo>
                  <a:pt x="1829" y="2885"/>
                </a:lnTo>
                <a:lnTo>
                  <a:pt x="1837" y="2894"/>
                </a:lnTo>
                <a:lnTo>
                  <a:pt x="1829" y="2910"/>
                </a:lnTo>
                <a:lnTo>
                  <a:pt x="1820" y="2927"/>
                </a:lnTo>
                <a:lnTo>
                  <a:pt x="1795" y="2936"/>
                </a:lnTo>
                <a:lnTo>
                  <a:pt x="1653" y="3003"/>
                </a:lnTo>
                <a:lnTo>
                  <a:pt x="1637" y="3011"/>
                </a:lnTo>
                <a:lnTo>
                  <a:pt x="1628" y="3011"/>
                </a:lnTo>
                <a:lnTo>
                  <a:pt x="1603" y="3003"/>
                </a:lnTo>
                <a:lnTo>
                  <a:pt x="1595" y="3003"/>
                </a:lnTo>
                <a:lnTo>
                  <a:pt x="1595" y="2994"/>
                </a:lnTo>
                <a:lnTo>
                  <a:pt x="1595" y="2986"/>
                </a:lnTo>
                <a:lnTo>
                  <a:pt x="1587" y="2944"/>
                </a:lnTo>
                <a:lnTo>
                  <a:pt x="1561" y="2868"/>
                </a:lnTo>
                <a:lnTo>
                  <a:pt x="1503" y="2717"/>
                </a:lnTo>
                <a:lnTo>
                  <a:pt x="1495" y="2675"/>
                </a:lnTo>
                <a:lnTo>
                  <a:pt x="1478" y="2642"/>
                </a:lnTo>
                <a:lnTo>
                  <a:pt x="1453" y="2608"/>
                </a:lnTo>
                <a:lnTo>
                  <a:pt x="1428" y="2592"/>
                </a:lnTo>
                <a:lnTo>
                  <a:pt x="1369" y="2558"/>
                </a:lnTo>
                <a:lnTo>
                  <a:pt x="1303" y="2558"/>
                </a:lnTo>
                <a:lnTo>
                  <a:pt x="1236" y="2566"/>
                </a:lnTo>
                <a:lnTo>
                  <a:pt x="1152" y="2583"/>
                </a:lnTo>
                <a:lnTo>
                  <a:pt x="1002" y="2642"/>
                </a:lnTo>
                <a:lnTo>
                  <a:pt x="877" y="2701"/>
                </a:lnTo>
                <a:lnTo>
                  <a:pt x="818" y="2726"/>
                </a:lnTo>
                <a:lnTo>
                  <a:pt x="785" y="2734"/>
                </a:lnTo>
                <a:lnTo>
                  <a:pt x="760" y="2726"/>
                </a:lnTo>
                <a:lnTo>
                  <a:pt x="752" y="2709"/>
                </a:lnTo>
                <a:lnTo>
                  <a:pt x="760" y="2667"/>
                </a:lnTo>
                <a:lnTo>
                  <a:pt x="793" y="2600"/>
                </a:lnTo>
                <a:lnTo>
                  <a:pt x="835" y="2483"/>
                </a:lnTo>
                <a:lnTo>
                  <a:pt x="852" y="2407"/>
                </a:lnTo>
                <a:lnTo>
                  <a:pt x="860" y="2332"/>
                </a:lnTo>
                <a:lnTo>
                  <a:pt x="860" y="2290"/>
                </a:lnTo>
                <a:lnTo>
                  <a:pt x="852" y="2273"/>
                </a:lnTo>
                <a:lnTo>
                  <a:pt x="835" y="2265"/>
                </a:lnTo>
                <a:lnTo>
                  <a:pt x="793" y="2256"/>
                </a:lnTo>
                <a:lnTo>
                  <a:pt x="743" y="2265"/>
                </a:lnTo>
                <a:lnTo>
                  <a:pt x="652" y="2273"/>
                </a:lnTo>
                <a:lnTo>
                  <a:pt x="543" y="2290"/>
                </a:lnTo>
                <a:lnTo>
                  <a:pt x="343" y="2340"/>
                </a:lnTo>
                <a:lnTo>
                  <a:pt x="334" y="2340"/>
                </a:lnTo>
                <a:lnTo>
                  <a:pt x="326" y="2323"/>
                </a:lnTo>
                <a:lnTo>
                  <a:pt x="318" y="2315"/>
                </a:lnTo>
                <a:lnTo>
                  <a:pt x="326" y="2306"/>
                </a:lnTo>
                <a:lnTo>
                  <a:pt x="343" y="2281"/>
                </a:lnTo>
                <a:lnTo>
                  <a:pt x="376" y="2248"/>
                </a:lnTo>
                <a:lnTo>
                  <a:pt x="434" y="2164"/>
                </a:lnTo>
                <a:lnTo>
                  <a:pt x="543" y="2021"/>
                </a:lnTo>
                <a:lnTo>
                  <a:pt x="618" y="1895"/>
                </a:lnTo>
                <a:lnTo>
                  <a:pt x="643" y="1820"/>
                </a:lnTo>
                <a:lnTo>
                  <a:pt x="652" y="1778"/>
                </a:lnTo>
                <a:lnTo>
                  <a:pt x="652" y="1728"/>
                </a:lnTo>
                <a:lnTo>
                  <a:pt x="626" y="1686"/>
                </a:lnTo>
                <a:lnTo>
                  <a:pt x="576" y="1652"/>
                </a:lnTo>
                <a:lnTo>
                  <a:pt x="510" y="1619"/>
                </a:lnTo>
                <a:lnTo>
                  <a:pt x="443" y="1594"/>
                </a:lnTo>
                <a:lnTo>
                  <a:pt x="293" y="1552"/>
                </a:lnTo>
                <a:lnTo>
                  <a:pt x="134" y="1518"/>
                </a:lnTo>
                <a:lnTo>
                  <a:pt x="109" y="1518"/>
                </a:lnTo>
                <a:lnTo>
                  <a:pt x="109" y="1510"/>
                </a:lnTo>
                <a:lnTo>
                  <a:pt x="101" y="1484"/>
                </a:lnTo>
                <a:lnTo>
                  <a:pt x="109" y="1484"/>
                </a:lnTo>
                <a:lnTo>
                  <a:pt x="117" y="1476"/>
                </a:lnTo>
                <a:lnTo>
                  <a:pt x="159" y="1459"/>
                </a:lnTo>
                <a:lnTo>
                  <a:pt x="226" y="1409"/>
                </a:lnTo>
                <a:lnTo>
                  <a:pt x="368" y="1300"/>
                </a:lnTo>
                <a:lnTo>
                  <a:pt x="426" y="1241"/>
                </a:lnTo>
                <a:lnTo>
                  <a:pt x="485" y="1183"/>
                </a:lnTo>
                <a:lnTo>
                  <a:pt x="526" y="1107"/>
                </a:lnTo>
                <a:lnTo>
                  <a:pt x="535" y="1074"/>
                </a:lnTo>
                <a:lnTo>
                  <a:pt x="535" y="1032"/>
                </a:lnTo>
                <a:lnTo>
                  <a:pt x="518" y="998"/>
                </a:lnTo>
                <a:lnTo>
                  <a:pt x="493" y="973"/>
                </a:lnTo>
                <a:lnTo>
                  <a:pt x="468" y="956"/>
                </a:lnTo>
                <a:lnTo>
                  <a:pt x="434" y="939"/>
                </a:lnTo>
                <a:lnTo>
                  <a:pt x="368" y="923"/>
                </a:lnTo>
                <a:lnTo>
                  <a:pt x="301" y="923"/>
                </a:lnTo>
                <a:lnTo>
                  <a:pt x="167" y="939"/>
                </a:lnTo>
                <a:lnTo>
                  <a:pt x="67" y="964"/>
                </a:lnTo>
                <a:lnTo>
                  <a:pt x="25" y="973"/>
                </a:lnTo>
                <a:lnTo>
                  <a:pt x="9" y="973"/>
                </a:lnTo>
                <a:lnTo>
                  <a:pt x="0" y="964"/>
                </a:lnTo>
                <a:lnTo>
                  <a:pt x="0" y="956"/>
                </a:lnTo>
                <a:lnTo>
                  <a:pt x="0" y="948"/>
                </a:lnTo>
                <a:lnTo>
                  <a:pt x="9" y="948"/>
                </a:lnTo>
                <a:lnTo>
                  <a:pt x="17" y="939"/>
                </a:lnTo>
                <a:lnTo>
                  <a:pt x="25" y="931"/>
                </a:lnTo>
                <a:lnTo>
                  <a:pt x="75" y="897"/>
                </a:lnTo>
                <a:lnTo>
                  <a:pt x="151" y="822"/>
                </a:lnTo>
                <a:lnTo>
                  <a:pt x="242" y="713"/>
                </a:lnTo>
                <a:lnTo>
                  <a:pt x="334" y="579"/>
                </a:lnTo>
                <a:lnTo>
                  <a:pt x="376" y="495"/>
                </a:lnTo>
                <a:lnTo>
                  <a:pt x="409" y="419"/>
                </a:lnTo>
                <a:lnTo>
                  <a:pt x="468" y="260"/>
                </a:lnTo>
                <a:lnTo>
                  <a:pt x="501" y="126"/>
                </a:lnTo>
                <a:lnTo>
                  <a:pt x="518" y="0"/>
                </a:lnTo>
                <a:lnTo>
                  <a:pt x="543" y="50"/>
                </a:lnTo>
                <a:lnTo>
                  <a:pt x="551" y="50"/>
                </a:lnTo>
                <a:close/>
              </a:path>
            </a:pathLst>
          </a:custGeom>
          <a:solidFill>
            <a:srgbClr val="00A3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8" name="Freeform 4"/>
          <p:cNvSpPr>
            <a:spLocks/>
          </p:cNvSpPr>
          <p:nvPr/>
        </p:nvSpPr>
        <p:spPr bwMode="auto">
          <a:xfrm>
            <a:off x="4635500" y="5410200"/>
            <a:ext cx="317500" cy="652463"/>
          </a:xfrm>
          <a:custGeom>
            <a:avLst/>
            <a:gdLst>
              <a:gd name="T0" fmla="*/ 12700 w 200"/>
              <a:gd name="T1" fmla="*/ 26988 h 411"/>
              <a:gd name="T2" fmla="*/ 12700 w 200"/>
              <a:gd name="T3" fmla="*/ 293688 h 411"/>
              <a:gd name="T4" fmla="*/ 12700 w 200"/>
              <a:gd name="T5" fmla="*/ 492125 h 411"/>
              <a:gd name="T6" fmla="*/ 0 w 200"/>
              <a:gd name="T7" fmla="*/ 625475 h 411"/>
              <a:gd name="T8" fmla="*/ 0 w 200"/>
              <a:gd name="T9" fmla="*/ 639763 h 411"/>
              <a:gd name="T10" fmla="*/ 25400 w 200"/>
              <a:gd name="T11" fmla="*/ 652463 h 411"/>
              <a:gd name="T12" fmla="*/ 146050 w 200"/>
              <a:gd name="T13" fmla="*/ 652463 h 411"/>
              <a:gd name="T14" fmla="*/ 317500 w 200"/>
              <a:gd name="T15" fmla="*/ 625475 h 411"/>
              <a:gd name="T16" fmla="*/ 290513 w 200"/>
              <a:gd name="T17" fmla="*/ 573088 h 411"/>
              <a:gd name="T18" fmla="*/ 238125 w 200"/>
              <a:gd name="T19" fmla="*/ 412750 h 411"/>
              <a:gd name="T20" fmla="*/ 211138 w 200"/>
              <a:gd name="T21" fmla="*/ 279400 h 411"/>
              <a:gd name="T22" fmla="*/ 185738 w 200"/>
              <a:gd name="T23" fmla="*/ 146050 h 411"/>
              <a:gd name="T24" fmla="*/ 171450 w 200"/>
              <a:gd name="T25" fmla="*/ 0 h 411"/>
              <a:gd name="T26" fmla="*/ 12700 w 200"/>
              <a:gd name="T27" fmla="*/ 26988 h 41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00" h="411">
                <a:moveTo>
                  <a:pt x="8" y="17"/>
                </a:moveTo>
                <a:lnTo>
                  <a:pt x="8" y="185"/>
                </a:lnTo>
                <a:lnTo>
                  <a:pt x="8" y="310"/>
                </a:lnTo>
                <a:lnTo>
                  <a:pt x="0" y="394"/>
                </a:lnTo>
                <a:lnTo>
                  <a:pt x="0" y="403"/>
                </a:lnTo>
                <a:lnTo>
                  <a:pt x="16" y="411"/>
                </a:lnTo>
                <a:lnTo>
                  <a:pt x="92" y="411"/>
                </a:lnTo>
                <a:lnTo>
                  <a:pt x="200" y="394"/>
                </a:lnTo>
                <a:lnTo>
                  <a:pt x="183" y="361"/>
                </a:lnTo>
                <a:lnTo>
                  <a:pt x="150" y="260"/>
                </a:lnTo>
                <a:lnTo>
                  <a:pt x="133" y="176"/>
                </a:lnTo>
                <a:lnTo>
                  <a:pt x="117" y="92"/>
                </a:lnTo>
                <a:lnTo>
                  <a:pt x="108" y="0"/>
                </a:lnTo>
                <a:lnTo>
                  <a:pt x="8" y="17"/>
                </a:lnTo>
                <a:close/>
              </a:path>
            </a:pathLst>
          </a:custGeom>
          <a:solidFill>
            <a:srgbClr val="8B5C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9" name="Freeform 5"/>
          <p:cNvSpPr>
            <a:spLocks/>
          </p:cNvSpPr>
          <p:nvPr/>
        </p:nvSpPr>
        <p:spPr bwMode="auto">
          <a:xfrm>
            <a:off x="4608513" y="5383213"/>
            <a:ext cx="371475" cy="706437"/>
          </a:xfrm>
          <a:custGeom>
            <a:avLst/>
            <a:gdLst>
              <a:gd name="T0" fmla="*/ 66675 w 234"/>
              <a:gd name="T1" fmla="*/ 93662 h 445"/>
              <a:gd name="T2" fmla="*/ 79375 w 234"/>
              <a:gd name="T3" fmla="*/ 320675 h 445"/>
              <a:gd name="T4" fmla="*/ 66675 w 234"/>
              <a:gd name="T5" fmla="*/ 493712 h 445"/>
              <a:gd name="T6" fmla="*/ 52388 w 234"/>
              <a:gd name="T7" fmla="*/ 652462 h 445"/>
              <a:gd name="T8" fmla="*/ 212725 w 234"/>
              <a:gd name="T9" fmla="*/ 652462 h 445"/>
              <a:gd name="T10" fmla="*/ 317500 w 234"/>
              <a:gd name="T11" fmla="*/ 639762 h 445"/>
              <a:gd name="T12" fmla="*/ 292100 w 234"/>
              <a:gd name="T13" fmla="*/ 560387 h 445"/>
              <a:gd name="T14" fmla="*/ 252413 w 234"/>
              <a:gd name="T15" fmla="*/ 439737 h 445"/>
              <a:gd name="T16" fmla="*/ 185738 w 234"/>
              <a:gd name="T17" fmla="*/ 227012 h 445"/>
              <a:gd name="T18" fmla="*/ 185738 w 234"/>
              <a:gd name="T19" fmla="*/ 147637 h 445"/>
              <a:gd name="T20" fmla="*/ 173038 w 234"/>
              <a:gd name="T21" fmla="*/ 66675 h 445"/>
              <a:gd name="T22" fmla="*/ 173038 w 234"/>
              <a:gd name="T23" fmla="*/ 39687 h 445"/>
              <a:gd name="T24" fmla="*/ 173038 w 234"/>
              <a:gd name="T25" fmla="*/ 26987 h 445"/>
              <a:gd name="T26" fmla="*/ 198438 w 234"/>
              <a:gd name="T27" fmla="*/ 39687 h 445"/>
              <a:gd name="T28" fmla="*/ 158750 w 234"/>
              <a:gd name="T29" fmla="*/ 53975 h 445"/>
              <a:gd name="T30" fmla="*/ 92075 w 234"/>
              <a:gd name="T31" fmla="*/ 53975 h 445"/>
              <a:gd name="T32" fmla="*/ 66675 w 234"/>
              <a:gd name="T33" fmla="*/ 53975 h 445"/>
              <a:gd name="T34" fmla="*/ 66675 w 234"/>
              <a:gd name="T35" fmla="*/ 39687 h 445"/>
              <a:gd name="T36" fmla="*/ 92075 w 234"/>
              <a:gd name="T37" fmla="*/ 14287 h 445"/>
              <a:gd name="T38" fmla="*/ 185738 w 234"/>
              <a:gd name="T39" fmla="*/ 0 h 445"/>
              <a:gd name="T40" fmla="*/ 198438 w 234"/>
              <a:gd name="T41" fmla="*/ 0 h 445"/>
              <a:gd name="T42" fmla="*/ 225425 w 234"/>
              <a:gd name="T43" fmla="*/ 26987 h 445"/>
              <a:gd name="T44" fmla="*/ 225425 w 234"/>
              <a:gd name="T45" fmla="*/ 39687 h 445"/>
              <a:gd name="T46" fmla="*/ 225425 w 234"/>
              <a:gd name="T47" fmla="*/ 53975 h 445"/>
              <a:gd name="T48" fmla="*/ 238125 w 234"/>
              <a:gd name="T49" fmla="*/ 93662 h 445"/>
              <a:gd name="T50" fmla="*/ 238125 w 234"/>
              <a:gd name="T51" fmla="*/ 160337 h 445"/>
              <a:gd name="T52" fmla="*/ 252413 w 234"/>
              <a:gd name="T53" fmla="*/ 266700 h 445"/>
              <a:gd name="T54" fmla="*/ 292100 w 234"/>
              <a:gd name="T55" fmla="*/ 400050 h 445"/>
              <a:gd name="T56" fmla="*/ 331788 w 234"/>
              <a:gd name="T57" fmla="*/ 533400 h 445"/>
              <a:gd name="T58" fmla="*/ 357188 w 234"/>
              <a:gd name="T59" fmla="*/ 612775 h 445"/>
              <a:gd name="T60" fmla="*/ 371475 w 234"/>
              <a:gd name="T61" fmla="*/ 627062 h 445"/>
              <a:gd name="T62" fmla="*/ 357188 w 234"/>
              <a:gd name="T63" fmla="*/ 679450 h 445"/>
              <a:gd name="T64" fmla="*/ 344488 w 234"/>
              <a:gd name="T65" fmla="*/ 679450 h 445"/>
              <a:gd name="T66" fmla="*/ 331788 w 234"/>
              <a:gd name="T67" fmla="*/ 679450 h 445"/>
              <a:gd name="T68" fmla="*/ 238125 w 234"/>
              <a:gd name="T69" fmla="*/ 692150 h 445"/>
              <a:gd name="T70" fmla="*/ 79375 w 234"/>
              <a:gd name="T71" fmla="*/ 706437 h 445"/>
              <a:gd name="T72" fmla="*/ 39688 w 234"/>
              <a:gd name="T73" fmla="*/ 706437 h 445"/>
              <a:gd name="T74" fmla="*/ 12700 w 234"/>
              <a:gd name="T75" fmla="*/ 692150 h 445"/>
              <a:gd name="T76" fmla="*/ 0 w 234"/>
              <a:gd name="T77" fmla="*/ 679450 h 445"/>
              <a:gd name="T78" fmla="*/ 0 w 234"/>
              <a:gd name="T79" fmla="*/ 652462 h 445"/>
              <a:gd name="T80" fmla="*/ 0 w 234"/>
              <a:gd name="T81" fmla="*/ 627062 h 445"/>
              <a:gd name="T82" fmla="*/ 12700 w 234"/>
              <a:gd name="T83" fmla="*/ 533400 h 445"/>
              <a:gd name="T84" fmla="*/ 26988 w 234"/>
              <a:gd name="T85" fmla="*/ 227012 h 445"/>
              <a:gd name="T86" fmla="*/ 26988 w 234"/>
              <a:gd name="T87" fmla="*/ 80962 h 445"/>
              <a:gd name="T88" fmla="*/ 66675 w 234"/>
              <a:gd name="T89" fmla="*/ 93662 h 445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34" h="445">
                <a:moveTo>
                  <a:pt x="42" y="59"/>
                </a:moveTo>
                <a:lnTo>
                  <a:pt x="50" y="202"/>
                </a:lnTo>
                <a:lnTo>
                  <a:pt x="42" y="311"/>
                </a:lnTo>
                <a:lnTo>
                  <a:pt x="33" y="411"/>
                </a:lnTo>
                <a:lnTo>
                  <a:pt x="134" y="411"/>
                </a:lnTo>
                <a:lnTo>
                  <a:pt x="200" y="403"/>
                </a:lnTo>
                <a:lnTo>
                  <a:pt x="184" y="353"/>
                </a:lnTo>
                <a:lnTo>
                  <a:pt x="159" y="277"/>
                </a:lnTo>
                <a:lnTo>
                  <a:pt x="117" y="143"/>
                </a:lnTo>
                <a:lnTo>
                  <a:pt x="117" y="93"/>
                </a:lnTo>
                <a:lnTo>
                  <a:pt x="109" y="42"/>
                </a:lnTo>
                <a:lnTo>
                  <a:pt x="109" y="25"/>
                </a:lnTo>
                <a:lnTo>
                  <a:pt x="109" y="17"/>
                </a:lnTo>
                <a:lnTo>
                  <a:pt x="125" y="25"/>
                </a:lnTo>
                <a:lnTo>
                  <a:pt x="100" y="34"/>
                </a:lnTo>
                <a:lnTo>
                  <a:pt x="58" y="34"/>
                </a:lnTo>
                <a:lnTo>
                  <a:pt x="42" y="34"/>
                </a:lnTo>
                <a:lnTo>
                  <a:pt x="42" y="25"/>
                </a:lnTo>
                <a:lnTo>
                  <a:pt x="58" y="9"/>
                </a:lnTo>
                <a:lnTo>
                  <a:pt x="117" y="0"/>
                </a:lnTo>
                <a:lnTo>
                  <a:pt x="125" y="0"/>
                </a:lnTo>
                <a:lnTo>
                  <a:pt x="142" y="17"/>
                </a:lnTo>
                <a:lnTo>
                  <a:pt x="142" y="25"/>
                </a:lnTo>
                <a:lnTo>
                  <a:pt x="142" y="34"/>
                </a:lnTo>
                <a:lnTo>
                  <a:pt x="150" y="59"/>
                </a:lnTo>
                <a:lnTo>
                  <a:pt x="150" y="101"/>
                </a:lnTo>
                <a:lnTo>
                  <a:pt x="159" y="168"/>
                </a:lnTo>
                <a:lnTo>
                  <a:pt x="184" y="252"/>
                </a:lnTo>
                <a:lnTo>
                  <a:pt x="209" y="336"/>
                </a:lnTo>
                <a:lnTo>
                  <a:pt x="225" y="386"/>
                </a:lnTo>
                <a:lnTo>
                  <a:pt x="234" y="395"/>
                </a:lnTo>
                <a:lnTo>
                  <a:pt x="225" y="428"/>
                </a:lnTo>
                <a:lnTo>
                  <a:pt x="217" y="428"/>
                </a:lnTo>
                <a:lnTo>
                  <a:pt x="209" y="428"/>
                </a:lnTo>
                <a:lnTo>
                  <a:pt x="150" y="436"/>
                </a:lnTo>
                <a:lnTo>
                  <a:pt x="50" y="445"/>
                </a:lnTo>
                <a:lnTo>
                  <a:pt x="25" y="445"/>
                </a:lnTo>
                <a:lnTo>
                  <a:pt x="8" y="436"/>
                </a:lnTo>
                <a:lnTo>
                  <a:pt x="0" y="428"/>
                </a:lnTo>
                <a:lnTo>
                  <a:pt x="0" y="411"/>
                </a:lnTo>
                <a:lnTo>
                  <a:pt x="0" y="395"/>
                </a:lnTo>
                <a:lnTo>
                  <a:pt x="8" y="336"/>
                </a:lnTo>
                <a:lnTo>
                  <a:pt x="17" y="143"/>
                </a:lnTo>
                <a:lnTo>
                  <a:pt x="17" y="51"/>
                </a:lnTo>
                <a:lnTo>
                  <a:pt x="42" y="59"/>
                </a:lnTo>
                <a:close/>
              </a:path>
            </a:pathLst>
          </a:custGeom>
          <a:solidFill>
            <a:srgbClr val="5A3D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0" name="Freeform 6"/>
          <p:cNvSpPr>
            <a:spLocks/>
          </p:cNvSpPr>
          <p:nvPr/>
        </p:nvSpPr>
        <p:spPr bwMode="auto">
          <a:xfrm>
            <a:off x="3297238" y="469900"/>
            <a:ext cx="3338512" cy="5019675"/>
          </a:xfrm>
          <a:custGeom>
            <a:avLst/>
            <a:gdLst>
              <a:gd name="T0" fmla="*/ 1908175 w 2103"/>
              <a:gd name="T1" fmla="*/ 266700 h 3162"/>
              <a:gd name="T2" fmla="*/ 1403350 w 2103"/>
              <a:gd name="T3" fmla="*/ 666750 h 3162"/>
              <a:gd name="T4" fmla="*/ 979487 w 2103"/>
              <a:gd name="T5" fmla="*/ 839788 h 3162"/>
              <a:gd name="T6" fmla="*/ 661987 w 2103"/>
              <a:gd name="T7" fmla="*/ 906463 h 3162"/>
              <a:gd name="T8" fmla="*/ 979487 w 2103"/>
              <a:gd name="T9" fmla="*/ 998538 h 3162"/>
              <a:gd name="T10" fmla="*/ 1271587 w 2103"/>
              <a:gd name="T11" fmla="*/ 1198563 h 3162"/>
              <a:gd name="T12" fmla="*/ 1338262 w 2103"/>
              <a:gd name="T13" fmla="*/ 1371600 h 3162"/>
              <a:gd name="T14" fmla="*/ 1244600 w 2103"/>
              <a:gd name="T15" fmla="*/ 1544638 h 3162"/>
              <a:gd name="T16" fmla="*/ 847725 w 2103"/>
              <a:gd name="T17" fmla="*/ 1677988 h 3162"/>
              <a:gd name="T18" fmla="*/ 357187 w 2103"/>
              <a:gd name="T19" fmla="*/ 1717675 h 3162"/>
              <a:gd name="T20" fmla="*/ 768350 w 2103"/>
              <a:gd name="T21" fmla="*/ 2105025 h 3162"/>
              <a:gd name="T22" fmla="*/ 939800 w 2103"/>
              <a:gd name="T23" fmla="*/ 2397125 h 3162"/>
              <a:gd name="T24" fmla="*/ 900112 w 2103"/>
              <a:gd name="T25" fmla="*/ 2543175 h 3162"/>
              <a:gd name="T26" fmla="*/ 649287 w 2103"/>
              <a:gd name="T27" fmla="*/ 2743200 h 3162"/>
              <a:gd name="T28" fmla="*/ 0 w 2103"/>
              <a:gd name="T29" fmla="*/ 3022600 h 3162"/>
              <a:gd name="T30" fmla="*/ 528637 w 2103"/>
              <a:gd name="T31" fmla="*/ 3195638 h 3162"/>
              <a:gd name="T32" fmla="*/ 768350 w 2103"/>
              <a:gd name="T33" fmla="*/ 3355975 h 3162"/>
              <a:gd name="T34" fmla="*/ 701675 w 2103"/>
              <a:gd name="T35" fmla="*/ 3541713 h 3162"/>
              <a:gd name="T36" fmla="*/ 265112 w 2103"/>
              <a:gd name="T37" fmla="*/ 3929063 h 3162"/>
              <a:gd name="T38" fmla="*/ 939800 w 2103"/>
              <a:gd name="T39" fmla="*/ 4035425 h 3162"/>
              <a:gd name="T40" fmla="*/ 1338262 w 2103"/>
              <a:gd name="T41" fmla="*/ 4194175 h 3162"/>
              <a:gd name="T42" fmla="*/ 1563687 w 2103"/>
              <a:gd name="T43" fmla="*/ 5019675 h 3162"/>
              <a:gd name="T44" fmla="*/ 1722437 w 2103"/>
              <a:gd name="T45" fmla="*/ 4221163 h 3162"/>
              <a:gd name="T46" fmla="*/ 2371725 w 2103"/>
              <a:gd name="T47" fmla="*/ 4168775 h 3162"/>
              <a:gd name="T48" fmla="*/ 2901950 w 2103"/>
              <a:gd name="T49" fmla="*/ 4141788 h 3162"/>
              <a:gd name="T50" fmla="*/ 2609850 w 2103"/>
              <a:gd name="T51" fmla="*/ 3929063 h 3162"/>
              <a:gd name="T52" fmla="*/ 2570162 w 2103"/>
              <a:gd name="T53" fmla="*/ 3756025 h 3162"/>
              <a:gd name="T54" fmla="*/ 2808287 w 2103"/>
              <a:gd name="T55" fmla="*/ 3556000 h 3162"/>
              <a:gd name="T56" fmla="*/ 3325812 w 2103"/>
              <a:gd name="T57" fmla="*/ 3395663 h 3162"/>
              <a:gd name="T58" fmla="*/ 2663825 w 2103"/>
              <a:gd name="T59" fmla="*/ 2943225 h 3162"/>
              <a:gd name="T60" fmla="*/ 2609850 w 2103"/>
              <a:gd name="T61" fmla="*/ 2757488 h 3162"/>
              <a:gd name="T62" fmla="*/ 2676525 w 2103"/>
              <a:gd name="T63" fmla="*/ 2584450 h 3162"/>
              <a:gd name="T64" fmla="*/ 3008312 w 2103"/>
              <a:gd name="T65" fmla="*/ 2370138 h 3162"/>
              <a:gd name="T66" fmla="*/ 3192462 w 2103"/>
              <a:gd name="T67" fmla="*/ 2184400 h 3162"/>
              <a:gd name="T68" fmla="*/ 2728912 w 2103"/>
              <a:gd name="T69" fmla="*/ 1865313 h 3162"/>
              <a:gd name="T70" fmla="*/ 2530475 w 2103"/>
              <a:gd name="T71" fmla="*/ 1598613 h 3162"/>
              <a:gd name="T72" fmla="*/ 2543175 w 2103"/>
              <a:gd name="T73" fmla="*/ 1398588 h 3162"/>
              <a:gd name="T74" fmla="*/ 2689225 w 2103"/>
              <a:gd name="T75" fmla="*/ 1252538 h 3162"/>
              <a:gd name="T76" fmla="*/ 3192462 w 2103"/>
              <a:gd name="T77" fmla="*/ 1092200 h 3162"/>
              <a:gd name="T78" fmla="*/ 3073400 w 2103"/>
              <a:gd name="T79" fmla="*/ 1039813 h 3162"/>
              <a:gd name="T80" fmla="*/ 2716212 w 2103"/>
              <a:gd name="T81" fmla="*/ 852488 h 3162"/>
              <a:gd name="T82" fmla="*/ 2384425 w 2103"/>
              <a:gd name="T83" fmla="*/ 493713 h 3162"/>
              <a:gd name="T84" fmla="*/ 2146300 w 2103"/>
              <a:gd name="T85" fmla="*/ 0 h 316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2103" h="3162">
                <a:moveTo>
                  <a:pt x="1344" y="0"/>
                </a:moveTo>
                <a:lnTo>
                  <a:pt x="1277" y="84"/>
                </a:lnTo>
                <a:lnTo>
                  <a:pt x="1202" y="168"/>
                </a:lnTo>
                <a:lnTo>
                  <a:pt x="1093" y="269"/>
                </a:lnTo>
                <a:lnTo>
                  <a:pt x="960" y="369"/>
                </a:lnTo>
                <a:lnTo>
                  <a:pt x="884" y="420"/>
                </a:lnTo>
                <a:lnTo>
                  <a:pt x="801" y="462"/>
                </a:lnTo>
                <a:lnTo>
                  <a:pt x="709" y="495"/>
                </a:lnTo>
                <a:lnTo>
                  <a:pt x="617" y="529"/>
                </a:lnTo>
                <a:lnTo>
                  <a:pt x="517" y="554"/>
                </a:lnTo>
                <a:lnTo>
                  <a:pt x="417" y="562"/>
                </a:lnTo>
                <a:lnTo>
                  <a:pt x="417" y="571"/>
                </a:lnTo>
                <a:lnTo>
                  <a:pt x="467" y="579"/>
                </a:lnTo>
                <a:lnTo>
                  <a:pt x="534" y="604"/>
                </a:lnTo>
                <a:lnTo>
                  <a:pt x="617" y="629"/>
                </a:lnTo>
                <a:lnTo>
                  <a:pt x="701" y="671"/>
                </a:lnTo>
                <a:lnTo>
                  <a:pt x="776" y="722"/>
                </a:lnTo>
                <a:lnTo>
                  <a:pt x="801" y="755"/>
                </a:lnTo>
                <a:lnTo>
                  <a:pt x="826" y="789"/>
                </a:lnTo>
                <a:lnTo>
                  <a:pt x="843" y="822"/>
                </a:lnTo>
                <a:lnTo>
                  <a:pt x="843" y="864"/>
                </a:lnTo>
                <a:lnTo>
                  <a:pt x="834" y="906"/>
                </a:lnTo>
                <a:lnTo>
                  <a:pt x="818" y="940"/>
                </a:lnTo>
                <a:lnTo>
                  <a:pt x="784" y="973"/>
                </a:lnTo>
                <a:lnTo>
                  <a:pt x="743" y="998"/>
                </a:lnTo>
                <a:lnTo>
                  <a:pt x="642" y="1032"/>
                </a:lnTo>
                <a:lnTo>
                  <a:pt x="534" y="1057"/>
                </a:lnTo>
                <a:lnTo>
                  <a:pt x="417" y="1074"/>
                </a:lnTo>
                <a:lnTo>
                  <a:pt x="317" y="1082"/>
                </a:lnTo>
                <a:lnTo>
                  <a:pt x="225" y="1082"/>
                </a:lnTo>
                <a:lnTo>
                  <a:pt x="283" y="1133"/>
                </a:lnTo>
                <a:lnTo>
                  <a:pt x="409" y="1250"/>
                </a:lnTo>
                <a:lnTo>
                  <a:pt x="484" y="1326"/>
                </a:lnTo>
                <a:lnTo>
                  <a:pt x="542" y="1401"/>
                </a:lnTo>
                <a:lnTo>
                  <a:pt x="584" y="1477"/>
                </a:lnTo>
                <a:lnTo>
                  <a:pt x="592" y="1510"/>
                </a:lnTo>
                <a:lnTo>
                  <a:pt x="592" y="1544"/>
                </a:lnTo>
                <a:lnTo>
                  <a:pt x="592" y="1577"/>
                </a:lnTo>
                <a:lnTo>
                  <a:pt x="567" y="1602"/>
                </a:lnTo>
                <a:lnTo>
                  <a:pt x="542" y="1636"/>
                </a:lnTo>
                <a:lnTo>
                  <a:pt x="500" y="1669"/>
                </a:lnTo>
                <a:lnTo>
                  <a:pt x="409" y="1728"/>
                </a:lnTo>
                <a:lnTo>
                  <a:pt x="292" y="1787"/>
                </a:lnTo>
                <a:lnTo>
                  <a:pt x="91" y="1871"/>
                </a:lnTo>
                <a:lnTo>
                  <a:pt x="0" y="1904"/>
                </a:lnTo>
                <a:lnTo>
                  <a:pt x="75" y="1929"/>
                </a:lnTo>
                <a:lnTo>
                  <a:pt x="250" y="1980"/>
                </a:lnTo>
                <a:lnTo>
                  <a:pt x="333" y="2013"/>
                </a:lnTo>
                <a:lnTo>
                  <a:pt x="417" y="2055"/>
                </a:lnTo>
                <a:lnTo>
                  <a:pt x="475" y="2097"/>
                </a:lnTo>
                <a:lnTo>
                  <a:pt x="484" y="2114"/>
                </a:lnTo>
                <a:lnTo>
                  <a:pt x="492" y="2131"/>
                </a:lnTo>
                <a:lnTo>
                  <a:pt x="475" y="2181"/>
                </a:lnTo>
                <a:lnTo>
                  <a:pt x="442" y="2231"/>
                </a:lnTo>
                <a:lnTo>
                  <a:pt x="325" y="2340"/>
                </a:lnTo>
                <a:lnTo>
                  <a:pt x="217" y="2433"/>
                </a:lnTo>
                <a:lnTo>
                  <a:pt x="167" y="2475"/>
                </a:lnTo>
                <a:lnTo>
                  <a:pt x="258" y="2483"/>
                </a:lnTo>
                <a:lnTo>
                  <a:pt x="475" y="2517"/>
                </a:lnTo>
                <a:lnTo>
                  <a:pt x="592" y="2542"/>
                </a:lnTo>
                <a:lnTo>
                  <a:pt x="709" y="2575"/>
                </a:lnTo>
                <a:lnTo>
                  <a:pt x="809" y="2617"/>
                </a:lnTo>
                <a:lnTo>
                  <a:pt x="843" y="2642"/>
                </a:lnTo>
                <a:lnTo>
                  <a:pt x="876" y="2668"/>
                </a:lnTo>
                <a:lnTo>
                  <a:pt x="768" y="3137"/>
                </a:lnTo>
                <a:lnTo>
                  <a:pt x="985" y="3162"/>
                </a:lnTo>
                <a:lnTo>
                  <a:pt x="1001" y="2684"/>
                </a:lnTo>
                <a:lnTo>
                  <a:pt x="1035" y="2668"/>
                </a:lnTo>
                <a:lnTo>
                  <a:pt x="1085" y="2659"/>
                </a:lnTo>
                <a:lnTo>
                  <a:pt x="1202" y="2642"/>
                </a:lnTo>
                <a:lnTo>
                  <a:pt x="1344" y="2626"/>
                </a:lnTo>
                <a:lnTo>
                  <a:pt x="1494" y="2626"/>
                </a:lnTo>
                <a:lnTo>
                  <a:pt x="1761" y="2626"/>
                </a:lnTo>
                <a:lnTo>
                  <a:pt x="1870" y="2634"/>
                </a:lnTo>
                <a:lnTo>
                  <a:pt x="1828" y="2609"/>
                </a:lnTo>
                <a:lnTo>
                  <a:pt x="1736" y="2550"/>
                </a:lnTo>
                <a:lnTo>
                  <a:pt x="1686" y="2517"/>
                </a:lnTo>
                <a:lnTo>
                  <a:pt x="1644" y="2475"/>
                </a:lnTo>
                <a:lnTo>
                  <a:pt x="1619" y="2433"/>
                </a:lnTo>
                <a:lnTo>
                  <a:pt x="1611" y="2391"/>
                </a:lnTo>
                <a:lnTo>
                  <a:pt x="1619" y="2366"/>
                </a:lnTo>
                <a:lnTo>
                  <a:pt x="1636" y="2332"/>
                </a:lnTo>
                <a:lnTo>
                  <a:pt x="1694" y="2282"/>
                </a:lnTo>
                <a:lnTo>
                  <a:pt x="1769" y="2240"/>
                </a:lnTo>
                <a:lnTo>
                  <a:pt x="1853" y="2206"/>
                </a:lnTo>
                <a:lnTo>
                  <a:pt x="2020" y="2156"/>
                </a:lnTo>
                <a:lnTo>
                  <a:pt x="2095" y="2139"/>
                </a:lnTo>
                <a:lnTo>
                  <a:pt x="1811" y="1963"/>
                </a:lnTo>
                <a:lnTo>
                  <a:pt x="1728" y="1896"/>
                </a:lnTo>
                <a:lnTo>
                  <a:pt x="1678" y="1854"/>
                </a:lnTo>
                <a:lnTo>
                  <a:pt x="1644" y="1812"/>
                </a:lnTo>
                <a:lnTo>
                  <a:pt x="1636" y="1770"/>
                </a:lnTo>
                <a:lnTo>
                  <a:pt x="1644" y="1737"/>
                </a:lnTo>
                <a:lnTo>
                  <a:pt x="1652" y="1686"/>
                </a:lnTo>
                <a:lnTo>
                  <a:pt x="1669" y="1653"/>
                </a:lnTo>
                <a:lnTo>
                  <a:pt x="1686" y="1628"/>
                </a:lnTo>
                <a:lnTo>
                  <a:pt x="1744" y="1577"/>
                </a:lnTo>
                <a:lnTo>
                  <a:pt x="1819" y="1527"/>
                </a:lnTo>
                <a:lnTo>
                  <a:pt x="1895" y="1493"/>
                </a:lnTo>
                <a:lnTo>
                  <a:pt x="2037" y="1435"/>
                </a:lnTo>
                <a:lnTo>
                  <a:pt x="2103" y="1418"/>
                </a:lnTo>
                <a:lnTo>
                  <a:pt x="2011" y="1376"/>
                </a:lnTo>
                <a:lnTo>
                  <a:pt x="1920" y="1317"/>
                </a:lnTo>
                <a:lnTo>
                  <a:pt x="1819" y="1250"/>
                </a:lnTo>
                <a:lnTo>
                  <a:pt x="1719" y="1175"/>
                </a:lnTo>
                <a:lnTo>
                  <a:pt x="1644" y="1091"/>
                </a:lnTo>
                <a:lnTo>
                  <a:pt x="1611" y="1049"/>
                </a:lnTo>
                <a:lnTo>
                  <a:pt x="1594" y="1007"/>
                </a:lnTo>
                <a:lnTo>
                  <a:pt x="1577" y="965"/>
                </a:lnTo>
                <a:lnTo>
                  <a:pt x="1586" y="923"/>
                </a:lnTo>
                <a:lnTo>
                  <a:pt x="1602" y="881"/>
                </a:lnTo>
                <a:lnTo>
                  <a:pt x="1619" y="848"/>
                </a:lnTo>
                <a:lnTo>
                  <a:pt x="1652" y="822"/>
                </a:lnTo>
                <a:lnTo>
                  <a:pt x="1694" y="789"/>
                </a:lnTo>
                <a:lnTo>
                  <a:pt x="1778" y="747"/>
                </a:lnTo>
                <a:lnTo>
                  <a:pt x="1870" y="722"/>
                </a:lnTo>
                <a:lnTo>
                  <a:pt x="2011" y="688"/>
                </a:lnTo>
                <a:lnTo>
                  <a:pt x="2045" y="680"/>
                </a:lnTo>
                <a:lnTo>
                  <a:pt x="2028" y="671"/>
                </a:lnTo>
                <a:lnTo>
                  <a:pt x="1936" y="655"/>
                </a:lnTo>
                <a:lnTo>
                  <a:pt x="1861" y="621"/>
                </a:lnTo>
                <a:lnTo>
                  <a:pt x="1786" y="588"/>
                </a:lnTo>
                <a:lnTo>
                  <a:pt x="1711" y="537"/>
                </a:lnTo>
                <a:lnTo>
                  <a:pt x="1652" y="487"/>
                </a:lnTo>
                <a:lnTo>
                  <a:pt x="1594" y="428"/>
                </a:lnTo>
                <a:lnTo>
                  <a:pt x="1502" y="311"/>
                </a:lnTo>
                <a:lnTo>
                  <a:pt x="1435" y="202"/>
                </a:lnTo>
                <a:lnTo>
                  <a:pt x="1385" y="101"/>
                </a:lnTo>
                <a:lnTo>
                  <a:pt x="1352" y="0"/>
                </a:lnTo>
                <a:lnTo>
                  <a:pt x="1344" y="0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1" name="Freeform 7"/>
          <p:cNvSpPr>
            <a:spLocks/>
          </p:cNvSpPr>
          <p:nvPr/>
        </p:nvSpPr>
        <p:spPr bwMode="auto">
          <a:xfrm>
            <a:off x="3282950" y="469900"/>
            <a:ext cx="3367088" cy="5046663"/>
          </a:xfrm>
          <a:custGeom>
            <a:avLst/>
            <a:gdLst>
              <a:gd name="T0" fmla="*/ 1060450 w 2121"/>
              <a:gd name="T1" fmla="*/ 852488 h 3179"/>
              <a:gd name="T2" fmla="*/ 728663 w 2121"/>
              <a:gd name="T3" fmla="*/ 879475 h 3179"/>
              <a:gd name="T4" fmla="*/ 1392238 w 2121"/>
              <a:gd name="T5" fmla="*/ 1319213 h 3179"/>
              <a:gd name="T6" fmla="*/ 954088 w 2121"/>
              <a:gd name="T7" fmla="*/ 1704975 h 3179"/>
              <a:gd name="T8" fmla="*/ 384175 w 2121"/>
              <a:gd name="T9" fmla="*/ 1717675 h 3179"/>
              <a:gd name="T10" fmla="*/ 993775 w 2121"/>
              <a:gd name="T11" fmla="*/ 2384425 h 3179"/>
              <a:gd name="T12" fmla="*/ 344488 w 2121"/>
              <a:gd name="T13" fmla="*/ 2943225 h 3179"/>
              <a:gd name="T14" fmla="*/ 39688 w 2121"/>
              <a:gd name="T15" fmla="*/ 2997200 h 3179"/>
              <a:gd name="T16" fmla="*/ 822325 w 2121"/>
              <a:gd name="T17" fmla="*/ 3368675 h 3179"/>
              <a:gd name="T18" fmla="*/ 331788 w 2121"/>
              <a:gd name="T19" fmla="*/ 3929063 h 3179"/>
              <a:gd name="T20" fmla="*/ 981075 w 2121"/>
              <a:gd name="T21" fmla="*/ 4008438 h 3179"/>
              <a:gd name="T22" fmla="*/ 1417638 w 2121"/>
              <a:gd name="T23" fmla="*/ 4260850 h 3179"/>
              <a:gd name="T24" fmla="*/ 1246188 w 2121"/>
              <a:gd name="T25" fmla="*/ 4979988 h 3179"/>
              <a:gd name="T26" fmla="*/ 1577975 w 2121"/>
              <a:gd name="T27" fmla="*/ 4994275 h 3179"/>
              <a:gd name="T28" fmla="*/ 1603375 w 2121"/>
              <a:gd name="T29" fmla="*/ 4248150 h 3179"/>
              <a:gd name="T30" fmla="*/ 2743200 w 2121"/>
              <a:gd name="T31" fmla="*/ 4154488 h 3179"/>
              <a:gd name="T32" fmla="*/ 2968625 w 2121"/>
              <a:gd name="T33" fmla="*/ 4194175 h 3179"/>
              <a:gd name="T34" fmla="*/ 2544763 w 2121"/>
              <a:gd name="T35" fmla="*/ 3781425 h 3179"/>
              <a:gd name="T36" fmla="*/ 3300413 w 2121"/>
              <a:gd name="T37" fmla="*/ 3382963 h 3179"/>
              <a:gd name="T38" fmla="*/ 2782888 w 2121"/>
              <a:gd name="T39" fmla="*/ 3062288 h 3179"/>
              <a:gd name="T40" fmla="*/ 2636838 w 2121"/>
              <a:gd name="T41" fmla="*/ 2609850 h 3179"/>
              <a:gd name="T42" fmla="*/ 3340100 w 2121"/>
              <a:gd name="T43" fmla="*/ 2263775 h 3179"/>
              <a:gd name="T44" fmla="*/ 2663825 w 2121"/>
              <a:gd name="T45" fmla="*/ 1838325 h 3179"/>
              <a:gd name="T46" fmla="*/ 2571750 w 2121"/>
              <a:gd name="T47" fmla="*/ 1319213 h 3179"/>
              <a:gd name="T48" fmla="*/ 3248025 w 2121"/>
              <a:gd name="T49" fmla="*/ 1052513 h 3179"/>
              <a:gd name="T50" fmla="*/ 2968625 w 2121"/>
              <a:gd name="T51" fmla="*/ 1012825 h 3179"/>
              <a:gd name="T52" fmla="*/ 2266950 w 2121"/>
              <a:gd name="T53" fmla="*/ 293688 h 3179"/>
              <a:gd name="T54" fmla="*/ 2597150 w 2121"/>
              <a:gd name="T55" fmla="*/ 679450 h 3179"/>
              <a:gd name="T56" fmla="*/ 3260725 w 2121"/>
              <a:gd name="T57" fmla="*/ 1039813 h 3179"/>
              <a:gd name="T58" fmla="*/ 2955925 w 2121"/>
              <a:gd name="T59" fmla="*/ 1185863 h 3179"/>
              <a:gd name="T60" fmla="*/ 2557463 w 2121"/>
              <a:gd name="T61" fmla="*/ 1558925 h 3179"/>
              <a:gd name="T62" fmla="*/ 3300413 w 2121"/>
              <a:gd name="T63" fmla="*/ 2184400 h 3179"/>
              <a:gd name="T64" fmla="*/ 3327400 w 2121"/>
              <a:gd name="T65" fmla="*/ 2290763 h 3179"/>
              <a:gd name="T66" fmla="*/ 2663825 w 2121"/>
              <a:gd name="T67" fmla="*/ 2703513 h 3179"/>
              <a:gd name="T68" fmla="*/ 3352800 w 2121"/>
              <a:gd name="T69" fmla="*/ 3355975 h 3179"/>
              <a:gd name="T70" fmla="*/ 2836863 w 2121"/>
              <a:gd name="T71" fmla="*/ 3595688 h 3179"/>
              <a:gd name="T72" fmla="*/ 2678113 w 2121"/>
              <a:gd name="T73" fmla="*/ 3914775 h 3179"/>
              <a:gd name="T74" fmla="*/ 2982913 w 2121"/>
              <a:gd name="T75" fmla="*/ 4221163 h 3179"/>
              <a:gd name="T76" fmla="*/ 1776413 w 2121"/>
              <a:gd name="T77" fmla="*/ 4248150 h 3179"/>
              <a:gd name="T78" fmla="*/ 1630363 w 2121"/>
              <a:gd name="T79" fmla="*/ 4448175 h 3179"/>
              <a:gd name="T80" fmla="*/ 1563688 w 2121"/>
              <a:gd name="T81" fmla="*/ 5046663 h 3179"/>
              <a:gd name="T82" fmla="*/ 1193800 w 2121"/>
              <a:gd name="T83" fmla="*/ 4967288 h 3179"/>
              <a:gd name="T84" fmla="*/ 1325563 w 2121"/>
              <a:gd name="T85" fmla="*/ 4327525 h 3179"/>
              <a:gd name="T86" fmla="*/ 463550 w 2121"/>
              <a:gd name="T87" fmla="*/ 3981450 h 3179"/>
              <a:gd name="T88" fmla="*/ 438150 w 2121"/>
              <a:gd name="T89" fmla="*/ 3781425 h 3179"/>
              <a:gd name="T90" fmla="*/ 703263 w 2121"/>
              <a:gd name="T91" fmla="*/ 3316288 h 3179"/>
              <a:gd name="T92" fmla="*/ 0 w 2121"/>
              <a:gd name="T93" fmla="*/ 3022600 h 3179"/>
              <a:gd name="T94" fmla="*/ 742950 w 2121"/>
              <a:gd name="T95" fmla="*/ 2663825 h 3179"/>
              <a:gd name="T96" fmla="*/ 755650 w 2121"/>
              <a:gd name="T97" fmla="*/ 2117725 h 3179"/>
              <a:gd name="T98" fmla="*/ 398463 w 2121"/>
              <a:gd name="T99" fmla="*/ 1692275 h 3179"/>
              <a:gd name="T100" fmla="*/ 1285875 w 2121"/>
              <a:gd name="T101" fmla="*/ 1465263 h 3179"/>
              <a:gd name="T102" fmla="*/ 1087438 w 2121"/>
              <a:gd name="T103" fmla="*/ 1079500 h 3179"/>
              <a:gd name="T104" fmla="*/ 663575 w 2121"/>
              <a:gd name="T105" fmla="*/ 879475 h 3179"/>
              <a:gd name="T106" fmla="*/ 1417638 w 2121"/>
              <a:gd name="T107" fmla="*/ 639763 h 3179"/>
              <a:gd name="T108" fmla="*/ 2133600 w 2121"/>
              <a:gd name="T109" fmla="*/ 80963 h 317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2121" h="3179">
                <a:moveTo>
                  <a:pt x="1344" y="51"/>
                </a:moveTo>
                <a:lnTo>
                  <a:pt x="1261" y="151"/>
                </a:lnTo>
                <a:lnTo>
                  <a:pt x="1152" y="252"/>
                </a:lnTo>
                <a:lnTo>
                  <a:pt x="1002" y="378"/>
                </a:lnTo>
                <a:lnTo>
                  <a:pt x="902" y="437"/>
                </a:lnTo>
                <a:lnTo>
                  <a:pt x="793" y="495"/>
                </a:lnTo>
                <a:lnTo>
                  <a:pt x="668" y="537"/>
                </a:lnTo>
                <a:lnTo>
                  <a:pt x="534" y="571"/>
                </a:lnTo>
                <a:lnTo>
                  <a:pt x="459" y="588"/>
                </a:lnTo>
                <a:lnTo>
                  <a:pt x="426" y="588"/>
                </a:lnTo>
                <a:lnTo>
                  <a:pt x="426" y="571"/>
                </a:lnTo>
                <a:lnTo>
                  <a:pt x="434" y="546"/>
                </a:lnTo>
                <a:lnTo>
                  <a:pt x="443" y="546"/>
                </a:lnTo>
                <a:lnTo>
                  <a:pt x="459" y="554"/>
                </a:lnTo>
                <a:lnTo>
                  <a:pt x="601" y="596"/>
                </a:lnTo>
                <a:lnTo>
                  <a:pt x="676" y="629"/>
                </a:lnTo>
                <a:lnTo>
                  <a:pt x="743" y="663"/>
                </a:lnTo>
                <a:lnTo>
                  <a:pt x="810" y="713"/>
                </a:lnTo>
                <a:lnTo>
                  <a:pt x="835" y="747"/>
                </a:lnTo>
                <a:lnTo>
                  <a:pt x="860" y="789"/>
                </a:lnTo>
                <a:lnTo>
                  <a:pt x="877" y="831"/>
                </a:lnTo>
                <a:lnTo>
                  <a:pt x="877" y="881"/>
                </a:lnTo>
                <a:lnTo>
                  <a:pt x="860" y="923"/>
                </a:lnTo>
                <a:lnTo>
                  <a:pt x="835" y="965"/>
                </a:lnTo>
                <a:lnTo>
                  <a:pt x="802" y="990"/>
                </a:lnTo>
                <a:lnTo>
                  <a:pt x="760" y="1015"/>
                </a:lnTo>
                <a:lnTo>
                  <a:pt x="685" y="1049"/>
                </a:lnTo>
                <a:lnTo>
                  <a:pt x="601" y="1074"/>
                </a:lnTo>
                <a:lnTo>
                  <a:pt x="518" y="1091"/>
                </a:lnTo>
                <a:lnTo>
                  <a:pt x="351" y="1108"/>
                </a:lnTo>
                <a:lnTo>
                  <a:pt x="267" y="1108"/>
                </a:lnTo>
                <a:lnTo>
                  <a:pt x="251" y="1108"/>
                </a:lnTo>
                <a:lnTo>
                  <a:pt x="242" y="1108"/>
                </a:lnTo>
                <a:lnTo>
                  <a:pt x="234" y="1108"/>
                </a:lnTo>
                <a:lnTo>
                  <a:pt x="242" y="1082"/>
                </a:lnTo>
                <a:lnTo>
                  <a:pt x="251" y="1066"/>
                </a:lnTo>
                <a:lnTo>
                  <a:pt x="284" y="1091"/>
                </a:lnTo>
                <a:lnTo>
                  <a:pt x="409" y="1200"/>
                </a:lnTo>
                <a:lnTo>
                  <a:pt x="518" y="1326"/>
                </a:lnTo>
                <a:lnTo>
                  <a:pt x="568" y="1384"/>
                </a:lnTo>
                <a:lnTo>
                  <a:pt x="610" y="1460"/>
                </a:lnTo>
                <a:lnTo>
                  <a:pt x="626" y="1502"/>
                </a:lnTo>
                <a:lnTo>
                  <a:pt x="626" y="1544"/>
                </a:lnTo>
                <a:lnTo>
                  <a:pt x="618" y="1594"/>
                </a:lnTo>
                <a:lnTo>
                  <a:pt x="593" y="1628"/>
                </a:lnTo>
                <a:lnTo>
                  <a:pt x="534" y="1686"/>
                </a:lnTo>
                <a:lnTo>
                  <a:pt x="468" y="1728"/>
                </a:lnTo>
                <a:lnTo>
                  <a:pt x="342" y="1795"/>
                </a:lnTo>
                <a:lnTo>
                  <a:pt x="217" y="1854"/>
                </a:lnTo>
                <a:lnTo>
                  <a:pt x="92" y="1904"/>
                </a:lnTo>
                <a:lnTo>
                  <a:pt x="34" y="1921"/>
                </a:lnTo>
                <a:lnTo>
                  <a:pt x="17" y="1929"/>
                </a:lnTo>
                <a:lnTo>
                  <a:pt x="17" y="1913"/>
                </a:lnTo>
                <a:lnTo>
                  <a:pt x="17" y="1879"/>
                </a:lnTo>
                <a:lnTo>
                  <a:pt x="17" y="1888"/>
                </a:lnTo>
                <a:lnTo>
                  <a:pt x="25" y="1888"/>
                </a:lnTo>
                <a:lnTo>
                  <a:pt x="50" y="1896"/>
                </a:lnTo>
                <a:lnTo>
                  <a:pt x="259" y="1955"/>
                </a:lnTo>
                <a:lnTo>
                  <a:pt x="351" y="1997"/>
                </a:lnTo>
                <a:lnTo>
                  <a:pt x="443" y="2039"/>
                </a:lnTo>
                <a:lnTo>
                  <a:pt x="484" y="2072"/>
                </a:lnTo>
                <a:lnTo>
                  <a:pt x="509" y="2089"/>
                </a:lnTo>
                <a:lnTo>
                  <a:pt x="518" y="2122"/>
                </a:lnTo>
                <a:lnTo>
                  <a:pt x="518" y="2156"/>
                </a:lnTo>
                <a:lnTo>
                  <a:pt x="509" y="2181"/>
                </a:lnTo>
                <a:lnTo>
                  <a:pt x="476" y="2231"/>
                </a:lnTo>
                <a:lnTo>
                  <a:pt x="401" y="2307"/>
                </a:lnTo>
                <a:lnTo>
                  <a:pt x="326" y="2382"/>
                </a:lnTo>
                <a:lnTo>
                  <a:pt x="251" y="2441"/>
                </a:lnTo>
                <a:lnTo>
                  <a:pt x="209" y="2475"/>
                </a:lnTo>
                <a:lnTo>
                  <a:pt x="192" y="2483"/>
                </a:lnTo>
                <a:lnTo>
                  <a:pt x="192" y="2491"/>
                </a:lnTo>
                <a:lnTo>
                  <a:pt x="184" y="2466"/>
                </a:lnTo>
                <a:lnTo>
                  <a:pt x="184" y="2449"/>
                </a:lnTo>
                <a:lnTo>
                  <a:pt x="209" y="2458"/>
                </a:lnTo>
                <a:lnTo>
                  <a:pt x="418" y="2483"/>
                </a:lnTo>
                <a:lnTo>
                  <a:pt x="618" y="2525"/>
                </a:lnTo>
                <a:lnTo>
                  <a:pt x="718" y="2559"/>
                </a:lnTo>
                <a:lnTo>
                  <a:pt x="810" y="2592"/>
                </a:lnTo>
                <a:lnTo>
                  <a:pt x="852" y="2617"/>
                </a:lnTo>
                <a:lnTo>
                  <a:pt x="893" y="2651"/>
                </a:lnTo>
                <a:lnTo>
                  <a:pt x="902" y="2668"/>
                </a:lnTo>
                <a:lnTo>
                  <a:pt x="902" y="2676"/>
                </a:lnTo>
                <a:lnTo>
                  <a:pt x="893" y="2684"/>
                </a:lnTo>
                <a:lnTo>
                  <a:pt x="893" y="2693"/>
                </a:lnTo>
                <a:lnTo>
                  <a:pt x="885" y="2718"/>
                </a:lnTo>
                <a:lnTo>
                  <a:pt x="877" y="2760"/>
                </a:lnTo>
                <a:lnTo>
                  <a:pt x="793" y="3104"/>
                </a:lnTo>
                <a:lnTo>
                  <a:pt x="793" y="3120"/>
                </a:lnTo>
                <a:lnTo>
                  <a:pt x="793" y="3129"/>
                </a:lnTo>
                <a:lnTo>
                  <a:pt x="785" y="3137"/>
                </a:lnTo>
                <a:lnTo>
                  <a:pt x="777" y="3129"/>
                </a:lnTo>
                <a:lnTo>
                  <a:pt x="777" y="3120"/>
                </a:lnTo>
                <a:lnTo>
                  <a:pt x="818" y="3120"/>
                </a:lnTo>
                <a:lnTo>
                  <a:pt x="902" y="3137"/>
                </a:lnTo>
                <a:lnTo>
                  <a:pt x="977" y="3146"/>
                </a:lnTo>
                <a:lnTo>
                  <a:pt x="985" y="3146"/>
                </a:lnTo>
                <a:lnTo>
                  <a:pt x="994" y="3146"/>
                </a:lnTo>
                <a:lnTo>
                  <a:pt x="977" y="3154"/>
                </a:lnTo>
                <a:lnTo>
                  <a:pt x="977" y="3137"/>
                </a:lnTo>
                <a:lnTo>
                  <a:pt x="977" y="3104"/>
                </a:lnTo>
                <a:lnTo>
                  <a:pt x="1002" y="2693"/>
                </a:lnTo>
                <a:lnTo>
                  <a:pt x="1002" y="2684"/>
                </a:lnTo>
                <a:lnTo>
                  <a:pt x="1002" y="2676"/>
                </a:lnTo>
                <a:lnTo>
                  <a:pt x="1010" y="2676"/>
                </a:lnTo>
                <a:lnTo>
                  <a:pt x="1019" y="2668"/>
                </a:lnTo>
                <a:lnTo>
                  <a:pt x="1035" y="2659"/>
                </a:lnTo>
                <a:lnTo>
                  <a:pt x="1077" y="2651"/>
                </a:lnTo>
                <a:lnTo>
                  <a:pt x="1202" y="2626"/>
                </a:lnTo>
                <a:lnTo>
                  <a:pt x="1353" y="2617"/>
                </a:lnTo>
                <a:lnTo>
                  <a:pt x="1528" y="2609"/>
                </a:lnTo>
                <a:lnTo>
                  <a:pt x="1728" y="2617"/>
                </a:lnTo>
                <a:lnTo>
                  <a:pt x="1837" y="2617"/>
                </a:lnTo>
                <a:lnTo>
                  <a:pt x="1862" y="2617"/>
                </a:lnTo>
                <a:lnTo>
                  <a:pt x="1870" y="2617"/>
                </a:lnTo>
                <a:lnTo>
                  <a:pt x="1879" y="2617"/>
                </a:lnTo>
                <a:lnTo>
                  <a:pt x="1879" y="2634"/>
                </a:lnTo>
                <a:lnTo>
                  <a:pt x="1879" y="2642"/>
                </a:lnTo>
                <a:lnTo>
                  <a:pt x="1870" y="2642"/>
                </a:lnTo>
                <a:lnTo>
                  <a:pt x="1820" y="2617"/>
                </a:lnTo>
                <a:lnTo>
                  <a:pt x="1728" y="2550"/>
                </a:lnTo>
                <a:lnTo>
                  <a:pt x="1678" y="2517"/>
                </a:lnTo>
                <a:lnTo>
                  <a:pt x="1636" y="2475"/>
                </a:lnTo>
                <a:lnTo>
                  <a:pt x="1620" y="2449"/>
                </a:lnTo>
                <a:lnTo>
                  <a:pt x="1611" y="2416"/>
                </a:lnTo>
                <a:lnTo>
                  <a:pt x="1603" y="2382"/>
                </a:lnTo>
                <a:lnTo>
                  <a:pt x="1620" y="2349"/>
                </a:lnTo>
                <a:lnTo>
                  <a:pt x="1661" y="2299"/>
                </a:lnTo>
                <a:lnTo>
                  <a:pt x="1712" y="2265"/>
                </a:lnTo>
                <a:lnTo>
                  <a:pt x="1820" y="2206"/>
                </a:lnTo>
                <a:lnTo>
                  <a:pt x="1929" y="2164"/>
                </a:lnTo>
                <a:lnTo>
                  <a:pt x="2046" y="2131"/>
                </a:lnTo>
                <a:lnTo>
                  <a:pt x="2079" y="2131"/>
                </a:lnTo>
                <a:lnTo>
                  <a:pt x="2087" y="2122"/>
                </a:lnTo>
                <a:lnTo>
                  <a:pt x="2096" y="2122"/>
                </a:lnTo>
                <a:lnTo>
                  <a:pt x="2096" y="2148"/>
                </a:lnTo>
                <a:lnTo>
                  <a:pt x="2087" y="2148"/>
                </a:lnTo>
                <a:lnTo>
                  <a:pt x="2037" y="2114"/>
                </a:lnTo>
                <a:lnTo>
                  <a:pt x="1845" y="1997"/>
                </a:lnTo>
                <a:lnTo>
                  <a:pt x="1753" y="1929"/>
                </a:lnTo>
                <a:lnTo>
                  <a:pt x="1670" y="1854"/>
                </a:lnTo>
                <a:lnTo>
                  <a:pt x="1645" y="1837"/>
                </a:lnTo>
                <a:lnTo>
                  <a:pt x="1636" y="1804"/>
                </a:lnTo>
                <a:lnTo>
                  <a:pt x="1628" y="1779"/>
                </a:lnTo>
                <a:lnTo>
                  <a:pt x="1628" y="1745"/>
                </a:lnTo>
                <a:lnTo>
                  <a:pt x="1645" y="1695"/>
                </a:lnTo>
                <a:lnTo>
                  <a:pt x="1661" y="1644"/>
                </a:lnTo>
                <a:lnTo>
                  <a:pt x="1695" y="1602"/>
                </a:lnTo>
                <a:lnTo>
                  <a:pt x="1728" y="1569"/>
                </a:lnTo>
                <a:lnTo>
                  <a:pt x="1803" y="1518"/>
                </a:lnTo>
                <a:lnTo>
                  <a:pt x="1954" y="1451"/>
                </a:lnTo>
                <a:lnTo>
                  <a:pt x="2079" y="1409"/>
                </a:lnTo>
                <a:lnTo>
                  <a:pt x="2104" y="1401"/>
                </a:lnTo>
                <a:lnTo>
                  <a:pt x="2104" y="1426"/>
                </a:lnTo>
                <a:lnTo>
                  <a:pt x="2096" y="1435"/>
                </a:lnTo>
                <a:lnTo>
                  <a:pt x="2087" y="1435"/>
                </a:lnTo>
                <a:lnTo>
                  <a:pt x="2071" y="1426"/>
                </a:lnTo>
                <a:lnTo>
                  <a:pt x="2020" y="1401"/>
                </a:lnTo>
                <a:lnTo>
                  <a:pt x="1904" y="1334"/>
                </a:lnTo>
                <a:lnTo>
                  <a:pt x="1795" y="1250"/>
                </a:lnTo>
                <a:lnTo>
                  <a:pt x="1678" y="1158"/>
                </a:lnTo>
                <a:lnTo>
                  <a:pt x="1628" y="1099"/>
                </a:lnTo>
                <a:lnTo>
                  <a:pt x="1586" y="1032"/>
                </a:lnTo>
                <a:lnTo>
                  <a:pt x="1570" y="990"/>
                </a:lnTo>
                <a:lnTo>
                  <a:pt x="1570" y="948"/>
                </a:lnTo>
                <a:lnTo>
                  <a:pt x="1578" y="906"/>
                </a:lnTo>
                <a:lnTo>
                  <a:pt x="1595" y="864"/>
                </a:lnTo>
                <a:lnTo>
                  <a:pt x="1620" y="831"/>
                </a:lnTo>
                <a:lnTo>
                  <a:pt x="1653" y="806"/>
                </a:lnTo>
                <a:lnTo>
                  <a:pt x="1720" y="755"/>
                </a:lnTo>
                <a:lnTo>
                  <a:pt x="1795" y="730"/>
                </a:lnTo>
                <a:lnTo>
                  <a:pt x="1870" y="705"/>
                </a:lnTo>
                <a:lnTo>
                  <a:pt x="2020" y="671"/>
                </a:lnTo>
                <a:lnTo>
                  <a:pt x="2037" y="663"/>
                </a:lnTo>
                <a:lnTo>
                  <a:pt x="2046" y="663"/>
                </a:lnTo>
                <a:lnTo>
                  <a:pt x="2046" y="671"/>
                </a:lnTo>
                <a:lnTo>
                  <a:pt x="2054" y="671"/>
                </a:lnTo>
                <a:lnTo>
                  <a:pt x="2046" y="680"/>
                </a:lnTo>
                <a:lnTo>
                  <a:pt x="2046" y="688"/>
                </a:lnTo>
                <a:lnTo>
                  <a:pt x="2012" y="680"/>
                </a:lnTo>
                <a:lnTo>
                  <a:pt x="1937" y="663"/>
                </a:lnTo>
                <a:lnTo>
                  <a:pt x="1870" y="638"/>
                </a:lnTo>
                <a:lnTo>
                  <a:pt x="1803" y="604"/>
                </a:lnTo>
                <a:lnTo>
                  <a:pt x="1745" y="571"/>
                </a:lnTo>
                <a:lnTo>
                  <a:pt x="1687" y="529"/>
                </a:lnTo>
                <a:lnTo>
                  <a:pt x="1595" y="437"/>
                </a:lnTo>
                <a:lnTo>
                  <a:pt x="1528" y="344"/>
                </a:lnTo>
                <a:lnTo>
                  <a:pt x="1469" y="260"/>
                </a:lnTo>
                <a:lnTo>
                  <a:pt x="1428" y="185"/>
                </a:lnTo>
                <a:lnTo>
                  <a:pt x="1361" y="42"/>
                </a:lnTo>
                <a:lnTo>
                  <a:pt x="1353" y="9"/>
                </a:lnTo>
                <a:lnTo>
                  <a:pt x="1403" y="84"/>
                </a:lnTo>
                <a:lnTo>
                  <a:pt x="1453" y="168"/>
                </a:lnTo>
                <a:lnTo>
                  <a:pt x="1478" y="218"/>
                </a:lnTo>
                <a:lnTo>
                  <a:pt x="1561" y="353"/>
                </a:lnTo>
                <a:lnTo>
                  <a:pt x="1636" y="428"/>
                </a:lnTo>
                <a:lnTo>
                  <a:pt x="1720" y="512"/>
                </a:lnTo>
                <a:lnTo>
                  <a:pt x="1770" y="546"/>
                </a:lnTo>
                <a:lnTo>
                  <a:pt x="1828" y="579"/>
                </a:lnTo>
                <a:lnTo>
                  <a:pt x="1895" y="613"/>
                </a:lnTo>
                <a:lnTo>
                  <a:pt x="1962" y="638"/>
                </a:lnTo>
                <a:lnTo>
                  <a:pt x="2029" y="646"/>
                </a:lnTo>
                <a:lnTo>
                  <a:pt x="2054" y="655"/>
                </a:lnTo>
                <a:lnTo>
                  <a:pt x="2062" y="655"/>
                </a:lnTo>
                <a:lnTo>
                  <a:pt x="2071" y="671"/>
                </a:lnTo>
                <a:lnTo>
                  <a:pt x="2071" y="680"/>
                </a:lnTo>
                <a:lnTo>
                  <a:pt x="2062" y="697"/>
                </a:lnTo>
                <a:lnTo>
                  <a:pt x="2046" y="697"/>
                </a:lnTo>
                <a:lnTo>
                  <a:pt x="2004" y="705"/>
                </a:lnTo>
                <a:lnTo>
                  <a:pt x="1862" y="747"/>
                </a:lnTo>
                <a:lnTo>
                  <a:pt x="1795" y="772"/>
                </a:lnTo>
                <a:lnTo>
                  <a:pt x="1728" y="797"/>
                </a:lnTo>
                <a:lnTo>
                  <a:pt x="1670" y="839"/>
                </a:lnTo>
                <a:lnTo>
                  <a:pt x="1628" y="889"/>
                </a:lnTo>
                <a:lnTo>
                  <a:pt x="1611" y="923"/>
                </a:lnTo>
                <a:lnTo>
                  <a:pt x="1611" y="948"/>
                </a:lnTo>
                <a:lnTo>
                  <a:pt x="1611" y="982"/>
                </a:lnTo>
                <a:lnTo>
                  <a:pt x="1620" y="1007"/>
                </a:lnTo>
                <a:lnTo>
                  <a:pt x="1653" y="1057"/>
                </a:lnTo>
                <a:lnTo>
                  <a:pt x="1687" y="1108"/>
                </a:lnTo>
                <a:lnTo>
                  <a:pt x="1770" y="1183"/>
                </a:lnTo>
                <a:lnTo>
                  <a:pt x="1845" y="1242"/>
                </a:lnTo>
                <a:lnTo>
                  <a:pt x="1945" y="1300"/>
                </a:lnTo>
                <a:lnTo>
                  <a:pt x="2079" y="1376"/>
                </a:lnTo>
                <a:lnTo>
                  <a:pt x="2112" y="1401"/>
                </a:lnTo>
                <a:lnTo>
                  <a:pt x="2121" y="1401"/>
                </a:lnTo>
                <a:lnTo>
                  <a:pt x="2112" y="1443"/>
                </a:lnTo>
                <a:lnTo>
                  <a:pt x="2112" y="1435"/>
                </a:lnTo>
                <a:lnTo>
                  <a:pt x="2112" y="1443"/>
                </a:lnTo>
                <a:lnTo>
                  <a:pt x="2104" y="1443"/>
                </a:lnTo>
                <a:lnTo>
                  <a:pt x="2096" y="1443"/>
                </a:lnTo>
                <a:lnTo>
                  <a:pt x="2071" y="1451"/>
                </a:lnTo>
                <a:lnTo>
                  <a:pt x="1979" y="1485"/>
                </a:lnTo>
                <a:lnTo>
                  <a:pt x="1879" y="1527"/>
                </a:lnTo>
                <a:lnTo>
                  <a:pt x="1787" y="1577"/>
                </a:lnTo>
                <a:lnTo>
                  <a:pt x="1737" y="1611"/>
                </a:lnTo>
                <a:lnTo>
                  <a:pt x="1703" y="1653"/>
                </a:lnTo>
                <a:lnTo>
                  <a:pt x="1678" y="1703"/>
                </a:lnTo>
                <a:lnTo>
                  <a:pt x="1670" y="1762"/>
                </a:lnTo>
                <a:lnTo>
                  <a:pt x="1670" y="1787"/>
                </a:lnTo>
                <a:lnTo>
                  <a:pt x="1678" y="1812"/>
                </a:lnTo>
                <a:lnTo>
                  <a:pt x="1720" y="1854"/>
                </a:lnTo>
                <a:lnTo>
                  <a:pt x="1820" y="1938"/>
                </a:lnTo>
                <a:lnTo>
                  <a:pt x="2054" y="2080"/>
                </a:lnTo>
                <a:lnTo>
                  <a:pt x="2112" y="2114"/>
                </a:lnTo>
                <a:lnTo>
                  <a:pt x="2112" y="2131"/>
                </a:lnTo>
                <a:lnTo>
                  <a:pt x="2104" y="2156"/>
                </a:lnTo>
                <a:lnTo>
                  <a:pt x="2096" y="2164"/>
                </a:lnTo>
                <a:lnTo>
                  <a:pt x="2079" y="2164"/>
                </a:lnTo>
                <a:lnTo>
                  <a:pt x="2046" y="2173"/>
                </a:lnTo>
                <a:lnTo>
                  <a:pt x="1912" y="2215"/>
                </a:lnTo>
                <a:lnTo>
                  <a:pt x="1787" y="2265"/>
                </a:lnTo>
                <a:lnTo>
                  <a:pt x="1728" y="2290"/>
                </a:lnTo>
                <a:lnTo>
                  <a:pt x="1678" y="2332"/>
                </a:lnTo>
                <a:lnTo>
                  <a:pt x="1661" y="2349"/>
                </a:lnTo>
                <a:lnTo>
                  <a:pt x="1645" y="2374"/>
                </a:lnTo>
                <a:lnTo>
                  <a:pt x="1645" y="2399"/>
                </a:lnTo>
                <a:lnTo>
                  <a:pt x="1653" y="2424"/>
                </a:lnTo>
                <a:lnTo>
                  <a:pt x="1687" y="2466"/>
                </a:lnTo>
                <a:lnTo>
                  <a:pt x="1728" y="2508"/>
                </a:lnTo>
                <a:lnTo>
                  <a:pt x="1837" y="2584"/>
                </a:lnTo>
                <a:lnTo>
                  <a:pt x="1887" y="2609"/>
                </a:lnTo>
                <a:lnTo>
                  <a:pt x="1887" y="2617"/>
                </a:lnTo>
                <a:lnTo>
                  <a:pt x="1895" y="2617"/>
                </a:lnTo>
                <a:lnTo>
                  <a:pt x="1887" y="2634"/>
                </a:lnTo>
                <a:lnTo>
                  <a:pt x="1879" y="2659"/>
                </a:lnTo>
                <a:lnTo>
                  <a:pt x="1870" y="2659"/>
                </a:lnTo>
                <a:lnTo>
                  <a:pt x="1854" y="2659"/>
                </a:lnTo>
                <a:lnTo>
                  <a:pt x="1828" y="2651"/>
                </a:lnTo>
                <a:lnTo>
                  <a:pt x="1603" y="2651"/>
                </a:lnTo>
                <a:lnTo>
                  <a:pt x="1403" y="2651"/>
                </a:lnTo>
                <a:lnTo>
                  <a:pt x="1236" y="2659"/>
                </a:lnTo>
                <a:lnTo>
                  <a:pt x="1119" y="2676"/>
                </a:lnTo>
                <a:lnTo>
                  <a:pt x="1052" y="2693"/>
                </a:lnTo>
                <a:lnTo>
                  <a:pt x="1027" y="2701"/>
                </a:lnTo>
                <a:lnTo>
                  <a:pt x="1027" y="2709"/>
                </a:lnTo>
                <a:lnTo>
                  <a:pt x="1035" y="2684"/>
                </a:lnTo>
                <a:lnTo>
                  <a:pt x="1035" y="2693"/>
                </a:lnTo>
                <a:lnTo>
                  <a:pt x="1035" y="2718"/>
                </a:lnTo>
                <a:lnTo>
                  <a:pt x="1027" y="2802"/>
                </a:lnTo>
                <a:lnTo>
                  <a:pt x="1019" y="3037"/>
                </a:lnTo>
                <a:lnTo>
                  <a:pt x="1010" y="3112"/>
                </a:lnTo>
                <a:lnTo>
                  <a:pt x="1010" y="3146"/>
                </a:lnTo>
                <a:lnTo>
                  <a:pt x="1010" y="3154"/>
                </a:lnTo>
                <a:lnTo>
                  <a:pt x="1010" y="3162"/>
                </a:lnTo>
                <a:lnTo>
                  <a:pt x="1002" y="3171"/>
                </a:lnTo>
                <a:lnTo>
                  <a:pt x="985" y="3179"/>
                </a:lnTo>
                <a:lnTo>
                  <a:pt x="977" y="3179"/>
                </a:lnTo>
                <a:lnTo>
                  <a:pt x="960" y="3179"/>
                </a:lnTo>
                <a:lnTo>
                  <a:pt x="802" y="3154"/>
                </a:lnTo>
                <a:lnTo>
                  <a:pt x="777" y="3154"/>
                </a:lnTo>
                <a:lnTo>
                  <a:pt x="768" y="3154"/>
                </a:lnTo>
                <a:lnTo>
                  <a:pt x="760" y="3137"/>
                </a:lnTo>
                <a:lnTo>
                  <a:pt x="752" y="3129"/>
                </a:lnTo>
                <a:lnTo>
                  <a:pt x="760" y="3120"/>
                </a:lnTo>
                <a:lnTo>
                  <a:pt x="768" y="3079"/>
                </a:lnTo>
                <a:lnTo>
                  <a:pt x="785" y="2995"/>
                </a:lnTo>
                <a:lnTo>
                  <a:pt x="827" y="2827"/>
                </a:lnTo>
                <a:lnTo>
                  <a:pt x="835" y="2802"/>
                </a:lnTo>
                <a:lnTo>
                  <a:pt x="835" y="2760"/>
                </a:lnTo>
                <a:lnTo>
                  <a:pt x="835" y="2726"/>
                </a:lnTo>
                <a:lnTo>
                  <a:pt x="827" y="2693"/>
                </a:lnTo>
                <a:lnTo>
                  <a:pt x="793" y="2642"/>
                </a:lnTo>
                <a:lnTo>
                  <a:pt x="735" y="2600"/>
                </a:lnTo>
                <a:lnTo>
                  <a:pt x="676" y="2575"/>
                </a:lnTo>
                <a:lnTo>
                  <a:pt x="601" y="2550"/>
                </a:lnTo>
                <a:lnTo>
                  <a:pt x="443" y="2525"/>
                </a:lnTo>
                <a:lnTo>
                  <a:pt x="292" y="2508"/>
                </a:lnTo>
                <a:lnTo>
                  <a:pt x="242" y="2500"/>
                </a:lnTo>
                <a:lnTo>
                  <a:pt x="201" y="2491"/>
                </a:lnTo>
                <a:lnTo>
                  <a:pt x="176" y="2475"/>
                </a:lnTo>
                <a:lnTo>
                  <a:pt x="176" y="2458"/>
                </a:lnTo>
                <a:lnTo>
                  <a:pt x="176" y="2449"/>
                </a:lnTo>
                <a:lnTo>
                  <a:pt x="209" y="2416"/>
                </a:lnTo>
                <a:lnTo>
                  <a:pt x="276" y="2382"/>
                </a:lnTo>
                <a:lnTo>
                  <a:pt x="359" y="2299"/>
                </a:lnTo>
                <a:lnTo>
                  <a:pt x="418" y="2240"/>
                </a:lnTo>
                <a:lnTo>
                  <a:pt x="468" y="2181"/>
                </a:lnTo>
                <a:lnTo>
                  <a:pt x="484" y="2139"/>
                </a:lnTo>
                <a:lnTo>
                  <a:pt x="484" y="2131"/>
                </a:lnTo>
                <a:lnTo>
                  <a:pt x="476" y="2114"/>
                </a:lnTo>
                <a:lnTo>
                  <a:pt x="443" y="2089"/>
                </a:lnTo>
                <a:lnTo>
                  <a:pt x="401" y="2064"/>
                </a:lnTo>
                <a:lnTo>
                  <a:pt x="309" y="2022"/>
                </a:lnTo>
                <a:lnTo>
                  <a:pt x="209" y="1988"/>
                </a:lnTo>
                <a:lnTo>
                  <a:pt x="9" y="1929"/>
                </a:lnTo>
                <a:lnTo>
                  <a:pt x="9" y="1921"/>
                </a:lnTo>
                <a:lnTo>
                  <a:pt x="0" y="1921"/>
                </a:lnTo>
                <a:lnTo>
                  <a:pt x="0" y="1904"/>
                </a:lnTo>
                <a:lnTo>
                  <a:pt x="0" y="1888"/>
                </a:lnTo>
                <a:lnTo>
                  <a:pt x="17" y="1888"/>
                </a:lnTo>
                <a:lnTo>
                  <a:pt x="42" y="1879"/>
                </a:lnTo>
                <a:lnTo>
                  <a:pt x="84" y="1862"/>
                </a:lnTo>
                <a:lnTo>
                  <a:pt x="176" y="1820"/>
                </a:lnTo>
                <a:lnTo>
                  <a:pt x="342" y="1745"/>
                </a:lnTo>
                <a:lnTo>
                  <a:pt x="468" y="1678"/>
                </a:lnTo>
                <a:lnTo>
                  <a:pt x="534" y="1628"/>
                </a:lnTo>
                <a:lnTo>
                  <a:pt x="560" y="1594"/>
                </a:lnTo>
                <a:lnTo>
                  <a:pt x="585" y="1552"/>
                </a:lnTo>
                <a:lnTo>
                  <a:pt x="585" y="1502"/>
                </a:lnTo>
                <a:lnTo>
                  <a:pt x="560" y="1451"/>
                </a:lnTo>
                <a:lnTo>
                  <a:pt x="518" y="1393"/>
                </a:lnTo>
                <a:lnTo>
                  <a:pt x="476" y="1334"/>
                </a:lnTo>
                <a:lnTo>
                  <a:pt x="368" y="1225"/>
                </a:lnTo>
                <a:lnTo>
                  <a:pt x="242" y="1116"/>
                </a:lnTo>
                <a:lnTo>
                  <a:pt x="226" y="1099"/>
                </a:lnTo>
                <a:lnTo>
                  <a:pt x="226" y="1082"/>
                </a:lnTo>
                <a:lnTo>
                  <a:pt x="234" y="1066"/>
                </a:lnTo>
                <a:lnTo>
                  <a:pt x="242" y="1066"/>
                </a:lnTo>
                <a:lnTo>
                  <a:pt x="251" y="1066"/>
                </a:lnTo>
                <a:lnTo>
                  <a:pt x="292" y="1066"/>
                </a:lnTo>
                <a:lnTo>
                  <a:pt x="384" y="1066"/>
                </a:lnTo>
                <a:lnTo>
                  <a:pt x="551" y="1040"/>
                </a:lnTo>
                <a:lnTo>
                  <a:pt x="635" y="1024"/>
                </a:lnTo>
                <a:lnTo>
                  <a:pt x="718" y="998"/>
                </a:lnTo>
                <a:lnTo>
                  <a:pt x="785" y="957"/>
                </a:lnTo>
                <a:lnTo>
                  <a:pt x="810" y="923"/>
                </a:lnTo>
                <a:lnTo>
                  <a:pt x="835" y="898"/>
                </a:lnTo>
                <a:lnTo>
                  <a:pt x="835" y="856"/>
                </a:lnTo>
                <a:lnTo>
                  <a:pt x="835" y="822"/>
                </a:lnTo>
                <a:lnTo>
                  <a:pt x="818" y="789"/>
                </a:lnTo>
                <a:lnTo>
                  <a:pt x="802" y="764"/>
                </a:lnTo>
                <a:lnTo>
                  <a:pt x="743" y="713"/>
                </a:lnTo>
                <a:lnTo>
                  <a:pt x="685" y="680"/>
                </a:lnTo>
                <a:lnTo>
                  <a:pt x="568" y="629"/>
                </a:lnTo>
                <a:lnTo>
                  <a:pt x="468" y="596"/>
                </a:lnTo>
                <a:lnTo>
                  <a:pt x="418" y="588"/>
                </a:lnTo>
                <a:lnTo>
                  <a:pt x="409" y="579"/>
                </a:lnTo>
                <a:lnTo>
                  <a:pt x="409" y="562"/>
                </a:lnTo>
                <a:lnTo>
                  <a:pt x="409" y="554"/>
                </a:lnTo>
                <a:lnTo>
                  <a:pt x="418" y="554"/>
                </a:lnTo>
                <a:lnTo>
                  <a:pt x="426" y="554"/>
                </a:lnTo>
                <a:lnTo>
                  <a:pt x="434" y="546"/>
                </a:lnTo>
                <a:lnTo>
                  <a:pt x="451" y="546"/>
                </a:lnTo>
                <a:lnTo>
                  <a:pt x="509" y="537"/>
                </a:lnTo>
                <a:lnTo>
                  <a:pt x="610" y="520"/>
                </a:lnTo>
                <a:lnTo>
                  <a:pt x="743" y="470"/>
                </a:lnTo>
                <a:lnTo>
                  <a:pt x="893" y="403"/>
                </a:lnTo>
                <a:lnTo>
                  <a:pt x="969" y="353"/>
                </a:lnTo>
                <a:lnTo>
                  <a:pt x="1035" y="302"/>
                </a:lnTo>
                <a:lnTo>
                  <a:pt x="1161" y="193"/>
                </a:lnTo>
                <a:lnTo>
                  <a:pt x="1261" y="93"/>
                </a:lnTo>
                <a:lnTo>
                  <a:pt x="1344" y="0"/>
                </a:lnTo>
                <a:lnTo>
                  <a:pt x="1344" y="42"/>
                </a:lnTo>
                <a:lnTo>
                  <a:pt x="1344" y="51"/>
                </a:lnTo>
                <a:close/>
              </a:path>
            </a:pathLst>
          </a:custGeom>
          <a:solidFill>
            <a:srgbClr val="006B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4741863" y="1509713"/>
            <a:ext cx="488950" cy="3448050"/>
          </a:xfrm>
          <a:custGeom>
            <a:avLst/>
            <a:gdLst>
              <a:gd name="T0" fmla="*/ 488950 w 308"/>
              <a:gd name="T1" fmla="*/ 0 h 2172"/>
              <a:gd name="T2" fmla="*/ 449263 w 308"/>
              <a:gd name="T3" fmla="*/ 225425 h 2172"/>
              <a:gd name="T4" fmla="*/ 396875 w 308"/>
              <a:gd name="T5" fmla="*/ 465138 h 2172"/>
              <a:gd name="T6" fmla="*/ 223838 w 308"/>
              <a:gd name="T7" fmla="*/ 1743075 h 2172"/>
              <a:gd name="T8" fmla="*/ 39688 w 308"/>
              <a:gd name="T9" fmla="*/ 3008313 h 2172"/>
              <a:gd name="T10" fmla="*/ 12700 w 308"/>
              <a:gd name="T11" fmla="*/ 3260725 h 2172"/>
              <a:gd name="T12" fmla="*/ 0 w 308"/>
              <a:gd name="T13" fmla="*/ 3448050 h 2172"/>
              <a:gd name="T14" fmla="*/ 52388 w 308"/>
              <a:gd name="T15" fmla="*/ 3260725 h 2172"/>
              <a:gd name="T16" fmla="*/ 92075 w 308"/>
              <a:gd name="T17" fmla="*/ 3008313 h 2172"/>
              <a:gd name="T18" fmla="*/ 277813 w 308"/>
              <a:gd name="T19" fmla="*/ 1743075 h 2172"/>
              <a:gd name="T20" fmla="*/ 449263 w 308"/>
              <a:gd name="T21" fmla="*/ 479425 h 2172"/>
              <a:gd name="T22" fmla="*/ 476250 w 308"/>
              <a:gd name="T23" fmla="*/ 225425 h 2172"/>
              <a:gd name="T24" fmla="*/ 476250 w 308"/>
              <a:gd name="T25" fmla="*/ 0 h 2172"/>
              <a:gd name="T26" fmla="*/ 488950 w 308"/>
              <a:gd name="T27" fmla="*/ 0 h 217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08" h="2172">
                <a:moveTo>
                  <a:pt x="308" y="0"/>
                </a:moveTo>
                <a:lnTo>
                  <a:pt x="283" y="142"/>
                </a:lnTo>
                <a:lnTo>
                  <a:pt x="250" y="293"/>
                </a:lnTo>
                <a:lnTo>
                  <a:pt x="141" y="1098"/>
                </a:lnTo>
                <a:lnTo>
                  <a:pt x="25" y="1895"/>
                </a:lnTo>
                <a:lnTo>
                  <a:pt x="8" y="2054"/>
                </a:lnTo>
                <a:lnTo>
                  <a:pt x="0" y="2172"/>
                </a:lnTo>
                <a:lnTo>
                  <a:pt x="33" y="2054"/>
                </a:lnTo>
                <a:lnTo>
                  <a:pt x="58" y="1895"/>
                </a:lnTo>
                <a:lnTo>
                  <a:pt x="175" y="1098"/>
                </a:lnTo>
                <a:lnTo>
                  <a:pt x="283" y="302"/>
                </a:lnTo>
                <a:lnTo>
                  <a:pt x="300" y="142"/>
                </a:lnTo>
                <a:lnTo>
                  <a:pt x="300" y="0"/>
                </a:lnTo>
                <a:lnTo>
                  <a:pt x="308" y="0"/>
                </a:lnTo>
                <a:close/>
              </a:path>
            </a:pathLst>
          </a:custGeom>
          <a:solidFill>
            <a:srgbClr val="20A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3" name="Freeform 9"/>
          <p:cNvSpPr>
            <a:spLocks/>
          </p:cNvSpPr>
          <p:nvPr/>
        </p:nvSpPr>
        <p:spPr bwMode="auto">
          <a:xfrm>
            <a:off x="3800475" y="4624388"/>
            <a:ext cx="1125538" cy="1119187"/>
          </a:xfrm>
          <a:custGeom>
            <a:avLst/>
            <a:gdLst>
              <a:gd name="T0" fmla="*/ 1125538 w 709"/>
              <a:gd name="T1" fmla="*/ 546100 h 705"/>
              <a:gd name="T2" fmla="*/ 1125538 w 709"/>
              <a:gd name="T3" fmla="*/ 652462 h 705"/>
              <a:gd name="T4" fmla="*/ 1085850 w 709"/>
              <a:gd name="T5" fmla="*/ 758825 h 705"/>
              <a:gd name="T6" fmla="*/ 1033463 w 709"/>
              <a:gd name="T7" fmla="*/ 865187 h 705"/>
              <a:gd name="T8" fmla="*/ 966788 w 709"/>
              <a:gd name="T9" fmla="*/ 946150 h 705"/>
              <a:gd name="T10" fmla="*/ 887413 w 709"/>
              <a:gd name="T11" fmla="*/ 1012825 h 705"/>
              <a:gd name="T12" fmla="*/ 781050 w 709"/>
              <a:gd name="T13" fmla="*/ 1065212 h 705"/>
              <a:gd name="T14" fmla="*/ 676275 w 709"/>
              <a:gd name="T15" fmla="*/ 1104900 h 705"/>
              <a:gd name="T16" fmla="*/ 569913 w 709"/>
              <a:gd name="T17" fmla="*/ 1119187 h 705"/>
              <a:gd name="T18" fmla="*/ 450850 w 709"/>
              <a:gd name="T19" fmla="*/ 1104900 h 705"/>
              <a:gd name="T20" fmla="*/ 344488 w 709"/>
              <a:gd name="T21" fmla="*/ 1065212 h 705"/>
              <a:gd name="T22" fmla="*/ 250825 w 709"/>
              <a:gd name="T23" fmla="*/ 1012825 h 705"/>
              <a:gd name="T24" fmla="*/ 171450 w 709"/>
              <a:gd name="T25" fmla="*/ 946150 h 705"/>
              <a:gd name="T26" fmla="*/ 92075 w 709"/>
              <a:gd name="T27" fmla="*/ 865187 h 705"/>
              <a:gd name="T28" fmla="*/ 52388 w 709"/>
              <a:gd name="T29" fmla="*/ 758825 h 705"/>
              <a:gd name="T30" fmla="*/ 12700 w 709"/>
              <a:gd name="T31" fmla="*/ 652462 h 705"/>
              <a:gd name="T32" fmla="*/ 0 w 709"/>
              <a:gd name="T33" fmla="*/ 546100 h 705"/>
              <a:gd name="T34" fmla="*/ 12700 w 709"/>
              <a:gd name="T35" fmla="*/ 427037 h 705"/>
              <a:gd name="T36" fmla="*/ 52388 w 709"/>
              <a:gd name="T37" fmla="*/ 320675 h 705"/>
              <a:gd name="T38" fmla="*/ 92075 w 709"/>
              <a:gd name="T39" fmla="*/ 254000 h 705"/>
              <a:gd name="T40" fmla="*/ 171450 w 709"/>
              <a:gd name="T41" fmla="*/ 173037 h 705"/>
              <a:gd name="T42" fmla="*/ 250825 w 709"/>
              <a:gd name="T43" fmla="*/ 106362 h 705"/>
              <a:gd name="T44" fmla="*/ 344488 w 709"/>
              <a:gd name="T45" fmla="*/ 53975 h 705"/>
              <a:gd name="T46" fmla="*/ 450850 w 709"/>
              <a:gd name="T47" fmla="*/ 14287 h 705"/>
              <a:gd name="T48" fmla="*/ 569913 w 709"/>
              <a:gd name="T49" fmla="*/ 0 h 705"/>
              <a:gd name="T50" fmla="*/ 676275 w 709"/>
              <a:gd name="T51" fmla="*/ 14287 h 705"/>
              <a:gd name="T52" fmla="*/ 781050 w 709"/>
              <a:gd name="T53" fmla="*/ 53975 h 705"/>
              <a:gd name="T54" fmla="*/ 887413 w 709"/>
              <a:gd name="T55" fmla="*/ 106362 h 705"/>
              <a:gd name="T56" fmla="*/ 966788 w 709"/>
              <a:gd name="T57" fmla="*/ 173037 h 705"/>
              <a:gd name="T58" fmla="*/ 1033463 w 709"/>
              <a:gd name="T59" fmla="*/ 254000 h 705"/>
              <a:gd name="T60" fmla="*/ 1085850 w 709"/>
              <a:gd name="T61" fmla="*/ 320675 h 705"/>
              <a:gd name="T62" fmla="*/ 1125538 w 709"/>
              <a:gd name="T63" fmla="*/ 427037 h 705"/>
              <a:gd name="T64" fmla="*/ 1125538 w 709"/>
              <a:gd name="T65" fmla="*/ 533400 h 705"/>
              <a:gd name="T66" fmla="*/ 1125538 w 709"/>
              <a:gd name="T67" fmla="*/ 546100 h 705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709" h="705">
                <a:moveTo>
                  <a:pt x="709" y="344"/>
                </a:moveTo>
                <a:lnTo>
                  <a:pt x="709" y="411"/>
                </a:lnTo>
                <a:lnTo>
                  <a:pt x="684" y="478"/>
                </a:lnTo>
                <a:lnTo>
                  <a:pt x="651" y="545"/>
                </a:lnTo>
                <a:lnTo>
                  <a:pt x="609" y="596"/>
                </a:lnTo>
                <a:lnTo>
                  <a:pt x="559" y="638"/>
                </a:lnTo>
                <a:lnTo>
                  <a:pt x="492" y="671"/>
                </a:lnTo>
                <a:lnTo>
                  <a:pt x="426" y="696"/>
                </a:lnTo>
                <a:lnTo>
                  <a:pt x="359" y="705"/>
                </a:lnTo>
                <a:lnTo>
                  <a:pt x="284" y="696"/>
                </a:lnTo>
                <a:lnTo>
                  <a:pt x="217" y="671"/>
                </a:lnTo>
                <a:lnTo>
                  <a:pt x="158" y="638"/>
                </a:lnTo>
                <a:lnTo>
                  <a:pt x="108" y="596"/>
                </a:lnTo>
                <a:lnTo>
                  <a:pt x="58" y="545"/>
                </a:lnTo>
                <a:lnTo>
                  <a:pt x="33" y="478"/>
                </a:lnTo>
                <a:lnTo>
                  <a:pt x="8" y="411"/>
                </a:lnTo>
                <a:lnTo>
                  <a:pt x="0" y="344"/>
                </a:lnTo>
                <a:lnTo>
                  <a:pt x="8" y="269"/>
                </a:lnTo>
                <a:lnTo>
                  <a:pt x="33" y="202"/>
                </a:lnTo>
                <a:lnTo>
                  <a:pt x="58" y="160"/>
                </a:lnTo>
                <a:lnTo>
                  <a:pt x="108" y="109"/>
                </a:lnTo>
                <a:lnTo>
                  <a:pt x="158" y="67"/>
                </a:lnTo>
                <a:lnTo>
                  <a:pt x="217" y="34"/>
                </a:lnTo>
                <a:lnTo>
                  <a:pt x="284" y="9"/>
                </a:lnTo>
                <a:lnTo>
                  <a:pt x="359" y="0"/>
                </a:lnTo>
                <a:lnTo>
                  <a:pt x="426" y="9"/>
                </a:lnTo>
                <a:lnTo>
                  <a:pt x="492" y="34"/>
                </a:lnTo>
                <a:lnTo>
                  <a:pt x="559" y="67"/>
                </a:lnTo>
                <a:lnTo>
                  <a:pt x="609" y="109"/>
                </a:lnTo>
                <a:lnTo>
                  <a:pt x="651" y="160"/>
                </a:lnTo>
                <a:lnTo>
                  <a:pt x="684" y="202"/>
                </a:lnTo>
                <a:lnTo>
                  <a:pt x="709" y="269"/>
                </a:lnTo>
                <a:lnTo>
                  <a:pt x="709" y="336"/>
                </a:lnTo>
                <a:lnTo>
                  <a:pt x="709" y="344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4" name="Freeform 10"/>
          <p:cNvSpPr>
            <a:spLocks/>
          </p:cNvSpPr>
          <p:nvPr/>
        </p:nvSpPr>
        <p:spPr bwMode="auto">
          <a:xfrm>
            <a:off x="3773488" y="4597400"/>
            <a:ext cx="1192212" cy="1185863"/>
          </a:xfrm>
          <a:custGeom>
            <a:avLst/>
            <a:gdLst>
              <a:gd name="T0" fmla="*/ 1192212 w 751"/>
              <a:gd name="T1" fmla="*/ 627063 h 747"/>
              <a:gd name="T2" fmla="*/ 1152525 w 751"/>
              <a:gd name="T3" fmla="*/ 800100 h 747"/>
              <a:gd name="T4" fmla="*/ 1060450 w 751"/>
              <a:gd name="T5" fmla="*/ 958850 h 747"/>
              <a:gd name="T6" fmla="*/ 914400 w 751"/>
              <a:gd name="T7" fmla="*/ 1092200 h 747"/>
              <a:gd name="T8" fmla="*/ 728662 w 751"/>
              <a:gd name="T9" fmla="*/ 1173163 h 747"/>
              <a:gd name="T10" fmla="*/ 530225 w 751"/>
              <a:gd name="T11" fmla="*/ 1173163 h 747"/>
              <a:gd name="T12" fmla="*/ 371475 w 751"/>
              <a:gd name="T13" fmla="*/ 1131888 h 747"/>
              <a:gd name="T14" fmla="*/ 198437 w 751"/>
              <a:gd name="T15" fmla="*/ 1039813 h 747"/>
              <a:gd name="T16" fmla="*/ 52387 w 751"/>
              <a:gd name="T17" fmla="*/ 825500 h 747"/>
              <a:gd name="T18" fmla="*/ 0 w 751"/>
              <a:gd name="T19" fmla="*/ 600075 h 747"/>
              <a:gd name="T20" fmla="*/ 39687 w 751"/>
              <a:gd name="T21" fmla="*/ 373063 h 747"/>
              <a:gd name="T22" fmla="*/ 119062 w 751"/>
              <a:gd name="T23" fmla="*/ 254000 h 747"/>
              <a:gd name="T24" fmla="*/ 252412 w 751"/>
              <a:gd name="T25" fmla="*/ 120650 h 747"/>
              <a:gd name="T26" fmla="*/ 384175 w 751"/>
              <a:gd name="T27" fmla="*/ 41275 h 747"/>
              <a:gd name="T28" fmla="*/ 596900 w 751"/>
              <a:gd name="T29" fmla="*/ 0 h 747"/>
              <a:gd name="T30" fmla="*/ 795337 w 751"/>
              <a:gd name="T31" fmla="*/ 26988 h 747"/>
              <a:gd name="T32" fmla="*/ 941387 w 751"/>
              <a:gd name="T33" fmla="*/ 107950 h 747"/>
              <a:gd name="T34" fmla="*/ 1073150 w 751"/>
              <a:gd name="T35" fmla="*/ 239713 h 747"/>
              <a:gd name="T36" fmla="*/ 1152525 w 751"/>
              <a:gd name="T37" fmla="*/ 387350 h 747"/>
              <a:gd name="T38" fmla="*/ 1166812 w 751"/>
              <a:gd name="T39" fmla="*/ 560388 h 747"/>
              <a:gd name="T40" fmla="*/ 1139825 w 751"/>
              <a:gd name="T41" fmla="*/ 546100 h 747"/>
              <a:gd name="T42" fmla="*/ 1112837 w 751"/>
              <a:gd name="T43" fmla="*/ 454025 h 747"/>
              <a:gd name="T44" fmla="*/ 1060450 w 751"/>
              <a:gd name="T45" fmla="*/ 320675 h 747"/>
              <a:gd name="T46" fmla="*/ 968375 w 751"/>
              <a:gd name="T47" fmla="*/ 214313 h 747"/>
              <a:gd name="T48" fmla="*/ 862012 w 751"/>
              <a:gd name="T49" fmla="*/ 133350 h 747"/>
              <a:gd name="T50" fmla="*/ 688975 w 751"/>
              <a:gd name="T51" fmla="*/ 80963 h 747"/>
              <a:gd name="T52" fmla="*/ 477837 w 751"/>
              <a:gd name="T53" fmla="*/ 80963 h 747"/>
              <a:gd name="T54" fmla="*/ 331787 w 751"/>
              <a:gd name="T55" fmla="*/ 147638 h 747"/>
              <a:gd name="T56" fmla="*/ 185737 w 751"/>
              <a:gd name="T57" fmla="*/ 280988 h 747"/>
              <a:gd name="T58" fmla="*/ 106362 w 751"/>
              <a:gd name="T59" fmla="*/ 387350 h 747"/>
              <a:gd name="T60" fmla="*/ 66675 w 751"/>
              <a:gd name="T61" fmla="*/ 573088 h 747"/>
              <a:gd name="T62" fmla="*/ 93662 w 751"/>
              <a:gd name="T63" fmla="*/ 760413 h 747"/>
              <a:gd name="T64" fmla="*/ 158750 w 751"/>
              <a:gd name="T65" fmla="*/ 906463 h 747"/>
              <a:gd name="T66" fmla="*/ 252412 w 751"/>
              <a:gd name="T67" fmla="*/ 985838 h 747"/>
              <a:gd name="T68" fmla="*/ 450850 w 751"/>
              <a:gd name="T69" fmla="*/ 1092200 h 747"/>
              <a:gd name="T70" fmla="*/ 676275 w 751"/>
              <a:gd name="T71" fmla="*/ 1106488 h 747"/>
              <a:gd name="T72" fmla="*/ 847725 w 751"/>
              <a:gd name="T73" fmla="*/ 1052513 h 747"/>
              <a:gd name="T74" fmla="*/ 993775 w 751"/>
              <a:gd name="T75" fmla="*/ 933450 h 747"/>
              <a:gd name="T76" fmla="*/ 1087437 w 751"/>
              <a:gd name="T77" fmla="*/ 785813 h 747"/>
              <a:gd name="T78" fmla="*/ 1139825 w 751"/>
              <a:gd name="T79" fmla="*/ 612775 h 747"/>
              <a:gd name="T80" fmla="*/ 1179512 w 751"/>
              <a:gd name="T81" fmla="*/ 587375 h 747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751" h="747">
                <a:moveTo>
                  <a:pt x="751" y="370"/>
                </a:moveTo>
                <a:lnTo>
                  <a:pt x="751" y="395"/>
                </a:lnTo>
                <a:lnTo>
                  <a:pt x="743" y="462"/>
                </a:lnTo>
                <a:lnTo>
                  <a:pt x="726" y="504"/>
                </a:lnTo>
                <a:lnTo>
                  <a:pt x="701" y="554"/>
                </a:lnTo>
                <a:lnTo>
                  <a:pt x="668" y="604"/>
                </a:lnTo>
                <a:lnTo>
                  <a:pt x="626" y="646"/>
                </a:lnTo>
                <a:lnTo>
                  <a:pt x="576" y="688"/>
                </a:lnTo>
                <a:lnTo>
                  <a:pt x="518" y="713"/>
                </a:lnTo>
                <a:lnTo>
                  <a:pt x="459" y="739"/>
                </a:lnTo>
                <a:lnTo>
                  <a:pt x="392" y="747"/>
                </a:lnTo>
                <a:lnTo>
                  <a:pt x="334" y="739"/>
                </a:lnTo>
                <a:lnTo>
                  <a:pt x="276" y="730"/>
                </a:lnTo>
                <a:lnTo>
                  <a:pt x="234" y="713"/>
                </a:lnTo>
                <a:lnTo>
                  <a:pt x="192" y="697"/>
                </a:lnTo>
                <a:lnTo>
                  <a:pt x="125" y="655"/>
                </a:lnTo>
                <a:lnTo>
                  <a:pt x="75" y="588"/>
                </a:lnTo>
                <a:lnTo>
                  <a:pt x="33" y="520"/>
                </a:lnTo>
                <a:lnTo>
                  <a:pt x="8" y="445"/>
                </a:lnTo>
                <a:lnTo>
                  <a:pt x="0" y="378"/>
                </a:lnTo>
                <a:lnTo>
                  <a:pt x="8" y="311"/>
                </a:lnTo>
                <a:lnTo>
                  <a:pt x="25" y="235"/>
                </a:lnTo>
                <a:lnTo>
                  <a:pt x="42" y="202"/>
                </a:lnTo>
                <a:lnTo>
                  <a:pt x="75" y="160"/>
                </a:lnTo>
                <a:lnTo>
                  <a:pt x="125" y="101"/>
                </a:lnTo>
                <a:lnTo>
                  <a:pt x="159" y="76"/>
                </a:lnTo>
                <a:lnTo>
                  <a:pt x="200" y="51"/>
                </a:lnTo>
                <a:lnTo>
                  <a:pt x="242" y="26"/>
                </a:lnTo>
                <a:lnTo>
                  <a:pt x="284" y="9"/>
                </a:lnTo>
                <a:lnTo>
                  <a:pt x="376" y="0"/>
                </a:lnTo>
                <a:lnTo>
                  <a:pt x="451" y="0"/>
                </a:lnTo>
                <a:lnTo>
                  <a:pt x="501" y="17"/>
                </a:lnTo>
                <a:lnTo>
                  <a:pt x="551" y="34"/>
                </a:lnTo>
                <a:lnTo>
                  <a:pt x="593" y="68"/>
                </a:lnTo>
                <a:lnTo>
                  <a:pt x="643" y="109"/>
                </a:lnTo>
                <a:lnTo>
                  <a:pt x="676" y="151"/>
                </a:lnTo>
                <a:lnTo>
                  <a:pt x="701" y="202"/>
                </a:lnTo>
                <a:lnTo>
                  <a:pt x="726" y="244"/>
                </a:lnTo>
                <a:lnTo>
                  <a:pt x="735" y="328"/>
                </a:lnTo>
                <a:lnTo>
                  <a:pt x="735" y="353"/>
                </a:lnTo>
                <a:lnTo>
                  <a:pt x="735" y="361"/>
                </a:lnTo>
                <a:lnTo>
                  <a:pt x="718" y="344"/>
                </a:lnTo>
                <a:lnTo>
                  <a:pt x="701" y="328"/>
                </a:lnTo>
                <a:lnTo>
                  <a:pt x="701" y="286"/>
                </a:lnTo>
                <a:lnTo>
                  <a:pt x="685" y="252"/>
                </a:lnTo>
                <a:lnTo>
                  <a:pt x="668" y="202"/>
                </a:lnTo>
                <a:lnTo>
                  <a:pt x="643" y="177"/>
                </a:lnTo>
                <a:lnTo>
                  <a:pt x="610" y="135"/>
                </a:lnTo>
                <a:lnTo>
                  <a:pt x="576" y="109"/>
                </a:lnTo>
                <a:lnTo>
                  <a:pt x="543" y="84"/>
                </a:lnTo>
                <a:lnTo>
                  <a:pt x="501" y="68"/>
                </a:lnTo>
                <a:lnTo>
                  <a:pt x="434" y="51"/>
                </a:lnTo>
                <a:lnTo>
                  <a:pt x="342" y="42"/>
                </a:lnTo>
                <a:lnTo>
                  <a:pt x="301" y="51"/>
                </a:lnTo>
                <a:lnTo>
                  <a:pt x="251" y="68"/>
                </a:lnTo>
                <a:lnTo>
                  <a:pt x="209" y="93"/>
                </a:lnTo>
                <a:lnTo>
                  <a:pt x="167" y="118"/>
                </a:lnTo>
                <a:lnTo>
                  <a:pt x="117" y="177"/>
                </a:lnTo>
                <a:lnTo>
                  <a:pt x="84" y="210"/>
                </a:lnTo>
                <a:lnTo>
                  <a:pt x="67" y="244"/>
                </a:lnTo>
                <a:lnTo>
                  <a:pt x="50" y="311"/>
                </a:lnTo>
                <a:lnTo>
                  <a:pt x="42" y="361"/>
                </a:lnTo>
                <a:lnTo>
                  <a:pt x="42" y="420"/>
                </a:lnTo>
                <a:lnTo>
                  <a:pt x="59" y="479"/>
                </a:lnTo>
                <a:lnTo>
                  <a:pt x="75" y="529"/>
                </a:lnTo>
                <a:lnTo>
                  <a:pt x="100" y="571"/>
                </a:lnTo>
                <a:lnTo>
                  <a:pt x="125" y="588"/>
                </a:lnTo>
                <a:lnTo>
                  <a:pt x="159" y="621"/>
                </a:lnTo>
                <a:lnTo>
                  <a:pt x="217" y="663"/>
                </a:lnTo>
                <a:lnTo>
                  <a:pt x="284" y="688"/>
                </a:lnTo>
                <a:lnTo>
                  <a:pt x="342" y="697"/>
                </a:lnTo>
                <a:lnTo>
                  <a:pt x="426" y="697"/>
                </a:lnTo>
                <a:lnTo>
                  <a:pt x="476" y="680"/>
                </a:lnTo>
                <a:lnTo>
                  <a:pt x="534" y="663"/>
                </a:lnTo>
                <a:lnTo>
                  <a:pt x="584" y="630"/>
                </a:lnTo>
                <a:lnTo>
                  <a:pt x="626" y="588"/>
                </a:lnTo>
                <a:lnTo>
                  <a:pt x="668" y="537"/>
                </a:lnTo>
                <a:lnTo>
                  <a:pt x="685" y="495"/>
                </a:lnTo>
                <a:lnTo>
                  <a:pt x="710" y="437"/>
                </a:lnTo>
                <a:lnTo>
                  <a:pt x="718" y="386"/>
                </a:lnTo>
                <a:lnTo>
                  <a:pt x="718" y="361"/>
                </a:lnTo>
                <a:lnTo>
                  <a:pt x="743" y="370"/>
                </a:lnTo>
                <a:lnTo>
                  <a:pt x="751" y="370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5" name="Freeform 11"/>
          <p:cNvSpPr>
            <a:spLocks/>
          </p:cNvSpPr>
          <p:nvPr/>
        </p:nvSpPr>
        <p:spPr bwMode="auto">
          <a:xfrm>
            <a:off x="4608513" y="4691063"/>
            <a:ext cx="1100137" cy="1079500"/>
          </a:xfrm>
          <a:custGeom>
            <a:avLst/>
            <a:gdLst>
              <a:gd name="T0" fmla="*/ 1100137 w 693"/>
              <a:gd name="T1" fmla="*/ 533400 h 680"/>
              <a:gd name="T2" fmla="*/ 1087437 w 693"/>
              <a:gd name="T3" fmla="*/ 639763 h 680"/>
              <a:gd name="T4" fmla="*/ 1060450 w 693"/>
              <a:gd name="T5" fmla="*/ 746125 h 680"/>
              <a:gd name="T6" fmla="*/ 1006475 w 693"/>
              <a:gd name="T7" fmla="*/ 839788 h 680"/>
              <a:gd name="T8" fmla="*/ 941387 w 693"/>
              <a:gd name="T9" fmla="*/ 919163 h 680"/>
              <a:gd name="T10" fmla="*/ 862012 w 693"/>
              <a:gd name="T11" fmla="*/ 985838 h 680"/>
              <a:gd name="T12" fmla="*/ 768350 w 693"/>
              <a:gd name="T13" fmla="*/ 1038225 h 680"/>
              <a:gd name="T14" fmla="*/ 661987 w 693"/>
              <a:gd name="T15" fmla="*/ 1065213 h 680"/>
              <a:gd name="T16" fmla="*/ 557212 w 693"/>
              <a:gd name="T17" fmla="*/ 1079500 h 680"/>
              <a:gd name="T18" fmla="*/ 438150 w 693"/>
              <a:gd name="T19" fmla="*/ 1065213 h 680"/>
              <a:gd name="T20" fmla="*/ 344487 w 693"/>
              <a:gd name="T21" fmla="*/ 1038225 h 680"/>
              <a:gd name="T22" fmla="*/ 252412 w 693"/>
              <a:gd name="T23" fmla="*/ 985838 h 680"/>
              <a:gd name="T24" fmla="*/ 158750 w 693"/>
              <a:gd name="T25" fmla="*/ 919163 h 680"/>
              <a:gd name="T26" fmla="*/ 92075 w 693"/>
              <a:gd name="T27" fmla="*/ 839788 h 680"/>
              <a:gd name="T28" fmla="*/ 52387 w 693"/>
              <a:gd name="T29" fmla="*/ 746125 h 680"/>
              <a:gd name="T30" fmla="*/ 12700 w 693"/>
              <a:gd name="T31" fmla="*/ 639763 h 680"/>
              <a:gd name="T32" fmla="*/ 0 w 693"/>
              <a:gd name="T33" fmla="*/ 533400 h 680"/>
              <a:gd name="T34" fmla="*/ 12700 w 693"/>
              <a:gd name="T35" fmla="*/ 412750 h 680"/>
              <a:gd name="T36" fmla="*/ 52387 w 693"/>
              <a:gd name="T37" fmla="*/ 319088 h 680"/>
              <a:gd name="T38" fmla="*/ 92075 w 693"/>
              <a:gd name="T39" fmla="*/ 227013 h 680"/>
              <a:gd name="T40" fmla="*/ 158750 w 693"/>
              <a:gd name="T41" fmla="*/ 173038 h 680"/>
              <a:gd name="T42" fmla="*/ 252412 w 693"/>
              <a:gd name="T43" fmla="*/ 93663 h 680"/>
              <a:gd name="T44" fmla="*/ 344487 w 693"/>
              <a:gd name="T45" fmla="*/ 53975 h 680"/>
              <a:gd name="T46" fmla="*/ 438150 w 693"/>
              <a:gd name="T47" fmla="*/ 14288 h 680"/>
              <a:gd name="T48" fmla="*/ 557212 w 693"/>
              <a:gd name="T49" fmla="*/ 0 h 680"/>
              <a:gd name="T50" fmla="*/ 661987 w 693"/>
              <a:gd name="T51" fmla="*/ 14288 h 680"/>
              <a:gd name="T52" fmla="*/ 768350 w 693"/>
              <a:gd name="T53" fmla="*/ 53975 h 680"/>
              <a:gd name="T54" fmla="*/ 862012 w 693"/>
              <a:gd name="T55" fmla="*/ 93663 h 680"/>
              <a:gd name="T56" fmla="*/ 941387 w 693"/>
              <a:gd name="T57" fmla="*/ 173038 h 680"/>
              <a:gd name="T58" fmla="*/ 1006475 w 693"/>
              <a:gd name="T59" fmla="*/ 227013 h 680"/>
              <a:gd name="T60" fmla="*/ 1060450 w 693"/>
              <a:gd name="T61" fmla="*/ 319088 h 680"/>
              <a:gd name="T62" fmla="*/ 1087437 w 693"/>
              <a:gd name="T63" fmla="*/ 412750 h 680"/>
              <a:gd name="T64" fmla="*/ 1087437 w 693"/>
              <a:gd name="T65" fmla="*/ 533400 h 680"/>
              <a:gd name="T66" fmla="*/ 1100137 w 693"/>
              <a:gd name="T67" fmla="*/ 533400 h 68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693" h="680">
                <a:moveTo>
                  <a:pt x="693" y="336"/>
                </a:moveTo>
                <a:lnTo>
                  <a:pt x="685" y="403"/>
                </a:lnTo>
                <a:lnTo>
                  <a:pt x="668" y="470"/>
                </a:lnTo>
                <a:lnTo>
                  <a:pt x="634" y="529"/>
                </a:lnTo>
                <a:lnTo>
                  <a:pt x="593" y="579"/>
                </a:lnTo>
                <a:lnTo>
                  <a:pt x="543" y="621"/>
                </a:lnTo>
                <a:lnTo>
                  <a:pt x="484" y="654"/>
                </a:lnTo>
                <a:lnTo>
                  <a:pt x="417" y="671"/>
                </a:lnTo>
                <a:lnTo>
                  <a:pt x="351" y="680"/>
                </a:lnTo>
                <a:lnTo>
                  <a:pt x="276" y="671"/>
                </a:lnTo>
                <a:lnTo>
                  <a:pt x="217" y="654"/>
                </a:lnTo>
                <a:lnTo>
                  <a:pt x="159" y="621"/>
                </a:lnTo>
                <a:lnTo>
                  <a:pt x="100" y="579"/>
                </a:lnTo>
                <a:lnTo>
                  <a:pt x="58" y="529"/>
                </a:lnTo>
                <a:lnTo>
                  <a:pt x="33" y="470"/>
                </a:lnTo>
                <a:lnTo>
                  <a:pt x="8" y="403"/>
                </a:lnTo>
                <a:lnTo>
                  <a:pt x="0" y="336"/>
                </a:lnTo>
                <a:lnTo>
                  <a:pt x="8" y="260"/>
                </a:lnTo>
                <a:lnTo>
                  <a:pt x="33" y="201"/>
                </a:lnTo>
                <a:lnTo>
                  <a:pt x="58" y="143"/>
                </a:lnTo>
                <a:lnTo>
                  <a:pt x="100" y="109"/>
                </a:lnTo>
                <a:lnTo>
                  <a:pt x="159" y="59"/>
                </a:lnTo>
                <a:lnTo>
                  <a:pt x="217" y="34"/>
                </a:lnTo>
                <a:lnTo>
                  <a:pt x="276" y="9"/>
                </a:lnTo>
                <a:lnTo>
                  <a:pt x="351" y="0"/>
                </a:lnTo>
                <a:lnTo>
                  <a:pt x="417" y="9"/>
                </a:lnTo>
                <a:lnTo>
                  <a:pt x="484" y="34"/>
                </a:lnTo>
                <a:lnTo>
                  <a:pt x="543" y="59"/>
                </a:lnTo>
                <a:lnTo>
                  <a:pt x="593" y="109"/>
                </a:lnTo>
                <a:lnTo>
                  <a:pt x="634" y="143"/>
                </a:lnTo>
                <a:lnTo>
                  <a:pt x="668" y="201"/>
                </a:lnTo>
                <a:lnTo>
                  <a:pt x="685" y="260"/>
                </a:lnTo>
                <a:lnTo>
                  <a:pt x="685" y="336"/>
                </a:lnTo>
                <a:lnTo>
                  <a:pt x="693" y="336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6" name="Freeform 12"/>
          <p:cNvSpPr>
            <a:spLocks/>
          </p:cNvSpPr>
          <p:nvPr/>
        </p:nvSpPr>
        <p:spPr bwMode="auto">
          <a:xfrm>
            <a:off x="4581525" y="4664075"/>
            <a:ext cx="1166813" cy="1146175"/>
          </a:xfrm>
          <a:custGeom>
            <a:avLst/>
            <a:gdLst>
              <a:gd name="T0" fmla="*/ 1166813 w 735"/>
              <a:gd name="T1" fmla="*/ 612775 h 722"/>
              <a:gd name="T2" fmla="*/ 1127125 w 735"/>
              <a:gd name="T3" fmla="*/ 785813 h 722"/>
              <a:gd name="T4" fmla="*/ 1033463 w 735"/>
              <a:gd name="T5" fmla="*/ 933450 h 722"/>
              <a:gd name="T6" fmla="*/ 889000 w 735"/>
              <a:gd name="T7" fmla="*/ 1052513 h 722"/>
              <a:gd name="T8" fmla="*/ 703263 w 735"/>
              <a:gd name="T9" fmla="*/ 1131888 h 722"/>
              <a:gd name="T10" fmla="*/ 517525 w 735"/>
              <a:gd name="T11" fmla="*/ 1146175 h 722"/>
              <a:gd name="T12" fmla="*/ 292100 w 735"/>
              <a:gd name="T13" fmla="*/ 1079500 h 722"/>
              <a:gd name="T14" fmla="*/ 119063 w 735"/>
              <a:gd name="T15" fmla="*/ 906463 h 722"/>
              <a:gd name="T16" fmla="*/ 14288 w 735"/>
              <a:gd name="T17" fmla="*/ 693738 h 722"/>
              <a:gd name="T18" fmla="*/ 14288 w 735"/>
              <a:gd name="T19" fmla="*/ 493713 h 722"/>
              <a:gd name="T20" fmla="*/ 66675 w 735"/>
              <a:gd name="T21" fmla="*/ 306388 h 722"/>
              <a:gd name="T22" fmla="*/ 200025 w 735"/>
              <a:gd name="T23" fmla="*/ 160338 h 722"/>
              <a:gd name="T24" fmla="*/ 371475 w 735"/>
              <a:gd name="T25" fmla="*/ 41275 h 722"/>
              <a:gd name="T26" fmla="*/ 569913 w 735"/>
              <a:gd name="T27" fmla="*/ 0 h 722"/>
              <a:gd name="T28" fmla="*/ 782638 w 735"/>
              <a:gd name="T29" fmla="*/ 26988 h 722"/>
              <a:gd name="T30" fmla="*/ 914400 w 735"/>
              <a:gd name="T31" fmla="*/ 106363 h 722"/>
              <a:gd name="T32" fmla="*/ 1047750 w 735"/>
              <a:gd name="T33" fmla="*/ 239713 h 722"/>
              <a:gd name="T34" fmla="*/ 1114425 w 735"/>
              <a:gd name="T35" fmla="*/ 373063 h 722"/>
              <a:gd name="T36" fmla="*/ 1127125 w 735"/>
              <a:gd name="T37" fmla="*/ 560388 h 722"/>
              <a:gd name="T38" fmla="*/ 1087438 w 735"/>
              <a:gd name="T39" fmla="*/ 506413 h 722"/>
              <a:gd name="T40" fmla="*/ 1060450 w 735"/>
              <a:gd name="T41" fmla="*/ 387350 h 722"/>
              <a:gd name="T42" fmla="*/ 993775 w 735"/>
              <a:gd name="T43" fmla="*/ 254000 h 722"/>
              <a:gd name="T44" fmla="*/ 835025 w 735"/>
              <a:gd name="T45" fmla="*/ 133350 h 722"/>
              <a:gd name="T46" fmla="*/ 663575 w 735"/>
              <a:gd name="T47" fmla="*/ 80963 h 722"/>
              <a:gd name="T48" fmla="*/ 465138 w 735"/>
              <a:gd name="T49" fmla="*/ 80963 h 722"/>
              <a:gd name="T50" fmla="*/ 319088 w 735"/>
              <a:gd name="T51" fmla="*/ 147638 h 722"/>
              <a:gd name="T52" fmla="*/ 173038 w 735"/>
              <a:gd name="T53" fmla="*/ 254000 h 722"/>
              <a:gd name="T54" fmla="*/ 106363 w 735"/>
              <a:gd name="T55" fmla="*/ 373063 h 722"/>
              <a:gd name="T56" fmla="*/ 66675 w 735"/>
              <a:gd name="T57" fmla="*/ 560388 h 722"/>
              <a:gd name="T58" fmla="*/ 93663 w 735"/>
              <a:gd name="T59" fmla="*/ 746125 h 722"/>
              <a:gd name="T60" fmla="*/ 160338 w 735"/>
              <a:gd name="T61" fmla="*/ 879475 h 722"/>
              <a:gd name="T62" fmla="*/ 252413 w 735"/>
              <a:gd name="T63" fmla="*/ 958850 h 722"/>
              <a:gd name="T64" fmla="*/ 438150 w 735"/>
              <a:gd name="T65" fmla="*/ 1052513 h 722"/>
              <a:gd name="T66" fmla="*/ 649288 w 735"/>
              <a:gd name="T67" fmla="*/ 1065213 h 722"/>
              <a:gd name="T68" fmla="*/ 822325 w 735"/>
              <a:gd name="T69" fmla="*/ 1012825 h 722"/>
              <a:gd name="T70" fmla="*/ 968375 w 735"/>
              <a:gd name="T71" fmla="*/ 906463 h 722"/>
              <a:gd name="T72" fmla="*/ 1060450 w 735"/>
              <a:gd name="T73" fmla="*/ 758825 h 722"/>
              <a:gd name="T74" fmla="*/ 1100138 w 735"/>
              <a:gd name="T75" fmla="*/ 585788 h 722"/>
              <a:gd name="T76" fmla="*/ 1166813 w 735"/>
              <a:gd name="T77" fmla="*/ 573088 h 72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735" h="722">
                <a:moveTo>
                  <a:pt x="735" y="361"/>
                </a:moveTo>
                <a:lnTo>
                  <a:pt x="735" y="386"/>
                </a:lnTo>
                <a:lnTo>
                  <a:pt x="718" y="445"/>
                </a:lnTo>
                <a:lnTo>
                  <a:pt x="710" y="495"/>
                </a:lnTo>
                <a:lnTo>
                  <a:pt x="685" y="537"/>
                </a:lnTo>
                <a:lnTo>
                  <a:pt x="651" y="588"/>
                </a:lnTo>
                <a:lnTo>
                  <a:pt x="610" y="629"/>
                </a:lnTo>
                <a:lnTo>
                  <a:pt x="560" y="663"/>
                </a:lnTo>
                <a:lnTo>
                  <a:pt x="501" y="697"/>
                </a:lnTo>
                <a:lnTo>
                  <a:pt x="443" y="713"/>
                </a:lnTo>
                <a:lnTo>
                  <a:pt x="384" y="722"/>
                </a:lnTo>
                <a:lnTo>
                  <a:pt x="326" y="722"/>
                </a:lnTo>
                <a:lnTo>
                  <a:pt x="267" y="713"/>
                </a:lnTo>
                <a:lnTo>
                  <a:pt x="184" y="680"/>
                </a:lnTo>
                <a:lnTo>
                  <a:pt x="126" y="629"/>
                </a:lnTo>
                <a:lnTo>
                  <a:pt x="75" y="571"/>
                </a:lnTo>
                <a:lnTo>
                  <a:pt x="34" y="504"/>
                </a:lnTo>
                <a:lnTo>
                  <a:pt x="9" y="437"/>
                </a:lnTo>
                <a:lnTo>
                  <a:pt x="0" y="369"/>
                </a:lnTo>
                <a:lnTo>
                  <a:pt x="9" y="311"/>
                </a:lnTo>
                <a:lnTo>
                  <a:pt x="25" y="227"/>
                </a:lnTo>
                <a:lnTo>
                  <a:pt x="42" y="193"/>
                </a:lnTo>
                <a:lnTo>
                  <a:pt x="75" y="160"/>
                </a:lnTo>
                <a:lnTo>
                  <a:pt x="126" y="101"/>
                </a:lnTo>
                <a:lnTo>
                  <a:pt x="192" y="51"/>
                </a:lnTo>
                <a:lnTo>
                  <a:pt x="234" y="26"/>
                </a:lnTo>
                <a:lnTo>
                  <a:pt x="276" y="17"/>
                </a:lnTo>
                <a:lnTo>
                  <a:pt x="359" y="0"/>
                </a:lnTo>
                <a:lnTo>
                  <a:pt x="434" y="9"/>
                </a:lnTo>
                <a:lnTo>
                  <a:pt x="493" y="17"/>
                </a:lnTo>
                <a:lnTo>
                  <a:pt x="535" y="34"/>
                </a:lnTo>
                <a:lnTo>
                  <a:pt x="576" y="67"/>
                </a:lnTo>
                <a:lnTo>
                  <a:pt x="626" y="109"/>
                </a:lnTo>
                <a:lnTo>
                  <a:pt x="660" y="151"/>
                </a:lnTo>
                <a:lnTo>
                  <a:pt x="685" y="185"/>
                </a:lnTo>
                <a:lnTo>
                  <a:pt x="702" y="235"/>
                </a:lnTo>
                <a:lnTo>
                  <a:pt x="718" y="319"/>
                </a:lnTo>
                <a:lnTo>
                  <a:pt x="710" y="353"/>
                </a:lnTo>
                <a:lnTo>
                  <a:pt x="702" y="344"/>
                </a:lnTo>
                <a:lnTo>
                  <a:pt x="685" y="319"/>
                </a:lnTo>
                <a:lnTo>
                  <a:pt x="677" y="286"/>
                </a:lnTo>
                <a:lnTo>
                  <a:pt x="668" y="244"/>
                </a:lnTo>
                <a:lnTo>
                  <a:pt x="651" y="202"/>
                </a:lnTo>
                <a:lnTo>
                  <a:pt x="626" y="160"/>
                </a:lnTo>
                <a:lnTo>
                  <a:pt x="593" y="135"/>
                </a:lnTo>
                <a:lnTo>
                  <a:pt x="526" y="84"/>
                </a:lnTo>
                <a:lnTo>
                  <a:pt x="485" y="67"/>
                </a:lnTo>
                <a:lnTo>
                  <a:pt x="418" y="51"/>
                </a:lnTo>
                <a:lnTo>
                  <a:pt x="334" y="42"/>
                </a:lnTo>
                <a:lnTo>
                  <a:pt x="293" y="51"/>
                </a:lnTo>
                <a:lnTo>
                  <a:pt x="242" y="67"/>
                </a:lnTo>
                <a:lnTo>
                  <a:pt x="201" y="93"/>
                </a:lnTo>
                <a:lnTo>
                  <a:pt x="167" y="118"/>
                </a:lnTo>
                <a:lnTo>
                  <a:pt x="109" y="160"/>
                </a:lnTo>
                <a:lnTo>
                  <a:pt x="84" y="210"/>
                </a:lnTo>
                <a:lnTo>
                  <a:pt x="67" y="235"/>
                </a:lnTo>
                <a:lnTo>
                  <a:pt x="50" y="302"/>
                </a:lnTo>
                <a:lnTo>
                  <a:pt x="42" y="353"/>
                </a:lnTo>
                <a:lnTo>
                  <a:pt x="42" y="411"/>
                </a:lnTo>
                <a:lnTo>
                  <a:pt x="59" y="470"/>
                </a:lnTo>
                <a:lnTo>
                  <a:pt x="75" y="520"/>
                </a:lnTo>
                <a:lnTo>
                  <a:pt x="101" y="554"/>
                </a:lnTo>
                <a:lnTo>
                  <a:pt x="117" y="571"/>
                </a:lnTo>
                <a:lnTo>
                  <a:pt x="159" y="604"/>
                </a:lnTo>
                <a:lnTo>
                  <a:pt x="217" y="638"/>
                </a:lnTo>
                <a:lnTo>
                  <a:pt x="276" y="663"/>
                </a:lnTo>
                <a:lnTo>
                  <a:pt x="334" y="680"/>
                </a:lnTo>
                <a:lnTo>
                  <a:pt x="409" y="671"/>
                </a:lnTo>
                <a:lnTo>
                  <a:pt x="468" y="663"/>
                </a:lnTo>
                <a:lnTo>
                  <a:pt x="518" y="638"/>
                </a:lnTo>
                <a:lnTo>
                  <a:pt x="568" y="604"/>
                </a:lnTo>
                <a:lnTo>
                  <a:pt x="610" y="571"/>
                </a:lnTo>
                <a:lnTo>
                  <a:pt x="643" y="520"/>
                </a:lnTo>
                <a:lnTo>
                  <a:pt x="668" y="478"/>
                </a:lnTo>
                <a:lnTo>
                  <a:pt x="685" y="428"/>
                </a:lnTo>
                <a:lnTo>
                  <a:pt x="693" y="369"/>
                </a:lnTo>
                <a:lnTo>
                  <a:pt x="693" y="353"/>
                </a:lnTo>
                <a:lnTo>
                  <a:pt x="735" y="361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7" name="Freeform 13"/>
          <p:cNvSpPr>
            <a:spLocks/>
          </p:cNvSpPr>
          <p:nvPr/>
        </p:nvSpPr>
        <p:spPr bwMode="auto">
          <a:xfrm>
            <a:off x="4886325" y="4984750"/>
            <a:ext cx="384175" cy="358775"/>
          </a:xfrm>
          <a:custGeom>
            <a:avLst/>
            <a:gdLst>
              <a:gd name="T0" fmla="*/ 185738 w 242"/>
              <a:gd name="T1" fmla="*/ 0 h 226"/>
              <a:gd name="T2" fmla="*/ 119063 w 242"/>
              <a:gd name="T3" fmla="*/ 12700 h 226"/>
              <a:gd name="T4" fmla="*/ 53975 w 242"/>
              <a:gd name="T5" fmla="*/ 52388 h 226"/>
              <a:gd name="T6" fmla="*/ 14288 w 242"/>
              <a:gd name="T7" fmla="*/ 119063 h 226"/>
              <a:gd name="T8" fmla="*/ 0 w 242"/>
              <a:gd name="T9" fmla="*/ 185738 h 226"/>
              <a:gd name="T10" fmla="*/ 14288 w 242"/>
              <a:gd name="T11" fmla="*/ 252413 h 226"/>
              <a:gd name="T12" fmla="*/ 53975 w 242"/>
              <a:gd name="T13" fmla="*/ 306388 h 226"/>
              <a:gd name="T14" fmla="*/ 119063 w 242"/>
              <a:gd name="T15" fmla="*/ 346075 h 226"/>
              <a:gd name="T16" fmla="*/ 185738 w 242"/>
              <a:gd name="T17" fmla="*/ 358775 h 226"/>
              <a:gd name="T18" fmla="*/ 265113 w 242"/>
              <a:gd name="T19" fmla="*/ 346075 h 226"/>
              <a:gd name="T20" fmla="*/ 319088 w 242"/>
              <a:gd name="T21" fmla="*/ 306388 h 226"/>
              <a:gd name="T22" fmla="*/ 358775 w 242"/>
              <a:gd name="T23" fmla="*/ 252413 h 226"/>
              <a:gd name="T24" fmla="*/ 384175 w 242"/>
              <a:gd name="T25" fmla="*/ 185738 h 226"/>
              <a:gd name="T26" fmla="*/ 358775 w 242"/>
              <a:gd name="T27" fmla="*/ 119063 h 226"/>
              <a:gd name="T28" fmla="*/ 319088 w 242"/>
              <a:gd name="T29" fmla="*/ 52388 h 226"/>
              <a:gd name="T30" fmla="*/ 265113 w 242"/>
              <a:gd name="T31" fmla="*/ 12700 h 226"/>
              <a:gd name="T32" fmla="*/ 200025 w 242"/>
              <a:gd name="T33" fmla="*/ 0 h 226"/>
              <a:gd name="T34" fmla="*/ 185738 w 242"/>
              <a:gd name="T35" fmla="*/ 0 h 22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42" h="226">
                <a:moveTo>
                  <a:pt x="117" y="0"/>
                </a:moveTo>
                <a:lnTo>
                  <a:pt x="75" y="8"/>
                </a:lnTo>
                <a:lnTo>
                  <a:pt x="34" y="33"/>
                </a:lnTo>
                <a:lnTo>
                  <a:pt x="9" y="75"/>
                </a:lnTo>
                <a:lnTo>
                  <a:pt x="0" y="117"/>
                </a:lnTo>
                <a:lnTo>
                  <a:pt x="9" y="159"/>
                </a:lnTo>
                <a:lnTo>
                  <a:pt x="34" y="193"/>
                </a:lnTo>
                <a:lnTo>
                  <a:pt x="75" y="218"/>
                </a:lnTo>
                <a:lnTo>
                  <a:pt x="117" y="226"/>
                </a:lnTo>
                <a:lnTo>
                  <a:pt x="167" y="218"/>
                </a:lnTo>
                <a:lnTo>
                  <a:pt x="201" y="193"/>
                </a:lnTo>
                <a:lnTo>
                  <a:pt x="226" y="159"/>
                </a:lnTo>
                <a:lnTo>
                  <a:pt x="242" y="117"/>
                </a:lnTo>
                <a:lnTo>
                  <a:pt x="226" y="75"/>
                </a:lnTo>
                <a:lnTo>
                  <a:pt x="201" y="33"/>
                </a:lnTo>
                <a:lnTo>
                  <a:pt x="167" y="8"/>
                </a:lnTo>
                <a:lnTo>
                  <a:pt x="126" y="0"/>
                </a:lnTo>
                <a:lnTo>
                  <a:pt x="117" y="0"/>
                </a:lnTo>
                <a:close/>
              </a:path>
            </a:pathLst>
          </a:custGeom>
          <a:solidFill>
            <a:srgbClr val="FF91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8" name="Freeform 14"/>
          <p:cNvSpPr>
            <a:spLocks/>
          </p:cNvSpPr>
          <p:nvPr/>
        </p:nvSpPr>
        <p:spPr bwMode="auto">
          <a:xfrm>
            <a:off x="4038600" y="4797425"/>
            <a:ext cx="371475" cy="333375"/>
          </a:xfrm>
          <a:custGeom>
            <a:avLst/>
            <a:gdLst>
              <a:gd name="T0" fmla="*/ 185738 w 234"/>
              <a:gd name="T1" fmla="*/ 0 h 210"/>
              <a:gd name="T2" fmla="*/ 106363 w 234"/>
              <a:gd name="T3" fmla="*/ 14288 h 210"/>
              <a:gd name="T4" fmla="*/ 52388 w 234"/>
              <a:gd name="T5" fmla="*/ 53975 h 210"/>
              <a:gd name="T6" fmla="*/ 12700 w 234"/>
              <a:gd name="T7" fmla="*/ 120650 h 210"/>
              <a:gd name="T8" fmla="*/ 0 w 234"/>
              <a:gd name="T9" fmla="*/ 160338 h 210"/>
              <a:gd name="T10" fmla="*/ 12700 w 234"/>
              <a:gd name="T11" fmla="*/ 227013 h 210"/>
              <a:gd name="T12" fmla="*/ 52388 w 234"/>
              <a:gd name="T13" fmla="*/ 279400 h 210"/>
              <a:gd name="T14" fmla="*/ 106363 w 234"/>
              <a:gd name="T15" fmla="*/ 320675 h 210"/>
              <a:gd name="T16" fmla="*/ 185738 w 234"/>
              <a:gd name="T17" fmla="*/ 333375 h 210"/>
              <a:gd name="T18" fmla="*/ 252413 w 234"/>
              <a:gd name="T19" fmla="*/ 320675 h 210"/>
              <a:gd name="T20" fmla="*/ 317500 w 234"/>
              <a:gd name="T21" fmla="*/ 279400 h 210"/>
              <a:gd name="T22" fmla="*/ 357188 w 234"/>
              <a:gd name="T23" fmla="*/ 227013 h 210"/>
              <a:gd name="T24" fmla="*/ 371475 w 234"/>
              <a:gd name="T25" fmla="*/ 160338 h 210"/>
              <a:gd name="T26" fmla="*/ 357188 w 234"/>
              <a:gd name="T27" fmla="*/ 120650 h 210"/>
              <a:gd name="T28" fmla="*/ 317500 w 234"/>
              <a:gd name="T29" fmla="*/ 53975 h 210"/>
              <a:gd name="T30" fmla="*/ 252413 w 234"/>
              <a:gd name="T31" fmla="*/ 14288 h 210"/>
              <a:gd name="T32" fmla="*/ 198438 w 234"/>
              <a:gd name="T33" fmla="*/ 0 h 210"/>
              <a:gd name="T34" fmla="*/ 185738 w 234"/>
              <a:gd name="T35" fmla="*/ 0 h 21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34" h="210">
                <a:moveTo>
                  <a:pt x="117" y="0"/>
                </a:moveTo>
                <a:lnTo>
                  <a:pt x="67" y="9"/>
                </a:lnTo>
                <a:lnTo>
                  <a:pt x="33" y="34"/>
                </a:lnTo>
                <a:lnTo>
                  <a:pt x="8" y="76"/>
                </a:lnTo>
                <a:lnTo>
                  <a:pt x="0" y="101"/>
                </a:lnTo>
                <a:lnTo>
                  <a:pt x="8" y="143"/>
                </a:lnTo>
                <a:lnTo>
                  <a:pt x="33" y="176"/>
                </a:lnTo>
                <a:lnTo>
                  <a:pt x="67" y="202"/>
                </a:lnTo>
                <a:lnTo>
                  <a:pt x="117" y="210"/>
                </a:lnTo>
                <a:lnTo>
                  <a:pt x="159" y="202"/>
                </a:lnTo>
                <a:lnTo>
                  <a:pt x="200" y="176"/>
                </a:lnTo>
                <a:lnTo>
                  <a:pt x="225" y="143"/>
                </a:lnTo>
                <a:lnTo>
                  <a:pt x="234" y="101"/>
                </a:lnTo>
                <a:lnTo>
                  <a:pt x="225" y="76"/>
                </a:lnTo>
                <a:lnTo>
                  <a:pt x="200" y="34"/>
                </a:lnTo>
                <a:lnTo>
                  <a:pt x="159" y="9"/>
                </a:lnTo>
                <a:lnTo>
                  <a:pt x="125" y="0"/>
                </a:lnTo>
                <a:lnTo>
                  <a:pt x="117" y="0"/>
                </a:lnTo>
                <a:close/>
              </a:path>
            </a:pathLst>
          </a:custGeom>
          <a:solidFill>
            <a:srgbClr val="FF91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auto">
          <a:xfrm>
            <a:off x="1905000" y="762000"/>
            <a:ext cx="5646738" cy="5715000"/>
          </a:xfrm>
          <a:custGeom>
            <a:avLst/>
            <a:gdLst>
              <a:gd name="T0" fmla="*/ 3950240 w 912"/>
              <a:gd name="T1" fmla="*/ 3455005 h 923"/>
              <a:gd name="T2" fmla="*/ 5646738 w 912"/>
              <a:gd name="T3" fmla="*/ 3318787 h 923"/>
              <a:gd name="T4" fmla="*/ 4049306 w 912"/>
              <a:gd name="T5" fmla="*/ 2687226 h 923"/>
              <a:gd name="T6" fmla="*/ 5380499 w 912"/>
              <a:gd name="T7" fmla="*/ 1591284 h 923"/>
              <a:gd name="T8" fmla="*/ 3721151 w 912"/>
              <a:gd name="T9" fmla="*/ 1993749 h 923"/>
              <a:gd name="T10" fmla="*/ 4117413 w 912"/>
              <a:gd name="T11" fmla="*/ 297205 h 923"/>
              <a:gd name="T12" fmla="*/ 3052458 w 912"/>
              <a:gd name="T13" fmla="*/ 1591284 h 923"/>
              <a:gd name="T14" fmla="*/ 2420915 w 912"/>
              <a:gd name="T15" fmla="*/ 0 h 923"/>
              <a:gd name="T16" fmla="*/ 2253742 w 912"/>
              <a:gd name="T17" fmla="*/ 1789420 h 923"/>
              <a:gd name="T18" fmla="*/ 792525 w 912"/>
              <a:gd name="T19" fmla="*/ 829697 h 923"/>
              <a:gd name="T20" fmla="*/ 1659348 w 912"/>
              <a:gd name="T21" fmla="*/ 2259995 h 923"/>
              <a:gd name="T22" fmla="*/ 0 w 912"/>
              <a:gd name="T23" fmla="*/ 2321912 h 923"/>
              <a:gd name="T24" fmla="*/ 1628390 w 912"/>
              <a:gd name="T25" fmla="*/ 3052541 h 923"/>
              <a:gd name="T26" fmla="*/ 266239 w 912"/>
              <a:gd name="T27" fmla="*/ 4185634 h 923"/>
              <a:gd name="T28" fmla="*/ 1888438 w 912"/>
              <a:gd name="T29" fmla="*/ 3783169 h 923"/>
              <a:gd name="T30" fmla="*/ 1424068 w 912"/>
              <a:gd name="T31" fmla="*/ 5349686 h 923"/>
              <a:gd name="T32" fmla="*/ 2588088 w 912"/>
              <a:gd name="T33" fmla="*/ 4086566 h 923"/>
              <a:gd name="T34" fmla="*/ 3250589 w 912"/>
              <a:gd name="T35" fmla="*/ 5715000 h 923"/>
              <a:gd name="T36" fmla="*/ 3386804 w 912"/>
              <a:gd name="T37" fmla="*/ 4018456 h 923"/>
              <a:gd name="T38" fmla="*/ 4779914 w 912"/>
              <a:gd name="T39" fmla="*/ 4916262 h 923"/>
              <a:gd name="T40" fmla="*/ 3950240 w 912"/>
              <a:gd name="T41" fmla="*/ 3455005 h 92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912" h="923">
                <a:moveTo>
                  <a:pt x="638" y="558"/>
                </a:moveTo>
                <a:lnTo>
                  <a:pt x="912" y="536"/>
                </a:lnTo>
                <a:lnTo>
                  <a:pt x="654" y="434"/>
                </a:lnTo>
                <a:lnTo>
                  <a:pt x="869" y="257"/>
                </a:lnTo>
                <a:lnTo>
                  <a:pt x="601" y="322"/>
                </a:lnTo>
                <a:lnTo>
                  <a:pt x="665" y="48"/>
                </a:lnTo>
                <a:lnTo>
                  <a:pt x="493" y="257"/>
                </a:lnTo>
                <a:lnTo>
                  <a:pt x="391" y="0"/>
                </a:lnTo>
                <a:lnTo>
                  <a:pt x="364" y="289"/>
                </a:lnTo>
                <a:lnTo>
                  <a:pt x="128" y="134"/>
                </a:lnTo>
                <a:lnTo>
                  <a:pt x="268" y="365"/>
                </a:lnTo>
                <a:lnTo>
                  <a:pt x="0" y="375"/>
                </a:lnTo>
                <a:lnTo>
                  <a:pt x="263" y="493"/>
                </a:lnTo>
                <a:lnTo>
                  <a:pt x="43" y="676"/>
                </a:lnTo>
                <a:lnTo>
                  <a:pt x="305" y="611"/>
                </a:lnTo>
                <a:lnTo>
                  <a:pt x="230" y="864"/>
                </a:lnTo>
                <a:lnTo>
                  <a:pt x="418" y="660"/>
                </a:lnTo>
                <a:lnTo>
                  <a:pt x="525" y="923"/>
                </a:lnTo>
                <a:lnTo>
                  <a:pt x="547" y="649"/>
                </a:lnTo>
                <a:lnTo>
                  <a:pt x="772" y="794"/>
                </a:lnTo>
                <a:lnTo>
                  <a:pt x="638" y="558"/>
                </a:lnTo>
                <a:close/>
              </a:path>
            </a:pathLst>
          </a:custGeom>
          <a:solidFill>
            <a:srgbClr val="FFFF00"/>
          </a:solidFill>
          <a:ln w="25400">
            <a:solidFill>
              <a:srgbClr val="FF4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reeform 2"/>
          <p:cNvSpPr>
            <a:spLocks/>
          </p:cNvSpPr>
          <p:nvPr/>
        </p:nvSpPr>
        <p:spPr bwMode="auto">
          <a:xfrm>
            <a:off x="2301875" y="5518150"/>
            <a:ext cx="3617913" cy="714375"/>
          </a:xfrm>
          <a:custGeom>
            <a:avLst/>
            <a:gdLst>
              <a:gd name="T0" fmla="*/ 1120775 w 2279"/>
              <a:gd name="T1" fmla="*/ 65088 h 450"/>
              <a:gd name="T2" fmla="*/ 982663 w 2279"/>
              <a:gd name="T3" fmla="*/ 98425 h 450"/>
              <a:gd name="T4" fmla="*/ 892175 w 2279"/>
              <a:gd name="T5" fmla="*/ 98425 h 450"/>
              <a:gd name="T6" fmla="*/ 762000 w 2279"/>
              <a:gd name="T7" fmla="*/ 98425 h 450"/>
              <a:gd name="T8" fmla="*/ 655638 w 2279"/>
              <a:gd name="T9" fmla="*/ 122238 h 450"/>
              <a:gd name="T10" fmla="*/ 523875 w 2279"/>
              <a:gd name="T11" fmla="*/ 220663 h 450"/>
              <a:gd name="T12" fmla="*/ 393700 w 2279"/>
              <a:gd name="T13" fmla="*/ 311150 h 450"/>
              <a:gd name="T14" fmla="*/ 295275 w 2279"/>
              <a:gd name="T15" fmla="*/ 344488 h 450"/>
              <a:gd name="T16" fmla="*/ 196850 w 2279"/>
              <a:gd name="T17" fmla="*/ 368300 h 450"/>
              <a:gd name="T18" fmla="*/ 74613 w 2279"/>
              <a:gd name="T19" fmla="*/ 466725 h 450"/>
              <a:gd name="T20" fmla="*/ 0 w 2279"/>
              <a:gd name="T21" fmla="*/ 566738 h 450"/>
              <a:gd name="T22" fmla="*/ 74613 w 2279"/>
              <a:gd name="T23" fmla="*/ 582613 h 450"/>
              <a:gd name="T24" fmla="*/ 287338 w 2279"/>
              <a:gd name="T25" fmla="*/ 639763 h 450"/>
              <a:gd name="T26" fmla="*/ 508000 w 2279"/>
              <a:gd name="T27" fmla="*/ 704850 h 450"/>
              <a:gd name="T28" fmla="*/ 598488 w 2279"/>
              <a:gd name="T29" fmla="*/ 714375 h 450"/>
              <a:gd name="T30" fmla="*/ 785813 w 2279"/>
              <a:gd name="T31" fmla="*/ 673100 h 450"/>
              <a:gd name="T32" fmla="*/ 966788 w 2279"/>
              <a:gd name="T33" fmla="*/ 615950 h 450"/>
              <a:gd name="T34" fmla="*/ 1227138 w 2279"/>
              <a:gd name="T35" fmla="*/ 590550 h 450"/>
              <a:gd name="T36" fmla="*/ 1506538 w 2279"/>
              <a:gd name="T37" fmla="*/ 606425 h 450"/>
              <a:gd name="T38" fmla="*/ 1784350 w 2279"/>
              <a:gd name="T39" fmla="*/ 639763 h 450"/>
              <a:gd name="T40" fmla="*/ 1898650 w 2279"/>
              <a:gd name="T41" fmla="*/ 615950 h 450"/>
              <a:gd name="T42" fmla="*/ 2005013 w 2279"/>
              <a:gd name="T43" fmla="*/ 598488 h 450"/>
              <a:gd name="T44" fmla="*/ 2020888 w 2279"/>
              <a:gd name="T45" fmla="*/ 623888 h 450"/>
              <a:gd name="T46" fmla="*/ 2144713 w 2279"/>
              <a:gd name="T47" fmla="*/ 655638 h 450"/>
              <a:gd name="T48" fmla="*/ 2455863 w 2279"/>
              <a:gd name="T49" fmla="*/ 673100 h 450"/>
              <a:gd name="T50" fmla="*/ 2832100 w 2279"/>
              <a:gd name="T51" fmla="*/ 665163 h 450"/>
              <a:gd name="T52" fmla="*/ 3076575 w 2279"/>
              <a:gd name="T53" fmla="*/ 623888 h 450"/>
              <a:gd name="T54" fmla="*/ 3314700 w 2279"/>
              <a:gd name="T55" fmla="*/ 515938 h 450"/>
              <a:gd name="T56" fmla="*/ 3519488 w 2279"/>
              <a:gd name="T57" fmla="*/ 401638 h 450"/>
              <a:gd name="T58" fmla="*/ 3608388 w 2279"/>
              <a:gd name="T59" fmla="*/ 303213 h 450"/>
              <a:gd name="T60" fmla="*/ 3608388 w 2279"/>
              <a:gd name="T61" fmla="*/ 238125 h 450"/>
              <a:gd name="T62" fmla="*/ 3330575 w 2279"/>
              <a:gd name="T63" fmla="*/ 458788 h 450"/>
              <a:gd name="T64" fmla="*/ 2733675 w 2279"/>
              <a:gd name="T65" fmla="*/ 466725 h 450"/>
              <a:gd name="T66" fmla="*/ 2274888 w 2279"/>
              <a:gd name="T67" fmla="*/ 476250 h 450"/>
              <a:gd name="T68" fmla="*/ 2251075 w 2279"/>
              <a:gd name="T69" fmla="*/ 466725 h 450"/>
              <a:gd name="T70" fmla="*/ 2225675 w 2279"/>
              <a:gd name="T71" fmla="*/ 458788 h 450"/>
              <a:gd name="T72" fmla="*/ 2046288 w 2279"/>
              <a:gd name="T73" fmla="*/ 427038 h 450"/>
              <a:gd name="T74" fmla="*/ 1677988 w 2279"/>
              <a:gd name="T75" fmla="*/ 344488 h 450"/>
              <a:gd name="T76" fmla="*/ 1579563 w 2279"/>
              <a:gd name="T77" fmla="*/ 295275 h 450"/>
              <a:gd name="T78" fmla="*/ 1317625 w 2279"/>
              <a:gd name="T79" fmla="*/ 114300 h 450"/>
              <a:gd name="T80" fmla="*/ 1276350 w 2279"/>
              <a:gd name="T81" fmla="*/ 73025 h 450"/>
              <a:gd name="T82" fmla="*/ 1268413 w 2279"/>
              <a:gd name="T83" fmla="*/ 57150 h 450"/>
              <a:gd name="T84" fmla="*/ 1260475 w 2279"/>
              <a:gd name="T85" fmla="*/ 7938 h 450"/>
              <a:gd name="T86" fmla="*/ 1260475 w 2279"/>
              <a:gd name="T87" fmla="*/ 0 h 45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279" h="450">
                <a:moveTo>
                  <a:pt x="794" y="0"/>
                </a:moveTo>
                <a:lnTo>
                  <a:pt x="706" y="41"/>
                </a:lnTo>
                <a:lnTo>
                  <a:pt x="665" y="56"/>
                </a:lnTo>
                <a:lnTo>
                  <a:pt x="619" y="62"/>
                </a:lnTo>
                <a:lnTo>
                  <a:pt x="603" y="62"/>
                </a:lnTo>
                <a:lnTo>
                  <a:pt x="562" y="62"/>
                </a:lnTo>
                <a:lnTo>
                  <a:pt x="511" y="62"/>
                </a:lnTo>
                <a:lnTo>
                  <a:pt x="480" y="62"/>
                </a:lnTo>
                <a:lnTo>
                  <a:pt x="444" y="67"/>
                </a:lnTo>
                <a:lnTo>
                  <a:pt x="413" y="77"/>
                </a:lnTo>
                <a:lnTo>
                  <a:pt x="387" y="93"/>
                </a:lnTo>
                <a:lnTo>
                  <a:pt x="330" y="139"/>
                </a:lnTo>
                <a:lnTo>
                  <a:pt x="279" y="181"/>
                </a:lnTo>
                <a:lnTo>
                  <a:pt x="248" y="196"/>
                </a:lnTo>
                <a:lnTo>
                  <a:pt x="222" y="212"/>
                </a:lnTo>
                <a:lnTo>
                  <a:pt x="186" y="217"/>
                </a:lnTo>
                <a:lnTo>
                  <a:pt x="150" y="227"/>
                </a:lnTo>
                <a:lnTo>
                  <a:pt x="124" y="232"/>
                </a:lnTo>
                <a:lnTo>
                  <a:pt x="98" y="248"/>
                </a:lnTo>
                <a:lnTo>
                  <a:pt x="47" y="294"/>
                </a:lnTo>
                <a:lnTo>
                  <a:pt x="11" y="341"/>
                </a:lnTo>
                <a:lnTo>
                  <a:pt x="0" y="357"/>
                </a:lnTo>
                <a:lnTo>
                  <a:pt x="0" y="362"/>
                </a:lnTo>
                <a:lnTo>
                  <a:pt x="47" y="367"/>
                </a:lnTo>
                <a:lnTo>
                  <a:pt x="88" y="377"/>
                </a:lnTo>
                <a:lnTo>
                  <a:pt x="181" y="403"/>
                </a:lnTo>
                <a:lnTo>
                  <a:pt x="273" y="434"/>
                </a:lnTo>
                <a:lnTo>
                  <a:pt x="320" y="444"/>
                </a:lnTo>
                <a:lnTo>
                  <a:pt x="366" y="450"/>
                </a:lnTo>
                <a:lnTo>
                  <a:pt x="377" y="450"/>
                </a:lnTo>
                <a:lnTo>
                  <a:pt x="433" y="444"/>
                </a:lnTo>
                <a:lnTo>
                  <a:pt x="495" y="424"/>
                </a:lnTo>
                <a:lnTo>
                  <a:pt x="552" y="403"/>
                </a:lnTo>
                <a:lnTo>
                  <a:pt x="609" y="388"/>
                </a:lnTo>
                <a:lnTo>
                  <a:pt x="691" y="377"/>
                </a:lnTo>
                <a:lnTo>
                  <a:pt x="773" y="372"/>
                </a:lnTo>
                <a:lnTo>
                  <a:pt x="861" y="377"/>
                </a:lnTo>
                <a:lnTo>
                  <a:pt x="949" y="382"/>
                </a:lnTo>
                <a:lnTo>
                  <a:pt x="1119" y="403"/>
                </a:lnTo>
                <a:lnTo>
                  <a:pt x="1124" y="403"/>
                </a:lnTo>
                <a:lnTo>
                  <a:pt x="1155" y="398"/>
                </a:lnTo>
                <a:lnTo>
                  <a:pt x="1196" y="388"/>
                </a:lnTo>
                <a:lnTo>
                  <a:pt x="1258" y="377"/>
                </a:lnTo>
                <a:lnTo>
                  <a:pt x="1263" y="377"/>
                </a:lnTo>
                <a:lnTo>
                  <a:pt x="1268" y="382"/>
                </a:lnTo>
                <a:lnTo>
                  <a:pt x="1273" y="393"/>
                </a:lnTo>
                <a:lnTo>
                  <a:pt x="1289" y="403"/>
                </a:lnTo>
                <a:lnTo>
                  <a:pt x="1351" y="413"/>
                </a:lnTo>
                <a:lnTo>
                  <a:pt x="1438" y="424"/>
                </a:lnTo>
                <a:lnTo>
                  <a:pt x="1547" y="424"/>
                </a:lnTo>
                <a:lnTo>
                  <a:pt x="1665" y="424"/>
                </a:lnTo>
                <a:lnTo>
                  <a:pt x="1784" y="419"/>
                </a:lnTo>
                <a:lnTo>
                  <a:pt x="1877" y="403"/>
                </a:lnTo>
                <a:lnTo>
                  <a:pt x="1938" y="393"/>
                </a:lnTo>
                <a:lnTo>
                  <a:pt x="2026" y="357"/>
                </a:lnTo>
                <a:lnTo>
                  <a:pt x="2088" y="325"/>
                </a:lnTo>
                <a:lnTo>
                  <a:pt x="2155" y="289"/>
                </a:lnTo>
                <a:lnTo>
                  <a:pt x="2217" y="253"/>
                </a:lnTo>
                <a:lnTo>
                  <a:pt x="2258" y="212"/>
                </a:lnTo>
                <a:lnTo>
                  <a:pt x="2273" y="191"/>
                </a:lnTo>
                <a:lnTo>
                  <a:pt x="2279" y="170"/>
                </a:lnTo>
                <a:lnTo>
                  <a:pt x="2273" y="150"/>
                </a:lnTo>
                <a:lnTo>
                  <a:pt x="2263" y="129"/>
                </a:lnTo>
                <a:lnTo>
                  <a:pt x="2098" y="289"/>
                </a:lnTo>
                <a:lnTo>
                  <a:pt x="1851" y="289"/>
                </a:lnTo>
                <a:lnTo>
                  <a:pt x="1722" y="294"/>
                </a:lnTo>
                <a:lnTo>
                  <a:pt x="1495" y="300"/>
                </a:lnTo>
                <a:lnTo>
                  <a:pt x="1433" y="300"/>
                </a:lnTo>
                <a:lnTo>
                  <a:pt x="1423" y="294"/>
                </a:lnTo>
                <a:lnTo>
                  <a:pt x="1418" y="294"/>
                </a:lnTo>
                <a:lnTo>
                  <a:pt x="1413" y="294"/>
                </a:lnTo>
                <a:lnTo>
                  <a:pt x="1402" y="289"/>
                </a:lnTo>
                <a:lnTo>
                  <a:pt x="1377" y="284"/>
                </a:lnTo>
                <a:lnTo>
                  <a:pt x="1289" y="269"/>
                </a:lnTo>
                <a:lnTo>
                  <a:pt x="1093" y="227"/>
                </a:lnTo>
                <a:lnTo>
                  <a:pt x="1057" y="217"/>
                </a:lnTo>
                <a:lnTo>
                  <a:pt x="1042" y="212"/>
                </a:lnTo>
                <a:lnTo>
                  <a:pt x="995" y="186"/>
                </a:lnTo>
                <a:lnTo>
                  <a:pt x="938" y="150"/>
                </a:lnTo>
                <a:lnTo>
                  <a:pt x="830" y="72"/>
                </a:lnTo>
                <a:lnTo>
                  <a:pt x="810" y="56"/>
                </a:lnTo>
                <a:lnTo>
                  <a:pt x="804" y="46"/>
                </a:lnTo>
                <a:lnTo>
                  <a:pt x="804" y="41"/>
                </a:lnTo>
                <a:lnTo>
                  <a:pt x="799" y="36"/>
                </a:lnTo>
                <a:lnTo>
                  <a:pt x="799" y="31"/>
                </a:lnTo>
                <a:lnTo>
                  <a:pt x="794" y="5"/>
                </a:lnTo>
                <a:lnTo>
                  <a:pt x="794" y="0"/>
                </a:lnTo>
                <a:close/>
              </a:path>
            </a:pathLst>
          </a:custGeom>
          <a:solidFill>
            <a:srgbClr val="7DC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3" name="Freeform 3"/>
          <p:cNvSpPr>
            <a:spLocks/>
          </p:cNvSpPr>
          <p:nvPr/>
        </p:nvSpPr>
        <p:spPr bwMode="auto">
          <a:xfrm>
            <a:off x="3251200" y="254000"/>
            <a:ext cx="1997075" cy="1206500"/>
          </a:xfrm>
          <a:custGeom>
            <a:avLst/>
            <a:gdLst>
              <a:gd name="T0" fmla="*/ 769938 w 1258"/>
              <a:gd name="T1" fmla="*/ 1206500 h 760"/>
              <a:gd name="T2" fmla="*/ 704850 w 1258"/>
              <a:gd name="T3" fmla="*/ 893763 h 760"/>
              <a:gd name="T4" fmla="*/ 762000 w 1258"/>
              <a:gd name="T5" fmla="*/ 704850 h 760"/>
              <a:gd name="T6" fmla="*/ 663575 w 1258"/>
              <a:gd name="T7" fmla="*/ 458788 h 760"/>
              <a:gd name="T8" fmla="*/ 466725 w 1258"/>
              <a:gd name="T9" fmla="*/ 336550 h 760"/>
              <a:gd name="T10" fmla="*/ 327025 w 1258"/>
              <a:gd name="T11" fmla="*/ 287338 h 760"/>
              <a:gd name="T12" fmla="*/ 106363 w 1258"/>
              <a:gd name="T13" fmla="*/ 327025 h 760"/>
              <a:gd name="T14" fmla="*/ 0 w 1258"/>
              <a:gd name="T15" fmla="*/ 138113 h 760"/>
              <a:gd name="T16" fmla="*/ 196850 w 1258"/>
              <a:gd name="T17" fmla="*/ 49213 h 760"/>
              <a:gd name="T18" fmla="*/ 638175 w 1258"/>
              <a:gd name="T19" fmla="*/ 0 h 760"/>
              <a:gd name="T20" fmla="*/ 990600 w 1258"/>
              <a:gd name="T21" fmla="*/ 65088 h 760"/>
              <a:gd name="T22" fmla="*/ 1203325 w 1258"/>
              <a:gd name="T23" fmla="*/ 228600 h 760"/>
              <a:gd name="T24" fmla="*/ 1449388 w 1258"/>
              <a:gd name="T25" fmla="*/ 287338 h 760"/>
              <a:gd name="T26" fmla="*/ 1563688 w 1258"/>
              <a:gd name="T27" fmla="*/ 409575 h 760"/>
              <a:gd name="T28" fmla="*/ 1768475 w 1258"/>
              <a:gd name="T29" fmla="*/ 615950 h 760"/>
              <a:gd name="T30" fmla="*/ 1898650 w 1258"/>
              <a:gd name="T31" fmla="*/ 754063 h 760"/>
              <a:gd name="T32" fmla="*/ 1997075 w 1258"/>
              <a:gd name="T33" fmla="*/ 942975 h 760"/>
              <a:gd name="T34" fmla="*/ 1906588 w 1258"/>
              <a:gd name="T35" fmla="*/ 968375 h 760"/>
              <a:gd name="T36" fmla="*/ 1833563 w 1258"/>
              <a:gd name="T37" fmla="*/ 984250 h 760"/>
              <a:gd name="T38" fmla="*/ 1768475 w 1258"/>
              <a:gd name="T39" fmla="*/ 992188 h 760"/>
              <a:gd name="T40" fmla="*/ 1677988 w 1258"/>
              <a:gd name="T41" fmla="*/ 1009650 h 760"/>
              <a:gd name="T42" fmla="*/ 1530350 w 1258"/>
              <a:gd name="T43" fmla="*/ 1050925 h 760"/>
              <a:gd name="T44" fmla="*/ 1325563 w 1258"/>
              <a:gd name="T45" fmla="*/ 1108075 h 760"/>
              <a:gd name="T46" fmla="*/ 769938 w 1258"/>
              <a:gd name="T47" fmla="*/ 1206500 h 76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258" h="760">
                <a:moveTo>
                  <a:pt x="485" y="760"/>
                </a:moveTo>
                <a:lnTo>
                  <a:pt x="444" y="563"/>
                </a:lnTo>
                <a:lnTo>
                  <a:pt x="480" y="444"/>
                </a:lnTo>
                <a:lnTo>
                  <a:pt x="418" y="289"/>
                </a:lnTo>
                <a:lnTo>
                  <a:pt x="294" y="212"/>
                </a:lnTo>
                <a:lnTo>
                  <a:pt x="206" y="181"/>
                </a:lnTo>
                <a:lnTo>
                  <a:pt x="67" y="206"/>
                </a:lnTo>
                <a:lnTo>
                  <a:pt x="0" y="87"/>
                </a:lnTo>
                <a:lnTo>
                  <a:pt x="124" y="31"/>
                </a:lnTo>
                <a:lnTo>
                  <a:pt x="402" y="0"/>
                </a:lnTo>
                <a:lnTo>
                  <a:pt x="624" y="41"/>
                </a:lnTo>
                <a:lnTo>
                  <a:pt x="758" y="144"/>
                </a:lnTo>
                <a:lnTo>
                  <a:pt x="913" y="181"/>
                </a:lnTo>
                <a:lnTo>
                  <a:pt x="985" y="258"/>
                </a:lnTo>
                <a:lnTo>
                  <a:pt x="1114" y="388"/>
                </a:lnTo>
                <a:lnTo>
                  <a:pt x="1196" y="475"/>
                </a:lnTo>
                <a:lnTo>
                  <a:pt x="1258" y="594"/>
                </a:lnTo>
                <a:lnTo>
                  <a:pt x="1201" y="610"/>
                </a:lnTo>
                <a:lnTo>
                  <a:pt x="1155" y="620"/>
                </a:lnTo>
                <a:lnTo>
                  <a:pt x="1114" y="625"/>
                </a:lnTo>
                <a:lnTo>
                  <a:pt x="1057" y="636"/>
                </a:lnTo>
                <a:lnTo>
                  <a:pt x="964" y="662"/>
                </a:lnTo>
                <a:lnTo>
                  <a:pt x="835" y="698"/>
                </a:lnTo>
                <a:lnTo>
                  <a:pt x="485" y="76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4" name="Freeform 4"/>
          <p:cNvSpPr>
            <a:spLocks/>
          </p:cNvSpPr>
          <p:nvPr/>
        </p:nvSpPr>
        <p:spPr bwMode="auto">
          <a:xfrm>
            <a:off x="3219450" y="236538"/>
            <a:ext cx="2062163" cy="1249362"/>
          </a:xfrm>
          <a:custGeom>
            <a:avLst/>
            <a:gdLst>
              <a:gd name="T0" fmla="*/ 825500 w 1299"/>
              <a:gd name="T1" fmla="*/ 1216025 h 787"/>
              <a:gd name="T2" fmla="*/ 817563 w 1299"/>
              <a:gd name="T3" fmla="*/ 722312 h 787"/>
              <a:gd name="T4" fmla="*/ 506413 w 1299"/>
              <a:gd name="T5" fmla="*/ 336550 h 787"/>
              <a:gd name="T6" fmla="*/ 146050 w 1299"/>
              <a:gd name="T7" fmla="*/ 320675 h 787"/>
              <a:gd name="T8" fmla="*/ 236538 w 1299"/>
              <a:gd name="T9" fmla="*/ 90487 h 787"/>
              <a:gd name="T10" fmla="*/ 1014413 w 1299"/>
              <a:gd name="T11" fmla="*/ 98425 h 787"/>
              <a:gd name="T12" fmla="*/ 1463675 w 1299"/>
              <a:gd name="T13" fmla="*/ 328612 h 787"/>
              <a:gd name="T14" fmla="*/ 1790700 w 1299"/>
              <a:gd name="T15" fmla="*/ 649287 h 787"/>
              <a:gd name="T16" fmla="*/ 2012950 w 1299"/>
              <a:gd name="T17" fmla="*/ 969962 h 787"/>
              <a:gd name="T18" fmla="*/ 2028825 w 1299"/>
              <a:gd name="T19" fmla="*/ 944562 h 787"/>
              <a:gd name="T20" fmla="*/ 1922463 w 1299"/>
              <a:gd name="T21" fmla="*/ 969962 h 787"/>
              <a:gd name="T22" fmla="*/ 1824038 w 1299"/>
              <a:gd name="T23" fmla="*/ 993775 h 787"/>
              <a:gd name="T24" fmla="*/ 1782763 w 1299"/>
              <a:gd name="T25" fmla="*/ 993775 h 787"/>
              <a:gd name="T26" fmla="*/ 1497013 w 1299"/>
              <a:gd name="T27" fmla="*/ 1060450 h 787"/>
              <a:gd name="T28" fmla="*/ 1357313 w 1299"/>
              <a:gd name="T29" fmla="*/ 1125537 h 787"/>
              <a:gd name="T30" fmla="*/ 801688 w 1299"/>
              <a:gd name="T31" fmla="*/ 1198562 h 787"/>
              <a:gd name="T32" fmla="*/ 825500 w 1299"/>
              <a:gd name="T33" fmla="*/ 1216025 h 787"/>
              <a:gd name="T34" fmla="*/ 809625 w 1299"/>
              <a:gd name="T35" fmla="*/ 1239837 h 787"/>
              <a:gd name="T36" fmla="*/ 1382713 w 1299"/>
              <a:gd name="T37" fmla="*/ 1133475 h 787"/>
              <a:gd name="T38" fmla="*/ 1725613 w 1299"/>
              <a:gd name="T39" fmla="*/ 1042987 h 787"/>
              <a:gd name="T40" fmla="*/ 1790700 w 1299"/>
              <a:gd name="T41" fmla="*/ 1035050 h 787"/>
              <a:gd name="T42" fmla="*/ 1831975 w 1299"/>
              <a:gd name="T43" fmla="*/ 1035050 h 787"/>
              <a:gd name="T44" fmla="*/ 2036763 w 1299"/>
              <a:gd name="T45" fmla="*/ 985837 h 787"/>
              <a:gd name="T46" fmla="*/ 1946275 w 1299"/>
              <a:gd name="T47" fmla="*/ 763587 h 787"/>
              <a:gd name="T48" fmla="*/ 1611313 w 1299"/>
              <a:gd name="T49" fmla="*/ 411162 h 787"/>
              <a:gd name="T50" fmla="*/ 1250950 w 1299"/>
              <a:gd name="T51" fmla="*/ 230187 h 787"/>
              <a:gd name="T52" fmla="*/ 677863 w 1299"/>
              <a:gd name="T53" fmla="*/ 0 h 787"/>
              <a:gd name="T54" fmla="*/ 0 w 1299"/>
              <a:gd name="T55" fmla="*/ 147637 h 787"/>
              <a:gd name="T56" fmla="*/ 358775 w 1299"/>
              <a:gd name="T57" fmla="*/ 328612 h 787"/>
              <a:gd name="T58" fmla="*/ 677863 w 1299"/>
              <a:gd name="T59" fmla="*/ 493712 h 787"/>
              <a:gd name="T60" fmla="*/ 711200 w 1299"/>
              <a:gd name="T61" fmla="*/ 911225 h 787"/>
              <a:gd name="T62" fmla="*/ 809625 w 1299"/>
              <a:gd name="T63" fmla="*/ 1239837 h 7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299" h="787">
                <a:moveTo>
                  <a:pt x="505" y="771"/>
                </a:moveTo>
                <a:lnTo>
                  <a:pt x="520" y="766"/>
                </a:lnTo>
                <a:lnTo>
                  <a:pt x="474" y="574"/>
                </a:lnTo>
                <a:lnTo>
                  <a:pt x="515" y="455"/>
                </a:lnTo>
                <a:lnTo>
                  <a:pt x="448" y="290"/>
                </a:lnTo>
                <a:lnTo>
                  <a:pt x="319" y="212"/>
                </a:lnTo>
                <a:lnTo>
                  <a:pt x="226" y="181"/>
                </a:lnTo>
                <a:lnTo>
                  <a:pt x="92" y="202"/>
                </a:lnTo>
                <a:lnTo>
                  <a:pt x="36" y="104"/>
                </a:lnTo>
                <a:lnTo>
                  <a:pt x="149" y="57"/>
                </a:lnTo>
                <a:lnTo>
                  <a:pt x="422" y="26"/>
                </a:lnTo>
                <a:lnTo>
                  <a:pt x="639" y="62"/>
                </a:lnTo>
                <a:lnTo>
                  <a:pt x="773" y="166"/>
                </a:lnTo>
                <a:lnTo>
                  <a:pt x="922" y="207"/>
                </a:lnTo>
                <a:lnTo>
                  <a:pt x="994" y="280"/>
                </a:lnTo>
                <a:lnTo>
                  <a:pt x="1128" y="409"/>
                </a:lnTo>
                <a:lnTo>
                  <a:pt x="1206" y="497"/>
                </a:lnTo>
                <a:lnTo>
                  <a:pt x="1268" y="611"/>
                </a:lnTo>
                <a:lnTo>
                  <a:pt x="1278" y="605"/>
                </a:lnTo>
                <a:lnTo>
                  <a:pt x="1278" y="595"/>
                </a:lnTo>
                <a:lnTo>
                  <a:pt x="1273" y="595"/>
                </a:lnTo>
                <a:lnTo>
                  <a:pt x="1211" y="611"/>
                </a:lnTo>
                <a:lnTo>
                  <a:pt x="1170" y="621"/>
                </a:lnTo>
                <a:lnTo>
                  <a:pt x="1149" y="626"/>
                </a:lnTo>
                <a:lnTo>
                  <a:pt x="1134" y="626"/>
                </a:lnTo>
                <a:lnTo>
                  <a:pt x="1123" y="626"/>
                </a:lnTo>
                <a:lnTo>
                  <a:pt x="1098" y="631"/>
                </a:lnTo>
                <a:lnTo>
                  <a:pt x="943" y="668"/>
                </a:lnTo>
                <a:lnTo>
                  <a:pt x="850" y="693"/>
                </a:lnTo>
                <a:lnTo>
                  <a:pt x="855" y="709"/>
                </a:lnTo>
                <a:lnTo>
                  <a:pt x="855" y="693"/>
                </a:lnTo>
                <a:lnTo>
                  <a:pt x="505" y="755"/>
                </a:lnTo>
                <a:lnTo>
                  <a:pt x="505" y="766"/>
                </a:lnTo>
                <a:lnTo>
                  <a:pt x="520" y="766"/>
                </a:lnTo>
                <a:lnTo>
                  <a:pt x="510" y="771"/>
                </a:lnTo>
                <a:lnTo>
                  <a:pt x="510" y="781"/>
                </a:lnTo>
                <a:lnTo>
                  <a:pt x="860" y="719"/>
                </a:lnTo>
                <a:lnTo>
                  <a:pt x="871" y="714"/>
                </a:lnTo>
                <a:lnTo>
                  <a:pt x="1010" y="678"/>
                </a:lnTo>
                <a:lnTo>
                  <a:pt x="1087" y="657"/>
                </a:lnTo>
                <a:lnTo>
                  <a:pt x="1118" y="652"/>
                </a:lnTo>
                <a:lnTo>
                  <a:pt x="1128" y="652"/>
                </a:lnTo>
                <a:lnTo>
                  <a:pt x="1134" y="652"/>
                </a:lnTo>
                <a:lnTo>
                  <a:pt x="1154" y="652"/>
                </a:lnTo>
                <a:lnTo>
                  <a:pt x="1237" y="631"/>
                </a:lnTo>
                <a:lnTo>
                  <a:pt x="1283" y="621"/>
                </a:lnTo>
                <a:lnTo>
                  <a:pt x="1299" y="616"/>
                </a:lnTo>
                <a:lnTo>
                  <a:pt x="1226" y="481"/>
                </a:lnTo>
                <a:lnTo>
                  <a:pt x="1144" y="393"/>
                </a:lnTo>
                <a:lnTo>
                  <a:pt x="1015" y="259"/>
                </a:lnTo>
                <a:lnTo>
                  <a:pt x="938" y="181"/>
                </a:lnTo>
                <a:lnTo>
                  <a:pt x="788" y="145"/>
                </a:lnTo>
                <a:lnTo>
                  <a:pt x="649" y="36"/>
                </a:lnTo>
                <a:lnTo>
                  <a:pt x="427" y="0"/>
                </a:lnTo>
                <a:lnTo>
                  <a:pt x="139" y="31"/>
                </a:lnTo>
                <a:lnTo>
                  <a:pt x="0" y="93"/>
                </a:lnTo>
                <a:lnTo>
                  <a:pt x="82" y="233"/>
                </a:lnTo>
                <a:lnTo>
                  <a:pt x="226" y="207"/>
                </a:lnTo>
                <a:lnTo>
                  <a:pt x="309" y="238"/>
                </a:lnTo>
                <a:lnTo>
                  <a:pt x="427" y="311"/>
                </a:lnTo>
                <a:lnTo>
                  <a:pt x="484" y="455"/>
                </a:lnTo>
                <a:lnTo>
                  <a:pt x="448" y="574"/>
                </a:lnTo>
                <a:lnTo>
                  <a:pt x="494" y="787"/>
                </a:lnTo>
                <a:lnTo>
                  <a:pt x="510" y="781"/>
                </a:lnTo>
                <a:lnTo>
                  <a:pt x="505" y="771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5" name="Freeform 5"/>
          <p:cNvSpPr>
            <a:spLocks/>
          </p:cNvSpPr>
          <p:nvPr/>
        </p:nvSpPr>
        <p:spPr bwMode="auto">
          <a:xfrm>
            <a:off x="3448050" y="2733675"/>
            <a:ext cx="2684463" cy="3235325"/>
          </a:xfrm>
          <a:custGeom>
            <a:avLst/>
            <a:gdLst>
              <a:gd name="T0" fmla="*/ 744538 w 1691"/>
              <a:gd name="T1" fmla="*/ 65088 h 2038"/>
              <a:gd name="T2" fmla="*/ 342900 w 1691"/>
              <a:gd name="T3" fmla="*/ 303213 h 2038"/>
              <a:gd name="T4" fmla="*/ 334963 w 1691"/>
              <a:gd name="T5" fmla="*/ 377825 h 2038"/>
              <a:gd name="T6" fmla="*/ 327025 w 1691"/>
              <a:gd name="T7" fmla="*/ 434975 h 2038"/>
              <a:gd name="T8" fmla="*/ 319088 w 1691"/>
              <a:gd name="T9" fmla="*/ 476250 h 2038"/>
              <a:gd name="T10" fmla="*/ 187325 w 1691"/>
              <a:gd name="T11" fmla="*/ 763588 h 2038"/>
              <a:gd name="T12" fmla="*/ 147638 w 1691"/>
              <a:gd name="T13" fmla="*/ 869950 h 2038"/>
              <a:gd name="T14" fmla="*/ 122238 w 1691"/>
              <a:gd name="T15" fmla="*/ 952500 h 2038"/>
              <a:gd name="T16" fmla="*/ 106363 w 1691"/>
              <a:gd name="T17" fmla="*/ 1001713 h 2038"/>
              <a:gd name="T18" fmla="*/ 114300 w 1691"/>
              <a:gd name="T19" fmla="*/ 1084263 h 2038"/>
              <a:gd name="T20" fmla="*/ 122238 w 1691"/>
              <a:gd name="T21" fmla="*/ 1133475 h 2038"/>
              <a:gd name="T22" fmla="*/ 114300 w 1691"/>
              <a:gd name="T23" fmla="*/ 1157288 h 2038"/>
              <a:gd name="T24" fmla="*/ 106363 w 1691"/>
              <a:gd name="T25" fmla="*/ 1174750 h 2038"/>
              <a:gd name="T26" fmla="*/ 80963 w 1691"/>
              <a:gd name="T27" fmla="*/ 1214438 h 2038"/>
              <a:gd name="T28" fmla="*/ 49213 w 1691"/>
              <a:gd name="T29" fmla="*/ 1273175 h 2038"/>
              <a:gd name="T30" fmla="*/ 15875 w 1691"/>
              <a:gd name="T31" fmla="*/ 1346200 h 2038"/>
              <a:gd name="T32" fmla="*/ 7938 w 1691"/>
              <a:gd name="T33" fmla="*/ 1454150 h 2038"/>
              <a:gd name="T34" fmla="*/ 0 w 1691"/>
              <a:gd name="T35" fmla="*/ 1527175 h 2038"/>
              <a:gd name="T36" fmla="*/ 0 w 1691"/>
              <a:gd name="T37" fmla="*/ 1584325 h 2038"/>
              <a:gd name="T38" fmla="*/ 33338 w 1691"/>
              <a:gd name="T39" fmla="*/ 1651000 h 2038"/>
              <a:gd name="T40" fmla="*/ 90488 w 1691"/>
              <a:gd name="T41" fmla="*/ 1765300 h 2038"/>
              <a:gd name="T42" fmla="*/ 179388 w 1691"/>
              <a:gd name="T43" fmla="*/ 1930400 h 2038"/>
              <a:gd name="T44" fmla="*/ 57150 w 1691"/>
              <a:gd name="T45" fmla="*/ 2298700 h 2038"/>
              <a:gd name="T46" fmla="*/ 98425 w 1691"/>
              <a:gd name="T47" fmla="*/ 2586038 h 2038"/>
              <a:gd name="T48" fmla="*/ 122238 w 1691"/>
              <a:gd name="T49" fmla="*/ 2701925 h 2038"/>
              <a:gd name="T50" fmla="*/ 147638 w 1691"/>
              <a:gd name="T51" fmla="*/ 2841625 h 2038"/>
              <a:gd name="T52" fmla="*/ 196850 w 1691"/>
              <a:gd name="T53" fmla="*/ 2890838 h 2038"/>
              <a:gd name="T54" fmla="*/ 303213 w 1691"/>
              <a:gd name="T55" fmla="*/ 2973388 h 2038"/>
              <a:gd name="T56" fmla="*/ 425450 w 1691"/>
              <a:gd name="T57" fmla="*/ 3046413 h 2038"/>
              <a:gd name="T58" fmla="*/ 515938 w 1691"/>
              <a:gd name="T59" fmla="*/ 3103563 h 2038"/>
              <a:gd name="T60" fmla="*/ 565150 w 1691"/>
              <a:gd name="T61" fmla="*/ 3121025 h 2038"/>
              <a:gd name="T62" fmla="*/ 638175 w 1691"/>
              <a:gd name="T63" fmla="*/ 3136900 h 2038"/>
              <a:gd name="T64" fmla="*/ 835025 w 1691"/>
              <a:gd name="T65" fmla="*/ 3178175 h 2038"/>
              <a:gd name="T66" fmla="*/ 1014413 w 1691"/>
              <a:gd name="T67" fmla="*/ 3211513 h 2038"/>
              <a:gd name="T68" fmla="*/ 1112838 w 1691"/>
              <a:gd name="T69" fmla="*/ 3235325 h 2038"/>
              <a:gd name="T70" fmla="*/ 1146175 w 1691"/>
              <a:gd name="T71" fmla="*/ 3235325 h 2038"/>
              <a:gd name="T72" fmla="*/ 1227138 w 1691"/>
              <a:gd name="T73" fmla="*/ 3235325 h 2038"/>
              <a:gd name="T74" fmla="*/ 1465263 w 1691"/>
              <a:gd name="T75" fmla="*/ 3235325 h 2038"/>
              <a:gd name="T76" fmla="*/ 1792288 w 1691"/>
              <a:gd name="T77" fmla="*/ 3219450 h 2038"/>
              <a:gd name="T78" fmla="*/ 2176463 w 1691"/>
              <a:gd name="T79" fmla="*/ 3219450 h 2038"/>
              <a:gd name="T80" fmla="*/ 2495550 w 1691"/>
              <a:gd name="T81" fmla="*/ 2914650 h 2038"/>
              <a:gd name="T82" fmla="*/ 2635250 w 1691"/>
              <a:gd name="T83" fmla="*/ 2578100 h 2038"/>
              <a:gd name="T84" fmla="*/ 2684463 w 1691"/>
              <a:gd name="T85" fmla="*/ 2316163 h 2038"/>
              <a:gd name="T86" fmla="*/ 2643188 w 1691"/>
              <a:gd name="T87" fmla="*/ 2127250 h 2038"/>
              <a:gd name="T88" fmla="*/ 2684463 w 1691"/>
              <a:gd name="T89" fmla="*/ 2028825 h 2038"/>
              <a:gd name="T90" fmla="*/ 2651125 w 1691"/>
              <a:gd name="T91" fmla="*/ 1830388 h 2038"/>
              <a:gd name="T92" fmla="*/ 2578100 w 1691"/>
              <a:gd name="T93" fmla="*/ 1724025 h 2038"/>
              <a:gd name="T94" fmla="*/ 2578100 w 1691"/>
              <a:gd name="T95" fmla="*/ 1462088 h 2038"/>
              <a:gd name="T96" fmla="*/ 2503488 w 1691"/>
              <a:gd name="T97" fmla="*/ 1190625 h 2038"/>
              <a:gd name="T98" fmla="*/ 2536825 w 1691"/>
              <a:gd name="T99" fmla="*/ 1035050 h 2038"/>
              <a:gd name="T100" fmla="*/ 2495550 w 1691"/>
              <a:gd name="T101" fmla="*/ 722313 h 2038"/>
              <a:gd name="T102" fmla="*/ 2274888 w 1691"/>
              <a:gd name="T103" fmla="*/ 261938 h 2038"/>
              <a:gd name="T104" fmla="*/ 2192338 w 1691"/>
              <a:gd name="T105" fmla="*/ 90488 h 2038"/>
              <a:gd name="T106" fmla="*/ 1873250 w 1691"/>
              <a:gd name="T107" fmla="*/ 65088 h 2038"/>
              <a:gd name="T108" fmla="*/ 1366838 w 1691"/>
              <a:gd name="T109" fmla="*/ 0 h 2038"/>
              <a:gd name="T110" fmla="*/ 752475 w 1691"/>
              <a:gd name="T111" fmla="*/ 65088 h 2038"/>
              <a:gd name="T112" fmla="*/ 744538 w 1691"/>
              <a:gd name="T113" fmla="*/ 65088 h 2038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1691" h="2038">
                <a:moveTo>
                  <a:pt x="469" y="41"/>
                </a:moveTo>
                <a:lnTo>
                  <a:pt x="216" y="191"/>
                </a:lnTo>
                <a:lnTo>
                  <a:pt x="211" y="238"/>
                </a:lnTo>
                <a:lnTo>
                  <a:pt x="206" y="274"/>
                </a:lnTo>
                <a:lnTo>
                  <a:pt x="201" y="300"/>
                </a:lnTo>
                <a:lnTo>
                  <a:pt x="118" y="481"/>
                </a:lnTo>
                <a:lnTo>
                  <a:pt x="93" y="548"/>
                </a:lnTo>
                <a:lnTo>
                  <a:pt x="77" y="600"/>
                </a:lnTo>
                <a:lnTo>
                  <a:pt x="67" y="631"/>
                </a:lnTo>
                <a:lnTo>
                  <a:pt x="72" y="683"/>
                </a:lnTo>
                <a:lnTo>
                  <a:pt x="77" y="714"/>
                </a:lnTo>
                <a:lnTo>
                  <a:pt x="72" y="729"/>
                </a:lnTo>
                <a:lnTo>
                  <a:pt x="67" y="740"/>
                </a:lnTo>
                <a:lnTo>
                  <a:pt x="51" y="765"/>
                </a:lnTo>
                <a:lnTo>
                  <a:pt x="31" y="802"/>
                </a:lnTo>
                <a:lnTo>
                  <a:pt x="10" y="848"/>
                </a:lnTo>
                <a:lnTo>
                  <a:pt x="5" y="916"/>
                </a:lnTo>
                <a:lnTo>
                  <a:pt x="0" y="962"/>
                </a:lnTo>
                <a:lnTo>
                  <a:pt x="0" y="998"/>
                </a:lnTo>
                <a:lnTo>
                  <a:pt x="21" y="1040"/>
                </a:lnTo>
                <a:lnTo>
                  <a:pt x="57" y="1112"/>
                </a:lnTo>
                <a:lnTo>
                  <a:pt x="113" y="1216"/>
                </a:lnTo>
                <a:lnTo>
                  <a:pt x="36" y="1448"/>
                </a:lnTo>
                <a:lnTo>
                  <a:pt x="62" y="1629"/>
                </a:lnTo>
                <a:lnTo>
                  <a:pt x="77" y="1702"/>
                </a:lnTo>
                <a:lnTo>
                  <a:pt x="93" y="1790"/>
                </a:lnTo>
                <a:lnTo>
                  <a:pt x="124" y="1821"/>
                </a:lnTo>
                <a:lnTo>
                  <a:pt x="191" y="1873"/>
                </a:lnTo>
                <a:lnTo>
                  <a:pt x="268" y="1919"/>
                </a:lnTo>
                <a:lnTo>
                  <a:pt x="325" y="1955"/>
                </a:lnTo>
                <a:lnTo>
                  <a:pt x="356" y="1966"/>
                </a:lnTo>
                <a:lnTo>
                  <a:pt x="402" y="1976"/>
                </a:lnTo>
                <a:lnTo>
                  <a:pt x="526" y="2002"/>
                </a:lnTo>
                <a:lnTo>
                  <a:pt x="639" y="2023"/>
                </a:lnTo>
                <a:lnTo>
                  <a:pt x="701" y="2038"/>
                </a:lnTo>
                <a:lnTo>
                  <a:pt x="722" y="2038"/>
                </a:lnTo>
                <a:lnTo>
                  <a:pt x="773" y="2038"/>
                </a:lnTo>
                <a:lnTo>
                  <a:pt x="923" y="2038"/>
                </a:lnTo>
                <a:lnTo>
                  <a:pt x="1129" y="2028"/>
                </a:lnTo>
                <a:lnTo>
                  <a:pt x="1371" y="2028"/>
                </a:lnTo>
                <a:lnTo>
                  <a:pt x="1572" y="1836"/>
                </a:lnTo>
                <a:lnTo>
                  <a:pt x="1660" y="1624"/>
                </a:lnTo>
                <a:lnTo>
                  <a:pt x="1691" y="1459"/>
                </a:lnTo>
                <a:lnTo>
                  <a:pt x="1665" y="1340"/>
                </a:lnTo>
                <a:lnTo>
                  <a:pt x="1691" y="1278"/>
                </a:lnTo>
                <a:lnTo>
                  <a:pt x="1670" y="1153"/>
                </a:lnTo>
                <a:lnTo>
                  <a:pt x="1624" y="1086"/>
                </a:lnTo>
                <a:lnTo>
                  <a:pt x="1624" y="921"/>
                </a:lnTo>
                <a:lnTo>
                  <a:pt x="1577" y="750"/>
                </a:lnTo>
                <a:lnTo>
                  <a:pt x="1598" y="652"/>
                </a:lnTo>
                <a:lnTo>
                  <a:pt x="1572" y="455"/>
                </a:lnTo>
                <a:lnTo>
                  <a:pt x="1433" y="165"/>
                </a:lnTo>
                <a:lnTo>
                  <a:pt x="1381" y="57"/>
                </a:lnTo>
                <a:lnTo>
                  <a:pt x="1180" y="41"/>
                </a:lnTo>
                <a:lnTo>
                  <a:pt x="861" y="0"/>
                </a:lnTo>
                <a:lnTo>
                  <a:pt x="474" y="41"/>
                </a:lnTo>
                <a:lnTo>
                  <a:pt x="469" y="4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6" name="Freeform 6"/>
          <p:cNvSpPr>
            <a:spLocks/>
          </p:cNvSpPr>
          <p:nvPr/>
        </p:nvSpPr>
        <p:spPr bwMode="auto">
          <a:xfrm>
            <a:off x="3422650" y="2708275"/>
            <a:ext cx="2733675" cy="3286125"/>
          </a:xfrm>
          <a:custGeom>
            <a:avLst/>
            <a:gdLst>
              <a:gd name="T0" fmla="*/ 352425 w 1722"/>
              <a:gd name="T1" fmla="*/ 328613 h 2070"/>
              <a:gd name="T2" fmla="*/ 328613 w 1722"/>
              <a:gd name="T3" fmla="*/ 493713 h 2070"/>
              <a:gd name="T4" fmla="*/ 123825 w 1722"/>
              <a:gd name="T5" fmla="*/ 969963 h 2070"/>
              <a:gd name="T6" fmla="*/ 115888 w 1722"/>
              <a:gd name="T7" fmla="*/ 1052513 h 2070"/>
              <a:gd name="T8" fmla="*/ 115888 w 1722"/>
              <a:gd name="T9" fmla="*/ 1182688 h 2070"/>
              <a:gd name="T10" fmla="*/ 25400 w 1722"/>
              <a:gd name="T11" fmla="*/ 1371600 h 2070"/>
              <a:gd name="T12" fmla="*/ 9525 w 1722"/>
              <a:gd name="T13" fmla="*/ 1617663 h 2070"/>
              <a:gd name="T14" fmla="*/ 25400 w 1722"/>
              <a:gd name="T15" fmla="*/ 1666875 h 2070"/>
              <a:gd name="T16" fmla="*/ 180975 w 1722"/>
              <a:gd name="T17" fmla="*/ 1946275 h 2070"/>
              <a:gd name="T18" fmla="*/ 139700 w 1722"/>
              <a:gd name="T19" fmla="*/ 2817813 h 2070"/>
              <a:gd name="T20" fmla="*/ 155575 w 1722"/>
              <a:gd name="T21" fmla="*/ 2882900 h 2070"/>
              <a:gd name="T22" fmla="*/ 458788 w 1722"/>
              <a:gd name="T23" fmla="*/ 3105150 h 2070"/>
              <a:gd name="T24" fmla="*/ 925513 w 1722"/>
              <a:gd name="T25" fmla="*/ 3236913 h 2070"/>
              <a:gd name="T26" fmla="*/ 1130300 w 1722"/>
              <a:gd name="T27" fmla="*/ 3268663 h 2070"/>
              <a:gd name="T28" fmla="*/ 1130300 w 1722"/>
              <a:gd name="T29" fmla="*/ 3276600 h 2070"/>
              <a:gd name="T30" fmla="*/ 1612900 w 1722"/>
              <a:gd name="T31" fmla="*/ 3276600 h 2070"/>
              <a:gd name="T32" fmla="*/ 2209800 w 1722"/>
              <a:gd name="T33" fmla="*/ 3268663 h 2070"/>
              <a:gd name="T34" fmla="*/ 2692400 w 1722"/>
              <a:gd name="T35" fmla="*/ 2152650 h 2070"/>
              <a:gd name="T36" fmla="*/ 2619375 w 1722"/>
              <a:gd name="T37" fmla="*/ 1479550 h 2070"/>
              <a:gd name="T38" fmla="*/ 2324100 w 1722"/>
              <a:gd name="T39" fmla="*/ 279400 h 2070"/>
              <a:gd name="T40" fmla="*/ 1898650 w 1722"/>
              <a:gd name="T41" fmla="*/ 74613 h 2070"/>
              <a:gd name="T42" fmla="*/ 1408113 w 1722"/>
              <a:gd name="T43" fmla="*/ 0 h 2070"/>
              <a:gd name="T44" fmla="*/ 1343025 w 1722"/>
              <a:gd name="T45" fmla="*/ 7938 h 2070"/>
              <a:gd name="T46" fmla="*/ 769938 w 1722"/>
              <a:gd name="T47" fmla="*/ 115888 h 2070"/>
              <a:gd name="T48" fmla="*/ 1366838 w 1722"/>
              <a:gd name="T49" fmla="*/ 41275 h 2070"/>
              <a:gd name="T50" fmla="*/ 1711325 w 1722"/>
              <a:gd name="T51" fmla="*/ 82550 h 2070"/>
              <a:gd name="T52" fmla="*/ 1898650 w 1722"/>
              <a:gd name="T53" fmla="*/ 115888 h 2070"/>
              <a:gd name="T54" fmla="*/ 2536825 w 1722"/>
              <a:gd name="T55" fmla="*/ 1060450 h 2070"/>
              <a:gd name="T56" fmla="*/ 2660650 w 1722"/>
              <a:gd name="T57" fmla="*/ 1865313 h 2070"/>
              <a:gd name="T58" fmla="*/ 2643188 w 1722"/>
              <a:gd name="T59" fmla="*/ 2595563 h 2070"/>
              <a:gd name="T60" fmla="*/ 1800225 w 1722"/>
              <a:gd name="T61" fmla="*/ 3227388 h 2070"/>
              <a:gd name="T62" fmla="*/ 1146175 w 1722"/>
              <a:gd name="T63" fmla="*/ 3236913 h 2070"/>
              <a:gd name="T64" fmla="*/ 1146175 w 1722"/>
              <a:gd name="T65" fmla="*/ 3236913 h 2070"/>
              <a:gd name="T66" fmla="*/ 1138238 w 1722"/>
              <a:gd name="T67" fmla="*/ 3252788 h 2070"/>
              <a:gd name="T68" fmla="*/ 1073150 w 1722"/>
              <a:gd name="T69" fmla="*/ 3219450 h 2070"/>
              <a:gd name="T70" fmla="*/ 549275 w 1722"/>
              <a:gd name="T71" fmla="*/ 3113088 h 2070"/>
              <a:gd name="T72" fmla="*/ 196850 w 1722"/>
              <a:gd name="T73" fmla="*/ 2867025 h 2070"/>
              <a:gd name="T74" fmla="*/ 188913 w 1722"/>
              <a:gd name="T75" fmla="*/ 2859088 h 2070"/>
              <a:gd name="T76" fmla="*/ 180975 w 1722"/>
              <a:gd name="T77" fmla="*/ 2800350 h 2070"/>
              <a:gd name="T78" fmla="*/ 123825 w 1722"/>
              <a:gd name="T79" fmla="*/ 2611438 h 2070"/>
              <a:gd name="T80" fmla="*/ 222250 w 1722"/>
              <a:gd name="T81" fmla="*/ 1946275 h 2070"/>
              <a:gd name="T82" fmla="*/ 49213 w 1722"/>
              <a:gd name="T83" fmla="*/ 1627188 h 2070"/>
              <a:gd name="T84" fmla="*/ 49213 w 1722"/>
              <a:gd name="T85" fmla="*/ 1519238 h 2070"/>
              <a:gd name="T86" fmla="*/ 41275 w 1722"/>
              <a:gd name="T87" fmla="*/ 1371600 h 2070"/>
              <a:gd name="T88" fmla="*/ 139700 w 1722"/>
              <a:gd name="T89" fmla="*/ 1223963 h 2070"/>
              <a:gd name="T90" fmla="*/ 155575 w 1722"/>
              <a:gd name="T91" fmla="*/ 1076325 h 2070"/>
              <a:gd name="T92" fmla="*/ 155575 w 1722"/>
              <a:gd name="T93" fmla="*/ 1001713 h 2070"/>
              <a:gd name="T94" fmla="*/ 230188 w 1722"/>
              <a:gd name="T95" fmla="*/ 796925 h 2070"/>
              <a:gd name="T96" fmla="*/ 303213 w 1722"/>
              <a:gd name="T97" fmla="*/ 641350 h 2070"/>
              <a:gd name="T98" fmla="*/ 377825 w 1722"/>
              <a:gd name="T99" fmla="*/ 436563 h 2070"/>
              <a:gd name="T100" fmla="*/ 777875 w 1722"/>
              <a:gd name="T101" fmla="*/ 107950 h 2070"/>
              <a:gd name="T102" fmla="*/ 769938 w 1722"/>
              <a:gd name="T103" fmla="*/ 90488 h 207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722" h="2070">
                <a:moveTo>
                  <a:pt x="485" y="57"/>
                </a:moveTo>
                <a:lnTo>
                  <a:pt x="480" y="47"/>
                </a:lnTo>
                <a:lnTo>
                  <a:pt x="222" y="202"/>
                </a:lnTo>
                <a:lnTo>
                  <a:pt x="222" y="207"/>
                </a:lnTo>
                <a:lnTo>
                  <a:pt x="217" y="254"/>
                </a:lnTo>
                <a:lnTo>
                  <a:pt x="212" y="285"/>
                </a:lnTo>
                <a:lnTo>
                  <a:pt x="207" y="300"/>
                </a:lnTo>
                <a:lnTo>
                  <a:pt x="207" y="311"/>
                </a:lnTo>
                <a:lnTo>
                  <a:pt x="196" y="326"/>
                </a:lnTo>
                <a:lnTo>
                  <a:pt x="124" y="492"/>
                </a:lnTo>
                <a:lnTo>
                  <a:pt x="98" y="559"/>
                </a:lnTo>
                <a:lnTo>
                  <a:pt x="78" y="611"/>
                </a:lnTo>
                <a:lnTo>
                  <a:pt x="73" y="631"/>
                </a:lnTo>
                <a:lnTo>
                  <a:pt x="73" y="642"/>
                </a:lnTo>
                <a:lnTo>
                  <a:pt x="73" y="647"/>
                </a:lnTo>
                <a:lnTo>
                  <a:pt x="73" y="663"/>
                </a:lnTo>
                <a:lnTo>
                  <a:pt x="78" y="688"/>
                </a:lnTo>
                <a:lnTo>
                  <a:pt x="78" y="719"/>
                </a:lnTo>
                <a:lnTo>
                  <a:pt x="78" y="735"/>
                </a:lnTo>
                <a:lnTo>
                  <a:pt x="73" y="745"/>
                </a:lnTo>
                <a:lnTo>
                  <a:pt x="67" y="756"/>
                </a:lnTo>
                <a:lnTo>
                  <a:pt x="47" y="787"/>
                </a:lnTo>
                <a:lnTo>
                  <a:pt x="16" y="859"/>
                </a:lnTo>
                <a:lnTo>
                  <a:pt x="16" y="864"/>
                </a:lnTo>
                <a:lnTo>
                  <a:pt x="11" y="916"/>
                </a:lnTo>
                <a:lnTo>
                  <a:pt x="6" y="957"/>
                </a:lnTo>
                <a:lnTo>
                  <a:pt x="0" y="999"/>
                </a:lnTo>
                <a:lnTo>
                  <a:pt x="6" y="1019"/>
                </a:lnTo>
                <a:lnTo>
                  <a:pt x="0" y="1014"/>
                </a:lnTo>
                <a:lnTo>
                  <a:pt x="6" y="1019"/>
                </a:lnTo>
                <a:lnTo>
                  <a:pt x="6" y="1030"/>
                </a:lnTo>
                <a:lnTo>
                  <a:pt x="16" y="1050"/>
                </a:lnTo>
                <a:lnTo>
                  <a:pt x="78" y="1164"/>
                </a:lnTo>
                <a:lnTo>
                  <a:pt x="119" y="1237"/>
                </a:lnTo>
                <a:lnTo>
                  <a:pt x="129" y="1232"/>
                </a:lnTo>
                <a:lnTo>
                  <a:pt x="114" y="1226"/>
                </a:lnTo>
                <a:lnTo>
                  <a:pt x="42" y="1464"/>
                </a:lnTo>
                <a:lnTo>
                  <a:pt x="67" y="1645"/>
                </a:lnTo>
                <a:lnTo>
                  <a:pt x="78" y="1723"/>
                </a:lnTo>
                <a:lnTo>
                  <a:pt x="88" y="1775"/>
                </a:lnTo>
                <a:lnTo>
                  <a:pt x="93" y="1801"/>
                </a:lnTo>
                <a:lnTo>
                  <a:pt x="93" y="1806"/>
                </a:lnTo>
                <a:lnTo>
                  <a:pt x="98" y="1811"/>
                </a:lnTo>
                <a:lnTo>
                  <a:pt x="98" y="1816"/>
                </a:lnTo>
                <a:lnTo>
                  <a:pt x="104" y="1826"/>
                </a:lnTo>
                <a:lnTo>
                  <a:pt x="124" y="1842"/>
                </a:lnTo>
                <a:lnTo>
                  <a:pt x="232" y="1920"/>
                </a:lnTo>
                <a:lnTo>
                  <a:pt x="289" y="1956"/>
                </a:lnTo>
                <a:lnTo>
                  <a:pt x="336" y="1982"/>
                </a:lnTo>
                <a:lnTo>
                  <a:pt x="351" y="1987"/>
                </a:lnTo>
                <a:lnTo>
                  <a:pt x="387" y="1997"/>
                </a:lnTo>
                <a:lnTo>
                  <a:pt x="583" y="2039"/>
                </a:lnTo>
                <a:lnTo>
                  <a:pt x="671" y="2054"/>
                </a:lnTo>
                <a:lnTo>
                  <a:pt x="696" y="2059"/>
                </a:lnTo>
                <a:lnTo>
                  <a:pt x="707" y="2064"/>
                </a:lnTo>
                <a:lnTo>
                  <a:pt x="712" y="2059"/>
                </a:lnTo>
                <a:lnTo>
                  <a:pt x="707" y="2064"/>
                </a:lnTo>
                <a:lnTo>
                  <a:pt x="712" y="2059"/>
                </a:lnTo>
                <a:lnTo>
                  <a:pt x="707" y="2064"/>
                </a:lnTo>
                <a:lnTo>
                  <a:pt x="712" y="2064"/>
                </a:lnTo>
                <a:lnTo>
                  <a:pt x="717" y="2064"/>
                </a:lnTo>
                <a:lnTo>
                  <a:pt x="727" y="2070"/>
                </a:lnTo>
                <a:lnTo>
                  <a:pt x="789" y="2070"/>
                </a:lnTo>
                <a:lnTo>
                  <a:pt x="1016" y="2064"/>
                </a:lnTo>
                <a:lnTo>
                  <a:pt x="1145" y="2059"/>
                </a:lnTo>
                <a:lnTo>
                  <a:pt x="1145" y="2044"/>
                </a:lnTo>
                <a:lnTo>
                  <a:pt x="1145" y="2059"/>
                </a:lnTo>
                <a:lnTo>
                  <a:pt x="1392" y="2059"/>
                </a:lnTo>
                <a:lnTo>
                  <a:pt x="1598" y="1858"/>
                </a:lnTo>
                <a:lnTo>
                  <a:pt x="1686" y="1640"/>
                </a:lnTo>
                <a:lnTo>
                  <a:pt x="1722" y="1475"/>
                </a:lnTo>
                <a:lnTo>
                  <a:pt x="1696" y="1356"/>
                </a:lnTo>
                <a:lnTo>
                  <a:pt x="1722" y="1294"/>
                </a:lnTo>
                <a:lnTo>
                  <a:pt x="1701" y="1164"/>
                </a:lnTo>
                <a:lnTo>
                  <a:pt x="1650" y="1097"/>
                </a:lnTo>
                <a:lnTo>
                  <a:pt x="1650" y="932"/>
                </a:lnTo>
                <a:lnTo>
                  <a:pt x="1609" y="766"/>
                </a:lnTo>
                <a:lnTo>
                  <a:pt x="1624" y="668"/>
                </a:lnTo>
                <a:lnTo>
                  <a:pt x="1598" y="466"/>
                </a:lnTo>
                <a:lnTo>
                  <a:pt x="1464" y="176"/>
                </a:lnTo>
                <a:lnTo>
                  <a:pt x="1402" y="57"/>
                </a:lnTo>
                <a:lnTo>
                  <a:pt x="1196" y="47"/>
                </a:lnTo>
                <a:lnTo>
                  <a:pt x="1196" y="57"/>
                </a:lnTo>
                <a:lnTo>
                  <a:pt x="1196" y="47"/>
                </a:lnTo>
                <a:lnTo>
                  <a:pt x="1047" y="21"/>
                </a:lnTo>
                <a:lnTo>
                  <a:pt x="939" y="11"/>
                </a:lnTo>
                <a:lnTo>
                  <a:pt x="897" y="5"/>
                </a:lnTo>
                <a:lnTo>
                  <a:pt x="887" y="0"/>
                </a:lnTo>
                <a:lnTo>
                  <a:pt x="882" y="0"/>
                </a:lnTo>
                <a:lnTo>
                  <a:pt x="877" y="0"/>
                </a:lnTo>
                <a:lnTo>
                  <a:pt x="872" y="0"/>
                </a:lnTo>
                <a:lnTo>
                  <a:pt x="846" y="5"/>
                </a:lnTo>
                <a:lnTo>
                  <a:pt x="485" y="47"/>
                </a:lnTo>
                <a:lnTo>
                  <a:pt x="480" y="47"/>
                </a:lnTo>
                <a:lnTo>
                  <a:pt x="480" y="57"/>
                </a:lnTo>
                <a:lnTo>
                  <a:pt x="485" y="73"/>
                </a:lnTo>
                <a:lnTo>
                  <a:pt x="500" y="68"/>
                </a:lnTo>
                <a:lnTo>
                  <a:pt x="712" y="47"/>
                </a:lnTo>
                <a:lnTo>
                  <a:pt x="825" y="31"/>
                </a:lnTo>
                <a:lnTo>
                  <a:pt x="861" y="26"/>
                </a:lnTo>
                <a:lnTo>
                  <a:pt x="872" y="26"/>
                </a:lnTo>
                <a:lnTo>
                  <a:pt x="877" y="26"/>
                </a:lnTo>
                <a:lnTo>
                  <a:pt x="903" y="31"/>
                </a:lnTo>
                <a:lnTo>
                  <a:pt x="1078" y="52"/>
                </a:lnTo>
                <a:lnTo>
                  <a:pt x="1160" y="68"/>
                </a:lnTo>
                <a:lnTo>
                  <a:pt x="1186" y="68"/>
                </a:lnTo>
                <a:lnTo>
                  <a:pt x="1191" y="73"/>
                </a:lnTo>
                <a:lnTo>
                  <a:pt x="1196" y="73"/>
                </a:lnTo>
                <a:lnTo>
                  <a:pt x="1387" y="83"/>
                </a:lnTo>
                <a:lnTo>
                  <a:pt x="1439" y="192"/>
                </a:lnTo>
                <a:lnTo>
                  <a:pt x="1578" y="476"/>
                </a:lnTo>
                <a:lnTo>
                  <a:pt x="1598" y="668"/>
                </a:lnTo>
                <a:lnTo>
                  <a:pt x="1583" y="766"/>
                </a:lnTo>
                <a:lnTo>
                  <a:pt x="1624" y="937"/>
                </a:lnTo>
                <a:lnTo>
                  <a:pt x="1624" y="1102"/>
                </a:lnTo>
                <a:lnTo>
                  <a:pt x="1676" y="1175"/>
                </a:lnTo>
                <a:lnTo>
                  <a:pt x="1691" y="1294"/>
                </a:lnTo>
                <a:lnTo>
                  <a:pt x="1671" y="1356"/>
                </a:lnTo>
                <a:lnTo>
                  <a:pt x="1696" y="1475"/>
                </a:lnTo>
                <a:lnTo>
                  <a:pt x="1665" y="1635"/>
                </a:lnTo>
                <a:lnTo>
                  <a:pt x="1578" y="1842"/>
                </a:lnTo>
                <a:lnTo>
                  <a:pt x="1382" y="2033"/>
                </a:lnTo>
                <a:lnTo>
                  <a:pt x="1145" y="2033"/>
                </a:lnTo>
                <a:lnTo>
                  <a:pt x="1134" y="2033"/>
                </a:lnTo>
                <a:lnTo>
                  <a:pt x="985" y="2039"/>
                </a:lnTo>
                <a:lnTo>
                  <a:pt x="789" y="2044"/>
                </a:lnTo>
                <a:lnTo>
                  <a:pt x="738" y="2044"/>
                </a:lnTo>
                <a:lnTo>
                  <a:pt x="722" y="2039"/>
                </a:lnTo>
                <a:lnTo>
                  <a:pt x="717" y="2044"/>
                </a:lnTo>
                <a:lnTo>
                  <a:pt x="722" y="2039"/>
                </a:lnTo>
                <a:lnTo>
                  <a:pt x="717" y="2044"/>
                </a:lnTo>
                <a:lnTo>
                  <a:pt x="722" y="2039"/>
                </a:lnTo>
                <a:lnTo>
                  <a:pt x="717" y="2049"/>
                </a:lnTo>
                <a:lnTo>
                  <a:pt x="722" y="2044"/>
                </a:lnTo>
                <a:lnTo>
                  <a:pt x="722" y="2039"/>
                </a:lnTo>
                <a:lnTo>
                  <a:pt x="717" y="2049"/>
                </a:lnTo>
                <a:lnTo>
                  <a:pt x="722" y="2044"/>
                </a:lnTo>
                <a:lnTo>
                  <a:pt x="717" y="2039"/>
                </a:lnTo>
                <a:lnTo>
                  <a:pt x="707" y="2033"/>
                </a:lnTo>
                <a:lnTo>
                  <a:pt x="676" y="2028"/>
                </a:lnTo>
                <a:lnTo>
                  <a:pt x="490" y="1992"/>
                </a:lnTo>
                <a:lnTo>
                  <a:pt x="397" y="1977"/>
                </a:lnTo>
                <a:lnTo>
                  <a:pt x="366" y="1966"/>
                </a:lnTo>
                <a:lnTo>
                  <a:pt x="346" y="1961"/>
                </a:lnTo>
                <a:lnTo>
                  <a:pt x="325" y="1945"/>
                </a:lnTo>
                <a:lnTo>
                  <a:pt x="196" y="1863"/>
                </a:lnTo>
                <a:lnTo>
                  <a:pt x="145" y="1821"/>
                </a:lnTo>
                <a:lnTo>
                  <a:pt x="124" y="1806"/>
                </a:lnTo>
                <a:lnTo>
                  <a:pt x="119" y="1801"/>
                </a:lnTo>
                <a:lnTo>
                  <a:pt x="119" y="1806"/>
                </a:lnTo>
                <a:lnTo>
                  <a:pt x="124" y="1806"/>
                </a:lnTo>
                <a:lnTo>
                  <a:pt x="119" y="1801"/>
                </a:lnTo>
                <a:lnTo>
                  <a:pt x="119" y="1806"/>
                </a:lnTo>
                <a:lnTo>
                  <a:pt x="124" y="1806"/>
                </a:lnTo>
                <a:lnTo>
                  <a:pt x="119" y="1801"/>
                </a:lnTo>
                <a:lnTo>
                  <a:pt x="114" y="1764"/>
                </a:lnTo>
                <a:lnTo>
                  <a:pt x="98" y="1687"/>
                </a:lnTo>
                <a:lnTo>
                  <a:pt x="93" y="1656"/>
                </a:lnTo>
                <a:lnTo>
                  <a:pt x="93" y="1640"/>
                </a:lnTo>
                <a:lnTo>
                  <a:pt x="78" y="1645"/>
                </a:lnTo>
                <a:lnTo>
                  <a:pt x="93" y="1645"/>
                </a:lnTo>
                <a:lnTo>
                  <a:pt x="67" y="1464"/>
                </a:lnTo>
                <a:lnTo>
                  <a:pt x="145" y="1232"/>
                </a:lnTo>
                <a:lnTo>
                  <a:pt x="140" y="1226"/>
                </a:lnTo>
                <a:lnTo>
                  <a:pt x="134" y="1216"/>
                </a:lnTo>
                <a:lnTo>
                  <a:pt x="78" y="1107"/>
                </a:lnTo>
                <a:lnTo>
                  <a:pt x="42" y="1050"/>
                </a:lnTo>
                <a:lnTo>
                  <a:pt x="31" y="1025"/>
                </a:lnTo>
                <a:lnTo>
                  <a:pt x="31" y="1019"/>
                </a:lnTo>
                <a:lnTo>
                  <a:pt x="26" y="1014"/>
                </a:lnTo>
                <a:lnTo>
                  <a:pt x="26" y="999"/>
                </a:lnTo>
                <a:lnTo>
                  <a:pt x="31" y="957"/>
                </a:lnTo>
                <a:lnTo>
                  <a:pt x="37" y="895"/>
                </a:lnTo>
                <a:lnTo>
                  <a:pt x="42" y="875"/>
                </a:lnTo>
                <a:lnTo>
                  <a:pt x="42" y="869"/>
                </a:lnTo>
                <a:lnTo>
                  <a:pt x="26" y="864"/>
                </a:lnTo>
                <a:lnTo>
                  <a:pt x="42" y="869"/>
                </a:lnTo>
                <a:lnTo>
                  <a:pt x="62" y="818"/>
                </a:lnTo>
                <a:lnTo>
                  <a:pt x="78" y="781"/>
                </a:lnTo>
                <a:lnTo>
                  <a:pt x="88" y="771"/>
                </a:lnTo>
                <a:lnTo>
                  <a:pt x="93" y="761"/>
                </a:lnTo>
                <a:lnTo>
                  <a:pt x="104" y="745"/>
                </a:lnTo>
                <a:lnTo>
                  <a:pt x="104" y="719"/>
                </a:lnTo>
                <a:lnTo>
                  <a:pt x="98" y="678"/>
                </a:lnTo>
                <a:lnTo>
                  <a:pt x="98" y="657"/>
                </a:lnTo>
                <a:lnTo>
                  <a:pt x="98" y="647"/>
                </a:lnTo>
                <a:lnTo>
                  <a:pt x="98" y="642"/>
                </a:lnTo>
                <a:lnTo>
                  <a:pt x="98" y="631"/>
                </a:lnTo>
                <a:lnTo>
                  <a:pt x="129" y="549"/>
                </a:lnTo>
                <a:lnTo>
                  <a:pt x="140" y="518"/>
                </a:lnTo>
                <a:lnTo>
                  <a:pt x="145" y="507"/>
                </a:lnTo>
                <a:lnTo>
                  <a:pt x="145" y="502"/>
                </a:lnTo>
                <a:lnTo>
                  <a:pt x="134" y="497"/>
                </a:lnTo>
                <a:lnTo>
                  <a:pt x="145" y="502"/>
                </a:lnTo>
                <a:lnTo>
                  <a:pt x="150" y="497"/>
                </a:lnTo>
                <a:lnTo>
                  <a:pt x="191" y="404"/>
                </a:lnTo>
                <a:lnTo>
                  <a:pt x="212" y="352"/>
                </a:lnTo>
                <a:lnTo>
                  <a:pt x="227" y="321"/>
                </a:lnTo>
                <a:lnTo>
                  <a:pt x="232" y="306"/>
                </a:lnTo>
                <a:lnTo>
                  <a:pt x="238" y="275"/>
                </a:lnTo>
                <a:lnTo>
                  <a:pt x="248" y="207"/>
                </a:lnTo>
                <a:lnTo>
                  <a:pt x="232" y="207"/>
                </a:lnTo>
                <a:lnTo>
                  <a:pt x="243" y="218"/>
                </a:lnTo>
                <a:lnTo>
                  <a:pt x="490" y="68"/>
                </a:lnTo>
                <a:lnTo>
                  <a:pt x="490" y="57"/>
                </a:lnTo>
                <a:lnTo>
                  <a:pt x="485" y="73"/>
                </a:lnTo>
                <a:lnTo>
                  <a:pt x="485" y="62"/>
                </a:lnTo>
                <a:lnTo>
                  <a:pt x="485" y="57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7" name="Freeform 7"/>
          <p:cNvSpPr>
            <a:spLocks/>
          </p:cNvSpPr>
          <p:nvPr/>
        </p:nvSpPr>
        <p:spPr bwMode="auto">
          <a:xfrm>
            <a:off x="3946525" y="1435100"/>
            <a:ext cx="1931988" cy="1635125"/>
          </a:xfrm>
          <a:custGeom>
            <a:avLst/>
            <a:gdLst>
              <a:gd name="T0" fmla="*/ 565150 w 1217"/>
              <a:gd name="T1" fmla="*/ 238125 h 1030"/>
              <a:gd name="T2" fmla="*/ 74613 w 1217"/>
              <a:gd name="T3" fmla="*/ 460375 h 1030"/>
              <a:gd name="T4" fmla="*/ 49213 w 1217"/>
              <a:gd name="T5" fmla="*/ 542925 h 1030"/>
              <a:gd name="T6" fmla="*/ 9525 w 1217"/>
              <a:gd name="T7" fmla="*/ 731838 h 1030"/>
              <a:gd name="T8" fmla="*/ 0 w 1217"/>
              <a:gd name="T9" fmla="*/ 920750 h 1030"/>
              <a:gd name="T10" fmla="*/ 106363 w 1217"/>
              <a:gd name="T11" fmla="*/ 1084263 h 1030"/>
              <a:gd name="T12" fmla="*/ 196850 w 1217"/>
              <a:gd name="T13" fmla="*/ 1306513 h 1030"/>
              <a:gd name="T14" fmla="*/ 287338 w 1217"/>
              <a:gd name="T15" fmla="*/ 1404938 h 1030"/>
              <a:gd name="T16" fmla="*/ 336550 w 1217"/>
              <a:gd name="T17" fmla="*/ 1438275 h 1030"/>
              <a:gd name="T18" fmla="*/ 376238 w 1217"/>
              <a:gd name="T19" fmla="*/ 1462088 h 1030"/>
              <a:gd name="T20" fmla="*/ 409575 w 1217"/>
              <a:gd name="T21" fmla="*/ 1479550 h 1030"/>
              <a:gd name="T22" fmla="*/ 549275 w 1217"/>
              <a:gd name="T23" fmla="*/ 1536700 h 1030"/>
              <a:gd name="T24" fmla="*/ 663575 w 1217"/>
              <a:gd name="T25" fmla="*/ 1585913 h 1030"/>
              <a:gd name="T26" fmla="*/ 777875 w 1217"/>
              <a:gd name="T27" fmla="*/ 1627188 h 1030"/>
              <a:gd name="T28" fmla="*/ 1047750 w 1217"/>
              <a:gd name="T29" fmla="*/ 1635125 h 1030"/>
              <a:gd name="T30" fmla="*/ 1228725 w 1217"/>
              <a:gd name="T31" fmla="*/ 1635125 h 1030"/>
              <a:gd name="T32" fmla="*/ 1285875 w 1217"/>
              <a:gd name="T33" fmla="*/ 1627188 h 1030"/>
              <a:gd name="T34" fmla="*/ 1358900 w 1217"/>
              <a:gd name="T35" fmla="*/ 1619250 h 1030"/>
              <a:gd name="T36" fmla="*/ 1506538 w 1217"/>
              <a:gd name="T37" fmla="*/ 1577975 h 1030"/>
              <a:gd name="T38" fmla="*/ 1670050 w 1217"/>
              <a:gd name="T39" fmla="*/ 1511300 h 1030"/>
              <a:gd name="T40" fmla="*/ 1825625 w 1217"/>
              <a:gd name="T41" fmla="*/ 1273175 h 1030"/>
              <a:gd name="T42" fmla="*/ 1898650 w 1217"/>
              <a:gd name="T43" fmla="*/ 944563 h 1030"/>
              <a:gd name="T44" fmla="*/ 1916113 w 1217"/>
              <a:gd name="T45" fmla="*/ 887413 h 1030"/>
              <a:gd name="T46" fmla="*/ 1931988 w 1217"/>
              <a:gd name="T47" fmla="*/ 838200 h 1030"/>
              <a:gd name="T48" fmla="*/ 1931988 w 1217"/>
              <a:gd name="T49" fmla="*/ 796925 h 1030"/>
              <a:gd name="T50" fmla="*/ 1849438 w 1217"/>
              <a:gd name="T51" fmla="*/ 427038 h 1030"/>
              <a:gd name="T52" fmla="*/ 1719263 w 1217"/>
              <a:gd name="T53" fmla="*/ 238125 h 1030"/>
              <a:gd name="T54" fmla="*/ 1465263 w 1217"/>
              <a:gd name="T55" fmla="*/ 74613 h 1030"/>
              <a:gd name="T56" fmla="*/ 1260475 w 1217"/>
              <a:gd name="T57" fmla="*/ 0 h 1030"/>
              <a:gd name="T58" fmla="*/ 1073150 w 1217"/>
              <a:gd name="T59" fmla="*/ 0 h 1030"/>
              <a:gd name="T60" fmla="*/ 909638 w 1217"/>
              <a:gd name="T61" fmla="*/ 41275 h 1030"/>
              <a:gd name="T62" fmla="*/ 712788 w 1217"/>
              <a:gd name="T63" fmla="*/ 82550 h 1030"/>
              <a:gd name="T64" fmla="*/ 573088 w 1217"/>
              <a:gd name="T65" fmla="*/ 238125 h 1030"/>
              <a:gd name="T66" fmla="*/ 565150 w 1217"/>
              <a:gd name="T67" fmla="*/ 238125 h 103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217" h="1030">
                <a:moveTo>
                  <a:pt x="356" y="150"/>
                </a:moveTo>
                <a:lnTo>
                  <a:pt x="47" y="290"/>
                </a:lnTo>
                <a:lnTo>
                  <a:pt x="31" y="342"/>
                </a:lnTo>
                <a:lnTo>
                  <a:pt x="6" y="461"/>
                </a:lnTo>
                <a:lnTo>
                  <a:pt x="0" y="580"/>
                </a:lnTo>
                <a:lnTo>
                  <a:pt x="67" y="683"/>
                </a:lnTo>
                <a:lnTo>
                  <a:pt x="124" y="823"/>
                </a:lnTo>
                <a:lnTo>
                  <a:pt x="181" y="885"/>
                </a:lnTo>
                <a:lnTo>
                  <a:pt x="212" y="906"/>
                </a:lnTo>
                <a:lnTo>
                  <a:pt x="237" y="921"/>
                </a:lnTo>
                <a:lnTo>
                  <a:pt x="258" y="932"/>
                </a:lnTo>
                <a:lnTo>
                  <a:pt x="346" y="968"/>
                </a:lnTo>
                <a:lnTo>
                  <a:pt x="418" y="999"/>
                </a:lnTo>
                <a:lnTo>
                  <a:pt x="490" y="1025"/>
                </a:lnTo>
                <a:lnTo>
                  <a:pt x="660" y="1030"/>
                </a:lnTo>
                <a:lnTo>
                  <a:pt x="774" y="1030"/>
                </a:lnTo>
                <a:lnTo>
                  <a:pt x="810" y="1025"/>
                </a:lnTo>
                <a:lnTo>
                  <a:pt x="856" y="1020"/>
                </a:lnTo>
                <a:lnTo>
                  <a:pt x="949" y="994"/>
                </a:lnTo>
                <a:lnTo>
                  <a:pt x="1052" y="952"/>
                </a:lnTo>
                <a:lnTo>
                  <a:pt x="1150" y="802"/>
                </a:lnTo>
                <a:lnTo>
                  <a:pt x="1196" y="595"/>
                </a:lnTo>
                <a:lnTo>
                  <a:pt x="1207" y="559"/>
                </a:lnTo>
                <a:lnTo>
                  <a:pt x="1217" y="528"/>
                </a:lnTo>
                <a:lnTo>
                  <a:pt x="1217" y="502"/>
                </a:lnTo>
                <a:lnTo>
                  <a:pt x="1165" y="269"/>
                </a:lnTo>
                <a:lnTo>
                  <a:pt x="1083" y="150"/>
                </a:lnTo>
                <a:lnTo>
                  <a:pt x="923" y="47"/>
                </a:lnTo>
                <a:lnTo>
                  <a:pt x="794" y="0"/>
                </a:lnTo>
                <a:lnTo>
                  <a:pt x="676" y="0"/>
                </a:lnTo>
                <a:lnTo>
                  <a:pt x="573" y="26"/>
                </a:lnTo>
                <a:lnTo>
                  <a:pt x="449" y="52"/>
                </a:lnTo>
                <a:lnTo>
                  <a:pt x="361" y="150"/>
                </a:lnTo>
                <a:lnTo>
                  <a:pt x="356" y="15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3922713" y="1419225"/>
            <a:ext cx="1971675" cy="1666875"/>
          </a:xfrm>
          <a:custGeom>
            <a:avLst/>
            <a:gdLst>
              <a:gd name="T0" fmla="*/ 581025 w 1242"/>
              <a:gd name="T1" fmla="*/ 238125 h 1050"/>
              <a:gd name="T2" fmla="*/ 49213 w 1242"/>
              <a:gd name="T3" fmla="*/ 550863 h 1050"/>
              <a:gd name="T4" fmla="*/ 0 w 1242"/>
              <a:gd name="T5" fmla="*/ 936625 h 1050"/>
              <a:gd name="T6" fmla="*/ 204788 w 1242"/>
              <a:gd name="T7" fmla="*/ 1330325 h 1050"/>
              <a:gd name="T8" fmla="*/ 342900 w 1242"/>
              <a:gd name="T9" fmla="*/ 1470025 h 1050"/>
              <a:gd name="T10" fmla="*/ 433388 w 1242"/>
              <a:gd name="T11" fmla="*/ 1511300 h 1050"/>
              <a:gd name="T12" fmla="*/ 515938 w 1242"/>
              <a:gd name="T13" fmla="*/ 1544638 h 1050"/>
              <a:gd name="T14" fmla="*/ 661988 w 1242"/>
              <a:gd name="T15" fmla="*/ 1609725 h 1050"/>
              <a:gd name="T16" fmla="*/ 801688 w 1242"/>
              <a:gd name="T17" fmla="*/ 1658938 h 1050"/>
              <a:gd name="T18" fmla="*/ 1252538 w 1242"/>
              <a:gd name="T19" fmla="*/ 1666875 h 1050"/>
              <a:gd name="T20" fmla="*/ 1382713 w 1242"/>
              <a:gd name="T21" fmla="*/ 1651000 h 1050"/>
              <a:gd name="T22" fmla="*/ 1595438 w 1242"/>
              <a:gd name="T23" fmla="*/ 1585913 h 1050"/>
              <a:gd name="T24" fmla="*/ 1709738 w 1242"/>
              <a:gd name="T25" fmla="*/ 1544638 h 1050"/>
              <a:gd name="T26" fmla="*/ 1939925 w 1242"/>
              <a:gd name="T27" fmla="*/ 969963 h 1050"/>
              <a:gd name="T28" fmla="*/ 1939925 w 1242"/>
              <a:gd name="T29" fmla="*/ 969963 h 1050"/>
              <a:gd name="T30" fmla="*/ 1971675 w 1242"/>
              <a:gd name="T31" fmla="*/ 869950 h 1050"/>
              <a:gd name="T32" fmla="*/ 1971675 w 1242"/>
              <a:gd name="T33" fmla="*/ 804863 h 1050"/>
              <a:gd name="T34" fmla="*/ 1947863 w 1242"/>
              <a:gd name="T35" fmla="*/ 722313 h 1050"/>
              <a:gd name="T36" fmla="*/ 1898650 w 1242"/>
              <a:gd name="T37" fmla="*/ 468313 h 1050"/>
              <a:gd name="T38" fmla="*/ 1890713 w 1242"/>
              <a:gd name="T39" fmla="*/ 434975 h 1050"/>
              <a:gd name="T40" fmla="*/ 1497013 w 1242"/>
              <a:gd name="T41" fmla="*/ 74613 h 1050"/>
              <a:gd name="T42" fmla="*/ 1096963 w 1242"/>
              <a:gd name="T43" fmla="*/ 0 h 1050"/>
              <a:gd name="T44" fmla="*/ 719138 w 1242"/>
              <a:gd name="T45" fmla="*/ 82550 h 1050"/>
              <a:gd name="T46" fmla="*/ 581025 w 1242"/>
              <a:gd name="T47" fmla="*/ 254000 h 1050"/>
              <a:gd name="T48" fmla="*/ 581025 w 1242"/>
              <a:gd name="T49" fmla="*/ 254000 h 1050"/>
              <a:gd name="T50" fmla="*/ 744538 w 1242"/>
              <a:gd name="T51" fmla="*/ 115888 h 1050"/>
              <a:gd name="T52" fmla="*/ 1104900 w 1242"/>
              <a:gd name="T53" fmla="*/ 41275 h 1050"/>
              <a:gd name="T54" fmla="*/ 1481138 w 1242"/>
              <a:gd name="T55" fmla="*/ 106363 h 1050"/>
              <a:gd name="T56" fmla="*/ 1857375 w 1242"/>
              <a:gd name="T57" fmla="*/ 460375 h 1050"/>
              <a:gd name="T58" fmla="*/ 1849438 w 1242"/>
              <a:gd name="T59" fmla="*/ 452438 h 1050"/>
              <a:gd name="T60" fmla="*/ 1914525 w 1242"/>
              <a:gd name="T61" fmla="*/ 747713 h 1050"/>
              <a:gd name="T62" fmla="*/ 1930400 w 1242"/>
              <a:gd name="T63" fmla="*/ 812800 h 1050"/>
              <a:gd name="T64" fmla="*/ 1930400 w 1242"/>
              <a:gd name="T65" fmla="*/ 830263 h 1050"/>
              <a:gd name="T66" fmla="*/ 1914525 w 1242"/>
              <a:gd name="T67" fmla="*/ 928688 h 1050"/>
              <a:gd name="T68" fmla="*/ 1906588 w 1242"/>
              <a:gd name="T69" fmla="*/ 960438 h 1050"/>
              <a:gd name="T70" fmla="*/ 1677988 w 1242"/>
              <a:gd name="T71" fmla="*/ 1519238 h 1050"/>
              <a:gd name="T72" fmla="*/ 1685925 w 1242"/>
              <a:gd name="T73" fmla="*/ 1511300 h 1050"/>
              <a:gd name="T74" fmla="*/ 1366838 w 1242"/>
              <a:gd name="T75" fmla="*/ 1609725 h 1050"/>
              <a:gd name="T76" fmla="*/ 1252538 w 1242"/>
              <a:gd name="T77" fmla="*/ 1625600 h 1050"/>
              <a:gd name="T78" fmla="*/ 1071563 w 1242"/>
              <a:gd name="T79" fmla="*/ 1625600 h 1050"/>
              <a:gd name="T80" fmla="*/ 1071563 w 1242"/>
              <a:gd name="T81" fmla="*/ 1625600 h 1050"/>
              <a:gd name="T82" fmla="*/ 687388 w 1242"/>
              <a:gd name="T83" fmla="*/ 1576388 h 1050"/>
              <a:gd name="T84" fmla="*/ 695325 w 1242"/>
              <a:gd name="T85" fmla="*/ 1585913 h 1050"/>
              <a:gd name="T86" fmla="*/ 498475 w 1242"/>
              <a:gd name="T87" fmla="*/ 1495425 h 1050"/>
              <a:gd name="T88" fmla="*/ 441325 w 1242"/>
              <a:gd name="T89" fmla="*/ 1470025 h 1050"/>
              <a:gd name="T90" fmla="*/ 352425 w 1242"/>
              <a:gd name="T91" fmla="*/ 1420813 h 1050"/>
              <a:gd name="T92" fmla="*/ 319088 w 1242"/>
              <a:gd name="T93" fmla="*/ 1404938 h 1050"/>
              <a:gd name="T94" fmla="*/ 327025 w 1242"/>
              <a:gd name="T95" fmla="*/ 1404938 h 1050"/>
              <a:gd name="T96" fmla="*/ 147638 w 1242"/>
              <a:gd name="T97" fmla="*/ 1092200 h 1050"/>
              <a:gd name="T98" fmla="*/ 49213 w 1242"/>
              <a:gd name="T99" fmla="*/ 747713 h 1050"/>
              <a:gd name="T100" fmla="*/ 114300 w 1242"/>
              <a:gd name="T101" fmla="*/ 493713 h 1050"/>
              <a:gd name="T102" fmla="*/ 596900 w 1242"/>
              <a:gd name="T103" fmla="*/ 254000 h 105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242" h="1050">
                <a:moveTo>
                  <a:pt x="371" y="160"/>
                </a:moveTo>
                <a:lnTo>
                  <a:pt x="366" y="150"/>
                </a:lnTo>
                <a:lnTo>
                  <a:pt x="51" y="290"/>
                </a:lnTo>
                <a:lnTo>
                  <a:pt x="31" y="347"/>
                </a:lnTo>
                <a:lnTo>
                  <a:pt x="5" y="466"/>
                </a:lnTo>
                <a:lnTo>
                  <a:pt x="0" y="590"/>
                </a:lnTo>
                <a:lnTo>
                  <a:pt x="72" y="699"/>
                </a:lnTo>
                <a:lnTo>
                  <a:pt x="129" y="838"/>
                </a:lnTo>
                <a:lnTo>
                  <a:pt x="185" y="905"/>
                </a:lnTo>
                <a:lnTo>
                  <a:pt x="216" y="926"/>
                </a:lnTo>
                <a:lnTo>
                  <a:pt x="247" y="942"/>
                </a:lnTo>
                <a:lnTo>
                  <a:pt x="273" y="952"/>
                </a:lnTo>
                <a:lnTo>
                  <a:pt x="283" y="957"/>
                </a:lnTo>
                <a:lnTo>
                  <a:pt x="325" y="973"/>
                </a:lnTo>
                <a:lnTo>
                  <a:pt x="392" y="1004"/>
                </a:lnTo>
                <a:lnTo>
                  <a:pt x="417" y="1014"/>
                </a:lnTo>
                <a:lnTo>
                  <a:pt x="428" y="1019"/>
                </a:lnTo>
                <a:lnTo>
                  <a:pt x="505" y="1045"/>
                </a:lnTo>
                <a:lnTo>
                  <a:pt x="675" y="1050"/>
                </a:lnTo>
                <a:lnTo>
                  <a:pt x="789" y="1050"/>
                </a:lnTo>
                <a:lnTo>
                  <a:pt x="830" y="1050"/>
                </a:lnTo>
                <a:lnTo>
                  <a:pt x="871" y="1040"/>
                </a:lnTo>
                <a:lnTo>
                  <a:pt x="943" y="1019"/>
                </a:lnTo>
                <a:lnTo>
                  <a:pt x="1005" y="999"/>
                </a:lnTo>
                <a:lnTo>
                  <a:pt x="1072" y="978"/>
                </a:lnTo>
                <a:lnTo>
                  <a:pt x="1077" y="973"/>
                </a:lnTo>
                <a:lnTo>
                  <a:pt x="1180" y="817"/>
                </a:lnTo>
                <a:lnTo>
                  <a:pt x="1222" y="611"/>
                </a:lnTo>
                <a:lnTo>
                  <a:pt x="1211" y="605"/>
                </a:lnTo>
                <a:lnTo>
                  <a:pt x="1222" y="611"/>
                </a:lnTo>
                <a:lnTo>
                  <a:pt x="1232" y="580"/>
                </a:lnTo>
                <a:lnTo>
                  <a:pt x="1242" y="548"/>
                </a:lnTo>
                <a:lnTo>
                  <a:pt x="1242" y="523"/>
                </a:lnTo>
                <a:lnTo>
                  <a:pt x="1242" y="507"/>
                </a:lnTo>
                <a:lnTo>
                  <a:pt x="1242" y="502"/>
                </a:lnTo>
                <a:lnTo>
                  <a:pt x="1227" y="455"/>
                </a:lnTo>
                <a:lnTo>
                  <a:pt x="1206" y="342"/>
                </a:lnTo>
                <a:lnTo>
                  <a:pt x="1196" y="295"/>
                </a:lnTo>
                <a:lnTo>
                  <a:pt x="1191" y="279"/>
                </a:lnTo>
                <a:lnTo>
                  <a:pt x="1191" y="274"/>
                </a:lnTo>
                <a:lnTo>
                  <a:pt x="1108" y="155"/>
                </a:lnTo>
                <a:lnTo>
                  <a:pt x="943" y="47"/>
                </a:lnTo>
                <a:lnTo>
                  <a:pt x="814" y="0"/>
                </a:lnTo>
                <a:lnTo>
                  <a:pt x="691" y="0"/>
                </a:lnTo>
                <a:lnTo>
                  <a:pt x="582" y="26"/>
                </a:lnTo>
                <a:lnTo>
                  <a:pt x="453" y="52"/>
                </a:lnTo>
                <a:lnTo>
                  <a:pt x="361" y="155"/>
                </a:lnTo>
                <a:lnTo>
                  <a:pt x="366" y="160"/>
                </a:lnTo>
                <a:lnTo>
                  <a:pt x="366" y="150"/>
                </a:lnTo>
                <a:lnTo>
                  <a:pt x="366" y="160"/>
                </a:lnTo>
                <a:lnTo>
                  <a:pt x="376" y="171"/>
                </a:lnTo>
                <a:lnTo>
                  <a:pt x="469" y="73"/>
                </a:lnTo>
                <a:lnTo>
                  <a:pt x="588" y="52"/>
                </a:lnTo>
                <a:lnTo>
                  <a:pt x="696" y="26"/>
                </a:lnTo>
                <a:lnTo>
                  <a:pt x="809" y="26"/>
                </a:lnTo>
                <a:lnTo>
                  <a:pt x="933" y="67"/>
                </a:lnTo>
                <a:lnTo>
                  <a:pt x="1087" y="171"/>
                </a:lnTo>
                <a:lnTo>
                  <a:pt x="1170" y="290"/>
                </a:lnTo>
                <a:lnTo>
                  <a:pt x="1180" y="279"/>
                </a:lnTo>
                <a:lnTo>
                  <a:pt x="1165" y="285"/>
                </a:lnTo>
                <a:lnTo>
                  <a:pt x="1191" y="393"/>
                </a:lnTo>
                <a:lnTo>
                  <a:pt x="1206" y="471"/>
                </a:lnTo>
                <a:lnTo>
                  <a:pt x="1211" y="502"/>
                </a:lnTo>
                <a:lnTo>
                  <a:pt x="1216" y="512"/>
                </a:lnTo>
                <a:lnTo>
                  <a:pt x="1216" y="517"/>
                </a:lnTo>
                <a:lnTo>
                  <a:pt x="1216" y="523"/>
                </a:lnTo>
                <a:lnTo>
                  <a:pt x="1216" y="543"/>
                </a:lnTo>
                <a:lnTo>
                  <a:pt x="1206" y="585"/>
                </a:lnTo>
                <a:lnTo>
                  <a:pt x="1201" y="600"/>
                </a:lnTo>
                <a:lnTo>
                  <a:pt x="1201" y="605"/>
                </a:lnTo>
                <a:lnTo>
                  <a:pt x="1155" y="807"/>
                </a:lnTo>
                <a:lnTo>
                  <a:pt x="1057" y="957"/>
                </a:lnTo>
                <a:lnTo>
                  <a:pt x="1067" y="962"/>
                </a:lnTo>
                <a:lnTo>
                  <a:pt x="1062" y="952"/>
                </a:lnTo>
                <a:lnTo>
                  <a:pt x="948" y="993"/>
                </a:lnTo>
                <a:lnTo>
                  <a:pt x="861" y="1014"/>
                </a:lnTo>
                <a:lnTo>
                  <a:pt x="819" y="1024"/>
                </a:lnTo>
                <a:lnTo>
                  <a:pt x="789" y="1024"/>
                </a:lnTo>
                <a:lnTo>
                  <a:pt x="696" y="1024"/>
                </a:lnTo>
                <a:lnTo>
                  <a:pt x="675" y="1024"/>
                </a:lnTo>
                <a:lnTo>
                  <a:pt x="675" y="1040"/>
                </a:lnTo>
                <a:lnTo>
                  <a:pt x="675" y="1024"/>
                </a:lnTo>
                <a:lnTo>
                  <a:pt x="510" y="1019"/>
                </a:lnTo>
                <a:lnTo>
                  <a:pt x="433" y="993"/>
                </a:lnTo>
                <a:lnTo>
                  <a:pt x="433" y="1009"/>
                </a:lnTo>
                <a:lnTo>
                  <a:pt x="438" y="999"/>
                </a:lnTo>
                <a:lnTo>
                  <a:pt x="366" y="962"/>
                </a:lnTo>
                <a:lnTo>
                  <a:pt x="314" y="942"/>
                </a:lnTo>
                <a:lnTo>
                  <a:pt x="294" y="931"/>
                </a:lnTo>
                <a:lnTo>
                  <a:pt x="278" y="926"/>
                </a:lnTo>
                <a:lnTo>
                  <a:pt x="258" y="916"/>
                </a:lnTo>
                <a:lnTo>
                  <a:pt x="222" y="895"/>
                </a:lnTo>
                <a:lnTo>
                  <a:pt x="206" y="890"/>
                </a:lnTo>
                <a:lnTo>
                  <a:pt x="201" y="885"/>
                </a:lnTo>
                <a:lnTo>
                  <a:pt x="196" y="895"/>
                </a:lnTo>
                <a:lnTo>
                  <a:pt x="206" y="885"/>
                </a:lnTo>
                <a:lnTo>
                  <a:pt x="149" y="828"/>
                </a:lnTo>
                <a:lnTo>
                  <a:pt x="93" y="688"/>
                </a:lnTo>
                <a:lnTo>
                  <a:pt x="26" y="585"/>
                </a:lnTo>
                <a:lnTo>
                  <a:pt x="31" y="471"/>
                </a:lnTo>
                <a:lnTo>
                  <a:pt x="57" y="352"/>
                </a:lnTo>
                <a:lnTo>
                  <a:pt x="72" y="311"/>
                </a:lnTo>
                <a:lnTo>
                  <a:pt x="376" y="171"/>
                </a:lnTo>
                <a:lnTo>
                  <a:pt x="376" y="160"/>
                </a:lnTo>
                <a:lnTo>
                  <a:pt x="371" y="160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5959475" y="3005138"/>
            <a:ext cx="982663" cy="639762"/>
          </a:xfrm>
          <a:custGeom>
            <a:avLst/>
            <a:gdLst>
              <a:gd name="T0" fmla="*/ 9525 w 619"/>
              <a:gd name="T1" fmla="*/ 639762 h 403"/>
              <a:gd name="T2" fmla="*/ 892175 w 619"/>
              <a:gd name="T3" fmla="*/ 377825 h 403"/>
              <a:gd name="T4" fmla="*/ 982663 w 619"/>
              <a:gd name="T5" fmla="*/ 7937 h 403"/>
              <a:gd name="T6" fmla="*/ 949325 w 619"/>
              <a:gd name="T7" fmla="*/ 0 h 403"/>
              <a:gd name="T8" fmla="*/ 860425 w 619"/>
              <a:gd name="T9" fmla="*/ 352425 h 403"/>
              <a:gd name="T10" fmla="*/ 0 w 619"/>
              <a:gd name="T11" fmla="*/ 606425 h 403"/>
              <a:gd name="T12" fmla="*/ 9525 w 619"/>
              <a:gd name="T13" fmla="*/ 639762 h 40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19" h="403">
                <a:moveTo>
                  <a:pt x="6" y="403"/>
                </a:moveTo>
                <a:lnTo>
                  <a:pt x="562" y="238"/>
                </a:lnTo>
                <a:lnTo>
                  <a:pt x="619" y="5"/>
                </a:lnTo>
                <a:lnTo>
                  <a:pt x="598" y="0"/>
                </a:lnTo>
                <a:lnTo>
                  <a:pt x="542" y="222"/>
                </a:lnTo>
                <a:lnTo>
                  <a:pt x="0" y="382"/>
                </a:lnTo>
                <a:lnTo>
                  <a:pt x="6" y="40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2654300" y="3070225"/>
            <a:ext cx="1211263" cy="730250"/>
          </a:xfrm>
          <a:custGeom>
            <a:avLst/>
            <a:gdLst>
              <a:gd name="T0" fmla="*/ 0 w 763"/>
              <a:gd name="T1" fmla="*/ 15875 h 460"/>
              <a:gd name="T2" fmla="*/ 246063 w 763"/>
              <a:gd name="T3" fmla="*/ 468313 h 460"/>
              <a:gd name="T4" fmla="*/ 1203325 w 763"/>
              <a:gd name="T5" fmla="*/ 730250 h 460"/>
              <a:gd name="T6" fmla="*/ 1211263 w 763"/>
              <a:gd name="T7" fmla="*/ 698500 h 460"/>
              <a:gd name="T8" fmla="*/ 269875 w 763"/>
              <a:gd name="T9" fmla="*/ 442913 h 460"/>
              <a:gd name="T10" fmla="*/ 23813 w 763"/>
              <a:gd name="T11" fmla="*/ 0 h 460"/>
              <a:gd name="T12" fmla="*/ 7938 w 763"/>
              <a:gd name="T13" fmla="*/ 15875 h 460"/>
              <a:gd name="T14" fmla="*/ 0 w 763"/>
              <a:gd name="T15" fmla="*/ 15875 h 4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63" h="460">
                <a:moveTo>
                  <a:pt x="0" y="10"/>
                </a:moveTo>
                <a:lnTo>
                  <a:pt x="155" y="295"/>
                </a:lnTo>
                <a:lnTo>
                  <a:pt x="758" y="460"/>
                </a:lnTo>
                <a:lnTo>
                  <a:pt x="763" y="440"/>
                </a:lnTo>
                <a:lnTo>
                  <a:pt x="170" y="279"/>
                </a:lnTo>
                <a:lnTo>
                  <a:pt x="15" y="0"/>
                </a:lnTo>
                <a:lnTo>
                  <a:pt x="5" y="10"/>
                </a:lnTo>
                <a:lnTo>
                  <a:pt x="0" y="1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2498725" y="3398838"/>
            <a:ext cx="458788" cy="303212"/>
          </a:xfrm>
          <a:custGeom>
            <a:avLst/>
            <a:gdLst>
              <a:gd name="T0" fmla="*/ 0 w 289"/>
              <a:gd name="T1" fmla="*/ 33337 h 191"/>
              <a:gd name="T2" fmla="*/ 368300 w 289"/>
              <a:gd name="T3" fmla="*/ 131762 h 191"/>
              <a:gd name="T4" fmla="*/ 90488 w 289"/>
              <a:gd name="T5" fmla="*/ 271462 h 191"/>
              <a:gd name="T6" fmla="*/ 106363 w 289"/>
              <a:gd name="T7" fmla="*/ 303212 h 191"/>
              <a:gd name="T8" fmla="*/ 458788 w 289"/>
              <a:gd name="T9" fmla="*/ 122237 h 191"/>
              <a:gd name="T10" fmla="*/ 15875 w 289"/>
              <a:gd name="T11" fmla="*/ 0 h 191"/>
              <a:gd name="T12" fmla="*/ 0 w 289"/>
              <a:gd name="T13" fmla="*/ 33337 h 19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89" h="191">
                <a:moveTo>
                  <a:pt x="0" y="21"/>
                </a:moveTo>
                <a:lnTo>
                  <a:pt x="232" y="83"/>
                </a:lnTo>
                <a:lnTo>
                  <a:pt x="57" y="171"/>
                </a:lnTo>
                <a:lnTo>
                  <a:pt x="67" y="191"/>
                </a:lnTo>
                <a:lnTo>
                  <a:pt x="289" y="77"/>
                </a:lnTo>
                <a:lnTo>
                  <a:pt x="10" y="0"/>
                </a:lnTo>
                <a:lnTo>
                  <a:pt x="0" y="2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4822825" y="3644900"/>
            <a:ext cx="228600" cy="222250"/>
          </a:xfrm>
          <a:custGeom>
            <a:avLst/>
            <a:gdLst>
              <a:gd name="T0" fmla="*/ 73025 w 144"/>
              <a:gd name="T1" fmla="*/ 0 h 140"/>
              <a:gd name="T2" fmla="*/ 0 w 144"/>
              <a:gd name="T3" fmla="*/ 74613 h 140"/>
              <a:gd name="T4" fmla="*/ 7938 w 144"/>
              <a:gd name="T5" fmla="*/ 147638 h 140"/>
              <a:gd name="T6" fmla="*/ 155575 w 144"/>
              <a:gd name="T7" fmla="*/ 222250 h 140"/>
              <a:gd name="T8" fmla="*/ 220663 w 144"/>
              <a:gd name="T9" fmla="*/ 222250 h 140"/>
              <a:gd name="T10" fmla="*/ 228600 w 144"/>
              <a:gd name="T11" fmla="*/ 106363 h 140"/>
              <a:gd name="T12" fmla="*/ 80963 w 144"/>
              <a:gd name="T13" fmla="*/ 0 h 140"/>
              <a:gd name="T14" fmla="*/ 73025 w 144"/>
              <a:gd name="T15" fmla="*/ 0 h 14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4" h="140">
                <a:moveTo>
                  <a:pt x="46" y="0"/>
                </a:moveTo>
                <a:lnTo>
                  <a:pt x="0" y="47"/>
                </a:lnTo>
                <a:lnTo>
                  <a:pt x="5" y="93"/>
                </a:lnTo>
                <a:lnTo>
                  <a:pt x="98" y="140"/>
                </a:lnTo>
                <a:lnTo>
                  <a:pt x="139" y="140"/>
                </a:lnTo>
                <a:lnTo>
                  <a:pt x="144" y="67"/>
                </a:lnTo>
                <a:lnTo>
                  <a:pt x="51" y="0"/>
                </a:lnTo>
                <a:lnTo>
                  <a:pt x="46" y="0"/>
                </a:lnTo>
                <a:close/>
              </a:path>
            </a:pathLst>
          </a:custGeom>
          <a:solidFill>
            <a:srgbClr val="82D0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Freeform 13"/>
          <p:cNvSpPr>
            <a:spLocks/>
          </p:cNvSpPr>
          <p:nvPr/>
        </p:nvSpPr>
        <p:spPr bwMode="auto">
          <a:xfrm>
            <a:off x="6802438" y="3251200"/>
            <a:ext cx="295275" cy="287338"/>
          </a:xfrm>
          <a:custGeom>
            <a:avLst/>
            <a:gdLst>
              <a:gd name="T0" fmla="*/ 287338 w 186"/>
              <a:gd name="T1" fmla="*/ 0 h 181"/>
              <a:gd name="T2" fmla="*/ 0 w 186"/>
              <a:gd name="T3" fmla="*/ 114300 h 181"/>
              <a:gd name="T4" fmla="*/ 254000 w 186"/>
              <a:gd name="T5" fmla="*/ 287338 h 181"/>
              <a:gd name="T6" fmla="*/ 269875 w 186"/>
              <a:gd name="T7" fmla="*/ 261938 h 181"/>
              <a:gd name="T8" fmla="*/ 66675 w 186"/>
              <a:gd name="T9" fmla="*/ 122238 h 181"/>
              <a:gd name="T10" fmla="*/ 295275 w 186"/>
              <a:gd name="T11" fmla="*/ 31750 h 181"/>
              <a:gd name="T12" fmla="*/ 287338 w 186"/>
              <a:gd name="T13" fmla="*/ 0 h 18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86" h="181">
                <a:moveTo>
                  <a:pt x="181" y="0"/>
                </a:moveTo>
                <a:lnTo>
                  <a:pt x="0" y="72"/>
                </a:lnTo>
                <a:lnTo>
                  <a:pt x="160" y="181"/>
                </a:lnTo>
                <a:lnTo>
                  <a:pt x="170" y="165"/>
                </a:lnTo>
                <a:lnTo>
                  <a:pt x="42" y="77"/>
                </a:lnTo>
                <a:lnTo>
                  <a:pt x="186" y="20"/>
                </a:lnTo>
                <a:lnTo>
                  <a:pt x="18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4" name="Freeform 14"/>
          <p:cNvSpPr>
            <a:spLocks/>
          </p:cNvSpPr>
          <p:nvPr/>
        </p:nvSpPr>
        <p:spPr bwMode="auto">
          <a:xfrm>
            <a:off x="4903788" y="3546475"/>
            <a:ext cx="238125" cy="246063"/>
          </a:xfrm>
          <a:custGeom>
            <a:avLst/>
            <a:gdLst>
              <a:gd name="T0" fmla="*/ 238125 w 150"/>
              <a:gd name="T1" fmla="*/ 123825 h 155"/>
              <a:gd name="T2" fmla="*/ 230188 w 150"/>
              <a:gd name="T3" fmla="*/ 173038 h 155"/>
              <a:gd name="T4" fmla="*/ 204788 w 150"/>
              <a:gd name="T5" fmla="*/ 214313 h 155"/>
              <a:gd name="T6" fmla="*/ 165100 w 150"/>
              <a:gd name="T7" fmla="*/ 238125 h 155"/>
              <a:gd name="T8" fmla="*/ 115888 w 150"/>
              <a:gd name="T9" fmla="*/ 246063 h 155"/>
              <a:gd name="T10" fmla="*/ 74613 w 150"/>
              <a:gd name="T11" fmla="*/ 238125 h 155"/>
              <a:gd name="T12" fmla="*/ 33338 w 150"/>
              <a:gd name="T13" fmla="*/ 214313 h 155"/>
              <a:gd name="T14" fmla="*/ 9525 w 150"/>
              <a:gd name="T15" fmla="*/ 173038 h 155"/>
              <a:gd name="T16" fmla="*/ 0 w 150"/>
              <a:gd name="T17" fmla="*/ 123825 h 155"/>
              <a:gd name="T18" fmla="*/ 9525 w 150"/>
              <a:gd name="T19" fmla="*/ 74613 h 155"/>
              <a:gd name="T20" fmla="*/ 33338 w 150"/>
              <a:gd name="T21" fmla="*/ 33338 h 155"/>
              <a:gd name="T22" fmla="*/ 74613 w 150"/>
              <a:gd name="T23" fmla="*/ 7938 h 155"/>
              <a:gd name="T24" fmla="*/ 115888 w 150"/>
              <a:gd name="T25" fmla="*/ 0 h 155"/>
              <a:gd name="T26" fmla="*/ 165100 w 150"/>
              <a:gd name="T27" fmla="*/ 7938 h 155"/>
              <a:gd name="T28" fmla="*/ 204788 w 150"/>
              <a:gd name="T29" fmla="*/ 33338 h 155"/>
              <a:gd name="T30" fmla="*/ 230188 w 150"/>
              <a:gd name="T31" fmla="*/ 74613 h 155"/>
              <a:gd name="T32" fmla="*/ 230188 w 150"/>
              <a:gd name="T33" fmla="*/ 123825 h 155"/>
              <a:gd name="T34" fmla="*/ 238125 w 150"/>
              <a:gd name="T35" fmla="*/ 123825 h 15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50" h="155">
                <a:moveTo>
                  <a:pt x="150" y="78"/>
                </a:moveTo>
                <a:lnTo>
                  <a:pt x="145" y="109"/>
                </a:lnTo>
                <a:lnTo>
                  <a:pt x="129" y="135"/>
                </a:lnTo>
                <a:lnTo>
                  <a:pt x="104" y="150"/>
                </a:lnTo>
                <a:lnTo>
                  <a:pt x="73" y="155"/>
                </a:lnTo>
                <a:lnTo>
                  <a:pt x="47" y="150"/>
                </a:lnTo>
                <a:lnTo>
                  <a:pt x="21" y="135"/>
                </a:lnTo>
                <a:lnTo>
                  <a:pt x="6" y="109"/>
                </a:lnTo>
                <a:lnTo>
                  <a:pt x="0" y="78"/>
                </a:lnTo>
                <a:lnTo>
                  <a:pt x="6" y="47"/>
                </a:lnTo>
                <a:lnTo>
                  <a:pt x="21" y="21"/>
                </a:lnTo>
                <a:lnTo>
                  <a:pt x="47" y="5"/>
                </a:lnTo>
                <a:lnTo>
                  <a:pt x="73" y="0"/>
                </a:lnTo>
                <a:lnTo>
                  <a:pt x="104" y="5"/>
                </a:lnTo>
                <a:lnTo>
                  <a:pt x="129" y="21"/>
                </a:lnTo>
                <a:lnTo>
                  <a:pt x="145" y="47"/>
                </a:lnTo>
                <a:lnTo>
                  <a:pt x="145" y="78"/>
                </a:lnTo>
                <a:lnTo>
                  <a:pt x="150" y="7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5" name="Freeform 15"/>
          <p:cNvSpPr>
            <a:spLocks/>
          </p:cNvSpPr>
          <p:nvPr/>
        </p:nvSpPr>
        <p:spPr bwMode="auto">
          <a:xfrm>
            <a:off x="4895850" y="3538538"/>
            <a:ext cx="254000" cy="261937"/>
          </a:xfrm>
          <a:custGeom>
            <a:avLst/>
            <a:gdLst>
              <a:gd name="T0" fmla="*/ 246063 w 160"/>
              <a:gd name="T1" fmla="*/ 131762 h 165"/>
              <a:gd name="T2" fmla="*/ 238125 w 160"/>
              <a:gd name="T3" fmla="*/ 131762 h 165"/>
              <a:gd name="T4" fmla="*/ 230188 w 160"/>
              <a:gd name="T5" fmla="*/ 180975 h 165"/>
              <a:gd name="T6" fmla="*/ 204788 w 160"/>
              <a:gd name="T7" fmla="*/ 212725 h 165"/>
              <a:gd name="T8" fmla="*/ 173038 w 160"/>
              <a:gd name="T9" fmla="*/ 238125 h 165"/>
              <a:gd name="T10" fmla="*/ 123825 w 160"/>
              <a:gd name="T11" fmla="*/ 246062 h 165"/>
              <a:gd name="T12" fmla="*/ 82550 w 160"/>
              <a:gd name="T13" fmla="*/ 238125 h 165"/>
              <a:gd name="T14" fmla="*/ 49213 w 160"/>
              <a:gd name="T15" fmla="*/ 212725 h 165"/>
              <a:gd name="T16" fmla="*/ 25400 w 160"/>
              <a:gd name="T17" fmla="*/ 180975 h 165"/>
              <a:gd name="T18" fmla="*/ 17463 w 160"/>
              <a:gd name="T19" fmla="*/ 131762 h 165"/>
              <a:gd name="T20" fmla="*/ 25400 w 160"/>
              <a:gd name="T21" fmla="*/ 90487 h 165"/>
              <a:gd name="T22" fmla="*/ 49213 w 160"/>
              <a:gd name="T23" fmla="*/ 49212 h 165"/>
              <a:gd name="T24" fmla="*/ 82550 w 160"/>
              <a:gd name="T25" fmla="*/ 23812 h 165"/>
              <a:gd name="T26" fmla="*/ 123825 w 160"/>
              <a:gd name="T27" fmla="*/ 15875 h 165"/>
              <a:gd name="T28" fmla="*/ 173038 w 160"/>
              <a:gd name="T29" fmla="*/ 23812 h 165"/>
              <a:gd name="T30" fmla="*/ 204788 w 160"/>
              <a:gd name="T31" fmla="*/ 49212 h 165"/>
              <a:gd name="T32" fmla="*/ 230188 w 160"/>
              <a:gd name="T33" fmla="*/ 90487 h 165"/>
              <a:gd name="T34" fmla="*/ 238125 w 160"/>
              <a:gd name="T35" fmla="*/ 131762 h 165"/>
              <a:gd name="T36" fmla="*/ 238125 w 160"/>
              <a:gd name="T37" fmla="*/ 131762 h 165"/>
              <a:gd name="T38" fmla="*/ 254000 w 160"/>
              <a:gd name="T39" fmla="*/ 131762 h 165"/>
              <a:gd name="T40" fmla="*/ 246063 w 160"/>
              <a:gd name="T41" fmla="*/ 82550 h 165"/>
              <a:gd name="T42" fmla="*/ 212725 w 160"/>
              <a:gd name="T43" fmla="*/ 41275 h 165"/>
              <a:gd name="T44" fmla="*/ 180975 w 160"/>
              <a:gd name="T45" fmla="*/ 7937 h 165"/>
              <a:gd name="T46" fmla="*/ 123825 w 160"/>
              <a:gd name="T47" fmla="*/ 0 h 165"/>
              <a:gd name="T48" fmla="*/ 74613 w 160"/>
              <a:gd name="T49" fmla="*/ 7937 h 165"/>
              <a:gd name="T50" fmla="*/ 33338 w 160"/>
              <a:gd name="T51" fmla="*/ 41275 h 165"/>
              <a:gd name="T52" fmla="*/ 7938 w 160"/>
              <a:gd name="T53" fmla="*/ 82550 h 165"/>
              <a:gd name="T54" fmla="*/ 0 w 160"/>
              <a:gd name="T55" fmla="*/ 131762 h 165"/>
              <a:gd name="T56" fmla="*/ 7938 w 160"/>
              <a:gd name="T57" fmla="*/ 180975 h 165"/>
              <a:gd name="T58" fmla="*/ 33338 w 160"/>
              <a:gd name="T59" fmla="*/ 230187 h 165"/>
              <a:gd name="T60" fmla="*/ 74613 w 160"/>
              <a:gd name="T61" fmla="*/ 254000 h 165"/>
              <a:gd name="T62" fmla="*/ 123825 w 160"/>
              <a:gd name="T63" fmla="*/ 261937 h 165"/>
              <a:gd name="T64" fmla="*/ 180975 w 160"/>
              <a:gd name="T65" fmla="*/ 254000 h 165"/>
              <a:gd name="T66" fmla="*/ 212725 w 160"/>
              <a:gd name="T67" fmla="*/ 230187 h 165"/>
              <a:gd name="T68" fmla="*/ 246063 w 160"/>
              <a:gd name="T69" fmla="*/ 180975 h 165"/>
              <a:gd name="T70" fmla="*/ 254000 w 160"/>
              <a:gd name="T71" fmla="*/ 131762 h 165"/>
              <a:gd name="T72" fmla="*/ 246063 w 160"/>
              <a:gd name="T73" fmla="*/ 131762 h 16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60" h="165">
                <a:moveTo>
                  <a:pt x="155" y="83"/>
                </a:moveTo>
                <a:lnTo>
                  <a:pt x="150" y="83"/>
                </a:lnTo>
                <a:lnTo>
                  <a:pt x="145" y="114"/>
                </a:lnTo>
                <a:lnTo>
                  <a:pt x="129" y="134"/>
                </a:lnTo>
                <a:lnTo>
                  <a:pt x="109" y="150"/>
                </a:lnTo>
                <a:lnTo>
                  <a:pt x="78" y="155"/>
                </a:lnTo>
                <a:lnTo>
                  <a:pt x="52" y="150"/>
                </a:lnTo>
                <a:lnTo>
                  <a:pt x="31" y="134"/>
                </a:lnTo>
                <a:lnTo>
                  <a:pt x="16" y="114"/>
                </a:lnTo>
                <a:lnTo>
                  <a:pt x="11" y="83"/>
                </a:lnTo>
                <a:lnTo>
                  <a:pt x="16" y="57"/>
                </a:lnTo>
                <a:lnTo>
                  <a:pt x="31" y="31"/>
                </a:lnTo>
                <a:lnTo>
                  <a:pt x="52" y="15"/>
                </a:lnTo>
                <a:lnTo>
                  <a:pt x="78" y="10"/>
                </a:lnTo>
                <a:lnTo>
                  <a:pt x="109" y="15"/>
                </a:lnTo>
                <a:lnTo>
                  <a:pt x="129" y="31"/>
                </a:lnTo>
                <a:lnTo>
                  <a:pt x="145" y="57"/>
                </a:lnTo>
                <a:lnTo>
                  <a:pt x="150" y="83"/>
                </a:lnTo>
                <a:lnTo>
                  <a:pt x="160" y="83"/>
                </a:lnTo>
                <a:lnTo>
                  <a:pt x="155" y="52"/>
                </a:lnTo>
                <a:lnTo>
                  <a:pt x="134" y="26"/>
                </a:lnTo>
                <a:lnTo>
                  <a:pt x="114" y="5"/>
                </a:lnTo>
                <a:lnTo>
                  <a:pt x="78" y="0"/>
                </a:lnTo>
                <a:lnTo>
                  <a:pt x="47" y="5"/>
                </a:lnTo>
                <a:lnTo>
                  <a:pt x="21" y="26"/>
                </a:lnTo>
                <a:lnTo>
                  <a:pt x="5" y="52"/>
                </a:lnTo>
                <a:lnTo>
                  <a:pt x="0" y="83"/>
                </a:lnTo>
                <a:lnTo>
                  <a:pt x="5" y="114"/>
                </a:lnTo>
                <a:lnTo>
                  <a:pt x="21" y="145"/>
                </a:lnTo>
                <a:lnTo>
                  <a:pt x="47" y="160"/>
                </a:lnTo>
                <a:lnTo>
                  <a:pt x="78" y="165"/>
                </a:lnTo>
                <a:lnTo>
                  <a:pt x="114" y="160"/>
                </a:lnTo>
                <a:lnTo>
                  <a:pt x="134" y="145"/>
                </a:lnTo>
                <a:lnTo>
                  <a:pt x="155" y="114"/>
                </a:lnTo>
                <a:lnTo>
                  <a:pt x="160" y="83"/>
                </a:lnTo>
                <a:lnTo>
                  <a:pt x="155" y="8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6" name="Freeform 16"/>
          <p:cNvSpPr>
            <a:spLocks/>
          </p:cNvSpPr>
          <p:nvPr/>
        </p:nvSpPr>
        <p:spPr bwMode="auto">
          <a:xfrm>
            <a:off x="6221413" y="2586038"/>
            <a:ext cx="254000" cy="295275"/>
          </a:xfrm>
          <a:custGeom>
            <a:avLst/>
            <a:gdLst>
              <a:gd name="T0" fmla="*/ 188913 w 160"/>
              <a:gd name="T1" fmla="*/ 295275 h 186"/>
              <a:gd name="T2" fmla="*/ 0 w 160"/>
              <a:gd name="T3" fmla="*/ 246063 h 186"/>
              <a:gd name="T4" fmla="*/ 66675 w 160"/>
              <a:gd name="T5" fmla="*/ 0 h 186"/>
              <a:gd name="T6" fmla="*/ 254000 w 160"/>
              <a:gd name="T7" fmla="*/ 57150 h 186"/>
              <a:gd name="T8" fmla="*/ 188913 w 160"/>
              <a:gd name="T9" fmla="*/ 295275 h 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0" h="186">
                <a:moveTo>
                  <a:pt x="119" y="186"/>
                </a:moveTo>
                <a:lnTo>
                  <a:pt x="0" y="155"/>
                </a:lnTo>
                <a:lnTo>
                  <a:pt x="42" y="0"/>
                </a:lnTo>
                <a:lnTo>
                  <a:pt x="160" y="36"/>
                </a:lnTo>
                <a:lnTo>
                  <a:pt x="119" y="18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7" name="Freeform 17"/>
          <p:cNvSpPr>
            <a:spLocks/>
          </p:cNvSpPr>
          <p:nvPr/>
        </p:nvSpPr>
        <p:spPr bwMode="auto">
          <a:xfrm>
            <a:off x="6213475" y="2578100"/>
            <a:ext cx="277813" cy="311150"/>
          </a:xfrm>
          <a:custGeom>
            <a:avLst/>
            <a:gdLst>
              <a:gd name="T0" fmla="*/ 196850 w 175"/>
              <a:gd name="T1" fmla="*/ 303213 h 196"/>
              <a:gd name="T2" fmla="*/ 204788 w 175"/>
              <a:gd name="T3" fmla="*/ 295275 h 196"/>
              <a:gd name="T4" fmla="*/ 15875 w 175"/>
              <a:gd name="T5" fmla="*/ 246063 h 196"/>
              <a:gd name="T6" fmla="*/ 82550 w 175"/>
              <a:gd name="T7" fmla="*/ 23813 h 196"/>
              <a:gd name="T8" fmla="*/ 254000 w 175"/>
              <a:gd name="T9" fmla="*/ 73025 h 196"/>
              <a:gd name="T10" fmla="*/ 188913 w 175"/>
              <a:gd name="T11" fmla="*/ 303213 h 196"/>
              <a:gd name="T12" fmla="*/ 188913 w 175"/>
              <a:gd name="T13" fmla="*/ 303213 h 196"/>
              <a:gd name="T14" fmla="*/ 204788 w 175"/>
              <a:gd name="T15" fmla="*/ 295275 h 196"/>
              <a:gd name="T16" fmla="*/ 204788 w 175"/>
              <a:gd name="T17" fmla="*/ 303213 h 196"/>
              <a:gd name="T18" fmla="*/ 277813 w 175"/>
              <a:gd name="T19" fmla="*/ 57150 h 196"/>
              <a:gd name="T20" fmla="*/ 65088 w 175"/>
              <a:gd name="T21" fmla="*/ 0 h 196"/>
              <a:gd name="T22" fmla="*/ 0 w 175"/>
              <a:gd name="T23" fmla="*/ 254000 h 196"/>
              <a:gd name="T24" fmla="*/ 204788 w 175"/>
              <a:gd name="T25" fmla="*/ 311150 h 196"/>
              <a:gd name="T26" fmla="*/ 204788 w 175"/>
              <a:gd name="T27" fmla="*/ 303213 h 196"/>
              <a:gd name="T28" fmla="*/ 196850 w 175"/>
              <a:gd name="T29" fmla="*/ 303213 h 19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75" h="196">
                <a:moveTo>
                  <a:pt x="124" y="191"/>
                </a:moveTo>
                <a:lnTo>
                  <a:pt x="129" y="186"/>
                </a:lnTo>
                <a:lnTo>
                  <a:pt x="10" y="155"/>
                </a:lnTo>
                <a:lnTo>
                  <a:pt x="52" y="15"/>
                </a:lnTo>
                <a:lnTo>
                  <a:pt x="160" y="46"/>
                </a:lnTo>
                <a:lnTo>
                  <a:pt x="119" y="191"/>
                </a:lnTo>
                <a:lnTo>
                  <a:pt x="129" y="186"/>
                </a:lnTo>
                <a:lnTo>
                  <a:pt x="129" y="191"/>
                </a:lnTo>
                <a:lnTo>
                  <a:pt x="175" y="36"/>
                </a:lnTo>
                <a:lnTo>
                  <a:pt x="41" y="0"/>
                </a:lnTo>
                <a:lnTo>
                  <a:pt x="0" y="160"/>
                </a:lnTo>
                <a:lnTo>
                  <a:pt x="129" y="196"/>
                </a:lnTo>
                <a:lnTo>
                  <a:pt x="129" y="191"/>
                </a:lnTo>
                <a:lnTo>
                  <a:pt x="124" y="19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8" name="Freeform 18"/>
          <p:cNvSpPr>
            <a:spLocks/>
          </p:cNvSpPr>
          <p:nvPr/>
        </p:nvSpPr>
        <p:spPr bwMode="auto">
          <a:xfrm>
            <a:off x="5567363" y="2568575"/>
            <a:ext cx="858837" cy="320675"/>
          </a:xfrm>
          <a:custGeom>
            <a:avLst/>
            <a:gdLst>
              <a:gd name="T0" fmla="*/ 0 w 541"/>
              <a:gd name="T1" fmla="*/ 0 h 202"/>
              <a:gd name="T2" fmla="*/ 827087 w 541"/>
              <a:gd name="T3" fmla="*/ 320675 h 202"/>
              <a:gd name="T4" fmla="*/ 858837 w 541"/>
              <a:gd name="T5" fmla="*/ 222250 h 202"/>
              <a:gd name="T6" fmla="*/ 0 w 541"/>
              <a:gd name="T7" fmla="*/ 0 h 20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41" h="202">
                <a:moveTo>
                  <a:pt x="0" y="0"/>
                </a:moveTo>
                <a:lnTo>
                  <a:pt x="521" y="202"/>
                </a:lnTo>
                <a:lnTo>
                  <a:pt x="541" y="1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9" name="Freeform 19"/>
          <p:cNvSpPr>
            <a:spLocks/>
          </p:cNvSpPr>
          <p:nvPr/>
        </p:nvSpPr>
        <p:spPr bwMode="auto">
          <a:xfrm>
            <a:off x="5567363" y="2560638"/>
            <a:ext cx="874712" cy="336550"/>
          </a:xfrm>
          <a:custGeom>
            <a:avLst/>
            <a:gdLst>
              <a:gd name="T0" fmla="*/ 0 w 551"/>
              <a:gd name="T1" fmla="*/ 7938 h 212"/>
              <a:gd name="T2" fmla="*/ 0 w 551"/>
              <a:gd name="T3" fmla="*/ 17463 h 212"/>
              <a:gd name="T4" fmla="*/ 827087 w 551"/>
              <a:gd name="T5" fmla="*/ 336550 h 212"/>
              <a:gd name="T6" fmla="*/ 874712 w 551"/>
              <a:gd name="T7" fmla="*/ 222250 h 212"/>
              <a:gd name="T8" fmla="*/ 0 w 551"/>
              <a:gd name="T9" fmla="*/ 0 h 212"/>
              <a:gd name="T10" fmla="*/ 0 w 551"/>
              <a:gd name="T11" fmla="*/ 17463 h 212"/>
              <a:gd name="T12" fmla="*/ 0 w 551"/>
              <a:gd name="T13" fmla="*/ 17463 h 212"/>
              <a:gd name="T14" fmla="*/ 850900 w 551"/>
              <a:gd name="T15" fmla="*/ 238125 h 212"/>
              <a:gd name="T16" fmla="*/ 817562 w 551"/>
              <a:gd name="T17" fmla="*/ 320675 h 212"/>
              <a:gd name="T18" fmla="*/ 0 w 551"/>
              <a:gd name="T19" fmla="*/ 0 h 212"/>
              <a:gd name="T20" fmla="*/ 0 w 551"/>
              <a:gd name="T21" fmla="*/ 0 h 212"/>
              <a:gd name="T22" fmla="*/ 0 w 551"/>
              <a:gd name="T23" fmla="*/ 17463 h 212"/>
              <a:gd name="T24" fmla="*/ 0 w 551"/>
              <a:gd name="T25" fmla="*/ 7938 h 21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51" h="212">
                <a:moveTo>
                  <a:pt x="0" y="5"/>
                </a:moveTo>
                <a:lnTo>
                  <a:pt x="0" y="11"/>
                </a:lnTo>
                <a:lnTo>
                  <a:pt x="521" y="212"/>
                </a:lnTo>
                <a:lnTo>
                  <a:pt x="551" y="140"/>
                </a:lnTo>
                <a:lnTo>
                  <a:pt x="0" y="0"/>
                </a:lnTo>
                <a:lnTo>
                  <a:pt x="0" y="11"/>
                </a:lnTo>
                <a:lnTo>
                  <a:pt x="536" y="150"/>
                </a:lnTo>
                <a:lnTo>
                  <a:pt x="515" y="202"/>
                </a:lnTo>
                <a:lnTo>
                  <a:pt x="0" y="0"/>
                </a:lnTo>
                <a:lnTo>
                  <a:pt x="0" y="11"/>
                </a:lnTo>
                <a:lnTo>
                  <a:pt x="0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0" name="Freeform 20"/>
          <p:cNvSpPr>
            <a:spLocks/>
          </p:cNvSpPr>
          <p:nvPr/>
        </p:nvSpPr>
        <p:spPr bwMode="auto">
          <a:xfrm>
            <a:off x="2973388" y="277813"/>
            <a:ext cx="441325" cy="452437"/>
          </a:xfrm>
          <a:custGeom>
            <a:avLst/>
            <a:gdLst>
              <a:gd name="T0" fmla="*/ 82550 w 278"/>
              <a:gd name="T1" fmla="*/ 98425 h 285"/>
              <a:gd name="T2" fmla="*/ 0 w 278"/>
              <a:gd name="T3" fmla="*/ 287337 h 285"/>
              <a:gd name="T4" fmla="*/ 90488 w 278"/>
              <a:gd name="T5" fmla="*/ 403225 h 285"/>
              <a:gd name="T6" fmla="*/ 139700 w 278"/>
              <a:gd name="T7" fmla="*/ 452437 h 285"/>
              <a:gd name="T8" fmla="*/ 228600 w 278"/>
              <a:gd name="T9" fmla="*/ 452437 h 285"/>
              <a:gd name="T10" fmla="*/ 417513 w 278"/>
              <a:gd name="T11" fmla="*/ 427037 h 285"/>
              <a:gd name="T12" fmla="*/ 433388 w 278"/>
              <a:gd name="T13" fmla="*/ 377825 h 285"/>
              <a:gd name="T14" fmla="*/ 441325 w 278"/>
              <a:gd name="T15" fmla="*/ 246062 h 285"/>
              <a:gd name="T16" fmla="*/ 441325 w 278"/>
              <a:gd name="T17" fmla="*/ 114300 h 285"/>
              <a:gd name="T18" fmla="*/ 376238 w 278"/>
              <a:gd name="T19" fmla="*/ 41275 h 285"/>
              <a:gd name="T20" fmla="*/ 236538 w 278"/>
              <a:gd name="T21" fmla="*/ 0 h 285"/>
              <a:gd name="T22" fmla="*/ 179388 w 278"/>
              <a:gd name="T23" fmla="*/ 25400 h 285"/>
              <a:gd name="T24" fmla="*/ 90488 w 278"/>
              <a:gd name="T25" fmla="*/ 98425 h 285"/>
              <a:gd name="T26" fmla="*/ 82550 w 278"/>
              <a:gd name="T27" fmla="*/ 98425 h 28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78" h="285">
                <a:moveTo>
                  <a:pt x="52" y="62"/>
                </a:moveTo>
                <a:lnTo>
                  <a:pt x="0" y="181"/>
                </a:lnTo>
                <a:lnTo>
                  <a:pt x="57" y="254"/>
                </a:lnTo>
                <a:lnTo>
                  <a:pt x="88" y="285"/>
                </a:lnTo>
                <a:lnTo>
                  <a:pt x="144" y="285"/>
                </a:lnTo>
                <a:lnTo>
                  <a:pt x="263" y="269"/>
                </a:lnTo>
                <a:lnTo>
                  <a:pt x="273" y="238"/>
                </a:lnTo>
                <a:lnTo>
                  <a:pt x="278" y="155"/>
                </a:lnTo>
                <a:lnTo>
                  <a:pt x="278" y="72"/>
                </a:lnTo>
                <a:lnTo>
                  <a:pt x="237" y="26"/>
                </a:lnTo>
                <a:lnTo>
                  <a:pt x="149" y="0"/>
                </a:lnTo>
                <a:lnTo>
                  <a:pt x="113" y="16"/>
                </a:lnTo>
                <a:lnTo>
                  <a:pt x="57" y="62"/>
                </a:lnTo>
                <a:lnTo>
                  <a:pt x="52" y="6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1" name="Freeform 21"/>
          <p:cNvSpPr>
            <a:spLocks/>
          </p:cNvSpPr>
          <p:nvPr/>
        </p:nvSpPr>
        <p:spPr bwMode="auto">
          <a:xfrm>
            <a:off x="2949575" y="254000"/>
            <a:ext cx="490538" cy="500063"/>
          </a:xfrm>
          <a:custGeom>
            <a:avLst/>
            <a:gdLst>
              <a:gd name="T0" fmla="*/ 106363 w 309"/>
              <a:gd name="T1" fmla="*/ 122238 h 315"/>
              <a:gd name="T2" fmla="*/ 80963 w 309"/>
              <a:gd name="T3" fmla="*/ 114300 h 315"/>
              <a:gd name="T4" fmla="*/ 0 w 309"/>
              <a:gd name="T5" fmla="*/ 311150 h 315"/>
              <a:gd name="T6" fmla="*/ 96838 w 309"/>
              <a:gd name="T7" fmla="*/ 442913 h 315"/>
              <a:gd name="T8" fmla="*/ 153988 w 309"/>
              <a:gd name="T9" fmla="*/ 500063 h 315"/>
              <a:gd name="T10" fmla="*/ 252413 w 309"/>
              <a:gd name="T11" fmla="*/ 500063 h 315"/>
              <a:gd name="T12" fmla="*/ 457200 w 309"/>
              <a:gd name="T13" fmla="*/ 466725 h 315"/>
              <a:gd name="T14" fmla="*/ 482600 w 309"/>
              <a:gd name="T15" fmla="*/ 401638 h 315"/>
              <a:gd name="T16" fmla="*/ 490538 w 309"/>
              <a:gd name="T17" fmla="*/ 269875 h 315"/>
              <a:gd name="T18" fmla="*/ 490538 w 309"/>
              <a:gd name="T19" fmla="*/ 130175 h 315"/>
              <a:gd name="T20" fmla="*/ 407988 w 309"/>
              <a:gd name="T21" fmla="*/ 39688 h 315"/>
              <a:gd name="T22" fmla="*/ 260350 w 309"/>
              <a:gd name="T23" fmla="*/ 0 h 315"/>
              <a:gd name="T24" fmla="*/ 187325 w 309"/>
              <a:gd name="T25" fmla="*/ 31750 h 315"/>
              <a:gd name="T26" fmla="*/ 88900 w 309"/>
              <a:gd name="T27" fmla="*/ 106363 h 315"/>
              <a:gd name="T28" fmla="*/ 80963 w 309"/>
              <a:gd name="T29" fmla="*/ 114300 h 315"/>
              <a:gd name="T30" fmla="*/ 96838 w 309"/>
              <a:gd name="T31" fmla="*/ 122238 h 315"/>
              <a:gd name="T32" fmla="*/ 114300 w 309"/>
              <a:gd name="T33" fmla="*/ 138113 h 315"/>
              <a:gd name="T34" fmla="*/ 212725 w 309"/>
              <a:gd name="T35" fmla="*/ 65088 h 315"/>
              <a:gd name="T36" fmla="*/ 260350 w 309"/>
              <a:gd name="T37" fmla="*/ 39688 h 315"/>
              <a:gd name="T38" fmla="*/ 392113 w 309"/>
              <a:gd name="T39" fmla="*/ 80963 h 315"/>
              <a:gd name="T40" fmla="*/ 449263 w 309"/>
              <a:gd name="T41" fmla="*/ 147638 h 315"/>
              <a:gd name="T42" fmla="*/ 449263 w 309"/>
              <a:gd name="T43" fmla="*/ 269875 h 315"/>
              <a:gd name="T44" fmla="*/ 441325 w 309"/>
              <a:gd name="T45" fmla="*/ 393700 h 315"/>
              <a:gd name="T46" fmla="*/ 425450 w 309"/>
              <a:gd name="T47" fmla="*/ 434975 h 315"/>
              <a:gd name="T48" fmla="*/ 252413 w 309"/>
              <a:gd name="T49" fmla="*/ 458788 h 315"/>
              <a:gd name="T50" fmla="*/ 171450 w 309"/>
              <a:gd name="T51" fmla="*/ 458788 h 315"/>
              <a:gd name="T52" fmla="*/ 130175 w 309"/>
              <a:gd name="T53" fmla="*/ 417513 h 315"/>
              <a:gd name="T54" fmla="*/ 47625 w 309"/>
              <a:gd name="T55" fmla="*/ 303213 h 315"/>
              <a:gd name="T56" fmla="*/ 122238 w 309"/>
              <a:gd name="T57" fmla="*/ 130175 h 315"/>
              <a:gd name="T58" fmla="*/ 114300 w 309"/>
              <a:gd name="T59" fmla="*/ 122238 h 315"/>
              <a:gd name="T60" fmla="*/ 114300 w 309"/>
              <a:gd name="T61" fmla="*/ 138113 h 315"/>
              <a:gd name="T62" fmla="*/ 114300 w 309"/>
              <a:gd name="T63" fmla="*/ 122238 h 315"/>
              <a:gd name="T64" fmla="*/ 106363 w 309"/>
              <a:gd name="T65" fmla="*/ 122238 h 31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309" h="315">
                <a:moveTo>
                  <a:pt x="67" y="77"/>
                </a:moveTo>
                <a:lnTo>
                  <a:pt x="51" y="72"/>
                </a:lnTo>
                <a:lnTo>
                  <a:pt x="0" y="196"/>
                </a:lnTo>
                <a:lnTo>
                  <a:pt x="61" y="279"/>
                </a:lnTo>
                <a:lnTo>
                  <a:pt x="97" y="315"/>
                </a:lnTo>
                <a:lnTo>
                  <a:pt x="159" y="315"/>
                </a:lnTo>
                <a:lnTo>
                  <a:pt x="288" y="294"/>
                </a:lnTo>
                <a:lnTo>
                  <a:pt x="304" y="253"/>
                </a:lnTo>
                <a:lnTo>
                  <a:pt x="309" y="170"/>
                </a:lnTo>
                <a:lnTo>
                  <a:pt x="309" y="82"/>
                </a:lnTo>
                <a:lnTo>
                  <a:pt x="257" y="25"/>
                </a:lnTo>
                <a:lnTo>
                  <a:pt x="164" y="0"/>
                </a:lnTo>
                <a:lnTo>
                  <a:pt x="118" y="20"/>
                </a:lnTo>
                <a:lnTo>
                  <a:pt x="56" y="67"/>
                </a:lnTo>
                <a:lnTo>
                  <a:pt x="51" y="72"/>
                </a:lnTo>
                <a:lnTo>
                  <a:pt x="61" y="77"/>
                </a:lnTo>
                <a:lnTo>
                  <a:pt x="72" y="87"/>
                </a:lnTo>
                <a:lnTo>
                  <a:pt x="134" y="41"/>
                </a:lnTo>
                <a:lnTo>
                  <a:pt x="164" y="25"/>
                </a:lnTo>
                <a:lnTo>
                  <a:pt x="247" y="51"/>
                </a:lnTo>
                <a:lnTo>
                  <a:pt x="283" y="93"/>
                </a:lnTo>
                <a:lnTo>
                  <a:pt x="283" y="170"/>
                </a:lnTo>
                <a:lnTo>
                  <a:pt x="278" y="248"/>
                </a:lnTo>
                <a:lnTo>
                  <a:pt x="268" y="274"/>
                </a:lnTo>
                <a:lnTo>
                  <a:pt x="159" y="289"/>
                </a:lnTo>
                <a:lnTo>
                  <a:pt x="108" y="289"/>
                </a:lnTo>
                <a:lnTo>
                  <a:pt x="82" y="263"/>
                </a:lnTo>
                <a:lnTo>
                  <a:pt x="30" y="191"/>
                </a:lnTo>
                <a:lnTo>
                  <a:pt x="77" y="82"/>
                </a:lnTo>
                <a:lnTo>
                  <a:pt x="72" y="77"/>
                </a:lnTo>
                <a:lnTo>
                  <a:pt x="72" y="87"/>
                </a:lnTo>
                <a:lnTo>
                  <a:pt x="72" y="77"/>
                </a:lnTo>
                <a:lnTo>
                  <a:pt x="67" y="77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2" name="Freeform 22"/>
          <p:cNvSpPr>
            <a:spLocks/>
          </p:cNvSpPr>
          <p:nvPr/>
        </p:nvSpPr>
        <p:spPr bwMode="auto">
          <a:xfrm>
            <a:off x="3963988" y="1600200"/>
            <a:ext cx="1538287" cy="1223963"/>
          </a:xfrm>
          <a:custGeom>
            <a:avLst/>
            <a:gdLst>
              <a:gd name="T0" fmla="*/ 1071562 w 969"/>
              <a:gd name="T1" fmla="*/ 0 h 771"/>
              <a:gd name="T2" fmla="*/ 1038225 w 969"/>
              <a:gd name="T3" fmla="*/ 15875 h 771"/>
              <a:gd name="T4" fmla="*/ 965200 w 969"/>
              <a:gd name="T5" fmla="*/ 41275 h 771"/>
              <a:gd name="T6" fmla="*/ 908050 w 969"/>
              <a:gd name="T7" fmla="*/ 49213 h 771"/>
              <a:gd name="T8" fmla="*/ 825500 w 969"/>
              <a:gd name="T9" fmla="*/ 57150 h 771"/>
              <a:gd name="T10" fmla="*/ 727075 w 969"/>
              <a:gd name="T11" fmla="*/ 73025 h 771"/>
              <a:gd name="T12" fmla="*/ 547687 w 969"/>
              <a:gd name="T13" fmla="*/ 147638 h 771"/>
              <a:gd name="T14" fmla="*/ 358775 w 969"/>
              <a:gd name="T15" fmla="*/ 222250 h 771"/>
              <a:gd name="T16" fmla="*/ 171450 w 969"/>
              <a:gd name="T17" fmla="*/ 287338 h 771"/>
              <a:gd name="T18" fmla="*/ 73025 w 969"/>
              <a:gd name="T19" fmla="*/ 385763 h 771"/>
              <a:gd name="T20" fmla="*/ 57150 w 969"/>
              <a:gd name="T21" fmla="*/ 401638 h 771"/>
              <a:gd name="T22" fmla="*/ 49212 w 969"/>
              <a:gd name="T23" fmla="*/ 393700 h 771"/>
              <a:gd name="T24" fmla="*/ 7937 w 969"/>
              <a:gd name="T25" fmla="*/ 566738 h 771"/>
              <a:gd name="T26" fmla="*/ 0 w 969"/>
              <a:gd name="T27" fmla="*/ 747713 h 771"/>
              <a:gd name="T28" fmla="*/ 106362 w 969"/>
              <a:gd name="T29" fmla="*/ 911225 h 771"/>
              <a:gd name="T30" fmla="*/ 179387 w 969"/>
              <a:gd name="T31" fmla="*/ 1100138 h 771"/>
              <a:gd name="T32" fmla="*/ 228600 w 969"/>
              <a:gd name="T33" fmla="*/ 1166813 h 771"/>
              <a:gd name="T34" fmla="*/ 277812 w 969"/>
              <a:gd name="T35" fmla="*/ 1223963 h 771"/>
              <a:gd name="T36" fmla="*/ 285750 w 969"/>
              <a:gd name="T37" fmla="*/ 1223963 h 771"/>
              <a:gd name="T38" fmla="*/ 269875 w 969"/>
              <a:gd name="T39" fmla="*/ 1116013 h 771"/>
              <a:gd name="T40" fmla="*/ 204787 w 969"/>
              <a:gd name="T41" fmla="*/ 1001713 h 771"/>
              <a:gd name="T42" fmla="*/ 146050 w 969"/>
              <a:gd name="T43" fmla="*/ 903288 h 771"/>
              <a:gd name="T44" fmla="*/ 98425 w 969"/>
              <a:gd name="T45" fmla="*/ 812800 h 771"/>
              <a:gd name="T46" fmla="*/ 80962 w 969"/>
              <a:gd name="T47" fmla="*/ 763588 h 771"/>
              <a:gd name="T48" fmla="*/ 80962 w 969"/>
              <a:gd name="T49" fmla="*/ 714375 h 771"/>
              <a:gd name="T50" fmla="*/ 88900 w 969"/>
              <a:gd name="T51" fmla="*/ 615950 h 771"/>
              <a:gd name="T52" fmla="*/ 106362 w 969"/>
              <a:gd name="T53" fmla="*/ 550863 h 771"/>
              <a:gd name="T54" fmla="*/ 114300 w 969"/>
              <a:gd name="T55" fmla="*/ 517525 h 771"/>
              <a:gd name="T56" fmla="*/ 187325 w 969"/>
              <a:gd name="T57" fmla="*/ 393700 h 771"/>
              <a:gd name="T58" fmla="*/ 277812 w 969"/>
              <a:gd name="T59" fmla="*/ 484188 h 771"/>
              <a:gd name="T60" fmla="*/ 311150 w 969"/>
              <a:gd name="T61" fmla="*/ 393700 h 771"/>
              <a:gd name="T62" fmla="*/ 457200 w 969"/>
              <a:gd name="T63" fmla="*/ 238125 h 771"/>
              <a:gd name="T64" fmla="*/ 490537 w 969"/>
              <a:gd name="T65" fmla="*/ 204788 h 771"/>
              <a:gd name="T66" fmla="*/ 514350 w 969"/>
              <a:gd name="T67" fmla="*/ 188913 h 771"/>
              <a:gd name="T68" fmla="*/ 547687 w 969"/>
              <a:gd name="T69" fmla="*/ 180975 h 771"/>
              <a:gd name="T70" fmla="*/ 571500 w 969"/>
              <a:gd name="T71" fmla="*/ 188913 h 771"/>
              <a:gd name="T72" fmla="*/ 581025 w 969"/>
              <a:gd name="T73" fmla="*/ 196850 h 771"/>
              <a:gd name="T74" fmla="*/ 604837 w 969"/>
              <a:gd name="T75" fmla="*/ 196850 h 771"/>
              <a:gd name="T76" fmla="*/ 646112 w 969"/>
              <a:gd name="T77" fmla="*/ 188913 h 771"/>
              <a:gd name="T78" fmla="*/ 687387 w 969"/>
              <a:gd name="T79" fmla="*/ 173038 h 771"/>
              <a:gd name="T80" fmla="*/ 736600 w 969"/>
              <a:gd name="T81" fmla="*/ 155575 h 771"/>
              <a:gd name="T82" fmla="*/ 866775 w 969"/>
              <a:gd name="T83" fmla="*/ 173038 h 771"/>
              <a:gd name="T84" fmla="*/ 1046162 w 969"/>
              <a:gd name="T85" fmla="*/ 65088 h 771"/>
              <a:gd name="T86" fmla="*/ 1193800 w 969"/>
              <a:gd name="T87" fmla="*/ 73025 h 771"/>
              <a:gd name="T88" fmla="*/ 1308100 w 969"/>
              <a:gd name="T89" fmla="*/ 188913 h 771"/>
              <a:gd name="T90" fmla="*/ 1538287 w 969"/>
              <a:gd name="T91" fmla="*/ 114300 h 771"/>
              <a:gd name="T92" fmla="*/ 1390650 w 969"/>
              <a:gd name="T93" fmla="*/ 106363 h 771"/>
              <a:gd name="T94" fmla="*/ 1079500 w 969"/>
              <a:gd name="T95" fmla="*/ 0 h 771"/>
              <a:gd name="T96" fmla="*/ 1071562 w 969"/>
              <a:gd name="T97" fmla="*/ 0 h 771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969" h="771">
                <a:moveTo>
                  <a:pt x="675" y="0"/>
                </a:moveTo>
                <a:lnTo>
                  <a:pt x="654" y="10"/>
                </a:lnTo>
                <a:lnTo>
                  <a:pt x="608" y="26"/>
                </a:lnTo>
                <a:lnTo>
                  <a:pt x="572" y="31"/>
                </a:lnTo>
                <a:lnTo>
                  <a:pt x="520" y="36"/>
                </a:lnTo>
                <a:lnTo>
                  <a:pt x="458" y="46"/>
                </a:lnTo>
                <a:lnTo>
                  <a:pt x="345" y="93"/>
                </a:lnTo>
                <a:lnTo>
                  <a:pt x="226" y="140"/>
                </a:lnTo>
                <a:lnTo>
                  <a:pt x="108" y="181"/>
                </a:lnTo>
                <a:lnTo>
                  <a:pt x="46" y="243"/>
                </a:lnTo>
                <a:lnTo>
                  <a:pt x="36" y="253"/>
                </a:lnTo>
                <a:lnTo>
                  <a:pt x="31" y="248"/>
                </a:lnTo>
                <a:lnTo>
                  <a:pt x="5" y="357"/>
                </a:lnTo>
                <a:lnTo>
                  <a:pt x="0" y="471"/>
                </a:lnTo>
                <a:lnTo>
                  <a:pt x="67" y="574"/>
                </a:lnTo>
                <a:lnTo>
                  <a:pt x="113" y="693"/>
                </a:lnTo>
                <a:lnTo>
                  <a:pt x="144" y="735"/>
                </a:lnTo>
                <a:lnTo>
                  <a:pt x="175" y="771"/>
                </a:lnTo>
                <a:lnTo>
                  <a:pt x="180" y="771"/>
                </a:lnTo>
                <a:lnTo>
                  <a:pt x="170" y="703"/>
                </a:lnTo>
                <a:lnTo>
                  <a:pt x="129" y="631"/>
                </a:lnTo>
                <a:lnTo>
                  <a:pt x="92" y="569"/>
                </a:lnTo>
                <a:lnTo>
                  <a:pt x="62" y="512"/>
                </a:lnTo>
                <a:lnTo>
                  <a:pt x="51" y="481"/>
                </a:lnTo>
                <a:lnTo>
                  <a:pt x="51" y="450"/>
                </a:lnTo>
                <a:lnTo>
                  <a:pt x="56" y="388"/>
                </a:lnTo>
                <a:lnTo>
                  <a:pt x="67" y="347"/>
                </a:lnTo>
                <a:lnTo>
                  <a:pt x="72" y="326"/>
                </a:lnTo>
                <a:lnTo>
                  <a:pt x="118" y="248"/>
                </a:lnTo>
                <a:lnTo>
                  <a:pt x="175" y="305"/>
                </a:lnTo>
                <a:lnTo>
                  <a:pt x="196" y="248"/>
                </a:lnTo>
                <a:lnTo>
                  <a:pt x="288" y="150"/>
                </a:lnTo>
                <a:lnTo>
                  <a:pt x="309" y="129"/>
                </a:lnTo>
                <a:lnTo>
                  <a:pt x="324" y="119"/>
                </a:lnTo>
                <a:lnTo>
                  <a:pt x="345" y="114"/>
                </a:lnTo>
                <a:lnTo>
                  <a:pt x="360" y="119"/>
                </a:lnTo>
                <a:lnTo>
                  <a:pt x="366" y="124"/>
                </a:lnTo>
                <a:lnTo>
                  <a:pt x="381" y="124"/>
                </a:lnTo>
                <a:lnTo>
                  <a:pt x="407" y="119"/>
                </a:lnTo>
                <a:lnTo>
                  <a:pt x="433" y="109"/>
                </a:lnTo>
                <a:lnTo>
                  <a:pt x="464" y="98"/>
                </a:lnTo>
                <a:lnTo>
                  <a:pt x="546" y="109"/>
                </a:lnTo>
                <a:lnTo>
                  <a:pt x="659" y="41"/>
                </a:lnTo>
                <a:lnTo>
                  <a:pt x="752" y="46"/>
                </a:lnTo>
                <a:lnTo>
                  <a:pt x="824" y="119"/>
                </a:lnTo>
                <a:lnTo>
                  <a:pt x="969" y="72"/>
                </a:lnTo>
                <a:lnTo>
                  <a:pt x="876" y="67"/>
                </a:lnTo>
                <a:lnTo>
                  <a:pt x="680" y="0"/>
                </a:lnTo>
                <a:lnTo>
                  <a:pt x="675" y="0"/>
                </a:lnTo>
                <a:close/>
              </a:path>
            </a:pathLst>
          </a:custGeom>
          <a:solidFill>
            <a:srgbClr val="7FC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3" name="Freeform 23"/>
          <p:cNvSpPr>
            <a:spLocks/>
          </p:cNvSpPr>
          <p:nvPr/>
        </p:nvSpPr>
        <p:spPr bwMode="auto">
          <a:xfrm>
            <a:off x="3946525" y="1970088"/>
            <a:ext cx="303213" cy="877887"/>
          </a:xfrm>
          <a:custGeom>
            <a:avLst/>
            <a:gdLst>
              <a:gd name="T0" fmla="*/ 246063 w 191"/>
              <a:gd name="T1" fmla="*/ 796925 h 553"/>
              <a:gd name="T2" fmla="*/ 295275 w 191"/>
              <a:gd name="T3" fmla="*/ 877887 h 553"/>
              <a:gd name="T4" fmla="*/ 303213 w 191"/>
              <a:gd name="T5" fmla="*/ 877887 h 553"/>
              <a:gd name="T6" fmla="*/ 303213 w 191"/>
              <a:gd name="T7" fmla="*/ 854075 h 553"/>
              <a:gd name="T8" fmla="*/ 295275 w 191"/>
              <a:gd name="T9" fmla="*/ 854075 h 553"/>
              <a:gd name="T10" fmla="*/ 254000 w 191"/>
              <a:gd name="T11" fmla="*/ 796925 h 553"/>
              <a:gd name="T12" fmla="*/ 246063 w 191"/>
              <a:gd name="T13" fmla="*/ 796925 h 553"/>
              <a:gd name="T14" fmla="*/ 33338 w 191"/>
              <a:gd name="T15" fmla="*/ 0 h 553"/>
              <a:gd name="T16" fmla="*/ 0 w 191"/>
              <a:gd name="T17" fmla="*/ 385762 h 553"/>
              <a:gd name="T18" fmla="*/ 155575 w 191"/>
              <a:gd name="T19" fmla="*/ 665162 h 553"/>
              <a:gd name="T20" fmla="*/ 196850 w 191"/>
              <a:gd name="T21" fmla="*/ 730250 h 553"/>
              <a:gd name="T22" fmla="*/ 123825 w 191"/>
              <a:gd name="T23" fmla="*/ 541337 h 553"/>
              <a:gd name="T24" fmla="*/ 17463 w 191"/>
              <a:gd name="T25" fmla="*/ 377825 h 553"/>
              <a:gd name="T26" fmla="*/ 25400 w 191"/>
              <a:gd name="T27" fmla="*/ 196850 h 553"/>
              <a:gd name="T28" fmla="*/ 66675 w 191"/>
              <a:gd name="T29" fmla="*/ 23812 h 553"/>
              <a:gd name="T30" fmla="*/ 33338 w 191"/>
              <a:gd name="T31" fmla="*/ 0 h 553"/>
              <a:gd name="T32" fmla="*/ 246063 w 191"/>
              <a:gd name="T33" fmla="*/ 796925 h 55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1" h="553">
                <a:moveTo>
                  <a:pt x="155" y="502"/>
                </a:moveTo>
                <a:lnTo>
                  <a:pt x="186" y="553"/>
                </a:lnTo>
                <a:lnTo>
                  <a:pt x="191" y="553"/>
                </a:lnTo>
                <a:lnTo>
                  <a:pt x="191" y="538"/>
                </a:lnTo>
                <a:lnTo>
                  <a:pt x="186" y="538"/>
                </a:lnTo>
                <a:lnTo>
                  <a:pt x="160" y="502"/>
                </a:lnTo>
                <a:lnTo>
                  <a:pt x="155" y="502"/>
                </a:lnTo>
                <a:lnTo>
                  <a:pt x="21" y="0"/>
                </a:lnTo>
                <a:lnTo>
                  <a:pt x="0" y="243"/>
                </a:lnTo>
                <a:lnTo>
                  <a:pt x="98" y="419"/>
                </a:lnTo>
                <a:lnTo>
                  <a:pt x="124" y="460"/>
                </a:lnTo>
                <a:lnTo>
                  <a:pt x="78" y="341"/>
                </a:lnTo>
                <a:lnTo>
                  <a:pt x="11" y="238"/>
                </a:lnTo>
                <a:lnTo>
                  <a:pt x="16" y="124"/>
                </a:lnTo>
                <a:lnTo>
                  <a:pt x="42" y="15"/>
                </a:lnTo>
                <a:lnTo>
                  <a:pt x="21" y="0"/>
                </a:lnTo>
                <a:lnTo>
                  <a:pt x="155" y="502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4" name="Freeform 24"/>
          <p:cNvSpPr>
            <a:spLocks/>
          </p:cNvSpPr>
          <p:nvPr/>
        </p:nvSpPr>
        <p:spPr bwMode="auto">
          <a:xfrm>
            <a:off x="3808413" y="1098550"/>
            <a:ext cx="1881187" cy="879475"/>
          </a:xfrm>
          <a:custGeom>
            <a:avLst/>
            <a:gdLst>
              <a:gd name="T0" fmla="*/ 212725 w 1185"/>
              <a:gd name="T1" fmla="*/ 879475 h 554"/>
              <a:gd name="T2" fmla="*/ 65087 w 1185"/>
              <a:gd name="T3" fmla="*/ 755650 h 554"/>
              <a:gd name="T4" fmla="*/ 0 w 1185"/>
              <a:gd name="T5" fmla="*/ 493713 h 554"/>
              <a:gd name="T6" fmla="*/ 106362 w 1185"/>
              <a:gd name="T7" fmla="*/ 336550 h 554"/>
              <a:gd name="T8" fmla="*/ 360362 w 1185"/>
              <a:gd name="T9" fmla="*/ 222250 h 554"/>
              <a:gd name="T10" fmla="*/ 474662 w 1185"/>
              <a:gd name="T11" fmla="*/ 206375 h 554"/>
              <a:gd name="T12" fmla="*/ 547687 w 1185"/>
              <a:gd name="T13" fmla="*/ 198438 h 554"/>
              <a:gd name="T14" fmla="*/ 573087 w 1185"/>
              <a:gd name="T15" fmla="*/ 188913 h 554"/>
              <a:gd name="T16" fmla="*/ 588962 w 1185"/>
              <a:gd name="T17" fmla="*/ 180975 h 554"/>
              <a:gd name="T18" fmla="*/ 638175 w 1185"/>
              <a:gd name="T19" fmla="*/ 157163 h 554"/>
              <a:gd name="T20" fmla="*/ 703262 w 1185"/>
              <a:gd name="T21" fmla="*/ 131763 h 554"/>
              <a:gd name="T22" fmla="*/ 801687 w 1185"/>
              <a:gd name="T23" fmla="*/ 98425 h 554"/>
              <a:gd name="T24" fmla="*/ 1104900 w 1185"/>
              <a:gd name="T25" fmla="*/ 74613 h 554"/>
              <a:gd name="T26" fmla="*/ 1366837 w 1185"/>
              <a:gd name="T27" fmla="*/ 0 h 554"/>
              <a:gd name="T28" fmla="*/ 1611312 w 1185"/>
              <a:gd name="T29" fmla="*/ 90488 h 554"/>
              <a:gd name="T30" fmla="*/ 1717675 w 1185"/>
              <a:gd name="T31" fmla="*/ 173038 h 554"/>
              <a:gd name="T32" fmla="*/ 1865312 w 1185"/>
              <a:gd name="T33" fmla="*/ 312738 h 554"/>
              <a:gd name="T34" fmla="*/ 1881187 w 1185"/>
              <a:gd name="T35" fmla="*/ 493713 h 554"/>
              <a:gd name="T36" fmla="*/ 1800225 w 1185"/>
              <a:gd name="T37" fmla="*/ 600075 h 554"/>
              <a:gd name="T38" fmla="*/ 1554162 w 1185"/>
              <a:gd name="T39" fmla="*/ 592138 h 554"/>
              <a:gd name="T40" fmla="*/ 1227137 w 1185"/>
              <a:gd name="T41" fmla="*/ 476250 h 554"/>
              <a:gd name="T42" fmla="*/ 1185862 w 1185"/>
              <a:gd name="T43" fmla="*/ 493713 h 554"/>
              <a:gd name="T44" fmla="*/ 1112837 w 1185"/>
              <a:gd name="T45" fmla="*/ 517525 h 554"/>
              <a:gd name="T46" fmla="*/ 874712 w 1185"/>
              <a:gd name="T47" fmla="*/ 558800 h 554"/>
              <a:gd name="T48" fmla="*/ 703262 w 1185"/>
              <a:gd name="T49" fmla="*/ 625475 h 554"/>
              <a:gd name="T50" fmla="*/ 514350 w 1185"/>
              <a:gd name="T51" fmla="*/ 706438 h 554"/>
              <a:gd name="T52" fmla="*/ 311150 w 1185"/>
              <a:gd name="T53" fmla="*/ 763588 h 554"/>
              <a:gd name="T54" fmla="*/ 220662 w 1185"/>
              <a:gd name="T55" fmla="*/ 879475 h 554"/>
              <a:gd name="T56" fmla="*/ 212725 w 1185"/>
              <a:gd name="T57" fmla="*/ 879475 h 55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185" h="554">
                <a:moveTo>
                  <a:pt x="134" y="554"/>
                </a:moveTo>
                <a:lnTo>
                  <a:pt x="41" y="476"/>
                </a:lnTo>
                <a:lnTo>
                  <a:pt x="0" y="311"/>
                </a:lnTo>
                <a:lnTo>
                  <a:pt x="67" y="212"/>
                </a:lnTo>
                <a:lnTo>
                  <a:pt x="227" y="140"/>
                </a:lnTo>
                <a:lnTo>
                  <a:pt x="299" y="130"/>
                </a:lnTo>
                <a:lnTo>
                  <a:pt x="345" y="125"/>
                </a:lnTo>
                <a:lnTo>
                  <a:pt x="361" y="119"/>
                </a:lnTo>
                <a:lnTo>
                  <a:pt x="371" y="114"/>
                </a:lnTo>
                <a:lnTo>
                  <a:pt x="402" y="99"/>
                </a:lnTo>
                <a:lnTo>
                  <a:pt x="443" y="83"/>
                </a:lnTo>
                <a:lnTo>
                  <a:pt x="505" y="62"/>
                </a:lnTo>
                <a:lnTo>
                  <a:pt x="696" y="47"/>
                </a:lnTo>
                <a:lnTo>
                  <a:pt x="861" y="0"/>
                </a:lnTo>
                <a:lnTo>
                  <a:pt x="1015" y="57"/>
                </a:lnTo>
                <a:lnTo>
                  <a:pt x="1082" y="109"/>
                </a:lnTo>
                <a:lnTo>
                  <a:pt x="1175" y="197"/>
                </a:lnTo>
                <a:lnTo>
                  <a:pt x="1185" y="311"/>
                </a:lnTo>
                <a:lnTo>
                  <a:pt x="1134" y="378"/>
                </a:lnTo>
                <a:lnTo>
                  <a:pt x="979" y="373"/>
                </a:lnTo>
                <a:lnTo>
                  <a:pt x="773" y="300"/>
                </a:lnTo>
                <a:lnTo>
                  <a:pt x="747" y="311"/>
                </a:lnTo>
                <a:lnTo>
                  <a:pt x="701" y="326"/>
                </a:lnTo>
                <a:lnTo>
                  <a:pt x="551" y="352"/>
                </a:lnTo>
                <a:lnTo>
                  <a:pt x="443" y="394"/>
                </a:lnTo>
                <a:lnTo>
                  <a:pt x="324" y="445"/>
                </a:lnTo>
                <a:lnTo>
                  <a:pt x="196" y="481"/>
                </a:lnTo>
                <a:lnTo>
                  <a:pt x="139" y="554"/>
                </a:lnTo>
                <a:lnTo>
                  <a:pt x="134" y="55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5" name="Freeform 25"/>
          <p:cNvSpPr>
            <a:spLocks/>
          </p:cNvSpPr>
          <p:nvPr/>
        </p:nvSpPr>
        <p:spPr bwMode="auto">
          <a:xfrm>
            <a:off x="3783013" y="1082675"/>
            <a:ext cx="1924050" cy="919163"/>
          </a:xfrm>
          <a:custGeom>
            <a:avLst/>
            <a:gdLst>
              <a:gd name="T0" fmla="*/ 254000 w 1212"/>
              <a:gd name="T1" fmla="*/ 879475 h 579"/>
              <a:gd name="T2" fmla="*/ 41275 w 1212"/>
              <a:gd name="T3" fmla="*/ 509588 h 579"/>
              <a:gd name="T4" fmla="*/ 131763 w 1212"/>
              <a:gd name="T5" fmla="*/ 352425 h 579"/>
              <a:gd name="T6" fmla="*/ 147638 w 1212"/>
              <a:gd name="T7" fmla="*/ 369888 h 579"/>
              <a:gd name="T8" fmla="*/ 352425 w 1212"/>
              <a:gd name="T9" fmla="*/ 271463 h 579"/>
              <a:gd name="T10" fmla="*/ 393700 w 1212"/>
              <a:gd name="T11" fmla="*/ 254000 h 579"/>
              <a:gd name="T12" fmla="*/ 417513 w 1212"/>
              <a:gd name="T13" fmla="*/ 254000 h 579"/>
              <a:gd name="T14" fmla="*/ 588963 w 1212"/>
              <a:gd name="T15" fmla="*/ 230188 h 579"/>
              <a:gd name="T16" fmla="*/ 630238 w 1212"/>
              <a:gd name="T17" fmla="*/ 214313 h 579"/>
              <a:gd name="T18" fmla="*/ 695325 w 1212"/>
              <a:gd name="T19" fmla="*/ 180975 h 579"/>
              <a:gd name="T20" fmla="*/ 819150 w 1212"/>
              <a:gd name="T21" fmla="*/ 139700 h 579"/>
              <a:gd name="T22" fmla="*/ 827088 w 1212"/>
              <a:gd name="T23" fmla="*/ 114300 h 579"/>
              <a:gd name="T24" fmla="*/ 1138238 w 1212"/>
              <a:gd name="T25" fmla="*/ 106363 h 579"/>
              <a:gd name="T26" fmla="*/ 1628775 w 1212"/>
              <a:gd name="T27" fmla="*/ 123825 h 579"/>
              <a:gd name="T28" fmla="*/ 1874838 w 1212"/>
              <a:gd name="T29" fmla="*/ 336550 h 579"/>
              <a:gd name="T30" fmla="*/ 1817688 w 1212"/>
              <a:gd name="T31" fmla="*/ 590550 h 579"/>
              <a:gd name="T32" fmla="*/ 1252538 w 1212"/>
              <a:gd name="T33" fmla="*/ 476250 h 579"/>
              <a:gd name="T34" fmla="*/ 1203325 w 1212"/>
              <a:gd name="T35" fmla="*/ 492125 h 579"/>
              <a:gd name="T36" fmla="*/ 1081088 w 1212"/>
              <a:gd name="T37" fmla="*/ 525463 h 579"/>
              <a:gd name="T38" fmla="*/ 917575 w 1212"/>
              <a:gd name="T39" fmla="*/ 550863 h 579"/>
              <a:gd name="T40" fmla="*/ 720725 w 1212"/>
              <a:gd name="T41" fmla="*/ 623888 h 579"/>
              <a:gd name="T42" fmla="*/ 327025 w 1212"/>
              <a:gd name="T43" fmla="*/ 763588 h 579"/>
              <a:gd name="T44" fmla="*/ 230188 w 1212"/>
              <a:gd name="T45" fmla="*/ 895350 h 579"/>
              <a:gd name="T46" fmla="*/ 246063 w 1212"/>
              <a:gd name="T47" fmla="*/ 895350 h 579"/>
              <a:gd name="T48" fmla="*/ 352425 w 1212"/>
              <a:gd name="T49" fmla="*/ 804863 h 579"/>
              <a:gd name="T50" fmla="*/ 728663 w 1212"/>
              <a:gd name="T51" fmla="*/ 665163 h 579"/>
              <a:gd name="T52" fmla="*/ 900113 w 1212"/>
              <a:gd name="T53" fmla="*/ 574675 h 579"/>
              <a:gd name="T54" fmla="*/ 1006475 w 1212"/>
              <a:gd name="T55" fmla="*/ 574675 h 579"/>
              <a:gd name="T56" fmla="*/ 1146175 w 1212"/>
              <a:gd name="T57" fmla="*/ 558800 h 579"/>
              <a:gd name="T58" fmla="*/ 1260475 w 1212"/>
              <a:gd name="T59" fmla="*/ 517525 h 579"/>
              <a:gd name="T60" fmla="*/ 1244600 w 1212"/>
              <a:gd name="T61" fmla="*/ 517525 h 579"/>
              <a:gd name="T62" fmla="*/ 1833563 w 1212"/>
              <a:gd name="T63" fmla="*/ 631825 h 579"/>
              <a:gd name="T64" fmla="*/ 1914525 w 1212"/>
              <a:gd name="T65" fmla="*/ 320675 h 579"/>
              <a:gd name="T66" fmla="*/ 1644650 w 1212"/>
              <a:gd name="T67" fmla="*/ 90488 h 579"/>
              <a:gd name="T68" fmla="*/ 1130300 w 1212"/>
              <a:gd name="T69" fmla="*/ 65088 h 579"/>
              <a:gd name="T70" fmla="*/ 728663 w 1212"/>
              <a:gd name="T71" fmla="*/ 123825 h 579"/>
              <a:gd name="T72" fmla="*/ 622300 w 1212"/>
              <a:gd name="T73" fmla="*/ 163513 h 579"/>
              <a:gd name="T74" fmla="*/ 588963 w 1212"/>
              <a:gd name="T75" fmla="*/ 188913 h 579"/>
              <a:gd name="T76" fmla="*/ 450850 w 1212"/>
              <a:gd name="T77" fmla="*/ 204788 h 579"/>
              <a:gd name="T78" fmla="*/ 393700 w 1212"/>
              <a:gd name="T79" fmla="*/ 214313 h 579"/>
              <a:gd name="T80" fmla="*/ 368300 w 1212"/>
              <a:gd name="T81" fmla="*/ 222250 h 579"/>
              <a:gd name="T82" fmla="*/ 123825 w 1212"/>
              <a:gd name="T83" fmla="*/ 336550 h 579"/>
              <a:gd name="T84" fmla="*/ 0 w 1212"/>
              <a:gd name="T85" fmla="*/ 501650 h 579"/>
              <a:gd name="T86" fmla="*/ 238125 w 1212"/>
              <a:gd name="T87" fmla="*/ 919163 h 579"/>
              <a:gd name="T88" fmla="*/ 246063 w 1212"/>
              <a:gd name="T89" fmla="*/ 895350 h 5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212" h="579">
                <a:moveTo>
                  <a:pt x="150" y="564"/>
                </a:moveTo>
                <a:lnTo>
                  <a:pt x="160" y="554"/>
                </a:lnTo>
                <a:lnTo>
                  <a:pt x="67" y="481"/>
                </a:lnTo>
                <a:lnTo>
                  <a:pt x="26" y="321"/>
                </a:lnTo>
                <a:lnTo>
                  <a:pt x="93" y="233"/>
                </a:lnTo>
                <a:lnTo>
                  <a:pt x="83" y="222"/>
                </a:lnTo>
                <a:lnTo>
                  <a:pt x="88" y="238"/>
                </a:lnTo>
                <a:lnTo>
                  <a:pt x="93" y="233"/>
                </a:lnTo>
                <a:lnTo>
                  <a:pt x="176" y="191"/>
                </a:lnTo>
                <a:lnTo>
                  <a:pt x="222" y="171"/>
                </a:lnTo>
                <a:lnTo>
                  <a:pt x="237" y="166"/>
                </a:lnTo>
                <a:lnTo>
                  <a:pt x="248" y="160"/>
                </a:lnTo>
                <a:lnTo>
                  <a:pt x="253" y="160"/>
                </a:lnTo>
                <a:lnTo>
                  <a:pt x="263" y="160"/>
                </a:lnTo>
                <a:lnTo>
                  <a:pt x="335" y="150"/>
                </a:lnTo>
                <a:lnTo>
                  <a:pt x="371" y="145"/>
                </a:lnTo>
                <a:lnTo>
                  <a:pt x="387" y="140"/>
                </a:lnTo>
                <a:lnTo>
                  <a:pt x="397" y="135"/>
                </a:lnTo>
                <a:lnTo>
                  <a:pt x="407" y="129"/>
                </a:lnTo>
                <a:lnTo>
                  <a:pt x="438" y="114"/>
                </a:lnTo>
                <a:lnTo>
                  <a:pt x="495" y="93"/>
                </a:lnTo>
                <a:lnTo>
                  <a:pt x="516" y="88"/>
                </a:lnTo>
                <a:lnTo>
                  <a:pt x="521" y="88"/>
                </a:lnTo>
                <a:lnTo>
                  <a:pt x="521" y="72"/>
                </a:lnTo>
                <a:lnTo>
                  <a:pt x="521" y="88"/>
                </a:lnTo>
                <a:lnTo>
                  <a:pt x="717" y="67"/>
                </a:lnTo>
                <a:lnTo>
                  <a:pt x="877" y="26"/>
                </a:lnTo>
                <a:lnTo>
                  <a:pt x="1026" y="78"/>
                </a:lnTo>
                <a:lnTo>
                  <a:pt x="1093" y="129"/>
                </a:lnTo>
                <a:lnTo>
                  <a:pt x="1181" y="212"/>
                </a:lnTo>
                <a:lnTo>
                  <a:pt x="1186" y="316"/>
                </a:lnTo>
                <a:lnTo>
                  <a:pt x="1145" y="372"/>
                </a:lnTo>
                <a:lnTo>
                  <a:pt x="995" y="367"/>
                </a:lnTo>
                <a:lnTo>
                  <a:pt x="789" y="300"/>
                </a:lnTo>
                <a:lnTo>
                  <a:pt x="784" y="300"/>
                </a:lnTo>
                <a:lnTo>
                  <a:pt x="758" y="310"/>
                </a:lnTo>
                <a:lnTo>
                  <a:pt x="717" y="326"/>
                </a:lnTo>
                <a:lnTo>
                  <a:pt x="681" y="331"/>
                </a:lnTo>
                <a:lnTo>
                  <a:pt x="609" y="341"/>
                </a:lnTo>
                <a:lnTo>
                  <a:pt x="578" y="347"/>
                </a:lnTo>
                <a:lnTo>
                  <a:pt x="567" y="352"/>
                </a:lnTo>
                <a:lnTo>
                  <a:pt x="454" y="393"/>
                </a:lnTo>
                <a:lnTo>
                  <a:pt x="335" y="445"/>
                </a:lnTo>
                <a:lnTo>
                  <a:pt x="206" y="481"/>
                </a:lnTo>
                <a:lnTo>
                  <a:pt x="139" y="554"/>
                </a:lnTo>
                <a:lnTo>
                  <a:pt x="145" y="564"/>
                </a:lnTo>
                <a:lnTo>
                  <a:pt x="160" y="554"/>
                </a:lnTo>
                <a:lnTo>
                  <a:pt x="155" y="564"/>
                </a:lnTo>
                <a:lnTo>
                  <a:pt x="160" y="569"/>
                </a:lnTo>
                <a:lnTo>
                  <a:pt x="222" y="507"/>
                </a:lnTo>
                <a:lnTo>
                  <a:pt x="340" y="466"/>
                </a:lnTo>
                <a:lnTo>
                  <a:pt x="459" y="419"/>
                </a:lnTo>
                <a:lnTo>
                  <a:pt x="572" y="372"/>
                </a:lnTo>
                <a:lnTo>
                  <a:pt x="567" y="362"/>
                </a:lnTo>
                <a:lnTo>
                  <a:pt x="572" y="372"/>
                </a:lnTo>
                <a:lnTo>
                  <a:pt x="634" y="362"/>
                </a:lnTo>
                <a:lnTo>
                  <a:pt x="686" y="357"/>
                </a:lnTo>
                <a:lnTo>
                  <a:pt x="722" y="352"/>
                </a:lnTo>
                <a:lnTo>
                  <a:pt x="768" y="336"/>
                </a:lnTo>
                <a:lnTo>
                  <a:pt x="794" y="326"/>
                </a:lnTo>
                <a:lnTo>
                  <a:pt x="789" y="310"/>
                </a:lnTo>
                <a:lnTo>
                  <a:pt x="784" y="326"/>
                </a:lnTo>
                <a:lnTo>
                  <a:pt x="990" y="393"/>
                </a:lnTo>
                <a:lnTo>
                  <a:pt x="1155" y="398"/>
                </a:lnTo>
                <a:lnTo>
                  <a:pt x="1212" y="321"/>
                </a:lnTo>
                <a:lnTo>
                  <a:pt x="1206" y="202"/>
                </a:lnTo>
                <a:lnTo>
                  <a:pt x="1108" y="109"/>
                </a:lnTo>
                <a:lnTo>
                  <a:pt x="1036" y="57"/>
                </a:lnTo>
                <a:lnTo>
                  <a:pt x="877" y="0"/>
                </a:lnTo>
                <a:lnTo>
                  <a:pt x="712" y="41"/>
                </a:lnTo>
                <a:lnTo>
                  <a:pt x="516" y="62"/>
                </a:lnTo>
                <a:lnTo>
                  <a:pt x="459" y="78"/>
                </a:lnTo>
                <a:lnTo>
                  <a:pt x="413" y="98"/>
                </a:lnTo>
                <a:lnTo>
                  <a:pt x="392" y="103"/>
                </a:lnTo>
                <a:lnTo>
                  <a:pt x="377" y="114"/>
                </a:lnTo>
                <a:lnTo>
                  <a:pt x="371" y="119"/>
                </a:lnTo>
                <a:lnTo>
                  <a:pt x="340" y="124"/>
                </a:lnTo>
                <a:lnTo>
                  <a:pt x="284" y="129"/>
                </a:lnTo>
                <a:lnTo>
                  <a:pt x="258" y="135"/>
                </a:lnTo>
                <a:lnTo>
                  <a:pt x="248" y="135"/>
                </a:lnTo>
                <a:lnTo>
                  <a:pt x="243" y="135"/>
                </a:lnTo>
                <a:lnTo>
                  <a:pt x="232" y="140"/>
                </a:lnTo>
                <a:lnTo>
                  <a:pt x="196" y="155"/>
                </a:lnTo>
                <a:lnTo>
                  <a:pt x="78" y="212"/>
                </a:lnTo>
                <a:lnTo>
                  <a:pt x="72" y="212"/>
                </a:lnTo>
                <a:lnTo>
                  <a:pt x="0" y="316"/>
                </a:lnTo>
                <a:lnTo>
                  <a:pt x="47" y="497"/>
                </a:lnTo>
                <a:lnTo>
                  <a:pt x="150" y="579"/>
                </a:lnTo>
                <a:lnTo>
                  <a:pt x="160" y="569"/>
                </a:lnTo>
                <a:lnTo>
                  <a:pt x="155" y="564"/>
                </a:lnTo>
                <a:lnTo>
                  <a:pt x="150" y="564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6" name="Freeform 26"/>
          <p:cNvSpPr>
            <a:spLocks/>
          </p:cNvSpPr>
          <p:nvPr/>
        </p:nvSpPr>
        <p:spPr bwMode="auto">
          <a:xfrm>
            <a:off x="4895850" y="4351338"/>
            <a:ext cx="230188" cy="204787"/>
          </a:xfrm>
          <a:custGeom>
            <a:avLst/>
            <a:gdLst>
              <a:gd name="T0" fmla="*/ 74613 w 145"/>
              <a:gd name="T1" fmla="*/ 0 h 129"/>
              <a:gd name="T2" fmla="*/ 0 w 145"/>
              <a:gd name="T3" fmla="*/ 57150 h 129"/>
              <a:gd name="T4" fmla="*/ 7938 w 145"/>
              <a:gd name="T5" fmla="*/ 131762 h 129"/>
              <a:gd name="T6" fmla="*/ 155575 w 145"/>
              <a:gd name="T7" fmla="*/ 204787 h 129"/>
              <a:gd name="T8" fmla="*/ 220663 w 145"/>
              <a:gd name="T9" fmla="*/ 204787 h 129"/>
              <a:gd name="T10" fmla="*/ 230188 w 145"/>
              <a:gd name="T11" fmla="*/ 90487 h 129"/>
              <a:gd name="T12" fmla="*/ 82550 w 145"/>
              <a:gd name="T13" fmla="*/ 0 h 129"/>
              <a:gd name="T14" fmla="*/ 74613 w 145"/>
              <a:gd name="T15" fmla="*/ 0 h 12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5" h="129">
                <a:moveTo>
                  <a:pt x="47" y="0"/>
                </a:moveTo>
                <a:lnTo>
                  <a:pt x="0" y="36"/>
                </a:lnTo>
                <a:lnTo>
                  <a:pt x="5" y="83"/>
                </a:lnTo>
                <a:lnTo>
                  <a:pt x="98" y="129"/>
                </a:lnTo>
                <a:lnTo>
                  <a:pt x="139" y="129"/>
                </a:lnTo>
                <a:lnTo>
                  <a:pt x="145" y="57"/>
                </a:lnTo>
                <a:lnTo>
                  <a:pt x="52" y="0"/>
                </a:lnTo>
                <a:lnTo>
                  <a:pt x="47" y="0"/>
                </a:lnTo>
                <a:close/>
              </a:path>
            </a:pathLst>
          </a:custGeom>
          <a:solidFill>
            <a:srgbClr val="82D0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7" name="Freeform 27"/>
          <p:cNvSpPr>
            <a:spLocks/>
          </p:cNvSpPr>
          <p:nvPr/>
        </p:nvSpPr>
        <p:spPr bwMode="auto">
          <a:xfrm>
            <a:off x="4856163" y="5081588"/>
            <a:ext cx="244475" cy="247650"/>
          </a:xfrm>
          <a:custGeom>
            <a:avLst/>
            <a:gdLst>
              <a:gd name="T0" fmla="*/ 80963 w 154"/>
              <a:gd name="T1" fmla="*/ 0 h 156"/>
              <a:gd name="T2" fmla="*/ 0 w 154"/>
              <a:gd name="T3" fmla="*/ 82550 h 156"/>
              <a:gd name="T4" fmla="*/ 7938 w 154"/>
              <a:gd name="T5" fmla="*/ 165100 h 156"/>
              <a:gd name="T6" fmla="*/ 163513 w 154"/>
              <a:gd name="T7" fmla="*/ 247650 h 156"/>
              <a:gd name="T8" fmla="*/ 236538 w 154"/>
              <a:gd name="T9" fmla="*/ 247650 h 156"/>
              <a:gd name="T10" fmla="*/ 244475 w 154"/>
              <a:gd name="T11" fmla="*/ 115888 h 156"/>
              <a:gd name="T12" fmla="*/ 88900 w 154"/>
              <a:gd name="T13" fmla="*/ 0 h 156"/>
              <a:gd name="T14" fmla="*/ 80963 w 154"/>
              <a:gd name="T15" fmla="*/ 0 h 15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4" h="156">
                <a:moveTo>
                  <a:pt x="51" y="0"/>
                </a:moveTo>
                <a:lnTo>
                  <a:pt x="0" y="52"/>
                </a:lnTo>
                <a:lnTo>
                  <a:pt x="5" y="104"/>
                </a:lnTo>
                <a:lnTo>
                  <a:pt x="103" y="156"/>
                </a:lnTo>
                <a:lnTo>
                  <a:pt x="149" y="156"/>
                </a:lnTo>
                <a:lnTo>
                  <a:pt x="154" y="73"/>
                </a:lnTo>
                <a:lnTo>
                  <a:pt x="56" y="0"/>
                </a:lnTo>
                <a:lnTo>
                  <a:pt x="51" y="0"/>
                </a:lnTo>
                <a:close/>
              </a:path>
            </a:pathLst>
          </a:custGeom>
          <a:solidFill>
            <a:srgbClr val="82D0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8" name="Freeform 28"/>
          <p:cNvSpPr>
            <a:spLocks/>
          </p:cNvSpPr>
          <p:nvPr/>
        </p:nvSpPr>
        <p:spPr bwMode="auto">
          <a:xfrm>
            <a:off x="4994275" y="4260850"/>
            <a:ext cx="238125" cy="230188"/>
          </a:xfrm>
          <a:custGeom>
            <a:avLst/>
            <a:gdLst>
              <a:gd name="T0" fmla="*/ 238125 w 150"/>
              <a:gd name="T1" fmla="*/ 114300 h 145"/>
              <a:gd name="T2" fmla="*/ 228600 w 150"/>
              <a:gd name="T3" fmla="*/ 155575 h 145"/>
              <a:gd name="T4" fmla="*/ 204788 w 150"/>
              <a:gd name="T5" fmla="*/ 196850 h 145"/>
              <a:gd name="T6" fmla="*/ 163513 w 150"/>
              <a:gd name="T7" fmla="*/ 222250 h 145"/>
              <a:gd name="T8" fmla="*/ 114300 w 150"/>
              <a:gd name="T9" fmla="*/ 230188 h 145"/>
              <a:gd name="T10" fmla="*/ 74613 w 150"/>
              <a:gd name="T11" fmla="*/ 222250 h 145"/>
              <a:gd name="T12" fmla="*/ 33338 w 150"/>
              <a:gd name="T13" fmla="*/ 196850 h 145"/>
              <a:gd name="T14" fmla="*/ 7938 w 150"/>
              <a:gd name="T15" fmla="*/ 155575 h 145"/>
              <a:gd name="T16" fmla="*/ 0 w 150"/>
              <a:gd name="T17" fmla="*/ 114300 h 145"/>
              <a:gd name="T18" fmla="*/ 7938 w 150"/>
              <a:gd name="T19" fmla="*/ 74613 h 145"/>
              <a:gd name="T20" fmla="*/ 33338 w 150"/>
              <a:gd name="T21" fmla="*/ 41275 h 145"/>
              <a:gd name="T22" fmla="*/ 74613 w 150"/>
              <a:gd name="T23" fmla="*/ 7938 h 145"/>
              <a:gd name="T24" fmla="*/ 114300 w 150"/>
              <a:gd name="T25" fmla="*/ 0 h 145"/>
              <a:gd name="T26" fmla="*/ 163513 w 150"/>
              <a:gd name="T27" fmla="*/ 7938 h 145"/>
              <a:gd name="T28" fmla="*/ 204788 w 150"/>
              <a:gd name="T29" fmla="*/ 41275 h 145"/>
              <a:gd name="T30" fmla="*/ 228600 w 150"/>
              <a:gd name="T31" fmla="*/ 74613 h 145"/>
              <a:gd name="T32" fmla="*/ 228600 w 150"/>
              <a:gd name="T33" fmla="*/ 114300 h 145"/>
              <a:gd name="T34" fmla="*/ 238125 w 150"/>
              <a:gd name="T35" fmla="*/ 114300 h 14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50" h="145">
                <a:moveTo>
                  <a:pt x="150" y="72"/>
                </a:moveTo>
                <a:lnTo>
                  <a:pt x="144" y="98"/>
                </a:lnTo>
                <a:lnTo>
                  <a:pt x="129" y="124"/>
                </a:lnTo>
                <a:lnTo>
                  <a:pt x="103" y="140"/>
                </a:lnTo>
                <a:lnTo>
                  <a:pt x="72" y="145"/>
                </a:lnTo>
                <a:lnTo>
                  <a:pt x="47" y="140"/>
                </a:lnTo>
                <a:lnTo>
                  <a:pt x="21" y="124"/>
                </a:lnTo>
                <a:lnTo>
                  <a:pt x="5" y="98"/>
                </a:lnTo>
                <a:lnTo>
                  <a:pt x="0" y="72"/>
                </a:lnTo>
                <a:lnTo>
                  <a:pt x="5" y="47"/>
                </a:lnTo>
                <a:lnTo>
                  <a:pt x="21" y="26"/>
                </a:lnTo>
                <a:lnTo>
                  <a:pt x="47" y="5"/>
                </a:lnTo>
                <a:lnTo>
                  <a:pt x="72" y="0"/>
                </a:lnTo>
                <a:lnTo>
                  <a:pt x="103" y="5"/>
                </a:lnTo>
                <a:lnTo>
                  <a:pt x="129" y="26"/>
                </a:lnTo>
                <a:lnTo>
                  <a:pt x="144" y="47"/>
                </a:lnTo>
                <a:lnTo>
                  <a:pt x="144" y="72"/>
                </a:lnTo>
                <a:lnTo>
                  <a:pt x="150" y="7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9" name="Freeform 29"/>
          <p:cNvSpPr>
            <a:spLocks/>
          </p:cNvSpPr>
          <p:nvPr/>
        </p:nvSpPr>
        <p:spPr bwMode="auto">
          <a:xfrm>
            <a:off x="4986338" y="4252913"/>
            <a:ext cx="254000" cy="246062"/>
          </a:xfrm>
          <a:custGeom>
            <a:avLst/>
            <a:gdLst>
              <a:gd name="T0" fmla="*/ 246063 w 160"/>
              <a:gd name="T1" fmla="*/ 122237 h 155"/>
              <a:gd name="T2" fmla="*/ 236538 w 160"/>
              <a:gd name="T3" fmla="*/ 122237 h 155"/>
              <a:gd name="T4" fmla="*/ 228600 w 160"/>
              <a:gd name="T5" fmla="*/ 163512 h 155"/>
              <a:gd name="T6" fmla="*/ 204788 w 160"/>
              <a:gd name="T7" fmla="*/ 196850 h 155"/>
              <a:gd name="T8" fmla="*/ 171450 w 160"/>
              <a:gd name="T9" fmla="*/ 222250 h 155"/>
              <a:gd name="T10" fmla="*/ 122238 w 160"/>
              <a:gd name="T11" fmla="*/ 230187 h 155"/>
              <a:gd name="T12" fmla="*/ 82550 w 160"/>
              <a:gd name="T13" fmla="*/ 222250 h 155"/>
              <a:gd name="T14" fmla="*/ 49213 w 160"/>
              <a:gd name="T15" fmla="*/ 196850 h 155"/>
              <a:gd name="T16" fmla="*/ 23813 w 160"/>
              <a:gd name="T17" fmla="*/ 163512 h 155"/>
              <a:gd name="T18" fmla="*/ 15875 w 160"/>
              <a:gd name="T19" fmla="*/ 122237 h 155"/>
              <a:gd name="T20" fmla="*/ 23813 w 160"/>
              <a:gd name="T21" fmla="*/ 90487 h 155"/>
              <a:gd name="T22" fmla="*/ 49213 w 160"/>
              <a:gd name="T23" fmla="*/ 49212 h 155"/>
              <a:gd name="T24" fmla="*/ 82550 w 160"/>
              <a:gd name="T25" fmla="*/ 23812 h 155"/>
              <a:gd name="T26" fmla="*/ 122238 w 160"/>
              <a:gd name="T27" fmla="*/ 15875 h 155"/>
              <a:gd name="T28" fmla="*/ 171450 w 160"/>
              <a:gd name="T29" fmla="*/ 23812 h 155"/>
              <a:gd name="T30" fmla="*/ 204788 w 160"/>
              <a:gd name="T31" fmla="*/ 49212 h 155"/>
              <a:gd name="T32" fmla="*/ 228600 w 160"/>
              <a:gd name="T33" fmla="*/ 90487 h 155"/>
              <a:gd name="T34" fmla="*/ 236538 w 160"/>
              <a:gd name="T35" fmla="*/ 122237 h 155"/>
              <a:gd name="T36" fmla="*/ 236538 w 160"/>
              <a:gd name="T37" fmla="*/ 122237 h 155"/>
              <a:gd name="T38" fmla="*/ 254000 w 160"/>
              <a:gd name="T39" fmla="*/ 122237 h 155"/>
              <a:gd name="T40" fmla="*/ 246063 w 160"/>
              <a:gd name="T41" fmla="*/ 82550 h 155"/>
              <a:gd name="T42" fmla="*/ 212725 w 160"/>
              <a:gd name="T43" fmla="*/ 41275 h 155"/>
              <a:gd name="T44" fmla="*/ 171450 w 160"/>
              <a:gd name="T45" fmla="*/ 7937 h 155"/>
              <a:gd name="T46" fmla="*/ 122238 w 160"/>
              <a:gd name="T47" fmla="*/ 0 h 155"/>
              <a:gd name="T48" fmla="*/ 73025 w 160"/>
              <a:gd name="T49" fmla="*/ 7937 h 155"/>
              <a:gd name="T50" fmla="*/ 33338 w 160"/>
              <a:gd name="T51" fmla="*/ 41275 h 155"/>
              <a:gd name="T52" fmla="*/ 7938 w 160"/>
              <a:gd name="T53" fmla="*/ 82550 h 155"/>
              <a:gd name="T54" fmla="*/ 0 w 160"/>
              <a:gd name="T55" fmla="*/ 122237 h 155"/>
              <a:gd name="T56" fmla="*/ 7938 w 160"/>
              <a:gd name="T57" fmla="*/ 173037 h 155"/>
              <a:gd name="T58" fmla="*/ 33338 w 160"/>
              <a:gd name="T59" fmla="*/ 212725 h 155"/>
              <a:gd name="T60" fmla="*/ 73025 w 160"/>
              <a:gd name="T61" fmla="*/ 238125 h 155"/>
              <a:gd name="T62" fmla="*/ 122238 w 160"/>
              <a:gd name="T63" fmla="*/ 246062 h 155"/>
              <a:gd name="T64" fmla="*/ 171450 w 160"/>
              <a:gd name="T65" fmla="*/ 238125 h 155"/>
              <a:gd name="T66" fmla="*/ 212725 w 160"/>
              <a:gd name="T67" fmla="*/ 212725 h 155"/>
              <a:gd name="T68" fmla="*/ 246063 w 160"/>
              <a:gd name="T69" fmla="*/ 173037 h 155"/>
              <a:gd name="T70" fmla="*/ 254000 w 160"/>
              <a:gd name="T71" fmla="*/ 122237 h 155"/>
              <a:gd name="T72" fmla="*/ 246063 w 160"/>
              <a:gd name="T73" fmla="*/ 122237 h 15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60" h="155">
                <a:moveTo>
                  <a:pt x="155" y="77"/>
                </a:moveTo>
                <a:lnTo>
                  <a:pt x="149" y="77"/>
                </a:lnTo>
                <a:lnTo>
                  <a:pt x="144" y="103"/>
                </a:lnTo>
                <a:lnTo>
                  <a:pt x="129" y="124"/>
                </a:lnTo>
                <a:lnTo>
                  <a:pt x="108" y="140"/>
                </a:lnTo>
                <a:lnTo>
                  <a:pt x="77" y="145"/>
                </a:lnTo>
                <a:lnTo>
                  <a:pt x="52" y="140"/>
                </a:lnTo>
                <a:lnTo>
                  <a:pt x="31" y="124"/>
                </a:lnTo>
                <a:lnTo>
                  <a:pt x="15" y="103"/>
                </a:lnTo>
                <a:lnTo>
                  <a:pt x="10" y="77"/>
                </a:lnTo>
                <a:lnTo>
                  <a:pt x="15" y="57"/>
                </a:lnTo>
                <a:lnTo>
                  <a:pt x="31" y="31"/>
                </a:lnTo>
                <a:lnTo>
                  <a:pt x="52" y="15"/>
                </a:lnTo>
                <a:lnTo>
                  <a:pt x="77" y="10"/>
                </a:lnTo>
                <a:lnTo>
                  <a:pt x="108" y="15"/>
                </a:lnTo>
                <a:lnTo>
                  <a:pt x="129" y="31"/>
                </a:lnTo>
                <a:lnTo>
                  <a:pt x="144" y="57"/>
                </a:lnTo>
                <a:lnTo>
                  <a:pt x="149" y="77"/>
                </a:lnTo>
                <a:lnTo>
                  <a:pt x="160" y="77"/>
                </a:lnTo>
                <a:lnTo>
                  <a:pt x="155" y="52"/>
                </a:lnTo>
                <a:lnTo>
                  <a:pt x="134" y="26"/>
                </a:lnTo>
                <a:lnTo>
                  <a:pt x="108" y="5"/>
                </a:lnTo>
                <a:lnTo>
                  <a:pt x="77" y="0"/>
                </a:lnTo>
                <a:lnTo>
                  <a:pt x="46" y="5"/>
                </a:lnTo>
                <a:lnTo>
                  <a:pt x="21" y="26"/>
                </a:lnTo>
                <a:lnTo>
                  <a:pt x="5" y="52"/>
                </a:lnTo>
                <a:lnTo>
                  <a:pt x="0" y="77"/>
                </a:lnTo>
                <a:lnTo>
                  <a:pt x="5" y="109"/>
                </a:lnTo>
                <a:lnTo>
                  <a:pt x="21" y="134"/>
                </a:lnTo>
                <a:lnTo>
                  <a:pt x="46" y="150"/>
                </a:lnTo>
                <a:lnTo>
                  <a:pt x="77" y="155"/>
                </a:lnTo>
                <a:lnTo>
                  <a:pt x="108" y="150"/>
                </a:lnTo>
                <a:lnTo>
                  <a:pt x="134" y="134"/>
                </a:lnTo>
                <a:lnTo>
                  <a:pt x="155" y="109"/>
                </a:lnTo>
                <a:lnTo>
                  <a:pt x="160" y="77"/>
                </a:lnTo>
                <a:lnTo>
                  <a:pt x="155" y="7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0" name="Freeform 30"/>
          <p:cNvSpPr>
            <a:spLocks/>
          </p:cNvSpPr>
          <p:nvPr/>
        </p:nvSpPr>
        <p:spPr bwMode="auto">
          <a:xfrm>
            <a:off x="4913313" y="4991100"/>
            <a:ext cx="236537" cy="247650"/>
          </a:xfrm>
          <a:custGeom>
            <a:avLst/>
            <a:gdLst>
              <a:gd name="T0" fmla="*/ 236537 w 149"/>
              <a:gd name="T1" fmla="*/ 123825 h 156"/>
              <a:gd name="T2" fmla="*/ 228600 w 149"/>
              <a:gd name="T3" fmla="*/ 173038 h 156"/>
              <a:gd name="T4" fmla="*/ 203200 w 149"/>
              <a:gd name="T5" fmla="*/ 214313 h 156"/>
              <a:gd name="T6" fmla="*/ 163512 w 149"/>
              <a:gd name="T7" fmla="*/ 239713 h 156"/>
              <a:gd name="T8" fmla="*/ 122237 w 149"/>
              <a:gd name="T9" fmla="*/ 247650 h 156"/>
              <a:gd name="T10" fmla="*/ 73025 w 149"/>
              <a:gd name="T11" fmla="*/ 239713 h 156"/>
              <a:gd name="T12" fmla="*/ 31750 w 149"/>
              <a:gd name="T13" fmla="*/ 214313 h 156"/>
              <a:gd name="T14" fmla="*/ 7937 w 149"/>
              <a:gd name="T15" fmla="*/ 173038 h 156"/>
              <a:gd name="T16" fmla="*/ 0 w 149"/>
              <a:gd name="T17" fmla="*/ 123825 h 156"/>
              <a:gd name="T18" fmla="*/ 7937 w 149"/>
              <a:gd name="T19" fmla="*/ 74613 h 156"/>
              <a:gd name="T20" fmla="*/ 31750 w 149"/>
              <a:gd name="T21" fmla="*/ 33338 h 156"/>
              <a:gd name="T22" fmla="*/ 73025 w 149"/>
              <a:gd name="T23" fmla="*/ 9525 h 156"/>
              <a:gd name="T24" fmla="*/ 122237 w 149"/>
              <a:gd name="T25" fmla="*/ 0 h 156"/>
              <a:gd name="T26" fmla="*/ 163512 w 149"/>
              <a:gd name="T27" fmla="*/ 9525 h 156"/>
              <a:gd name="T28" fmla="*/ 203200 w 149"/>
              <a:gd name="T29" fmla="*/ 33338 h 156"/>
              <a:gd name="T30" fmla="*/ 228600 w 149"/>
              <a:gd name="T31" fmla="*/ 74613 h 156"/>
              <a:gd name="T32" fmla="*/ 228600 w 149"/>
              <a:gd name="T33" fmla="*/ 123825 h 156"/>
              <a:gd name="T34" fmla="*/ 236537 w 149"/>
              <a:gd name="T35" fmla="*/ 123825 h 15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49" h="156">
                <a:moveTo>
                  <a:pt x="149" y="78"/>
                </a:moveTo>
                <a:lnTo>
                  <a:pt x="144" y="109"/>
                </a:lnTo>
                <a:lnTo>
                  <a:pt x="128" y="135"/>
                </a:lnTo>
                <a:lnTo>
                  <a:pt x="103" y="151"/>
                </a:lnTo>
                <a:lnTo>
                  <a:pt x="77" y="156"/>
                </a:lnTo>
                <a:lnTo>
                  <a:pt x="46" y="151"/>
                </a:lnTo>
                <a:lnTo>
                  <a:pt x="20" y="135"/>
                </a:lnTo>
                <a:lnTo>
                  <a:pt x="5" y="109"/>
                </a:lnTo>
                <a:lnTo>
                  <a:pt x="0" y="78"/>
                </a:lnTo>
                <a:lnTo>
                  <a:pt x="5" y="47"/>
                </a:lnTo>
                <a:lnTo>
                  <a:pt x="20" y="21"/>
                </a:lnTo>
                <a:lnTo>
                  <a:pt x="46" y="6"/>
                </a:lnTo>
                <a:lnTo>
                  <a:pt x="77" y="0"/>
                </a:lnTo>
                <a:lnTo>
                  <a:pt x="103" y="6"/>
                </a:lnTo>
                <a:lnTo>
                  <a:pt x="128" y="21"/>
                </a:lnTo>
                <a:lnTo>
                  <a:pt x="144" y="47"/>
                </a:lnTo>
                <a:lnTo>
                  <a:pt x="144" y="78"/>
                </a:lnTo>
                <a:lnTo>
                  <a:pt x="149" y="7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1" name="Freeform 31"/>
          <p:cNvSpPr>
            <a:spLocks/>
          </p:cNvSpPr>
          <p:nvPr/>
        </p:nvSpPr>
        <p:spPr bwMode="auto">
          <a:xfrm>
            <a:off x="4903788" y="4983163"/>
            <a:ext cx="254000" cy="263525"/>
          </a:xfrm>
          <a:custGeom>
            <a:avLst/>
            <a:gdLst>
              <a:gd name="T0" fmla="*/ 246063 w 160"/>
              <a:gd name="T1" fmla="*/ 131763 h 166"/>
              <a:gd name="T2" fmla="*/ 238125 w 160"/>
              <a:gd name="T3" fmla="*/ 131763 h 166"/>
              <a:gd name="T4" fmla="*/ 230188 w 160"/>
              <a:gd name="T5" fmla="*/ 180975 h 166"/>
              <a:gd name="T6" fmla="*/ 204788 w 160"/>
              <a:gd name="T7" fmla="*/ 214313 h 166"/>
              <a:gd name="T8" fmla="*/ 173038 w 160"/>
              <a:gd name="T9" fmla="*/ 238125 h 166"/>
              <a:gd name="T10" fmla="*/ 131763 w 160"/>
              <a:gd name="T11" fmla="*/ 247650 h 166"/>
              <a:gd name="T12" fmla="*/ 82550 w 160"/>
              <a:gd name="T13" fmla="*/ 238125 h 166"/>
              <a:gd name="T14" fmla="*/ 49213 w 160"/>
              <a:gd name="T15" fmla="*/ 214313 h 166"/>
              <a:gd name="T16" fmla="*/ 25400 w 160"/>
              <a:gd name="T17" fmla="*/ 180975 h 166"/>
              <a:gd name="T18" fmla="*/ 17463 w 160"/>
              <a:gd name="T19" fmla="*/ 131763 h 166"/>
              <a:gd name="T20" fmla="*/ 25400 w 160"/>
              <a:gd name="T21" fmla="*/ 90488 h 166"/>
              <a:gd name="T22" fmla="*/ 49213 w 160"/>
              <a:gd name="T23" fmla="*/ 49213 h 166"/>
              <a:gd name="T24" fmla="*/ 82550 w 160"/>
              <a:gd name="T25" fmla="*/ 25400 h 166"/>
              <a:gd name="T26" fmla="*/ 131763 w 160"/>
              <a:gd name="T27" fmla="*/ 17463 h 166"/>
              <a:gd name="T28" fmla="*/ 173038 w 160"/>
              <a:gd name="T29" fmla="*/ 25400 h 166"/>
              <a:gd name="T30" fmla="*/ 204788 w 160"/>
              <a:gd name="T31" fmla="*/ 49213 h 166"/>
              <a:gd name="T32" fmla="*/ 230188 w 160"/>
              <a:gd name="T33" fmla="*/ 90488 h 166"/>
              <a:gd name="T34" fmla="*/ 238125 w 160"/>
              <a:gd name="T35" fmla="*/ 131763 h 166"/>
              <a:gd name="T36" fmla="*/ 238125 w 160"/>
              <a:gd name="T37" fmla="*/ 131763 h 166"/>
              <a:gd name="T38" fmla="*/ 254000 w 160"/>
              <a:gd name="T39" fmla="*/ 131763 h 166"/>
              <a:gd name="T40" fmla="*/ 246063 w 160"/>
              <a:gd name="T41" fmla="*/ 82550 h 166"/>
              <a:gd name="T42" fmla="*/ 222250 w 160"/>
              <a:gd name="T43" fmla="*/ 41275 h 166"/>
              <a:gd name="T44" fmla="*/ 180975 w 160"/>
              <a:gd name="T45" fmla="*/ 7938 h 166"/>
              <a:gd name="T46" fmla="*/ 131763 w 160"/>
              <a:gd name="T47" fmla="*/ 0 h 166"/>
              <a:gd name="T48" fmla="*/ 82550 w 160"/>
              <a:gd name="T49" fmla="*/ 7938 h 166"/>
              <a:gd name="T50" fmla="*/ 41275 w 160"/>
              <a:gd name="T51" fmla="*/ 41275 h 166"/>
              <a:gd name="T52" fmla="*/ 9525 w 160"/>
              <a:gd name="T53" fmla="*/ 82550 h 166"/>
              <a:gd name="T54" fmla="*/ 0 w 160"/>
              <a:gd name="T55" fmla="*/ 131763 h 166"/>
              <a:gd name="T56" fmla="*/ 9525 w 160"/>
              <a:gd name="T57" fmla="*/ 180975 h 166"/>
              <a:gd name="T58" fmla="*/ 41275 w 160"/>
              <a:gd name="T59" fmla="*/ 222250 h 166"/>
              <a:gd name="T60" fmla="*/ 82550 w 160"/>
              <a:gd name="T61" fmla="*/ 255588 h 166"/>
              <a:gd name="T62" fmla="*/ 131763 w 160"/>
              <a:gd name="T63" fmla="*/ 263525 h 166"/>
              <a:gd name="T64" fmla="*/ 180975 w 160"/>
              <a:gd name="T65" fmla="*/ 255588 h 166"/>
              <a:gd name="T66" fmla="*/ 222250 w 160"/>
              <a:gd name="T67" fmla="*/ 222250 h 166"/>
              <a:gd name="T68" fmla="*/ 246063 w 160"/>
              <a:gd name="T69" fmla="*/ 180975 h 166"/>
              <a:gd name="T70" fmla="*/ 254000 w 160"/>
              <a:gd name="T71" fmla="*/ 131763 h 166"/>
              <a:gd name="T72" fmla="*/ 246063 w 160"/>
              <a:gd name="T73" fmla="*/ 131763 h 16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60" h="166">
                <a:moveTo>
                  <a:pt x="155" y="83"/>
                </a:moveTo>
                <a:lnTo>
                  <a:pt x="150" y="83"/>
                </a:lnTo>
                <a:lnTo>
                  <a:pt x="145" y="114"/>
                </a:lnTo>
                <a:lnTo>
                  <a:pt x="129" y="135"/>
                </a:lnTo>
                <a:lnTo>
                  <a:pt x="109" y="150"/>
                </a:lnTo>
                <a:lnTo>
                  <a:pt x="83" y="156"/>
                </a:lnTo>
                <a:lnTo>
                  <a:pt x="52" y="150"/>
                </a:lnTo>
                <a:lnTo>
                  <a:pt x="31" y="135"/>
                </a:lnTo>
                <a:lnTo>
                  <a:pt x="16" y="114"/>
                </a:lnTo>
                <a:lnTo>
                  <a:pt x="11" y="83"/>
                </a:lnTo>
                <a:lnTo>
                  <a:pt x="16" y="57"/>
                </a:lnTo>
                <a:lnTo>
                  <a:pt x="31" y="31"/>
                </a:lnTo>
                <a:lnTo>
                  <a:pt x="52" y="16"/>
                </a:lnTo>
                <a:lnTo>
                  <a:pt x="83" y="11"/>
                </a:lnTo>
                <a:lnTo>
                  <a:pt x="109" y="16"/>
                </a:lnTo>
                <a:lnTo>
                  <a:pt x="129" y="31"/>
                </a:lnTo>
                <a:lnTo>
                  <a:pt x="145" y="57"/>
                </a:lnTo>
                <a:lnTo>
                  <a:pt x="150" y="83"/>
                </a:lnTo>
                <a:lnTo>
                  <a:pt x="160" y="83"/>
                </a:lnTo>
                <a:lnTo>
                  <a:pt x="155" y="52"/>
                </a:lnTo>
                <a:lnTo>
                  <a:pt x="140" y="26"/>
                </a:lnTo>
                <a:lnTo>
                  <a:pt x="114" y="5"/>
                </a:lnTo>
                <a:lnTo>
                  <a:pt x="83" y="0"/>
                </a:lnTo>
                <a:lnTo>
                  <a:pt x="52" y="5"/>
                </a:lnTo>
                <a:lnTo>
                  <a:pt x="26" y="26"/>
                </a:lnTo>
                <a:lnTo>
                  <a:pt x="6" y="52"/>
                </a:lnTo>
                <a:lnTo>
                  <a:pt x="0" y="83"/>
                </a:lnTo>
                <a:lnTo>
                  <a:pt x="6" y="114"/>
                </a:lnTo>
                <a:lnTo>
                  <a:pt x="26" y="140"/>
                </a:lnTo>
                <a:lnTo>
                  <a:pt x="52" y="161"/>
                </a:lnTo>
                <a:lnTo>
                  <a:pt x="83" y="166"/>
                </a:lnTo>
                <a:lnTo>
                  <a:pt x="114" y="161"/>
                </a:lnTo>
                <a:lnTo>
                  <a:pt x="140" y="140"/>
                </a:lnTo>
                <a:lnTo>
                  <a:pt x="155" y="114"/>
                </a:lnTo>
                <a:lnTo>
                  <a:pt x="160" y="83"/>
                </a:lnTo>
                <a:lnTo>
                  <a:pt x="155" y="8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2" name="Freeform 32"/>
          <p:cNvSpPr>
            <a:spLocks/>
          </p:cNvSpPr>
          <p:nvPr/>
        </p:nvSpPr>
        <p:spPr bwMode="auto">
          <a:xfrm>
            <a:off x="3463925" y="2824163"/>
            <a:ext cx="1825625" cy="2989262"/>
          </a:xfrm>
          <a:custGeom>
            <a:avLst/>
            <a:gdLst>
              <a:gd name="T0" fmla="*/ 114300 w 1150"/>
              <a:gd name="T1" fmla="*/ 911225 h 1883"/>
              <a:gd name="T2" fmla="*/ 114300 w 1150"/>
              <a:gd name="T3" fmla="*/ 960437 h 1883"/>
              <a:gd name="T4" fmla="*/ 123825 w 1150"/>
              <a:gd name="T5" fmla="*/ 1066800 h 1883"/>
              <a:gd name="T6" fmla="*/ 98425 w 1150"/>
              <a:gd name="T7" fmla="*/ 1108075 h 1883"/>
              <a:gd name="T8" fmla="*/ 57150 w 1150"/>
              <a:gd name="T9" fmla="*/ 1182687 h 1883"/>
              <a:gd name="T10" fmla="*/ 25400 w 1150"/>
              <a:gd name="T11" fmla="*/ 1273175 h 1883"/>
              <a:gd name="T12" fmla="*/ 7938 w 1150"/>
              <a:gd name="T13" fmla="*/ 1403350 h 1883"/>
              <a:gd name="T14" fmla="*/ 0 w 1150"/>
              <a:gd name="T15" fmla="*/ 1493837 h 1883"/>
              <a:gd name="T16" fmla="*/ 7938 w 1150"/>
              <a:gd name="T17" fmla="*/ 1511300 h 1883"/>
              <a:gd name="T18" fmla="*/ 82550 w 1150"/>
              <a:gd name="T19" fmla="*/ 1641475 h 1883"/>
              <a:gd name="T20" fmla="*/ 180975 w 1150"/>
              <a:gd name="T21" fmla="*/ 1830387 h 1883"/>
              <a:gd name="T22" fmla="*/ 65088 w 1150"/>
              <a:gd name="T23" fmla="*/ 2208212 h 1883"/>
              <a:gd name="T24" fmla="*/ 106363 w 1150"/>
              <a:gd name="T25" fmla="*/ 2513012 h 1883"/>
              <a:gd name="T26" fmla="*/ 139700 w 1150"/>
              <a:gd name="T27" fmla="*/ 2684462 h 1883"/>
              <a:gd name="T28" fmla="*/ 155575 w 1150"/>
              <a:gd name="T29" fmla="*/ 2751137 h 1883"/>
              <a:gd name="T30" fmla="*/ 269875 w 1150"/>
              <a:gd name="T31" fmla="*/ 2841625 h 1883"/>
              <a:gd name="T32" fmla="*/ 417513 w 1150"/>
              <a:gd name="T33" fmla="*/ 2922587 h 1883"/>
              <a:gd name="T34" fmla="*/ 687388 w 1150"/>
              <a:gd name="T35" fmla="*/ 2914650 h 1883"/>
              <a:gd name="T36" fmla="*/ 531813 w 1150"/>
              <a:gd name="T37" fmla="*/ 2849562 h 1883"/>
              <a:gd name="T38" fmla="*/ 279400 w 1150"/>
              <a:gd name="T39" fmla="*/ 2676525 h 1883"/>
              <a:gd name="T40" fmla="*/ 401638 w 1150"/>
              <a:gd name="T41" fmla="*/ 2505075 h 1883"/>
              <a:gd name="T42" fmla="*/ 492125 w 1150"/>
              <a:gd name="T43" fmla="*/ 2446337 h 1883"/>
              <a:gd name="T44" fmla="*/ 515938 w 1150"/>
              <a:gd name="T45" fmla="*/ 2406650 h 1883"/>
              <a:gd name="T46" fmla="*/ 531813 w 1150"/>
              <a:gd name="T47" fmla="*/ 2266950 h 1883"/>
              <a:gd name="T48" fmla="*/ 188913 w 1150"/>
              <a:gd name="T49" fmla="*/ 2381250 h 1883"/>
              <a:gd name="T50" fmla="*/ 287338 w 1150"/>
              <a:gd name="T51" fmla="*/ 2019300 h 1883"/>
              <a:gd name="T52" fmla="*/ 212725 w 1150"/>
              <a:gd name="T53" fmla="*/ 1938337 h 1883"/>
              <a:gd name="T54" fmla="*/ 212725 w 1150"/>
              <a:gd name="T55" fmla="*/ 1682750 h 1883"/>
              <a:gd name="T56" fmla="*/ 238125 w 1150"/>
              <a:gd name="T57" fmla="*/ 1781175 h 1883"/>
              <a:gd name="T58" fmla="*/ 417513 w 1150"/>
              <a:gd name="T59" fmla="*/ 1511300 h 1883"/>
              <a:gd name="T60" fmla="*/ 344488 w 1150"/>
              <a:gd name="T61" fmla="*/ 1485900 h 1883"/>
              <a:gd name="T62" fmla="*/ 238125 w 1150"/>
              <a:gd name="T63" fmla="*/ 1535112 h 1883"/>
              <a:gd name="T64" fmla="*/ 123825 w 1150"/>
              <a:gd name="T65" fmla="*/ 1462087 h 1883"/>
              <a:gd name="T66" fmla="*/ 90488 w 1150"/>
              <a:gd name="T67" fmla="*/ 1371600 h 1883"/>
              <a:gd name="T68" fmla="*/ 220663 w 1150"/>
              <a:gd name="T69" fmla="*/ 1255712 h 1883"/>
              <a:gd name="T70" fmla="*/ 376238 w 1150"/>
              <a:gd name="T71" fmla="*/ 993775 h 1883"/>
              <a:gd name="T72" fmla="*/ 131763 w 1150"/>
              <a:gd name="T73" fmla="*/ 1255712 h 1883"/>
              <a:gd name="T74" fmla="*/ 49213 w 1150"/>
              <a:gd name="T75" fmla="*/ 1206500 h 1883"/>
              <a:gd name="T76" fmla="*/ 196850 w 1150"/>
              <a:gd name="T77" fmla="*/ 944562 h 1883"/>
              <a:gd name="T78" fmla="*/ 123825 w 1150"/>
              <a:gd name="T79" fmla="*/ 903287 h 1883"/>
              <a:gd name="T80" fmla="*/ 728663 w 1150"/>
              <a:gd name="T81" fmla="*/ 0 h 1883"/>
              <a:gd name="T82" fmla="*/ 336550 w 1150"/>
              <a:gd name="T83" fmla="*/ 320675 h 1883"/>
              <a:gd name="T84" fmla="*/ 319088 w 1150"/>
              <a:gd name="T85" fmla="*/ 393700 h 1883"/>
              <a:gd name="T86" fmla="*/ 261938 w 1150"/>
              <a:gd name="T87" fmla="*/ 525462 h 1883"/>
              <a:gd name="T88" fmla="*/ 188913 w 1150"/>
              <a:gd name="T89" fmla="*/ 681037 h 1883"/>
              <a:gd name="T90" fmla="*/ 180975 w 1150"/>
              <a:gd name="T91" fmla="*/ 706437 h 1883"/>
              <a:gd name="T92" fmla="*/ 123825 w 1150"/>
              <a:gd name="T93" fmla="*/ 869950 h 1883"/>
              <a:gd name="T94" fmla="*/ 230188 w 1150"/>
              <a:gd name="T95" fmla="*/ 779462 h 1883"/>
              <a:gd name="T96" fmla="*/ 295275 w 1150"/>
              <a:gd name="T97" fmla="*/ 615950 h 1883"/>
              <a:gd name="T98" fmla="*/ 581025 w 1150"/>
              <a:gd name="T99" fmla="*/ 295275 h 1883"/>
              <a:gd name="T100" fmla="*/ 598488 w 1150"/>
              <a:gd name="T101" fmla="*/ 336550 h 1883"/>
              <a:gd name="T102" fmla="*/ 785813 w 1150"/>
              <a:gd name="T103" fmla="*/ 393700 h 1883"/>
              <a:gd name="T104" fmla="*/ 908050 w 1150"/>
              <a:gd name="T105" fmla="*/ 409575 h 1883"/>
              <a:gd name="T106" fmla="*/ 1014413 w 1150"/>
              <a:gd name="T107" fmla="*/ 369887 h 1883"/>
              <a:gd name="T108" fmla="*/ 1366838 w 1150"/>
              <a:gd name="T109" fmla="*/ 336550 h 1883"/>
              <a:gd name="T110" fmla="*/ 1546225 w 1150"/>
              <a:gd name="T111" fmla="*/ 401637 h 1883"/>
              <a:gd name="T112" fmla="*/ 1711325 w 1150"/>
              <a:gd name="T113" fmla="*/ 261937 h 1883"/>
              <a:gd name="T114" fmla="*/ 1260475 w 1150"/>
              <a:gd name="T115" fmla="*/ 254000 h 1883"/>
              <a:gd name="T116" fmla="*/ 1120775 w 1150"/>
              <a:gd name="T117" fmla="*/ 204787 h 1883"/>
              <a:gd name="T118" fmla="*/ 974725 w 1150"/>
              <a:gd name="T119" fmla="*/ 139700 h 1883"/>
              <a:gd name="T120" fmla="*/ 892175 w 1150"/>
              <a:gd name="T121" fmla="*/ 106362 h 1883"/>
              <a:gd name="T122" fmla="*/ 801688 w 1150"/>
              <a:gd name="T123" fmla="*/ 65087 h 1883"/>
              <a:gd name="T124" fmla="*/ 728663 w 1150"/>
              <a:gd name="T125" fmla="*/ 0 h 188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50" h="1883">
                <a:moveTo>
                  <a:pt x="72" y="569"/>
                </a:moveTo>
                <a:lnTo>
                  <a:pt x="72" y="574"/>
                </a:lnTo>
                <a:lnTo>
                  <a:pt x="72" y="584"/>
                </a:lnTo>
                <a:lnTo>
                  <a:pt x="72" y="605"/>
                </a:lnTo>
                <a:lnTo>
                  <a:pt x="78" y="646"/>
                </a:lnTo>
                <a:lnTo>
                  <a:pt x="78" y="672"/>
                </a:lnTo>
                <a:lnTo>
                  <a:pt x="67" y="688"/>
                </a:lnTo>
                <a:lnTo>
                  <a:pt x="62" y="698"/>
                </a:lnTo>
                <a:lnTo>
                  <a:pt x="52" y="708"/>
                </a:lnTo>
                <a:lnTo>
                  <a:pt x="36" y="745"/>
                </a:lnTo>
                <a:lnTo>
                  <a:pt x="16" y="796"/>
                </a:lnTo>
                <a:lnTo>
                  <a:pt x="16" y="802"/>
                </a:lnTo>
                <a:lnTo>
                  <a:pt x="11" y="822"/>
                </a:lnTo>
                <a:lnTo>
                  <a:pt x="5" y="884"/>
                </a:lnTo>
                <a:lnTo>
                  <a:pt x="0" y="926"/>
                </a:lnTo>
                <a:lnTo>
                  <a:pt x="0" y="941"/>
                </a:lnTo>
                <a:lnTo>
                  <a:pt x="5" y="946"/>
                </a:lnTo>
                <a:lnTo>
                  <a:pt x="5" y="952"/>
                </a:lnTo>
                <a:lnTo>
                  <a:pt x="16" y="977"/>
                </a:lnTo>
                <a:lnTo>
                  <a:pt x="52" y="1034"/>
                </a:lnTo>
                <a:lnTo>
                  <a:pt x="108" y="1143"/>
                </a:lnTo>
                <a:lnTo>
                  <a:pt x="114" y="1153"/>
                </a:lnTo>
                <a:lnTo>
                  <a:pt x="119" y="1159"/>
                </a:lnTo>
                <a:lnTo>
                  <a:pt x="41" y="1391"/>
                </a:lnTo>
                <a:lnTo>
                  <a:pt x="67" y="1567"/>
                </a:lnTo>
                <a:lnTo>
                  <a:pt x="67" y="1583"/>
                </a:lnTo>
                <a:lnTo>
                  <a:pt x="72" y="1614"/>
                </a:lnTo>
                <a:lnTo>
                  <a:pt x="88" y="1691"/>
                </a:lnTo>
                <a:lnTo>
                  <a:pt x="93" y="1728"/>
                </a:lnTo>
                <a:lnTo>
                  <a:pt x="98" y="1733"/>
                </a:lnTo>
                <a:lnTo>
                  <a:pt x="119" y="1748"/>
                </a:lnTo>
                <a:lnTo>
                  <a:pt x="170" y="1790"/>
                </a:lnTo>
                <a:lnTo>
                  <a:pt x="258" y="1847"/>
                </a:lnTo>
                <a:lnTo>
                  <a:pt x="263" y="1841"/>
                </a:lnTo>
                <a:lnTo>
                  <a:pt x="335" y="1883"/>
                </a:lnTo>
                <a:lnTo>
                  <a:pt x="433" y="1836"/>
                </a:lnTo>
                <a:lnTo>
                  <a:pt x="382" y="1697"/>
                </a:lnTo>
                <a:lnTo>
                  <a:pt x="335" y="1795"/>
                </a:lnTo>
                <a:lnTo>
                  <a:pt x="273" y="1836"/>
                </a:lnTo>
                <a:lnTo>
                  <a:pt x="176" y="1686"/>
                </a:lnTo>
                <a:lnTo>
                  <a:pt x="222" y="1609"/>
                </a:lnTo>
                <a:lnTo>
                  <a:pt x="253" y="1578"/>
                </a:lnTo>
                <a:lnTo>
                  <a:pt x="284" y="1557"/>
                </a:lnTo>
                <a:lnTo>
                  <a:pt x="310" y="1541"/>
                </a:lnTo>
                <a:lnTo>
                  <a:pt x="320" y="1531"/>
                </a:lnTo>
                <a:lnTo>
                  <a:pt x="325" y="1516"/>
                </a:lnTo>
                <a:lnTo>
                  <a:pt x="335" y="1479"/>
                </a:lnTo>
                <a:lnTo>
                  <a:pt x="335" y="1428"/>
                </a:lnTo>
                <a:lnTo>
                  <a:pt x="191" y="1526"/>
                </a:lnTo>
                <a:lnTo>
                  <a:pt x="119" y="1500"/>
                </a:lnTo>
                <a:lnTo>
                  <a:pt x="98" y="1340"/>
                </a:lnTo>
                <a:lnTo>
                  <a:pt x="181" y="1272"/>
                </a:lnTo>
                <a:lnTo>
                  <a:pt x="206" y="1210"/>
                </a:lnTo>
                <a:lnTo>
                  <a:pt x="134" y="1221"/>
                </a:lnTo>
                <a:lnTo>
                  <a:pt x="129" y="1138"/>
                </a:lnTo>
                <a:lnTo>
                  <a:pt x="134" y="1060"/>
                </a:lnTo>
                <a:lnTo>
                  <a:pt x="186" y="1009"/>
                </a:lnTo>
                <a:lnTo>
                  <a:pt x="150" y="1122"/>
                </a:lnTo>
                <a:lnTo>
                  <a:pt x="212" y="1050"/>
                </a:lnTo>
                <a:lnTo>
                  <a:pt x="263" y="952"/>
                </a:lnTo>
                <a:lnTo>
                  <a:pt x="212" y="838"/>
                </a:lnTo>
                <a:lnTo>
                  <a:pt x="217" y="936"/>
                </a:lnTo>
                <a:lnTo>
                  <a:pt x="196" y="993"/>
                </a:lnTo>
                <a:lnTo>
                  <a:pt x="150" y="967"/>
                </a:lnTo>
                <a:lnTo>
                  <a:pt x="93" y="931"/>
                </a:lnTo>
                <a:lnTo>
                  <a:pt x="78" y="921"/>
                </a:lnTo>
                <a:lnTo>
                  <a:pt x="67" y="900"/>
                </a:lnTo>
                <a:lnTo>
                  <a:pt x="57" y="864"/>
                </a:lnTo>
                <a:lnTo>
                  <a:pt x="93" y="843"/>
                </a:lnTo>
                <a:lnTo>
                  <a:pt x="139" y="791"/>
                </a:lnTo>
                <a:lnTo>
                  <a:pt x="206" y="729"/>
                </a:lnTo>
                <a:lnTo>
                  <a:pt x="237" y="626"/>
                </a:lnTo>
                <a:lnTo>
                  <a:pt x="160" y="703"/>
                </a:lnTo>
                <a:lnTo>
                  <a:pt x="83" y="791"/>
                </a:lnTo>
                <a:lnTo>
                  <a:pt x="41" y="802"/>
                </a:lnTo>
                <a:lnTo>
                  <a:pt x="31" y="760"/>
                </a:lnTo>
                <a:lnTo>
                  <a:pt x="114" y="652"/>
                </a:lnTo>
                <a:lnTo>
                  <a:pt x="124" y="595"/>
                </a:lnTo>
                <a:lnTo>
                  <a:pt x="124" y="584"/>
                </a:lnTo>
                <a:lnTo>
                  <a:pt x="78" y="569"/>
                </a:lnTo>
                <a:lnTo>
                  <a:pt x="72" y="569"/>
                </a:lnTo>
                <a:lnTo>
                  <a:pt x="459" y="0"/>
                </a:lnTo>
                <a:lnTo>
                  <a:pt x="222" y="145"/>
                </a:lnTo>
                <a:lnTo>
                  <a:pt x="212" y="202"/>
                </a:lnTo>
                <a:lnTo>
                  <a:pt x="206" y="233"/>
                </a:lnTo>
                <a:lnTo>
                  <a:pt x="201" y="248"/>
                </a:lnTo>
                <a:lnTo>
                  <a:pt x="186" y="279"/>
                </a:lnTo>
                <a:lnTo>
                  <a:pt x="165" y="331"/>
                </a:lnTo>
                <a:lnTo>
                  <a:pt x="124" y="424"/>
                </a:lnTo>
                <a:lnTo>
                  <a:pt x="119" y="429"/>
                </a:lnTo>
                <a:lnTo>
                  <a:pt x="119" y="434"/>
                </a:lnTo>
                <a:lnTo>
                  <a:pt x="114" y="445"/>
                </a:lnTo>
                <a:lnTo>
                  <a:pt x="103" y="476"/>
                </a:lnTo>
                <a:lnTo>
                  <a:pt x="78" y="548"/>
                </a:lnTo>
                <a:lnTo>
                  <a:pt x="129" y="564"/>
                </a:lnTo>
                <a:lnTo>
                  <a:pt x="145" y="491"/>
                </a:lnTo>
                <a:lnTo>
                  <a:pt x="212" y="450"/>
                </a:lnTo>
                <a:lnTo>
                  <a:pt x="186" y="388"/>
                </a:lnTo>
                <a:lnTo>
                  <a:pt x="268" y="310"/>
                </a:lnTo>
                <a:lnTo>
                  <a:pt x="366" y="186"/>
                </a:lnTo>
                <a:lnTo>
                  <a:pt x="371" y="176"/>
                </a:lnTo>
                <a:lnTo>
                  <a:pt x="377" y="212"/>
                </a:lnTo>
                <a:lnTo>
                  <a:pt x="454" y="233"/>
                </a:lnTo>
                <a:lnTo>
                  <a:pt x="495" y="248"/>
                </a:lnTo>
                <a:lnTo>
                  <a:pt x="536" y="253"/>
                </a:lnTo>
                <a:lnTo>
                  <a:pt x="572" y="258"/>
                </a:lnTo>
                <a:lnTo>
                  <a:pt x="583" y="258"/>
                </a:lnTo>
                <a:lnTo>
                  <a:pt x="639" y="233"/>
                </a:lnTo>
                <a:lnTo>
                  <a:pt x="675" y="217"/>
                </a:lnTo>
                <a:lnTo>
                  <a:pt x="861" y="212"/>
                </a:lnTo>
                <a:lnTo>
                  <a:pt x="964" y="212"/>
                </a:lnTo>
                <a:lnTo>
                  <a:pt x="974" y="253"/>
                </a:lnTo>
                <a:lnTo>
                  <a:pt x="1150" y="160"/>
                </a:lnTo>
                <a:lnTo>
                  <a:pt x="1078" y="165"/>
                </a:lnTo>
                <a:lnTo>
                  <a:pt x="964" y="165"/>
                </a:lnTo>
                <a:lnTo>
                  <a:pt x="794" y="160"/>
                </a:lnTo>
                <a:lnTo>
                  <a:pt x="717" y="134"/>
                </a:lnTo>
                <a:lnTo>
                  <a:pt x="706" y="129"/>
                </a:lnTo>
                <a:lnTo>
                  <a:pt x="681" y="119"/>
                </a:lnTo>
                <a:lnTo>
                  <a:pt x="614" y="88"/>
                </a:lnTo>
                <a:lnTo>
                  <a:pt x="572" y="72"/>
                </a:lnTo>
                <a:lnTo>
                  <a:pt x="562" y="67"/>
                </a:lnTo>
                <a:lnTo>
                  <a:pt x="536" y="57"/>
                </a:lnTo>
                <a:lnTo>
                  <a:pt x="505" y="41"/>
                </a:lnTo>
                <a:lnTo>
                  <a:pt x="474" y="20"/>
                </a:lnTo>
                <a:lnTo>
                  <a:pt x="459" y="0"/>
                </a:lnTo>
                <a:lnTo>
                  <a:pt x="72" y="569"/>
                </a:lnTo>
                <a:close/>
              </a:path>
            </a:pathLst>
          </a:custGeom>
          <a:solidFill>
            <a:srgbClr val="82D0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3" name="Freeform 33"/>
          <p:cNvSpPr>
            <a:spLocks/>
          </p:cNvSpPr>
          <p:nvPr/>
        </p:nvSpPr>
        <p:spPr bwMode="auto">
          <a:xfrm>
            <a:off x="3448050" y="2806700"/>
            <a:ext cx="744538" cy="2973388"/>
          </a:xfrm>
          <a:custGeom>
            <a:avLst/>
            <a:gdLst>
              <a:gd name="T0" fmla="*/ 106363 w 469"/>
              <a:gd name="T1" fmla="*/ 928688 h 1873"/>
              <a:gd name="T2" fmla="*/ 41275 w 469"/>
              <a:gd name="T3" fmla="*/ 1223963 h 1873"/>
              <a:gd name="T4" fmla="*/ 7938 w 469"/>
              <a:gd name="T5" fmla="*/ 1420813 h 1873"/>
              <a:gd name="T6" fmla="*/ 7938 w 469"/>
              <a:gd name="T7" fmla="*/ 1438275 h 1873"/>
              <a:gd name="T8" fmla="*/ 179388 w 469"/>
              <a:gd name="T9" fmla="*/ 1857375 h 1873"/>
              <a:gd name="T10" fmla="*/ 147638 w 469"/>
              <a:gd name="T11" fmla="*/ 2768600 h 1873"/>
              <a:gd name="T12" fmla="*/ 425450 w 469"/>
              <a:gd name="T13" fmla="*/ 2949575 h 1873"/>
              <a:gd name="T14" fmla="*/ 204788 w 469"/>
              <a:gd name="T15" fmla="*/ 2792413 h 1873"/>
              <a:gd name="T16" fmla="*/ 163513 w 469"/>
              <a:gd name="T17" fmla="*/ 2760663 h 1873"/>
              <a:gd name="T18" fmla="*/ 130175 w 469"/>
              <a:gd name="T19" fmla="*/ 2579688 h 1873"/>
              <a:gd name="T20" fmla="*/ 122238 w 469"/>
              <a:gd name="T21" fmla="*/ 2505075 h 1873"/>
              <a:gd name="T22" fmla="*/ 204788 w 469"/>
              <a:gd name="T23" fmla="*/ 1857375 h 1873"/>
              <a:gd name="T24" fmla="*/ 187325 w 469"/>
              <a:gd name="T25" fmla="*/ 1831975 h 1873"/>
              <a:gd name="T26" fmla="*/ 41275 w 469"/>
              <a:gd name="T27" fmla="*/ 1568450 h 1873"/>
              <a:gd name="T28" fmla="*/ 23813 w 469"/>
              <a:gd name="T29" fmla="*/ 1519238 h 1873"/>
              <a:gd name="T30" fmla="*/ 15875 w 469"/>
              <a:gd name="T31" fmla="*/ 1487488 h 1873"/>
              <a:gd name="T32" fmla="*/ 33338 w 469"/>
              <a:gd name="T33" fmla="*/ 1322388 h 1873"/>
              <a:gd name="T34" fmla="*/ 41275 w 469"/>
              <a:gd name="T35" fmla="*/ 1281113 h 1873"/>
              <a:gd name="T36" fmla="*/ 98425 w 469"/>
              <a:gd name="T37" fmla="*/ 1141413 h 1873"/>
              <a:gd name="T38" fmla="*/ 122238 w 469"/>
              <a:gd name="T39" fmla="*/ 1109663 h 1873"/>
              <a:gd name="T40" fmla="*/ 139700 w 469"/>
              <a:gd name="T41" fmla="*/ 1042988 h 1873"/>
              <a:gd name="T42" fmla="*/ 130175 w 469"/>
              <a:gd name="T43" fmla="*/ 944563 h 1873"/>
              <a:gd name="T44" fmla="*/ 130175 w 469"/>
              <a:gd name="T45" fmla="*/ 920750 h 1873"/>
              <a:gd name="T46" fmla="*/ 114300 w 469"/>
              <a:gd name="T47" fmla="*/ 912813 h 1873"/>
              <a:gd name="T48" fmla="*/ 703263 w 469"/>
              <a:gd name="T49" fmla="*/ 25400 h 1873"/>
              <a:gd name="T50" fmla="*/ 327025 w 469"/>
              <a:gd name="T51" fmla="*/ 377825 h 1873"/>
              <a:gd name="T52" fmla="*/ 139700 w 469"/>
              <a:gd name="T53" fmla="*/ 887413 h 1873"/>
              <a:gd name="T54" fmla="*/ 196850 w 469"/>
              <a:gd name="T55" fmla="*/ 723900 h 1873"/>
              <a:gd name="T56" fmla="*/ 204788 w 469"/>
              <a:gd name="T57" fmla="*/ 698500 h 1873"/>
              <a:gd name="T58" fmla="*/ 277813 w 469"/>
              <a:gd name="T59" fmla="*/ 542925 h 1873"/>
              <a:gd name="T60" fmla="*/ 334963 w 469"/>
              <a:gd name="T61" fmla="*/ 411163 h 1873"/>
              <a:gd name="T62" fmla="*/ 352425 w 469"/>
              <a:gd name="T63" fmla="*/ 338138 h 1873"/>
              <a:gd name="T64" fmla="*/ 744538 w 469"/>
              <a:gd name="T65" fmla="*/ 17463 h 1873"/>
              <a:gd name="T66" fmla="*/ 114300 w 469"/>
              <a:gd name="T67" fmla="*/ 912813 h 187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469" h="1873">
                <a:moveTo>
                  <a:pt x="72" y="575"/>
                </a:moveTo>
                <a:lnTo>
                  <a:pt x="67" y="585"/>
                </a:lnTo>
                <a:lnTo>
                  <a:pt x="77" y="678"/>
                </a:lnTo>
                <a:lnTo>
                  <a:pt x="26" y="771"/>
                </a:lnTo>
                <a:lnTo>
                  <a:pt x="15" y="828"/>
                </a:lnTo>
                <a:lnTo>
                  <a:pt x="5" y="895"/>
                </a:lnTo>
                <a:lnTo>
                  <a:pt x="0" y="911"/>
                </a:lnTo>
                <a:lnTo>
                  <a:pt x="5" y="906"/>
                </a:lnTo>
                <a:lnTo>
                  <a:pt x="0" y="952"/>
                </a:lnTo>
                <a:lnTo>
                  <a:pt x="113" y="1170"/>
                </a:lnTo>
                <a:lnTo>
                  <a:pt x="36" y="1402"/>
                </a:lnTo>
                <a:lnTo>
                  <a:pt x="93" y="1744"/>
                </a:lnTo>
                <a:lnTo>
                  <a:pt x="253" y="1873"/>
                </a:lnTo>
                <a:lnTo>
                  <a:pt x="268" y="1858"/>
                </a:lnTo>
                <a:lnTo>
                  <a:pt x="180" y="1801"/>
                </a:lnTo>
                <a:lnTo>
                  <a:pt x="129" y="1759"/>
                </a:lnTo>
                <a:lnTo>
                  <a:pt x="108" y="1744"/>
                </a:lnTo>
                <a:lnTo>
                  <a:pt x="103" y="1739"/>
                </a:lnTo>
                <a:lnTo>
                  <a:pt x="98" y="1702"/>
                </a:lnTo>
                <a:lnTo>
                  <a:pt x="82" y="1625"/>
                </a:lnTo>
                <a:lnTo>
                  <a:pt x="77" y="1594"/>
                </a:lnTo>
                <a:lnTo>
                  <a:pt x="77" y="1578"/>
                </a:lnTo>
                <a:lnTo>
                  <a:pt x="51" y="1402"/>
                </a:lnTo>
                <a:lnTo>
                  <a:pt x="129" y="1170"/>
                </a:lnTo>
                <a:lnTo>
                  <a:pt x="124" y="1164"/>
                </a:lnTo>
                <a:lnTo>
                  <a:pt x="118" y="1154"/>
                </a:lnTo>
                <a:lnTo>
                  <a:pt x="62" y="1045"/>
                </a:lnTo>
                <a:lnTo>
                  <a:pt x="26" y="988"/>
                </a:lnTo>
                <a:lnTo>
                  <a:pt x="15" y="963"/>
                </a:lnTo>
                <a:lnTo>
                  <a:pt x="15" y="957"/>
                </a:lnTo>
                <a:lnTo>
                  <a:pt x="10" y="952"/>
                </a:lnTo>
                <a:lnTo>
                  <a:pt x="10" y="937"/>
                </a:lnTo>
                <a:lnTo>
                  <a:pt x="15" y="895"/>
                </a:lnTo>
                <a:lnTo>
                  <a:pt x="21" y="833"/>
                </a:lnTo>
                <a:lnTo>
                  <a:pt x="26" y="813"/>
                </a:lnTo>
                <a:lnTo>
                  <a:pt x="26" y="807"/>
                </a:lnTo>
                <a:lnTo>
                  <a:pt x="46" y="756"/>
                </a:lnTo>
                <a:lnTo>
                  <a:pt x="62" y="719"/>
                </a:lnTo>
                <a:lnTo>
                  <a:pt x="72" y="709"/>
                </a:lnTo>
                <a:lnTo>
                  <a:pt x="77" y="699"/>
                </a:lnTo>
                <a:lnTo>
                  <a:pt x="88" y="683"/>
                </a:lnTo>
                <a:lnTo>
                  <a:pt x="88" y="657"/>
                </a:lnTo>
                <a:lnTo>
                  <a:pt x="82" y="616"/>
                </a:lnTo>
                <a:lnTo>
                  <a:pt x="82" y="595"/>
                </a:lnTo>
                <a:lnTo>
                  <a:pt x="82" y="585"/>
                </a:lnTo>
                <a:lnTo>
                  <a:pt x="82" y="580"/>
                </a:lnTo>
                <a:lnTo>
                  <a:pt x="77" y="575"/>
                </a:lnTo>
                <a:lnTo>
                  <a:pt x="72" y="575"/>
                </a:lnTo>
                <a:lnTo>
                  <a:pt x="459" y="0"/>
                </a:lnTo>
                <a:lnTo>
                  <a:pt x="443" y="16"/>
                </a:lnTo>
                <a:lnTo>
                  <a:pt x="216" y="145"/>
                </a:lnTo>
                <a:lnTo>
                  <a:pt x="206" y="238"/>
                </a:lnTo>
                <a:lnTo>
                  <a:pt x="77" y="554"/>
                </a:lnTo>
                <a:lnTo>
                  <a:pt x="88" y="559"/>
                </a:lnTo>
                <a:lnTo>
                  <a:pt x="113" y="487"/>
                </a:lnTo>
                <a:lnTo>
                  <a:pt x="124" y="456"/>
                </a:lnTo>
                <a:lnTo>
                  <a:pt x="129" y="445"/>
                </a:lnTo>
                <a:lnTo>
                  <a:pt x="129" y="440"/>
                </a:lnTo>
                <a:lnTo>
                  <a:pt x="134" y="435"/>
                </a:lnTo>
                <a:lnTo>
                  <a:pt x="175" y="342"/>
                </a:lnTo>
                <a:lnTo>
                  <a:pt x="196" y="290"/>
                </a:lnTo>
                <a:lnTo>
                  <a:pt x="211" y="259"/>
                </a:lnTo>
                <a:lnTo>
                  <a:pt x="216" y="244"/>
                </a:lnTo>
                <a:lnTo>
                  <a:pt x="222" y="213"/>
                </a:lnTo>
                <a:lnTo>
                  <a:pt x="232" y="156"/>
                </a:lnTo>
                <a:lnTo>
                  <a:pt x="469" y="11"/>
                </a:lnTo>
                <a:lnTo>
                  <a:pt x="459" y="0"/>
                </a:lnTo>
                <a:lnTo>
                  <a:pt x="72" y="575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4" name="Freeform 34"/>
          <p:cNvSpPr>
            <a:spLocks/>
          </p:cNvSpPr>
          <p:nvPr/>
        </p:nvSpPr>
        <p:spPr bwMode="auto">
          <a:xfrm>
            <a:off x="4176713" y="2806700"/>
            <a:ext cx="1128712" cy="279400"/>
          </a:xfrm>
          <a:custGeom>
            <a:avLst/>
            <a:gdLst>
              <a:gd name="T0" fmla="*/ 0 w 711"/>
              <a:gd name="T1" fmla="*/ 0 h 176"/>
              <a:gd name="T2" fmla="*/ 15875 w 711"/>
              <a:gd name="T3" fmla="*/ 17463 h 176"/>
              <a:gd name="T4" fmla="*/ 39687 w 711"/>
              <a:gd name="T5" fmla="*/ 49213 h 176"/>
              <a:gd name="T6" fmla="*/ 88900 w 711"/>
              <a:gd name="T7" fmla="*/ 82550 h 176"/>
              <a:gd name="T8" fmla="*/ 138112 w 711"/>
              <a:gd name="T9" fmla="*/ 107950 h 176"/>
              <a:gd name="T10" fmla="*/ 179387 w 711"/>
              <a:gd name="T11" fmla="*/ 123825 h 176"/>
              <a:gd name="T12" fmla="*/ 195262 w 711"/>
              <a:gd name="T13" fmla="*/ 131763 h 176"/>
              <a:gd name="T14" fmla="*/ 261937 w 711"/>
              <a:gd name="T15" fmla="*/ 157163 h 176"/>
              <a:gd name="T16" fmla="*/ 368300 w 711"/>
              <a:gd name="T17" fmla="*/ 206375 h 176"/>
              <a:gd name="T18" fmla="*/ 407987 w 711"/>
              <a:gd name="T19" fmla="*/ 222250 h 176"/>
              <a:gd name="T20" fmla="*/ 425450 w 711"/>
              <a:gd name="T21" fmla="*/ 230188 h 176"/>
              <a:gd name="T22" fmla="*/ 547687 w 711"/>
              <a:gd name="T23" fmla="*/ 271463 h 176"/>
              <a:gd name="T24" fmla="*/ 817562 w 711"/>
              <a:gd name="T25" fmla="*/ 279400 h 176"/>
              <a:gd name="T26" fmla="*/ 998537 w 711"/>
              <a:gd name="T27" fmla="*/ 279400 h 176"/>
              <a:gd name="T28" fmla="*/ 1112837 w 711"/>
              <a:gd name="T29" fmla="*/ 271463 h 176"/>
              <a:gd name="T30" fmla="*/ 1128712 w 711"/>
              <a:gd name="T31" fmla="*/ 255588 h 176"/>
              <a:gd name="T32" fmla="*/ 547687 w 711"/>
              <a:gd name="T33" fmla="*/ 255588 h 176"/>
              <a:gd name="T34" fmla="*/ 146050 w 711"/>
              <a:gd name="T35" fmla="*/ 82550 h 176"/>
              <a:gd name="T36" fmla="*/ 73025 w 711"/>
              <a:gd name="T37" fmla="*/ 41275 h 176"/>
              <a:gd name="T38" fmla="*/ 73025 w 711"/>
              <a:gd name="T39" fmla="*/ 49213 h 176"/>
              <a:gd name="T40" fmla="*/ 65087 w 711"/>
              <a:gd name="T41" fmla="*/ 41275 h 176"/>
              <a:gd name="T42" fmla="*/ 7937 w 711"/>
              <a:gd name="T43" fmla="*/ 0 h 176"/>
              <a:gd name="T44" fmla="*/ 0 w 711"/>
              <a:gd name="T45" fmla="*/ 0 h 17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711" h="176">
                <a:moveTo>
                  <a:pt x="0" y="0"/>
                </a:moveTo>
                <a:lnTo>
                  <a:pt x="10" y="11"/>
                </a:lnTo>
                <a:lnTo>
                  <a:pt x="25" y="31"/>
                </a:lnTo>
                <a:lnTo>
                  <a:pt x="56" y="52"/>
                </a:lnTo>
                <a:lnTo>
                  <a:pt x="87" y="68"/>
                </a:lnTo>
                <a:lnTo>
                  <a:pt x="113" y="78"/>
                </a:lnTo>
                <a:lnTo>
                  <a:pt x="123" y="83"/>
                </a:lnTo>
                <a:lnTo>
                  <a:pt x="165" y="99"/>
                </a:lnTo>
                <a:lnTo>
                  <a:pt x="232" y="130"/>
                </a:lnTo>
                <a:lnTo>
                  <a:pt x="257" y="140"/>
                </a:lnTo>
                <a:lnTo>
                  <a:pt x="268" y="145"/>
                </a:lnTo>
                <a:lnTo>
                  <a:pt x="345" y="171"/>
                </a:lnTo>
                <a:lnTo>
                  <a:pt x="515" y="176"/>
                </a:lnTo>
                <a:lnTo>
                  <a:pt x="629" y="176"/>
                </a:lnTo>
                <a:lnTo>
                  <a:pt x="701" y="171"/>
                </a:lnTo>
                <a:lnTo>
                  <a:pt x="711" y="161"/>
                </a:lnTo>
                <a:lnTo>
                  <a:pt x="345" y="161"/>
                </a:lnTo>
                <a:lnTo>
                  <a:pt x="92" y="52"/>
                </a:lnTo>
                <a:lnTo>
                  <a:pt x="46" y="26"/>
                </a:lnTo>
                <a:lnTo>
                  <a:pt x="46" y="31"/>
                </a:lnTo>
                <a:lnTo>
                  <a:pt x="41" y="26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5" name="Freeform 35"/>
          <p:cNvSpPr>
            <a:spLocks/>
          </p:cNvSpPr>
          <p:nvPr/>
        </p:nvSpPr>
        <p:spPr bwMode="auto">
          <a:xfrm>
            <a:off x="3562350" y="3686175"/>
            <a:ext cx="106363" cy="65088"/>
          </a:xfrm>
          <a:custGeom>
            <a:avLst/>
            <a:gdLst>
              <a:gd name="T0" fmla="*/ 7938 w 67"/>
              <a:gd name="T1" fmla="*/ 0 h 41"/>
              <a:gd name="T2" fmla="*/ 0 w 67"/>
              <a:gd name="T3" fmla="*/ 33338 h 41"/>
              <a:gd name="T4" fmla="*/ 15875 w 67"/>
              <a:gd name="T5" fmla="*/ 41275 h 41"/>
              <a:gd name="T6" fmla="*/ 98425 w 67"/>
              <a:gd name="T7" fmla="*/ 65088 h 41"/>
              <a:gd name="T8" fmla="*/ 106363 w 67"/>
              <a:gd name="T9" fmla="*/ 33338 h 41"/>
              <a:gd name="T10" fmla="*/ 25400 w 67"/>
              <a:gd name="T11" fmla="*/ 7938 h 41"/>
              <a:gd name="T12" fmla="*/ 15875 w 67"/>
              <a:gd name="T13" fmla="*/ 0 h 41"/>
              <a:gd name="T14" fmla="*/ 7938 w 67"/>
              <a:gd name="T15" fmla="*/ 0 h 4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41">
                <a:moveTo>
                  <a:pt x="5" y="0"/>
                </a:moveTo>
                <a:lnTo>
                  <a:pt x="0" y="21"/>
                </a:lnTo>
                <a:lnTo>
                  <a:pt x="10" y="26"/>
                </a:lnTo>
                <a:lnTo>
                  <a:pt x="62" y="41"/>
                </a:lnTo>
                <a:lnTo>
                  <a:pt x="67" y="21"/>
                </a:lnTo>
                <a:lnTo>
                  <a:pt x="16" y="5"/>
                </a:lnTo>
                <a:lnTo>
                  <a:pt x="10" y="0"/>
                </a:lnTo>
                <a:lnTo>
                  <a:pt x="5" y="0"/>
                </a:lnTo>
                <a:close/>
              </a:path>
            </a:pathLst>
          </a:custGeom>
          <a:solidFill>
            <a:srgbClr val="004E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6" name="Freeform 36"/>
          <p:cNvSpPr>
            <a:spLocks/>
          </p:cNvSpPr>
          <p:nvPr/>
        </p:nvSpPr>
        <p:spPr bwMode="auto">
          <a:xfrm>
            <a:off x="4241800" y="2847975"/>
            <a:ext cx="7938" cy="7938"/>
          </a:xfrm>
          <a:custGeom>
            <a:avLst/>
            <a:gdLst>
              <a:gd name="T0" fmla="*/ 0 w 5"/>
              <a:gd name="T1" fmla="*/ 0 h 5"/>
              <a:gd name="T2" fmla="*/ 7938 w 5"/>
              <a:gd name="T3" fmla="*/ 7938 h 5"/>
              <a:gd name="T4" fmla="*/ 7938 w 5"/>
              <a:gd name="T5" fmla="*/ 0 h 5"/>
              <a:gd name="T6" fmla="*/ 7938 w 5"/>
              <a:gd name="T7" fmla="*/ 0 h 5"/>
              <a:gd name="T8" fmla="*/ 0 w 5"/>
              <a:gd name="T9" fmla="*/ 0 h 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" h="5">
                <a:moveTo>
                  <a:pt x="0" y="0"/>
                </a:moveTo>
                <a:lnTo>
                  <a:pt x="5" y="5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7" name="Freeform 37"/>
          <p:cNvSpPr>
            <a:spLocks/>
          </p:cNvSpPr>
          <p:nvPr/>
        </p:nvSpPr>
        <p:spPr bwMode="auto">
          <a:xfrm>
            <a:off x="5722938" y="3709988"/>
            <a:ext cx="228600" cy="247650"/>
          </a:xfrm>
          <a:custGeom>
            <a:avLst/>
            <a:gdLst>
              <a:gd name="T0" fmla="*/ 80963 w 144"/>
              <a:gd name="T1" fmla="*/ 0 h 156"/>
              <a:gd name="T2" fmla="*/ 0 w 144"/>
              <a:gd name="T3" fmla="*/ 82550 h 156"/>
              <a:gd name="T4" fmla="*/ 7938 w 144"/>
              <a:gd name="T5" fmla="*/ 165100 h 156"/>
              <a:gd name="T6" fmla="*/ 163513 w 144"/>
              <a:gd name="T7" fmla="*/ 247650 h 156"/>
              <a:gd name="T8" fmla="*/ 220663 w 144"/>
              <a:gd name="T9" fmla="*/ 247650 h 156"/>
              <a:gd name="T10" fmla="*/ 212725 w 144"/>
              <a:gd name="T11" fmla="*/ 214313 h 156"/>
              <a:gd name="T12" fmla="*/ 228600 w 144"/>
              <a:gd name="T13" fmla="*/ 107950 h 156"/>
              <a:gd name="T14" fmla="*/ 90488 w 144"/>
              <a:gd name="T15" fmla="*/ 0 h 156"/>
              <a:gd name="T16" fmla="*/ 80963 w 144"/>
              <a:gd name="T17" fmla="*/ 0 h 1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4" h="156">
                <a:moveTo>
                  <a:pt x="51" y="0"/>
                </a:moveTo>
                <a:lnTo>
                  <a:pt x="0" y="52"/>
                </a:lnTo>
                <a:lnTo>
                  <a:pt x="5" y="104"/>
                </a:lnTo>
                <a:lnTo>
                  <a:pt x="103" y="156"/>
                </a:lnTo>
                <a:lnTo>
                  <a:pt x="139" y="156"/>
                </a:lnTo>
                <a:lnTo>
                  <a:pt x="134" y="135"/>
                </a:lnTo>
                <a:lnTo>
                  <a:pt x="144" y="68"/>
                </a:lnTo>
                <a:lnTo>
                  <a:pt x="57" y="0"/>
                </a:lnTo>
                <a:lnTo>
                  <a:pt x="51" y="0"/>
                </a:lnTo>
                <a:close/>
              </a:path>
            </a:pathLst>
          </a:custGeom>
          <a:solidFill>
            <a:srgbClr val="82D0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8" name="Freeform 38"/>
          <p:cNvSpPr>
            <a:spLocks/>
          </p:cNvSpPr>
          <p:nvPr/>
        </p:nvSpPr>
        <p:spPr bwMode="auto">
          <a:xfrm>
            <a:off x="5935663" y="3817938"/>
            <a:ext cx="33337" cy="139700"/>
          </a:xfrm>
          <a:custGeom>
            <a:avLst/>
            <a:gdLst>
              <a:gd name="T0" fmla="*/ 15875 w 21"/>
              <a:gd name="T1" fmla="*/ 0 h 88"/>
              <a:gd name="T2" fmla="*/ 0 w 21"/>
              <a:gd name="T3" fmla="*/ 106363 h 88"/>
              <a:gd name="T4" fmla="*/ 7937 w 21"/>
              <a:gd name="T5" fmla="*/ 139700 h 88"/>
              <a:gd name="T6" fmla="*/ 23812 w 21"/>
              <a:gd name="T7" fmla="*/ 139700 h 88"/>
              <a:gd name="T8" fmla="*/ 33337 w 21"/>
              <a:gd name="T9" fmla="*/ 7938 h 88"/>
              <a:gd name="T10" fmla="*/ 23812 w 21"/>
              <a:gd name="T11" fmla="*/ 0 h 88"/>
              <a:gd name="T12" fmla="*/ 15875 w 21"/>
              <a:gd name="T13" fmla="*/ 0 h 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" h="88">
                <a:moveTo>
                  <a:pt x="10" y="0"/>
                </a:moveTo>
                <a:lnTo>
                  <a:pt x="0" y="67"/>
                </a:lnTo>
                <a:lnTo>
                  <a:pt x="5" y="88"/>
                </a:lnTo>
                <a:lnTo>
                  <a:pt x="15" y="88"/>
                </a:lnTo>
                <a:lnTo>
                  <a:pt x="21" y="5"/>
                </a:lnTo>
                <a:lnTo>
                  <a:pt x="15" y="0"/>
                </a:lnTo>
                <a:lnTo>
                  <a:pt x="10" y="0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9" name="Freeform 39"/>
          <p:cNvSpPr>
            <a:spLocks/>
          </p:cNvSpPr>
          <p:nvPr/>
        </p:nvSpPr>
        <p:spPr bwMode="auto">
          <a:xfrm>
            <a:off x="4371975" y="5715000"/>
            <a:ext cx="246063" cy="238125"/>
          </a:xfrm>
          <a:custGeom>
            <a:avLst/>
            <a:gdLst>
              <a:gd name="T0" fmla="*/ 82550 w 155"/>
              <a:gd name="T1" fmla="*/ 0 h 150"/>
              <a:gd name="T2" fmla="*/ 0 w 155"/>
              <a:gd name="T3" fmla="*/ 80963 h 150"/>
              <a:gd name="T4" fmla="*/ 9525 w 155"/>
              <a:gd name="T5" fmla="*/ 163513 h 150"/>
              <a:gd name="T6" fmla="*/ 98425 w 155"/>
              <a:gd name="T7" fmla="*/ 204788 h 150"/>
              <a:gd name="T8" fmla="*/ 123825 w 155"/>
              <a:gd name="T9" fmla="*/ 212725 h 150"/>
              <a:gd name="T10" fmla="*/ 173038 w 155"/>
              <a:gd name="T11" fmla="*/ 220663 h 150"/>
              <a:gd name="T12" fmla="*/ 188913 w 155"/>
              <a:gd name="T13" fmla="*/ 230188 h 150"/>
              <a:gd name="T14" fmla="*/ 196850 w 155"/>
              <a:gd name="T15" fmla="*/ 230188 h 150"/>
              <a:gd name="T16" fmla="*/ 222250 w 155"/>
              <a:gd name="T17" fmla="*/ 238125 h 150"/>
              <a:gd name="T18" fmla="*/ 238125 w 155"/>
              <a:gd name="T19" fmla="*/ 238125 h 150"/>
              <a:gd name="T20" fmla="*/ 246063 w 155"/>
              <a:gd name="T21" fmla="*/ 114300 h 150"/>
              <a:gd name="T22" fmla="*/ 90488 w 155"/>
              <a:gd name="T23" fmla="*/ 0 h 150"/>
              <a:gd name="T24" fmla="*/ 82550 w 155"/>
              <a:gd name="T25" fmla="*/ 0 h 15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5" h="150">
                <a:moveTo>
                  <a:pt x="52" y="0"/>
                </a:moveTo>
                <a:lnTo>
                  <a:pt x="0" y="51"/>
                </a:lnTo>
                <a:lnTo>
                  <a:pt x="6" y="103"/>
                </a:lnTo>
                <a:lnTo>
                  <a:pt x="62" y="129"/>
                </a:lnTo>
                <a:lnTo>
                  <a:pt x="78" y="134"/>
                </a:lnTo>
                <a:lnTo>
                  <a:pt x="109" y="139"/>
                </a:lnTo>
                <a:lnTo>
                  <a:pt x="119" y="145"/>
                </a:lnTo>
                <a:lnTo>
                  <a:pt x="124" y="145"/>
                </a:lnTo>
                <a:lnTo>
                  <a:pt x="140" y="150"/>
                </a:lnTo>
                <a:lnTo>
                  <a:pt x="150" y="150"/>
                </a:lnTo>
                <a:lnTo>
                  <a:pt x="155" y="72"/>
                </a:lnTo>
                <a:lnTo>
                  <a:pt x="57" y="0"/>
                </a:lnTo>
                <a:lnTo>
                  <a:pt x="52" y="0"/>
                </a:lnTo>
                <a:close/>
              </a:path>
            </a:pathLst>
          </a:custGeom>
          <a:solidFill>
            <a:srgbClr val="82D0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0" name="Freeform 40"/>
          <p:cNvSpPr>
            <a:spLocks/>
          </p:cNvSpPr>
          <p:nvPr/>
        </p:nvSpPr>
        <p:spPr bwMode="auto">
          <a:xfrm>
            <a:off x="4470400" y="5919788"/>
            <a:ext cx="139700" cy="41275"/>
          </a:xfrm>
          <a:custGeom>
            <a:avLst/>
            <a:gdLst>
              <a:gd name="T0" fmla="*/ 0 w 88"/>
              <a:gd name="T1" fmla="*/ 0 h 26"/>
              <a:gd name="T2" fmla="*/ 65088 w 88"/>
              <a:gd name="T3" fmla="*/ 41275 h 26"/>
              <a:gd name="T4" fmla="*/ 139700 w 88"/>
              <a:gd name="T5" fmla="*/ 41275 h 26"/>
              <a:gd name="T6" fmla="*/ 139700 w 88"/>
              <a:gd name="T7" fmla="*/ 33338 h 26"/>
              <a:gd name="T8" fmla="*/ 123825 w 88"/>
              <a:gd name="T9" fmla="*/ 33338 h 26"/>
              <a:gd name="T10" fmla="*/ 98425 w 88"/>
              <a:gd name="T11" fmla="*/ 25400 h 26"/>
              <a:gd name="T12" fmla="*/ 90488 w 88"/>
              <a:gd name="T13" fmla="*/ 25400 h 26"/>
              <a:gd name="T14" fmla="*/ 74613 w 88"/>
              <a:gd name="T15" fmla="*/ 15875 h 26"/>
              <a:gd name="T16" fmla="*/ 25400 w 88"/>
              <a:gd name="T17" fmla="*/ 7938 h 26"/>
              <a:gd name="T18" fmla="*/ 7938 w 88"/>
              <a:gd name="T19" fmla="*/ 0 h 26"/>
              <a:gd name="T20" fmla="*/ 0 w 88"/>
              <a:gd name="T21" fmla="*/ 0 h 2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8" h="26">
                <a:moveTo>
                  <a:pt x="0" y="0"/>
                </a:moveTo>
                <a:lnTo>
                  <a:pt x="41" y="26"/>
                </a:lnTo>
                <a:lnTo>
                  <a:pt x="88" y="26"/>
                </a:lnTo>
                <a:lnTo>
                  <a:pt x="88" y="21"/>
                </a:lnTo>
                <a:lnTo>
                  <a:pt x="78" y="21"/>
                </a:lnTo>
                <a:lnTo>
                  <a:pt x="62" y="16"/>
                </a:lnTo>
                <a:lnTo>
                  <a:pt x="57" y="16"/>
                </a:lnTo>
                <a:lnTo>
                  <a:pt x="47" y="10"/>
                </a:lnTo>
                <a:lnTo>
                  <a:pt x="16" y="5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1" name="Freeform 41"/>
          <p:cNvSpPr>
            <a:spLocks/>
          </p:cNvSpPr>
          <p:nvPr/>
        </p:nvSpPr>
        <p:spPr bwMode="auto">
          <a:xfrm>
            <a:off x="3995738" y="795338"/>
            <a:ext cx="261937" cy="336550"/>
          </a:xfrm>
          <a:custGeom>
            <a:avLst/>
            <a:gdLst>
              <a:gd name="T0" fmla="*/ 0 w 165"/>
              <a:gd name="T1" fmla="*/ 336550 h 212"/>
              <a:gd name="T2" fmla="*/ 25400 w 165"/>
              <a:gd name="T3" fmla="*/ 320675 h 212"/>
              <a:gd name="T4" fmla="*/ 49212 w 165"/>
              <a:gd name="T5" fmla="*/ 287338 h 212"/>
              <a:gd name="T6" fmla="*/ 74612 w 165"/>
              <a:gd name="T7" fmla="*/ 246063 h 212"/>
              <a:gd name="T8" fmla="*/ 98425 w 165"/>
              <a:gd name="T9" fmla="*/ 173038 h 212"/>
              <a:gd name="T10" fmla="*/ 212725 w 165"/>
              <a:gd name="T11" fmla="*/ 114300 h 212"/>
              <a:gd name="T12" fmla="*/ 261937 w 165"/>
              <a:gd name="T13" fmla="*/ 15875 h 212"/>
              <a:gd name="T14" fmla="*/ 163512 w 165"/>
              <a:gd name="T15" fmla="*/ 0 h 212"/>
              <a:gd name="T16" fmla="*/ 66675 w 165"/>
              <a:gd name="T17" fmla="*/ 114300 h 212"/>
              <a:gd name="T18" fmla="*/ 0 w 165"/>
              <a:gd name="T19" fmla="*/ 336550 h 21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65" h="212">
                <a:moveTo>
                  <a:pt x="0" y="212"/>
                </a:moveTo>
                <a:lnTo>
                  <a:pt x="16" y="202"/>
                </a:lnTo>
                <a:lnTo>
                  <a:pt x="31" y="181"/>
                </a:lnTo>
                <a:lnTo>
                  <a:pt x="47" y="155"/>
                </a:lnTo>
                <a:lnTo>
                  <a:pt x="62" y="109"/>
                </a:lnTo>
                <a:lnTo>
                  <a:pt x="134" y="72"/>
                </a:lnTo>
                <a:lnTo>
                  <a:pt x="165" y="10"/>
                </a:lnTo>
                <a:lnTo>
                  <a:pt x="103" y="0"/>
                </a:lnTo>
                <a:lnTo>
                  <a:pt x="42" y="72"/>
                </a:lnTo>
                <a:lnTo>
                  <a:pt x="0" y="212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2" name="Freeform 42"/>
          <p:cNvSpPr>
            <a:spLocks/>
          </p:cNvSpPr>
          <p:nvPr/>
        </p:nvSpPr>
        <p:spPr bwMode="auto">
          <a:xfrm>
            <a:off x="3505200" y="376238"/>
            <a:ext cx="49213" cy="147637"/>
          </a:xfrm>
          <a:custGeom>
            <a:avLst/>
            <a:gdLst>
              <a:gd name="T0" fmla="*/ 15875 w 31"/>
              <a:gd name="T1" fmla="*/ 0 h 93"/>
              <a:gd name="T2" fmla="*/ 49213 w 31"/>
              <a:gd name="T3" fmla="*/ 41275 h 93"/>
              <a:gd name="T4" fmla="*/ 41275 w 31"/>
              <a:gd name="T5" fmla="*/ 147637 h 93"/>
              <a:gd name="T6" fmla="*/ 0 w 31"/>
              <a:gd name="T7" fmla="*/ 82550 h 93"/>
              <a:gd name="T8" fmla="*/ 15875 w 31"/>
              <a:gd name="T9" fmla="*/ 0 h 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" h="93">
                <a:moveTo>
                  <a:pt x="10" y="0"/>
                </a:moveTo>
                <a:lnTo>
                  <a:pt x="31" y="26"/>
                </a:lnTo>
                <a:lnTo>
                  <a:pt x="26" y="93"/>
                </a:lnTo>
                <a:lnTo>
                  <a:pt x="0" y="52"/>
                </a:lnTo>
                <a:lnTo>
                  <a:pt x="10" y="0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3" name="Freeform 43"/>
          <p:cNvSpPr>
            <a:spLocks/>
          </p:cNvSpPr>
          <p:nvPr/>
        </p:nvSpPr>
        <p:spPr bwMode="auto">
          <a:xfrm>
            <a:off x="3881438" y="384175"/>
            <a:ext cx="220662" cy="296863"/>
          </a:xfrm>
          <a:custGeom>
            <a:avLst/>
            <a:gdLst>
              <a:gd name="T0" fmla="*/ 49212 w 139"/>
              <a:gd name="T1" fmla="*/ 296863 h 187"/>
              <a:gd name="T2" fmla="*/ 49212 w 139"/>
              <a:gd name="T3" fmla="*/ 222250 h 187"/>
              <a:gd name="T4" fmla="*/ 204787 w 139"/>
              <a:gd name="T5" fmla="*/ 107950 h 187"/>
              <a:gd name="T6" fmla="*/ 220662 w 139"/>
              <a:gd name="T7" fmla="*/ 0 h 187"/>
              <a:gd name="T8" fmla="*/ 155575 w 139"/>
              <a:gd name="T9" fmla="*/ 58738 h 187"/>
              <a:gd name="T10" fmla="*/ 65087 w 139"/>
              <a:gd name="T11" fmla="*/ 139700 h 187"/>
              <a:gd name="T12" fmla="*/ 0 w 139"/>
              <a:gd name="T13" fmla="*/ 238125 h 187"/>
              <a:gd name="T14" fmla="*/ 49212 w 139"/>
              <a:gd name="T15" fmla="*/ 296863 h 1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39" h="187">
                <a:moveTo>
                  <a:pt x="31" y="187"/>
                </a:moveTo>
                <a:lnTo>
                  <a:pt x="31" y="140"/>
                </a:lnTo>
                <a:lnTo>
                  <a:pt x="129" y="68"/>
                </a:lnTo>
                <a:lnTo>
                  <a:pt x="139" y="0"/>
                </a:lnTo>
                <a:lnTo>
                  <a:pt x="98" y="37"/>
                </a:lnTo>
                <a:lnTo>
                  <a:pt x="41" y="88"/>
                </a:lnTo>
                <a:lnTo>
                  <a:pt x="0" y="150"/>
                </a:lnTo>
                <a:lnTo>
                  <a:pt x="31" y="187"/>
                </a:lnTo>
                <a:close/>
              </a:path>
            </a:pathLst>
          </a:custGeom>
          <a:solidFill>
            <a:srgbClr val="B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4" name="Freeform 44"/>
          <p:cNvSpPr>
            <a:spLocks/>
          </p:cNvSpPr>
          <p:nvPr/>
        </p:nvSpPr>
        <p:spPr bwMode="auto">
          <a:xfrm>
            <a:off x="4641850" y="738188"/>
            <a:ext cx="401638" cy="246062"/>
          </a:xfrm>
          <a:custGeom>
            <a:avLst/>
            <a:gdLst>
              <a:gd name="T0" fmla="*/ 0 w 253"/>
              <a:gd name="T1" fmla="*/ 49212 h 155"/>
              <a:gd name="T2" fmla="*/ 131763 w 253"/>
              <a:gd name="T3" fmla="*/ 73025 h 155"/>
              <a:gd name="T4" fmla="*/ 238125 w 253"/>
              <a:gd name="T5" fmla="*/ 147637 h 155"/>
              <a:gd name="T6" fmla="*/ 336550 w 253"/>
              <a:gd name="T7" fmla="*/ 246062 h 155"/>
              <a:gd name="T8" fmla="*/ 401638 w 253"/>
              <a:gd name="T9" fmla="*/ 238125 h 155"/>
              <a:gd name="T10" fmla="*/ 320675 w 253"/>
              <a:gd name="T11" fmla="*/ 139700 h 155"/>
              <a:gd name="T12" fmla="*/ 204788 w 253"/>
              <a:gd name="T13" fmla="*/ 49212 h 155"/>
              <a:gd name="T14" fmla="*/ 49213 w 253"/>
              <a:gd name="T15" fmla="*/ 0 h 155"/>
              <a:gd name="T16" fmla="*/ 0 w 253"/>
              <a:gd name="T17" fmla="*/ 49212 h 15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53" h="155">
                <a:moveTo>
                  <a:pt x="0" y="31"/>
                </a:moveTo>
                <a:lnTo>
                  <a:pt x="83" y="46"/>
                </a:lnTo>
                <a:lnTo>
                  <a:pt x="150" y="93"/>
                </a:lnTo>
                <a:lnTo>
                  <a:pt x="212" y="155"/>
                </a:lnTo>
                <a:lnTo>
                  <a:pt x="253" y="150"/>
                </a:lnTo>
                <a:lnTo>
                  <a:pt x="202" y="88"/>
                </a:lnTo>
                <a:lnTo>
                  <a:pt x="129" y="31"/>
                </a:lnTo>
                <a:lnTo>
                  <a:pt x="31" y="0"/>
                </a:lnTo>
                <a:lnTo>
                  <a:pt x="0" y="31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5" name="Freeform 45"/>
          <p:cNvSpPr>
            <a:spLocks/>
          </p:cNvSpPr>
          <p:nvPr/>
        </p:nvSpPr>
        <p:spPr bwMode="auto">
          <a:xfrm>
            <a:off x="3938588" y="1535113"/>
            <a:ext cx="352425" cy="269875"/>
          </a:xfrm>
          <a:custGeom>
            <a:avLst/>
            <a:gdLst>
              <a:gd name="T0" fmla="*/ 49213 w 222"/>
              <a:gd name="T1" fmla="*/ 0 h 170"/>
              <a:gd name="T2" fmla="*/ 17463 w 222"/>
              <a:gd name="T3" fmla="*/ 57150 h 170"/>
              <a:gd name="T4" fmla="*/ 0 w 222"/>
              <a:gd name="T5" fmla="*/ 138113 h 170"/>
              <a:gd name="T6" fmla="*/ 0 w 222"/>
              <a:gd name="T7" fmla="*/ 171450 h 170"/>
              <a:gd name="T8" fmla="*/ 7938 w 222"/>
              <a:gd name="T9" fmla="*/ 196850 h 170"/>
              <a:gd name="T10" fmla="*/ 25400 w 222"/>
              <a:gd name="T11" fmla="*/ 220663 h 170"/>
              <a:gd name="T12" fmla="*/ 106363 w 222"/>
              <a:gd name="T13" fmla="*/ 269875 h 170"/>
              <a:gd name="T14" fmla="*/ 139700 w 222"/>
              <a:gd name="T15" fmla="*/ 238125 h 170"/>
              <a:gd name="T16" fmla="*/ 180975 w 222"/>
              <a:gd name="T17" fmla="*/ 212725 h 170"/>
              <a:gd name="T18" fmla="*/ 220663 w 222"/>
              <a:gd name="T19" fmla="*/ 204788 h 170"/>
              <a:gd name="T20" fmla="*/ 311150 w 222"/>
              <a:gd name="T21" fmla="*/ 179388 h 170"/>
              <a:gd name="T22" fmla="*/ 352425 w 222"/>
              <a:gd name="T23" fmla="*/ 171450 h 170"/>
              <a:gd name="T24" fmla="*/ 163513 w 222"/>
              <a:gd name="T25" fmla="*/ 7938 h 170"/>
              <a:gd name="T26" fmla="*/ 57150 w 222"/>
              <a:gd name="T27" fmla="*/ 0 h 170"/>
              <a:gd name="T28" fmla="*/ 49213 w 222"/>
              <a:gd name="T29" fmla="*/ 0 h 17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22" h="170">
                <a:moveTo>
                  <a:pt x="31" y="0"/>
                </a:moveTo>
                <a:lnTo>
                  <a:pt x="11" y="36"/>
                </a:lnTo>
                <a:lnTo>
                  <a:pt x="0" y="87"/>
                </a:lnTo>
                <a:lnTo>
                  <a:pt x="0" y="108"/>
                </a:lnTo>
                <a:lnTo>
                  <a:pt x="5" y="124"/>
                </a:lnTo>
                <a:lnTo>
                  <a:pt x="16" y="139"/>
                </a:lnTo>
                <a:lnTo>
                  <a:pt x="67" y="170"/>
                </a:lnTo>
                <a:lnTo>
                  <a:pt x="88" y="150"/>
                </a:lnTo>
                <a:lnTo>
                  <a:pt x="114" y="134"/>
                </a:lnTo>
                <a:lnTo>
                  <a:pt x="139" y="129"/>
                </a:lnTo>
                <a:lnTo>
                  <a:pt x="196" y="113"/>
                </a:lnTo>
                <a:lnTo>
                  <a:pt x="222" y="108"/>
                </a:lnTo>
                <a:lnTo>
                  <a:pt x="103" y="5"/>
                </a:lnTo>
                <a:lnTo>
                  <a:pt x="36" y="0"/>
                </a:lnTo>
                <a:lnTo>
                  <a:pt x="31" y="0"/>
                </a:lnTo>
                <a:close/>
              </a:path>
            </a:pathLst>
          </a:custGeom>
          <a:solidFill>
            <a:srgbClr val="D5D5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6" name="Freeform 46"/>
          <p:cNvSpPr>
            <a:spLocks/>
          </p:cNvSpPr>
          <p:nvPr/>
        </p:nvSpPr>
        <p:spPr bwMode="auto">
          <a:xfrm>
            <a:off x="3046413" y="466725"/>
            <a:ext cx="188912" cy="180975"/>
          </a:xfrm>
          <a:custGeom>
            <a:avLst/>
            <a:gdLst>
              <a:gd name="T0" fmla="*/ 0 w 119"/>
              <a:gd name="T1" fmla="*/ 0 h 114"/>
              <a:gd name="T2" fmla="*/ 9525 w 119"/>
              <a:gd name="T3" fmla="*/ 74613 h 114"/>
              <a:gd name="T4" fmla="*/ 66675 w 119"/>
              <a:gd name="T5" fmla="*/ 173038 h 114"/>
              <a:gd name="T6" fmla="*/ 173037 w 119"/>
              <a:gd name="T7" fmla="*/ 180975 h 114"/>
              <a:gd name="T8" fmla="*/ 188912 w 119"/>
              <a:gd name="T9" fmla="*/ 90488 h 114"/>
              <a:gd name="T10" fmla="*/ 106362 w 119"/>
              <a:gd name="T11" fmla="*/ 74613 h 114"/>
              <a:gd name="T12" fmla="*/ 9525 w 119"/>
              <a:gd name="T13" fmla="*/ 0 h 114"/>
              <a:gd name="T14" fmla="*/ 0 w 119"/>
              <a:gd name="T15" fmla="*/ 0 h 11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" h="114">
                <a:moveTo>
                  <a:pt x="0" y="0"/>
                </a:moveTo>
                <a:lnTo>
                  <a:pt x="6" y="47"/>
                </a:lnTo>
                <a:lnTo>
                  <a:pt x="42" y="109"/>
                </a:lnTo>
                <a:lnTo>
                  <a:pt x="109" y="114"/>
                </a:lnTo>
                <a:lnTo>
                  <a:pt x="119" y="57"/>
                </a:lnTo>
                <a:lnTo>
                  <a:pt x="67" y="47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D6D6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7" name="Freeform 47"/>
          <p:cNvSpPr>
            <a:spLocks/>
          </p:cNvSpPr>
          <p:nvPr/>
        </p:nvSpPr>
        <p:spPr bwMode="auto">
          <a:xfrm>
            <a:off x="4429125" y="1517650"/>
            <a:ext cx="458788" cy="131763"/>
          </a:xfrm>
          <a:custGeom>
            <a:avLst/>
            <a:gdLst>
              <a:gd name="T0" fmla="*/ 458788 w 289"/>
              <a:gd name="T1" fmla="*/ 0 h 83"/>
              <a:gd name="T2" fmla="*/ 344488 w 289"/>
              <a:gd name="T3" fmla="*/ 17463 h 83"/>
              <a:gd name="T4" fmla="*/ 196850 w 289"/>
              <a:gd name="T5" fmla="*/ 66675 h 83"/>
              <a:gd name="T6" fmla="*/ 131763 w 289"/>
              <a:gd name="T7" fmla="*/ 17463 h 83"/>
              <a:gd name="T8" fmla="*/ 66675 w 289"/>
              <a:gd name="T9" fmla="*/ 7938 h 83"/>
              <a:gd name="T10" fmla="*/ 0 w 289"/>
              <a:gd name="T11" fmla="*/ 131763 h 83"/>
              <a:gd name="T12" fmla="*/ 450850 w 289"/>
              <a:gd name="T13" fmla="*/ 0 h 83"/>
              <a:gd name="T14" fmla="*/ 458788 w 289"/>
              <a:gd name="T15" fmla="*/ 0 h 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89" h="83">
                <a:moveTo>
                  <a:pt x="289" y="0"/>
                </a:moveTo>
                <a:lnTo>
                  <a:pt x="217" y="11"/>
                </a:lnTo>
                <a:lnTo>
                  <a:pt x="124" y="42"/>
                </a:lnTo>
                <a:lnTo>
                  <a:pt x="83" y="11"/>
                </a:lnTo>
                <a:lnTo>
                  <a:pt x="42" y="5"/>
                </a:lnTo>
                <a:lnTo>
                  <a:pt x="0" y="83"/>
                </a:lnTo>
                <a:lnTo>
                  <a:pt x="284" y="0"/>
                </a:lnTo>
                <a:lnTo>
                  <a:pt x="289" y="0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8" name="Freeform 48"/>
          <p:cNvSpPr>
            <a:spLocks/>
          </p:cNvSpPr>
          <p:nvPr/>
        </p:nvSpPr>
        <p:spPr bwMode="auto">
          <a:xfrm>
            <a:off x="4306888" y="2060575"/>
            <a:ext cx="228600" cy="220663"/>
          </a:xfrm>
          <a:custGeom>
            <a:avLst/>
            <a:gdLst>
              <a:gd name="T0" fmla="*/ 74613 w 144"/>
              <a:gd name="T1" fmla="*/ 0 h 139"/>
              <a:gd name="T2" fmla="*/ 0 w 144"/>
              <a:gd name="T3" fmla="*/ 73025 h 139"/>
              <a:gd name="T4" fmla="*/ 7938 w 144"/>
              <a:gd name="T5" fmla="*/ 147638 h 139"/>
              <a:gd name="T6" fmla="*/ 155575 w 144"/>
              <a:gd name="T7" fmla="*/ 220663 h 139"/>
              <a:gd name="T8" fmla="*/ 220663 w 144"/>
              <a:gd name="T9" fmla="*/ 220663 h 139"/>
              <a:gd name="T10" fmla="*/ 228600 w 144"/>
              <a:gd name="T11" fmla="*/ 106363 h 139"/>
              <a:gd name="T12" fmla="*/ 82550 w 144"/>
              <a:gd name="T13" fmla="*/ 0 h 139"/>
              <a:gd name="T14" fmla="*/ 74613 w 144"/>
              <a:gd name="T15" fmla="*/ 0 h 13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4" h="139">
                <a:moveTo>
                  <a:pt x="47" y="0"/>
                </a:moveTo>
                <a:lnTo>
                  <a:pt x="0" y="46"/>
                </a:lnTo>
                <a:lnTo>
                  <a:pt x="5" y="93"/>
                </a:lnTo>
                <a:lnTo>
                  <a:pt x="98" y="139"/>
                </a:lnTo>
                <a:lnTo>
                  <a:pt x="139" y="139"/>
                </a:lnTo>
                <a:lnTo>
                  <a:pt x="144" y="67"/>
                </a:lnTo>
                <a:lnTo>
                  <a:pt x="52" y="0"/>
                </a:lnTo>
                <a:lnTo>
                  <a:pt x="47" y="0"/>
                </a:lnTo>
                <a:close/>
              </a:path>
            </a:pathLst>
          </a:custGeom>
          <a:solidFill>
            <a:srgbClr val="82D0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9" name="Freeform 49"/>
          <p:cNvSpPr>
            <a:spLocks/>
          </p:cNvSpPr>
          <p:nvPr/>
        </p:nvSpPr>
        <p:spPr bwMode="auto">
          <a:xfrm>
            <a:off x="5222875" y="2060575"/>
            <a:ext cx="230188" cy="220663"/>
          </a:xfrm>
          <a:custGeom>
            <a:avLst/>
            <a:gdLst>
              <a:gd name="T0" fmla="*/ 74613 w 145"/>
              <a:gd name="T1" fmla="*/ 0 h 139"/>
              <a:gd name="T2" fmla="*/ 0 w 145"/>
              <a:gd name="T3" fmla="*/ 73025 h 139"/>
              <a:gd name="T4" fmla="*/ 9525 w 145"/>
              <a:gd name="T5" fmla="*/ 147638 h 139"/>
              <a:gd name="T6" fmla="*/ 155575 w 145"/>
              <a:gd name="T7" fmla="*/ 220663 h 139"/>
              <a:gd name="T8" fmla="*/ 222250 w 145"/>
              <a:gd name="T9" fmla="*/ 220663 h 139"/>
              <a:gd name="T10" fmla="*/ 230188 w 145"/>
              <a:gd name="T11" fmla="*/ 106363 h 139"/>
              <a:gd name="T12" fmla="*/ 82550 w 145"/>
              <a:gd name="T13" fmla="*/ 0 h 139"/>
              <a:gd name="T14" fmla="*/ 74613 w 145"/>
              <a:gd name="T15" fmla="*/ 0 h 13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5" h="139">
                <a:moveTo>
                  <a:pt x="47" y="0"/>
                </a:moveTo>
                <a:lnTo>
                  <a:pt x="0" y="46"/>
                </a:lnTo>
                <a:lnTo>
                  <a:pt x="6" y="93"/>
                </a:lnTo>
                <a:lnTo>
                  <a:pt x="98" y="139"/>
                </a:lnTo>
                <a:lnTo>
                  <a:pt x="140" y="139"/>
                </a:lnTo>
                <a:lnTo>
                  <a:pt x="145" y="67"/>
                </a:lnTo>
                <a:lnTo>
                  <a:pt x="52" y="0"/>
                </a:lnTo>
                <a:lnTo>
                  <a:pt x="47" y="0"/>
                </a:lnTo>
                <a:close/>
              </a:path>
            </a:pathLst>
          </a:custGeom>
          <a:solidFill>
            <a:srgbClr val="82D0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10" name="Freeform 50"/>
          <p:cNvSpPr>
            <a:spLocks/>
          </p:cNvSpPr>
          <p:nvPr/>
        </p:nvSpPr>
        <p:spPr bwMode="auto">
          <a:xfrm>
            <a:off x="4371975" y="1993900"/>
            <a:ext cx="238125" cy="246063"/>
          </a:xfrm>
          <a:custGeom>
            <a:avLst/>
            <a:gdLst>
              <a:gd name="T0" fmla="*/ 238125 w 150"/>
              <a:gd name="T1" fmla="*/ 123825 h 155"/>
              <a:gd name="T2" fmla="*/ 222250 w 150"/>
              <a:gd name="T3" fmla="*/ 173038 h 155"/>
              <a:gd name="T4" fmla="*/ 196850 w 150"/>
              <a:gd name="T5" fmla="*/ 214313 h 155"/>
              <a:gd name="T6" fmla="*/ 163513 w 150"/>
              <a:gd name="T7" fmla="*/ 238125 h 155"/>
              <a:gd name="T8" fmla="*/ 115888 w 150"/>
              <a:gd name="T9" fmla="*/ 246063 h 155"/>
              <a:gd name="T10" fmla="*/ 66675 w 150"/>
              <a:gd name="T11" fmla="*/ 238125 h 155"/>
              <a:gd name="T12" fmla="*/ 33338 w 150"/>
              <a:gd name="T13" fmla="*/ 214313 h 155"/>
              <a:gd name="T14" fmla="*/ 9525 w 150"/>
              <a:gd name="T15" fmla="*/ 173038 h 155"/>
              <a:gd name="T16" fmla="*/ 0 w 150"/>
              <a:gd name="T17" fmla="*/ 123825 h 155"/>
              <a:gd name="T18" fmla="*/ 9525 w 150"/>
              <a:gd name="T19" fmla="*/ 74613 h 155"/>
              <a:gd name="T20" fmla="*/ 33338 w 150"/>
              <a:gd name="T21" fmla="*/ 41275 h 155"/>
              <a:gd name="T22" fmla="*/ 66675 w 150"/>
              <a:gd name="T23" fmla="*/ 7938 h 155"/>
              <a:gd name="T24" fmla="*/ 115888 w 150"/>
              <a:gd name="T25" fmla="*/ 0 h 155"/>
              <a:gd name="T26" fmla="*/ 163513 w 150"/>
              <a:gd name="T27" fmla="*/ 7938 h 155"/>
              <a:gd name="T28" fmla="*/ 196850 w 150"/>
              <a:gd name="T29" fmla="*/ 41275 h 155"/>
              <a:gd name="T30" fmla="*/ 222250 w 150"/>
              <a:gd name="T31" fmla="*/ 74613 h 155"/>
              <a:gd name="T32" fmla="*/ 230188 w 150"/>
              <a:gd name="T33" fmla="*/ 123825 h 155"/>
              <a:gd name="T34" fmla="*/ 238125 w 150"/>
              <a:gd name="T35" fmla="*/ 123825 h 15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50" h="155">
                <a:moveTo>
                  <a:pt x="150" y="78"/>
                </a:moveTo>
                <a:lnTo>
                  <a:pt x="140" y="109"/>
                </a:lnTo>
                <a:lnTo>
                  <a:pt x="124" y="135"/>
                </a:lnTo>
                <a:lnTo>
                  <a:pt x="103" y="150"/>
                </a:lnTo>
                <a:lnTo>
                  <a:pt x="73" y="155"/>
                </a:lnTo>
                <a:lnTo>
                  <a:pt x="42" y="150"/>
                </a:lnTo>
                <a:lnTo>
                  <a:pt x="21" y="135"/>
                </a:lnTo>
                <a:lnTo>
                  <a:pt x="6" y="109"/>
                </a:lnTo>
                <a:lnTo>
                  <a:pt x="0" y="78"/>
                </a:lnTo>
                <a:lnTo>
                  <a:pt x="6" y="47"/>
                </a:lnTo>
                <a:lnTo>
                  <a:pt x="21" y="26"/>
                </a:lnTo>
                <a:lnTo>
                  <a:pt x="42" y="5"/>
                </a:lnTo>
                <a:lnTo>
                  <a:pt x="73" y="0"/>
                </a:lnTo>
                <a:lnTo>
                  <a:pt x="103" y="5"/>
                </a:lnTo>
                <a:lnTo>
                  <a:pt x="124" y="26"/>
                </a:lnTo>
                <a:lnTo>
                  <a:pt x="140" y="47"/>
                </a:lnTo>
                <a:lnTo>
                  <a:pt x="145" y="78"/>
                </a:lnTo>
                <a:lnTo>
                  <a:pt x="150" y="7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11" name="Freeform 51"/>
          <p:cNvSpPr>
            <a:spLocks/>
          </p:cNvSpPr>
          <p:nvPr/>
        </p:nvSpPr>
        <p:spPr bwMode="auto">
          <a:xfrm>
            <a:off x="4364038" y="1985963"/>
            <a:ext cx="254000" cy="263525"/>
          </a:xfrm>
          <a:custGeom>
            <a:avLst/>
            <a:gdLst>
              <a:gd name="T0" fmla="*/ 246063 w 160"/>
              <a:gd name="T1" fmla="*/ 131763 h 166"/>
              <a:gd name="T2" fmla="*/ 238125 w 160"/>
              <a:gd name="T3" fmla="*/ 131763 h 166"/>
              <a:gd name="T4" fmla="*/ 230188 w 160"/>
              <a:gd name="T5" fmla="*/ 180975 h 166"/>
              <a:gd name="T6" fmla="*/ 204788 w 160"/>
              <a:gd name="T7" fmla="*/ 214313 h 166"/>
              <a:gd name="T8" fmla="*/ 163513 w 160"/>
              <a:gd name="T9" fmla="*/ 238125 h 166"/>
              <a:gd name="T10" fmla="*/ 123825 w 160"/>
              <a:gd name="T11" fmla="*/ 246063 h 166"/>
              <a:gd name="T12" fmla="*/ 82550 w 160"/>
              <a:gd name="T13" fmla="*/ 238125 h 166"/>
              <a:gd name="T14" fmla="*/ 49213 w 160"/>
              <a:gd name="T15" fmla="*/ 214313 h 166"/>
              <a:gd name="T16" fmla="*/ 25400 w 160"/>
              <a:gd name="T17" fmla="*/ 180975 h 166"/>
              <a:gd name="T18" fmla="*/ 17463 w 160"/>
              <a:gd name="T19" fmla="*/ 131763 h 166"/>
              <a:gd name="T20" fmla="*/ 25400 w 160"/>
              <a:gd name="T21" fmla="*/ 90488 h 166"/>
              <a:gd name="T22" fmla="*/ 49213 w 160"/>
              <a:gd name="T23" fmla="*/ 49213 h 166"/>
              <a:gd name="T24" fmla="*/ 82550 w 160"/>
              <a:gd name="T25" fmla="*/ 25400 h 166"/>
              <a:gd name="T26" fmla="*/ 123825 w 160"/>
              <a:gd name="T27" fmla="*/ 15875 h 166"/>
              <a:gd name="T28" fmla="*/ 163513 w 160"/>
              <a:gd name="T29" fmla="*/ 25400 h 166"/>
              <a:gd name="T30" fmla="*/ 204788 w 160"/>
              <a:gd name="T31" fmla="*/ 49213 h 166"/>
              <a:gd name="T32" fmla="*/ 230188 w 160"/>
              <a:gd name="T33" fmla="*/ 90488 h 166"/>
              <a:gd name="T34" fmla="*/ 238125 w 160"/>
              <a:gd name="T35" fmla="*/ 131763 h 166"/>
              <a:gd name="T36" fmla="*/ 238125 w 160"/>
              <a:gd name="T37" fmla="*/ 131763 h 166"/>
              <a:gd name="T38" fmla="*/ 254000 w 160"/>
              <a:gd name="T39" fmla="*/ 131763 h 166"/>
              <a:gd name="T40" fmla="*/ 238125 w 160"/>
              <a:gd name="T41" fmla="*/ 82550 h 166"/>
              <a:gd name="T42" fmla="*/ 212725 w 160"/>
              <a:gd name="T43" fmla="*/ 41275 h 166"/>
              <a:gd name="T44" fmla="*/ 171450 w 160"/>
              <a:gd name="T45" fmla="*/ 7938 h 166"/>
              <a:gd name="T46" fmla="*/ 123825 w 160"/>
              <a:gd name="T47" fmla="*/ 0 h 166"/>
              <a:gd name="T48" fmla="*/ 74613 w 160"/>
              <a:gd name="T49" fmla="*/ 7938 h 166"/>
              <a:gd name="T50" fmla="*/ 33338 w 160"/>
              <a:gd name="T51" fmla="*/ 41275 h 166"/>
              <a:gd name="T52" fmla="*/ 7938 w 160"/>
              <a:gd name="T53" fmla="*/ 82550 h 166"/>
              <a:gd name="T54" fmla="*/ 0 w 160"/>
              <a:gd name="T55" fmla="*/ 131763 h 166"/>
              <a:gd name="T56" fmla="*/ 7938 w 160"/>
              <a:gd name="T57" fmla="*/ 188913 h 166"/>
              <a:gd name="T58" fmla="*/ 33338 w 160"/>
              <a:gd name="T59" fmla="*/ 230188 h 166"/>
              <a:gd name="T60" fmla="*/ 74613 w 160"/>
              <a:gd name="T61" fmla="*/ 254000 h 166"/>
              <a:gd name="T62" fmla="*/ 123825 w 160"/>
              <a:gd name="T63" fmla="*/ 263525 h 166"/>
              <a:gd name="T64" fmla="*/ 171450 w 160"/>
              <a:gd name="T65" fmla="*/ 254000 h 166"/>
              <a:gd name="T66" fmla="*/ 212725 w 160"/>
              <a:gd name="T67" fmla="*/ 230188 h 166"/>
              <a:gd name="T68" fmla="*/ 238125 w 160"/>
              <a:gd name="T69" fmla="*/ 188913 h 166"/>
              <a:gd name="T70" fmla="*/ 254000 w 160"/>
              <a:gd name="T71" fmla="*/ 131763 h 166"/>
              <a:gd name="T72" fmla="*/ 246063 w 160"/>
              <a:gd name="T73" fmla="*/ 131763 h 16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60" h="166">
                <a:moveTo>
                  <a:pt x="155" y="83"/>
                </a:moveTo>
                <a:lnTo>
                  <a:pt x="150" y="83"/>
                </a:lnTo>
                <a:lnTo>
                  <a:pt x="145" y="114"/>
                </a:lnTo>
                <a:lnTo>
                  <a:pt x="129" y="135"/>
                </a:lnTo>
                <a:lnTo>
                  <a:pt x="103" y="150"/>
                </a:lnTo>
                <a:lnTo>
                  <a:pt x="78" y="155"/>
                </a:lnTo>
                <a:lnTo>
                  <a:pt x="52" y="150"/>
                </a:lnTo>
                <a:lnTo>
                  <a:pt x="31" y="135"/>
                </a:lnTo>
                <a:lnTo>
                  <a:pt x="16" y="114"/>
                </a:lnTo>
                <a:lnTo>
                  <a:pt x="11" y="83"/>
                </a:lnTo>
                <a:lnTo>
                  <a:pt x="16" y="57"/>
                </a:lnTo>
                <a:lnTo>
                  <a:pt x="31" y="31"/>
                </a:lnTo>
                <a:lnTo>
                  <a:pt x="52" y="16"/>
                </a:lnTo>
                <a:lnTo>
                  <a:pt x="78" y="10"/>
                </a:lnTo>
                <a:lnTo>
                  <a:pt x="103" y="16"/>
                </a:lnTo>
                <a:lnTo>
                  <a:pt x="129" y="31"/>
                </a:lnTo>
                <a:lnTo>
                  <a:pt x="145" y="57"/>
                </a:lnTo>
                <a:lnTo>
                  <a:pt x="150" y="83"/>
                </a:lnTo>
                <a:lnTo>
                  <a:pt x="160" y="83"/>
                </a:lnTo>
                <a:lnTo>
                  <a:pt x="150" y="52"/>
                </a:lnTo>
                <a:lnTo>
                  <a:pt x="134" y="26"/>
                </a:lnTo>
                <a:lnTo>
                  <a:pt x="108" y="5"/>
                </a:lnTo>
                <a:lnTo>
                  <a:pt x="78" y="0"/>
                </a:lnTo>
                <a:lnTo>
                  <a:pt x="47" y="5"/>
                </a:lnTo>
                <a:lnTo>
                  <a:pt x="21" y="26"/>
                </a:lnTo>
                <a:lnTo>
                  <a:pt x="5" y="52"/>
                </a:lnTo>
                <a:lnTo>
                  <a:pt x="0" y="83"/>
                </a:lnTo>
                <a:lnTo>
                  <a:pt x="5" y="119"/>
                </a:lnTo>
                <a:lnTo>
                  <a:pt x="21" y="145"/>
                </a:lnTo>
                <a:lnTo>
                  <a:pt x="47" y="160"/>
                </a:lnTo>
                <a:lnTo>
                  <a:pt x="78" y="166"/>
                </a:lnTo>
                <a:lnTo>
                  <a:pt x="108" y="160"/>
                </a:lnTo>
                <a:lnTo>
                  <a:pt x="134" y="145"/>
                </a:lnTo>
                <a:lnTo>
                  <a:pt x="150" y="119"/>
                </a:lnTo>
                <a:lnTo>
                  <a:pt x="160" y="83"/>
                </a:lnTo>
                <a:lnTo>
                  <a:pt x="155" y="83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12" name="Freeform 52"/>
          <p:cNvSpPr>
            <a:spLocks/>
          </p:cNvSpPr>
          <p:nvPr/>
        </p:nvSpPr>
        <p:spPr bwMode="auto">
          <a:xfrm>
            <a:off x="5297488" y="1985963"/>
            <a:ext cx="220662" cy="238125"/>
          </a:xfrm>
          <a:custGeom>
            <a:avLst/>
            <a:gdLst>
              <a:gd name="T0" fmla="*/ 220662 w 139"/>
              <a:gd name="T1" fmla="*/ 115888 h 150"/>
              <a:gd name="T2" fmla="*/ 212725 w 139"/>
              <a:gd name="T3" fmla="*/ 165100 h 150"/>
              <a:gd name="T4" fmla="*/ 187325 w 139"/>
              <a:gd name="T5" fmla="*/ 204788 h 150"/>
              <a:gd name="T6" fmla="*/ 155575 w 139"/>
              <a:gd name="T7" fmla="*/ 230188 h 150"/>
              <a:gd name="T8" fmla="*/ 114300 w 139"/>
              <a:gd name="T9" fmla="*/ 238125 h 150"/>
              <a:gd name="T10" fmla="*/ 73025 w 139"/>
              <a:gd name="T11" fmla="*/ 230188 h 150"/>
              <a:gd name="T12" fmla="*/ 31750 w 139"/>
              <a:gd name="T13" fmla="*/ 204788 h 150"/>
              <a:gd name="T14" fmla="*/ 7937 w 139"/>
              <a:gd name="T15" fmla="*/ 165100 h 150"/>
              <a:gd name="T16" fmla="*/ 0 w 139"/>
              <a:gd name="T17" fmla="*/ 115888 h 150"/>
              <a:gd name="T18" fmla="*/ 7937 w 139"/>
              <a:gd name="T19" fmla="*/ 74613 h 150"/>
              <a:gd name="T20" fmla="*/ 31750 w 139"/>
              <a:gd name="T21" fmla="*/ 33338 h 150"/>
              <a:gd name="T22" fmla="*/ 73025 w 139"/>
              <a:gd name="T23" fmla="*/ 7938 h 150"/>
              <a:gd name="T24" fmla="*/ 114300 w 139"/>
              <a:gd name="T25" fmla="*/ 0 h 150"/>
              <a:gd name="T26" fmla="*/ 155575 w 139"/>
              <a:gd name="T27" fmla="*/ 7938 h 150"/>
              <a:gd name="T28" fmla="*/ 187325 w 139"/>
              <a:gd name="T29" fmla="*/ 33338 h 150"/>
              <a:gd name="T30" fmla="*/ 212725 w 139"/>
              <a:gd name="T31" fmla="*/ 74613 h 150"/>
              <a:gd name="T32" fmla="*/ 212725 w 139"/>
              <a:gd name="T33" fmla="*/ 115888 h 150"/>
              <a:gd name="T34" fmla="*/ 220662 w 139"/>
              <a:gd name="T35" fmla="*/ 115888 h 15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39" h="150">
                <a:moveTo>
                  <a:pt x="139" y="73"/>
                </a:moveTo>
                <a:lnTo>
                  <a:pt x="134" y="104"/>
                </a:lnTo>
                <a:lnTo>
                  <a:pt x="118" y="129"/>
                </a:lnTo>
                <a:lnTo>
                  <a:pt x="98" y="145"/>
                </a:lnTo>
                <a:lnTo>
                  <a:pt x="72" y="150"/>
                </a:lnTo>
                <a:lnTo>
                  <a:pt x="46" y="145"/>
                </a:lnTo>
                <a:lnTo>
                  <a:pt x="20" y="129"/>
                </a:lnTo>
                <a:lnTo>
                  <a:pt x="5" y="104"/>
                </a:lnTo>
                <a:lnTo>
                  <a:pt x="0" y="73"/>
                </a:lnTo>
                <a:lnTo>
                  <a:pt x="5" y="47"/>
                </a:lnTo>
                <a:lnTo>
                  <a:pt x="20" y="21"/>
                </a:lnTo>
                <a:lnTo>
                  <a:pt x="46" y="5"/>
                </a:lnTo>
                <a:lnTo>
                  <a:pt x="72" y="0"/>
                </a:lnTo>
                <a:lnTo>
                  <a:pt x="98" y="5"/>
                </a:lnTo>
                <a:lnTo>
                  <a:pt x="118" y="21"/>
                </a:lnTo>
                <a:lnTo>
                  <a:pt x="134" y="47"/>
                </a:lnTo>
                <a:lnTo>
                  <a:pt x="134" y="73"/>
                </a:lnTo>
                <a:lnTo>
                  <a:pt x="139" y="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13" name="Freeform 53"/>
          <p:cNvSpPr>
            <a:spLocks/>
          </p:cNvSpPr>
          <p:nvPr/>
        </p:nvSpPr>
        <p:spPr bwMode="auto">
          <a:xfrm>
            <a:off x="5289550" y="1978025"/>
            <a:ext cx="236538" cy="254000"/>
          </a:xfrm>
          <a:custGeom>
            <a:avLst/>
            <a:gdLst>
              <a:gd name="T0" fmla="*/ 228600 w 149"/>
              <a:gd name="T1" fmla="*/ 123825 h 160"/>
              <a:gd name="T2" fmla="*/ 220663 w 149"/>
              <a:gd name="T3" fmla="*/ 123825 h 160"/>
              <a:gd name="T4" fmla="*/ 212725 w 149"/>
              <a:gd name="T5" fmla="*/ 173038 h 160"/>
              <a:gd name="T6" fmla="*/ 187325 w 149"/>
              <a:gd name="T7" fmla="*/ 204788 h 160"/>
              <a:gd name="T8" fmla="*/ 155575 w 149"/>
              <a:gd name="T9" fmla="*/ 230188 h 160"/>
              <a:gd name="T10" fmla="*/ 122238 w 149"/>
              <a:gd name="T11" fmla="*/ 238125 h 160"/>
              <a:gd name="T12" fmla="*/ 80963 w 149"/>
              <a:gd name="T13" fmla="*/ 230188 h 160"/>
              <a:gd name="T14" fmla="*/ 49213 w 149"/>
              <a:gd name="T15" fmla="*/ 204788 h 160"/>
              <a:gd name="T16" fmla="*/ 23813 w 149"/>
              <a:gd name="T17" fmla="*/ 173038 h 160"/>
              <a:gd name="T18" fmla="*/ 15875 w 149"/>
              <a:gd name="T19" fmla="*/ 123825 h 160"/>
              <a:gd name="T20" fmla="*/ 23813 w 149"/>
              <a:gd name="T21" fmla="*/ 82550 h 160"/>
              <a:gd name="T22" fmla="*/ 49213 w 149"/>
              <a:gd name="T23" fmla="*/ 49213 h 160"/>
              <a:gd name="T24" fmla="*/ 80963 w 149"/>
              <a:gd name="T25" fmla="*/ 23813 h 160"/>
              <a:gd name="T26" fmla="*/ 122238 w 149"/>
              <a:gd name="T27" fmla="*/ 15875 h 160"/>
              <a:gd name="T28" fmla="*/ 155575 w 149"/>
              <a:gd name="T29" fmla="*/ 23813 h 160"/>
              <a:gd name="T30" fmla="*/ 187325 w 149"/>
              <a:gd name="T31" fmla="*/ 49213 h 160"/>
              <a:gd name="T32" fmla="*/ 212725 w 149"/>
              <a:gd name="T33" fmla="*/ 82550 h 160"/>
              <a:gd name="T34" fmla="*/ 220663 w 149"/>
              <a:gd name="T35" fmla="*/ 123825 h 160"/>
              <a:gd name="T36" fmla="*/ 220663 w 149"/>
              <a:gd name="T37" fmla="*/ 123825 h 160"/>
              <a:gd name="T38" fmla="*/ 236538 w 149"/>
              <a:gd name="T39" fmla="*/ 123825 h 160"/>
              <a:gd name="T40" fmla="*/ 228600 w 149"/>
              <a:gd name="T41" fmla="*/ 73025 h 160"/>
              <a:gd name="T42" fmla="*/ 204788 w 149"/>
              <a:gd name="T43" fmla="*/ 41275 h 160"/>
              <a:gd name="T44" fmla="*/ 163513 w 149"/>
              <a:gd name="T45" fmla="*/ 7938 h 160"/>
              <a:gd name="T46" fmla="*/ 122238 w 149"/>
              <a:gd name="T47" fmla="*/ 0 h 160"/>
              <a:gd name="T48" fmla="*/ 73025 w 149"/>
              <a:gd name="T49" fmla="*/ 7938 h 160"/>
              <a:gd name="T50" fmla="*/ 39688 w 149"/>
              <a:gd name="T51" fmla="*/ 41275 h 160"/>
              <a:gd name="T52" fmla="*/ 7938 w 149"/>
              <a:gd name="T53" fmla="*/ 73025 h 160"/>
              <a:gd name="T54" fmla="*/ 0 w 149"/>
              <a:gd name="T55" fmla="*/ 123825 h 160"/>
              <a:gd name="T56" fmla="*/ 7938 w 149"/>
              <a:gd name="T57" fmla="*/ 173038 h 160"/>
              <a:gd name="T58" fmla="*/ 39688 w 149"/>
              <a:gd name="T59" fmla="*/ 212725 h 160"/>
              <a:gd name="T60" fmla="*/ 73025 w 149"/>
              <a:gd name="T61" fmla="*/ 246063 h 160"/>
              <a:gd name="T62" fmla="*/ 122238 w 149"/>
              <a:gd name="T63" fmla="*/ 254000 h 160"/>
              <a:gd name="T64" fmla="*/ 163513 w 149"/>
              <a:gd name="T65" fmla="*/ 246063 h 160"/>
              <a:gd name="T66" fmla="*/ 204788 w 149"/>
              <a:gd name="T67" fmla="*/ 212725 h 160"/>
              <a:gd name="T68" fmla="*/ 228600 w 149"/>
              <a:gd name="T69" fmla="*/ 173038 h 160"/>
              <a:gd name="T70" fmla="*/ 236538 w 149"/>
              <a:gd name="T71" fmla="*/ 123825 h 160"/>
              <a:gd name="T72" fmla="*/ 228600 w 149"/>
              <a:gd name="T73" fmla="*/ 123825 h 1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9" h="160">
                <a:moveTo>
                  <a:pt x="144" y="78"/>
                </a:moveTo>
                <a:lnTo>
                  <a:pt x="139" y="78"/>
                </a:lnTo>
                <a:lnTo>
                  <a:pt x="134" y="109"/>
                </a:lnTo>
                <a:lnTo>
                  <a:pt x="118" y="129"/>
                </a:lnTo>
                <a:lnTo>
                  <a:pt x="98" y="145"/>
                </a:lnTo>
                <a:lnTo>
                  <a:pt x="77" y="150"/>
                </a:lnTo>
                <a:lnTo>
                  <a:pt x="51" y="145"/>
                </a:lnTo>
                <a:lnTo>
                  <a:pt x="31" y="129"/>
                </a:lnTo>
                <a:lnTo>
                  <a:pt x="15" y="109"/>
                </a:lnTo>
                <a:lnTo>
                  <a:pt x="10" y="78"/>
                </a:lnTo>
                <a:lnTo>
                  <a:pt x="15" y="52"/>
                </a:lnTo>
                <a:lnTo>
                  <a:pt x="31" y="31"/>
                </a:lnTo>
                <a:lnTo>
                  <a:pt x="51" y="15"/>
                </a:lnTo>
                <a:lnTo>
                  <a:pt x="77" y="10"/>
                </a:lnTo>
                <a:lnTo>
                  <a:pt x="98" y="15"/>
                </a:lnTo>
                <a:lnTo>
                  <a:pt x="118" y="31"/>
                </a:lnTo>
                <a:lnTo>
                  <a:pt x="134" y="52"/>
                </a:lnTo>
                <a:lnTo>
                  <a:pt x="139" y="78"/>
                </a:lnTo>
                <a:lnTo>
                  <a:pt x="149" y="78"/>
                </a:lnTo>
                <a:lnTo>
                  <a:pt x="144" y="46"/>
                </a:lnTo>
                <a:lnTo>
                  <a:pt x="129" y="26"/>
                </a:lnTo>
                <a:lnTo>
                  <a:pt x="103" y="5"/>
                </a:lnTo>
                <a:lnTo>
                  <a:pt x="77" y="0"/>
                </a:lnTo>
                <a:lnTo>
                  <a:pt x="46" y="5"/>
                </a:lnTo>
                <a:lnTo>
                  <a:pt x="25" y="26"/>
                </a:lnTo>
                <a:lnTo>
                  <a:pt x="5" y="46"/>
                </a:lnTo>
                <a:lnTo>
                  <a:pt x="0" y="78"/>
                </a:lnTo>
                <a:lnTo>
                  <a:pt x="5" y="109"/>
                </a:lnTo>
                <a:lnTo>
                  <a:pt x="25" y="134"/>
                </a:lnTo>
                <a:lnTo>
                  <a:pt x="46" y="155"/>
                </a:lnTo>
                <a:lnTo>
                  <a:pt x="77" y="160"/>
                </a:lnTo>
                <a:lnTo>
                  <a:pt x="103" y="155"/>
                </a:lnTo>
                <a:lnTo>
                  <a:pt x="129" y="134"/>
                </a:lnTo>
                <a:lnTo>
                  <a:pt x="144" y="109"/>
                </a:lnTo>
                <a:lnTo>
                  <a:pt x="149" y="78"/>
                </a:lnTo>
                <a:lnTo>
                  <a:pt x="144" y="78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reeform 2"/>
          <p:cNvSpPr>
            <a:spLocks/>
          </p:cNvSpPr>
          <p:nvPr/>
        </p:nvSpPr>
        <p:spPr bwMode="auto">
          <a:xfrm>
            <a:off x="2478088" y="5746750"/>
            <a:ext cx="4622800" cy="901700"/>
          </a:xfrm>
          <a:custGeom>
            <a:avLst/>
            <a:gdLst>
              <a:gd name="T0" fmla="*/ 393700 w 2912"/>
              <a:gd name="T1" fmla="*/ 93663 h 568"/>
              <a:gd name="T2" fmla="*/ 139700 w 2912"/>
              <a:gd name="T3" fmla="*/ 196850 h 568"/>
              <a:gd name="T4" fmla="*/ 19050 w 2912"/>
              <a:gd name="T5" fmla="*/ 290513 h 568"/>
              <a:gd name="T6" fmla="*/ 0 w 2912"/>
              <a:gd name="T7" fmla="*/ 328613 h 568"/>
              <a:gd name="T8" fmla="*/ 28575 w 2912"/>
              <a:gd name="T9" fmla="*/ 385763 h 568"/>
              <a:gd name="T10" fmla="*/ 84138 w 2912"/>
              <a:gd name="T11" fmla="*/ 412750 h 568"/>
              <a:gd name="T12" fmla="*/ 252413 w 2912"/>
              <a:gd name="T13" fmla="*/ 431800 h 568"/>
              <a:gd name="T14" fmla="*/ 393700 w 2912"/>
              <a:gd name="T15" fmla="*/ 469900 h 568"/>
              <a:gd name="T16" fmla="*/ 412750 w 2912"/>
              <a:gd name="T17" fmla="*/ 515938 h 568"/>
              <a:gd name="T18" fmla="*/ 384175 w 2912"/>
              <a:gd name="T19" fmla="*/ 582613 h 568"/>
              <a:gd name="T20" fmla="*/ 328613 w 2912"/>
              <a:gd name="T21" fmla="*/ 620713 h 568"/>
              <a:gd name="T22" fmla="*/ 215900 w 2912"/>
              <a:gd name="T23" fmla="*/ 647700 h 568"/>
              <a:gd name="T24" fmla="*/ 168275 w 2912"/>
              <a:gd name="T25" fmla="*/ 695325 h 568"/>
              <a:gd name="T26" fmla="*/ 187325 w 2912"/>
              <a:gd name="T27" fmla="*/ 788988 h 568"/>
              <a:gd name="T28" fmla="*/ 252413 w 2912"/>
              <a:gd name="T29" fmla="*/ 846138 h 568"/>
              <a:gd name="T30" fmla="*/ 393700 w 2912"/>
              <a:gd name="T31" fmla="*/ 865188 h 568"/>
              <a:gd name="T32" fmla="*/ 571500 w 2912"/>
              <a:gd name="T33" fmla="*/ 827088 h 568"/>
              <a:gd name="T34" fmla="*/ 741363 w 2912"/>
              <a:gd name="T35" fmla="*/ 742950 h 568"/>
              <a:gd name="T36" fmla="*/ 862013 w 2912"/>
              <a:gd name="T37" fmla="*/ 733425 h 568"/>
              <a:gd name="T38" fmla="*/ 1068388 w 2912"/>
              <a:gd name="T39" fmla="*/ 769938 h 568"/>
              <a:gd name="T40" fmla="*/ 1238250 w 2912"/>
              <a:gd name="T41" fmla="*/ 836613 h 568"/>
              <a:gd name="T42" fmla="*/ 1397000 w 2912"/>
              <a:gd name="T43" fmla="*/ 892175 h 568"/>
              <a:gd name="T44" fmla="*/ 1555750 w 2912"/>
              <a:gd name="T45" fmla="*/ 892175 h 568"/>
              <a:gd name="T46" fmla="*/ 1677988 w 2912"/>
              <a:gd name="T47" fmla="*/ 836613 h 568"/>
              <a:gd name="T48" fmla="*/ 1790700 w 2912"/>
              <a:gd name="T49" fmla="*/ 733425 h 568"/>
              <a:gd name="T50" fmla="*/ 1922463 w 2912"/>
              <a:gd name="T51" fmla="*/ 647700 h 568"/>
              <a:gd name="T52" fmla="*/ 2025650 w 2912"/>
              <a:gd name="T53" fmla="*/ 630238 h 568"/>
              <a:gd name="T54" fmla="*/ 2232025 w 2912"/>
              <a:gd name="T55" fmla="*/ 685800 h 568"/>
              <a:gd name="T56" fmla="*/ 2354263 w 2912"/>
              <a:gd name="T57" fmla="*/ 714375 h 568"/>
              <a:gd name="T58" fmla="*/ 2560638 w 2912"/>
              <a:gd name="T59" fmla="*/ 657225 h 568"/>
              <a:gd name="T60" fmla="*/ 2822575 w 2912"/>
              <a:gd name="T61" fmla="*/ 601663 h 568"/>
              <a:gd name="T62" fmla="*/ 3009900 w 2912"/>
              <a:gd name="T63" fmla="*/ 601663 h 568"/>
              <a:gd name="T64" fmla="*/ 3300413 w 2912"/>
              <a:gd name="T65" fmla="*/ 647700 h 568"/>
              <a:gd name="T66" fmla="*/ 3648075 w 2912"/>
              <a:gd name="T67" fmla="*/ 638175 h 568"/>
              <a:gd name="T68" fmla="*/ 3854450 w 2912"/>
              <a:gd name="T69" fmla="*/ 592138 h 568"/>
              <a:gd name="T70" fmla="*/ 3994150 w 2912"/>
              <a:gd name="T71" fmla="*/ 525463 h 568"/>
              <a:gd name="T72" fmla="*/ 4200525 w 2912"/>
              <a:gd name="T73" fmla="*/ 460375 h 568"/>
              <a:gd name="T74" fmla="*/ 4406900 w 2912"/>
              <a:gd name="T75" fmla="*/ 431800 h 568"/>
              <a:gd name="T76" fmla="*/ 4567238 w 2912"/>
              <a:gd name="T77" fmla="*/ 403225 h 568"/>
              <a:gd name="T78" fmla="*/ 4613275 w 2912"/>
              <a:gd name="T79" fmla="*/ 366713 h 568"/>
              <a:gd name="T80" fmla="*/ 4622800 w 2912"/>
              <a:gd name="T81" fmla="*/ 300038 h 568"/>
              <a:gd name="T82" fmla="*/ 4567238 w 2912"/>
              <a:gd name="T83" fmla="*/ 225425 h 568"/>
              <a:gd name="T84" fmla="*/ 4483100 w 2912"/>
              <a:gd name="T85" fmla="*/ 177800 h 568"/>
              <a:gd name="T86" fmla="*/ 4370388 w 2912"/>
              <a:gd name="T87" fmla="*/ 196850 h 568"/>
              <a:gd name="T88" fmla="*/ 4164013 w 2912"/>
              <a:gd name="T89" fmla="*/ 280988 h 568"/>
              <a:gd name="T90" fmla="*/ 4032250 w 2912"/>
              <a:gd name="T91" fmla="*/ 273050 h 568"/>
              <a:gd name="T92" fmla="*/ 3825875 w 2912"/>
              <a:gd name="T93" fmla="*/ 206375 h 568"/>
              <a:gd name="T94" fmla="*/ 3629025 w 2912"/>
              <a:gd name="T95" fmla="*/ 150813 h 568"/>
              <a:gd name="T96" fmla="*/ 3422650 w 2912"/>
              <a:gd name="T97" fmla="*/ 141288 h 568"/>
              <a:gd name="T98" fmla="*/ 3216275 w 2912"/>
              <a:gd name="T99" fmla="*/ 141288 h 568"/>
              <a:gd name="T100" fmla="*/ 2203450 w 2912"/>
              <a:gd name="T101" fmla="*/ 28575 h 568"/>
              <a:gd name="T102" fmla="*/ 1519238 w 2912"/>
              <a:gd name="T103" fmla="*/ 0 h 568"/>
              <a:gd name="T104" fmla="*/ 835025 w 2912"/>
              <a:gd name="T105" fmla="*/ 19050 h 568"/>
              <a:gd name="T106" fmla="*/ 496888 w 2912"/>
              <a:gd name="T107" fmla="*/ 55563 h 56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912" h="568">
                <a:moveTo>
                  <a:pt x="313" y="35"/>
                </a:moveTo>
                <a:lnTo>
                  <a:pt x="248" y="59"/>
                </a:lnTo>
                <a:lnTo>
                  <a:pt x="142" y="100"/>
                </a:lnTo>
                <a:lnTo>
                  <a:pt x="88" y="124"/>
                </a:lnTo>
                <a:lnTo>
                  <a:pt x="47" y="154"/>
                </a:lnTo>
                <a:lnTo>
                  <a:pt x="12" y="183"/>
                </a:lnTo>
                <a:lnTo>
                  <a:pt x="6" y="195"/>
                </a:lnTo>
                <a:lnTo>
                  <a:pt x="0" y="207"/>
                </a:lnTo>
                <a:lnTo>
                  <a:pt x="6" y="225"/>
                </a:lnTo>
                <a:lnTo>
                  <a:pt x="18" y="243"/>
                </a:lnTo>
                <a:lnTo>
                  <a:pt x="35" y="248"/>
                </a:lnTo>
                <a:lnTo>
                  <a:pt x="53" y="260"/>
                </a:lnTo>
                <a:lnTo>
                  <a:pt x="106" y="266"/>
                </a:lnTo>
                <a:lnTo>
                  <a:pt x="159" y="272"/>
                </a:lnTo>
                <a:lnTo>
                  <a:pt x="207" y="278"/>
                </a:lnTo>
                <a:lnTo>
                  <a:pt x="248" y="296"/>
                </a:lnTo>
                <a:lnTo>
                  <a:pt x="254" y="308"/>
                </a:lnTo>
                <a:lnTo>
                  <a:pt x="260" y="325"/>
                </a:lnTo>
                <a:lnTo>
                  <a:pt x="260" y="343"/>
                </a:lnTo>
                <a:lnTo>
                  <a:pt x="242" y="367"/>
                </a:lnTo>
                <a:lnTo>
                  <a:pt x="230" y="385"/>
                </a:lnTo>
                <a:lnTo>
                  <a:pt x="207" y="391"/>
                </a:lnTo>
                <a:lnTo>
                  <a:pt x="159" y="402"/>
                </a:lnTo>
                <a:lnTo>
                  <a:pt x="136" y="408"/>
                </a:lnTo>
                <a:lnTo>
                  <a:pt x="118" y="420"/>
                </a:lnTo>
                <a:lnTo>
                  <a:pt x="106" y="438"/>
                </a:lnTo>
                <a:lnTo>
                  <a:pt x="106" y="474"/>
                </a:lnTo>
                <a:lnTo>
                  <a:pt x="118" y="497"/>
                </a:lnTo>
                <a:lnTo>
                  <a:pt x="136" y="515"/>
                </a:lnTo>
                <a:lnTo>
                  <a:pt x="159" y="533"/>
                </a:lnTo>
                <a:lnTo>
                  <a:pt x="189" y="539"/>
                </a:lnTo>
                <a:lnTo>
                  <a:pt x="248" y="545"/>
                </a:lnTo>
                <a:lnTo>
                  <a:pt x="295" y="539"/>
                </a:lnTo>
                <a:lnTo>
                  <a:pt x="360" y="521"/>
                </a:lnTo>
                <a:lnTo>
                  <a:pt x="407" y="503"/>
                </a:lnTo>
                <a:lnTo>
                  <a:pt x="467" y="468"/>
                </a:lnTo>
                <a:lnTo>
                  <a:pt x="502" y="462"/>
                </a:lnTo>
                <a:lnTo>
                  <a:pt x="543" y="462"/>
                </a:lnTo>
                <a:lnTo>
                  <a:pt x="596" y="468"/>
                </a:lnTo>
                <a:lnTo>
                  <a:pt x="673" y="485"/>
                </a:lnTo>
                <a:lnTo>
                  <a:pt x="726" y="503"/>
                </a:lnTo>
                <a:lnTo>
                  <a:pt x="780" y="527"/>
                </a:lnTo>
                <a:lnTo>
                  <a:pt x="827" y="545"/>
                </a:lnTo>
                <a:lnTo>
                  <a:pt x="880" y="562"/>
                </a:lnTo>
                <a:lnTo>
                  <a:pt x="927" y="568"/>
                </a:lnTo>
                <a:lnTo>
                  <a:pt x="980" y="562"/>
                </a:lnTo>
                <a:lnTo>
                  <a:pt x="1034" y="545"/>
                </a:lnTo>
                <a:lnTo>
                  <a:pt x="1057" y="527"/>
                </a:lnTo>
                <a:lnTo>
                  <a:pt x="1081" y="503"/>
                </a:lnTo>
                <a:lnTo>
                  <a:pt x="1128" y="462"/>
                </a:lnTo>
                <a:lnTo>
                  <a:pt x="1181" y="426"/>
                </a:lnTo>
                <a:lnTo>
                  <a:pt x="1211" y="408"/>
                </a:lnTo>
                <a:lnTo>
                  <a:pt x="1240" y="402"/>
                </a:lnTo>
                <a:lnTo>
                  <a:pt x="1276" y="397"/>
                </a:lnTo>
                <a:lnTo>
                  <a:pt x="1305" y="402"/>
                </a:lnTo>
                <a:lnTo>
                  <a:pt x="1406" y="432"/>
                </a:lnTo>
                <a:lnTo>
                  <a:pt x="1459" y="444"/>
                </a:lnTo>
                <a:lnTo>
                  <a:pt x="1483" y="450"/>
                </a:lnTo>
                <a:lnTo>
                  <a:pt x="1500" y="444"/>
                </a:lnTo>
                <a:lnTo>
                  <a:pt x="1613" y="414"/>
                </a:lnTo>
                <a:lnTo>
                  <a:pt x="1725" y="385"/>
                </a:lnTo>
                <a:lnTo>
                  <a:pt x="1778" y="379"/>
                </a:lnTo>
                <a:lnTo>
                  <a:pt x="1837" y="379"/>
                </a:lnTo>
                <a:lnTo>
                  <a:pt x="1896" y="379"/>
                </a:lnTo>
                <a:lnTo>
                  <a:pt x="1961" y="391"/>
                </a:lnTo>
                <a:lnTo>
                  <a:pt x="2079" y="408"/>
                </a:lnTo>
                <a:lnTo>
                  <a:pt x="2221" y="408"/>
                </a:lnTo>
                <a:lnTo>
                  <a:pt x="2298" y="402"/>
                </a:lnTo>
                <a:lnTo>
                  <a:pt x="2363" y="391"/>
                </a:lnTo>
                <a:lnTo>
                  <a:pt x="2428" y="373"/>
                </a:lnTo>
                <a:lnTo>
                  <a:pt x="2475" y="349"/>
                </a:lnTo>
                <a:lnTo>
                  <a:pt x="2516" y="331"/>
                </a:lnTo>
                <a:lnTo>
                  <a:pt x="2564" y="314"/>
                </a:lnTo>
                <a:lnTo>
                  <a:pt x="2646" y="290"/>
                </a:lnTo>
                <a:lnTo>
                  <a:pt x="2700" y="284"/>
                </a:lnTo>
                <a:lnTo>
                  <a:pt x="2776" y="272"/>
                </a:lnTo>
                <a:lnTo>
                  <a:pt x="2853" y="260"/>
                </a:lnTo>
                <a:lnTo>
                  <a:pt x="2877" y="254"/>
                </a:lnTo>
                <a:lnTo>
                  <a:pt x="2889" y="248"/>
                </a:lnTo>
                <a:lnTo>
                  <a:pt x="2906" y="231"/>
                </a:lnTo>
                <a:lnTo>
                  <a:pt x="2912" y="207"/>
                </a:lnTo>
                <a:lnTo>
                  <a:pt x="2912" y="189"/>
                </a:lnTo>
                <a:lnTo>
                  <a:pt x="2900" y="172"/>
                </a:lnTo>
                <a:lnTo>
                  <a:pt x="2877" y="142"/>
                </a:lnTo>
                <a:lnTo>
                  <a:pt x="2841" y="118"/>
                </a:lnTo>
                <a:lnTo>
                  <a:pt x="2824" y="112"/>
                </a:lnTo>
                <a:lnTo>
                  <a:pt x="2800" y="112"/>
                </a:lnTo>
                <a:lnTo>
                  <a:pt x="2753" y="124"/>
                </a:lnTo>
                <a:lnTo>
                  <a:pt x="2670" y="166"/>
                </a:lnTo>
                <a:lnTo>
                  <a:pt x="2623" y="177"/>
                </a:lnTo>
                <a:lnTo>
                  <a:pt x="2581" y="177"/>
                </a:lnTo>
                <a:lnTo>
                  <a:pt x="2540" y="172"/>
                </a:lnTo>
                <a:lnTo>
                  <a:pt x="2499" y="160"/>
                </a:lnTo>
                <a:lnTo>
                  <a:pt x="2410" y="130"/>
                </a:lnTo>
                <a:lnTo>
                  <a:pt x="2327" y="100"/>
                </a:lnTo>
                <a:lnTo>
                  <a:pt x="2286" y="95"/>
                </a:lnTo>
                <a:lnTo>
                  <a:pt x="2245" y="89"/>
                </a:lnTo>
                <a:lnTo>
                  <a:pt x="2156" y="89"/>
                </a:lnTo>
                <a:lnTo>
                  <a:pt x="2091" y="95"/>
                </a:lnTo>
                <a:lnTo>
                  <a:pt x="2026" y="89"/>
                </a:lnTo>
                <a:lnTo>
                  <a:pt x="1601" y="41"/>
                </a:lnTo>
                <a:lnTo>
                  <a:pt x="1388" y="18"/>
                </a:lnTo>
                <a:lnTo>
                  <a:pt x="1170" y="6"/>
                </a:lnTo>
                <a:lnTo>
                  <a:pt x="957" y="0"/>
                </a:lnTo>
                <a:lnTo>
                  <a:pt x="738" y="0"/>
                </a:lnTo>
                <a:lnTo>
                  <a:pt x="526" y="12"/>
                </a:lnTo>
                <a:lnTo>
                  <a:pt x="319" y="35"/>
                </a:lnTo>
                <a:lnTo>
                  <a:pt x="313" y="35"/>
                </a:lnTo>
                <a:close/>
              </a:path>
            </a:pathLst>
          </a:custGeom>
          <a:solidFill>
            <a:srgbClr val="D5975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1" name="Freeform 3"/>
          <p:cNvSpPr>
            <a:spLocks/>
          </p:cNvSpPr>
          <p:nvPr/>
        </p:nvSpPr>
        <p:spPr bwMode="auto">
          <a:xfrm>
            <a:off x="2468563" y="5727700"/>
            <a:ext cx="4651375" cy="939800"/>
          </a:xfrm>
          <a:custGeom>
            <a:avLst/>
            <a:gdLst>
              <a:gd name="T0" fmla="*/ 187325 w 2930"/>
              <a:gd name="T1" fmla="*/ 187325 h 592"/>
              <a:gd name="T2" fmla="*/ 0 w 2930"/>
              <a:gd name="T3" fmla="*/ 328613 h 592"/>
              <a:gd name="T4" fmla="*/ 9525 w 2930"/>
              <a:gd name="T5" fmla="*/ 385763 h 592"/>
              <a:gd name="T6" fmla="*/ 168275 w 2930"/>
              <a:gd name="T7" fmla="*/ 460375 h 592"/>
              <a:gd name="T8" fmla="*/ 403225 w 2930"/>
              <a:gd name="T9" fmla="*/ 517525 h 592"/>
              <a:gd name="T10" fmla="*/ 365125 w 2930"/>
              <a:gd name="T11" fmla="*/ 620713 h 592"/>
              <a:gd name="T12" fmla="*/ 206375 w 2930"/>
              <a:gd name="T13" fmla="*/ 657225 h 592"/>
              <a:gd name="T14" fmla="*/ 168275 w 2930"/>
              <a:gd name="T15" fmla="*/ 771525 h 592"/>
              <a:gd name="T16" fmla="*/ 290513 w 2930"/>
              <a:gd name="T17" fmla="*/ 884238 h 592"/>
              <a:gd name="T18" fmla="*/ 619125 w 2930"/>
              <a:gd name="T19" fmla="*/ 846138 h 592"/>
              <a:gd name="T20" fmla="*/ 844550 w 2930"/>
              <a:gd name="T21" fmla="*/ 762000 h 592"/>
              <a:gd name="T22" fmla="*/ 1284288 w 2930"/>
              <a:gd name="T23" fmla="*/ 884238 h 592"/>
              <a:gd name="T24" fmla="*/ 1565275 w 2930"/>
              <a:gd name="T25" fmla="*/ 930275 h 592"/>
              <a:gd name="T26" fmla="*/ 1800225 w 2930"/>
              <a:gd name="T27" fmla="*/ 771525 h 592"/>
              <a:gd name="T28" fmla="*/ 2035175 w 2930"/>
              <a:gd name="T29" fmla="*/ 666750 h 592"/>
              <a:gd name="T30" fmla="*/ 2354263 w 2930"/>
              <a:gd name="T31" fmla="*/ 742950 h 592"/>
              <a:gd name="T32" fmla="*/ 2916238 w 2930"/>
              <a:gd name="T33" fmla="*/ 630238 h 592"/>
              <a:gd name="T34" fmla="*/ 3441700 w 2930"/>
              <a:gd name="T35" fmla="*/ 685800 h 592"/>
              <a:gd name="T36" fmla="*/ 3948113 w 2930"/>
              <a:gd name="T37" fmla="*/ 592138 h 592"/>
              <a:gd name="T38" fmla="*/ 4248150 w 2930"/>
              <a:gd name="T39" fmla="*/ 488950 h 592"/>
              <a:gd name="T40" fmla="*/ 4595813 w 2930"/>
              <a:gd name="T41" fmla="*/ 431800 h 592"/>
              <a:gd name="T42" fmla="*/ 4632325 w 2930"/>
              <a:gd name="T43" fmla="*/ 292100 h 592"/>
              <a:gd name="T44" fmla="*/ 4473575 w 2930"/>
              <a:gd name="T45" fmla="*/ 187325 h 592"/>
              <a:gd name="T46" fmla="*/ 4183063 w 2930"/>
              <a:gd name="T47" fmla="*/ 282575 h 592"/>
              <a:gd name="T48" fmla="*/ 3816350 w 2930"/>
              <a:gd name="T49" fmla="*/ 196850 h 592"/>
              <a:gd name="T50" fmla="*/ 3319463 w 2930"/>
              <a:gd name="T51" fmla="*/ 150813 h 592"/>
              <a:gd name="T52" fmla="*/ 1874838 w 2930"/>
              <a:gd name="T53" fmla="*/ 19050 h 592"/>
              <a:gd name="T54" fmla="*/ 731838 w 2930"/>
              <a:gd name="T55" fmla="*/ 38100 h 592"/>
              <a:gd name="T56" fmla="*/ 965200 w 2930"/>
              <a:gd name="T57" fmla="*/ 47625 h 592"/>
              <a:gd name="T58" fmla="*/ 2325688 w 2930"/>
              <a:gd name="T59" fmla="*/ 74613 h 592"/>
              <a:gd name="T60" fmla="*/ 3544888 w 2930"/>
              <a:gd name="T61" fmla="*/ 177800 h 592"/>
              <a:gd name="T62" fmla="*/ 3910013 w 2930"/>
              <a:gd name="T63" fmla="*/ 263525 h 592"/>
              <a:gd name="T64" fmla="*/ 4248150 w 2930"/>
              <a:gd name="T65" fmla="*/ 292100 h 592"/>
              <a:gd name="T66" fmla="*/ 4510088 w 2930"/>
              <a:gd name="T67" fmla="*/ 215900 h 592"/>
              <a:gd name="T68" fmla="*/ 4622800 w 2930"/>
              <a:gd name="T69" fmla="*/ 347663 h 592"/>
              <a:gd name="T70" fmla="*/ 4557713 w 2930"/>
              <a:gd name="T71" fmla="*/ 412750 h 592"/>
              <a:gd name="T72" fmla="*/ 4210050 w 2930"/>
              <a:gd name="T73" fmla="*/ 469900 h 592"/>
              <a:gd name="T74" fmla="*/ 3835400 w 2930"/>
              <a:gd name="T75" fmla="*/ 601663 h 592"/>
              <a:gd name="T76" fmla="*/ 3263900 w 2930"/>
              <a:gd name="T77" fmla="*/ 649288 h 592"/>
              <a:gd name="T78" fmla="*/ 2784475 w 2930"/>
              <a:gd name="T79" fmla="*/ 611188 h 592"/>
              <a:gd name="T80" fmla="*/ 2297113 w 2930"/>
              <a:gd name="T81" fmla="*/ 704850 h 592"/>
              <a:gd name="T82" fmla="*/ 1987550 w 2930"/>
              <a:gd name="T83" fmla="*/ 639763 h 592"/>
              <a:gd name="T84" fmla="*/ 1716088 w 2930"/>
              <a:gd name="T85" fmla="*/ 808038 h 592"/>
              <a:gd name="T86" fmla="*/ 1500188 w 2930"/>
              <a:gd name="T87" fmla="*/ 911225 h 592"/>
              <a:gd name="T88" fmla="*/ 1190625 w 2930"/>
              <a:gd name="T89" fmla="*/ 817563 h 592"/>
              <a:gd name="T90" fmla="*/ 796925 w 2930"/>
              <a:gd name="T91" fmla="*/ 733425 h 592"/>
              <a:gd name="T92" fmla="*/ 561975 w 2930"/>
              <a:gd name="T93" fmla="*/ 836613 h 592"/>
              <a:gd name="T94" fmla="*/ 261938 w 2930"/>
              <a:gd name="T95" fmla="*/ 846138 h 592"/>
              <a:gd name="T96" fmla="*/ 196850 w 2930"/>
              <a:gd name="T97" fmla="*/ 742950 h 592"/>
              <a:gd name="T98" fmla="*/ 338138 w 2930"/>
              <a:gd name="T99" fmla="*/ 657225 h 592"/>
              <a:gd name="T100" fmla="*/ 441325 w 2930"/>
              <a:gd name="T101" fmla="*/ 534988 h 592"/>
              <a:gd name="T102" fmla="*/ 328613 w 2930"/>
              <a:gd name="T103" fmla="*/ 441325 h 592"/>
              <a:gd name="T104" fmla="*/ 46038 w 2930"/>
              <a:gd name="T105" fmla="*/ 395288 h 592"/>
              <a:gd name="T106" fmla="*/ 55563 w 2930"/>
              <a:gd name="T107" fmla="*/ 300038 h 592"/>
              <a:gd name="T108" fmla="*/ 374650 w 2930"/>
              <a:gd name="T109" fmla="*/ 141288 h 592"/>
              <a:gd name="T110" fmla="*/ 506413 w 2930"/>
              <a:gd name="T111" fmla="*/ 65088 h 59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930" h="592">
                <a:moveTo>
                  <a:pt x="319" y="41"/>
                </a:moveTo>
                <a:lnTo>
                  <a:pt x="289" y="47"/>
                </a:lnTo>
                <a:lnTo>
                  <a:pt x="213" y="77"/>
                </a:lnTo>
                <a:lnTo>
                  <a:pt x="118" y="118"/>
                </a:lnTo>
                <a:lnTo>
                  <a:pt x="71" y="142"/>
                </a:lnTo>
                <a:lnTo>
                  <a:pt x="35" y="166"/>
                </a:lnTo>
                <a:lnTo>
                  <a:pt x="12" y="189"/>
                </a:lnTo>
                <a:lnTo>
                  <a:pt x="0" y="207"/>
                </a:lnTo>
                <a:lnTo>
                  <a:pt x="0" y="219"/>
                </a:lnTo>
                <a:lnTo>
                  <a:pt x="6" y="219"/>
                </a:lnTo>
                <a:lnTo>
                  <a:pt x="0" y="219"/>
                </a:lnTo>
                <a:lnTo>
                  <a:pt x="6" y="243"/>
                </a:lnTo>
                <a:lnTo>
                  <a:pt x="12" y="255"/>
                </a:lnTo>
                <a:lnTo>
                  <a:pt x="41" y="272"/>
                </a:lnTo>
                <a:lnTo>
                  <a:pt x="77" y="284"/>
                </a:lnTo>
                <a:lnTo>
                  <a:pt x="106" y="290"/>
                </a:lnTo>
                <a:lnTo>
                  <a:pt x="165" y="296"/>
                </a:lnTo>
                <a:lnTo>
                  <a:pt x="213" y="302"/>
                </a:lnTo>
                <a:lnTo>
                  <a:pt x="248" y="314"/>
                </a:lnTo>
                <a:lnTo>
                  <a:pt x="254" y="326"/>
                </a:lnTo>
                <a:lnTo>
                  <a:pt x="260" y="337"/>
                </a:lnTo>
                <a:lnTo>
                  <a:pt x="254" y="355"/>
                </a:lnTo>
                <a:lnTo>
                  <a:pt x="242" y="373"/>
                </a:lnTo>
                <a:lnTo>
                  <a:pt x="230" y="391"/>
                </a:lnTo>
                <a:lnTo>
                  <a:pt x="195" y="397"/>
                </a:lnTo>
                <a:lnTo>
                  <a:pt x="165" y="403"/>
                </a:lnTo>
                <a:lnTo>
                  <a:pt x="148" y="409"/>
                </a:lnTo>
                <a:lnTo>
                  <a:pt x="130" y="414"/>
                </a:lnTo>
                <a:lnTo>
                  <a:pt x="118" y="426"/>
                </a:lnTo>
                <a:lnTo>
                  <a:pt x="106" y="444"/>
                </a:lnTo>
                <a:lnTo>
                  <a:pt x="106" y="468"/>
                </a:lnTo>
                <a:lnTo>
                  <a:pt x="106" y="486"/>
                </a:lnTo>
                <a:lnTo>
                  <a:pt x="112" y="509"/>
                </a:lnTo>
                <a:lnTo>
                  <a:pt x="124" y="527"/>
                </a:lnTo>
                <a:lnTo>
                  <a:pt x="154" y="545"/>
                </a:lnTo>
                <a:lnTo>
                  <a:pt x="183" y="557"/>
                </a:lnTo>
                <a:lnTo>
                  <a:pt x="213" y="563"/>
                </a:lnTo>
                <a:lnTo>
                  <a:pt x="248" y="568"/>
                </a:lnTo>
                <a:lnTo>
                  <a:pt x="307" y="563"/>
                </a:lnTo>
                <a:lnTo>
                  <a:pt x="390" y="533"/>
                </a:lnTo>
                <a:lnTo>
                  <a:pt x="443" y="509"/>
                </a:lnTo>
                <a:lnTo>
                  <a:pt x="484" y="486"/>
                </a:lnTo>
                <a:lnTo>
                  <a:pt x="508" y="480"/>
                </a:lnTo>
                <a:lnTo>
                  <a:pt x="532" y="480"/>
                </a:lnTo>
                <a:lnTo>
                  <a:pt x="591" y="486"/>
                </a:lnTo>
                <a:lnTo>
                  <a:pt x="679" y="509"/>
                </a:lnTo>
                <a:lnTo>
                  <a:pt x="744" y="527"/>
                </a:lnTo>
                <a:lnTo>
                  <a:pt x="809" y="557"/>
                </a:lnTo>
                <a:lnTo>
                  <a:pt x="880" y="580"/>
                </a:lnTo>
                <a:lnTo>
                  <a:pt x="916" y="586"/>
                </a:lnTo>
                <a:lnTo>
                  <a:pt x="945" y="592"/>
                </a:lnTo>
                <a:lnTo>
                  <a:pt x="986" y="586"/>
                </a:lnTo>
                <a:lnTo>
                  <a:pt x="1022" y="574"/>
                </a:lnTo>
                <a:lnTo>
                  <a:pt x="1057" y="557"/>
                </a:lnTo>
                <a:lnTo>
                  <a:pt x="1093" y="527"/>
                </a:lnTo>
                <a:lnTo>
                  <a:pt x="1134" y="486"/>
                </a:lnTo>
                <a:lnTo>
                  <a:pt x="1181" y="450"/>
                </a:lnTo>
                <a:lnTo>
                  <a:pt x="1229" y="426"/>
                </a:lnTo>
                <a:lnTo>
                  <a:pt x="1258" y="420"/>
                </a:lnTo>
                <a:lnTo>
                  <a:pt x="1282" y="420"/>
                </a:lnTo>
                <a:lnTo>
                  <a:pt x="1311" y="420"/>
                </a:lnTo>
                <a:lnTo>
                  <a:pt x="1394" y="450"/>
                </a:lnTo>
                <a:lnTo>
                  <a:pt x="1441" y="462"/>
                </a:lnTo>
                <a:lnTo>
                  <a:pt x="1483" y="468"/>
                </a:lnTo>
                <a:lnTo>
                  <a:pt x="1512" y="468"/>
                </a:lnTo>
                <a:lnTo>
                  <a:pt x="1678" y="420"/>
                </a:lnTo>
                <a:lnTo>
                  <a:pt x="1754" y="403"/>
                </a:lnTo>
                <a:lnTo>
                  <a:pt x="1837" y="397"/>
                </a:lnTo>
                <a:lnTo>
                  <a:pt x="1896" y="403"/>
                </a:lnTo>
                <a:lnTo>
                  <a:pt x="1961" y="414"/>
                </a:lnTo>
                <a:lnTo>
                  <a:pt x="2056" y="426"/>
                </a:lnTo>
                <a:lnTo>
                  <a:pt x="2168" y="432"/>
                </a:lnTo>
                <a:lnTo>
                  <a:pt x="2257" y="426"/>
                </a:lnTo>
                <a:lnTo>
                  <a:pt x="2345" y="414"/>
                </a:lnTo>
                <a:lnTo>
                  <a:pt x="2422" y="397"/>
                </a:lnTo>
                <a:lnTo>
                  <a:pt x="2487" y="373"/>
                </a:lnTo>
                <a:lnTo>
                  <a:pt x="2528" y="349"/>
                </a:lnTo>
                <a:lnTo>
                  <a:pt x="2570" y="337"/>
                </a:lnTo>
                <a:lnTo>
                  <a:pt x="2658" y="314"/>
                </a:lnTo>
                <a:lnTo>
                  <a:pt x="2676" y="308"/>
                </a:lnTo>
                <a:lnTo>
                  <a:pt x="2806" y="290"/>
                </a:lnTo>
                <a:lnTo>
                  <a:pt x="2865" y="284"/>
                </a:lnTo>
                <a:lnTo>
                  <a:pt x="2889" y="278"/>
                </a:lnTo>
                <a:lnTo>
                  <a:pt x="2895" y="272"/>
                </a:lnTo>
                <a:lnTo>
                  <a:pt x="2906" y="266"/>
                </a:lnTo>
                <a:lnTo>
                  <a:pt x="2924" y="243"/>
                </a:lnTo>
                <a:lnTo>
                  <a:pt x="2930" y="219"/>
                </a:lnTo>
                <a:lnTo>
                  <a:pt x="2918" y="184"/>
                </a:lnTo>
                <a:lnTo>
                  <a:pt x="2906" y="166"/>
                </a:lnTo>
                <a:lnTo>
                  <a:pt x="2889" y="148"/>
                </a:lnTo>
                <a:lnTo>
                  <a:pt x="2853" y="124"/>
                </a:lnTo>
                <a:lnTo>
                  <a:pt x="2818" y="118"/>
                </a:lnTo>
                <a:lnTo>
                  <a:pt x="2782" y="124"/>
                </a:lnTo>
                <a:lnTo>
                  <a:pt x="2741" y="136"/>
                </a:lnTo>
                <a:lnTo>
                  <a:pt x="2670" y="166"/>
                </a:lnTo>
                <a:lnTo>
                  <a:pt x="2635" y="178"/>
                </a:lnTo>
                <a:lnTo>
                  <a:pt x="2605" y="178"/>
                </a:lnTo>
                <a:lnTo>
                  <a:pt x="2540" y="172"/>
                </a:lnTo>
                <a:lnTo>
                  <a:pt x="2469" y="154"/>
                </a:lnTo>
                <a:lnTo>
                  <a:pt x="2404" y="124"/>
                </a:lnTo>
                <a:lnTo>
                  <a:pt x="2333" y="107"/>
                </a:lnTo>
                <a:lnTo>
                  <a:pt x="2286" y="95"/>
                </a:lnTo>
                <a:lnTo>
                  <a:pt x="2233" y="95"/>
                </a:lnTo>
                <a:lnTo>
                  <a:pt x="2091" y="95"/>
                </a:lnTo>
                <a:lnTo>
                  <a:pt x="2032" y="95"/>
                </a:lnTo>
                <a:lnTo>
                  <a:pt x="1754" y="59"/>
                </a:lnTo>
                <a:lnTo>
                  <a:pt x="1465" y="30"/>
                </a:lnTo>
                <a:lnTo>
                  <a:pt x="1181" y="12"/>
                </a:lnTo>
                <a:lnTo>
                  <a:pt x="892" y="0"/>
                </a:lnTo>
                <a:lnTo>
                  <a:pt x="750" y="6"/>
                </a:lnTo>
                <a:lnTo>
                  <a:pt x="602" y="12"/>
                </a:lnTo>
                <a:lnTo>
                  <a:pt x="461" y="24"/>
                </a:lnTo>
                <a:lnTo>
                  <a:pt x="325" y="41"/>
                </a:lnTo>
                <a:lnTo>
                  <a:pt x="325" y="59"/>
                </a:lnTo>
                <a:lnTo>
                  <a:pt x="461" y="41"/>
                </a:lnTo>
                <a:lnTo>
                  <a:pt x="608" y="30"/>
                </a:lnTo>
                <a:lnTo>
                  <a:pt x="750" y="24"/>
                </a:lnTo>
                <a:lnTo>
                  <a:pt x="892" y="18"/>
                </a:lnTo>
                <a:lnTo>
                  <a:pt x="1181" y="30"/>
                </a:lnTo>
                <a:lnTo>
                  <a:pt x="1465" y="47"/>
                </a:lnTo>
                <a:lnTo>
                  <a:pt x="1749" y="77"/>
                </a:lnTo>
                <a:lnTo>
                  <a:pt x="2032" y="112"/>
                </a:lnTo>
                <a:lnTo>
                  <a:pt x="2091" y="112"/>
                </a:lnTo>
                <a:lnTo>
                  <a:pt x="2233" y="112"/>
                </a:lnTo>
                <a:lnTo>
                  <a:pt x="2286" y="112"/>
                </a:lnTo>
                <a:lnTo>
                  <a:pt x="2333" y="118"/>
                </a:lnTo>
                <a:lnTo>
                  <a:pt x="2398" y="142"/>
                </a:lnTo>
                <a:lnTo>
                  <a:pt x="2463" y="166"/>
                </a:lnTo>
                <a:lnTo>
                  <a:pt x="2534" y="189"/>
                </a:lnTo>
                <a:lnTo>
                  <a:pt x="2605" y="195"/>
                </a:lnTo>
                <a:lnTo>
                  <a:pt x="2641" y="195"/>
                </a:lnTo>
                <a:lnTo>
                  <a:pt x="2676" y="184"/>
                </a:lnTo>
                <a:lnTo>
                  <a:pt x="2747" y="154"/>
                </a:lnTo>
                <a:lnTo>
                  <a:pt x="2782" y="136"/>
                </a:lnTo>
                <a:lnTo>
                  <a:pt x="2818" y="136"/>
                </a:lnTo>
                <a:lnTo>
                  <a:pt x="2841" y="136"/>
                </a:lnTo>
                <a:lnTo>
                  <a:pt x="2865" y="154"/>
                </a:lnTo>
                <a:lnTo>
                  <a:pt x="2889" y="172"/>
                </a:lnTo>
                <a:lnTo>
                  <a:pt x="2906" y="195"/>
                </a:lnTo>
                <a:lnTo>
                  <a:pt x="2912" y="219"/>
                </a:lnTo>
                <a:lnTo>
                  <a:pt x="2906" y="237"/>
                </a:lnTo>
                <a:lnTo>
                  <a:pt x="2889" y="255"/>
                </a:lnTo>
                <a:lnTo>
                  <a:pt x="2889" y="260"/>
                </a:lnTo>
                <a:lnTo>
                  <a:pt x="2871" y="260"/>
                </a:lnTo>
                <a:lnTo>
                  <a:pt x="2818" y="272"/>
                </a:lnTo>
                <a:lnTo>
                  <a:pt x="2723" y="284"/>
                </a:lnTo>
                <a:lnTo>
                  <a:pt x="2682" y="290"/>
                </a:lnTo>
                <a:lnTo>
                  <a:pt x="2652" y="296"/>
                </a:lnTo>
                <a:lnTo>
                  <a:pt x="2564" y="320"/>
                </a:lnTo>
                <a:lnTo>
                  <a:pt x="2522" y="337"/>
                </a:lnTo>
                <a:lnTo>
                  <a:pt x="2481" y="355"/>
                </a:lnTo>
                <a:lnTo>
                  <a:pt x="2416" y="379"/>
                </a:lnTo>
                <a:lnTo>
                  <a:pt x="2339" y="397"/>
                </a:lnTo>
                <a:lnTo>
                  <a:pt x="2257" y="409"/>
                </a:lnTo>
                <a:lnTo>
                  <a:pt x="2168" y="414"/>
                </a:lnTo>
                <a:lnTo>
                  <a:pt x="2056" y="409"/>
                </a:lnTo>
                <a:lnTo>
                  <a:pt x="1967" y="397"/>
                </a:lnTo>
                <a:lnTo>
                  <a:pt x="1902" y="385"/>
                </a:lnTo>
                <a:lnTo>
                  <a:pt x="1837" y="379"/>
                </a:lnTo>
                <a:lnTo>
                  <a:pt x="1754" y="385"/>
                </a:lnTo>
                <a:lnTo>
                  <a:pt x="1672" y="403"/>
                </a:lnTo>
                <a:lnTo>
                  <a:pt x="1506" y="450"/>
                </a:lnTo>
                <a:lnTo>
                  <a:pt x="1483" y="450"/>
                </a:lnTo>
                <a:lnTo>
                  <a:pt x="1447" y="444"/>
                </a:lnTo>
                <a:lnTo>
                  <a:pt x="1400" y="432"/>
                </a:lnTo>
                <a:lnTo>
                  <a:pt x="1311" y="403"/>
                </a:lnTo>
                <a:lnTo>
                  <a:pt x="1282" y="403"/>
                </a:lnTo>
                <a:lnTo>
                  <a:pt x="1252" y="403"/>
                </a:lnTo>
                <a:lnTo>
                  <a:pt x="1223" y="409"/>
                </a:lnTo>
                <a:lnTo>
                  <a:pt x="1170" y="438"/>
                </a:lnTo>
                <a:lnTo>
                  <a:pt x="1122" y="474"/>
                </a:lnTo>
                <a:lnTo>
                  <a:pt x="1081" y="509"/>
                </a:lnTo>
                <a:lnTo>
                  <a:pt x="1046" y="539"/>
                </a:lnTo>
                <a:lnTo>
                  <a:pt x="1016" y="557"/>
                </a:lnTo>
                <a:lnTo>
                  <a:pt x="981" y="568"/>
                </a:lnTo>
                <a:lnTo>
                  <a:pt x="945" y="574"/>
                </a:lnTo>
                <a:lnTo>
                  <a:pt x="916" y="568"/>
                </a:lnTo>
                <a:lnTo>
                  <a:pt x="886" y="563"/>
                </a:lnTo>
                <a:lnTo>
                  <a:pt x="815" y="539"/>
                </a:lnTo>
                <a:lnTo>
                  <a:pt x="750" y="515"/>
                </a:lnTo>
                <a:lnTo>
                  <a:pt x="685" y="491"/>
                </a:lnTo>
                <a:lnTo>
                  <a:pt x="597" y="468"/>
                </a:lnTo>
                <a:lnTo>
                  <a:pt x="532" y="462"/>
                </a:lnTo>
                <a:lnTo>
                  <a:pt x="502" y="462"/>
                </a:lnTo>
                <a:lnTo>
                  <a:pt x="478" y="468"/>
                </a:lnTo>
                <a:lnTo>
                  <a:pt x="449" y="486"/>
                </a:lnTo>
                <a:lnTo>
                  <a:pt x="390" y="515"/>
                </a:lnTo>
                <a:lnTo>
                  <a:pt x="354" y="527"/>
                </a:lnTo>
                <a:lnTo>
                  <a:pt x="301" y="545"/>
                </a:lnTo>
                <a:lnTo>
                  <a:pt x="248" y="551"/>
                </a:lnTo>
                <a:lnTo>
                  <a:pt x="207" y="545"/>
                </a:lnTo>
                <a:lnTo>
                  <a:pt x="165" y="533"/>
                </a:lnTo>
                <a:lnTo>
                  <a:pt x="136" y="515"/>
                </a:lnTo>
                <a:lnTo>
                  <a:pt x="130" y="503"/>
                </a:lnTo>
                <a:lnTo>
                  <a:pt x="124" y="486"/>
                </a:lnTo>
                <a:lnTo>
                  <a:pt x="124" y="468"/>
                </a:lnTo>
                <a:lnTo>
                  <a:pt x="124" y="444"/>
                </a:lnTo>
                <a:lnTo>
                  <a:pt x="136" y="432"/>
                </a:lnTo>
                <a:lnTo>
                  <a:pt x="159" y="420"/>
                </a:lnTo>
                <a:lnTo>
                  <a:pt x="213" y="414"/>
                </a:lnTo>
                <a:lnTo>
                  <a:pt x="236" y="403"/>
                </a:lnTo>
                <a:lnTo>
                  <a:pt x="260" y="385"/>
                </a:lnTo>
                <a:lnTo>
                  <a:pt x="272" y="361"/>
                </a:lnTo>
                <a:lnTo>
                  <a:pt x="278" y="337"/>
                </a:lnTo>
                <a:lnTo>
                  <a:pt x="272" y="320"/>
                </a:lnTo>
                <a:lnTo>
                  <a:pt x="260" y="302"/>
                </a:lnTo>
                <a:lnTo>
                  <a:pt x="236" y="290"/>
                </a:lnTo>
                <a:lnTo>
                  <a:pt x="207" y="278"/>
                </a:lnTo>
                <a:lnTo>
                  <a:pt x="171" y="278"/>
                </a:lnTo>
                <a:lnTo>
                  <a:pt x="112" y="272"/>
                </a:lnTo>
                <a:lnTo>
                  <a:pt x="65" y="260"/>
                </a:lnTo>
                <a:lnTo>
                  <a:pt x="29" y="249"/>
                </a:lnTo>
                <a:lnTo>
                  <a:pt x="24" y="237"/>
                </a:lnTo>
                <a:lnTo>
                  <a:pt x="18" y="219"/>
                </a:lnTo>
                <a:lnTo>
                  <a:pt x="18" y="207"/>
                </a:lnTo>
                <a:lnTo>
                  <a:pt x="35" y="189"/>
                </a:lnTo>
                <a:lnTo>
                  <a:pt x="65" y="166"/>
                </a:lnTo>
                <a:lnTo>
                  <a:pt x="106" y="142"/>
                </a:lnTo>
                <a:lnTo>
                  <a:pt x="165" y="112"/>
                </a:lnTo>
                <a:lnTo>
                  <a:pt x="236" y="89"/>
                </a:lnTo>
                <a:lnTo>
                  <a:pt x="289" y="71"/>
                </a:lnTo>
                <a:lnTo>
                  <a:pt x="325" y="59"/>
                </a:lnTo>
                <a:lnTo>
                  <a:pt x="325" y="41"/>
                </a:lnTo>
                <a:lnTo>
                  <a:pt x="319" y="41"/>
                </a:lnTo>
                <a:close/>
              </a:path>
            </a:pathLst>
          </a:custGeom>
          <a:solidFill>
            <a:srgbClr val="5A3D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2" name="Freeform 4"/>
          <p:cNvSpPr>
            <a:spLocks/>
          </p:cNvSpPr>
          <p:nvPr/>
        </p:nvSpPr>
        <p:spPr bwMode="auto">
          <a:xfrm>
            <a:off x="4549775" y="3884613"/>
            <a:ext cx="1744663" cy="2303462"/>
          </a:xfrm>
          <a:custGeom>
            <a:avLst/>
            <a:gdLst>
              <a:gd name="T0" fmla="*/ 403225 w 1099"/>
              <a:gd name="T1" fmla="*/ 2247900 h 1451"/>
              <a:gd name="T2" fmla="*/ 254000 w 1099"/>
              <a:gd name="T3" fmla="*/ 2219325 h 1451"/>
              <a:gd name="T4" fmla="*/ 122238 w 1099"/>
              <a:gd name="T5" fmla="*/ 2152650 h 1451"/>
              <a:gd name="T6" fmla="*/ 28575 w 1099"/>
              <a:gd name="T7" fmla="*/ 2058987 h 1451"/>
              <a:gd name="T8" fmla="*/ 0 w 1099"/>
              <a:gd name="T9" fmla="*/ 1974850 h 1451"/>
              <a:gd name="T10" fmla="*/ 9525 w 1099"/>
              <a:gd name="T11" fmla="*/ 1804987 h 1451"/>
              <a:gd name="T12" fmla="*/ 38100 w 1099"/>
              <a:gd name="T13" fmla="*/ 1598612 h 1451"/>
              <a:gd name="T14" fmla="*/ 93663 w 1099"/>
              <a:gd name="T15" fmla="*/ 808037 h 1451"/>
              <a:gd name="T16" fmla="*/ 93663 w 1099"/>
              <a:gd name="T17" fmla="*/ 536575 h 1451"/>
              <a:gd name="T18" fmla="*/ 57150 w 1099"/>
              <a:gd name="T19" fmla="*/ 385762 h 1451"/>
              <a:gd name="T20" fmla="*/ 76200 w 1099"/>
              <a:gd name="T21" fmla="*/ 254000 h 1451"/>
              <a:gd name="T22" fmla="*/ 112713 w 1099"/>
              <a:gd name="T23" fmla="*/ 74612 h 1451"/>
              <a:gd name="T24" fmla="*/ 131763 w 1099"/>
              <a:gd name="T25" fmla="*/ 28575 h 1451"/>
              <a:gd name="T26" fmla="*/ 179388 w 1099"/>
              <a:gd name="T27" fmla="*/ 9525 h 1451"/>
              <a:gd name="T28" fmla="*/ 319088 w 1099"/>
              <a:gd name="T29" fmla="*/ 9525 h 1451"/>
              <a:gd name="T30" fmla="*/ 609600 w 1099"/>
              <a:gd name="T31" fmla="*/ 66675 h 1451"/>
              <a:gd name="T32" fmla="*/ 1192213 w 1099"/>
              <a:gd name="T33" fmla="*/ 57150 h 1451"/>
              <a:gd name="T34" fmla="*/ 1463675 w 1099"/>
              <a:gd name="T35" fmla="*/ 38100 h 1451"/>
              <a:gd name="T36" fmla="*/ 1585913 w 1099"/>
              <a:gd name="T37" fmla="*/ 57150 h 1451"/>
              <a:gd name="T38" fmla="*/ 1631950 w 1099"/>
              <a:gd name="T39" fmla="*/ 112712 h 1451"/>
              <a:gd name="T40" fmla="*/ 1651000 w 1099"/>
              <a:gd name="T41" fmla="*/ 328612 h 1451"/>
              <a:gd name="T42" fmla="*/ 1670050 w 1099"/>
              <a:gd name="T43" fmla="*/ 639762 h 1451"/>
              <a:gd name="T44" fmla="*/ 1708150 w 1099"/>
              <a:gd name="T45" fmla="*/ 865187 h 1451"/>
              <a:gd name="T46" fmla="*/ 1698625 w 1099"/>
              <a:gd name="T47" fmla="*/ 968375 h 1451"/>
              <a:gd name="T48" fmla="*/ 1679575 w 1099"/>
              <a:gd name="T49" fmla="*/ 1174750 h 1451"/>
              <a:gd name="T50" fmla="*/ 1716088 w 1099"/>
              <a:gd name="T51" fmla="*/ 1409700 h 1451"/>
              <a:gd name="T52" fmla="*/ 1744663 w 1099"/>
              <a:gd name="T53" fmla="*/ 1720850 h 1451"/>
              <a:gd name="T54" fmla="*/ 1735138 w 1099"/>
              <a:gd name="T55" fmla="*/ 1965325 h 1451"/>
              <a:gd name="T56" fmla="*/ 1670050 w 1099"/>
              <a:gd name="T57" fmla="*/ 2125662 h 1451"/>
              <a:gd name="T58" fmla="*/ 1604963 w 1099"/>
              <a:gd name="T59" fmla="*/ 2190750 h 1451"/>
              <a:gd name="T60" fmla="*/ 1322388 w 1099"/>
              <a:gd name="T61" fmla="*/ 2265362 h 1451"/>
              <a:gd name="T62" fmla="*/ 1060450 w 1099"/>
              <a:gd name="T63" fmla="*/ 2293937 h 1451"/>
              <a:gd name="T64" fmla="*/ 788988 w 1099"/>
              <a:gd name="T65" fmla="*/ 2293937 h 1451"/>
              <a:gd name="T66" fmla="*/ 554038 w 1099"/>
              <a:gd name="T67" fmla="*/ 2255837 h 1451"/>
              <a:gd name="T68" fmla="*/ 469900 w 1099"/>
              <a:gd name="T69" fmla="*/ 2238375 h 145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099" h="1451">
                <a:moveTo>
                  <a:pt x="296" y="1410"/>
                </a:moveTo>
                <a:lnTo>
                  <a:pt x="254" y="1416"/>
                </a:lnTo>
                <a:lnTo>
                  <a:pt x="207" y="1410"/>
                </a:lnTo>
                <a:lnTo>
                  <a:pt x="160" y="1398"/>
                </a:lnTo>
                <a:lnTo>
                  <a:pt x="119" y="1380"/>
                </a:lnTo>
                <a:lnTo>
                  <a:pt x="77" y="1356"/>
                </a:lnTo>
                <a:lnTo>
                  <a:pt x="42" y="1327"/>
                </a:lnTo>
                <a:lnTo>
                  <a:pt x="18" y="1297"/>
                </a:lnTo>
                <a:lnTo>
                  <a:pt x="6" y="1273"/>
                </a:lnTo>
                <a:lnTo>
                  <a:pt x="0" y="1244"/>
                </a:lnTo>
                <a:lnTo>
                  <a:pt x="0" y="1208"/>
                </a:lnTo>
                <a:lnTo>
                  <a:pt x="6" y="1137"/>
                </a:lnTo>
                <a:lnTo>
                  <a:pt x="18" y="1072"/>
                </a:lnTo>
                <a:lnTo>
                  <a:pt x="24" y="1007"/>
                </a:lnTo>
                <a:lnTo>
                  <a:pt x="42" y="752"/>
                </a:lnTo>
                <a:lnTo>
                  <a:pt x="59" y="509"/>
                </a:lnTo>
                <a:lnTo>
                  <a:pt x="65" y="391"/>
                </a:lnTo>
                <a:lnTo>
                  <a:pt x="59" y="338"/>
                </a:lnTo>
                <a:lnTo>
                  <a:pt x="42" y="273"/>
                </a:lnTo>
                <a:lnTo>
                  <a:pt x="36" y="243"/>
                </a:lnTo>
                <a:lnTo>
                  <a:pt x="36" y="219"/>
                </a:lnTo>
                <a:lnTo>
                  <a:pt x="48" y="160"/>
                </a:lnTo>
                <a:lnTo>
                  <a:pt x="65" y="107"/>
                </a:lnTo>
                <a:lnTo>
                  <a:pt x="71" y="47"/>
                </a:lnTo>
                <a:lnTo>
                  <a:pt x="77" y="30"/>
                </a:lnTo>
                <a:lnTo>
                  <a:pt x="83" y="18"/>
                </a:lnTo>
                <a:lnTo>
                  <a:pt x="95" y="12"/>
                </a:lnTo>
                <a:lnTo>
                  <a:pt x="113" y="6"/>
                </a:lnTo>
                <a:lnTo>
                  <a:pt x="154" y="0"/>
                </a:lnTo>
                <a:lnTo>
                  <a:pt x="201" y="6"/>
                </a:lnTo>
                <a:lnTo>
                  <a:pt x="308" y="24"/>
                </a:lnTo>
                <a:lnTo>
                  <a:pt x="384" y="42"/>
                </a:lnTo>
                <a:lnTo>
                  <a:pt x="568" y="47"/>
                </a:lnTo>
                <a:lnTo>
                  <a:pt x="751" y="36"/>
                </a:lnTo>
                <a:lnTo>
                  <a:pt x="827" y="30"/>
                </a:lnTo>
                <a:lnTo>
                  <a:pt x="922" y="24"/>
                </a:lnTo>
                <a:lnTo>
                  <a:pt x="963" y="24"/>
                </a:lnTo>
                <a:lnTo>
                  <a:pt x="999" y="36"/>
                </a:lnTo>
                <a:lnTo>
                  <a:pt x="1022" y="53"/>
                </a:lnTo>
                <a:lnTo>
                  <a:pt x="1028" y="71"/>
                </a:lnTo>
                <a:lnTo>
                  <a:pt x="1034" y="89"/>
                </a:lnTo>
                <a:lnTo>
                  <a:pt x="1040" y="207"/>
                </a:lnTo>
                <a:lnTo>
                  <a:pt x="1046" y="332"/>
                </a:lnTo>
                <a:lnTo>
                  <a:pt x="1052" y="403"/>
                </a:lnTo>
                <a:lnTo>
                  <a:pt x="1070" y="474"/>
                </a:lnTo>
                <a:lnTo>
                  <a:pt x="1076" y="545"/>
                </a:lnTo>
                <a:lnTo>
                  <a:pt x="1076" y="580"/>
                </a:lnTo>
                <a:lnTo>
                  <a:pt x="1070" y="610"/>
                </a:lnTo>
                <a:lnTo>
                  <a:pt x="1064" y="669"/>
                </a:lnTo>
                <a:lnTo>
                  <a:pt x="1058" y="740"/>
                </a:lnTo>
                <a:lnTo>
                  <a:pt x="1070" y="817"/>
                </a:lnTo>
                <a:lnTo>
                  <a:pt x="1081" y="888"/>
                </a:lnTo>
                <a:lnTo>
                  <a:pt x="1093" y="1007"/>
                </a:lnTo>
                <a:lnTo>
                  <a:pt x="1099" y="1084"/>
                </a:lnTo>
                <a:lnTo>
                  <a:pt x="1099" y="1161"/>
                </a:lnTo>
                <a:lnTo>
                  <a:pt x="1093" y="1238"/>
                </a:lnTo>
                <a:lnTo>
                  <a:pt x="1070" y="1309"/>
                </a:lnTo>
                <a:lnTo>
                  <a:pt x="1052" y="1339"/>
                </a:lnTo>
                <a:lnTo>
                  <a:pt x="1034" y="1362"/>
                </a:lnTo>
                <a:lnTo>
                  <a:pt x="1011" y="1380"/>
                </a:lnTo>
                <a:lnTo>
                  <a:pt x="981" y="1392"/>
                </a:lnTo>
                <a:lnTo>
                  <a:pt x="833" y="1427"/>
                </a:lnTo>
                <a:lnTo>
                  <a:pt x="751" y="1439"/>
                </a:lnTo>
                <a:lnTo>
                  <a:pt x="668" y="1445"/>
                </a:lnTo>
                <a:lnTo>
                  <a:pt x="579" y="1451"/>
                </a:lnTo>
                <a:lnTo>
                  <a:pt x="497" y="1445"/>
                </a:lnTo>
                <a:lnTo>
                  <a:pt x="420" y="1439"/>
                </a:lnTo>
                <a:lnTo>
                  <a:pt x="349" y="1421"/>
                </a:lnTo>
                <a:lnTo>
                  <a:pt x="302" y="1410"/>
                </a:lnTo>
                <a:lnTo>
                  <a:pt x="296" y="1410"/>
                </a:lnTo>
                <a:close/>
              </a:path>
            </a:pathLst>
          </a:custGeom>
          <a:solidFill>
            <a:srgbClr val="FFB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3" name="Freeform 5"/>
          <p:cNvSpPr>
            <a:spLocks/>
          </p:cNvSpPr>
          <p:nvPr/>
        </p:nvSpPr>
        <p:spPr bwMode="auto">
          <a:xfrm>
            <a:off x="4532313" y="3875088"/>
            <a:ext cx="1781175" cy="2322512"/>
          </a:xfrm>
          <a:custGeom>
            <a:avLst/>
            <a:gdLst>
              <a:gd name="T0" fmla="*/ 355600 w 1122"/>
              <a:gd name="T1" fmla="*/ 2238375 h 1463"/>
              <a:gd name="T2" fmla="*/ 177800 w 1122"/>
              <a:gd name="T3" fmla="*/ 2171700 h 1463"/>
              <a:gd name="T4" fmla="*/ 55563 w 1122"/>
              <a:gd name="T5" fmla="*/ 2058987 h 1463"/>
              <a:gd name="T6" fmla="*/ 36513 w 1122"/>
              <a:gd name="T7" fmla="*/ 1852612 h 1463"/>
              <a:gd name="T8" fmla="*/ 103188 w 1122"/>
              <a:gd name="T9" fmla="*/ 1203325 h 1463"/>
              <a:gd name="T10" fmla="*/ 120650 w 1122"/>
              <a:gd name="T11" fmla="*/ 565150 h 1463"/>
              <a:gd name="T12" fmla="*/ 103188 w 1122"/>
              <a:gd name="T13" fmla="*/ 311150 h 1463"/>
              <a:gd name="T14" fmla="*/ 149225 w 1122"/>
              <a:gd name="T15" fmla="*/ 84137 h 1463"/>
              <a:gd name="T16" fmla="*/ 206375 w 1122"/>
              <a:gd name="T17" fmla="*/ 28575 h 1463"/>
              <a:gd name="T18" fmla="*/ 458788 w 1122"/>
              <a:gd name="T19" fmla="*/ 57150 h 1463"/>
              <a:gd name="T20" fmla="*/ 900113 w 1122"/>
              <a:gd name="T21" fmla="*/ 93662 h 1463"/>
              <a:gd name="T22" fmla="*/ 1471613 w 1122"/>
              <a:gd name="T23" fmla="*/ 57150 h 1463"/>
              <a:gd name="T24" fmla="*/ 1631950 w 1122"/>
              <a:gd name="T25" fmla="*/ 103187 h 1463"/>
              <a:gd name="T26" fmla="*/ 1649413 w 1122"/>
              <a:gd name="T27" fmla="*/ 338137 h 1463"/>
              <a:gd name="T28" fmla="*/ 1687513 w 1122"/>
              <a:gd name="T29" fmla="*/ 714375 h 1463"/>
              <a:gd name="T30" fmla="*/ 1706563 w 1122"/>
              <a:gd name="T31" fmla="*/ 977900 h 1463"/>
              <a:gd name="T32" fmla="*/ 1697038 w 1122"/>
              <a:gd name="T33" fmla="*/ 1279525 h 1463"/>
              <a:gd name="T34" fmla="*/ 1752600 w 1122"/>
              <a:gd name="T35" fmla="*/ 1785937 h 1463"/>
              <a:gd name="T36" fmla="*/ 1716088 w 1122"/>
              <a:gd name="T37" fmla="*/ 2049462 h 1463"/>
              <a:gd name="T38" fmla="*/ 1622425 w 1122"/>
              <a:gd name="T39" fmla="*/ 2181225 h 1463"/>
              <a:gd name="T40" fmla="*/ 1274763 w 1122"/>
              <a:gd name="T41" fmla="*/ 2265362 h 1463"/>
              <a:gd name="T42" fmla="*/ 739775 w 1122"/>
              <a:gd name="T43" fmla="*/ 2284412 h 1463"/>
              <a:gd name="T44" fmla="*/ 496888 w 1122"/>
              <a:gd name="T45" fmla="*/ 2228850 h 1463"/>
              <a:gd name="T46" fmla="*/ 646113 w 1122"/>
              <a:gd name="T47" fmla="*/ 2303462 h 1463"/>
              <a:gd name="T48" fmla="*/ 1106488 w 1122"/>
              <a:gd name="T49" fmla="*/ 2312987 h 1463"/>
              <a:gd name="T50" fmla="*/ 1584325 w 1122"/>
              <a:gd name="T51" fmla="*/ 2238375 h 1463"/>
              <a:gd name="T52" fmla="*/ 1706563 w 1122"/>
              <a:gd name="T53" fmla="*/ 2135187 h 1463"/>
              <a:gd name="T54" fmla="*/ 1771650 w 1122"/>
              <a:gd name="T55" fmla="*/ 1890712 h 1463"/>
              <a:gd name="T56" fmla="*/ 1743075 w 1122"/>
              <a:gd name="T57" fmla="*/ 1411287 h 1463"/>
              <a:gd name="T58" fmla="*/ 1716088 w 1122"/>
              <a:gd name="T59" fmla="*/ 1044575 h 1463"/>
              <a:gd name="T60" fmla="*/ 1733550 w 1122"/>
              <a:gd name="T61" fmla="*/ 809625 h 1463"/>
              <a:gd name="T62" fmla="*/ 1687513 w 1122"/>
              <a:gd name="T63" fmla="*/ 536575 h 1463"/>
              <a:gd name="T64" fmla="*/ 1668463 w 1122"/>
              <a:gd name="T65" fmla="*/ 112712 h 1463"/>
              <a:gd name="T66" fmla="*/ 1555750 w 1122"/>
              <a:gd name="T67" fmla="*/ 38100 h 1463"/>
              <a:gd name="T68" fmla="*/ 1209675 w 1122"/>
              <a:gd name="T69" fmla="*/ 57150 h 1463"/>
              <a:gd name="T70" fmla="*/ 561975 w 1122"/>
              <a:gd name="T71" fmla="*/ 47625 h 1463"/>
              <a:gd name="T72" fmla="*/ 252413 w 1122"/>
              <a:gd name="T73" fmla="*/ 0 h 1463"/>
              <a:gd name="T74" fmla="*/ 130175 w 1122"/>
              <a:gd name="T75" fmla="*/ 47625 h 1463"/>
              <a:gd name="T76" fmla="*/ 93663 w 1122"/>
              <a:gd name="T77" fmla="*/ 225425 h 1463"/>
              <a:gd name="T78" fmla="*/ 74613 w 1122"/>
              <a:gd name="T79" fmla="*/ 450850 h 1463"/>
              <a:gd name="T80" fmla="*/ 103188 w 1122"/>
              <a:gd name="T81" fmla="*/ 817562 h 1463"/>
              <a:gd name="T82" fmla="*/ 17463 w 1122"/>
              <a:gd name="T83" fmla="*/ 1768475 h 1463"/>
              <a:gd name="T84" fmla="*/ 0 w 1122"/>
              <a:gd name="T85" fmla="*/ 1984375 h 1463"/>
              <a:gd name="T86" fmla="*/ 65088 w 1122"/>
              <a:gd name="T87" fmla="*/ 2116137 h 1463"/>
              <a:gd name="T88" fmla="*/ 317500 w 1122"/>
              <a:gd name="T89" fmla="*/ 2257425 h 1463"/>
              <a:gd name="T90" fmla="*/ 487363 w 1122"/>
              <a:gd name="T91" fmla="*/ 2238375 h 1463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122" h="1463">
                <a:moveTo>
                  <a:pt x="307" y="1404"/>
                </a:moveTo>
                <a:lnTo>
                  <a:pt x="260" y="1410"/>
                </a:lnTo>
                <a:lnTo>
                  <a:pt x="224" y="1410"/>
                </a:lnTo>
                <a:lnTo>
                  <a:pt x="183" y="1398"/>
                </a:lnTo>
                <a:lnTo>
                  <a:pt x="147" y="1386"/>
                </a:lnTo>
                <a:lnTo>
                  <a:pt x="112" y="1368"/>
                </a:lnTo>
                <a:lnTo>
                  <a:pt x="82" y="1345"/>
                </a:lnTo>
                <a:lnTo>
                  <a:pt x="53" y="1321"/>
                </a:lnTo>
                <a:lnTo>
                  <a:pt x="35" y="1297"/>
                </a:lnTo>
                <a:lnTo>
                  <a:pt x="23" y="1274"/>
                </a:lnTo>
                <a:lnTo>
                  <a:pt x="17" y="1220"/>
                </a:lnTo>
                <a:lnTo>
                  <a:pt x="23" y="1167"/>
                </a:lnTo>
                <a:lnTo>
                  <a:pt x="29" y="1114"/>
                </a:lnTo>
                <a:lnTo>
                  <a:pt x="47" y="1013"/>
                </a:lnTo>
                <a:lnTo>
                  <a:pt x="65" y="758"/>
                </a:lnTo>
                <a:lnTo>
                  <a:pt x="82" y="515"/>
                </a:lnTo>
                <a:lnTo>
                  <a:pt x="82" y="427"/>
                </a:lnTo>
                <a:lnTo>
                  <a:pt x="76" y="356"/>
                </a:lnTo>
                <a:lnTo>
                  <a:pt x="65" y="279"/>
                </a:lnTo>
                <a:lnTo>
                  <a:pt x="59" y="237"/>
                </a:lnTo>
                <a:lnTo>
                  <a:pt x="65" y="196"/>
                </a:lnTo>
                <a:lnTo>
                  <a:pt x="76" y="148"/>
                </a:lnTo>
                <a:lnTo>
                  <a:pt x="88" y="101"/>
                </a:lnTo>
                <a:lnTo>
                  <a:pt x="94" y="53"/>
                </a:lnTo>
                <a:lnTo>
                  <a:pt x="94" y="36"/>
                </a:lnTo>
                <a:lnTo>
                  <a:pt x="106" y="30"/>
                </a:lnTo>
                <a:lnTo>
                  <a:pt x="130" y="18"/>
                </a:lnTo>
                <a:lnTo>
                  <a:pt x="159" y="18"/>
                </a:lnTo>
                <a:lnTo>
                  <a:pt x="224" y="24"/>
                </a:lnTo>
                <a:lnTo>
                  <a:pt x="289" y="36"/>
                </a:lnTo>
                <a:lnTo>
                  <a:pt x="348" y="48"/>
                </a:lnTo>
                <a:lnTo>
                  <a:pt x="395" y="53"/>
                </a:lnTo>
                <a:lnTo>
                  <a:pt x="567" y="59"/>
                </a:lnTo>
                <a:lnTo>
                  <a:pt x="762" y="53"/>
                </a:lnTo>
                <a:lnTo>
                  <a:pt x="833" y="48"/>
                </a:lnTo>
                <a:lnTo>
                  <a:pt x="927" y="36"/>
                </a:lnTo>
                <a:lnTo>
                  <a:pt x="968" y="42"/>
                </a:lnTo>
                <a:lnTo>
                  <a:pt x="1004" y="48"/>
                </a:lnTo>
                <a:lnTo>
                  <a:pt x="1028" y="65"/>
                </a:lnTo>
                <a:lnTo>
                  <a:pt x="1033" y="77"/>
                </a:lnTo>
                <a:lnTo>
                  <a:pt x="1033" y="95"/>
                </a:lnTo>
                <a:lnTo>
                  <a:pt x="1039" y="213"/>
                </a:lnTo>
                <a:lnTo>
                  <a:pt x="1045" y="338"/>
                </a:lnTo>
                <a:lnTo>
                  <a:pt x="1051" y="397"/>
                </a:lnTo>
                <a:lnTo>
                  <a:pt x="1063" y="450"/>
                </a:lnTo>
                <a:lnTo>
                  <a:pt x="1075" y="510"/>
                </a:lnTo>
                <a:lnTo>
                  <a:pt x="1081" y="569"/>
                </a:lnTo>
                <a:lnTo>
                  <a:pt x="1075" y="616"/>
                </a:lnTo>
                <a:lnTo>
                  <a:pt x="1063" y="658"/>
                </a:lnTo>
                <a:lnTo>
                  <a:pt x="1063" y="711"/>
                </a:lnTo>
                <a:lnTo>
                  <a:pt x="1069" y="806"/>
                </a:lnTo>
                <a:lnTo>
                  <a:pt x="1081" y="894"/>
                </a:lnTo>
                <a:lnTo>
                  <a:pt x="1098" y="989"/>
                </a:lnTo>
                <a:lnTo>
                  <a:pt x="1104" y="1125"/>
                </a:lnTo>
                <a:lnTo>
                  <a:pt x="1098" y="1214"/>
                </a:lnTo>
                <a:lnTo>
                  <a:pt x="1092" y="1256"/>
                </a:lnTo>
                <a:lnTo>
                  <a:pt x="1081" y="1291"/>
                </a:lnTo>
                <a:lnTo>
                  <a:pt x="1063" y="1327"/>
                </a:lnTo>
                <a:lnTo>
                  <a:pt x="1045" y="1356"/>
                </a:lnTo>
                <a:lnTo>
                  <a:pt x="1022" y="1374"/>
                </a:lnTo>
                <a:lnTo>
                  <a:pt x="992" y="1392"/>
                </a:lnTo>
                <a:lnTo>
                  <a:pt x="903" y="1410"/>
                </a:lnTo>
                <a:lnTo>
                  <a:pt x="803" y="1427"/>
                </a:lnTo>
                <a:lnTo>
                  <a:pt x="691" y="1439"/>
                </a:lnTo>
                <a:lnTo>
                  <a:pt x="584" y="1445"/>
                </a:lnTo>
                <a:lnTo>
                  <a:pt x="466" y="1439"/>
                </a:lnTo>
                <a:lnTo>
                  <a:pt x="413" y="1433"/>
                </a:lnTo>
                <a:lnTo>
                  <a:pt x="360" y="1422"/>
                </a:lnTo>
                <a:lnTo>
                  <a:pt x="313" y="1404"/>
                </a:lnTo>
                <a:lnTo>
                  <a:pt x="307" y="1422"/>
                </a:lnTo>
                <a:lnTo>
                  <a:pt x="354" y="1439"/>
                </a:lnTo>
                <a:lnTo>
                  <a:pt x="407" y="1451"/>
                </a:lnTo>
                <a:lnTo>
                  <a:pt x="466" y="1457"/>
                </a:lnTo>
                <a:lnTo>
                  <a:pt x="584" y="1463"/>
                </a:lnTo>
                <a:lnTo>
                  <a:pt x="697" y="1457"/>
                </a:lnTo>
                <a:lnTo>
                  <a:pt x="803" y="1445"/>
                </a:lnTo>
                <a:lnTo>
                  <a:pt x="903" y="1427"/>
                </a:lnTo>
                <a:lnTo>
                  <a:pt x="998" y="1410"/>
                </a:lnTo>
                <a:lnTo>
                  <a:pt x="1033" y="1392"/>
                </a:lnTo>
                <a:lnTo>
                  <a:pt x="1057" y="1368"/>
                </a:lnTo>
                <a:lnTo>
                  <a:pt x="1075" y="1345"/>
                </a:lnTo>
                <a:lnTo>
                  <a:pt x="1087" y="1321"/>
                </a:lnTo>
                <a:lnTo>
                  <a:pt x="1110" y="1262"/>
                </a:lnTo>
                <a:lnTo>
                  <a:pt x="1116" y="1191"/>
                </a:lnTo>
                <a:lnTo>
                  <a:pt x="1122" y="1125"/>
                </a:lnTo>
                <a:lnTo>
                  <a:pt x="1110" y="989"/>
                </a:lnTo>
                <a:lnTo>
                  <a:pt x="1098" y="889"/>
                </a:lnTo>
                <a:lnTo>
                  <a:pt x="1087" y="806"/>
                </a:lnTo>
                <a:lnTo>
                  <a:pt x="1081" y="711"/>
                </a:lnTo>
                <a:lnTo>
                  <a:pt x="1081" y="658"/>
                </a:lnTo>
                <a:lnTo>
                  <a:pt x="1092" y="622"/>
                </a:lnTo>
                <a:lnTo>
                  <a:pt x="1098" y="569"/>
                </a:lnTo>
                <a:lnTo>
                  <a:pt x="1092" y="510"/>
                </a:lnTo>
                <a:lnTo>
                  <a:pt x="1081" y="450"/>
                </a:lnTo>
                <a:lnTo>
                  <a:pt x="1069" y="391"/>
                </a:lnTo>
                <a:lnTo>
                  <a:pt x="1063" y="338"/>
                </a:lnTo>
                <a:lnTo>
                  <a:pt x="1057" y="213"/>
                </a:lnTo>
                <a:lnTo>
                  <a:pt x="1051" y="95"/>
                </a:lnTo>
                <a:lnTo>
                  <a:pt x="1051" y="71"/>
                </a:lnTo>
                <a:lnTo>
                  <a:pt x="1039" y="53"/>
                </a:lnTo>
                <a:lnTo>
                  <a:pt x="1022" y="36"/>
                </a:lnTo>
                <a:lnTo>
                  <a:pt x="980" y="24"/>
                </a:lnTo>
                <a:lnTo>
                  <a:pt x="927" y="18"/>
                </a:lnTo>
                <a:lnTo>
                  <a:pt x="833" y="30"/>
                </a:lnTo>
                <a:lnTo>
                  <a:pt x="762" y="36"/>
                </a:lnTo>
                <a:lnTo>
                  <a:pt x="567" y="42"/>
                </a:lnTo>
                <a:lnTo>
                  <a:pt x="401" y="36"/>
                </a:lnTo>
                <a:lnTo>
                  <a:pt x="354" y="30"/>
                </a:lnTo>
                <a:lnTo>
                  <a:pt x="260" y="12"/>
                </a:lnTo>
                <a:lnTo>
                  <a:pt x="206" y="0"/>
                </a:lnTo>
                <a:lnTo>
                  <a:pt x="159" y="0"/>
                </a:lnTo>
                <a:lnTo>
                  <a:pt x="130" y="0"/>
                </a:lnTo>
                <a:lnTo>
                  <a:pt x="100" y="12"/>
                </a:lnTo>
                <a:lnTo>
                  <a:pt x="82" y="30"/>
                </a:lnTo>
                <a:lnTo>
                  <a:pt x="76" y="53"/>
                </a:lnTo>
                <a:lnTo>
                  <a:pt x="70" y="101"/>
                </a:lnTo>
                <a:lnTo>
                  <a:pt x="59" y="142"/>
                </a:lnTo>
                <a:lnTo>
                  <a:pt x="47" y="190"/>
                </a:lnTo>
                <a:lnTo>
                  <a:pt x="41" y="237"/>
                </a:lnTo>
                <a:lnTo>
                  <a:pt x="47" y="284"/>
                </a:lnTo>
                <a:lnTo>
                  <a:pt x="59" y="356"/>
                </a:lnTo>
                <a:lnTo>
                  <a:pt x="65" y="427"/>
                </a:lnTo>
                <a:lnTo>
                  <a:pt x="65" y="515"/>
                </a:lnTo>
                <a:lnTo>
                  <a:pt x="47" y="758"/>
                </a:lnTo>
                <a:lnTo>
                  <a:pt x="29" y="1013"/>
                </a:lnTo>
                <a:lnTo>
                  <a:pt x="11" y="1114"/>
                </a:lnTo>
                <a:lnTo>
                  <a:pt x="5" y="1167"/>
                </a:lnTo>
                <a:lnTo>
                  <a:pt x="0" y="1220"/>
                </a:lnTo>
                <a:lnTo>
                  <a:pt x="0" y="1250"/>
                </a:lnTo>
                <a:lnTo>
                  <a:pt x="5" y="1279"/>
                </a:lnTo>
                <a:lnTo>
                  <a:pt x="23" y="1309"/>
                </a:lnTo>
                <a:lnTo>
                  <a:pt x="41" y="1333"/>
                </a:lnTo>
                <a:lnTo>
                  <a:pt x="82" y="1368"/>
                </a:lnTo>
                <a:lnTo>
                  <a:pt x="135" y="1398"/>
                </a:lnTo>
                <a:lnTo>
                  <a:pt x="200" y="1422"/>
                </a:lnTo>
                <a:lnTo>
                  <a:pt x="260" y="1427"/>
                </a:lnTo>
                <a:lnTo>
                  <a:pt x="307" y="1422"/>
                </a:lnTo>
                <a:lnTo>
                  <a:pt x="307" y="1410"/>
                </a:lnTo>
                <a:lnTo>
                  <a:pt x="307" y="1404"/>
                </a:lnTo>
                <a:close/>
              </a:path>
            </a:pathLst>
          </a:custGeom>
          <a:solidFill>
            <a:srgbClr val="D5975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4" name="Freeform 6"/>
          <p:cNvSpPr>
            <a:spLocks/>
          </p:cNvSpPr>
          <p:nvPr/>
        </p:nvSpPr>
        <p:spPr bwMode="auto">
          <a:xfrm>
            <a:off x="4465638" y="3546475"/>
            <a:ext cx="1838325" cy="1081088"/>
          </a:xfrm>
          <a:custGeom>
            <a:avLst/>
            <a:gdLst>
              <a:gd name="T0" fmla="*/ 347663 w 1158"/>
              <a:gd name="T1" fmla="*/ 422275 h 681"/>
              <a:gd name="T2" fmla="*/ 254000 w 1158"/>
              <a:gd name="T3" fmla="*/ 441325 h 681"/>
              <a:gd name="T4" fmla="*/ 196850 w 1158"/>
              <a:gd name="T5" fmla="*/ 508000 h 681"/>
              <a:gd name="T6" fmla="*/ 177800 w 1158"/>
              <a:gd name="T7" fmla="*/ 649288 h 681"/>
              <a:gd name="T8" fmla="*/ 196850 w 1158"/>
              <a:gd name="T9" fmla="*/ 855663 h 681"/>
              <a:gd name="T10" fmla="*/ 225425 w 1158"/>
              <a:gd name="T11" fmla="*/ 1023938 h 681"/>
              <a:gd name="T12" fmla="*/ 177800 w 1158"/>
              <a:gd name="T13" fmla="*/ 1071563 h 681"/>
              <a:gd name="T14" fmla="*/ 74613 w 1158"/>
              <a:gd name="T15" fmla="*/ 1062038 h 681"/>
              <a:gd name="T16" fmla="*/ 9525 w 1158"/>
              <a:gd name="T17" fmla="*/ 987425 h 681"/>
              <a:gd name="T18" fmla="*/ 0 w 1158"/>
              <a:gd name="T19" fmla="*/ 893763 h 681"/>
              <a:gd name="T20" fmla="*/ 47625 w 1158"/>
              <a:gd name="T21" fmla="*/ 733425 h 681"/>
              <a:gd name="T22" fmla="*/ 84138 w 1158"/>
              <a:gd name="T23" fmla="*/ 582613 h 681"/>
              <a:gd name="T24" fmla="*/ 103188 w 1158"/>
              <a:gd name="T25" fmla="*/ 412750 h 681"/>
              <a:gd name="T26" fmla="*/ 131763 w 1158"/>
              <a:gd name="T27" fmla="*/ 254000 h 681"/>
              <a:gd name="T28" fmla="*/ 141288 w 1158"/>
              <a:gd name="T29" fmla="*/ 150813 h 681"/>
              <a:gd name="T30" fmla="*/ 206375 w 1158"/>
              <a:gd name="T31" fmla="*/ 93663 h 681"/>
              <a:gd name="T32" fmla="*/ 300038 w 1158"/>
              <a:gd name="T33" fmla="*/ 55563 h 681"/>
              <a:gd name="T34" fmla="*/ 666750 w 1158"/>
              <a:gd name="T35" fmla="*/ 19050 h 681"/>
              <a:gd name="T36" fmla="*/ 1173163 w 1158"/>
              <a:gd name="T37" fmla="*/ 9525 h 681"/>
              <a:gd name="T38" fmla="*/ 1389063 w 1158"/>
              <a:gd name="T39" fmla="*/ 46038 h 681"/>
              <a:gd name="T40" fmla="*/ 1603375 w 1158"/>
              <a:gd name="T41" fmla="*/ 103188 h 681"/>
              <a:gd name="T42" fmla="*/ 1698625 w 1158"/>
              <a:gd name="T43" fmla="*/ 150813 h 681"/>
              <a:gd name="T44" fmla="*/ 1763713 w 1158"/>
              <a:gd name="T45" fmla="*/ 225425 h 681"/>
              <a:gd name="T46" fmla="*/ 1782763 w 1158"/>
              <a:gd name="T47" fmla="*/ 290513 h 681"/>
              <a:gd name="T48" fmla="*/ 1792288 w 1158"/>
              <a:gd name="T49" fmla="*/ 450850 h 681"/>
              <a:gd name="T50" fmla="*/ 1819275 w 1158"/>
              <a:gd name="T51" fmla="*/ 592138 h 681"/>
              <a:gd name="T52" fmla="*/ 1828800 w 1158"/>
              <a:gd name="T53" fmla="*/ 666750 h 681"/>
              <a:gd name="T54" fmla="*/ 1725613 w 1158"/>
              <a:gd name="T55" fmla="*/ 704850 h 681"/>
              <a:gd name="T56" fmla="*/ 1641475 w 1158"/>
              <a:gd name="T57" fmla="*/ 695325 h 681"/>
              <a:gd name="T58" fmla="*/ 1622425 w 1158"/>
              <a:gd name="T59" fmla="*/ 592138 h 681"/>
              <a:gd name="T60" fmla="*/ 1595438 w 1158"/>
              <a:gd name="T61" fmla="*/ 508000 h 681"/>
              <a:gd name="T62" fmla="*/ 1528763 w 1158"/>
              <a:gd name="T63" fmla="*/ 460375 h 681"/>
              <a:gd name="T64" fmla="*/ 1425575 w 1158"/>
              <a:gd name="T65" fmla="*/ 450850 h 681"/>
              <a:gd name="T66" fmla="*/ 1322388 w 1158"/>
              <a:gd name="T67" fmla="*/ 479425 h 681"/>
              <a:gd name="T68" fmla="*/ 1276350 w 1158"/>
              <a:gd name="T69" fmla="*/ 527050 h 681"/>
              <a:gd name="T70" fmla="*/ 1257300 w 1158"/>
              <a:gd name="T71" fmla="*/ 666750 h 681"/>
              <a:gd name="T72" fmla="*/ 1228725 w 1158"/>
              <a:gd name="T73" fmla="*/ 742950 h 681"/>
              <a:gd name="T74" fmla="*/ 1154113 w 1158"/>
              <a:gd name="T75" fmla="*/ 817563 h 681"/>
              <a:gd name="T76" fmla="*/ 1060450 w 1158"/>
              <a:gd name="T77" fmla="*/ 855663 h 681"/>
              <a:gd name="T78" fmla="*/ 957263 w 1158"/>
              <a:gd name="T79" fmla="*/ 798513 h 681"/>
              <a:gd name="T80" fmla="*/ 919163 w 1158"/>
              <a:gd name="T81" fmla="*/ 714375 h 681"/>
              <a:gd name="T82" fmla="*/ 909638 w 1158"/>
              <a:gd name="T83" fmla="*/ 582613 h 681"/>
              <a:gd name="T84" fmla="*/ 873125 w 1158"/>
              <a:gd name="T85" fmla="*/ 498475 h 681"/>
              <a:gd name="T86" fmla="*/ 787400 w 1158"/>
              <a:gd name="T87" fmla="*/ 441325 h 681"/>
              <a:gd name="T88" fmla="*/ 638175 w 1158"/>
              <a:gd name="T89" fmla="*/ 412750 h 681"/>
              <a:gd name="T90" fmla="*/ 412750 w 1158"/>
              <a:gd name="T91" fmla="*/ 422275 h 681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158" h="681">
                <a:moveTo>
                  <a:pt x="254" y="266"/>
                </a:moveTo>
                <a:lnTo>
                  <a:pt x="219" y="266"/>
                </a:lnTo>
                <a:lnTo>
                  <a:pt x="183" y="272"/>
                </a:lnTo>
                <a:lnTo>
                  <a:pt x="160" y="278"/>
                </a:lnTo>
                <a:lnTo>
                  <a:pt x="142" y="296"/>
                </a:lnTo>
                <a:lnTo>
                  <a:pt x="124" y="320"/>
                </a:lnTo>
                <a:lnTo>
                  <a:pt x="118" y="349"/>
                </a:lnTo>
                <a:lnTo>
                  <a:pt x="112" y="409"/>
                </a:lnTo>
                <a:lnTo>
                  <a:pt x="112" y="474"/>
                </a:lnTo>
                <a:lnTo>
                  <a:pt x="124" y="539"/>
                </a:lnTo>
                <a:lnTo>
                  <a:pt x="142" y="628"/>
                </a:lnTo>
                <a:lnTo>
                  <a:pt x="142" y="645"/>
                </a:lnTo>
                <a:lnTo>
                  <a:pt x="136" y="657"/>
                </a:lnTo>
                <a:lnTo>
                  <a:pt x="112" y="675"/>
                </a:lnTo>
                <a:lnTo>
                  <a:pt x="83" y="681"/>
                </a:lnTo>
                <a:lnTo>
                  <a:pt x="47" y="669"/>
                </a:lnTo>
                <a:lnTo>
                  <a:pt x="18" y="645"/>
                </a:lnTo>
                <a:lnTo>
                  <a:pt x="6" y="622"/>
                </a:lnTo>
                <a:lnTo>
                  <a:pt x="0" y="592"/>
                </a:lnTo>
                <a:lnTo>
                  <a:pt x="0" y="563"/>
                </a:lnTo>
                <a:lnTo>
                  <a:pt x="12" y="515"/>
                </a:lnTo>
                <a:lnTo>
                  <a:pt x="30" y="462"/>
                </a:lnTo>
                <a:lnTo>
                  <a:pt x="42" y="414"/>
                </a:lnTo>
                <a:lnTo>
                  <a:pt x="53" y="367"/>
                </a:lnTo>
                <a:lnTo>
                  <a:pt x="59" y="314"/>
                </a:lnTo>
                <a:lnTo>
                  <a:pt x="65" y="260"/>
                </a:lnTo>
                <a:lnTo>
                  <a:pt x="77" y="207"/>
                </a:lnTo>
                <a:lnTo>
                  <a:pt x="83" y="160"/>
                </a:lnTo>
                <a:lnTo>
                  <a:pt x="83" y="118"/>
                </a:lnTo>
                <a:lnTo>
                  <a:pt x="89" y="95"/>
                </a:lnTo>
                <a:lnTo>
                  <a:pt x="107" y="71"/>
                </a:lnTo>
                <a:lnTo>
                  <a:pt x="130" y="59"/>
                </a:lnTo>
                <a:lnTo>
                  <a:pt x="154" y="47"/>
                </a:lnTo>
                <a:lnTo>
                  <a:pt x="189" y="35"/>
                </a:lnTo>
                <a:lnTo>
                  <a:pt x="284" y="24"/>
                </a:lnTo>
                <a:lnTo>
                  <a:pt x="420" y="12"/>
                </a:lnTo>
                <a:lnTo>
                  <a:pt x="579" y="0"/>
                </a:lnTo>
                <a:lnTo>
                  <a:pt x="739" y="6"/>
                </a:lnTo>
                <a:lnTo>
                  <a:pt x="810" y="12"/>
                </a:lnTo>
                <a:lnTo>
                  <a:pt x="875" y="29"/>
                </a:lnTo>
                <a:lnTo>
                  <a:pt x="945" y="47"/>
                </a:lnTo>
                <a:lnTo>
                  <a:pt x="1010" y="65"/>
                </a:lnTo>
                <a:lnTo>
                  <a:pt x="1040" y="77"/>
                </a:lnTo>
                <a:lnTo>
                  <a:pt x="1070" y="95"/>
                </a:lnTo>
                <a:lnTo>
                  <a:pt x="1093" y="118"/>
                </a:lnTo>
                <a:lnTo>
                  <a:pt x="1111" y="142"/>
                </a:lnTo>
                <a:lnTo>
                  <a:pt x="1117" y="160"/>
                </a:lnTo>
                <a:lnTo>
                  <a:pt x="1123" y="183"/>
                </a:lnTo>
                <a:lnTo>
                  <a:pt x="1129" y="237"/>
                </a:lnTo>
                <a:lnTo>
                  <a:pt x="1129" y="284"/>
                </a:lnTo>
                <a:lnTo>
                  <a:pt x="1129" y="332"/>
                </a:lnTo>
                <a:lnTo>
                  <a:pt x="1146" y="373"/>
                </a:lnTo>
                <a:lnTo>
                  <a:pt x="1158" y="403"/>
                </a:lnTo>
                <a:lnTo>
                  <a:pt x="1152" y="420"/>
                </a:lnTo>
                <a:lnTo>
                  <a:pt x="1129" y="432"/>
                </a:lnTo>
                <a:lnTo>
                  <a:pt x="1087" y="444"/>
                </a:lnTo>
                <a:lnTo>
                  <a:pt x="1046" y="444"/>
                </a:lnTo>
                <a:lnTo>
                  <a:pt x="1034" y="438"/>
                </a:lnTo>
                <a:lnTo>
                  <a:pt x="1028" y="426"/>
                </a:lnTo>
                <a:lnTo>
                  <a:pt x="1022" y="373"/>
                </a:lnTo>
                <a:lnTo>
                  <a:pt x="1016" y="343"/>
                </a:lnTo>
                <a:lnTo>
                  <a:pt x="1005" y="320"/>
                </a:lnTo>
                <a:lnTo>
                  <a:pt x="987" y="302"/>
                </a:lnTo>
                <a:lnTo>
                  <a:pt x="963" y="290"/>
                </a:lnTo>
                <a:lnTo>
                  <a:pt x="934" y="284"/>
                </a:lnTo>
                <a:lnTo>
                  <a:pt x="898" y="284"/>
                </a:lnTo>
                <a:lnTo>
                  <a:pt x="857" y="290"/>
                </a:lnTo>
                <a:lnTo>
                  <a:pt x="833" y="302"/>
                </a:lnTo>
                <a:lnTo>
                  <a:pt x="815" y="320"/>
                </a:lnTo>
                <a:lnTo>
                  <a:pt x="804" y="332"/>
                </a:lnTo>
                <a:lnTo>
                  <a:pt x="798" y="373"/>
                </a:lnTo>
                <a:lnTo>
                  <a:pt x="792" y="420"/>
                </a:lnTo>
                <a:lnTo>
                  <a:pt x="786" y="438"/>
                </a:lnTo>
                <a:lnTo>
                  <a:pt x="774" y="468"/>
                </a:lnTo>
                <a:lnTo>
                  <a:pt x="751" y="491"/>
                </a:lnTo>
                <a:lnTo>
                  <a:pt x="727" y="515"/>
                </a:lnTo>
                <a:lnTo>
                  <a:pt x="697" y="533"/>
                </a:lnTo>
                <a:lnTo>
                  <a:pt x="668" y="539"/>
                </a:lnTo>
                <a:lnTo>
                  <a:pt x="638" y="533"/>
                </a:lnTo>
                <a:lnTo>
                  <a:pt x="603" y="503"/>
                </a:lnTo>
                <a:lnTo>
                  <a:pt x="585" y="480"/>
                </a:lnTo>
                <a:lnTo>
                  <a:pt x="579" y="450"/>
                </a:lnTo>
                <a:lnTo>
                  <a:pt x="573" y="397"/>
                </a:lnTo>
                <a:lnTo>
                  <a:pt x="573" y="367"/>
                </a:lnTo>
                <a:lnTo>
                  <a:pt x="567" y="343"/>
                </a:lnTo>
                <a:lnTo>
                  <a:pt x="550" y="314"/>
                </a:lnTo>
                <a:lnTo>
                  <a:pt x="526" y="290"/>
                </a:lnTo>
                <a:lnTo>
                  <a:pt x="496" y="278"/>
                </a:lnTo>
                <a:lnTo>
                  <a:pt x="467" y="266"/>
                </a:lnTo>
                <a:lnTo>
                  <a:pt x="402" y="260"/>
                </a:lnTo>
                <a:lnTo>
                  <a:pt x="325" y="260"/>
                </a:lnTo>
                <a:lnTo>
                  <a:pt x="260" y="266"/>
                </a:lnTo>
                <a:lnTo>
                  <a:pt x="254" y="266"/>
                </a:lnTo>
                <a:close/>
              </a:path>
            </a:pathLst>
          </a:custGeom>
          <a:solidFill>
            <a:srgbClr val="E4BC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5" name="Freeform 7"/>
          <p:cNvSpPr>
            <a:spLocks/>
          </p:cNvSpPr>
          <p:nvPr/>
        </p:nvSpPr>
        <p:spPr bwMode="auto">
          <a:xfrm>
            <a:off x="4456113" y="3536950"/>
            <a:ext cx="1857375" cy="1100138"/>
          </a:xfrm>
          <a:custGeom>
            <a:avLst/>
            <a:gdLst>
              <a:gd name="T0" fmla="*/ 273050 w 1170"/>
              <a:gd name="T1" fmla="*/ 431800 h 693"/>
              <a:gd name="T2" fmla="*/ 169863 w 1170"/>
              <a:gd name="T3" fmla="*/ 666750 h 693"/>
              <a:gd name="T4" fmla="*/ 215900 w 1170"/>
              <a:gd name="T5" fmla="*/ 1016000 h 693"/>
              <a:gd name="T6" fmla="*/ 93663 w 1170"/>
              <a:gd name="T7" fmla="*/ 1062038 h 693"/>
              <a:gd name="T8" fmla="*/ 28575 w 1170"/>
              <a:gd name="T9" fmla="*/ 903288 h 693"/>
              <a:gd name="T10" fmla="*/ 103188 w 1170"/>
              <a:gd name="T11" fmla="*/ 592138 h 693"/>
              <a:gd name="T12" fmla="*/ 150813 w 1170"/>
              <a:gd name="T13" fmla="*/ 273050 h 693"/>
              <a:gd name="T14" fmla="*/ 169863 w 1170"/>
              <a:gd name="T15" fmla="*/ 160338 h 693"/>
              <a:gd name="T16" fmla="*/ 460375 w 1170"/>
              <a:gd name="T17" fmla="*/ 65088 h 693"/>
              <a:gd name="T18" fmla="*/ 1312863 w 1170"/>
              <a:gd name="T19" fmla="*/ 47625 h 693"/>
              <a:gd name="T20" fmla="*/ 1698625 w 1170"/>
              <a:gd name="T21" fmla="*/ 169863 h 693"/>
              <a:gd name="T22" fmla="*/ 1782763 w 1170"/>
              <a:gd name="T23" fmla="*/ 376238 h 693"/>
              <a:gd name="T24" fmla="*/ 1819275 w 1170"/>
              <a:gd name="T25" fmla="*/ 611188 h 693"/>
              <a:gd name="T26" fmla="*/ 1819275 w 1170"/>
              <a:gd name="T27" fmla="*/ 666750 h 693"/>
              <a:gd name="T28" fmla="*/ 1660525 w 1170"/>
              <a:gd name="T29" fmla="*/ 695325 h 693"/>
              <a:gd name="T30" fmla="*/ 1622425 w 1170"/>
              <a:gd name="T31" fmla="*/ 527050 h 693"/>
              <a:gd name="T32" fmla="*/ 1473200 w 1170"/>
              <a:gd name="T33" fmla="*/ 441325 h 693"/>
              <a:gd name="T34" fmla="*/ 1303338 w 1170"/>
              <a:gd name="T35" fmla="*/ 498475 h 693"/>
              <a:gd name="T36" fmla="*/ 1257300 w 1170"/>
              <a:gd name="T37" fmla="*/ 676275 h 693"/>
              <a:gd name="T38" fmla="*/ 1125538 w 1170"/>
              <a:gd name="T39" fmla="*/ 836613 h 693"/>
              <a:gd name="T40" fmla="*/ 957263 w 1170"/>
              <a:gd name="T41" fmla="*/ 762000 h 693"/>
              <a:gd name="T42" fmla="*/ 928688 w 1170"/>
              <a:gd name="T43" fmla="*/ 554038 h 693"/>
              <a:gd name="T44" fmla="*/ 741363 w 1170"/>
              <a:gd name="T45" fmla="*/ 414338 h 693"/>
              <a:gd name="T46" fmla="*/ 412750 w 1170"/>
              <a:gd name="T47" fmla="*/ 450850 h 693"/>
              <a:gd name="T48" fmla="*/ 835025 w 1170"/>
              <a:gd name="T49" fmla="*/ 488950 h 693"/>
              <a:gd name="T50" fmla="*/ 909638 w 1170"/>
              <a:gd name="T51" fmla="*/ 714375 h 693"/>
              <a:gd name="T52" fmla="*/ 1069975 w 1170"/>
              <a:gd name="T53" fmla="*/ 874713 h 693"/>
              <a:gd name="T54" fmla="*/ 1238250 w 1170"/>
              <a:gd name="T55" fmla="*/ 771525 h 693"/>
              <a:gd name="T56" fmla="*/ 1295400 w 1170"/>
              <a:gd name="T57" fmla="*/ 554038 h 693"/>
              <a:gd name="T58" fmla="*/ 1435100 w 1170"/>
              <a:gd name="T59" fmla="*/ 469900 h 693"/>
              <a:gd name="T60" fmla="*/ 1595438 w 1170"/>
              <a:gd name="T61" fmla="*/ 527050 h 693"/>
              <a:gd name="T62" fmla="*/ 1631950 w 1170"/>
              <a:gd name="T63" fmla="*/ 704850 h 693"/>
              <a:gd name="T64" fmla="*/ 1744663 w 1170"/>
              <a:gd name="T65" fmla="*/ 733425 h 693"/>
              <a:gd name="T66" fmla="*/ 1847850 w 1170"/>
              <a:gd name="T67" fmla="*/ 685800 h 693"/>
              <a:gd name="T68" fmla="*/ 1819275 w 1170"/>
              <a:gd name="T69" fmla="*/ 544513 h 693"/>
              <a:gd name="T70" fmla="*/ 1809750 w 1170"/>
              <a:gd name="T71" fmla="*/ 300038 h 693"/>
              <a:gd name="T72" fmla="*/ 1716088 w 1170"/>
              <a:gd name="T73" fmla="*/ 150813 h 693"/>
              <a:gd name="T74" fmla="*/ 1322388 w 1170"/>
              <a:gd name="T75" fmla="*/ 19050 h 693"/>
              <a:gd name="T76" fmla="*/ 450850 w 1170"/>
              <a:gd name="T77" fmla="*/ 38100 h 693"/>
              <a:gd name="T78" fmla="*/ 160338 w 1170"/>
              <a:gd name="T79" fmla="*/ 122238 h 693"/>
              <a:gd name="T80" fmla="*/ 122238 w 1170"/>
              <a:gd name="T81" fmla="*/ 263525 h 693"/>
              <a:gd name="T82" fmla="*/ 84138 w 1170"/>
              <a:gd name="T83" fmla="*/ 508000 h 693"/>
              <a:gd name="T84" fmla="*/ 9525 w 1170"/>
              <a:gd name="T85" fmla="*/ 817563 h 693"/>
              <a:gd name="T86" fmla="*/ 9525 w 1170"/>
              <a:gd name="T87" fmla="*/ 1016000 h 693"/>
              <a:gd name="T88" fmla="*/ 150813 w 1170"/>
              <a:gd name="T89" fmla="*/ 1100138 h 693"/>
              <a:gd name="T90" fmla="*/ 244475 w 1170"/>
              <a:gd name="T91" fmla="*/ 1016000 h 693"/>
              <a:gd name="T92" fmla="*/ 196850 w 1170"/>
              <a:gd name="T93" fmla="*/ 666750 h 693"/>
              <a:gd name="T94" fmla="*/ 300038 w 1170"/>
              <a:gd name="T95" fmla="*/ 450850 h 693"/>
              <a:gd name="T96" fmla="*/ 412750 w 1170"/>
              <a:gd name="T97" fmla="*/ 422275 h 69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170" h="693">
                <a:moveTo>
                  <a:pt x="260" y="266"/>
                </a:moveTo>
                <a:lnTo>
                  <a:pt x="231" y="261"/>
                </a:lnTo>
                <a:lnTo>
                  <a:pt x="195" y="266"/>
                </a:lnTo>
                <a:lnTo>
                  <a:pt x="172" y="272"/>
                </a:lnTo>
                <a:lnTo>
                  <a:pt x="142" y="302"/>
                </a:lnTo>
                <a:lnTo>
                  <a:pt x="124" y="326"/>
                </a:lnTo>
                <a:lnTo>
                  <a:pt x="113" y="355"/>
                </a:lnTo>
                <a:lnTo>
                  <a:pt x="107" y="420"/>
                </a:lnTo>
                <a:lnTo>
                  <a:pt x="113" y="486"/>
                </a:lnTo>
                <a:lnTo>
                  <a:pt x="118" y="545"/>
                </a:lnTo>
                <a:lnTo>
                  <a:pt x="130" y="598"/>
                </a:lnTo>
                <a:lnTo>
                  <a:pt x="136" y="640"/>
                </a:lnTo>
                <a:lnTo>
                  <a:pt x="136" y="657"/>
                </a:lnTo>
                <a:lnTo>
                  <a:pt x="118" y="669"/>
                </a:lnTo>
                <a:lnTo>
                  <a:pt x="95" y="675"/>
                </a:lnTo>
                <a:lnTo>
                  <a:pt x="59" y="669"/>
                </a:lnTo>
                <a:lnTo>
                  <a:pt x="36" y="651"/>
                </a:lnTo>
                <a:lnTo>
                  <a:pt x="18" y="628"/>
                </a:lnTo>
                <a:lnTo>
                  <a:pt x="18" y="604"/>
                </a:lnTo>
                <a:lnTo>
                  <a:pt x="18" y="569"/>
                </a:lnTo>
                <a:lnTo>
                  <a:pt x="24" y="521"/>
                </a:lnTo>
                <a:lnTo>
                  <a:pt x="42" y="474"/>
                </a:lnTo>
                <a:lnTo>
                  <a:pt x="59" y="420"/>
                </a:lnTo>
                <a:lnTo>
                  <a:pt x="65" y="373"/>
                </a:lnTo>
                <a:lnTo>
                  <a:pt x="71" y="326"/>
                </a:lnTo>
                <a:lnTo>
                  <a:pt x="83" y="272"/>
                </a:lnTo>
                <a:lnTo>
                  <a:pt x="89" y="225"/>
                </a:lnTo>
                <a:lnTo>
                  <a:pt x="95" y="172"/>
                </a:lnTo>
                <a:lnTo>
                  <a:pt x="95" y="160"/>
                </a:lnTo>
                <a:lnTo>
                  <a:pt x="95" y="154"/>
                </a:lnTo>
                <a:lnTo>
                  <a:pt x="101" y="118"/>
                </a:lnTo>
                <a:lnTo>
                  <a:pt x="107" y="101"/>
                </a:lnTo>
                <a:lnTo>
                  <a:pt x="130" y="77"/>
                </a:lnTo>
                <a:lnTo>
                  <a:pt x="160" y="59"/>
                </a:lnTo>
                <a:lnTo>
                  <a:pt x="195" y="53"/>
                </a:lnTo>
                <a:lnTo>
                  <a:pt x="290" y="41"/>
                </a:lnTo>
                <a:lnTo>
                  <a:pt x="455" y="24"/>
                </a:lnTo>
                <a:lnTo>
                  <a:pt x="644" y="18"/>
                </a:lnTo>
                <a:lnTo>
                  <a:pt x="768" y="24"/>
                </a:lnTo>
                <a:lnTo>
                  <a:pt x="827" y="30"/>
                </a:lnTo>
                <a:lnTo>
                  <a:pt x="881" y="41"/>
                </a:lnTo>
                <a:lnTo>
                  <a:pt x="951" y="59"/>
                </a:lnTo>
                <a:lnTo>
                  <a:pt x="1016" y="83"/>
                </a:lnTo>
                <a:lnTo>
                  <a:pt x="1070" y="107"/>
                </a:lnTo>
                <a:lnTo>
                  <a:pt x="1093" y="130"/>
                </a:lnTo>
                <a:lnTo>
                  <a:pt x="1111" y="154"/>
                </a:lnTo>
                <a:lnTo>
                  <a:pt x="1123" y="189"/>
                </a:lnTo>
                <a:lnTo>
                  <a:pt x="1123" y="237"/>
                </a:lnTo>
                <a:lnTo>
                  <a:pt x="1123" y="296"/>
                </a:lnTo>
                <a:lnTo>
                  <a:pt x="1129" y="338"/>
                </a:lnTo>
                <a:lnTo>
                  <a:pt x="1135" y="355"/>
                </a:lnTo>
                <a:lnTo>
                  <a:pt x="1146" y="385"/>
                </a:lnTo>
                <a:lnTo>
                  <a:pt x="1152" y="403"/>
                </a:lnTo>
                <a:lnTo>
                  <a:pt x="1152" y="415"/>
                </a:lnTo>
                <a:lnTo>
                  <a:pt x="1152" y="420"/>
                </a:lnTo>
                <a:lnTo>
                  <a:pt x="1146" y="420"/>
                </a:lnTo>
                <a:lnTo>
                  <a:pt x="1135" y="432"/>
                </a:lnTo>
                <a:lnTo>
                  <a:pt x="1105" y="438"/>
                </a:lnTo>
                <a:lnTo>
                  <a:pt x="1070" y="444"/>
                </a:lnTo>
                <a:lnTo>
                  <a:pt x="1046" y="438"/>
                </a:lnTo>
                <a:lnTo>
                  <a:pt x="1040" y="432"/>
                </a:lnTo>
                <a:lnTo>
                  <a:pt x="1040" y="379"/>
                </a:lnTo>
                <a:lnTo>
                  <a:pt x="1034" y="355"/>
                </a:lnTo>
                <a:lnTo>
                  <a:pt x="1022" y="332"/>
                </a:lnTo>
                <a:lnTo>
                  <a:pt x="1011" y="308"/>
                </a:lnTo>
                <a:lnTo>
                  <a:pt x="987" y="296"/>
                </a:lnTo>
                <a:lnTo>
                  <a:pt x="963" y="284"/>
                </a:lnTo>
                <a:lnTo>
                  <a:pt x="928" y="278"/>
                </a:lnTo>
                <a:lnTo>
                  <a:pt x="904" y="284"/>
                </a:lnTo>
                <a:lnTo>
                  <a:pt x="863" y="290"/>
                </a:lnTo>
                <a:lnTo>
                  <a:pt x="833" y="302"/>
                </a:lnTo>
                <a:lnTo>
                  <a:pt x="821" y="314"/>
                </a:lnTo>
                <a:lnTo>
                  <a:pt x="810" y="326"/>
                </a:lnTo>
                <a:lnTo>
                  <a:pt x="798" y="349"/>
                </a:lnTo>
                <a:lnTo>
                  <a:pt x="798" y="373"/>
                </a:lnTo>
                <a:lnTo>
                  <a:pt x="792" y="426"/>
                </a:lnTo>
                <a:lnTo>
                  <a:pt x="780" y="456"/>
                </a:lnTo>
                <a:lnTo>
                  <a:pt x="762" y="486"/>
                </a:lnTo>
                <a:lnTo>
                  <a:pt x="733" y="509"/>
                </a:lnTo>
                <a:lnTo>
                  <a:pt x="709" y="527"/>
                </a:lnTo>
                <a:lnTo>
                  <a:pt x="674" y="533"/>
                </a:lnTo>
                <a:lnTo>
                  <a:pt x="650" y="527"/>
                </a:lnTo>
                <a:lnTo>
                  <a:pt x="621" y="503"/>
                </a:lnTo>
                <a:lnTo>
                  <a:pt x="603" y="480"/>
                </a:lnTo>
                <a:lnTo>
                  <a:pt x="591" y="456"/>
                </a:lnTo>
                <a:lnTo>
                  <a:pt x="591" y="415"/>
                </a:lnTo>
                <a:lnTo>
                  <a:pt x="591" y="385"/>
                </a:lnTo>
                <a:lnTo>
                  <a:pt x="585" y="349"/>
                </a:lnTo>
                <a:lnTo>
                  <a:pt x="567" y="320"/>
                </a:lnTo>
                <a:lnTo>
                  <a:pt x="538" y="290"/>
                </a:lnTo>
                <a:lnTo>
                  <a:pt x="508" y="272"/>
                </a:lnTo>
                <a:lnTo>
                  <a:pt x="467" y="261"/>
                </a:lnTo>
                <a:lnTo>
                  <a:pt x="432" y="255"/>
                </a:lnTo>
                <a:lnTo>
                  <a:pt x="390" y="255"/>
                </a:lnTo>
                <a:lnTo>
                  <a:pt x="266" y="266"/>
                </a:lnTo>
                <a:lnTo>
                  <a:pt x="260" y="284"/>
                </a:lnTo>
                <a:lnTo>
                  <a:pt x="390" y="272"/>
                </a:lnTo>
                <a:lnTo>
                  <a:pt x="467" y="278"/>
                </a:lnTo>
                <a:lnTo>
                  <a:pt x="497" y="290"/>
                </a:lnTo>
                <a:lnTo>
                  <a:pt x="526" y="308"/>
                </a:lnTo>
                <a:lnTo>
                  <a:pt x="550" y="326"/>
                </a:lnTo>
                <a:lnTo>
                  <a:pt x="562" y="349"/>
                </a:lnTo>
                <a:lnTo>
                  <a:pt x="573" y="391"/>
                </a:lnTo>
                <a:lnTo>
                  <a:pt x="573" y="450"/>
                </a:lnTo>
                <a:lnTo>
                  <a:pt x="585" y="486"/>
                </a:lnTo>
                <a:lnTo>
                  <a:pt x="603" y="515"/>
                </a:lnTo>
                <a:lnTo>
                  <a:pt x="638" y="545"/>
                </a:lnTo>
                <a:lnTo>
                  <a:pt x="674" y="551"/>
                </a:lnTo>
                <a:lnTo>
                  <a:pt x="703" y="551"/>
                </a:lnTo>
                <a:lnTo>
                  <a:pt x="727" y="539"/>
                </a:lnTo>
                <a:lnTo>
                  <a:pt x="757" y="515"/>
                </a:lnTo>
                <a:lnTo>
                  <a:pt x="780" y="486"/>
                </a:lnTo>
                <a:lnTo>
                  <a:pt x="798" y="456"/>
                </a:lnTo>
                <a:lnTo>
                  <a:pt x="810" y="426"/>
                </a:lnTo>
                <a:lnTo>
                  <a:pt x="816" y="379"/>
                </a:lnTo>
                <a:lnTo>
                  <a:pt x="816" y="349"/>
                </a:lnTo>
                <a:lnTo>
                  <a:pt x="827" y="332"/>
                </a:lnTo>
                <a:lnTo>
                  <a:pt x="833" y="326"/>
                </a:lnTo>
                <a:lnTo>
                  <a:pt x="851" y="314"/>
                </a:lnTo>
                <a:lnTo>
                  <a:pt x="904" y="296"/>
                </a:lnTo>
                <a:lnTo>
                  <a:pt x="928" y="296"/>
                </a:lnTo>
                <a:lnTo>
                  <a:pt x="957" y="302"/>
                </a:lnTo>
                <a:lnTo>
                  <a:pt x="981" y="308"/>
                </a:lnTo>
                <a:lnTo>
                  <a:pt x="1005" y="332"/>
                </a:lnTo>
                <a:lnTo>
                  <a:pt x="1011" y="349"/>
                </a:lnTo>
                <a:lnTo>
                  <a:pt x="1022" y="379"/>
                </a:lnTo>
                <a:lnTo>
                  <a:pt x="1022" y="432"/>
                </a:lnTo>
                <a:lnTo>
                  <a:pt x="1028" y="444"/>
                </a:lnTo>
                <a:lnTo>
                  <a:pt x="1034" y="456"/>
                </a:lnTo>
                <a:lnTo>
                  <a:pt x="1052" y="462"/>
                </a:lnTo>
                <a:lnTo>
                  <a:pt x="1070" y="462"/>
                </a:lnTo>
                <a:lnTo>
                  <a:pt x="1099" y="462"/>
                </a:lnTo>
                <a:lnTo>
                  <a:pt x="1129" y="450"/>
                </a:lnTo>
                <a:lnTo>
                  <a:pt x="1152" y="444"/>
                </a:lnTo>
                <a:lnTo>
                  <a:pt x="1158" y="438"/>
                </a:lnTo>
                <a:lnTo>
                  <a:pt x="1164" y="432"/>
                </a:lnTo>
                <a:lnTo>
                  <a:pt x="1170" y="415"/>
                </a:lnTo>
                <a:lnTo>
                  <a:pt x="1164" y="391"/>
                </a:lnTo>
                <a:lnTo>
                  <a:pt x="1152" y="355"/>
                </a:lnTo>
                <a:lnTo>
                  <a:pt x="1146" y="343"/>
                </a:lnTo>
                <a:lnTo>
                  <a:pt x="1146" y="338"/>
                </a:lnTo>
                <a:lnTo>
                  <a:pt x="1140" y="296"/>
                </a:lnTo>
                <a:lnTo>
                  <a:pt x="1140" y="237"/>
                </a:lnTo>
                <a:lnTo>
                  <a:pt x="1140" y="189"/>
                </a:lnTo>
                <a:lnTo>
                  <a:pt x="1135" y="166"/>
                </a:lnTo>
                <a:lnTo>
                  <a:pt x="1123" y="142"/>
                </a:lnTo>
                <a:lnTo>
                  <a:pt x="1105" y="118"/>
                </a:lnTo>
                <a:lnTo>
                  <a:pt x="1081" y="95"/>
                </a:lnTo>
                <a:lnTo>
                  <a:pt x="1040" y="71"/>
                </a:lnTo>
                <a:lnTo>
                  <a:pt x="987" y="53"/>
                </a:lnTo>
                <a:lnTo>
                  <a:pt x="886" y="24"/>
                </a:lnTo>
                <a:lnTo>
                  <a:pt x="833" y="12"/>
                </a:lnTo>
                <a:lnTo>
                  <a:pt x="774" y="6"/>
                </a:lnTo>
                <a:lnTo>
                  <a:pt x="644" y="0"/>
                </a:lnTo>
                <a:lnTo>
                  <a:pt x="455" y="6"/>
                </a:lnTo>
                <a:lnTo>
                  <a:pt x="284" y="24"/>
                </a:lnTo>
                <a:lnTo>
                  <a:pt x="201" y="35"/>
                </a:lnTo>
                <a:lnTo>
                  <a:pt x="148" y="47"/>
                </a:lnTo>
                <a:lnTo>
                  <a:pt x="118" y="59"/>
                </a:lnTo>
                <a:lnTo>
                  <a:pt x="101" y="77"/>
                </a:lnTo>
                <a:lnTo>
                  <a:pt x="89" y="95"/>
                </a:lnTo>
                <a:lnTo>
                  <a:pt x="83" y="124"/>
                </a:lnTo>
                <a:lnTo>
                  <a:pt x="77" y="154"/>
                </a:lnTo>
                <a:lnTo>
                  <a:pt x="77" y="166"/>
                </a:lnTo>
                <a:lnTo>
                  <a:pt x="77" y="172"/>
                </a:lnTo>
                <a:lnTo>
                  <a:pt x="71" y="219"/>
                </a:lnTo>
                <a:lnTo>
                  <a:pt x="65" y="266"/>
                </a:lnTo>
                <a:lnTo>
                  <a:pt x="53" y="320"/>
                </a:lnTo>
                <a:lnTo>
                  <a:pt x="48" y="373"/>
                </a:lnTo>
                <a:lnTo>
                  <a:pt x="42" y="420"/>
                </a:lnTo>
                <a:lnTo>
                  <a:pt x="24" y="468"/>
                </a:lnTo>
                <a:lnTo>
                  <a:pt x="6" y="515"/>
                </a:lnTo>
                <a:lnTo>
                  <a:pt x="0" y="569"/>
                </a:lnTo>
                <a:lnTo>
                  <a:pt x="0" y="604"/>
                </a:lnTo>
                <a:lnTo>
                  <a:pt x="0" y="628"/>
                </a:lnTo>
                <a:lnTo>
                  <a:pt x="6" y="640"/>
                </a:lnTo>
                <a:lnTo>
                  <a:pt x="18" y="657"/>
                </a:lnTo>
                <a:lnTo>
                  <a:pt x="53" y="681"/>
                </a:lnTo>
                <a:lnTo>
                  <a:pt x="71" y="693"/>
                </a:lnTo>
                <a:lnTo>
                  <a:pt x="95" y="693"/>
                </a:lnTo>
                <a:lnTo>
                  <a:pt x="118" y="693"/>
                </a:lnTo>
                <a:lnTo>
                  <a:pt x="136" y="681"/>
                </a:lnTo>
                <a:lnTo>
                  <a:pt x="148" y="663"/>
                </a:lnTo>
                <a:lnTo>
                  <a:pt x="154" y="640"/>
                </a:lnTo>
                <a:lnTo>
                  <a:pt x="154" y="634"/>
                </a:lnTo>
                <a:lnTo>
                  <a:pt x="148" y="598"/>
                </a:lnTo>
                <a:lnTo>
                  <a:pt x="136" y="515"/>
                </a:lnTo>
                <a:lnTo>
                  <a:pt x="124" y="420"/>
                </a:lnTo>
                <a:lnTo>
                  <a:pt x="130" y="361"/>
                </a:lnTo>
                <a:lnTo>
                  <a:pt x="142" y="332"/>
                </a:lnTo>
                <a:lnTo>
                  <a:pt x="160" y="302"/>
                </a:lnTo>
                <a:lnTo>
                  <a:pt x="189" y="284"/>
                </a:lnTo>
                <a:lnTo>
                  <a:pt x="231" y="278"/>
                </a:lnTo>
                <a:lnTo>
                  <a:pt x="260" y="284"/>
                </a:lnTo>
                <a:lnTo>
                  <a:pt x="260" y="272"/>
                </a:lnTo>
                <a:lnTo>
                  <a:pt x="260" y="266"/>
                </a:lnTo>
                <a:close/>
              </a:path>
            </a:pathLst>
          </a:custGeom>
          <a:solidFill>
            <a:srgbClr val="D5975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6" name="Freeform 8"/>
          <p:cNvSpPr>
            <a:spLocks/>
          </p:cNvSpPr>
          <p:nvPr/>
        </p:nvSpPr>
        <p:spPr bwMode="auto">
          <a:xfrm>
            <a:off x="5048250" y="3978275"/>
            <a:ext cx="365125" cy="2144713"/>
          </a:xfrm>
          <a:custGeom>
            <a:avLst/>
            <a:gdLst>
              <a:gd name="T0" fmla="*/ 120650 w 230"/>
              <a:gd name="T1" fmla="*/ 0 h 1351"/>
              <a:gd name="T2" fmla="*/ 149225 w 230"/>
              <a:gd name="T3" fmla="*/ 1054100 h 1351"/>
              <a:gd name="T4" fmla="*/ 158750 w 230"/>
              <a:gd name="T5" fmla="*/ 1335088 h 1351"/>
              <a:gd name="T6" fmla="*/ 177800 w 230"/>
              <a:gd name="T7" fmla="*/ 1627188 h 1351"/>
              <a:gd name="T8" fmla="*/ 168275 w 230"/>
              <a:gd name="T9" fmla="*/ 1778000 h 1351"/>
              <a:gd name="T10" fmla="*/ 149225 w 230"/>
              <a:gd name="T11" fmla="*/ 1871663 h 1351"/>
              <a:gd name="T12" fmla="*/ 120650 w 230"/>
              <a:gd name="T13" fmla="*/ 1965325 h 1351"/>
              <a:gd name="T14" fmla="*/ 74613 w 230"/>
              <a:gd name="T15" fmla="*/ 2041525 h 1351"/>
              <a:gd name="T16" fmla="*/ 26988 w 230"/>
              <a:gd name="T17" fmla="*/ 2116138 h 1351"/>
              <a:gd name="T18" fmla="*/ 0 w 230"/>
              <a:gd name="T19" fmla="*/ 2135188 h 1351"/>
              <a:gd name="T20" fmla="*/ 26988 w 230"/>
              <a:gd name="T21" fmla="*/ 2144713 h 1351"/>
              <a:gd name="T22" fmla="*/ 149225 w 230"/>
              <a:gd name="T23" fmla="*/ 2058988 h 1351"/>
              <a:gd name="T24" fmla="*/ 252413 w 230"/>
              <a:gd name="T25" fmla="*/ 1955800 h 1351"/>
              <a:gd name="T26" fmla="*/ 300038 w 230"/>
              <a:gd name="T27" fmla="*/ 1900238 h 1351"/>
              <a:gd name="T28" fmla="*/ 336550 w 230"/>
              <a:gd name="T29" fmla="*/ 1843088 h 1351"/>
              <a:gd name="T30" fmla="*/ 355600 w 230"/>
              <a:gd name="T31" fmla="*/ 1778000 h 1351"/>
              <a:gd name="T32" fmla="*/ 365125 w 230"/>
              <a:gd name="T33" fmla="*/ 1711325 h 1351"/>
              <a:gd name="T34" fmla="*/ 355600 w 230"/>
              <a:gd name="T35" fmla="*/ 1627188 h 1351"/>
              <a:gd name="T36" fmla="*/ 327025 w 230"/>
              <a:gd name="T37" fmla="*/ 1552575 h 1351"/>
              <a:gd name="T38" fmla="*/ 290513 w 230"/>
              <a:gd name="T39" fmla="*/ 1476375 h 1351"/>
              <a:gd name="T40" fmla="*/ 252413 w 230"/>
              <a:gd name="T41" fmla="*/ 1411288 h 1351"/>
              <a:gd name="T42" fmla="*/ 223838 w 230"/>
              <a:gd name="T43" fmla="*/ 1335088 h 1351"/>
              <a:gd name="T44" fmla="*/ 204788 w 230"/>
              <a:gd name="T45" fmla="*/ 1241425 h 1351"/>
              <a:gd name="T46" fmla="*/ 196850 w 230"/>
              <a:gd name="T47" fmla="*/ 1138238 h 1351"/>
              <a:gd name="T48" fmla="*/ 204788 w 230"/>
              <a:gd name="T49" fmla="*/ 922338 h 1351"/>
              <a:gd name="T50" fmla="*/ 214313 w 230"/>
              <a:gd name="T51" fmla="*/ 865188 h 1351"/>
              <a:gd name="T52" fmla="*/ 233363 w 230"/>
              <a:gd name="T53" fmla="*/ 771525 h 1351"/>
              <a:gd name="T54" fmla="*/ 261938 w 230"/>
              <a:gd name="T55" fmla="*/ 687388 h 1351"/>
              <a:gd name="T56" fmla="*/ 271463 w 230"/>
              <a:gd name="T57" fmla="*/ 611188 h 1351"/>
              <a:gd name="T58" fmla="*/ 261938 w 230"/>
              <a:gd name="T59" fmla="*/ 584200 h 1351"/>
              <a:gd name="T60" fmla="*/ 242888 w 230"/>
              <a:gd name="T61" fmla="*/ 517525 h 1351"/>
              <a:gd name="T62" fmla="*/ 214313 w 230"/>
              <a:gd name="T63" fmla="*/ 452438 h 1351"/>
              <a:gd name="T64" fmla="*/ 177800 w 230"/>
              <a:gd name="T65" fmla="*/ 395288 h 1351"/>
              <a:gd name="T66" fmla="*/ 168275 w 230"/>
              <a:gd name="T67" fmla="*/ 330200 h 1351"/>
              <a:gd name="T68" fmla="*/ 168275 w 230"/>
              <a:gd name="T69" fmla="*/ 301625 h 1351"/>
              <a:gd name="T70" fmla="*/ 196850 w 230"/>
              <a:gd name="T71" fmla="*/ 273050 h 1351"/>
              <a:gd name="T72" fmla="*/ 223838 w 230"/>
              <a:gd name="T73" fmla="*/ 225425 h 1351"/>
              <a:gd name="T74" fmla="*/ 252413 w 230"/>
              <a:gd name="T75" fmla="*/ 169863 h 1351"/>
              <a:gd name="T76" fmla="*/ 271463 w 230"/>
              <a:gd name="T77" fmla="*/ 122238 h 1351"/>
              <a:gd name="T78" fmla="*/ 271463 w 230"/>
              <a:gd name="T79" fmla="*/ 66675 h 1351"/>
              <a:gd name="T80" fmla="*/ 242888 w 230"/>
              <a:gd name="T81" fmla="*/ 47625 h 1351"/>
              <a:gd name="T82" fmla="*/ 196850 w 230"/>
              <a:gd name="T83" fmla="*/ 19050 h 1351"/>
              <a:gd name="T84" fmla="*/ 149225 w 230"/>
              <a:gd name="T85" fmla="*/ 0 h 1351"/>
              <a:gd name="T86" fmla="*/ 130175 w 230"/>
              <a:gd name="T87" fmla="*/ 0 h 1351"/>
              <a:gd name="T88" fmla="*/ 120650 w 230"/>
              <a:gd name="T89" fmla="*/ 0 h 135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30" h="1351">
                <a:moveTo>
                  <a:pt x="76" y="0"/>
                </a:moveTo>
                <a:lnTo>
                  <a:pt x="94" y="664"/>
                </a:lnTo>
                <a:lnTo>
                  <a:pt x="100" y="841"/>
                </a:lnTo>
                <a:lnTo>
                  <a:pt x="112" y="1025"/>
                </a:lnTo>
                <a:lnTo>
                  <a:pt x="106" y="1120"/>
                </a:lnTo>
                <a:lnTo>
                  <a:pt x="94" y="1179"/>
                </a:lnTo>
                <a:lnTo>
                  <a:pt x="76" y="1238"/>
                </a:lnTo>
                <a:lnTo>
                  <a:pt x="47" y="1286"/>
                </a:lnTo>
                <a:lnTo>
                  <a:pt x="17" y="1333"/>
                </a:lnTo>
                <a:lnTo>
                  <a:pt x="0" y="1345"/>
                </a:lnTo>
                <a:lnTo>
                  <a:pt x="17" y="1351"/>
                </a:lnTo>
                <a:lnTo>
                  <a:pt x="94" y="1297"/>
                </a:lnTo>
                <a:lnTo>
                  <a:pt x="159" y="1232"/>
                </a:lnTo>
                <a:lnTo>
                  <a:pt x="189" y="1197"/>
                </a:lnTo>
                <a:lnTo>
                  <a:pt x="212" y="1161"/>
                </a:lnTo>
                <a:lnTo>
                  <a:pt x="224" y="1120"/>
                </a:lnTo>
                <a:lnTo>
                  <a:pt x="230" y="1078"/>
                </a:lnTo>
                <a:lnTo>
                  <a:pt x="224" y="1025"/>
                </a:lnTo>
                <a:lnTo>
                  <a:pt x="206" y="978"/>
                </a:lnTo>
                <a:lnTo>
                  <a:pt x="183" y="930"/>
                </a:lnTo>
                <a:lnTo>
                  <a:pt x="159" y="889"/>
                </a:lnTo>
                <a:lnTo>
                  <a:pt x="141" y="841"/>
                </a:lnTo>
                <a:lnTo>
                  <a:pt x="129" y="782"/>
                </a:lnTo>
                <a:lnTo>
                  <a:pt x="124" y="717"/>
                </a:lnTo>
                <a:lnTo>
                  <a:pt x="129" y="581"/>
                </a:lnTo>
                <a:lnTo>
                  <a:pt x="135" y="545"/>
                </a:lnTo>
                <a:lnTo>
                  <a:pt x="147" y="486"/>
                </a:lnTo>
                <a:lnTo>
                  <a:pt x="165" y="433"/>
                </a:lnTo>
                <a:lnTo>
                  <a:pt x="171" y="385"/>
                </a:lnTo>
                <a:lnTo>
                  <a:pt x="165" y="368"/>
                </a:lnTo>
                <a:lnTo>
                  <a:pt x="153" y="326"/>
                </a:lnTo>
                <a:lnTo>
                  <a:pt x="135" y="285"/>
                </a:lnTo>
                <a:lnTo>
                  <a:pt x="112" y="249"/>
                </a:lnTo>
                <a:lnTo>
                  <a:pt x="106" y="208"/>
                </a:lnTo>
                <a:lnTo>
                  <a:pt x="106" y="190"/>
                </a:lnTo>
                <a:lnTo>
                  <a:pt x="124" y="172"/>
                </a:lnTo>
                <a:lnTo>
                  <a:pt x="141" y="142"/>
                </a:lnTo>
                <a:lnTo>
                  <a:pt x="159" y="107"/>
                </a:lnTo>
                <a:lnTo>
                  <a:pt x="171" y="77"/>
                </a:lnTo>
                <a:lnTo>
                  <a:pt x="171" y="42"/>
                </a:lnTo>
                <a:lnTo>
                  <a:pt x="153" y="30"/>
                </a:lnTo>
                <a:lnTo>
                  <a:pt x="124" y="12"/>
                </a:lnTo>
                <a:lnTo>
                  <a:pt x="94" y="0"/>
                </a:lnTo>
                <a:lnTo>
                  <a:pt x="82" y="0"/>
                </a:lnTo>
                <a:lnTo>
                  <a:pt x="76" y="0"/>
                </a:lnTo>
                <a:close/>
              </a:path>
            </a:pathLst>
          </a:custGeom>
          <a:solidFill>
            <a:srgbClr val="D3991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7" name="Freeform 9"/>
          <p:cNvSpPr>
            <a:spLocks/>
          </p:cNvSpPr>
          <p:nvPr/>
        </p:nvSpPr>
        <p:spPr bwMode="auto">
          <a:xfrm>
            <a:off x="5038725" y="6113463"/>
            <a:ext cx="36513" cy="19050"/>
          </a:xfrm>
          <a:custGeom>
            <a:avLst/>
            <a:gdLst>
              <a:gd name="T0" fmla="*/ 9525 w 23"/>
              <a:gd name="T1" fmla="*/ 0 h 12"/>
              <a:gd name="T2" fmla="*/ 0 w 23"/>
              <a:gd name="T3" fmla="*/ 9525 h 12"/>
              <a:gd name="T4" fmla="*/ 36513 w 23"/>
              <a:gd name="T5" fmla="*/ 19050 h 12"/>
              <a:gd name="T6" fmla="*/ 36513 w 23"/>
              <a:gd name="T7" fmla="*/ 9525 h 12"/>
              <a:gd name="T8" fmla="*/ 17463 w 23"/>
              <a:gd name="T9" fmla="*/ 0 h 12"/>
              <a:gd name="T10" fmla="*/ 9525 w 23"/>
              <a:gd name="T11" fmla="*/ 0 h 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3" h="12">
                <a:moveTo>
                  <a:pt x="6" y="0"/>
                </a:moveTo>
                <a:lnTo>
                  <a:pt x="0" y="6"/>
                </a:lnTo>
                <a:lnTo>
                  <a:pt x="23" y="12"/>
                </a:lnTo>
                <a:lnTo>
                  <a:pt x="23" y="6"/>
                </a:lnTo>
                <a:lnTo>
                  <a:pt x="11" y="0"/>
                </a:lnTo>
                <a:lnTo>
                  <a:pt x="6" y="0"/>
                </a:lnTo>
                <a:close/>
              </a:path>
            </a:pathLst>
          </a:custGeom>
          <a:solidFill>
            <a:srgbClr val="B981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8" name="Freeform 10"/>
          <p:cNvSpPr>
            <a:spLocks/>
          </p:cNvSpPr>
          <p:nvPr/>
        </p:nvSpPr>
        <p:spPr bwMode="auto">
          <a:xfrm>
            <a:off x="5159375" y="3621088"/>
            <a:ext cx="160338" cy="385762"/>
          </a:xfrm>
          <a:custGeom>
            <a:avLst/>
            <a:gdLst>
              <a:gd name="T0" fmla="*/ 0 w 101"/>
              <a:gd name="T1" fmla="*/ 0 h 243"/>
              <a:gd name="T2" fmla="*/ 0 w 101"/>
              <a:gd name="T3" fmla="*/ 47625 h 243"/>
              <a:gd name="T4" fmla="*/ 9525 w 101"/>
              <a:gd name="T5" fmla="*/ 330200 h 243"/>
              <a:gd name="T6" fmla="*/ 38100 w 101"/>
              <a:gd name="T7" fmla="*/ 330200 h 243"/>
              <a:gd name="T8" fmla="*/ 103188 w 101"/>
              <a:gd name="T9" fmla="*/ 347662 h 243"/>
              <a:gd name="T10" fmla="*/ 150813 w 101"/>
              <a:gd name="T11" fmla="*/ 376237 h 243"/>
              <a:gd name="T12" fmla="*/ 160338 w 101"/>
              <a:gd name="T13" fmla="*/ 385762 h 243"/>
              <a:gd name="T14" fmla="*/ 160338 w 101"/>
              <a:gd name="T15" fmla="*/ 330200 h 243"/>
              <a:gd name="T16" fmla="*/ 141288 w 101"/>
              <a:gd name="T17" fmla="*/ 263525 h 243"/>
              <a:gd name="T18" fmla="*/ 85725 w 101"/>
              <a:gd name="T19" fmla="*/ 141287 h 243"/>
              <a:gd name="T20" fmla="*/ 9525 w 101"/>
              <a:gd name="T21" fmla="*/ 0 h 243"/>
              <a:gd name="T22" fmla="*/ 0 w 101"/>
              <a:gd name="T23" fmla="*/ 0 h 24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1" h="243">
                <a:moveTo>
                  <a:pt x="0" y="0"/>
                </a:moveTo>
                <a:lnTo>
                  <a:pt x="0" y="30"/>
                </a:lnTo>
                <a:lnTo>
                  <a:pt x="6" y="208"/>
                </a:lnTo>
                <a:lnTo>
                  <a:pt x="24" y="208"/>
                </a:lnTo>
                <a:lnTo>
                  <a:pt x="65" y="219"/>
                </a:lnTo>
                <a:lnTo>
                  <a:pt x="95" y="237"/>
                </a:lnTo>
                <a:lnTo>
                  <a:pt x="101" y="243"/>
                </a:lnTo>
                <a:lnTo>
                  <a:pt x="101" y="208"/>
                </a:lnTo>
                <a:lnTo>
                  <a:pt x="89" y="166"/>
                </a:lnTo>
                <a:lnTo>
                  <a:pt x="54" y="89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C2976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9" name="Freeform 11"/>
          <p:cNvSpPr>
            <a:spLocks/>
          </p:cNvSpPr>
          <p:nvPr/>
        </p:nvSpPr>
        <p:spPr bwMode="auto">
          <a:xfrm>
            <a:off x="5168900" y="3951288"/>
            <a:ext cx="150813" cy="93662"/>
          </a:xfrm>
          <a:custGeom>
            <a:avLst/>
            <a:gdLst>
              <a:gd name="T0" fmla="*/ 0 w 95"/>
              <a:gd name="T1" fmla="*/ 0 h 59"/>
              <a:gd name="T2" fmla="*/ 0 w 95"/>
              <a:gd name="T3" fmla="*/ 26987 h 59"/>
              <a:gd name="T4" fmla="*/ 28575 w 95"/>
              <a:gd name="T5" fmla="*/ 26987 h 59"/>
              <a:gd name="T6" fmla="*/ 76200 w 95"/>
              <a:gd name="T7" fmla="*/ 46037 h 59"/>
              <a:gd name="T8" fmla="*/ 122238 w 95"/>
              <a:gd name="T9" fmla="*/ 74612 h 59"/>
              <a:gd name="T10" fmla="*/ 150813 w 95"/>
              <a:gd name="T11" fmla="*/ 93662 h 59"/>
              <a:gd name="T12" fmla="*/ 150813 w 95"/>
              <a:gd name="T13" fmla="*/ 84137 h 59"/>
              <a:gd name="T14" fmla="*/ 150813 w 95"/>
              <a:gd name="T15" fmla="*/ 55562 h 59"/>
              <a:gd name="T16" fmla="*/ 141288 w 95"/>
              <a:gd name="T17" fmla="*/ 46037 h 59"/>
              <a:gd name="T18" fmla="*/ 93663 w 95"/>
              <a:gd name="T19" fmla="*/ 17462 h 59"/>
              <a:gd name="T20" fmla="*/ 28575 w 95"/>
              <a:gd name="T21" fmla="*/ 0 h 59"/>
              <a:gd name="T22" fmla="*/ 9525 w 95"/>
              <a:gd name="T23" fmla="*/ 0 h 59"/>
              <a:gd name="T24" fmla="*/ 0 w 95"/>
              <a:gd name="T25" fmla="*/ 0 h 5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5" h="59">
                <a:moveTo>
                  <a:pt x="0" y="0"/>
                </a:moveTo>
                <a:lnTo>
                  <a:pt x="0" y="17"/>
                </a:lnTo>
                <a:lnTo>
                  <a:pt x="18" y="17"/>
                </a:lnTo>
                <a:lnTo>
                  <a:pt x="48" y="29"/>
                </a:lnTo>
                <a:lnTo>
                  <a:pt x="77" y="47"/>
                </a:lnTo>
                <a:lnTo>
                  <a:pt x="95" y="59"/>
                </a:lnTo>
                <a:lnTo>
                  <a:pt x="95" y="53"/>
                </a:lnTo>
                <a:lnTo>
                  <a:pt x="95" y="35"/>
                </a:lnTo>
                <a:lnTo>
                  <a:pt x="89" y="29"/>
                </a:lnTo>
                <a:lnTo>
                  <a:pt x="59" y="11"/>
                </a:lnTo>
                <a:lnTo>
                  <a:pt x="18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B981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0" name="Freeform 12"/>
          <p:cNvSpPr>
            <a:spLocks/>
          </p:cNvSpPr>
          <p:nvPr/>
        </p:nvSpPr>
        <p:spPr bwMode="auto">
          <a:xfrm>
            <a:off x="5075238" y="4044950"/>
            <a:ext cx="347662" cy="2078038"/>
          </a:xfrm>
          <a:custGeom>
            <a:avLst/>
            <a:gdLst>
              <a:gd name="T0" fmla="*/ 244475 w 219"/>
              <a:gd name="T1" fmla="*/ 0 h 1309"/>
              <a:gd name="T2" fmla="*/ 244475 w 219"/>
              <a:gd name="T3" fmla="*/ 55563 h 1309"/>
              <a:gd name="T4" fmla="*/ 225425 w 219"/>
              <a:gd name="T5" fmla="*/ 103188 h 1309"/>
              <a:gd name="T6" fmla="*/ 196850 w 219"/>
              <a:gd name="T7" fmla="*/ 158750 h 1309"/>
              <a:gd name="T8" fmla="*/ 169862 w 219"/>
              <a:gd name="T9" fmla="*/ 206375 h 1309"/>
              <a:gd name="T10" fmla="*/ 141287 w 219"/>
              <a:gd name="T11" fmla="*/ 234950 h 1309"/>
              <a:gd name="T12" fmla="*/ 141287 w 219"/>
              <a:gd name="T13" fmla="*/ 263525 h 1309"/>
              <a:gd name="T14" fmla="*/ 150812 w 219"/>
              <a:gd name="T15" fmla="*/ 328613 h 1309"/>
              <a:gd name="T16" fmla="*/ 187325 w 219"/>
              <a:gd name="T17" fmla="*/ 385763 h 1309"/>
              <a:gd name="T18" fmla="*/ 215900 w 219"/>
              <a:gd name="T19" fmla="*/ 450850 h 1309"/>
              <a:gd name="T20" fmla="*/ 234950 w 219"/>
              <a:gd name="T21" fmla="*/ 517525 h 1309"/>
              <a:gd name="T22" fmla="*/ 244475 w 219"/>
              <a:gd name="T23" fmla="*/ 544513 h 1309"/>
              <a:gd name="T24" fmla="*/ 234950 w 219"/>
              <a:gd name="T25" fmla="*/ 620713 h 1309"/>
              <a:gd name="T26" fmla="*/ 206375 w 219"/>
              <a:gd name="T27" fmla="*/ 704850 h 1309"/>
              <a:gd name="T28" fmla="*/ 187325 w 219"/>
              <a:gd name="T29" fmla="*/ 798513 h 1309"/>
              <a:gd name="T30" fmla="*/ 177800 w 219"/>
              <a:gd name="T31" fmla="*/ 855663 h 1309"/>
              <a:gd name="T32" fmla="*/ 169862 w 219"/>
              <a:gd name="T33" fmla="*/ 1071563 h 1309"/>
              <a:gd name="T34" fmla="*/ 177800 w 219"/>
              <a:gd name="T35" fmla="*/ 1174750 h 1309"/>
              <a:gd name="T36" fmla="*/ 196850 w 219"/>
              <a:gd name="T37" fmla="*/ 1268413 h 1309"/>
              <a:gd name="T38" fmla="*/ 225425 w 219"/>
              <a:gd name="T39" fmla="*/ 1344613 h 1309"/>
              <a:gd name="T40" fmla="*/ 263525 w 219"/>
              <a:gd name="T41" fmla="*/ 1409700 h 1309"/>
              <a:gd name="T42" fmla="*/ 300037 w 219"/>
              <a:gd name="T43" fmla="*/ 1485900 h 1309"/>
              <a:gd name="T44" fmla="*/ 328612 w 219"/>
              <a:gd name="T45" fmla="*/ 1560513 h 1309"/>
              <a:gd name="T46" fmla="*/ 338137 w 219"/>
              <a:gd name="T47" fmla="*/ 1644650 h 1309"/>
              <a:gd name="T48" fmla="*/ 328612 w 219"/>
              <a:gd name="T49" fmla="*/ 1711325 h 1309"/>
              <a:gd name="T50" fmla="*/ 309562 w 219"/>
              <a:gd name="T51" fmla="*/ 1776413 h 1309"/>
              <a:gd name="T52" fmla="*/ 273050 w 219"/>
              <a:gd name="T53" fmla="*/ 1833563 h 1309"/>
              <a:gd name="T54" fmla="*/ 225425 w 219"/>
              <a:gd name="T55" fmla="*/ 1889125 h 1309"/>
              <a:gd name="T56" fmla="*/ 122237 w 219"/>
              <a:gd name="T57" fmla="*/ 1992313 h 1309"/>
              <a:gd name="T58" fmla="*/ 0 w 219"/>
              <a:gd name="T59" fmla="*/ 2078038 h 1309"/>
              <a:gd name="T60" fmla="*/ 9525 w 219"/>
              <a:gd name="T61" fmla="*/ 2078038 h 1309"/>
              <a:gd name="T62" fmla="*/ 131762 w 219"/>
              <a:gd name="T63" fmla="*/ 1992313 h 1309"/>
              <a:gd name="T64" fmla="*/ 234950 w 219"/>
              <a:gd name="T65" fmla="*/ 1898650 h 1309"/>
              <a:gd name="T66" fmla="*/ 280987 w 219"/>
              <a:gd name="T67" fmla="*/ 1843088 h 1309"/>
              <a:gd name="T68" fmla="*/ 319087 w 219"/>
              <a:gd name="T69" fmla="*/ 1776413 h 1309"/>
              <a:gd name="T70" fmla="*/ 338137 w 219"/>
              <a:gd name="T71" fmla="*/ 1711325 h 1309"/>
              <a:gd name="T72" fmla="*/ 347662 w 219"/>
              <a:gd name="T73" fmla="*/ 1644650 h 1309"/>
              <a:gd name="T74" fmla="*/ 338137 w 219"/>
              <a:gd name="T75" fmla="*/ 1550988 h 1309"/>
              <a:gd name="T76" fmla="*/ 309562 w 219"/>
              <a:gd name="T77" fmla="*/ 1476375 h 1309"/>
              <a:gd name="T78" fmla="*/ 273050 w 219"/>
              <a:gd name="T79" fmla="*/ 1409700 h 1309"/>
              <a:gd name="T80" fmla="*/ 234950 w 219"/>
              <a:gd name="T81" fmla="*/ 1335088 h 1309"/>
              <a:gd name="T82" fmla="*/ 196850 w 219"/>
              <a:gd name="T83" fmla="*/ 1258888 h 1309"/>
              <a:gd name="T84" fmla="*/ 187325 w 219"/>
              <a:gd name="T85" fmla="*/ 1174750 h 1309"/>
              <a:gd name="T86" fmla="*/ 177800 w 219"/>
              <a:gd name="T87" fmla="*/ 1071563 h 1309"/>
              <a:gd name="T88" fmla="*/ 187325 w 219"/>
              <a:gd name="T89" fmla="*/ 855663 h 1309"/>
              <a:gd name="T90" fmla="*/ 196850 w 219"/>
              <a:gd name="T91" fmla="*/ 798513 h 1309"/>
              <a:gd name="T92" fmla="*/ 215900 w 219"/>
              <a:gd name="T93" fmla="*/ 714375 h 1309"/>
              <a:gd name="T94" fmla="*/ 244475 w 219"/>
              <a:gd name="T95" fmla="*/ 620713 h 1309"/>
              <a:gd name="T96" fmla="*/ 254000 w 219"/>
              <a:gd name="T97" fmla="*/ 544513 h 1309"/>
              <a:gd name="T98" fmla="*/ 244475 w 219"/>
              <a:gd name="T99" fmla="*/ 508000 h 1309"/>
              <a:gd name="T100" fmla="*/ 225425 w 219"/>
              <a:gd name="T101" fmla="*/ 450850 h 1309"/>
              <a:gd name="T102" fmla="*/ 196850 w 219"/>
              <a:gd name="T103" fmla="*/ 385763 h 1309"/>
              <a:gd name="T104" fmla="*/ 160337 w 219"/>
              <a:gd name="T105" fmla="*/ 319088 h 1309"/>
              <a:gd name="T106" fmla="*/ 150812 w 219"/>
              <a:gd name="T107" fmla="*/ 263525 h 1309"/>
              <a:gd name="T108" fmla="*/ 150812 w 219"/>
              <a:gd name="T109" fmla="*/ 234950 h 1309"/>
              <a:gd name="T110" fmla="*/ 169862 w 219"/>
              <a:gd name="T111" fmla="*/ 206375 h 1309"/>
              <a:gd name="T112" fmla="*/ 206375 w 219"/>
              <a:gd name="T113" fmla="*/ 158750 h 1309"/>
              <a:gd name="T114" fmla="*/ 234950 w 219"/>
              <a:gd name="T115" fmla="*/ 112713 h 1309"/>
              <a:gd name="T116" fmla="*/ 254000 w 219"/>
              <a:gd name="T117" fmla="*/ 65088 h 1309"/>
              <a:gd name="T118" fmla="*/ 254000 w 219"/>
              <a:gd name="T119" fmla="*/ 19050 h 1309"/>
              <a:gd name="T120" fmla="*/ 254000 w 219"/>
              <a:gd name="T121" fmla="*/ 0 h 1309"/>
              <a:gd name="T122" fmla="*/ 244475 w 219"/>
              <a:gd name="T123" fmla="*/ 0 h 130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19" h="1309">
                <a:moveTo>
                  <a:pt x="154" y="0"/>
                </a:moveTo>
                <a:lnTo>
                  <a:pt x="154" y="35"/>
                </a:lnTo>
                <a:lnTo>
                  <a:pt x="142" y="65"/>
                </a:lnTo>
                <a:lnTo>
                  <a:pt x="124" y="100"/>
                </a:lnTo>
                <a:lnTo>
                  <a:pt x="107" y="130"/>
                </a:lnTo>
                <a:lnTo>
                  <a:pt x="89" y="148"/>
                </a:lnTo>
                <a:lnTo>
                  <a:pt x="89" y="166"/>
                </a:lnTo>
                <a:lnTo>
                  <a:pt x="95" y="207"/>
                </a:lnTo>
                <a:lnTo>
                  <a:pt x="118" y="243"/>
                </a:lnTo>
                <a:lnTo>
                  <a:pt x="136" y="284"/>
                </a:lnTo>
                <a:lnTo>
                  <a:pt x="148" y="326"/>
                </a:lnTo>
                <a:lnTo>
                  <a:pt x="154" y="343"/>
                </a:lnTo>
                <a:lnTo>
                  <a:pt x="148" y="391"/>
                </a:lnTo>
                <a:lnTo>
                  <a:pt x="130" y="444"/>
                </a:lnTo>
                <a:lnTo>
                  <a:pt x="118" y="503"/>
                </a:lnTo>
                <a:lnTo>
                  <a:pt x="112" y="539"/>
                </a:lnTo>
                <a:lnTo>
                  <a:pt x="107" y="675"/>
                </a:lnTo>
                <a:lnTo>
                  <a:pt x="112" y="740"/>
                </a:lnTo>
                <a:lnTo>
                  <a:pt x="124" y="799"/>
                </a:lnTo>
                <a:lnTo>
                  <a:pt x="142" y="847"/>
                </a:lnTo>
                <a:lnTo>
                  <a:pt x="166" y="888"/>
                </a:lnTo>
                <a:lnTo>
                  <a:pt x="189" y="936"/>
                </a:lnTo>
                <a:lnTo>
                  <a:pt x="207" y="983"/>
                </a:lnTo>
                <a:lnTo>
                  <a:pt x="213" y="1036"/>
                </a:lnTo>
                <a:lnTo>
                  <a:pt x="207" y="1078"/>
                </a:lnTo>
                <a:lnTo>
                  <a:pt x="195" y="1119"/>
                </a:lnTo>
                <a:lnTo>
                  <a:pt x="172" y="1155"/>
                </a:lnTo>
                <a:lnTo>
                  <a:pt x="142" y="1190"/>
                </a:lnTo>
                <a:lnTo>
                  <a:pt x="77" y="1255"/>
                </a:lnTo>
                <a:lnTo>
                  <a:pt x="0" y="1309"/>
                </a:lnTo>
                <a:lnTo>
                  <a:pt x="6" y="1309"/>
                </a:lnTo>
                <a:lnTo>
                  <a:pt x="83" y="1255"/>
                </a:lnTo>
                <a:lnTo>
                  <a:pt x="148" y="1196"/>
                </a:lnTo>
                <a:lnTo>
                  <a:pt x="177" y="1161"/>
                </a:lnTo>
                <a:lnTo>
                  <a:pt x="201" y="1119"/>
                </a:lnTo>
                <a:lnTo>
                  <a:pt x="213" y="1078"/>
                </a:lnTo>
                <a:lnTo>
                  <a:pt x="219" y="1036"/>
                </a:lnTo>
                <a:lnTo>
                  <a:pt x="213" y="977"/>
                </a:lnTo>
                <a:lnTo>
                  <a:pt x="195" y="930"/>
                </a:lnTo>
                <a:lnTo>
                  <a:pt x="172" y="888"/>
                </a:lnTo>
                <a:lnTo>
                  <a:pt x="148" y="841"/>
                </a:lnTo>
                <a:lnTo>
                  <a:pt x="124" y="793"/>
                </a:lnTo>
                <a:lnTo>
                  <a:pt x="118" y="740"/>
                </a:lnTo>
                <a:lnTo>
                  <a:pt x="112" y="675"/>
                </a:lnTo>
                <a:lnTo>
                  <a:pt x="118" y="539"/>
                </a:lnTo>
                <a:lnTo>
                  <a:pt x="124" y="503"/>
                </a:lnTo>
                <a:lnTo>
                  <a:pt x="136" y="450"/>
                </a:lnTo>
                <a:lnTo>
                  <a:pt x="154" y="391"/>
                </a:lnTo>
                <a:lnTo>
                  <a:pt x="160" y="343"/>
                </a:lnTo>
                <a:lnTo>
                  <a:pt x="154" y="320"/>
                </a:lnTo>
                <a:lnTo>
                  <a:pt x="142" y="284"/>
                </a:lnTo>
                <a:lnTo>
                  <a:pt x="124" y="243"/>
                </a:lnTo>
                <a:lnTo>
                  <a:pt x="101" y="201"/>
                </a:lnTo>
                <a:lnTo>
                  <a:pt x="95" y="166"/>
                </a:lnTo>
                <a:lnTo>
                  <a:pt x="95" y="148"/>
                </a:lnTo>
                <a:lnTo>
                  <a:pt x="107" y="130"/>
                </a:lnTo>
                <a:lnTo>
                  <a:pt x="130" y="100"/>
                </a:lnTo>
                <a:lnTo>
                  <a:pt x="148" y="71"/>
                </a:lnTo>
                <a:lnTo>
                  <a:pt x="160" y="41"/>
                </a:lnTo>
                <a:lnTo>
                  <a:pt x="160" y="12"/>
                </a:lnTo>
                <a:lnTo>
                  <a:pt x="160" y="0"/>
                </a:lnTo>
                <a:lnTo>
                  <a:pt x="154" y="0"/>
                </a:lnTo>
                <a:close/>
              </a:path>
            </a:pathLst>
          </a:custGeom>
          <a:solidFill>
            <a:srgbClr val="D3991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1" name="Freeform 13"/>
          <p:cNvSpPr>
            <a:spLocks/>
          </p:cNvSpPr>
          <p:nvPr/>
        </p:nvSpPr>
        <p:spPr bwMode="auto">
          <a:xfrm>
            <a:off x="5075238" y="6122988"/>
            <a:ext cx="9525" cy="9525"/>
          </a:xfrm>
          <a:custGeom>
            <a:avLst/>
            <a:gdLst>
              <a:gd name="T0" fmla="*/ 0 w 6"/>
              <a:gd name="T1" fmla="*/ 0 h 6"/>
              <a:gd name="T2" fmla="*/ 0 w 6"/>
              <a:gd name="T3" fmla="*/ 9525 h 6"/>
              <a:gd name="T4" fmla="*/ 9525 w 6"/>
              <a:gd name="T5" fmla="*/ 0 h 6"/>
              <a:gd name="T6" fmla="*/ 9525 w 6"/>
              <a:gd name="T7" fmla="*/ 0 h 6"/>
              <a:gd name="T8" fmla="*/ 0 w 6"/>
              <a:gd name="T9" fmla="*/ 0 h 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" h="6">
                <a:moveTo>
                  <a:pt x="0" y="0"/>
                </a:moveTo>
                <a:lnTo>
                  <a:pt x="0" y="6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B981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2" name="Freeform 14"/>
          <p:cNvSpPr>
            <a:spLocks/>
          </p:cNvSpPr>
          <p:nvPr/>
        </p:nvSpPr>
        <p:spPr bwMode="auto">
          <a:xfrm>
            <a:off x="5159375" y="3602038"/>
            <a:ext cx="169863" cy="414337"/>
          </a:xfrm>
          <a:custGeom>
            <a:avLst/>
            <a:gdLst>
              <a:gd name="T0" fmla="*/ 0 w 107"/>
              <a:gd name="T1" fmla="*/ 0 h 261"/>
              <a:gd name="T2" fmla="*/ 0 w 107"/>
              <a:gd name="T3" fmla="*/ 19050 h 261"/>
              <a:gd name="T4" fmla="*/ 85725 w 107"/>
              <a:gd name="T5" fmla="*/ 160337 h 261"/>
              <a:gd name="T6" fmla="*/ 141288 w 107"/>
              <a:gd name="T7" fmla="*/ 282575 h 261"/>
              <a:gd name="T8" fmla="*/ 160338 w 107"/>
              <a:gd name="T9" fmla="*/ 349250 h 261"/>
              <a:gd name="T10" fmla="*/ 160338 w 107"/>
              <a:gd name="T11" fmla="*/ 404812 h 261"/>
              <a:gd name="T12" fmla="*/ 169863 w 107"/>
              <a:gd name="T13" fmla="*/ 414337 h 261"/>
              <a:gd name="T14" fmla="*/ 169863 w 107"/>
              <a:gd name="T15" fmla="*/ 349250 h 261"/>
              <a:gd name="T16" fmla="*/ 150813 w 107"/>
              <a:gd name="T17" fmla="*/ 282575 h 261"/>
              <a:gd name="T18" fmla="*/ 93663 w 107"/>
              <a:gd name="T19" fmla="*/ 150812 h 261"/>
              <a:gd name="T20" fmla="*/ 47625 w 107"/>
              <a:gd name="T21" fmla="*/ 76200 h 261"/>
              <a:gd name="T22" fmla="*/ 9525 w 107"/>
              <a:gd name="T23" fmla="*/ 0 h 261"/>
              <a:gd name="T24" fmla="*/ 0 w 107"/>
              <a:gd name="T25" fmla="*/ 0 h 2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07" h="261">
                <a:moveTo>
                  <a:pt x="0" y="0"/>
                </a:moveTo>
                <a:lnTo>
                  <a:pt x="0" y="12"/>
                </a:lnTo>
                <a:lnTo>
                  <a:pt x="54" y="101"/>
                </a:lnTo>
                <a:lnTo>
                  <a:pt x="89" y="178"/>
                </a:lnTo>
                <a:lnTo>
                  <a:pt x="101" y="220"/>
                </a:lnTo>
                <a:lnTo>
                  <a:pt x="101" y="255"/>
                </a:lnTo>
                <a:lnTo>
                  <a:pt x="107" y="261"/>
                </a:lnTo>
                <a:lnTo>
                  <a:pt x="107" y="220"/>
                </a:lnTo>
                <a:lnTo>
                  <a:pt x="95" y="178"/>
                </a:lnTo>
                <a:lnTo>
                  <a:pt x="59" y="95"/>
                </a:lnTo>
                <a:lnTo>
                  <a:pt x="30" y="48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C2976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3" name="Freeform 15"/>
          <p:cNvSpPr>
            <a:spLocks/>
          </p:cNvSpPr>
          <p:nvPr/>
        </p:nvSpPr>
        <p:spPr bwMode="auto">
          <a:xfrm>
            <a:off x="5319713" y="4006850"/>
            <a:ext cx="9525" cy="57150"/>
          </a:xfrm>
          <a:custGeom>
            <a:avLst/>
            <a:gdLst>
              <a:gd name="T0" fmla="*/ 0 w 6"/>
              <a:gd name="T1" fmla="*/ 0 h 36"/>
              <a:gd name="T2" fmla="*/ 0 w 6"/>
              <a:gd name="T3" fmla="*/ 28575 h 36"/>
              <a:gd name="T4" fmla="*/ 0 w 6"/>
              <a:gd name="T5" fmla="*/ 38100 h 36"/>
              <a:gd name="T6" fmla="*/ 9525 w 6"/>
              <a:gd name="T7" fmla="*/ 57150 h 36"/>
              <a:gd name="T8" fmla="*/ 9525 w 6"/>
              <a:gd name="T9" fmla="*/ 28575 h 36"/>
              <a:gd name="T10" fmla="*/ 9525 w 6"/>
              <a:gd name="T11" fmla="*/ 9525 h 36"/>
              <a:gd name="T12" fmla="*/ 9525 w 6"/>
              <a:gd name="T13" fmla="*/ 0 h 36"/>
              <a:gd name="T14" fmla="*/ 0 w 6"/>
              <a:gd name="T15" fmla="*/ 0 h 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" h="36">
                <a:moveTo>
                  <a:pt x="0" y="0"/>
                </a:moveTo>
                <a:lnTo>
                  <a:pt x="0" y="18"/>
                </a:lnTo>
                <a:lnTo>
                  <a:pt x="0" y="24"/>
                </a:lnTo>
                <a:lnTo>
                  <a:pt x="6" y="36"/>
                </a:lnTo>
                <a:lnTo>
                  <a:pt x="6" y="18"/>
                </a:lnTo>
                <a:lnTo>
                  <a:pt x="6" y="6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B981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4" name="Freeform 16"/>
          <p:cNvSpPr>
            <a:spLocks/>
          </p:cNvSpPr>
          <p:nvPr/>
        </p:nvSpPr>
        <p:spPr bwMode="auto">
          <a:xfrm>
            <a:off x="4081463" y="2286000"/>
            <a:ext cx="1125537" cy="3959225"/>
          </a:xfrm>
          <a:custGeom>
            <a:avLst/>
            <a:gdLst>
              <a:gd name="T0" fmla="*/ 844550 w 709"/>
              <a:gd name="T1" fmla="*/ 3854450 h 2494"/>
              <a:gd name="T2" fmla="*/ 919162 w 709"/>
              <a:gd name="T3" fmla="*/ 3846513 h 2494"/>
              <a:gd name="T4" fmla="*/ 1003300 w 709"/>
              <a:gd name="T5" fmla="*/ 3760788 h 2494"/>
              <a:gd name="T6" fmla="*/ 1077912 w 709"/>
              <a:gd name="T7" fmla="*/ 3629025 h 2494"/>
              <a:gd name="T8" fmla="*/ 1116012 w 709"/>
              <a:gd name="T9" fmla="*/ 3470275 h 2494"/>
              <a:gd name="T10" fmla="*/ 1116012 w 709"/>
              <a:gd name="T11" fmla="*/ 3113088 h 2494"/>
              <a:gd name="T12" fmla="*/ 1060450 w 709"/>
              <a:gd name="T13" fmla="*/ 1382713 h 2494"/>
              <a:gd name="T14" fmla="*/ 1068387 w 709"/>
              <a:gd name="T15" fmla="*/ 903288 h 2494"/>
              <a:gd name="T16" fmla="*/ 1087437 w 709"/>
              <a:gd name="T17" fmla="*/ 582613 h 2494"/>
              <a:gd name="T18" fmla="*/ 1060450 w 709"/>
              <a:gd name="T19" fmla="*/ 282575 h 2494"/>
              <a:gd name="T20" fmla="*/ 1041400 w 709"/>
              <a:gd name="T21" fmla="*/ 57150 h 2494"/>
              <a:gd name="T22" fmla="*/ 1012825 w 709"/>
              <a:gd name="T23" fmla="*/ 9525 h 2494"/>
              <a:gd name="T24" fmla="*/ 919162 w 709"/>
              <a:gd name="T25" fmla="*/ 9525 h 2494"/>
              <a:gd name="T26" fmla="*/ 731837 w 709"/>
              <a:gd name="T27" fmla="*/ 103188 h 2494"/>
              <a:gd name="T28" fmla="*/ 544512 w 709"/>
              <a:gd name="T29" fmla="*/ 122238 h 2494"/>
              <a:gd name="T30" fmla="*/ 365125 w 709"/>
              <a:gd name="T31" fmla="*/ 103188 h 2494"/>
              <a:gd name="T32" fmla="*/ 234950 w 709"/>
              <a:gd name="T33" fmla="*/ 66675 h 2494"/>
              <a:gd name="T34" fmla="*/ 141287 w 709"/>
              <a:gd name="T35" fmla="*/ 66675 h 2494"/>
              <a:gd name="T36" fmla="*/ 84137 w 709"/>
              <a:gd name="T37" fmla="*/ 150813 h 2494"/>
              <a:gd name="T38" fmla="*/ 55562 w 709"/>
              <a:gd name="T39" fmla="*/ 893763 h 2494"/>
              <a:gd name="T40" fmla="*/ 38100 w 709"/>
              <a:gd name="T41" fmla="*/ 1279525 h 2494"/>
              <a:gd name="T42" fmla="*/ 28575 w 709"/>
              <a:gd name="T43" fmla="*/ 1655763 h 2494"/>
              <a:gd name="T44" fmla="*/ 47625 w 709"/>
              <a:gd name="T45" fmla="*/ 2049463 h 2494"/>
              <a:gd name="T46" fmla="*/ 9525 w 709"/>
              <a:gd name="T47" fmla="*/ 2746375 h 2494"/>
              <a:gd name="T48" fmla="*/ 9525 w 709"/>
              <a:gd name="T49" fmla="*/ 3384550 h 2494"/>
              <a:gd name="T50" fmla="*/ 47625 w 709"/>
              <a:gd name="T51" fmla="*/ 3648075 h 2494"/>
              <a:gd name="T52" fmla="*/ 93662 w 709"/>
              <a:gd name="T53" fmla="*/ 3770313 h 2494"/>
              <a:gd name="T54" fmla="*/ 196850 w 709"/>
              <a:gd name="T55" fmla="*/ 3854450 h 2494"/>
              <a:gd name="T56" fmla="*/ 357187 w 709"/>
              <a:gd name="T57" fmla="*/ 3921125 h 2494"/>
              <a:gd name="T58" fmla="*/ 534987 w 709"/>
              <a:gd name="T59" fmla="*/ 3959225 h 2494"/>
              <a:gd name="T60" fmla="*/ 693737 w 709"/>
              <a:gd name="T61" fmla="*/ 3921125 h 2494"/>
              <a:gd name="T62" fmla="*/ 815975 w 709"/>
              <a:gd name="T63" fmla="*/ 3846513 h 249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709" h="2494">
                <a:moveTo>
                  <a:pt x="520" y="2423"/>
                </a:moveTo>
                <a:lnTo>
                  <a:pt x="532" y="2428"/>
                </a:lnTo>
                <a:lnTo>
                  <a:pt x="549" y="2428"/>
                </a:lnTo>
                <a:lnTo>
                  <a:pt x="579" y="2423"/>
                </a:lnTo>
                <a:lnTo>
                  <a:pt x="609" y="2405"/>
                </a:lnTo>
                <a:lnTo>
                  <a:pt x="632" y="2369"/>
                </a:lnTo>
                <a:lnTo>
                  <a:pt x="662" y="2328"/>
                </a:lnTo>
                <a:lnTo>
                  <a:pt x="679" y="2286"/>
                </a:lnTo>
                <a:lnTo>
                  <a:pt x="697" y="2233"/>
                </a:lnTo>
                <a:lnTo>
                  <a:pt x="703" y="2186"/>
                </a:lnTo>
                <a:lnTo>
                  <a:pt x="709" y="2079"/>
                </a:lnTo>
                <a:lnTo>
                  <a:pt x="703" y="1961"/>
                </a:lnTo>
                <a:lnTo>
                  <a:pt x="691" y="1730"/>
                </a:lnTo>
                <a:lnTo>
                  <a:pt x="668" y="871"/>
                </a:lnTo>
                <a:lnTo>
                  <a:pt x="668" y="670"/>
                </a:lnTo>
                <a:lnTo>
                  <a:pt x="673" y="569"/>
                </a:lnTo>
                <a:lnTo>
                  <a:pt x="679" y="468"/>
                </a:lnTo>
                <a:lnTo>
                  <a:pt x="685" y="367"/>
                </a:lnTo>
                <a:lnTo>
                  <a:pt x="679" y="273"/>
                </a:lnTo>
                <a:lnTo>
                  <a:pt x="668" y="178"/>
                </a:lnTo>
                <a:lnTo>
                  <a:pt x="662" y="77"/>
                </a:lnTo>
                <a:lnTo>
                  <a:pt x="656" y="36"/>
                </a:lnTo>
                <a:lnTo>
                  <a:pt x="650" y="18"/>
                </a:lnTo>
                <a:lnTo>
                  <a:pt x="638" y="6"/>
                </a:lnTo>
                <a:lnTo>
                  <a:pt x="614" y="0"/>
                </a:lnTo>
                <a:lnTo>
                  <a:pt x="579" y="6"/>
                </a:lnTo>
                <a:lnTo>
                  <a:pt x="514" y="42"/>
                </a:lnTo>
                <a:lnTo>
                  <a:pt x="461" y="65"/>
                </a:lnTo>
                <a:lnTo>
                  <a:pt x="402" y="77"/>
                </a:lnTo>
                <a:lnTo>
                  <a:pt x="343" y="77"/>
                </a:lnTo>
                <a:lnTo>
                  <a:pt x="289" y="71"/>
                </a:lnTo>
                <a:lnTo>
                  <a:pt x="230" y="65"/>
                </a:lnTo>
                <a:lnTo>
                  <a:pt x="177" y="48"/>
                </a:lnTo>
                <a:lnTo>
                  <a:pt x="148" y="42"/>
                </a:lnTo>
                <a:lnTo>
                  <a:pt x="118" y="36"/>
                </a:lnTo>
                <a:lnTo>
                  <a:pt x="89" y="42"/>
                </a:lnTo>
                <a:lnTo>
                  <a:pt x="65" y="59"/>
                </a:lnTo>
                <a:lnTo>
                  <a:pt x="53" y="95"/>
                </a:lnTo>
                <a:lnTo>
                  <a:pt x="47" y="142"/>
                </a:lnTo>
                <a:lnTo>
                  <a:pt x="35" y="563"/>
                </a:lnTo>
                <a:lnTo>
                  <a:pt x="35" y="681"/>
                </a:lnTo>
                <a:lnTo>
                  <a:pt x="24" y="806"/>
                </a:lnTo>
                <a:lnTo>
                  <a:pt x="18" y="930"/>
                </a:lnTo>
                <a:lnTo>
                  <a:pt x="18" y="1043"/>
                </a:lnTo>
                <a:lnTo>
                  <a:pt x="30" y="1167"/>
                </a:lnTo>
                <a:lnTo>
                  <a:pt x="30" y="1291"/>
                </a:lnTo>
                <a:lnTo>
                  <a:pt x="18" y="1534"/>
                </a:lnTo>
                <a:lnTo>
                  <a:pt x="6" y="1730"/>
                </a:lnTo>
                <a:lnTo>
                  <a:pt x="0" y="2002"/>
                </a:lnTo>
                <a:lnTo>
                  <a:pt x="6" y="2132"/>
                </a:lnTo>
                <a:lnTo>
                  <a:pt x="24" y="2251"/>
                </a:lnTo>
                <a:lnTo>
                  <a:pt x="30" y="2298"/>
                </a:lnTo>
                <a:lnTo>
                  <a:pt x="47" y="2340"/>
                </a:lnTo>
                <a:lnTo>
                  <a:pt x="59" y="2375"/>
                </a:lnTo>
                <a:lnTo>
                  <a:pt x="77" y="2393"/>
                </a:lnTo>
                <a:lnTo>
                  <a:pt x="124" y="2428"/>
                </a:lnTo>
                <a:lnTo>
                  <a:pt x="171" y="2452"/>
                </a:lnTo>
                <a:lnTo>
                  <a:pt x="225" y="2470"/>
                </a:lnTo>
                <a:lnTo>
                  <a:pt x="278" y="2488"/>
                </a:lnTo>
                <a:lnTo>
                  <a:pt x="337" y="2494"/>
                </a:lnTo>
                <a:lnTo>
                  <a:pt x="390" y="2488"/>
                </a:lnTo>
                <a:lnTo>
                  <a:pt x="437" y="2470"/>
                </a:lnTo>
                <a:lnTo>
                  <a:pt x="484" y="2446"/>
                </a:lnTo>
                <a:lnTo>
                  <a:pt x="514" y="2423"/>
                </a:lnTo>
                <a:lnTo>
                  <a:pt x="520" y="2423"/>
                </a:lnTo>
                <a:close/>
              </a:path>
            </a:pathLst>
          </a:custGeom>
          <a:solidFill>
            <a:srgbClr val="D5975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5" name="Freeform 17"/>
          <p:cNvSpPr>
            <a:spLocks/>
          </p:cNvSpPr>
          <p:nvPr/>
        </p:nvSpPr>
        <p:spPr bwMode="auto">
          <a:xfrm>
            <a:off x="4071938" y="2276475"/>
            <a:ext cx="1154112" cy="3978275"/>
          </a:xfrm>
          <a:custGeom>
            <a:avLst/>
            <a:gdLst>
              <a:gd name="T0" fmla="*/ 881062 w 727"/>
              <a:gd name="T1" fmla="*/ 3883025 h 2506"/>
              <a:gd name="T2" fmla="*/ 1003300 w 727"/>
              <a:gd name="T3" fmla="*/ 3817938 h 2506"/>
              <a:gd name="T4" fmla="*/ 1125537 w 727"/>
              <a:gd name="T5" fmla="*/ 3573463 h 2506"/>
              <a:gd name="T6" fmla="*/ 1135062 w 727"/>
              <a:gd name="T7" fmla="*/ 3036888 h 2506"/>
              <a:gd name="T8" fmla="*/ 1087437 w 727"/>
              <a:gd name="T9" fmla="*/ 1147763 h 2506"/>
              <a:gd name="T10" fmla="*/ 1106487 w 727"/>
              <a:gd name="T11" fmla="*/ 639763 h 2506"/>
              <a:gd name="T12" fmla="*/ 1077912 w 727"/>
              <a:gd name="T13" fmla="*/ 263525 h 2506"/>
              <a:gd name="T14" fmla="*/ 1060450 w 727"/>
              <a:gd name="T15" fmla="*/ 38100 h 2506"/>
              <a:gd name="T16" fmla="*/ 984250 w 727"/>
              <a:gd name="T17" fmla="*/ 0 h 2506"/>
              <a:gd name="T18" fmla="*/ 806450 w 727"/>
              <a:gd name="T19" fmla="*/ 66675 h 2506"/>
              <a:gd name="T20" fmla="*/ 657225 w 727"/>
              <a:gd name="T21" fmla="*/ 112713 h 2506"/>
              <a:gd name="T22" fmla="*/ 374650 w 727"/>
              <a:gd name="T23" fmla="*/ 95250 h 2506"/>
              <a:gd name="T24" fmla="*/ 206375 w 727"/>
              <a:gd name="T25" fmla="*/ 57150 h 2506"/>
              <a:gd name="T26" fmla="*/ 93662 w 727"/>
              <a:gd name="T27" fmla="*/ 112713 h 2506"/>
              <a:gd name="T28" fmla="*/ 65087 w 727"/>
              <a:gd name="T29" fmla="*/ 234950 h 2506"/>
              <a:gd name="T30" fmla="*/ 38100 w 727"/>
              <a:gd name="T31" fmla="*/ 1212850 h 2506"/>
              <a:gd name="T32" fmla="*/ 28575 w 727"/>
              <a:gd name="T33" fmla="*/ 1674813 h 2506"/>
              <a:gd name="T34" fmla="*/ 38100 w 727"/>
              <a:gd name="T35" fmla="*/ 2209800 h 2506"/>
              <a:gd name="T36" fmla="*/ 0 w 727"/>
              <a:gd name="T37" fmla="*/ 3055938 h 2506"/>
              <a:gd name="T38" fmla="*/ 38100 w 727"/>
              <a:gd name="T39" fmla="*/ 3629025 h 2506"/>
              <a:gd name="T40" fmla="*/ 122237 w 727"/>
              <a:gd name="T41" fmla="*/ 3827463 h 2506"/>
              <a:gd name="T42" fmla="*/ 431800 w 727"/>
              <a:gd name="T43" fmla="*/ 3968750 h 2506"/>
              <a:gd name="T44" fmla="*/ 674687 w 727"/>
              <a:gd name="T45" fmla="*/ 3959225 h 2506"/>
              <a:gd name="T46" fmla="*/ 844550 w 727"/>
              <a:gd name="T47" fmla="*/ 3863975 h 2506"/>
              <a:gd name="T48" fmla="*/ 722312 w 727"/>
              <a:gd name="T49" fmla="*/ 3911600 h 2506"/>
              <a:gd name="T50" fmla="*/ 554037 w 727"/>
              <a:gd name="T51" fmla="*/ 3949700 h 2506"/>
              <a:gd name="T52" fmla="*/ 234950 w 727"/>
              <a:gd name="T53" fmla="*/ 3863975 h 2506"/>
              <a:gd name="T54" fmla="*/ 93662 w 727"/>
              <a:gd name="T55" fmla="*/ 3714750 h 2506"/>
              <a:gd name="T56" fmla="*/ 38100 w 727"/>
              <a:gd name="T57" fmla="*/ 3384550 h 2506"/>
              <a:gd name="T58" fmla="*/ 47625 w 727"/>
              <a:gd name="T59" fmla="*/ 2454275 h 2506"/>
              <a:gd name="T60" fmla="*/ 65087 w 727"/>
              <a:gd name="T61" fmla="*/ 1814513 h 2506"/>
              <a:gd name="T62" fmla="*/ 57150 w 727"/>
              <a:gd name="T63" fmla="*/ 1373188 h 2506"/>
              <a:gd name="T64" fmla="*/ 84137 w 727"/>
              <a:gd name="T65" fmla="*/ 903288 h 2506"/>
              <a:gd name="T66" fmla="*/ 122237 w 727"/>
              <a:gd name="T67" fmla="*/ 122238 h 2506"/>
              <a:gd name="T68" fmla="*/ 206375 w 727"/>
              <a:gd name="T69" fmla="*/ 85725 h 2506"/>
              <a:gd name="T70" fmla="*/ 338137 w 727"/>
              <a:gd name="T71" fmla="*/ 112713 h 2506"/>
              <a:gd name="T72" fmla="*/ 571500 w 727"/>
              <a:gd name="T73" fmla="*/ 141288 h 2506"/>
              <a:gd name="T74" fmla="*/ 769937 w 727"/>
              <a:gd name="T75" fmla="*/ 122238 h 2506"/>
              <a:gd name="T76" fmla="*/ 947737 w 727"/>
              <a:gd name="T77" fmla="*/ 28575 h 2506"/>
              <a:gd name="T78" fmla="*/ 1022350 w 727"/>
              <a:gd name="T79" fmla="*/ 38100 h 2506"/>
              <a:gd name="T80" fmla="*/ 1050925 w 727"/>
              <a:gd name="T81" fmla="*/ 131763 h 2506"/>
              <a:gd name="T82" fmla="*/ 1077912 w 727"/>
              <a:gd name="T83" fmla="*/ 517525 h 2506"/>
              <a:gd name="T84" fmla="*/ 1060450 w 727"/>
              <a:gd name="T85" fmla="*/ 958850 h 2506"/>
              <a:gd name="T86" fmla="*/ 1096962 w 727"/>
              <a:gd name="T87" fmla="*/ 2765425 h 2506"/>
              <a:gd name="T88" fmla="*/ 1116012 w 727"/>
              <a:gd name="T89" fmla="*/ 3479800 h 2506"/>
              <a:gd name="T90" fmla="*/ 1060450 w 727"/>
              <a:gd name="T91" fmla="*/ 3676650 h 2506"/>
              <a:gd name="T92" fmla="*/ 957262 w 727"/>
              <a:gd name="T93" fmla="*/ 3827463 h 2506"/>
              <a:gd name="T94" fmla="*/ 844550 w 727"/>
              <a:gd name="T95" fmla="*/ 3846513 h 250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727" h="2506">
                <a:moveTo>
                  <a:pt x="520" y="2434"/>
                </a:moveTo>
                <a:lnTo>
                  <a:pt x="538" y="2440"/>
                </a:lnTo>
                <a:lnTo>
                  <a:pt x="555" y="2446"/>
                </a:lnTo>
                <a:lnTo>
                  <a:pt x="585" y="2440"/>
                </a:lnTo>
                <a:lnTo>
                  <a:pt x="609" y="2423"/>
                </a:lnTo>
                <a:lnTo>
                  <a:pt x="632" y="2405"/>
                </a:lnTo>
                <a:lnTo>
                  <a:pt x="662" y="2358"/>
                </a:lnTo>
                <a:lnTo>
                  <a:pt x="691" y="2310"/>
                </a:lnTo>
                <a:lnTo>
                  <a:pt x="709" y="2251"/>
                </a:lnTo>
                <a:lnTo>
                  <a:pt x="721" y="2192"/>
                </a:lnTo>
                <a:lnTo>
                  <a:pt x="727" y="2097"/>
                </a:lnTo>
                <a:lnTo>
                  <a:pt x="715" y="1913"/>
                </a:lnTo>
                <a:lnTo>
                  <a:pt x="709" y="1736"/>
                </a:lnTo>
                <a:lnTo>
                  <a:pt x="685" y="877"/>
                </a:lnTo>
                <a:lnTo>
                  <a:pt x="685" y="723"/>
                </a:lnTo>
                <a:lnTo>
                  <a:pt x="685" y="604"/>
                </a:lnTo>
                <a:lnTo>
                  <a:pt x="697" y="474"/>
                </a:lnTo>
                <a:lnTo>
                  <a:pt x="697" y="403"/>
                </a:lnTo>
                <a:lnTo>
                  <a:pt x="697" y="320"/>
                </a:lnTo>
                <a:lnTo>
                  <a:pt x="691" y="243"/>
                </a:lnTo>
                <a:lnTo>
                  <a:pt x="679" y="166"/>
                </a:lnTo>
                <a:lnTo>
                  <a:pt x="679" y="83"/>
                </a:lnTo>
                <a:lnTo>
                  <a:pt x="674" y="48"/>
                </a:lnTo>
                <a:lnTo>
                  <a:pt x="668" y="24"/>
                </a:lnTo>
                <a:lnTo>
                  <a:pt x="656" y="12"/>
                </a:lnTo>
                <a:lnTo>
                  <a:pt x="638" y="0"/>
                </a:lnTo>
                <a:lnTo>
                  <a:pt x="620" y="0"/>
                </a:lnTo>
                <a:lnTo>
                  <a:pt x="597" y="0"/>
                </a:lnTo>
                <a:lnTo>
                  <a:pt x="573" y="6"/>
                </a:lnTo>
                <a:lnTo>
                  <a:pt x="508" y="42"/>
                </a:lnTo>
                <a:lnTo>
                  <a:pt x="485" y="54"/>
                </a:lnTo>
                <a:lnTo>
                  <a:pt x="467" y="65"/>
                </a:lnTo>
                <a:lnTo>
                  <a:pt x="414" y="71"/>
                </a:lnTo>
                <a:lnTo>
                  <a:pt x="360" y="71"/>
                </a:lnTo>
                <a:lnTo>
                  <a:pt x="295" y="71"/>
                </a:lnTo>
                <a:lnTo>
                  <a:pt x="236" y="60"/>
                </a:lnTo>
                <a:lnTo>
                  <a:pt x="213" y="54"/>
                </a:lnTo>
                <a:lnTo>
                  <a:pt x="171" y="42"/>
                </a:lnTo>
                <a:lnTo>
                  <a:pt x="130" y="36"/>
                </a:lnTo>
                <a:lnTo>
                  <a:pt x="95" y="42"/>
                </a:lnTo>
                <a:lnTo>
                  <a:pt x="71" y="54"/>
                </a:lnTo>
                <a:lnTo>
                  <a:pt x="59" y="71"/>
                </a:lnTo>
                <a:lnTo>
                  <a:pt x="53" y="89"/>
                </a:lnTo>
                <a:lnTo>
                  <a:pt x="47" y="119"/>
                </a:lnTo>
                <a:lnTo>
                  <a:pt x="41" y="148"/>
                </a:lnTo>
                <a:lnTo>
                  <a:pt x="36" y="569"/>
                </a:lnTo>
                <a:lnTo>
                  <a:pt x="30" y="664"/>
                </a:lnTo>
                <a:lnTo>
                  <a:pt x="24" y="764"/>
                </a:lnTo>
                <a:lnTo>
                  <a:pt x="18" y="865"/>
                </a:lnTo>
                <a:lnTo>
                  <a:pt x="12" y="966"/>
                </a:lnTo>
                <a:lnTo>
                  <a:pt x="18" y="1055"/>
                </a:lnTo>
                <a:lnTo>
                  <a:pt x="24" y="1143"/>
                </a:lnTo>
                <a:lnTo>
                  <a:pt x="24" y="1238"/>
                </a:lnTo>
                <a:lnTo>
                  <a:pt x="24" y="1392"/>
                </a:lnTo>
                <a:lnTo>
                  <a:pt x="12" y="1540"/>
                </a:lnTo>
                <a:lnTo>
                  <a:pt x="6" y="1700"/>
                </a:lnTo>
                <a:lnTo>
                  <a:pt x="0" y="1925"/>
                </a:lnTo>
                <a:lnTo>
                  <a:pt x="0" y="2085"/>
                </a:lnTo>
                <a:lnTo>
                  <a:pt x="12" y="2227"/>
                </a:lnTo>
                <a:lnTo>
                  <a:pt x="24" y="2286"/>
                </a:lnTo>
                <a:lnTo>
                  <a:pt x="36" y="2340"/>
                </a:lnTo>
                <a:lnTo>
                  <a:pt x="53" y="2381"/>
                </a:lnTo>
                <a:lnTo>
                  <a:pt x="77" y="2411"/>
                </a:lnTo>
                <a:lnTo>
                  <a:pt x="136" y="2446"/>
                </a:lnTo>
                <a:lnTo>
                  <a:pt x="201" y="2476"/>
                </a:lnTo>
                <a:lnTo>
                  <a:pt x="272" y="2500"/>
                </a:lnTo>
                <a:lnTo>
                  <a:pt x="349" y="2506"/>
                </a:lnTo>
                <a:lnTo>
                  <a:pt x="384" y="2506"/>
                </a:lnTo>
                <a:lnTo>
                  <a:pt x="425" y="2494"/>
                </a:lnTo>
                <a:lnTo>
                  <a:pt x="461" y="2482"/>
                </a:lnTo>
                <a:lnTo>
                  <a:pt x="496" y="2458"/>
                </a:lnTo>
                <a:lnTo>
                  <a:pt x="532" y="2434"/>
                </a:lnTo>
                <a:lnTo>
                  <a:pt x="520" y="2423"/>
                </a:lnTo>
                <a:lnTo>
                  <a:pt x="485" y="2446"/>
                </a:lnTo>
                <a:lnTo>
                  <a:pt x="455" y="2464"/>
                </a:lnTo>
                <a:lnTo>
                  <a:pt x="420" y="2476"/>
                </a:lnTo>
                <a:lnTo>
                  <a:pt x="384" y="2488"/>
                </a:lnTo>
                <a:lnTo>
                  <a:pt x="349" y="2488"/>
                </a:lnTo>
                <a:lnTo>
                  <a:pt x="278" y="2482"/>
                </a:lnTo>
                <a:lnTo>
                  <a:pt x="213" y="2464"/>
                </a:lnTo>
                <a:lnTo>
                  <a:pt x="148" y="2434"/>
                </a:lnTo>
                <a:lnTo>
                  <a:pt x="89" y="2393"/>
                </a:lnTo>
                <a:lnTo>
                  <a:pt x="71" y="2369"/>
                </a:lnTo>
                <a:lnTo>
                  <a:pt x="59" y="2340"/>
                </a:lnTo>
                <a:lnTo>
                  <a:pt x="47" y="2298"/>
                </a:lnTo>
                <a:lnTo>
                  <a:pt x="30" y="2221"/>
                </a:lnTo>
                <a:lnTo>
                  <a:pt x="24" y="2132"/>
                </a:lnTo>
                <a:lnTo>
                  <a:pt x="18" y="1925"/>
                </a:lnTo>
                <a:lnTo>
                  <a:pt x="24" y="1700"/>
                </a:lnTo>
                <a:lnTo>
                  <a:pt x="30" y="1546"/>
                </a:lnTo>
                <a:lnTo>
                  <a:pt x="41" y="1392"/>
                </a:lnTo>
                <a:lnTo>
                  <a:pt x="41" y="1238"/>
                </a:lnTo>
                <a:lnTo>
                  <a:pt x="41" y="1143"/>
                </a:lnTo>
                <a:lnTo>
                  <a:pt x="36" y="1049"/>
                </a:lnTo>
                <a:lnTo>
                  <a:pt x="30" y="966"/>
                </a:lnTo>
                <a:lnTo>
                  <a:pt x="36" y="865"/>
                </a:lnTo>
                <a:lnTo>
                  <a:pt x="41" y="764"/>
                </a:lnTo>
                <a:lnTo>
                  <a:pt x="47" y="670"/>
                </a:lnTo>
                <a:lnTo>
                  <a:pt x="53" y="569"/>
                </a:lnTo>
                <a:lnTo>
                  <a:pt x="59" y="148"/>
                </a:lnTo>
                <a:lnTo>
                  <a:pt x="65" y="101"/>
                </a:lnTo>
                <a:lnTo>
                  <a:pt x="77" y="77"/>
                </a:lnTo>
                <a:lnTo>
                  <a:pt x="89" y="65"/>
                </a:lnTo>
                <a:lnTo>
                  <a:pt x="106" y="54"/>
                </a:lnTo>
                <a:lnTo>
                  <a:pt x="130" y="54"/>
                </a:lnTo>
                <a:lnTo>
                  <a:pt x="154" y="54"/>
                </a:lnTo>
                <a:lnTo>
                  <a:pt x="183" y="65"/>
                </a:lnTo>
                <a:lnTo>
                  <a:pt x="213" y="71"/>
                </a:lnTo>
                <a:lnTo>
                  <a:pt x="231" y="77"/>
                </a:lnTo>
                <a:lnTo>
                  <a:pt x="295" y="89"/>
                </a:lnTo>
                <a:lnTo>
                  <a:pt x="360" y="89"/>
                </a:lnTo>
                <a:lnTo>
                  <a:pt x="414" y="89"/>
                </a:lnTo>
                <a:lnTo>
                  <a:pt x="467" y="77"/>
                </a:lnTo>
                <a:lnTo>
                  <a:pt x="485" y="77"/>
                </a:lnTo>
                <a:lnTo>
                  <a:pt x="514" y="60"/>
                </a:lnTo>
                <a:lnTo>
                  <a:pt x="567" y="30"/>
                </a:lnTo>
                <a:lnTo>
                  <a:pt x="597" y="18"/>
                </a:lnTo>
                <a:lnTo>
                  <a:pt x="620" y="18"/>
                </a:lnTo>
                <a:lnTo>
                  <a:pt x="638" y="18"/>
                </a:lnTo>
                <a:lnTo>
                  <a:pt x="644" y="24"/>
                </a:lnTo>
                <a:lnTo>
                  <a:pt x="650" y="42"/>
                </a:lnTo>
                <a:lnTo>
                  <a:pt x="656" y="60"/>
                </a:lnTo>
                <a:lnTo>
                  <a:pt x="662" y="83"/>
                </a:lnTo>
                <a:lnTo>
                  <a:pt x="662" y="166"/>
                </a:lnTo>
                <a:lnTo>
                  <a:pt x="674" y="243"/>
                </a:lnTo>
                <a:lnTo>
                  <a:pt x="679" y="326"/>
                </a:lnTo>
                <a:lnTo>
                  <a:pt x="679" y="403"/>
                </a:lnTo>
                <a:lnTo>
                  <a:pt x="679" y="474"/>
                </a:lnTo>
                <a:lnTo>
                  <a:pt x="668" y="604"/>
                </a:lnTo>
                <a:lnTo>
                  <a:pt x="668" y="723"/>
                </a:lnTo>
                <a:lnTo>
                  <a:pt x="668" y="877"/>
                </a:lnTo>
                <a:lnTo>
                  <a:pt x="691" y="1742"/>
                </a:lnTo>
                <a:lnTo>
                  <a:pt x="697" y="1913"/>
                </a:lnTo>
                <a:lnTo>
                  <a:pt x="709" y="2097"/>
                </a:lnTo>
                <a:lnTo>
                  <a:pt x="703" y="2192"/>
                </a:lnTo>
                <a:lnTo>
                  <a:pt x="697" y="2233"/>
                </a:lnTo>
                <a:lnTo>
                  <a:pt x="685" y="2275"/>
                </a:lnTo>
                <a:lnTo>
                  <a:pt x="668" y="2316"/>
                </a:lnTo>
                <a:lnTo>
                  <a:pt x="644" y="2352"/>
                </a:lnTo>
                <a:lnTo>
                  <a:pt x="626" y="2381"/>
                </a:lnTo>
                <a:lnTo>
                  <a:pt x="603" y="2411"/>
                </a:lnTo>
                <a:lnTo>
                  <a:pt x="579" y="2423"/>
                </a:lnTo>
                <a:lnTo>
                  <a:pt x="555" y="2429"/>
                </a:lnTo>
                <a:lnTo>
                  <a:pt x="532" y="2423"/>
                </a:lnTo>
                <a:lnTo>
                  <a:pt x="526" y="2434"/>
                </a:lnTo>
                <a:lnTo>
                  <a:pt x="520" y="2434"/>
                </a:lnTo>
                <a:close/>
              </a:path>
            </a:pathLst>
          </a:custGeom>
          <a:solidFill>
            <a:srgbClr val="5A3D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6" name="Freeform 18"/>
          <p:cNvSpPr>
            <a:spLocks/>
          </p:cNvSpPr>
          <p:nvPr/>
        </p:nvSpPr>
        <p:spPr bwMode="auto">
          <a:xfrm>
            <a:off x="4232275" y="2417763"/>
            <a:ext cx="796925" cy="508000"/>
          </a:xfrm>
          <a:custGeom>
            <a:avLst/>
            <a:gdLst>
              <a:gd name="T0" fmla="*/ 84138 w 502"/>
              <a:gd name="T1" fmla="*/ 66675 h 320"/>
              <a:gd name="T2" fmla="*/ 65088 w 502"/>
              <a:gd name="T3" fmla="*/ 76200 h 320"/>
              <a:gd name="T4" fmla="*/ 46038 w 502"/>
              <a:gd name="T5" fmla="*/ 93663 h 320"/>
              <a:gd name="T6" fmla="*/ 26988 w 502"/>
              <a:gd name="T7" fmla="*/ 131763 h 320"/>
              <a:gd name="T8" fmla="*/ 17463 w 502"/>
              <a:gd name="T9" fmla="*/ 179388 h 320"/>
              <a:gd name="T10" fmla="*/ 0 w 502"/>
              <a:gd name="T11" fmla="*/ 282575 h 320"/>
              <a:gd name="T12" fmla="*/ 0 w 502"/>
              <a:gd name="T13" fmla="*/ 395288 h 320"/>
              <a:gd name="T14" fmla="*/ 55563 w 502"/>
              <a:gd name="T15" fmla="*/ 414338 h 320"/>
              <a:gd name="T16" fmla="*/ 55563 w 502"/>
              <a:gd name="T17" fmla="*/ 320675 h 320"/>
              <a:gd name="T18" fmla="*/ 55563 w 502"/>
              <a:gd name="T19" fmla="*/ 234950 h 320"/>
              <a:gd name="T20" fmla="*/ 74613 w 502"/>
              <a:gd name="T21" fmla="*/ 160338 h 320"/>
              <a:gd name="T22" fmla="*/ 103188 w 502"/>
              <a:gd name="T23" fmla="*/ 103188 h 320"/>
              <a:gd name="T24" fmla="*/ 120650 w 502"/>
              <a:gd name="T25" fmla="*/ 76200 h 320"/>
              <a:gd name="T26" fmla="*/ 111125 w 502"/>
              <a:gd name="T27" fmla="*/ 76200 h 320"/>
              <a:gd name="T28" fmla="*/ 93663 w 502"/>
              <a:gd name="T29" fmla="*/ 66675 h 320"/>
              <a:gd name="T30" fmla="*/ 84138 w 502"/>
              <a:gd name="T31" fmla="*/ 66675 h 320"/>
              <a:gd name="T32" fmla="*/ 636588 w 502"/>
              <a:gd name="T33" fmla="*/ 0 h 320"/>
              <a:gd name="T34" fmla="*/ 600075 w 502"/>
              <a:gd name="T35" fmla="*/ 9525 h 320"/>
              <a:gd name="T36" fmla="*/ 561975 w 502"/>
              <a:gd name="T37" fmla="*/ 19050 h 320"/>
              <a:gd name="T38" fmla="*/ 533400 w 502"/>
              <a:gd name="T39" fmla="*/ 47625 h 320"/>
              <a:gd name="T40" fmla="*/ 506413 w 502"/>
              <a:gd name="T41" fmla="*/ 84138 h 320"/>
              <a:gd name="T42" fmla="*/ 477838 w 502"/>
              <a:gd name="T43" fmla="*/ 150813 h 320"/>
              <a:gd name="T44" fmla="*/ 468313 w 502"/>
              <a:gd name="T45" fmla="*/ 215900 h 320"/>
              <a:gd name="T46" fmla="*/ 458788 w 502"/>
              <a:gd name="T47" fmla="*/ 357188 h 320"/>
              <a:gd name="T48" fmla="*/ 458788 w 502"/>
              <a:gd name="T49" fmla="*/ 460375 h 320"/>
              <a:gd name="T50" fmla="*/ 496888 w 502"/>
              <a:gd name="T51" fmla="*/ 498475 h 320"/>
              <a:gd name="T52" fmla="*/ 542925 w 502"/>
              <a:gd name="T53" fmla="*/ 508000 h 320"/>
              <a:gd name="T54" fmla="*/ 571500 w 502"/>
              <a:gd name="T55" fmla="*/ 508000 h 320"/>
              <a:gd name="T56" fmla="*/ 590550 w 502"/>
              <a:gd name="T57" fmla="*/ 488950 h 320"/>
              <a:gd name="T58" fmla="*/ 609600 w 502"/>
              <a:gd name="T59" fmla="*/ 469900 h 320"/>
              <a:gd name="T60" fmla="*/ 617538 w 502"/>
              <a:gd name="T61" fmla="*/ 433388 h 320"/>
              <a:gd name="T62" fmla="*/ 655638 w 502"/>
              <a:gd name="T63" fmla="*/ 301625 h 320"/>
              <a:gd name="T64" fmla="*/ 665163 w 502"/>
              <a:gd name="T65" fmla="*/ 150813 h 320"/>
              <a:gd name="T66" fmla="*/ 674688 w 502"/>
              <a:gd name="T67" fmla="*/ 122238 h 320"/>
              <a:gd name="T68" fmla="*/ 684213 w 502"/>
              <a:gd name="T69" fmla="*/ 103188 h 320"/>
              <a:gd name="T70" fmla="*/ 712788 w 502"/>
              <a:gd name="T71" fmla="*/ 76200 h 320"/>
              <a:gd name="T72" fmla="*/ 758825 w 502"/>
              <a:gd name="T73" fmla="*/ 57150 h 320"/>
              <a:gd name="T74" fmla="*/ 796925 w 502"/>
              <a:gd name="T75" fmla="*/ 47625 h 320"/>
              <a:gd name="T76" fmla="*/ 777875 w 502"/>
              <a:gd name="T77" fmla="*/ 28575 h 320"/>
              <a:gd name="T78" fmla="*/ 768350 w 502"/>
              <a:gd name="T79" fmla="*/ 28575 h 320"/>
              <a:gd name="T80" fmla="*/ 768350 w 502"/>
              <a:gd name="T81" fmla="*/ 9525 h 320"/>
              <a:gd name="T82" fmla="*/ 768350 w 502"/>
              <a:gd name="T83" fmla="*/ 28575 h 320"/>
              <a:gd name="T84" fmla="*/ 703263 w 502"/>
              <a:gd name="T85" fmla="*/ 9525 h 320"/>
              <a:gd name="T86" fmla="*/ 636588 w 502"/>
              <a:gd name="T87" fmla="*/ 0 h 320"/>
              <a:gd name="T88" fmla="*/ 84138 w 502"/>
              <a:gd name="T89" fmla="*/ 66675 h 32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502" h="320">
                <a:moveTo>
                  <a:pt x="53" y="42"/>
                </a:moveTo>
                <a:lnTo>
                  <a:pt x="41" y="48"/>
                </a:lnTo>
                <a:lnTo>
                  <a:pt x="29" y="59"/>
                </a:lnTo>
                <a:lnTo>
                  <a:pt x="17" y="83"/>
                </a:lnTo>
                <a:lnTo>
                  <a:pt x="11" y="113"/>
                </a:lnTo>
                <a:lnTo>
                  <a:pt x="0" y="178"/>
                </a:lnTo>
                <a:lnTo>
                  <a:pt x="0" y="249"/>
                </a:lnTo>
                <a:lnTo>
                  <a:pt x="35" y="261"/>
                </a:lnTo>
                <a:lnTo>
                  <a:pt x="35" y="202"/>
                </a:lnTo>
                <a:lnTo>
                  <a:pt x="35" y="148"/>
                </a:lnTo>
                <a:lnTo>
                  <a:pt x="47" y="101"/>
                </a:lnTo>
                <a:lnTo>
                  <a:pt x="65" y="65"/>
                </a:lnTo>
                <a:lnTo>
                  <a:pt x="76" y="48"/>
                </a:lnTo>
                <a:lnTo>
                  <a:pt x="70" y="48"/>
                </a:lnTo>
                <a:lnTo>
                  <a:pt x="59" y="42"/>
                </a:lnTo>
                <a:lnTo>
                  <a:pt x="53" y="42"/>
                </a:lnTo>
                <a:lnTo>
                  <a:pt x="401" y="0"/>
                </a:lnTo>
                <a:lnTo>
                  <a:pt x="378" y="6"/>
                </a:lnTo>
                <a:lnTo>
                  <a:pt x="354" y="12"/>
                </a:lnTo>
                <a:lnTo>
                  <a:pt x="336" y="30"/>
                </a:lnTo>
                <a:lnTo>
                  <a:pt x="319" y="53"/>
                </a:lnTo>
                <a:lnTo>
                  <a:pt x="301" y="95"/>
                </a:lnTo>
                <a:lnTo>
                  <a:pt x="295" y="136"/>
                </a:lnTo>
                <a:lnTo>
                  <a:pt x="289" y="225"/>
                </a:lnTo>
                <a:lnTo>
                  <a:pt x="289" y="290"/>
                </a:lnTo>
                <a:lnTo>
                  <a:pt x="313" y="314"/>
                </a:lnTo>
                <a:lnTo>
                  <a:pt x="342" y="320"/>
                </a:lnTo>
                <a:lnTo>
                  <a:pt x="360" y="320"/>
                </a:lnTo>
                <a:lnTo>
                  <a:pt x="372" y="308"/>
                </a:lnTo>
                <a:lnTo>
                  <a:pt x="384" y="296"/>
                </a:lnTo>
                <a:lnTo>
                  <a:pt x="389" y="273"/>
                </a:lnTo>
                <a:lnTo>
                  <a:pt x="413" y="190"/>
                </a:lnTo>
                <a:lnTo>
                  <a:pt x="419" y="95"/>
                </a:lnTo>
                <a:lnTo>
                  <a:pt x="425" y="77"/>
                </a:lnTo>
                <a:lnTo>
                  <a:pt x="431" y="65"/>
                </a:lnTo>
                <a:lnTo>
                  <a:pt x="449" y="48"/>
                </a:lnTo>
                <a:lnTo>
                  <a:pt x="478" y="36"/>
                </a:lnTo>
                <a:lnTo>
                  <a:pt x="502" y="30"/>
                </a:lnTo>
                <a:lnTo>
                  <a:pt x="490" y="18"/>
                </a:lnTo>
                <a:lnTo>
                  <a:pt x="484" y="18"/>
                </a:lnTo>
                <a:lnTo>
                  <a:pt x="484" y="6"/>
                </a:lnTo>
                <a:lnTo>
                  <a:pt x="484" y="18"/>
                </a:lnTo>
                <a:lnTo>
                  <a:pt x="443" y="6"/>
                </a:lnTo>
                <a:lnTo>
                  <a:pt x="401" y="0"/>
                </a:lnTo>
                <a:lnTo>
                  <a:pt x="53" y="42"/>
                </a:lnTo>
                <a:close/>
              </a:path>
            </a:pathLst>
          </a:custGeom>
          <a:solidFill>
            <a:srgbClr val="AF79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7" name="Freeform 19"/>
          <p:cNvSpPr>
            <a:spLocks/>
          </p:cNvSpPr>
          <p:nvPr/>
        </p:nvSpPr>
        <p:spPr bwMode="auto">
          <a:xfrm>
            <a:off x="4643438" y="3141663"/>
            <a:ext cx="357187" cy="3074987"/>
          </a:xfrm>
          <a:custGeom>
            <a:avLst/>
            <a:gdLst>
              <a:gd name="T0" fmla="*/ 38100 w 225"/>
              <a:gd name="T1" fmla="*/ 0 h 1937"/>
              <a:gd name="T2" fmla="*/ 47625 w 225"/>
              <a:gd name="T3" fmla="*/ 66675 h 1937"/>
              <a:gd name="T4" fmla="*/ 47625 w 225"/>
              <a:gd name="T5" fmla="*/ 141287 h 1937"/>
              <a:gd name="T6" fmla="*/ 47625 w 225"/>
              <a:gd name="T7" fmla="*/ 282575 h 1937"/>
              <a:gd name="T8" fmla="*/ 57150 w 225"/>
              <a:gd name="T9" fmla="*/ 357187 h 1937"/>
              <a:gd name="T10" fmla="*/ 57150 w 225"/>
              <a:gd name="T11" fmla="*/ 385762 h 1937"/>
              <a:gd name="T12" fmla="*/ 66675 w 225"/>
              <a:gd name="T13" fmla="*/ 414337 h 1937"/>
              <a:gd name="T14" fmla="*/ 85725 w 225"/>
              <a:gd name="T15" fmla="*/ 488950 h 1937"/>
              <a:gd name="T16" fmla="*/ 95250 w 225"/>
              <a:gd name="T17" fmla="*/ 536575 h 1937"/>
              <a:gd name="T18" fmla="*/ 85725 w 225"/>
              <a:gd name="T19" fmla="*/ 565150 h 1937"/>
              <a:gd name="T20" fmla="*/ 66675 w 225"/>
              <a:gd name="T21" fmla="*/ 592137 h 1937"/>
              <a:gd name="T22" fmla="*/ 28575 w 225"/>
              <a:gd name="T23" fmla="*/ 611187 h 1937"/>
              <a:gd name="T24" fmla="*/ 0 w 225"/>
              <a:gd name="T25" fmla="*/ 620712 h 1937"/>
              <a:gd name="T26" fmla="*/ 0 w 225"/>
              <a:gd name="T27" fmla="*/ 827087 h 1937"/>
              <a:gd name="T28" fmla="*/ 9525 w 225"/>
              <a:gd name="T29" fmla="*/ 949325 h 1937"/>
              <a:gd name="T30" fmla="*/ 28575 w 225"/>
              <a:gd name="T31" fmla="*/ 1071562 h 1937"/>
              <a:gd name="T32" fmla="*/ 47625 w 225"/>
              <a:gd name="T33" fmla="*/ 1203325 h 1937"/>
              <a:gd name="T34" fmla="*/ 57150 w 225"/>
              <a:gd name="T35" fmla="*/ 1335087 h 1937"/>
              <a:gd name="T36" fmla="*/ 47625 w 225"/>
              <a:gd name="T37" fmla="*/ 1447800 h 1937"/>
              <a:gd name="T38" fmla="*/ 28575 w 225"/>
              <a:gd name="T39" fmla="*/ 1560512 h 1937"/>
              <a:gd name="T40" fmla="*/ 28575 w 225"/>
              <a:gd name="T41" fmla="*/ 1673225 h 1937"/>
              <a:gd name="T42" fmla="*/ 38100 w 225"/>
              <a:gd name="T43" fmla="*/ 1862137 h 1937"/>
              <a:gd name="T44" fmla="*/ 57150 w 225"/>
              <a:gd name="T45" fmla="*/ 2049462 h 1937"/>
              <a:gd name="T46" fmla="*/ 76200 w 225"/>
              <a:gd name="T47" fmla="*/ 2266950 h 1937"/>
              <a:gd name="T48" fmla="*/ 95250 w 225"/>
              <a:gd name="T49" fmla="*/ 2547937 h 1937"/>
              <a:gd name="T50" fmla="*/ 85725 w 225"/>
              <a:gd name="T51" fmla="*/ 2708275 h 1937"/>
              <a:gd name="T52" fmla="*/ 76200 w 225"/>
              <a:gd name="T53" fmla="*/ 2849562 h 1937"/>
              <a:gd name="T54" fmla="*/ 47625 w 225"/>
              <a:gd name="T55" fmla="*/ 2971800 h 1937"/>
              <a:gd name="T56" fmla="*/ 0 w 225"/>
              <a:gd name="T57" fmla="*/ 3074987 h 1937"/>
              <a:gd name="T58" fmla="*/ 244475 w 225"/>
              <a:gd name="T59" fmla="*/ 2859087 h 1937"/>
              <a:gd name="T60" fmla="*/ 357187 w 225"/>
              <a:gd name="T61" fmla="*/ 2557462 h 1937"/>
              <a:gd name="T62" fmla="*/ 309562 w 225"/>
              <a:gd name="T63" fmla="*/ 2332037 h 1937"/>
              <a:gd name="T64" fmla="*/ 198437 w 225"/>
              <a:gd name="T65" fmla="*/ 2097087 h 1937"/>
              <a:gd name="T66" fmla="*/ 188912 w 225"/>
              <a:gd name="T67" fmla="*/ 1833562 h 1937"/>
              <a:gd name="T68" fmla="*/ 188912 w 225"/>
              <a:gd name="T69" fmla="*/ 1720850 h 1937"/>
              <a:gd name="T70" fmla="*/ 188912 w 225"/>
              <a:gd name="T71" fmla="*/ 1560512 h 1937"/>
              <a:gd name="T72" fmla="*/ 215900 w 225"/>
              <a:gd name="T73" fmla="*/ 1363662 h 1937"/>
              <a:gd name="T74" fmla="*/ 244475 w 225"/>
              <a:gd name="T75" fmla="*/ 1193800 h 1937"/>
              <a:gd name="T76" fmla="*/ 131762 w 225"/>
              <a:gd name="T77" fmla="*/ 874712 h 1937"/>
              <a:gd name="T78" fmla="*/ 169862 w 225"/>
              <a:gd name="T79" fmla="*/ 827087 h 1937"/>
              <a:gd name="T80" fmla="*/ 198437 w 225"/>
              <a:gd name="T81" fmla="*/ 790575 h 1937"/>
              <a:gd name="T82" fmla="*/ 206375 w 225"/>
              <a:gd name="T83" fmla="*/ 762000 h 1937"/>
              <a:gd name="T84" fmla="*/ 234950 w 225"/>
              <a:gd name="T85" fmla="*/ 423862 h 1937"/>
              <a:gd name="T86" fmla="*/ 225425 w 225"/>
              <a:gd name="T87" fmla="*/ 320675 h 1937"/>
              <a:gd name="T88" fmla="*/ 150812 w 225"/>
              <a:gd name="T89" fmla="*/ 160337 h 1937"/>
              <a:gd name="T90" fmla="*/ 47625 w 225"/>
              <a:gd name="T91" fmla="*/ 0 h 1937"/>
              <a:gd name="T92" fmla="*/ 38100 w 225"/>
              <a:gd name="T93" fmla="*/ 0 h 1937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225" h="1937">
                <a:moveTo>
                  <a:pt x="24" y="0"/>
                </a:moveTo>
                <a:lnTo>
                  <a:pt x="30" y="42"/>
                </a:lnTo>
                <a:lnTo>
                  <a:pt x="30" y="89"/>
                </a:lnTo>
                <a:lnTo>
                  <a:pt x="30" y="178"/>
                </a:lnTo>
                <a:lnTo>
                  <a:pt x="36" y="225"/>
                </a:lnTo>
                <a:lnTo>
                  <a:pt x="36" y="243"/>
                </a:lnTo>
                <a:lnTo>
                  <a:pt x="42" y="261"/>
                </a:lnTo>
                <a:lnTo>
                  <a:pt x="54" y="308"/>
                </a:lnTo>
                <a:lnTo>
                  <a:pt x="60" y="338"/>
                </a:lnTo>
                <a:lnTo>
                  <a:pt x="54" y="356"/>
                </a:lnTo>
                <a:lnTo>
                  <a:pt x="42" y="373"/>
                </a:lnTo>
                <a:lnTo>
                  <a:pt x="18" y="385"/>
                </a:lnTo>
                <a:lnTo>
                  <a:pt x="0" y="391"/>
                </a:lnTo>
                <a:lnTo>
                  <a:pt x="0" y="521"/>
                </a:lnTo>
                <a:lnTo>
                  <a:pt x="6" y="598"/>
                </a:lnTo>
                <a:lnTo>
                  <a:pt x="18" y="675"/>
                </a:lnTo>
                <a:lnTo>
                  <a:pt x="30" y="758"/>
                </a:lnTo>
                <a:lnTo>
                  <a:pt x="36" y="841"/>
                </a:lnTo>
                <a:lnTo>
                  <a:pt x="30" y="912"/>
                </a:lnTo>
                <a:lnTo>
                  <a:pt x="18" y="983"/>
                </a:lnTo>
                <a:lnTo>
                  <a:pt x="18" y="1054"/>
                </a:lnTo>
                <a:lnTo>
                  <a:pt x="24" y="1173"/>
                </a:lnTo>
                <a:lnTo>
                  <a:pt x="36" y="1291"/>
                </a:lnTo>
                <a:lnTo>
                  <a:pt x="48" y="1428"/>
                </a:lnTo>
                <a:lnTo>
                  <a:pt x="60" y="1605"/>
                </a:lnTo>
                <a:lnTo>
                  <a:pt x="54" y="1706"/>
                </a:lnTo>
                <a:lnTo>
                  <a:pt x="48" y="1795"/>
                </a:lnTo>
                <a:lnTo>
                  <a:pt x="30" y="1872"/>
                </a:lnTo>
                <a:lnTo>
                  <a:pt x="0" y="1937"/>
                </a:lnTo>
                <a:lnTo>
                  <a:pt x="154" y="1801"/>
                </a:lnTo>
                <a:lnTo>
                  <a:pt x="225" y="1611"/>
                </a:lnTo>
                <a:lnTo>
                  <a:pt x="195" y="1469"/>
                </a:lnTo>
                <a:lnTo>
                  <a:pt x="125" y="1321"/>
                </a:lnTo>
                <a:lnTo>
                  <a:pt x="119" y="1155"/>
                </a:lnTo>
                <a:lnTo>
                  <a:pt x="119" y="1084"/>
                </a:lnTo>
                <a:lnTo>
                  <a:pt x="119" y="983"/>
                </a:lnTo>
                <a:lnTo>
                  <a:pt x="136" y="859"/>
                </a:lnTo>
                <a:lnTo>
                  <a:pt x="154" y="752"/>
                </a:lnTo>
                <a:lnTo>
                  <a:pt x="83" y="551"/>
                </a:lnTo>
                <a:lnTo>
                  <a:pt x="107" y="521"/>
                </a:lnTo>
                <a:lnTo>
                  <a:pt x="125" y="498"/>
                </a:lnTo>
                <a:lnTo>
                  <a:pt x="130" y="480"/>
                </a:lnTo>
                <a:lnTo>
                  <a:pt x="148" y="267"/>
                </a:lnTo>
                <a:lnTo>
                  <a:pt x="142" y="202"/>
                </a:lnTo>
                <a:lnTo>
                  <a:pt x="95" y="101"/>
                </a:lnTo>
                <a:lnTo>
                  <a:pt x="30" y="0"/>
                </a:lnTo>
                <a:lnTo>
                  <a:pt x="24" y="0"/>
                </a:lnTo>
                <a:close/>
              </a:path>
            </a:pathLst>
          </a:custGeom>
          <a:solidFill>
            <a:srgbClr val="AC79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8" name="Freeform 20"/>
          <p:cNvSpPr>
            <a:spLocks/>
          </p:cNvSpPr>
          <p:nvPr/>
        </p:nvSpPr>
        <p:spPr bwMode="auto">
          <a:xfrm>
            <a:off x="4081463" y="1703388"/>
            <a:ext cx="1171575" cy="1843087"/>
          </a:xfrm>
          <a:custGeom>
            <a:avLst/>
            <a:gdLst>
              <a:gd name="T0" fmla="*/ 938213 w 738"/>
              <a:gd name="T1" fmla="*/ 733425 h 1161"/>
              <a:gd name="T2" fmla="*/ 993775 w 738"/>
              <a:gd name="T3" fmla="*/ 855662 h 1161"/>
              <a:gd name="T4" fmla="*/ 1031875 w 738"/>
              <a:gd name="T5" fmla="*/ 1147762 h 1161"/>
              <a:gd name="T6" fmla="*/ 1041400 w 738"/>
              <a:gd name="T7" fmla="*/ 1711325 h 1161"/>
              <a:gd name="T8" fmla="*/ 1060450 w 738"/>
              <a:gd name="T9" fmla="*/ 1833562 h 1161"/>
              <a:gd name="T10" fmla="*/ 1096963 w 738"/>
              <a:gd name="T11" fmla="*/ 1843087 h 1161"/>
              <a:gd name="T12" fmla="*/ 1125538 w 738"/>
              <a:gd name="T13" fmla="*/ 1824037 h 1161"/>
              <a:gd name="T14" fmla="*/ 1171575 w 738"/>
              <a:gd name="T15" fmla="*/ 1692275 h 1161"/>
              <a:gd name="T16" fmla="*/ 1171575 w 738"/>
              <a:gd name="T17" fmla="*/ 1401762 h 1161"/>
              <a:gd name="T18" fmla="*/ 1135063 w 738"/>
              <a:gd name="T19" fmla="*/ 1128712 h 1161"/>
              <a:gd name="T20" fmla="*/ 1106488 w 738"/>
              <a:gd name="T21" fmla="*/ 704850 h 1161"/>
              <a:gd name="T22" fmla="*/ 1096963 w 738"/>
              <a:gd name="T23" fmla="*/ 423862 h 1161"/>
              <a:gd name="T24" fmla="*/ 1087438 w 738"/>
              <a:gd name="T25" fmla="*/ 254000 h 1161"/>
              <a:gd name="T26" fmla="*/ 1050925 w 738"/>
              <a:gd name="T27" fmla="*/ 150812 h 1161"/>
              <a:gd name="T28" fmla="*/ 984250 w 738"/>
              <a:gd name="T29" fmla="*/ 93662 h 1161"/>
              <a:gd name="T30" fmla="*/ 750888 w 738"/>
              <a:gd name="T31" fmla="*/ 28575 h 1161"/>
              <a:gd name="T32" fmla="*/ 506413 w 738"/>
              <a:gd name="T33" fmla="*/ 0 h 1161"/>
              <a:gd name="T34" fmla="*/ 357188 w 738"/>
              <a:gd name="T35" fmla="*/ 38100 h 1161"/>
              <a:gd name="T36" fmla="*/ 215900 w 738"/>
              <a:gd name="T37" fmla="*/ 122237 h 1161"/>
              <a:gd name="T38" fmla="*/ 122238 w 738"/>
              <a:gd name="T39" fmla="*/ 215900 h 1161"/>
              <a:gd name="T40" fmla="*/ 65088 w 738"/>
              <a:gd name="T41" fmla="*/ 311150 h 1161"/>
              <a:gd name="T42" fmla="*/ 38100 w 738"/>
              <a:gd name="T43" fmla="*/ 508000 h 1161"/>
              <a:gd name="T44" fmla="*/ 28575 w 738"/>
              <a:gd name="T45" fmla="*/ 893762 h 1161"/>
              <a:gd name="T46" fmla="*/ 0 w 738"/>
              <a:gd name="T47" fmla="*/ 1090612 h 1161"/>
              <a:gd name="T48" fmla="*/ 28575 w 738"/>
              <a:gd name="T49" fmla="*/ 1184275 h 1161"/>
              <a:gd name="T50" fmla="*/ 93663 w 738"/>
              <a:gd name="T51" fmla="*/ 1212850 h 1161"/>
              <a:gd name="T52" fmla="*/ 131763 w 738"/>
              <a:gd name="T53" fmla="*/ 1193800 h 1161"/>
              <a:gd name="T54" fmla="*/ 141288 w 738"/>
              <a:gd name="T55" fmla="*/ 1006475 h 1161"/>
              <a:gd name="T56" fmla="*/ 168275 w 738"/>
              <a:gd name="T57" fmla="*/ 827087 h 1161"/>
              <a:gd name="T58" fmla="*/ 225425 w 738"/>
              <a:gd name="T59" fmla="*/ 771525 h 1161"/>
              <a:gd name="T60" fmla="*/ 300038 w 738"/>
              <a:gd name="T61" fmla="*/ 790575 h 1161"/>
              <a:gd name="T62" fmla="*/ 347663 w 738"/>
              <a:gd name="T63" fmla="*/ 865187 h 1161"/>
              <a:gd name="T64" fmla="*/ 365125 w 738"/>
              <a:gd name="T65" fmla="*/ 1016000 h 1161"/>
              <a:gd name="T66" fmla="*/ 393700 w 738"/>
              <a:gd name="T67" fmla="*/ 1270000 h 1161"/>
              <a:gd name="T68" fmla="*/ 441325 w 738"/>
              <a:gd name="T69" fmla="*/ 1401762 h 1161"/>
              <a:gd name="T70" fmla="*/ 477838 w 738"/>
              <a:gd name="T71" fmla="*/ 1457325 h 1161"/>
              <a:gd name="T72" fmla="*/ 515938 w 738"/>
              <a:gd name="T73" fmla="*/ 1457325 h 1161"/>
              <a:gd name="T74" fmla="*/ 561975 w 738"/>
              <a:gd name="T75" fmla="*/ 1373187 h 1161"/>
              <a:gd name="T76" fmla="*/ 590550 w 738"/>
              <a:gd name="T77" fmla="*/ 1231900 h 1161"/>
              <a:gd name="T78" fmla="*/ 600075 w 738"/>
              <a:gd name="T79" fmla="*/ 930275 h 1161"/>
              <a:gd name="T80" fmla="*/ 647700 w 738"/>
              <a:gd name="T81" fmla="*/ 798512 h 1161"/>
              <a:gd name="T82" fmla="*/ 703263 w 738"/>
              <a:gd name="T83" fmla="*/ 723900 h 1161"/>
              <a:gd name="T84" fmla="*/ 768350 w 738"/>
              <a:gd name="T85" fmla="*/ 704850 h 1161"/>
              <a:gd name="T86" fmla="*/ 909638 w 738"/>
              <a:gd name="T87" fmla="*/ 723900 h 116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738" h="1161">
                <a:moveTo>
                  <a:pt x="579" y="456"/>
                </a:moveTo>
                <a:lnTo>
                  <a:pt x="591" y="462"/>
                </a:lnTo>
                <a:lnTo>
                  <a:pt x="603" y="480"/>
                </a:lnTo>
                <a:lnTo>
                  <a:pt x="626" y="539"/>
                </a:lnTo>
                <a:lnTo>
                  <a:pt x="638" y="622"/>
                </a:lnTo>
                <a:lnTo>
                  <a:pt x="650" y="723"/>
                </a:lnTo>
                <a:lnTo>
                  <a:pt x="656" y="930"/>
                </a:lnTo>
                <a:lnTo>
                  <a:pt x="656" y="1078"/>
                </a:lnTo>
                <a:lnTo>
                  <a:pt x="656" y="1125"/>
                </a:lnTo>
                <a:lnTo>
                  <a:pt x="668" y="1155"/>
                </a:lnTo>
                <a:lnTo>
                  <a:pt x="679" y="1161"/>
                </a:lnTo>
                <a:lnTo>
                  <a:pt x="691" y="1161"/>
                </a:lnTo>
                <a:lnTo>
                  <a:pt x="697" y="1161"/>
                </a:lnTo>
                <a:lnTo>
                  <a:pt x="709" y="1149"/>
                </a:lnTo>
                <a:lnTo>
                  <a:pt x="733" y="1108"/>
                </a:lnTo>
                <a:lnTo>
                  <a:pt x="738" y="1066"/>
                </a:lnTo>
                <a:lnTo>
                  <a:pt x="738" y="965"/>
                </a:lnTo>
                <a:lnTo>
                  <a:pt x="738" y="883"/>
                </a:lnTo>
                <a:lnTo>
                  <a:pt x="727" y="794"/>
                </a:lnTo>
                <a:lnTo>
                  <a:pt x="715" y="711"/>
                </a:lnTo>
                <a:lnTo>
                  <a:pt x="709" y="622"/>
                </a:lnTo>
                <a:lnTo>
                  <a:pt x="697" y="444"/>
                </a:lnTo>
                <a:lnTo>
                  <a:pt x="691" y="355"/>
                </a:lnTo>
                <a:lnTo>
                  <a:pt x="691" y="267"/>
                </a:lnTo>
                <a:lnTo>
                  <a:pt x="691" y="207"/>
                </a:lnTo>
                <a:lnTo>
                  <a:pt x="685" y="160"/>
                </a:lnTo>
                <a:lnTo>
                  <a:pt x="673" y="124"/>
                </a:lnTo>
                <a:lnTo>
                  <a:pt x="662" y="95"/>
                </a:lnTo>
                <a:lnTo>
                  <a:pt x="644" y="77"/>
                </a:lnTo>
                <a:lnTo>
                  <a:pt x="620" y="59"/>
                </a:lnTo>
                <a:lnTo>
                  <a:pt x="561" y="42"/>
                </a:lnTo>
                <a:lnTo>
                  <a:pt x="473" y="18"/>
                </a:lnTo>
                <a:lnTo>
                  <a:pt x="372" y="6"/>
                </a:lnTo>
                <a:lnTo>
                  <a:pt x="319" y="0"/>
                </a:lnTo>
                <a:lnTo>
                  <a:pt x="266" y="6"/>
                </a:lnTo>
                <a:lnTo>
                  <a:pt x="225" y="24"/>
                </a:lnTo>
                <a:lnTo>
                  <a:pt x="183" y="47"/>
                </a:lnTo>
                <a:lnTo>
                  <a:pt x="136" y="77"/>
                </a:lnTo>
                <a:lnTo>
                  <a:pt x="95" y="113"/>
                </a:lnTo>
                <a:lnTo>
                  <a:pt x="77" y="136"/>
                </a:lnTo>
                <a:lnTo>
                  <a:pt x="59" y="166"/>
                </a:lnTo>
                <a:lnTo>
                  <a:pt x="41" y="196"/>
                </a:lnTo>
                <a:lnTo>
                  <a:pt x="30" y="243"/>
                </a:lnTo>
                <a:lnTo>
                  <a:pt x="24" y="320"/>
                </a:lnTo>
                <a:lnTo>
                  <a:pt x="18" y="403"/>
                </a:lnTo>
                <a:lnTo>
                  <a:pt x="18" y="563"/>
                </a:lnTo>
                <a:lnTo>
                  <a:pt x="6" y="640"/>
                </a:lnTo>
                <a:lnTo>
                  <a:pt x="0" y="687"/>
                </a:lnTo>
                <a:lnTo>
                  <a:pt x="0" y="717"/>
                </a:lnTo>
                <a:lnTo>
                  <a:pt x="18" y="746"/>
                </a:lnTo>
                <a:lnTo>
                  <a:pt x="47" y="764"/>
                </a:lnTo>
                <a:lnTo>
                  <a:pt x="59" y="764"/>
                </a:lnTo>
                <a:lnTo>
                  <a:pt x="71" y="764"/>
                </a:lnTo>
                <a:lnTo>
                  <a:pt x="83" y="752"/>
                </a:lnTo>
                <a:lnTo>
                  <a:pt x="83" y="729"/>
                </a:lnTo>
                <a:lnTo>
                  <a:pt x="89" y="634"/>
                </a:lnTo>
                <a:lnTo>
                  <a:pt x="100" y="551"/>
                </a:lnTo>
                <a:lnTo>
                  <a:pt x="106" y="521"/>
                </a:lnTo>
                <a:lnTo>
                  <a:pt x="124" y="498"/>
                </a:lnTo>
                <a:lnTo>
                  <a:pt x="142" y="486"/>
                </a:lnTo>
                <a:lnTo>
                  <a:pt x="165" y="486"/>
                </a:lnTo>
                <a:lnTo>
                  <a:pt x="189" y="498"/>
                </a:lnTo>
                <a:lnTo>
                  <a:pt x="207" y="521"/>
                </a:lnTo>
                <a:lnTo>
                  <a:pt x="219" y="545"/>
                </a:lnTo>
                <a:lnTo>
                  <a:pt x="225" y="569"/>
                </a:lnTo>
                <a:lnTo>
                  <a:pt x="230" y="640"/>
                </a:lnTo>
                <a:lnTo>
                  <a:pt x="230" y="717"/>
                </a:lnTo>
                <a:lnTo>
                  <a:pt x="248" y="800"/>
                </a:lnTo>
                <a:lnTo>
                  <a:pt x="260" y="847"/>
                </a:lnTo>
                <a:lnTo>
                  <a:pt x="278" y="883"/>
                </a:lnTo>
                <a:lnTo>
                  <a:pt x="295" y="912"/>
                </a:lnTo>
                <a:lnTo>
                  <a:pt x="301" y="918"/>
                </a:lnTo>
                <a:lnTo>
                  <a:pt x="313" y="924"/>
                </a:lnTo>
                <a:lnTo>
                  <a:pt x="325" y="918"/>
                </a:lnTo>
                <a:lnTo>
                  <a:pt x="331" y="906"/>
                </a:lnTo>
                <a:lnTo>
                  <a:pt x="354" y="865"/>
                </a:lnTo>
                <a:lnTo>
                  <a:pt x="366" y="817"/>
                </a:lnTo>
                <a:lnTo>
                  <a:pt x="372" y="776"/>
                </a:lnTo>
                <a:lnTo>
                  <a:pt x="372" y="675"/>
                </a:lnTo>
                <a:lnTo>
                  <a:pt x="378" y="586"/>
                </a:lnTo>
                <a:lnTo>
                  <a:pt x="390" y="539"/>
                </a:lnTo>
                <a:lnTo>
                  <a:pt x="408" y="503"/>
                </a:lnTo>
                <a:lnTo>
                  <a:pt x="425" y="474"/>
                </a:lnTo>
                <a:lnTo>
                  <a:pt x="443" y="456"/>
                </a:lnTo>
                <a:lnTo>
                  <a:pt x="467" y="444"/>
                </a:lnTo>
                <a:lnTo>
                  <a:pt x="484" y="444"/>
                </a:lnTo>
                <a:lnTo>
                  <a:pt x="532" y="444"/>
                </a:lnTo>
                <a:lnTo>
                  <a:pt x="573" y="456"/>
                </a:lnTo>
                <a:lnTo>
                  <a:pt x="579" y="456"/>
                </a:lnTo>
                <a:close/>
              </a:path>
            </a:pathLst>
          </a:custGeom>
          <a:solidFill>
            <a:srgbClr val="8B5C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9" name="Freeform 21"/>
          <p:cNvSpPr>
            <a:spLocks/>
          </p:cNvSpPr>
          <p:nvPr/>
        </p:nvSpPr>
        <p:spPr bwMode="auto">
          <a:xfrm>
            <a:off x="4071938" y="1693863"/>
            <a:ext cx="1200150" cy="1871662"/>
          </a:xfrm>
          <a:custGeom>
            <a:avLst/>
            <a:gdLst>
              <a:gd name="T0" fmla="*/ 966788 w 756"/>
              <a:gd name="T1" fmla="*/ 790575 h 1179"/>
              <a:gd name="T2" fmla="*/ 1012825 w 756"/>
              <a:gd name="T3" fmla="*/ 1062037 h 1179"/>
              <a:gd name="T4" fmla="*/ 1031875 w 756"/>
              <a:gd name="T5" fmla="*/ 1720850 h 1179"/>
              <a:gd name="T6" fmla="*/ 1050925 w 756"/>
              <a:gd name="T7" fmla="*/ 1833562 h 1179"/>
              <a:gd name="T8" fmla="*/ 1125538 w 756"/>
              <a:gd name="T9" fmla="*/ 1862137 h 1179"/>
              <a:gd name="T10" fmla="*/ 1190625 w 756"/>
              <a:gd name="T11" fmla="*/ 1749425 h 1179"/>
              <a:gd name="T12" fmla="*/ 1190625 w 756"/>
              <a:gd name="T13" fmla="*/ 1411287 h 1179"/>
              <a:gd name="T14" fmla="*/ 1154113 w 756"/>
              <a:gd name="T15" fmla="*/ 996950 h 1179"/>
              <a:gd name="T16" fmla="*/ 1116013 w 756"/>
              <a:gd name="T17" fmla="*/ 460375 h 1179"/>
              <a:gd name="T18" fmla="*/ 1116013 w 756"/>
              <a:gd name="T19" fmla="*/ 320675 h 1179"/>
              <a:gd name="T20" fmla="*/ 1050925 w 756"/>
              <a:gd name="T21" fmla="*/ 122237 h 1179"/>
              <a:gd name="T22" fmla="*/ 731838 w 756"/>
              <a:gd name="T23" fmla="*/ 19050 h 1179"/>
              <a:gd name="T24" fmla="*/ 468313 w 756"/>
              <a:gd name="T25" fmla="*/ 0 h 1179"/>
              <a:gd name="T26" fmla="*/ 290513 w 756"/>
              <a:gd name="T27" fmla="*/ 66675 h 1179"/>
              <a:gd name="T28" fmla="*/ 112713 w 756"/>
              <a:gd name="T29" fmla="*/ 215900 h 1179"/>
              <a:gd name="T30" fmla="*/ 47625 w 756"/>
              <a:gd name="T31" fmla="*/ 385762 h 1179"/>
              <a:gd name="T32" fmla="*/ 28575 w 756"/>
              <a:gd name="T33" fmla="*/ 800100 h 1179"/>
              <a:gd name="T34" fmla="*/ 9525 w 756"/>
              <a:gd name="T35" fmla="*/ 1035050 h 1179"/>
              <a:gd name="T36" fmla="*/ 19050 w 756"/>
              <a:gd name="T37" fmla="*/ 1184275 h 1179"/>
              <a:gd name="T38" fmla="*/ 103188 w 756"/>
              <a:gd name="T39" fmla="*/ 1241425 h 1179"/>
              <a:gd name="T40" fmla="*/ 160338 w 756"/>
              <a:gd name="T41" fmla="*/ 1166812 h 1179"/>
              <a:gd name="T42" fmla="*/ 187325 w 756"/>
              <a:gd name="T43" fmla="*/ 855662 h 1179"/>
              <a:gd name="T44" fmla="*/ 244475 w 756"/>
              <a:gd name="T45" fmla="*/ 790575 h 1179"/>
              <a:gd name="T46" fmla="*/ 328613 w 756"/>
              <a:gd name="T47" fmla="*/ 836612 h 1179"/>
              <a:gd name="T48" fmla="*/ 366713 w 756"/>
              <a:gd name="T49" fmla="*/ 1147762 h 1179"/>
              <a:gd name="T50" fmla="*/ 450850 w 756"/>
              <a:gd name="T51" fmla="*/ 1447800 h 1179"/>
              <a:gd name="T52" fmla="*/ 525463 w 756"/>
              <a:gd name="T53" fmla="*/ 1476375 h 1179"/>
              <a:gd name="T54" fmla="*/ 600075 w 756"/>
              <a:gd name="T55" fmla="*/ 1316037 h 1179"/>
              <a:gd name="T56" fmla="*/ 628650 w 756"/>
              <a:gd name="T57" fmla="*/ 939800 h 1179"/>
              <a:gd name="T58" fmla="*/ 693738 w 756"/>
              <a:gd name="T59" fmla="*/ 771525 h 1179"/>
              <a:gd name="T60" fmla="*/ 796925 w 756"/>
              <a:gd name="T61" fmla="*/ 723900 h 1179"/>
              <a:gd name="T62" fmla="*/ 928688 w 756"/>
              <a:gd name="T63" fmla="*/ 723900 h 1179"/>
              <a:gd name="T64" fmla="*/ 750888 w 756"/>
              <a:gd name="T65" fmla="*/ 704850 h 1179"/>
              <a:gd name="T66" fmla="*/ 638175 w 756"/>
              <a:gd name="T67" fmla="*/ 800100 h 1179"/>
              <a:gd name="T68" fmla="*/ 590550 w 756"/>
              <a:gd name="T69" fmla="*/ 1044575 h 1179"/>
              <a:gd name="T70" fmla="*/ 563563 w 756"/>
              <a:gd name="T71" fmla="*/ 1382712 h 1179"/>
              <a:gd name="T72" fmla="*/ 506413 w 756"/>
              <a:gd name="T73" fmla="*/ 1457325 h 1179"/>
              <a:gd name="T74" fmla="*/ 431800 w 756"/>
              <a:gd name="T75" fmla="*/ 1344612 h 1179"/>
              <a:gd name="T76" fmla="*/ 384175 w 756"/>
              <a:gd name="T77" fmla="*/ 1025525 h 1179"/>
              <a:gd name="T78" fmla="*/ 357188 w 756"/>
              <a:gd name="T79" fmla="*/ 827087 h 1179"/>
              <a:gd name="T80" fmla="*/ 244475 w 756"/>
              <a:gd name="T81" fmla="*/ 762000 h 1179"/>
              <a:gd name="T82" fmla="*/ 168275 w 756"/>
              <a:gd name="T83" fmla="*/ 836612 h 1179"/>
              <a:gd name="T84" fmla="*/ 131763 w 756"/>
              <a:gd name="T85" fmla="*/ 1166812 h 1179"/>
              <a:gd name="T86" fmla="*/ 103188 w 756"/>
              <a:gd name="T87" fmla="*/ 1212850 h 1179"/>
              <a:gd name="T88" fmla="*/ 28575 w 756"/>
              <a:gd name="T89" fmla="*/ 1147762 h 1179"/>
              <a:gd name="T90" fmla="*/ 47625 w 756"/>
              <a:gd name="T91" fmla="*/ 949325 h 1179"/>
              <a:gd name="T92" fmla="*/ 57150 w 756"/>
              <a:gd name="T93" fmla="*/ 630237 h 1179"/>
              <a:gd name="T94" fmla="*/ 93663 w 756"/>
              <a:gd name="T95" fmla="*/ 328612 h 1179"/>
              <a:gd name="T96" fmla="*/ 196850 w 756"/>
              <a:gd name="T97" fmla="*/ 169862 h 1179"/>
              <a:gd name="T98" fmla="*/ 412750 w 756"/>
              <a:gd name="T99" fmla="*/ 38100 h 1179"/>
              <a:gd name="T100" fmla="*/ 638175 w 756"/>
              <a:gd name="T101" fmla="*/ 28575 h 1179"/>
              <a:gd name="T102" fmla="*/ 984250 w 756"/>
              <a:gd name="T103" fmla="*/ 122237 h 1179"/>
              <a:gd name="T104" fmla="*/ 1077913 w 756"/>
              <a:gd name="T105" fmla="*/ 234950 h 1179"/>
              <a:gd name="T106" fmla="*/ 1087438 w 756"/>
              <a:gd name="T107" fmla="*/ 433387 h 1179"/>
              <a:gd name="T108" fmla="*/ 1106488 w 756"/>
              <a:gd name="T109" fmla="*/ 733425 h 1179"/>
              <a:gd name="T110" fmla="*/ 1144588 w 756"/>
              <a:gd name="T111" fmla="*/ 1279525 h 1179"/>
              <a:gd name="T112" fmla="*/ 1173163 w 756"/>
              <a:gd name="T113" fmla="*/ 1636712 h 1179"/>
              <a:gd name="T114" fmla="*/ 1125538 w 756"/>
              <a:gd name="T115" fmla="*/ 1824037 h 1179"/>
              <a:gd name="T116" fmla="*/ 1087438 w 756"/>
              <a:gd name="T117" fmla="*/ 1833562 h 1179"/>
              <a:gd name="T118" fmla="*/ 1060450 w 756"/>
              <a:gd name="T119" fmla="*/ 1720850 h 1179"/>
              <a:gd name="T120" fmla="*/ 1041400 w 756"/>
              <a:gd name="T121" fmla="*/ 1025525 h 1179"/>
              <a:gd name="T122" fmla="*/ 976313 w 756"/>
              <a:gd name="T123" fmla="*/ 752475 h 1179"/>
              <a:gd name="T124" fmla="*/ 928688 w 756"/>
              <a:gd name="T125" fmla="*/ 742950 h 117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756" h="1179">
                <a:moveTo>
                  <a:pt x="585" y="474"/>
                </a:moveTo>
                <a:lnTo>
                  <a:pt x="591" y="474"/>
                </a:lnTo>
                <a:lnTo>
                  <a:pt x="609" y="498"/>
                </a:lnTo>
                <a:lnTo>
                  <a:pt x="620" y="533"/>
                </a:lnTo>
                <a:lnTo>
                  <a:pt x="626" y="581"/>
                </a:lnTo>
                <a:lnTo>
                  <a:pt x="638" y="669"/>
                </a:lnTo>
                <a:lnTo>
                  <a:pt x="650" y="770"/>
                </a:lnTo>
                <a:lnTo>
                  <a:pt x="650" y="971"/>
                </a:lnTo>
                <a:lnTo>
                  <a:pt x="650" y="1084"/>
                </a:lnTo>
                <a:lnTo>
                  <a:pt x="650" y="1096"/>
                </a:lnTo>
                <a:lnTo>
                  <a:pt x="650" y="1125"/>
                </a:lnTo>
                <a:lnTo>
                  <a:pt x="662" y="1155"/>
                </a:lnTo>
                <a:lnTo>
                  <a:pt x="674" y="1173"/>
                </a:lnTo>
                <a:lnTo>
                  <a:pt x="691" y="1179"/>
                </a:lnTo>
                <a:lnTo>
                  <a:pt x="709" y="1173"/>
                </a:lnTo>
                <a:lnTo>
                  <a:pt x="727" y="1161"/>
                </a:lnTo>
                <a:lnTo>
                  <a:pt x="739" y="1131"/>
                </a:lnTo>
                <a:lnTo>
                  <a:pt x="750" y="1102"/>
                </a:lnTo>
                <a:lnTo>
                  <a:pt x="756" y="1031"/>
                </a:lnTo>
                <a:lnTo>
                  <a:pt x="756" y="971"/>
                </a:lnTo>
                <a:lnTo>
                  <a:pt x="750" y="889"/>
                </a:lnTo>
                <a:lnTo>
                  <a:pt x="739" y="800"/>
                </a:lnTo>
                <a:lnTo>
                  <a:pt x="733" y="717"/>
                </a:lnTo>
                <a:lnTo>
                  <a:pt x="727" y="628"/>
                </a:lnTo>
                <a:lnTo>
                  <a:pt x="715" y="462"/>
                </a:lnTo>
                <a:lnTo>
                  <a:pt x="709" y="373"/>
                </a:lnTo>
                <a:lnTo>
                  <a:pt x="703" y="290"/>
                </a:lnTo>
                <a:lnTo>
                  <a:pt x="703" y="273"/>
                </a:lnTo>
                <a:lnTo>
                  <a:pt x="703" y="255"/>
                </a:lnTo>
                <a:lnTo>
                  <a:pt x="703" y="202"/>
                </a:lnTo>
                <a:lnTo>
                  <a:pt x="697" y="154"/>
                </a:lnTo>
                <a:lnTo>
                  <a:pt x="679" y="107"/>
                </a:lnTo>
                <a:lnTo>
                  <a:pt x="662" y="77"/>
                </a:lnTo>
                <a:lnTo>
                  <a:pt x="632" y="59"/>
                </a:lnTo>
                <a:lnTo>
                  <a:pt x="573" y="42"/>
                </a:lnTo>
                <a:lnTo>
                  <a:pt x="461" y="12"/>
                </a:lnTo>
                <a:lnTo>
                  <a:pt x="402" y="0"/>
                </a:lnTo>
                <a:lnTo>
                  <a:pt x="337" y="0"/>
                </a:lnTo>
                <a:lnTo>
                  <a:pt x="295" y="0"/>
                </a:lnTo>
                <a:lnTo>
                  <a:pt x="254" y="12"/>
                </a:lnTo>
                <a:lnTo>
                  <a:pt x="219" y="24"/>
                </a:lnTo>
                <a:lnTo>
                  <a:pt x="183" y="42"/>
                </a:lnTo>
                <a:lnTo>
                  <a:pt x="136" y="77"/>
                </a:lnTo>
                <a:lnTo>
                  <a:pt x="95" y="113"/>
                </a:lnTo>
                <a:lnTo>
                  <a:pt x="71" y="136"/>
                </a:lnTo>
                <a:lnTo>
                  <a:pt x="53" y="166"/>
                </a:lnTo>
                <a:lnTo>
                  <a:pt x="41" y="202"/>
                </a:lnTo>
                <a:lnTo>
                  <a:pt x="30" y="243"/>
                </a:lnTo>
                <a:lnTo>
                  <a:pt x="18" y="320"/>
                </a:lnTo>
                <a:lnTo>
                  <a:pt x="18" y="397"/>
                </a:lnTo>
                <a:lnTo>
                  <a:pt x="18" y="504"/>
                </a:lnTo>
                <a:lnTo>
                  <a:pt x="18" y="569"/>
                </a:lnTo>
                <a:lnTo>
                  <a:pt x="12" y="598"/>
                </a:lnTo>
                <a:lnTo>
                  <a:pt x="6" y="652"/>
                </a:lnTo>
                <a:lnTo>
                  <a:pt x="0" y="705"/>
                </a:lnTo>
                <a:lnTo>
                  <a:pt x="0" y="729"/>
                </a:lnTo>
                <a:lnTo>
                  <a:pt x="12" y="746"/>
                </a:lnTo>
                <a:lnTo>
                  <a:pt x="36" y="770"/>
                </a:lnTo>
                <a:lnTo>
                  <a:pt x="47" y="776"/>
                </a:lnTo>
                <a:lnTo>
                  <a:pt x="65" y="782"/>
                </a:lnTo>
                <a:lnTo>
                  <a:pt x="77" y="776"/>
                </a:lnTo>
                <a:lnTo>
                  <a:pt x="95" y="764"/>
                </a:lnTo>
                <a:lnTo>
                  <a:pt x="101" y="735"/>
                </a:lnTo>
                <a:lnTo>
                  <a:pt x="101" y="652"/>
                </a:lnTo>
                <a:lnTo>
                  <a:pt x="112" y="569"/>
                </a:lnTo>
                <a:lnTo>
                  <a:pt x="118" y="539"/>
                </a:lnTo>
                <a:lnTo>
                  <a:pt x="130" y="515"/>
                </a:lnTo>
                <a:lnTo>
                  <a:pt x="142" y="504"/>
                </a:lnTo>
                <a:lnTo>
                  <a:pt x="154" y="498"/>
                </a:lnTo>
                <a:lnTo>
                  <a:pt x="171" y="504"/>
                </a:lnTo>
                <a:lnTo>
                  <a:pt x="189" y="515"/>
                </a:lnTo>
                <a:lnTo>
                  <a:pt x="207" y="527"/>
                </a:lnTo>
                <a:lnTo>
                  <a:pt x="219" y="563"/>
                </a:lnTo>
                <a:lnTo>
                  <a:pt x="225" y="634"/>
                </a:lnTo>
                <a:lnTo>
                  <a:pt x="231" y="723"/>
                </a:lnTo>
                <a:lnTo>
                  <a:pt x="236" y="782"/>
                </a:lnTo>
                <a:lnTo>
                  <a:pt x="254" y="853"/>
                </a:lnTo>
                <a:lnTo>
                  <a:pt x="284" y="912"/>
                </a:lnTo>
                <a:lnTo>
                  <a:pt x="295" y="930"/>
                </a:lnTo>
                <a:lnTo>
                  <a:pt x="319" y="936"/>
                </a:lnTo>
                <a:lnTo>
                  <a:pt x="331" y="930"/>
                </a:lnTo>
                <a:lnTo>
                  <a:pt x="355" y="912"/>
                </a:lnTo>
                <a:lnTo>
                  <a:pt x="366" y="877"/>
                </a:lnTo>
                <a:lnTo>
                  <a:pt x="378" y="829"/>
                </a:lnTo>
                <a:lnTo>
                  <a:pt x="384" y="782"/>
                </a:lnTo>
                <a:lnTo>
                  <a:pt x="390" y="681"/>
                </a:lnTo>
                <a:lnTo>
                  <a:pt x="396" y="592"/>
                </a:lnTo>
                <a:lnTo>
                  <a:pt x="402" y="551"/>
                </a:lnTo>
                <a:lnTo>
                  <a:pt x="420" y="509"/>
                </a:lnTo>
                <a:lnTo>
                  <a:pt x="437" y="486"/>
                </a:lnTo>
                <a:lnTo>
                  <a:pt x="455" y="468"/>
                </a:lnTo>
                <a:lnTo>
                  <a:pt x="479" y="462"/>
                </a:lnTo>
                <a:lnTo>
                  <a:pt x="502" y="456"/>
                </a:lnTo>
                <a:lnTo>
                  <a:pt x="544" y="462"/>
                </a:lnTo>
                <a:lnTo>
                  <a:pt x="579" y="474"/>
                </a:lnTo>
                <a:lnTo>
                  <a:pt x="585" y="456"/>
                </a:lnTo>
                <a:lnTo>
                  <a:pt x="544" y="444"/>
                </a:lnTo>
                <a:lnTo>
                  <a:pt x="502" y="438"/>
                </a:lnTo>
                <a:lnTo>
                  <a:pt x="473" y="444"/>
                </a:lnTo>
                <a:lnTo>
                  <a:pt x="449" y="450"/>
                </a:lnTo>
                <a:lnTo>
                  <a:pt x="425" y="474"/>
                </a:lnTo>
                <a:lnTo>
                  <a:pt x="402" y="504"/>
                </a:lnTo>
                <a:lnTo>
                  <a:pt x="384" y="545"/>
                </a:lnTo>
                <a:lnTo>
                  <a:pt x="378" y="592"/>
                </a:lnTo>
                <a:lnTo>
                  <a:pt x="372" y="658"/>
                </a:lnTo>
                <a:lnTo>
                  <a:pt x="372" y="729"/>
                </a:lnTo>
                <a:lnTo>
                  <a:pt x="366" y="800"/>
                </a:lnTo>
                <a:lnTo>
                  <a:pt x="355" y="871"/>
                </a:lnTo>
                <a:lnTo>
                  <a:pt x="331" y="906"/>
                </a:lnTo>
                <a:lnTo>
                  <a:pt x="325" y="918"/>
                </a:lnTo>
                <a:lnTo>
                  <a:pt x="319" y="918"/>
                </a:lnTo>
                <a:lnTo>
                  <a:pt x="307" y="912"/>
                </a:lnTo>
                <a:lnTo>
                  <a:pt x="290" y="883"/>
                </a:lnTo>
                <a:lnTo>
                  <a:pt x="272" y="847"/>
                </a:lnTo>
                <a:lnTo>
                  <a:pt x="260" y="800"/>
                </a:lnTo>
                <a:lnTo>
                  <a:pt x="248" y="723"/>
                </a:lnTo>
                <a:lnTo>
                  <a:pt x="242" y="646"/>
                </a:lnTo>
                <a:lnTo>
                  <a:pt x="242" y="575"/>
                </a:lnTo>
                <a:lnTo>
                  <a:pt x="236" y="545"/>
                </a:lnTo>
                <a:lnTo>
                  <a:pt x="225" y="521"/>
                </a:lnTo>
                <a:lnTo>
                  <a:pt x="201" y="498"/>
                </a:lnTo>
                <a:lnTo>
                  <a:pt x="177" y="486"/>
                </a:lnTo>
                <a:lnTo>
                  <a:pt x="154" y="480"/>
                </a:lnTo>
                <a:lnTo>
                  <a:pt x="130" y="486"/>
                </a:lnTo>
                <a:lnTo>
                  <a:pt x="118" y="504"/>
                </a:lnTo>
                <a:lnTo>
                  <a:pt x="106" y="527"/>
                </a:lnTo>
                <a:lnTo>
                  <a:pt x="95" y="569"/>
                </a:lnTo>
                <a:lnTo>
                  <a:pt x="83" y="622"/>
                </a:lnTo>
                <a:lnTo>
                  <a:pt x="83" y="735"/>
                </a:lnTo>
                <a:lnTo>
                  <a:pt x="77" y="758"/>
                </a:lnTo>
                <a:lnTo>
                  <a:pt x="71" y="764"/>
                </a:lnTo>
                <a:lnTo>
                  <a:pt x="65" y="764"/>
                </a:lnTo>
                <a:lnTo>
                  <a:pt x="53" y="758"/>
                </a:lnTo>
                <a:lnTo>
                  <a:pt x="30" y="740"/>
                </a:lnTo>
                <a:lnTo>
                  <a:pt x="18" y="723"/>
                </a:lnTo>
                <a:lnTo>
                  <a:pt x="18" y="705"/>
                </a:lnTo>
                <a:lnTo>
                  <a:pt x="24" y="634"/>
                </a:lnTo>
                <a:lnTo>
                  <a:pt x="30" y="598"/>
                </a:lnTo>
                <a:lnTo>
                  <a:pt x="36" y="569"/>
                </a:lnTo>
                <a:lnTo>
                  <a:pt x="36" y="504"/>
                </a:lnTo>
                <a:lnTo>
                  <a:pt x="36" y="397"/>
                </a:lnTo>
                <a:lnTo>
                  <a:pt x="36" y="320"/>
                </a:lnTo>
                <a:lnTo>
                  <a:pt x="47" y="249"/>
                </a:lnTo>
                <a:lnTo>
                  <a:pt x="59" y="207"/>
                </a:lnTo>
                <a:lnTo>
                  <a:pt x="71" y="172"/>
                </a:lnTo>
                <a:lnTo>
                  <a:pt x="95" y="136"/>
                </a:lnTo>
                <a:lnTo>
                  <a:pt x="124" y="107"/>
                </a:lnTo>
                <a:lnTo>
                  <a:pt x="195" y="59"/>
                </a:lnTo>
                <a:lnTo>
                  <a:pt x="225" y="42"/>
                </a:lnTo>
                <a:lnTo>
                  <a:pt x="260" y="24"/>
                </a:lnTo>
                <a:lnTo>
                  <a:pt x="301" y="18"/>
                </a:lnTo>
                <a:lnTo>
                  <a:pt x="337" y="18"/>
                </a:lnTo>
                <a:lnTo>
                  <a:pt x="402" y="18"/>
                </a:lnTo>
                <a:lnTo>
                  <a:pt x="461" y="30"/>
                </a:lnTo>
                <a:lnTo>
                  <a:pt x="567" y="59"/>
                </a:lnTo>
                <a:lnTo>
                  <a:pt x="620" y="77"/>
                </a:lnTo>
                <a:lnTo>
                  <a:pt x="650" y="95"/>
                </a:lnTo>
                <a:lnTo>
                  <a:pt x="668" y="119"/>
                </a:lnTo>
                <a:lnTo>
                  <a:pt x="679" y="148"/>
                </a:lnTo>
                <a:lnTo>
                  <a:pt x="685" y="196"/>
                </a:lnTo>
                <a:lnTo>
                  <a:pt x="685" y="255"/>
                </a:lnTo>
                <a:lnTo>
                  <a:pt x="685" y="273"/>
                </a:lnTo>
                <a:lnTo>
                  <a:pt x="685" y="290"/>
                </a:lnTo>
                <a:lnTo>
                  <a:pt x="691" y="373"/>
                </a:lnTo>
                <a:lnTo>
                  <a:pt x="697" y="462"/>
                </a:lnTo>
                <a:lnTo>
                  <a:pt x="709" y="628"/>
                </a:lnTo>
                <a:lnTo>
                  <a:pt x="715" y="717"/>
                </a:lnTo>
                <a:lnTo>
                  <a:pt x="721" y="806"/>
                </a:lnTo>
                <a:lnTo>
                  <a:pt x="733" y="889"/>
                </a:lnTo>
                <a:lnTo>
                  <a:pt x="739" y="971"/>
                </a:lnTo>
                <a:lnTo>
                  <a:pt x="739" y="1031"/>
                </a:lnTo>
                <a:lnTo>
                  <a:pt x="733" y="1096"/>
                </a:lnTo>
                <a:lnTo>
                  <a:pt x="727" y="1119"/>
                </a:lnTo>
                <a:lnTo>
                  <a:pt x="709" y="1149"/>
                </a:lnTo>
                <a:lnTo>
                  <a:pt x="697" y="1155"/>
                </a:lnTo>
                <a:lnTo>
                  <a:pt x="691" y="1161"/>
                </a:lnTo>
                <a:lnTo>
                  <a:pt x="685" y="1155"/>
                </a:lnTo>
                <a:lnTo>
                  <a:pt x="674" y="1137"/>
                </a:lnTo>
                <a:lnTo>
                  <a:pt x="668" y="1096"/>
                </a:lnTo>
                <a:lnTo>
                  <a:pt x="668" y="1084"/>
                </a:lnTo>
                <a:lnTo>
                  <a:pt x="668" y="971"/>
                </a:lnTo>
                <a:lnTo>
                  <a:pt x="668" y="812"/>
                </a:lnTo>
                <a:lnTo>
                  <a:pt x="656" y="646"/>
                </a:lnTo>
                <a:lnTo>
                  <a:pt x="644" y="575"/>
                </a:lnTo>
                <a:lnTo>
                  <a:pt x="632" y="515"/>
                </a:lnTo>
                <a:lnTo>
                  <a:pt x="615" y="474"/>
                </a:lnTo>
                <a:lnTo>
                  <a:pt x="603" y="462"/>
                </a:lnTo>
                <a:lnTo>
                  <a:pt x="585" y="456"/>
                </a:lnTo>
                <a:lnTo>
                  <a:pt x="585" y="468"/>
                </a:lnTo>
                <a:lnTo>
                  <a:pt x="585" y="474"/>
                </a:lnTo>
                <a:close/>
              </a:path>
            </a:pathLst>
          </a:custGeom>
          <a:solidFill>
            <a:srgbClr val="5A3D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0" name="Freeform 22"/>
          <p:cNvSpPr>
            <a:spLocks/>
          </p:cNvSpPr>
          <p:nvPr/>
        </p:nvSpPr>
        <p:spPr bwMode="auto">
          <a:xfrm>
            <a:off x="2974975" y="3254375"/>
            <a:ext cx="1744663" cy="3168650"/>
          </a:xfrm>
          <a:custGeom>
            <a:avLst/>
            <a:gdLst>
              <a:gd name="T0" fmla="*/ 403225 w 1099"/>
              <a:gd name="T1" fmla="*/ 3084513 h 1996"/>
              <a:gd name="T2" fmla="*/ 252413 w 1099"/>
              <a:gd name="T3" fmla="*/ 3055938 h 1996"/>
              <a:gd name="T4" fmla="*/ 122238 w 1099"/>
              <a:gd name="T5" fmla="*/ 2962275 h 1996"/>
              <a:gd name="T6" fmla="*/ 28575 w 1099"/>
              <a:gd name="T7" fmla="*/ 2840038 h 1996"/>
              <a:gd name="T8" fmla="*/ 0 w 1099"/>
              <a:gd name="T9" fmla="*/ 2708275 h 1996"/>
              <a:gd name="T10" fmla="*/ 9525 w 1099"/>
              <a:gd name="T11" fmla="*/ 2492375 h 1996"/>
              <a:gd name="T12" fmla="*/ 38100 w 1099"/>
              <a:gd name="T13" fmla="*/ 2200275 h 1996"/>
              <a:gd name="T14" fmla="*/ 93663 w 1099"/>
              <a:gd name="T15" fmla="*/ 1109663 h 1996"/>
              <a:gd name="T16" fmla="*/ 93663 w 1099"/>
              <a:gd name="T17" fmla="*/ 723900 h 1996"/>
              <a:gd name="T18" fmla="*/ 55563 w 1099"/>
              <a:gd name="T19" fmla="*/ 527050 h 1996"/>
              <a:gd name="T20" fmla="*/ 74613 w 1099"/>
              <a:gd name="T21" fmla="*/ 347663 h 1996"/>
              <a:gd name="T22" fmla="*/ 112713 w 1099"/>
              <a:gd name="T23" fmla="*/ 103188 h 1996"/>
              <a:gd name="T24" fmla="*/ 131763 w 1099"/>
              <a:gd name="T25" fmla="*/ 38100 h 1996"/>
              <a:gd name="T26" fmla="*/ 177800 w 1099"/>
              <a:gd name="T27" fmla="*/ 9525 h 1996"/>
              <a:gd name="T28" fmla="*/ 319088 w 1099"/>
              <a:gd name="T29" fmla="*/ 9525 h 1996"/>
              <a:gd name="T30" fmla="*/ 609600 w 1099"/>
              <a:gd name="T31" fmla="*/ 85725 h 1996"/>
              <a:gd name="T32" fmla="*/ 900113 w 1099"/>
              <a:gd name="T33" fmla="*/ 95250 h 1996"/>
              <a:gd name="T34" fmla="*/ 1190625 w 1099"/>
              <a:gd name="T35" fmla="*/ 76200 h 1996"/>
              <a:gd name="T36" fmla="*/ 1387475 w 1099"/>
              <a:gd name="T37" fmla="*/ 47625 h 1996"/>
              <a:gd name="T38" fmla="*/ 1528763 w 1099"/>
              <a:gd name="T39" fmla="*/ 57150 h 1996"/>
              <a:gd name="T40" fmla="*/ 1603375 w 1099"/>
              <a:gd name="T41" fmla="*/ 95250 h 1996"/>
              <a:gd name="T42" fmla="*/ 1631950 w 1099"/>
              <a:gd name="T43" fmla="*/ 141288 h 1996"/>
              <a:gd name="T44" fmla="*/ 1651000 w 1099"/>
              <a:gd name="T45" fmla="*/ 452438 h 1996"/>
              <a:gd name="T46" fmla="*/ 1668463 w 1099"/>
              <a:gd name="T47" fmla="*/ 865188 h 1996"/>
              <a:gd name="T48" fmla="*/ 1706563 w 1099"/>
              <a:gd name="T49" fmla="*/ 1185863 h 1996"/>
              <a:gd name="T50" fmla="*/ 1697038 w 1099"/>
              <a:gd name="T51" fmla="*/ 1325563 h 1996"/>
              <a:gd name="T52" fmla="*/ 1677988 w 1099"/>
              <a:gd name="T53" fmla="*/ 1627188 h 1996"/>
              <a:gd name="T54" fmla="*/ 1716088 w 1099"/>
              <a:gd name="T55" fmla="*/ 1936750 h 1996"/>
              <a:gd name="T56" fmla="*/ 1744663 w 1099"/>
              <a:gd name="T57" fmla="*/ 2370138 h 1996"/>
              <a:gd name="T58" fmla="*/ 1735138 w 1099"/>
              <a:gd name="T59" fmla="*/ 2708275 h 1996"/>
              <a:gd name="T60" fmla="*/ 1668463 w 1099"/>
              <a:gd name="T61" fmla="*/ 2924175 h 1996"/>
              <a:gd name="T62" fmla="*/ 1603375 w 1099"/>
              <a:gd name="T63" fmla="*/ 3017838 h 1996"/>
              <a:gd name="T64" fmla="*/ 1454150 w 1099"/>
              <a:gd name="T65" fmla="*/ 3084513 h 1996"/>
              <a:gd name="T66" fmla="*/ 1190625 w 1099"/>
              <a:gd name="T67" fmla="*/ 3140075 h 1996"/>
              <a:gd name="T68" fmla="*/ 919163 w 1099"/>
              <a:gd name="T69" fmla="*/ 3168650 h 1996"/>
              <a:gd name="T70" fmla="*/ 665163 w 1099"/>
              <a:gd name="T71" fmla="*/ 3140075 h 1996"/>
              <a:gd name="T72" fmla="*/ 477838 w 1099"/>
              <a:gd name="T73" fmla="*/ 3074988 h 199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099" h="1996">
                <a:moveTo>
                  <a:pt x="295" y="1937"/>
                </a:moveTo>
                <a:lnTo>
                  <a:pt x="254" y="1943"/>
                </a:lnTo>
                <a:lnTo>
                  <a:pt x="207" y="1937"/>
                </a:lnTo>
                <a:lnTo>
                  <a:pt x="159" y="1925"/>
                </a:lnTo>
                <a:lnTo>
                  <a:pt x="118" y="1895"/>
                </a:lnTo>
                <a:lnTo>
                  <a:pt x="77" y="1866"/>
                </a:lnTo>
                <a:lnTo>
                  <a:pt x="41" y="1830"/>
                </a:lnTo>
                <a:lnTo>
                  <a:pt x="18" y="1789"/>
                </a:lnTo>
                <a:lnTo>
                  <a:pt x="6" y="1747"/>
                </a:lnTo>
                <a:lnTo>
                  <a:pt x="0" y="1706"/>
                </a:lnTo>
                <a:lnTo>
                  <a:pt x="0" y="1665"/>
                </a:lnTo>
                <a:lnTo>
                  <a:pt x="6" y="1570"/>
                </a:lnTo>
                <a:lnTo>
                  <a:pt x="18" y="1475"/>
                </a:lnTo>
                <a:lnTo>
                  <a:pt x="24" y="1386"/>
                </a:lnTo>
                <a:lnTo>
                  <a:pt x="41" y="1037"/>
                </a:lnTo>
                <a:lnTo>
                  <a:pt x="59" y="699"/>
                </a:lnTo>
                <a:lnTo>
                  <a:pt x="65" y="533"/>
                </a:lnTo>
                <a:lnTo>
                  <a:pt x="59" y="456"/>
                </a:lnTo>
                <a:lnTo>
                  <a:pt x="41" y="373"/>
                </a:lnTo>
                <a:lnTo>
                  <a:pt x="35" y="332"/>
                </a:lnTo>
                <a:lnTo>
                  <a:pt x="35" y="296"/>
                </a:lnTo>
                <a:lnTo>
                  <a:pt x="47" y="219"/>
                </a:lnTo>
                <a:lnTo>
                  <a:pt x="65" y="142"/>
                </a:lnTo>
                <a:lnTo>
                  <a:pt x="71" y="65"/>
                </a:lnTo>
                <a:lnTo>
                  <a:pt x="77" y="42"/>
                </a:lnTo>
                <a:lnTo>
                  <a:pt x="83" y="24"/>
                </a:lnTo>
                <a:lnTo>
                  <a:pt x="94" y="12"/>
                </a:lnTo>
                <a:lnTo>
                  <a:pt x="112" y="6"/>
                </a:lnTo>
                <a:lnTo>
                  <a:pt x="154" y="0"/>
                </a:lnTo>
                <a:lnTo>
                  <a:pt x="201" y="6"/>
                </a:lnTo>
                <a:lnTo>
                  <a:pt x="307" y="30"/>
                </a:lnTo>
                <a:lnTo>
                  <a:pt x="384" y="54"/>
                </a:lnTo>
                <a:lnTo>
                  <a:pt x="478" y="60"/>
                </a:lnTo>
                <a:lnTo>
                  <a:pt x="567" y="60"/>
                </a:lnTo>
                <a:lnTo>
                  <a:pt x="656" y="60"/>
                </a:lnTo>
                <a:lnTo>
                  <a:pt x="750" y="48"/>
                </a:lnTo>
                <a:lnTo>
                  <a:pt x="827" y="36"/>
                </a:lnTo>
                <a:lnTo>
                  <a:pt x="874" y="30"/>
                </a:lnTo>
                <a:lnTo>
                  <a:pt x="922" y="30"/>
                </a:lnTo>
                <a:lnTo>
                  <a:pt x="963" y="36"/>
                </a:lnTo>
                <a:lnTo>
                  <a:pt x="998" y="48"/>
                </a:lnTo>
                <a:lnTo>
                  <a:pt x="1010" y="60"/>
                </a:lnTo>
                <a:lnTo>
                  <a:pt x="1022" y="71"/>
                </a:lnTo>
                <a:lnTo>
                  <a:pt x="1028" y="89"/>
                </a:lnTo>
                <a:lnTo>
                  <a:pt x="1034" y="113"/>
                </a:lnTo>
                <a:lnTo>
                  <a:pt x="1040" y="285"/>
                </a:lnTo>
                <a:lnTo>
                  <a:pt x="1046" y="450"/>
                </a:lnTo>
                <a:lnTo>
                  <a:pt x="1051" y="545"/>
                </a:lnTo>
                <a:lnTo>
                  <a:pt x="1069" y="646"/>
                </a:lnTo>
                <a:lnTo>
                  <a:pt x="1075" y="747"/>
                </a:lnTo>
                <a:lnTo>
                  <a:pt x="1075" y="794"/>
                </a:lnTo>
                <a:lnTo>
                  <a:pt x="1069" y="835"/>
                </a:lnTo>
                <a:lnTo>
                  <a:pt x="1063" y="930"/>
                </a:lnTo>
                <a:lnTo>
                  <a:pt x="1057" y="1025"/>
                </a:lnTo>
                <a:lnTo>
                  <a:pt x="1069" y="1126"/>
                </a:lnTo>
                <a:lnTo>
                  <a:pt x="1081" y="1220"/>
                </a:lnTo>
                <a:lnTo>
                  <a:pt x="1093" y="1386"/>
                </a:lnTo>
                <a:lnTo>
                  <a:pt x="1099" y="1493"/>
                </a:lnTo>
                <a:lnTo>
                  <a:pt x="1099" y="1599"/>
                </a:lnTo>
                <a:lnTo>
                  <a:pt x="1093" y="1706"/>
                </a:lnTo>
                <a:lnTo>
                  <a:pt x="1069" y="1801"/>
                </a:lnTo>
                <a:lnTo>
                  <a:pt x="1051" y="1842"/>
                </a:lnTo>
                <a:lnTo>
                  <a:pt x="1034" y="1872"/>
                </a:lnTo>
                <a:lnTo>
                  <a:pt x="1010" y="1901"/>
                </a:lnTo>
                <a:lnTo>
                  <a:pt x="981" y="1919"/>
                </a:lnTo>
                <a:lnTo>
                  <a:pt x="916" y="1943"/>
                </a:lnTo>
                <a:lnTo>
                  <a:pt x="833" y="1961"/>
                </a:lnTo>
                <a:lnTo>
                  <a:pt x="750" y="1978"/>
                </a:lnTo>
                <a:lnTo>
                  <a:pt x="667" y="1990"/>
                </a:lnTo>
                <a:lnTo>
                  <a:pt x="579" y="1996"/>
                </a:lnTo>
                <a:lnTo>
                  <a:pt x="496" y="1990"/>
                </a:lnTo>
                <a:lnTo>
                  <a:pt x="419" y="1978"/>
                </a:lnTo>
                <a:lnTo>
                  <a:pt x="348" y="1961"/>
                </a:lnTo>
                <a:lnTo>
                  <a:pt x="301" y="1937"/>
                </a:lnTo>
                <a:lnTo>
                  <a:pt x="295" y="1937"/>
                </a:lnTo>
                <a:close/>
              </a:path>
            </a:pathLst>
          </a:custGeom>
          <a:solidFill>
            <a:srgbClr val="E4BC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1" name="Freeform 23"/>
          <p:cNvSpPr>
            <a:spLocks/>
          </p:cNvSpPr>
          <p:nvPr/>
        </p:nvSpPr>
        <p:spPr bwMode="auto">
          <a:xfrm>
            <a:off x="2955925" y="3244850"/>
            <a:ext cx="1782763" cy="3187700"/>
          </a:xfrm>
          <a:custGeom>
            <a:avLst/>
            <a:gdLst>
              <a:gd name="T0" fmla="*/ 357188 w 1123"/>
              <a:gd name="T1" fmla="*/ 3074988 h 2008"/>
              <a:gd name="T2" fmla="*/ 177800 w 1123"/>
              <a:gd name="T3" fmla="*/ 2981325 h 2008"/>
              <a:gd name="T4" fmla="*/ 57150 w 1123"/>
              <a:gd name="T5" fmla="*/ 2830513 h 2008"/>
              <a:gd name="T6" fmla="*/ 38100 w 1123"/>
              <a:gd name="T7" fmla="*/ 2547938 h 2008"/>
              <a:gd name="T8" fmla="*/ 103188 w 1123"/>
              <a:gd name="T9" fmla="*/ 1655763 h 2008"/>
              <a:gd name="T10" fmla="*/ 122238 w 1123"/>
              <a:gd name="T11" fmla="*/ 762000 h 2008"/>
              <a:gd name="T12" fmla="*/ 103188 w 1123"/>
              <a:gd name="T13" fmla="*/ 414338 h 2008"/>
              <a:gd name="T14" fmla="*/ 150813 w 1123"/>
              <a:gd name="T15" fmla="*/ 112713 h 2008"/>
              <a:gd name="T16" fmla="*/ 187325 w 1123"/>
              <a:gd name="T17" fmla="*/ 38100 h 2008"/>
              <a:gd name="T18" fmla="*/ 460375 w 1123"/>
              <a:gd name="T19" fmla="*/ 57150 h 2008"/>
              <a:gd name="T20" fmla="*/ 769938 w 1123"/>
              <a:gd name="T21" fmla="*/ 112713 h 2008"/>
              <a:gd name="T22" fmla="*/ 1209675 w 1123"/>
              <a:gd name="T23" fmla="*/ 104775 h 2008"/>
              <a:gd name="T24" fmla="*/ 1538288 w 1123"/>
              <a:gd name="T25" fmla="*/ 76200 h 2008"/>
              <a:gd name="T26" fmla="*/ 1631950 w 1123"/>
              <a:gd name="T27" fmla="*/ 141288 h 2008"/>
              <a:gd name="T28" fmla="*/ 1660525 w 1123"/>
              <a:gd name="T29" fmla="*/ 723900 h 2008"/>
              <a:gd name="T30" fmla="*/ 1706563 w 1123"/>
              <a:gd name="T31" fmla="*/ 1100138 h 2008"/>
              <a:gd name="T32" fmla="*/ 1687513 w 1123"/>
              <a:gd name="T33" fmla="*/ 1447800 h 2008"/>
              <a:gd name="T34" fmla="*/ 1716088 w 1123"/>
              <a:gd name="T35" fmla="*/ 1946275 h 2008"/>
              <a:gd name="T36" fmla="*/ 1744663 w 1123"/>
              <a:gd name="T37" fmla="*/ 2652713 h 2008"/>
              <a:gd name="T38" fmla="*/ 1687513 w 1123"/>
              <a:gd name="T39" fmla="*/ 2905125 h 2008"/>
              <a:gd name="T40" fmla="*/ 1576388 w 1123"/>
              <a:gd name="T41" fmla="*/ 3036888 h 2008"/>
              <a:gd name="T42" fmla="*/ 1096963 w 1123"/>
              <a:gd name="T43" fmla="*/ 3149600 h 2008"/>
              <a:gd name="T44" fmla="*/ 741363 w 1123"/>
              <a:gd name="T45" fmla="*/ 3149600 h 2008"/>
              <a:gd name="T46" fmla="*/ 496888 w 1123"/>
              <a:gd name="T47" fmla="*/ 3074988 h 2008"/>
              <a:gd name="T48" fmla="*/ 647700 w 1123"/>
              <a:gd name="T49" fmla="*/ 3159125 h 2008"/>
              <a:gd name="T50" fmla="*/ 928688 w 1123"/>
              <a:gd name="T51" fmla="*/ 3187700 h 2008"/>
              <a:gd name="T52" fmla="*/ 1444625 w 1123"/>
              <a:gd name="T53" fmla="*/ 3113088 h 2008"/>
              <a:gd name="T54" fmla="*/ 1679575 w 1123"/>
              <a:gd name="T55" fmla="*/ 2981325 h 2008"/>
              <a:gd name="T56" fmla="*/ 1763713 w 1123"/>
              <a:gd name="T57" fmla="*/ 2746375 h 2008"/>
              <a:gd name="T58" fmla="*/ 1763713 w 1123"/>
              <a:gd name="T59" fmla="*/ 2163763 h 2008"/>
              <a:gd name="T60" fmla="*/ 1716088 w 1123"/>
              <a:gd name="T61" fmla="*/ 1570038 h 2008"/>
              <a:gd name="T62" fmla="*/ 1744663 w 1123"/>
              <a:gd name="T63" fmla="*/ 1231900 h 2008"/>
              <a:gd name="T64" fmla="*/ 1697038 w 1123"/>
              <a:gd name="T65" fmla="*/ 846138 h 2008"/>
              <a:gd name="T66" fmla="*/ 1670050 w 1123"/>
              <a:gd name="T67" fmla="*/ 188913 h 2008"/>
              <a:gd name="T68" fmla="*/ 1622425 w 1123"/>
              <a:gd name="T69" fmla="*/ 76200 h 2008"/>
              <a:gd name="T70" fmla="*/ 1473200 w 1123"/>
              <a:gd name="T71" fmla="*/ 38100 h 2008"/>
              <a:gd name="T72" fmla="*/ 1050925 w 1123"/>
              <a:gd name="T73" fmla="*/ 85725 h 2008"/>
              <a:gd name="T74" fmla="*/ 638175 w 1123"/>
              <a:gd name="T75" fmla="*/ 76200 h 2008"/>
              <a:gd name="T76" fmla="*/ 328613 w 1123"/>
              <a:gd name="T77" fmla="*/ 0 h 2008"/>
              <a:gd name="T78" fmla="*/ 168275 w 1123"/>
              <a:gd name="T79" fmla="*/ 9525 h 2008"/>
              <a:gd name="T80" fmla="*/ 122238 w 1123"/>
              <a:gd name="T81" fmla="*/ 112713 h 2008"/>
              <a:gd name="T82" fmla="*/ 74613 w 1123"/>
              <a:gd name="T83" fmla="*/ 404813 h 2008"/>
              <a:gd name="T84" fmla="*/ 93663 w 1123"/>
              <a:gd name="T85" fmla="*/ 771525 h 2008"/>
              <a:gd name="T86" fmla="*/ 74613 w 1123"/>
              <a:gd name="T87" fmla="*/ 1655763 h 2008"/>
              <a:gd name="T88" fmla="*/ 9525 w 1123"/>
              <a:gd name="T89" fmla="*/ 2547938 h 2008"/>
              <a:gd name="T90" fmla="*/ 28575 w 1123"/>
              <a:gd name="T91" fmla="*/ 2849563 h 2008"/>
              <a:gd name="T92" fmla="*/ 215900 w 1123"/>
              <a:gd name="T93" fmla="*/ 3046413 h 2008"/>
              <a:gd name="T94" fmla="*/ 412750 w 1123"/>
              <a:gd name="T95" fmla="*/ 3113088 h 2008"/>
              <a:gd name="T96" fmla="*/ 487363 w 1123"/>
              <a:gd name="T97" fmla="*/ 3074988 h 200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123" h="2008">
                <a:moveTo>
                  <a:pt x="307" y="1937"/>
                </a:moveTo>
                <a:lnTo>
                  <a:pt x="260" y="1943"/>
                </a:lnTo>
                <a:lnTo>
                  <a:pt x="225" y="1937"/>
                </a:lnTo>
                <a:lnTo>
                  <a:pt x="183" y="1925"/>
                </a:lnTo>
                <a:lnTo>
                  <a:pt x="148" y="1907"/>
                </a:lnTo>
                <a:lnTo>
                  <a:pt x="112" y="1878"/>
                </a:lnTo>
                <a:lnTo>
                  <a:pt x="83" y="1854"/>
                </a:lnTo>
                <a:lnTo>
                  <a:pt x="53" y="1819"/>
                </a:lnTo>
                <a:lnTo>
                  <a:pt x="36" y="1783"/>
                </a:lnTo>
                <a:lnTo>
                  <a:pt x="24" y="1753"/>
                </a:lnTo>
                <a:lnTo>
                  <a:pt x="18" y="1676"/>
                </a:lnTo>
                <a:lnTo>
                  <a:pt x="24" y="1605"/>
                </a:lnTo>
                <a:lnTo>
                  <a:pt x="30" y="1534"/>
                </a:lnTo>
                <a:lnTo>
                  <a:pt x="47" y="1392"/>
                </a:lnTo>
                <a:lnTo>
                  <a:pt x="65" y="1043"/>
                </a:lnTo>
                <a:lnTo>
                  <a:pt x="83" y="705"/>
                </a:lnTo>
                <a:lnTo>
                  <a:pt x="83" y="581"/>
                </a:lnTo>
                <a:lnTo>
                  <a:pt x="77" y="480"/>
                </a:lnTo>
                <a:lnTo>
                  <a:pt x="65" y="379"/>
                </a:lnTo>
                <a:lnTo>
                  <a:pt x="59" y="320"/>
                </a:lnTo>
                <a:lnTo>
                  <a:pt x="65" y="261"/>
                </a:lnTo>
                <a:lnTo>
                  <a:pt x="77" y="196"/>
                </a:lnTo>
                <a:lnTo>
                  <a:pt x="89" y="137"/>
                </a:lnTo>
                <a:lnTo>
                  <a:pt x="95" y="71"/>
                </a:lnTo>
                <a:lnTo>
                  <a:pt x="95" y="42"/>
                </a:lnTo>
                <a:lnTo>
                  <a:pt x="106" y="30"/>
                </a:lnTo>
                <a:lnTo>
                  <a:pt x="118" y="24"/>
                </a:lnTo>
                <a:lnTo>
                  <a:pt x="160" y="18"/>
                </a:lnTo>
                <a:lnTo>
                  <a:pt x="225" y="24"/>
                </a:lnTo>
                <a:lnTo>
                  <a:pt x="290" y="36"/>
                </a:lnTo>
                <a:lnTo>
                  <a:pt x="349" y="54"/>
                </a:lnTo>
                <a:lnTo>
                  <a:pt x="396" y="66"/>
                </a:lnTo>
                <a:lnTo>
                  <a:pt x="485" y="71"/>
                </a:lnTo>
                <a:lnTo>
                  <a:pt x="567" y="77"/>
                </a:lnTo>
                <a:lnTo>
                  <a:pt x="662" y="71"/>
                </a:lnTo>
                <a:lnTo>
                  <a:pt x="762" y="66"/>
                </a:lnTo>
                <a:lnTo>
                  <a:pt x="839" y="54"/>
                </a:lnTo>
                <a:lnTo>
                  <a:pt x="928" y="42"/>
                </a:lnTo>
                <a:lnTo>
                  <a:pt x="969" y="48"/>
                </a:lnTo>
                <a:lnTo>
                  <a:pt x="998" y="54"/>
                </a:lnTo>
                <a:lnTo>
                  <a:pt x="1016" y="71"/>
                </a:lnTo>
                <a:lnTo>
                  <a:pt x="1028" y="89"/>
                </a:lnTo>
                <a:lnTo>
                  <a:pt x="1034" y="119"/>
                </a:lnTo>
                <a:lnTo>
                  <a:pt x="1040" y="291"/>
                </a:lnTo>
                <a:lnTo>
                  <a:pt x="1046" y="456"/>
                </a:lnTo>
                <a:lnTo>
                  <a:pt x="1052" y="533"/>
                </a:lnTo>
                <a:lnTo>
                  <a:pt x="1063" y="616"/>
                </a:lnTo>
                <a:lnTo>
                  <a:pt x="1075" y="693"/>
                </a:lnTo>
                <a:lnTo>
                  <a:pt x="1081" y="776"/>
                </a:lnTo>
                <a:lnTo>
                  <a:pt x="1075" y="841"/>
                </a:lnTo>
                <a:lnTo>
                  <a:pt x="1063" y="912"/>
                </a:lnTo>
                <a:lnTo>
                  <a:pt x="1063" y="989"/>
                </a:lnTo>
                <a:lnTo>
                  <a:pt x="1069" y="1108"/>
                </a:lnTo>
                <a:lnTo>
                  <a:pt x="1081" y="1226"/>
                </a:lnTo>
                <a:lnTo>
                  <a:pt x="1093" y="1363"/>
                </a:lnTo>
                <a:lnTo>
                  <a:pt x="1105" y="1540"/>
                </a:lnTo>
                <a:lnTo>
                  <a:pt x="1099" y="1671"/>
                </a:lnTo>
                <a:lnTo>
                  <a:pt x="1093" y="1724"/>
                </a:lnTo>
                <a:lnTo>
                  <a:pt x="1081" y="1783"/>
                </a:lnTo>
                <a:lnTo>
                  <a:pt x="1063" y="1830"/>
                </a:lnTo>
                <a:lnTo>
                  <a:pt x="1046" y="1866"/>
                </a:lnTo>
                <a:lnTo>
                  <a:pt x="1022" y="1896"/>
                </a:lnTo>
                <a:lnTo>
                  <a:pt x="993" y="1913"/>
                </a:lnTo>
                <a:lnTo>
                  <a:pt x="904" y="1943"/>
                </a:lnTo>
                <a:lnTo>
                  <a:pt x="804" y="1967"/>
                </a:lnTo>
                <a:lnTo>
                  <a:pt x="691" y="1984"/>
                </a:lnTo>
                <a:lnTo>
                  <a:pt x="585" y="1990"/>
                </a:lnTo>
                <a:lnTo>
                  <a:pt x="526" y="1990"/>
                </a:lnTo>
                <a:lnTo>
                  <a:pt x="467" y="1984"/>
                </a:lnTo>
                <a:lnTo>
                  <a:pt x="414" y="1973"/>
                </a:lnTo>
                <a:lnTo>
                  <a:pt x="360" y="1955"/>
                </a:lnTo>
                <a:lnTo>
                  <a:pt x="313" y="1937"/>
                </a:lnTo>
                <a:lnTo>
                  <a:pt x="307" y="1955"/>
                </a:lnTo>
                <a:lnTo>
                  <a:pt x="355" y="1973"/>
                </a:lnTo>
                <a:lnTo>
                  <a:pt x="408" y="1990"/>
                </a:lnTo>
                <a:lnTo>
                  <a:pt x="467" y="2002"/>
                </a:lnTo>
                <a:lnTo>
                  <a:pt x="526" y="2008"/>
                </a:lnTo>
                <a:lnTo>
                  <a:pt x="585" y="2008"/>
                </a:lnTo>
                <a:lnTo>
                  <a:pt x="697" y="2002"/>
                </a:lnTo>
                <a:lnTo>
                  <a:pt x="804" y="1984"/>
                </a:lnTo>
                <a:lnTo>
                  <a:pt x="910" y="1961"/>
                </a:lnTo>
                <a:lnTo>
                  <a:pt x="998" y="1931"/>
                </a:lnTo>
                <a:lnTo>
                  <a:pt x="1034" y="1907"/>
                </a:lnTo>
                <a:lnTo>
                  <a:pt x="1058" y="1878"/>
                </a:lnTo>
                <a:lnTo>
                  <a:pt x="1075" y="1848"/>
                </a:lnTo>
                <a:lnTo>
                  <a:pt x="1093" y="1813"/>
                </a:lnTo>
                <a:lnTo>
                  <a:pt x="1111" y="1730"/>
                </a:lnTo>
                <a:lnTo>
                  <a:pt x="1117" y="1641"/>
                </a:lnTo>
                <a:lnTo>
                  <a:pt x="1123" y="1540"/>
                </a:lnTo>
                <a:lnTo>
                  <a:pt x="1111" y="1363"/>
                </a:lnTo>
                <a:lnTo>
                  <a:pt x="1099" y="1226"/>
                </a:lnTo>
                <a:lnTo>
                  <a:pt x="1087" y="1108"/>
                </a:lnTo>
                <a:lnTo>
                  <a:pt x="1081" y="989"/>
                </a:lnTo>
                <a:lnTo>
                  <a:pt x="1081" y="918"/>
                </a:lnTo>
                <a:lnTo>
                  <a:pt x="1093" y="847"/>
                </a:lnTo>
                <a:lnTo>
                  <a:pt x="1099" y="776"/>
                </a:lnTo>
                <a:lnTo>
                  <a:pt x="1093" y="693"/>
                </a:lnTo>
                <a:lnTo>
                  <a:pt x="1081" y="610"/>
                </a:lnTo>
                <a:lnTo>
                  <a:pt x="1069" y="533"/>
                </a:lnTo>
                <a:lnTo>
                  <a:pt x="1063" y="456"/>
                </a:lnTo>
                <a:lnTo>
                  <a:pt x="1058" y="291"/>
                </a:lnTo>
                <a:lnTo>
                  <a:pt x="1052" y="119"/>
                </a:lnTo>
                <a:lnTo>
                  <a:pt x="1052" y="95"/>
                </a:lnTo>
                <a:lnTo>
                  <a:pt x="1046" y="77"/>
                </a:lnTo>
                <a:lnTo>
                  <a:pt x="1022" y="48"/>
                </a:lnTo>
                <a:lnTo>
                  <a:pt x="1004" y="36"/>
                </a:lnTo>
                <a:lnTo>
                  <a:pt x="981" y="30"/>
                </a:lnTo>
                <a:lnTo>
                  <a:pt x="928" y="24"/>
                </a:lnTo>
                <a:lnTo>
                  <a:pt x="833" y="36"/>
                </a:lnTo>
                <a:lnTo>
                  <a:pt x="762" y="48"/>
                </a:lnTo>
                <a:lnTo>
                  <a:pt x="662" y="54"/>
                </a:lnTo>
                <a:lnTo>
                  <a:pt x="567" y="60"/>
                </a:lnTo>
                <a:lnTo>
                  <a:pt x="485" y="54"/>
                </a:lnTo>
                <a:lnTo>
                  <a:pt x="402" y="48"/>
                </a:lnTo>
                <a:lnTo>
                  <a:pt x="355" y="36"/>
                </a:lnTo>
                <a:lnTo>
                  <a:pt x="260" y="12"/>
                </a:lnTo>
                <a:lnTo>
                  <a:pt x="207" y="0"/>
                </a:lnTo>
                <a:lnTo>
                  <a:pt x="160" y="0"/>
                </a:lnTo>
                <a:lnTo>
                  <a:pt x="130" y="0"/>
                </a:lnTo>
                <a:lnTo>
                  <a:pt x="106" y="6"/>
                </a:lnTo>
                <a:lnTo>
                  <a:pt x="89" y="24"/>
                </a:lnTo>
                <a:lnTo>
                  <a:pt x="77" y="42"/>
                </a:lnTo>
                <a:lnTo>
                  <a:pt x="77" y="71"/>
                </a:lnTo>
                <a:lnTo>
                  <a:pt x="71" y="131"/>
                </a:lnTo>
                <a:lnTo>
                  <a:pt x="59" y="196"/>
                </a:lnTo>
                <a:lnTo>
                  <a:pt x="47" y="255"/>
                </a:lnTo>
                <a:lnTo>
                  <a:pt x="41" y="320"/>
                </a:lnTo>
                <a:lnTo>
                  <a:pt x="47" y="379"/>
                </a:lnTo>
                <a:lnTo>
                  <a:pt x="59" y="486"/>
                </a:lnTo>
                <a:lnTo>
                  <a:pt x="65" y="581"/>
                </a:lnTo>
                <a:lnTo>
                  <a:pt x="65" y="705"/>
                </a:lnTo>
                <a:lnTo>
                  <a:pt x="47" y="1043"/>
                </a:lnTo>
                <a:lnTo>
                  <a:pt x="30" y="1392"/>
                </a:lnTo>
                <a:lnTo>
                  <a:pt x="12" y="1528"/>
                </a:lnTo>
                <a:lnTo>
                  <a:pt x="6" y="1605"/>
                </a:lnTo>
                <a:lnTo>
                  <a:pt x="0" y="1676"/>
                </a:lnTo>
                <a:lnTo>
                  <a:pt x="6" y="1759"/>
                </a:lnTo>
                <a:lnTo>
                  <a:pt x="18" y="1795"/>
                </a:lnTo>
                <a:lnTo>
                  <a:pt x="41" y="1830"/>
                </a:lnTo>
                <a:lnTo>
                  <a:pt x="83" y="1878"/>
                </a:lnTo>
                <a:lnTo>
                  <a:pt x="136" y="1919"/>
                </a:lnTo>
                <a:lnTo>
                  <a:pt x="201" y="1949"/>
                </a:lnTo>
                <a:lnTo>
                  <a:pt x="231" y="1955"/>
                </a:lnTo>
                <a:lnTo>
                  <a:pt x="260" y="1961"/>
                </a:lnTo>
                <a:lnTo>
                  <a:pt x="313" y="1955"/>
                </a:lnTo>
                <a:lnTo>
                  <a:pt x="313" y="1937"/>
                </a:lnTo>
                <a:lnTo>
                  <a:pt x="307" y="1937"/>
                </a:lnTo>
                <a:close/>
              </a:path>
            </a:pathLst>
          </a:custGeom>
          <a:solidFill>
            <a:srgbClr val="5A3D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2" name="Freeform 24"/>
          <p:cNvSpPr>
            <a:spLocks/>
          </p:cNvSpPr>
          <p:nvPr/>
        </p:nvSpPr>
        <p:spPr bwMode="auto">
          <a:xfrm>
            <a:off x="3078163" y="3357563"/>
            <a:ext cx="712787" cy="742950"/>
          </a:xfrm>
          <a:custGeom>
            <a:avLst/>
            <a:gdLst>
              <a:gd name="T0" fmla="*/ 422275 w 449"/>
              <a:gd name="T1" fmla="*/ 0 h 468"/>
              <a:gd name="T2" fmla="*/ 319087 w 449"/>
              <a:gd name="T3" fmla="*/ 9525 h 468"/>
              <a:gd name="T4" fmla="*/ 215900 w 449"/>
              <a:gd name="T5" fmla="*/ 19050 h 468"/>
              <a:gd name="T6" fmla="*/ 215900 w 449"/>
              <a:gd name="T7" fmla="*/ 9525 h 468"/>
              <a:gd name="T8" fmla="*/ 215900 w 449"/>
              <a:gd name="T9" fmla="*/ 19050 h 468"/>
              <a:gd name="T10" fmla="*/ 168275 w 449"/>
              <a:gd name="T11" fmla="*/ 19050 h 468"/>
              <a:gd name="T12" fmla="*/ 122237 w 449"/>
              <a:gd name="T13" fmla="*/ 19050 h 468"/>
              <a:gd name="T14" fmla="*/ 84137 w 449"/>
              <a:gd name="T15" fmla="*/ 38100 h 468"/>
              <a:gd name="T16" fmla="*/ 55562 w 449"/>
              <a:gd name="T17" fmla="*/ 66675 h 468"/>
              <a:gd name="T18" fmla="*/ 38100 w 449"/>
              <a:gd name="T19" fmla="*/ 104775 h 468"/>
              <a:gd name="T20" fmla="*/ 19050 w 449"/>
              <a:gd name="T21" fmla="*/ 150813 h 468"/>
              <a:gd name="T22" fmla="*/ 9525 w 449"/>
              <a:gd name="T23" fmla="*/ 207963 h 468"/>
              <a:gd name="T24" fmla="*/ 0 w 449"/>
              <a:gd name="T25" fmla="*/ 330200 h 468"/>
              <a:gd name="T26" fmla="*/ 19050 w 449"/>
              <a:gd name="T27" fmla="*/ 536575 h 468"/>
              <a:gd name="T28" fmla="*/ 38100 w 449"/>
              <a:gd name="T29" fmla="*/ 715963 h 468"/>
              <a:gd name="T30" fmla="*/ 38100 w 449"/>
              <a:gd name="T31" fmla="*/ 742950 h 468"/>
              <a:gd name="T32" fmla="*/ 93662 w 449"/>
              <a:gd name="T33" fmla="*/ 742950 h 468"/>
              <a:gd name="T34" fmla="*/ 84137 w 449"/>
              <a:gd name="T35" fmla="*/ 593725 h 468"/>
              <a:gd name="T36" fmla="*/ 74612 w 449"/>
              <a:gd name="T37" fmla="*/ 433388 h 468"/>
              <a:gd name="T38" fmla="*/ 74612 w 449"/>
              <a:gd name="T39" fmla="*/ 357188 h 468"/>
              <a:gd name="T40" fmla="*/ 93662 w 449"/>
              <a:gd name="T41" fmla="*/ 282575 h 468"/>
              <a:gd name="T42" fmla="*/ 122237 w 449"/>
              <a:gd name="T43" fmla="*/ 217488 h 468"/>
              <a:gd name="T44" fmla="*/ 168275 w 449"/>
              <a:gd name="T45" fmla="*/ 169863 h 468"/>
              <a:gd name="T46" fmla="*/ 225425 w 449"/>
              <a:gd name="T47" fmla="*/ 131763 h 468"/>
              <a:gd name="T48" fmla="*/ 280987 w 449"/>
              <a:gd name="T49" fmla="*/ 104775 h 468"/>
              <a:gd name="T50" fmla="*/ 328612 w 449"/>
              <a:gd name="T51" fmla="*/ 85725 h 468"/>
              <a:gd name="T52" fmla="*/ 384175 w 449"/>
              <a:gd name="T53" fmla="*/ 85725 h 468"/>
              <a:gd name="T54" fmla="*/ 431800 w 449"/>
              <a:gd name="T55" fmla="*/ 85725 h 468"/>
              <a:gd name="T56" fmla="*/ 487362 w 449"/>
              <a:gd name="T57" fmla="*/ 104775 h 468"/>
              <a:gd name="T58" fmla="*/ 525462 w 449"/>
              <a:gd name="T59" fmla="*/ 122238 h 468"/>
              <a:gd name="T60" fmla="*/ 571500 w 449"/>
              <a:gd name="T61" fmla="*/ 150813 h 468"/>
              <a:gd name="T62" fmla="*/ 609600 w 449"/>
              <a:gd name="T63" fmla="*/ 188913 h 468"/>
              <a:gd name="T64" fmla="*/ 638175 w 449"/>
              <a:gd name="T65" fmla="*/ 234950 h 468"/>
              <a:gd name="T66" fmla="*/ 665162 w 449"/>
              <a:gd name="T67" fmla="*/ 282575 h 468"/>
              <a:gd name="T68" fmla="*/ 684212 w 449"/>
              <a:gd name="T69" fmla="*/ 339725 h 468"/>
              <a:gd name="T70" fmla="*/ 693737 w 449"/>
              <a:gd name="T71" fmla="*/ 376238 h 468"/>
              <a:gd name="T72" fmla="*/ 712787 w 449"/>
              <a:gd name="T73" fmla="*/ 414338 h 468"/>
              <a:gd name="T74" fmla="*/ 712787 w 449"/>
              <a:gd name="T75" fmla="*/ 349250 h 468"/>
              <a:gd name="T76" fmla="*/ 712787 w 449"/>
              <a:gd name="T77" fmla="*/ 263525 h 468"/>
              <a:gd name="T78" fmla="*/ 693737 w 449"/>
              <a:gd name="T79" fmla="*/ 179388 h 468"/>
              <a:gd name="T80" fmla="*/ 674687 w 449"/>
              <a:gd name="T81" fmla="*/ 122238 h 468"/>
              <a:gd name="T82" fmla="*/ 638175 w 449"/>
              <a:gd name="T83" fmla="*/ 76200 h 468"/>
              <a:gd name="T84" fmla="*/ 590550 w 449"/>
              <a:gd name="T85" fmla="*/ 38100 h 468"/>
              <a:gd name="T86" fmla="*/ 544512 w 449"/>
              <a:gd name="T87" fmla="*/ 19050 h 468"/>
              <a:gd name="T88" fmla="*/ 487362 w 449"/>
              <a:gd name="T89" fmla="*/ 9525 h 468"/>
              <a:gd name="T90" fmla="*/ 431800 w 449"/>
              <a:gd name="T91" fmla="*/ 0 h 468"/>
              <a:gd name="T92" fmla="*/ 422275 w 449"/>
              <a:gd name="T93" fmla="*/ 0 h 46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449" h="468">
                <a:moveTo>
                  <a:pt x="266" y="0"/>
                </a:moveTo>
                <a:lnTo>
                  <a:pt x="201" y="6"/>
                </a:lnTo>
                <a:lnTo>
                  <a:pt x="136" y="12"/>
                </a:lnTo>
                <a:lnTo>
                  <a:pt x="136" y="6"/>
                </a:lnTo>
                <a:lnTo>
                  <a:pt x="136" y="12"/>
                </a:lnTo>
                <a:lnTo>
                  <a:pt x="106" y="12"/>
                </a:lnTo>
                <a:lnTo>
                  <a:pt x="77" y="12"/>
                </a:lnTo>
                <a:lnTo>
                  <a:pt x="53" y="24"/>
                </a:lnTo>
                <a:lnTo>
                  <a:pt x="35" y="42"/>
                </a:lnTo>
                <a:lnTo>
                  <a:pt x="24" y="66"/>
                </a:lnTo>
                <a:lnTo>
                  <a:pt x="12" y="95"/>
                </a:lnTo>
                <a:lnTo>
                  <a:pt x="6" y="131"/>
                </a:lnTo>
                <a:lnTo>
                  <a:pt x="0" y="208"/>
                </a:lnTo>
                <a:lnTo>
                  <a:pt x="12" y="338"/>
                </a:lnTo>
                <a:lnTo>
                  <a:pt x="24" y="451"/>
                </a:lnTo>
                <a:lnTo>
                  <a:pt x="24" y="468"/>
                </a:lnTo>
                <a:lnTo>
                  <a:pt x="59" y="468"/>
                </a:lnTo>
                <a:lnTo>
                  <a:pt x="53" y="374"/>
                </a:lnTo>
                <a:lnTo>
                  <a:pt x="47" y="273"/>
                </a:lnTo>
                <a:lnTo>
                  <a:pt x="47" y="225"/>
                </a:lnTo>
                <a:lnTo>
                  <a:pt x="59" y="178"/>
                </a:lnTo>
                <a:lnTo>
                  <a:pt x="77" y="137"/>
                </a:lnTo>
                <a:lnTo>
                  <a:pt x="106" y="107"/>
                </a:lnTo>
                <a:lnTo>
                  <a:pt x="142" y="83"/>
                </a:lnTo>
                <a:lnTo>
                  <a:pt x="177" y="66"/>
                </a:lnTo>
                <a:lnTo>
                  <a:pt x="207" y="54"/>
                </a:lnTo>
                <a:lnTo>
                  <a:pt x="242" y="54"/>
                </a:lnTo>
                <a:lnTo>
                  <a:pt x="272" y="54"/>
                </a:lnTo>
                <a:lnTo>
                  <a:pt x="307" y="66"/>
                </a:lnTo>
                <a:lnTo>
                  <a:pt x="331" y="77"/>
                </a:lnTo>
                <a:lnTo>
                  <a:pt x="360" y="95"/>
                </a:lnTo>
                <a:lnTo>
                  <a:pt x="384" y="119"/>
                </a:lnTo>
                <a:lnTo>
                  <a:pt x="402" y="148"/>
                </a:lnTo>
                <a:lnTo>
                  <a:pt x="419" y="178"/>
                </a:lnTo>
                <a:lnTo>
                  <a:pt x="431" y="214"/>
                </a:lnTo>
                <a:lnTo>
                  <a:pt x="437" y="237"/>
                </a:lnTo>
                <a:lnTo>
                  <a:pt x="449" y="261"/>
                </a:lnTo>
                <a:lnTo>
                  <a:pt x="449" y="220"/>
                </a:lnTo>
                <a:lnTo>
                  <a:pt x="449" y="166"/>
                </a:lnTo>
                <a:lnTo>
                  <a:pt x="437" y="113"/>
                </a:lnTo>
                <a:lnTo>
                  <a:pt x="425" y="77"/>
                </a:lnTo>
                <a:lnTo>
                  <a:pt x="402" y="48"/>
                </a:lnTo>
                <a:lnTo>
                  <a:pt x="372" y="24"/>
                </a:lnTo>
                <a:lnTo>
                  <a:pt x="343" y="12"/>
                </a:lnTo>
                <a:lnTo>
                  <a:pt x="307" y="6"/>
                </a:lnTo>
                <a:lnTo>
                  <a:pt x="272" y="0"/>
                </a:lnTo>
                <a:lnTo>
                  <a:pt x="266" y="0"/>
                </a:lnTo>
                <a:close/>
              </a:path>
            </a:pathLst>
          </a:custGeom>
          <a:solidFill>
            <a:srgbClr val="B78B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3" name="Freeform 25"/>
          <p:cNvSpPr>
            <a:spLocks/>
          </p:cNvSpPr>
          <p:nvPr/>
        </p:nvSpPr>
        <p:spPr bwMode="auto">
          <a:xfrm>
            <a:off x="4043363" y="3414713"/>
            <a:ext cx="422275" cy="517525"/>
          </a:xfrm>
          <a:custGeom>
            <a:avLst/>
            <a:gdLst>
              <a:gd name="T0" fmla="*/ 309563 w 266"/>
              <a:gd name="T1" fmla="*/ 0 h 326"/>
              <a:gd name="T2" fmla="*/ 273050 w 266"/>
              <a:gd name="T3" fmla="*/ 0 h 326"/>
              <a:gd name="T4" fmla="*/ 225425 w 266"/>
              <a:gd name="T5" fmla="*/ 19050 h 326"/>
              <a:gd name="T6" fmla="*/ 188913 w 266"/>
              <a:gd name="T7" fmla="*/ 38100 h 326"/>
              <a:gd name="T8" fmla="*/ 160338 w 266"/>
              <a:gd name="T9" fmla="*/ 55563 h 326"/>
              <a:gd name="T10" fmla="*/ 150813 w 266"/>
              <a:gd name="T11" fmla="*/ 74613 h 326"/>
              <a:gd name="T12" fmla="*/ 131763 w 266"/>
              <a:gd name="T13" fmla="*/ 122238 h 326"/>
              <a:gd name="T14" fmla="*/ 131763 w 266"/>
              <a:gd name="T15" fmla="*/ 187325 h 326"/>
              <a:gd name="T16" fmla="*/ 122238 w 266"/>
              <a:gd name="T17" fmla="*/ 282575 h 326"/>
              <a:gd name="T18" fmla="*/ 112713 w 266"/>
              <a:gd name="T19" fmla="*/ 338138 h 326"/>
              <a:gd name="T20" fmla="*/ 85725 w 266"/>
              <a:gd name="T21" fmla="*/ 395288 h 326"/>
              <a:gd name="T22" fmla="*/ 57150 w 266"/>
              <a:gd name="T23" fmla="*/ 450850 h 326"/>
              <a:gd name="T24" fmla="*/ 19050 w 266"/>
              <a:gd name="T25" fmla="*/ 498475 h 326"/>
              <a:gd name="T26" fmla="*/ 0 w 266"/>
              <a:gd name="T27" fmla="*/ 517525 h 326"/>
              <a:gd name="T28" fmla="*/ 38100 w 266"/>
              <a:gd name="T29" fmla="*/ 517525 h 326"/>
              <a:gd name="T30" fmla="*/ 85725 w 266"/>
              <a:gd name="T31" fmla="*/ 517525 h 326"/>
              <a:gd name="T32" fmla="*/ 122238 w 266"/>
              <a:gd name="T33" fmla="*/ 498475 h 326"/>
              <a:gd name="T34" fmla="*/ 160338 w 266"/>
              <a:gd name="T35" fmla="*/ 479425 h 326"/>
              <a:gd name="T36" fmla="*/ 188913 w 266"/>
              <a:gd name="T37" fmla="*/ 441325 h 326"/>
              <a:gd name="T38" fmla="*/ 215900 w 266"/>
              <a:gd name="T39" fmla="*/ 376238 h 326"/>
              <a:gd name="T40" fmla="*/ 244475 w 266"/>
              <a:gd name="T41" fmla="*/ 309563 h 326"/>
              <a:gd name="T42" fmla="*/ 263525 w 266"/>
              <a:gd name="T43" fmla="*/ 234950 h 326"/>
              <a:gd name="T44" fmla="*/ 273050 w 266"/>
              <a:gd name="T45" fmla="*/ 160338 h 326"/>
              <a:gd name="T46" fmla="*/ 273050 w 266"/>
              <a:gd name="T47" fmla="*/ 141288 h 326"/>
              <a:gd name="T48" fmla="*/ 282575 w 266"/>
              <a:gd name="T49" fmla="*/ 122238 h 326"/>
              <a:gd name="T50" fmla="*/ 319088 w 266"/>
              <a:gd name="T51" fmla="*/ 93663 h 326"/>
              <a:gd name="T52" fmla="*/ 366713 w 266"/>
              <a:gd name="T53" fmla="*/ 84138 h 326"/>
              <a:gd name="T54" fmla="*/ 422275 w 266"/>
              <a:gd name="T55" fmla="*/ 65088 h 326"/>
              <a:gd name="T56" fmla="*/ 395288 w 266"/>
              <a:gd name="T57" fmla="*/ 28575 h 326"/>
              <a:gd name="T58" fmla="*/ 357188 w 266"/>
              <a:gd name="T59" fmla="*/ 9525 h 326"/>
              <a:gd name="T60" fmla="*/ 319088 w 266"/>
              <a:gd name="T61" fmla="*/ 0 h 326"/>
              <a:gd name="T62" fmla="*/ 309563 w 266"/>
              <a:gd name="T63" fmla="*/ 0 h 32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66" h="326">
                <a:moveTo>
                  <a:pt x="195" y="0"/>
                </a:moveTo>
                <a:lnTo>
                  <a:pt x="172" y="0"/>
                </a:lnTo>
                <a:lnTo>
                  <a:pt x="142" y="12"/>
                </a:lnTo>
                <a:lnTo>
                  <a:pt x="119" y="24"/>
                </a:lnTo>
                <a:lnTo>
                  <a:pt x="101" y="35"/>
                </a:lnTo>
                <a:lnTo>
                  <a:pt x="95" y="47"/>
                </a:lnTo>
                <a:lnTo>
                  <a:pt x="83" y="77"/>
                </a:lnTo>
                <a:lnTo>
                  <a:pt x="83" y="118"/>
                </a:lnTo>
                <a:lnTo>
                  <a:pt x="77" y="178"/>
                </a:lnTo>
                <a:lnTo>
                  <a:pt x="71" y="213"/>
                </a:lnTo>
                <a:lnTo>
                  <a:pt x="54" y="249"/>
                </a:lnTo>
                <a:lnTo>
                  <a:pt x="36" y="284"/>
                </a:lnTo>
                <a:lnTo>
                  <a:pt x="12" y="314"/>
                </a:lnTo>
                <a:lnTo>
                  <a:pt x="0" y="326"/>
                </a:lnTo>
                <a:lnTo>
                  <a:pt x="24" y="326"/>
                </a:lnTo>
                <a:lnTo>
                  <a:pt x="54" y="326"/>
                </a:lnTo>
                <a:lnTo>
                  <a:pt x="77" y="314"/>
                </a:lnTo>
                <a:lnTo>
                  <a:pt x="101" y="302"/>
                </a:lnTo>
                <a:lnTo>
                  <a:pt x="119" y="278"/>
                </a:lnTo>
                <a:lnTo>
                  <a:pt x="136" y="237"/>
                </a:lnTo>
                <a:lnTo>
                  <a:pt x="154" y="195"/>
                </a:lnTo>
                <a:lnTo>
                  <a:pt x="166" y="148"/>
                </a:lnTo>
                <a:lnTo>
                  <a:pt x="172" y="101"/>
                </a:lnTo>
                <a:lnTo>
                  <a:pt x="172" y="89"/>
                </a:lnTo>
                <a:lnTo>
                  <a:pt x="178" y="77"/>
                </a:lnTo>
                <a:lnTo>
                  <a:pt x="201" y="59"/>
                </a:lnTo>
                <a:lnTo>
                  <a:pt x="231" y="53"/>
                </a:lnTo>
                <a:lnTo>
                  <a:pt x="266" y="41"/>
                </a:lnTo>
                <a:lnTo>
                  <a:pt x="249" y="18"/>
                </a:lnTo>
                <a:lnTo>
                  <a:pt x="225" y="6"/>
                </a:lnTo>
                <a:lnTo>
                  <a:pt x="201" y="0"/>
                </a:lnTo>
                <a:lnTo>
                  <a:pt x="195" y="0"/>
                </a:lnTo>
                <a:close/>
              </a:path>
            </a:pathLst>
          </a:custGeom>
          <a:solidFill>
            <a:srgbClr val="B78B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4" name="Freeform 26"/>
          <p:cNvSpPr>
            <a:spLocks/>
          </p:cNvSpPr>
          <p:nvPr/>
        </p:nvSpPr>
        <p:spPr bwMode="auto">
          <a:xfrm>
            <a:off x="2890838" y="2784475"/>
            <a:ext cx="1838325" cy="1476375"/>
          </a:xfrm>
          <a:custGeom>
            <a:avLst/>
            <a:gdLst>
              <a:gd name="T0" fmla="*/ 346075 w 1158"/>
              <a:gd name="T1" fmla="*/ 573088 h 930"/>
              <a:gd name="T2" fmla="*/ 252413 w 1158"/>
              <a:gd name="T3" fmla="*/ 611188 h 930"/>
              <a:gd name="T4" fmla="*/ 196850 w 1158"/>
              <a:gd name="T5" fmla="*/ 695325 h 930"/>
              <a:gd name="T6" fmla="*/ 177800 w 1158"/>
              <a:gd name="T7" fmla="*/ 884238 h 930"/>
              <a:gd name="T8" fmla="*/ 196850 w 1158"/>
              <a:gd name="T9" fmla="*/ 1166813 h 930"/>
              <a:gd name="T10" fmla="*/ 225425 w 1158"/>
              <a:gd name="T11" fmla="*/ 1411288 h 930"/>
              <a:gd name="T12" fmla="*/ 196850 w 1158"/>
              <a:gd name="T13" fmla="*/ 1457325 h 930"/>
              <a:gd name="T14" fmla="*/ 158750 w 1158"/>
              <a:gd name="T15" fmla="*/ 1476375 h 930"/>
              <a:gd name="T16" fmla="*/ 103188 w 1158"/>
              <a:gd name="T17" fmla="*/ 1476375 h 930"/>
              <a:gd name="T18" fmla="*/ 46038 w 1158"/>
              <a:gd name="T19" fmla="*/ 1438275 h 930"/>
              <a:gd name="T20" fmla="*/ 9525 w 1158"/>
              <a:gd name="T21" fmla="*/ 1354138 h 930"/>
              <a:gd name="T22" fmla="*/ 0 w 1158"/>
              <a:gd name="T23" fmla="*/ 1231900 h 930"/>
              <a:gd name="T24" fmla="*/ 46038 w 1158"/>
              <a:gd name="T25" fmla="*/ 1016000 h 930"/>
              <a:gd name="T26" fmla="*/ 84138 w 1158"/>
              <a:gd name="T27" fmla="*/ 800100 h 930"/>
              <a:gd name="T28" fmla="*/ 103188 w 1158"/>
              <a:gd name="T29" fmla="*/ 565150 h 930"/>
              <a:gd name="T30" fmla="*/ 130175 w 1158"/>
              <a:gd name="T31" fmla="*/ 338138 h 930"/>
              <a:gd name="T32" fmla="*/ 139700 w 1158"/>
              <a:gd name="T33" fmla="*/ 206375 h 930"/>
              <a:gd name="T34" fmla="*/ 206375 w 1158"/>
              <a:gd name="T35" fmla="*/ 122238 h 930"/>
              <a:gd name="T36" fmla="*/ 300038 w 1158"/>
              <a:gd name="T37" fmla="*/ 76200 h 930"/>
              <a:gd name="T38" fmla="*/ 665163 w 1158"/>
              <a:gd name="T39" fmla="*/ 28575 h 930"/>
              <a:gd name="T40" fmla="*/ 1049338 w 1158"/>
              <a:gd name="T41" fmla="*/ 0 h 930"/>
              <a:gd name="T42" fmla="*/ 1284288 w 1158"/>
              <a:gd name="T43" fmla="*/ 28575 h 930"/>
              <a:gd name="T44" fmla="*/ 1500188 w 1158"/>
              <a:gd name="T45" fmla="*/ 103188 h 930"/>
              <a:gd name="T46" fmla="*/ 1649413 w 1158"/>
              <a:gd name="T47" fmla="*/ 169863 h 930"/>
              <a:gd name="T48" fmla="*/ 1735138 w 1158"/>
              <a:gd name="T49" fmla="*/ 254000 h 930"/>
              <a:gd name="T50" fmla="*/ 1771650 w 1158"/>
              <a:gd name="T51" fmla="*/ 357188 h 930"/>
              <a:gd name="T52" fmla="*/ 1790700 w 1158"/>
              <a:gd name="T53" fmla="*/ 508000 h 930"/>
              <a:gd name="T54" fmla="*/ 1790700 w 1158"/>
              <a:gd name="T55" fmla="*/ 723900 h 930"/>
              <a:gd name="T56" fmla="*/ 1838325 w 1158"/>
              <a:gd name="T57" fmla="*/ 874713 h 930"/>
              <a:gd name="T58" fmla="*/ 1819275 w 1158"/>
              <a:gd name="T59" fmla="*/ 930275 h 930"/>
              <a:gd name="T60" fmla="*/ 1725613 w 1158"/>
              <a:gd name="T61" fmla="*/ 968375 h 930"/>
              <a:gd name="T62" fmla="*/ 1658938 w 1158"/>
              <a:gd name="T63" fmla="*/ 968375 h 930"/>
              <a:gd name="T64" fmla="*/ 1631950 w 1158"/>
              <a:gd name="T65" fmla="*/ 930275 h 930"/>
              <a:gd name="T66" fmla="*/ 1612900 w 1158"/>
              <a:gd name="T67" fmla="*/ 752475 h 930"/>
              <a:gd name="T68" fmla="*/ 1565275 w 1158"/>
              <a:gd name="T69" fmla="*/ 658813 h 930"/>
              <a:gd name="T70" fmla="*/ 1481138 w 1158"/>
              <a:gd name="T71" fmla="*/ 620713 h 930"/>
              <a:gd name="T72" fmla="*/ 1358900 w 1158"/>
              <a:gd name="T73" fmla="*/ 639763 h 930"/>
              <a:gd name="T74" fmla="*/ 1293813 w 1158"/>
              <a:gd name="T75" fmla="*/ 685800 h 930"/>
              <a:gd name="T76" fmla="*/ 1265238 w 1158"/>
              <a:gd name="T77" fmla="*/ 808038 h 930"/>
              <a:gd name="T78" fmla="*/ 1246188 w 1158"/>
              <a:gd name="T79" fmla="*/ 958850 h 930"/>
              <a:gd name="T80" fmla="*/ 1190625 w 1158"/>
              <a:gd name="T81" fmla="*/ 1071563 h 930"/>
              <a:gd name="T82" fmla="*/ 1106488 w 1158"/>
              <a:gd name="T83" fmla="*/ 1157288 h 930"/>
              <a:gd name="T84" fmla="*/ 1039813 w 1158"/>
              <a:gd name="T85" fmla="*/ 1166813 h 930"/>
              <a:gd name="T86" fmla="*/ 984250 w 1158"/>
              <a:gd name="T87" fmla="*/ 1138238 h 930"/>
              <a:gd name="T88" fmla="*/ 928688 w 1158"/>
              <a:gd name="T89" fmla="*/ 1044575 h 930"/>
              <a:gd name="T90" fmla="*/ 909638 w 1158"/>
              <a:gd name="T91" fmla="*/ 865188 h 930"/>
              <a:gd name="T92" fmla="*/ 900113 w 1158"/>
              <a:gd name="T93" fmla="*/ 742950 h 930"/>
              <a:gd name="T94" fmla="*/ 835025 w 1158"/>
              <a:gd name="T95" fmla="*/ 639763 h 930"/>
              <a:gd name="T96" fmla="*/ 739775 w 1158"/>
              <a:gd name="T97" fmla="*/ 582613 h 930"/>
              <a:gd name="T98" fmla="*/ 636588 w 1158"/>
              <a:gd name="T99" fmla="*/ 565150 h 930"/>
              <a:gd name="T100" fmla="*/ 412750 w 1158"/>
              <a:gd name="T101" fmla="*/ 582613 h 93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158" h="930">
                <a:moveTo>
                  <a:pt x="254" y="367"/>
                </a:moveTo>
                <a:lnTo>
                  <a:pt x="218" y="361"/>
                </a:lnTo>
                <a:lnTo>
                  <a:pt x="183" y="367"/>
                </a:lnTo>
                <a:lnTo>
                  <a:pt x="159" y="385"/>
                </a:lnTo>
                <a:lnTo>
                  <a:pt x="142" y="409"/>
                </a:lnTo>
                <a:lnTo>
                  <a:pt x="124" y="438"/>
                </a:lnTo>
                <a:lnTo>
                  <a:pt x="118" y="474"/>
                </a:lnTo>
                <a:lnTo>
                  <a:pt x="112" y="557"/>
                </a:lnTo>
                <a:lnTo>
                  <a:pt x="112" y="652"/>
                </a:lnTo>
                <a:lnTo>
                  <a:pt x="124" y="735"/>
                </a:lnTo>
                <a:lnTo>
                  <a:pt x="142" y="865"/>
                </a:lnTo>
                <a:lnTo>
                  <a:pt x="142" y="889"/>
                </a:lnTo>
                <a:lnTo>
                  <a:pt x="136" y="906"/>
                </a:lnTo>
                <a:lnTo>
                  <a:pt x="124" y="918"/>
                </a:lnTo>
                <a:lnTo>
                  <a:pt x="112" y="924"/>
                </a:lnTo>
                <a:lnTo>
                  <a:pt x="100" y="930"/>
                </a:lnTo>
                <a:lnTo>
                  <a:pt x="82" y="930"/>
                </a:lnTo>
                <a:lnTo>
                  <a:pt x="65" y="930"/>
                </a:lnTo>
                <a:lnTo>
                  <a:pt x="47" y="918"/>
                </a:lnTo>
                <a:lnTo>
                  <a:pt x="29" y="906"/>
                </a:lnTo>
                <a:lnTo>
                  <a:pt x="17" y="889"/>
                </a:lnTo>
                <a:lnTo>
                  <a:pt x="6" y="853"/>
                </a:lnTo>
                <a:lnTo>
                  <a:pt x="0" y="817"/>
                </a:lnTo>
                <a:lnTo>
                  <a:pt x="0" y="776"/>
                </a:lnTo>
                <a:lnTo>
                  <a:pt x="12" y="705"/>
                </a:lnTo>
                <a:lnTo>
                  <a:pt x="29" y="640"/>
                </a:lnTo>
                <a:lnTo>
                  <a:pt x="41" y="569"/>
                </a:lnTo>
                <a:lnTo>
                  <a:pt x="53" y="504"/>
                </a:lnTo>
                <a:lnTo>
                  <a:pt x="59" y="432"/>
                </a:lnTo>
                <a:lnTo>
                  <a:pt x="65" y="356"/>
                </a:lnTo>
                <a:lnTo>
                  <a:pt x="77" y="284"/>
                </a:lnTo>
                <a:lnTo>
                  <a:pt x="82" y="213"/>
                </a:lnTo>
                <a:lnTo>
                  <a:pt x="82" y="166"/>
                </a:lnTo>
                <a:lnTo>
                  <a:pt x="88" y="130"/>
                </a:lnTo>
                <a:lnTo>
                  <a:pt x="106" y="101"/>
                </a:lnTo>
                <a:lnTo>
                  <a:pt x="130" y="77"/>
                </a:lnTo>
                <a:lnTo>
                  <a:pt x="153" y="59"/>
                </a:lnTo>
                <a:lnTo>
                  <a:pt x="189" y="48"/>
                </a:lnTo>
                <a:lnTo>
                  <a:pt x="283" y="36"/>
                </a:lnTo>
                <a:lnTo>
                  <a:pt x="419" y="18"/>
                </a:lnTo>
                <a:lnTo>
                  <a:pt x="579" y="6"/>
                </a:lnTo>
                <a:lnTo>
                  <a:pt x="661" y="0"/>
                </a:lnTo>
                <a:lnTo>
                  <a:pt x="738" y="6"/>
                </a:lnTo>
                <a:lnTo>
                  <a:pt x="809" y="18"/>
                </a:lnTo>
                <a:lnTo>
                  <a:pt x="874" y="36"/>
                </a:lnTo>
                <a:lnTo>
                  <a:pt x="945" y="65"/>
                </a:lnTo>
                <a:lnTo>
                  <a:pt x="1010" y="89"/>
                </a:lnTo>
                <a:lnTo>
                  <a:pt x="1039" y="107"/>
                </a:lnTo>
                <a:lnTo>
                  <a:pt x="1069" y="130"/>
                </a:lnTo>
                <a:lnTo>
                  <a:pt x="1093" y="160"/>
                </a:lnTo>
                <a:lnTo>
                  <a:pt x="1110" y="196"/>
                </a:lnTo>
                <a:lnTo>
                  <a:pt x="1116" y="225"/>
                </a:lnTo>
                <a:lnTo>
                  <a:pt x="1122" y="255"/>
                </a:lnTo>
                <a:lnTo>
                  <a:pt x="1128" y="320"/>
                </a:lnTo>
                <a:lnTo>
                  <a:pt x="1128" y="391"/>
                </a:lnTo>
                <a:lnTo>
                  <a:pt x="1128" y="456"/>
                </a:lnTo>
                <a:lnTo>
                  <a:pt x="1146" y="515"/>
                </a:lnTo>
                <a:lnTo>
                  <a:pt x="1158" y="551"/>
                </a:lnTo>
                <a:lnTo>
                  <a:pt x="1152" y="575"/>
                </a:lnTo>
                <a:lnTo>
                  <a:pt x="1146" y="586"/>
                </a:lnTo>
                <a:lnTo>
                  <a:pt x="1128" y="598"/>
                </a:lnTo>
                <a:lnTo>
                  <a:pt x="1087" y="610"/>
                </a:lnTo>
                <a:lnTo>
                  <a:pt x="1063" y="616"/>
                </a:lnTo>
                <a:lnTo>
                  <a:pt x="1045" y="610"/>
                </a:lnTo>
                <a:lnTo>
                  <a:pt x="1034" y="604"/>
                </a:lnTo>
                <a:lnTo>
                  <a:pt x="1028" y="586"/>
                </a:lnTo>
                <a:lnTo>
                  <a:pt x="1022" y="509"/>
                </a:lnTo>
                <a:lnTo>
                  <a:pt x="1016" y="474"/>
                </a:lnTo>
                <a:lnTo>
                  <a:pt x="1004" y="444"/>
                </a:lnTo>
                <a:lnTo>
                  <a:pt x="986" y="415"/>
                </a:lnTo>
                <a:lnTo>
                  <a:pt x="963" y="397"/>
                </a:lnTo>
                <a:lnTo>
                  <a:pt x="933" y="391"/>
                </a:lnTo>
                <a:lnTo>
                  <a:pt x="898" y="391"/>
                </a:lnTo>
                <a:lnTo>
                  <a:pt x="856" y="403"/>
                </a:lnTo>
                <a:lnTo>
                  <a:pt x="833" y="415"/>
                </a:lnTo>
                <a:lnTo>
                  <a:pt x="815" y="432"/>
                </a:lnTo>
                <a:lnTo>
                  <a:pt x="803" y="456"/>
                </a:lnTo>
                <a:lnTo>
                  <a:pt x="797" y="509"/>
                </a:lnTo>
                <a:lnTo>
                  <a:pt x="791" y="575"/>
                </a:lnTo>
                <a:lnTo>
                  <a:pt x="785" y="604"/>
                </a:lnTo>
                <a:lnTo>
                  <a:pt x="774" y="640"/>
                </a:lnTo>
                <a:lnTo>
                  <a:pt x="750" y="675"/>
                </a:lnTo>
                <a:lnTo>
                  <a:pt x="726" y="711"/>
                </a:lnTo>
                <a:lnTo>
                  <a:pt x="697" y="729"/>
                </a:lnTo>
                <a:lnTo>
                  <a:pt x="667" y="740"/>
                </a:lnTo>
                <a:lnTo>
                  <a:pt x="655" y="735"/>
                </a:lnTo>
                <a:lnTo>
                  <a:pt x="638" y="729"/>
                </a:lnTo>
                <a:lnTo>
                  <a:pt x="620" y="717"/>
                </a:lnTo>
                <a:lnTo>
                  <a:pt x="602" y="693"/>
                </a:lnTo>
                <a:lnTo>
                  <a:pt x="585" y="658"/>
                </a:lnTo>
                <a:lnTo>
                  <a:pt x="579" y="622"/>
                </a:lnTo>
                <a:lnTo>
                  <a:pt x="573" y="545"/>
                </a:lnTo>
                <a:lnTo>
                  <a:pt x="573" y="504"/>
                </a:lnTo>
                <a:lnTo>
                  <a:pt x="567" y="468"/>
                </a:lnTo>
                <a:lnTo>
                  <a:pt x="549" y="432"/>
                </a:lnTo>
                <a:lnTo>
                  <a:pt x="526" y="403"/>
                </a:lnTo>
                <a:lnTo>
                  <a:pt x="496" y="379"/>
                </a:lnTo>
                <a:lnTo>
                  <a:pt x="466" y="367"/>
                </a:lnTo>
                <a:lnTo>
                  <a:pt x="437" y="356"/>
                </a:lnTo>
                <a:lnTo>
                  <a:pt x="401" y="356"/>
                </a:lnTo>
                <a:lnTo>
                  <a:pt x="325" y="356"/>
                </a:lnTo>
                <a:lnTo>
                  <a:pt x="260" y="367"/>
                </a:lnTo>
                <a:lnTo>
                  <a:pt x="254" y="367"/>
                </a:lnTo>
                <a:close/>
              </a:path>
            </a:pathLst>
          </a:custGeom>
          <a:solidFill>
            <a:srgbClr val="D5975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5" name="Freeform 27"/>
          <p:cNvSpPr>
            <a:spLocks/>
          </p:cNvSpPr>
          <p:nvPr/>
        </p:nvSpPr>
        <p:spPr bwMode="auto">
          <a:xfrm>
            <a:off x="2881313" y="2774950"/>
            <a:ext cx="1857375" cy="1504950"/>
          </a:xfrm>
          <a:custGeom>
            <a:avLst/>
            <a:gdLst>
              <a:gd name="T0" fmla="*/ 271463 w 1170"/>
              <a:gd name="T1" fmla="*/ 601663 h 948"/>
              <a:gd name="T2" fmla="*/ 177800 w 1170"/>
              <a:gd name="T3" fmla="*/ 771525 h 948"/>
              <a:gd name="T4" fmla="*/ 206375 w 1170"/>
              <a:gd name="T5" fmla="*/ 1306513 h 948"/>
              <a:gd name="T6" fmla="*/ 196850 w 1170"/>
              <a:gd name="T7" fmla="*/ 1457325 h 948"/>
              <a:gd name="T8" fmla="*/ 93663 w 1170"/>
              <a:gd name="T9" fmla="*/ 1457325 h 948"/>
              <a:gd name="T10" fmla="*/ 28575 w 1170"/>
              <a:gd name="T11" fmla="*/ 1316038 h 948"/>
              <a:gd name="T12" fmla="*/ 93663 w 1170"/>
              <a:gd name="T13" fmla="*/ 912813 h 948"/>
              <a:gd name="T14" fmla="*/ 139700 w 1170"/>
              <a:gd name="T15" fmla="*/ 479425 h 948"/>
              <a:gd name="T16" fmla="*/ 158750 w 1170"/>
              <a:gd name="T17" fmla="*/ 254000 h 948"/>
              <a:gd name="T18" fmla="*/ 252413 w 1170"/>
              <a:gd name="T19" fmla="*/ 122238 h 948"/>
              <a:gd name="T20" fmla="*/ 871538 w 1170"/>
              <a:gd name="T21" fmla="*/ 28575 h 948"/>
              <a:gd name="T22" fmla="*/ 1397000 w 1170"/>
              <a:gd name="T23" fmla="*/ 85725 h 948"/>
              <a:gd name="T24" fmla="*/ 1697038 w 1170"/>
              <a:gd name="T25" fmla="*/ 225425 h 948"/>
              <a:gd name="T26" fmla="*/ 1781175 w 1170"/>
              <a:gd name="T27" fmla="*/ 508000 h 948"/>
              <a:gd name="T28" fmla="*/ 1819275 w 1170"/>
              <a:gd name="T29" fmla="*/ 836613 h 948"/>
              <a:gd name="T30" fmla="*/ 1754188 w 1170"/>
              <a:gd name="T31" fmla="*/ 958850 h 948"/>
              <a:gd name="T32" fmla="*/ 1651000 w 1170"/>
              <a:gd name="T33" fmla="*/ 939800 h 948"/>
              <a:gd name="T34" fmla="*/ 1603375 w 1170"/>
              <a:gd name="T35" fmla="*/ 677863 h 948"/>
              <a:gd name="T36" fmla="*/ 1435100 w 1170"/>
              <a:gd name="T37" fmla="*/ 611188 h 948"/>
              <a:gd name="T38" fmla="*/ 1284288 w 1170"/>
              <a:gd name="T39" fmla="*/ 714375 h 948"/>
              <a:gd name="T40" fmla="*/ 1238250 w 1170"/>
              <a:gd name="T41" fmla="*/ 996950 h 948"/>
              <a:gd name="T42" fmla="*/ 1068388 w 1170"/>
              <a:gd name="T43" fmla="*/ 1166813 h 948"/>
              <a:gd name="T44" fmla="*/ 984250 w 1170"/>
              <a:gd name="T45" fmla="*/ 1100138 h 948"/>
              <a:gd name="T46" fmla="*/ 928688 w 1170"/>
              <a:gd name="T47" fmla="*/ 809625 h 948"/>
              <a:gd name="T48" fmla="*/ 852488 w 1170"/>
              <a:gd name="T49" fmla="*/ 639763 h 948"/>
              <a:gd name="T50" fmla="*/ 619125 w 1170"/>
              <a:gd name="T51" fmla="*/ 555625 h 948"/>
              <a:gd name="T52" fmla="*/ 515938 w 1170"/>
              <a:gd name="T53" fmla="*/ 592138 h 948"/>
              <a:gd name="T54" fmla="*/ 787400 w 1170"/>
              <a:gd name="T55" fmla="*/ 620713 h 948"/>
              <a:gd name="T56" fmla="*/ 909638 w 1170"/>
              <a:gd name="T57" fmla="*/ 846138 h 948"/>
              <a:gd name="T58" fmla="*/ 955675 w 1170"/>
              <a:gd name="T59" fmla="*/ 1119188 h 948"/>
              <a:gd name="T60" fmla="*/ 1068388 w 1170"/>
              <a:gd name="T61" fmla="*/ 1193800 h 948"/>
              <a:gd name="T62" fmla="*/ 1219200 w 1170"/>
              <a:gd name="T63" fmla="*/ 1090613 h 948"/>
              <a:gd name="T64" fmla="*/ 1293813 w 1170"/>
              <a:gd name="T65" fmla="*/ 827088 h 948"/>
              <a:gd name="T66" fmla="*/ 1350963 w 1170"/>
              <a:gd name="T67" fmla="*/ 677863 h 948"/>
              <a:gd name="T68" fmla="*/ 1519238 w 1170"/>
              <a:gd name="T69" fmla="*/ 649288 h 948"/>
              <a:gd name="T70" fmla="*/ 1622425 w 1170"/>
              <a:gd name="T71" fmla="*/ 817563 h 948"/>
              <a:gd name="T72" fmla="*/ 1658938 w 1170"/>
              <a:gd name="T73" fmla="*/ 987425 h 948"/>
              <a:gd name="T74" fmla="*/ 1828800 w 1170"/>
              <a:gd name="T75" fmla="*/ 958850 h 948"/>
              <a:gd name="T76" fmla="*/ 1828800 w 1170"/>
              <a:gd name="T77" fmla="*/ 781050 h 948"/>
              <a:gd name="T78" fmla="*/ 1809750 w 1170"/>
              <a:gd name="T79" fmla="*/ 508000 h 948"/>
              <a:gd name="T80" fmla="*/ 1754188 w 1170"/>
              <a:gd name="T81" fmla="*/ 254000 h 948"/>
              <a:gd name="T82" fmla="*/ 1406525 w 1170"/>
              <a:gd name="T83" fmla="*/ 57150 h 948"/>
              <a:gd name="T84" fmla="*/ 1022350 w 1170"/>
              <a:gd name="T85" fmla="*/ 0 h 948"/>
              <a:gd name="T86" fmla="*/ 319088 w 1170"/>
              <a:gd name="T87" fmla="*/ 76200 h 948"/>
              <a:gd name="T88" fmla="*/ 131763 w 1170"/>
              <a:gd name="T89" fmla="*/ 244475 h 948"/>
              <a:gd name="T90" fmla="*/ 112713 w 1170"/>
              <a:gd name="T91" fmla="*/ 479425 h 948"/>
              <a:gd name="T92" fmla="*/ 65088 w 1170"/>
              <a:gd name="T93" fmla="*/ 912813 h 948"/>
              <a:gd name="T94" fmla="*/ 0 w 1170"/>
              <a:gd name="T95" fmla="*/ 1316038 h 948"/>
              <a:gd name="T96" fmla="*/ 84138 w 1170"/>
              <a:gd name="T97" fmla="*/ 1485900 h 948"/>
              <a:gd name="T98" fmla="*/ 215900 w 1170"/>
              <a:gd name="T99" fmla="*/ 1476375 h 948"/>
              <a:gd name="T100" fmla="*/ 234950 w 1170"/>
              <a:gd name="T101" fmla="*/ 1298575 h 948"/>
              <a:gd name="T102" fmla="*/ 215900 w 1170"/>
              <a:gd name="T103" fmla="*/ 733425 h 948"/>
              <a:gd name="T104" fmla="*/ 319088 w 1170"/>
              <a:gd name="T105" fmla="*/ 601663 h 948"/>
              <a:gd name="T106" fmla="*/ 412750 w 1170"/>
              <a:gd name="T107" fmla="*/ 574675 h 94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170" h="948">
                <a:moveTo>
                  <a:pt x="260" y="362"/>
                </a:moveTo>
                <a:lnTo>
                  <a:pt x="230" y="362"/>
                </a:lnTo>
                <a:lnTo>
                  <a:pt x="195" y="367"/>
                </a:lnTo>
                <a:lnTo>
                  <a:pt x="171" y="379"/>
                </a:lnTo>
                <a:lnTo>
                  <a:pt x="153" y="391"/>
                </a:lnTo>
                <a:lnTo>
                  <a:pt x="136" y="415"/>
                </a:lnTo>
                <a:lnTo>
                  <a:pt x="124" y="444"/>
                </a:lnTo>
                <a:lnTo>
                  <a:pt x="112" y="486"/>
                </a:lnTo>
                <a:lnTo>
                  <a:pt x="106" y="575"/>
                </a:lnTo>
                <a:lnTo>
                  <a:pt x="112" y="664"/>
                </a:lnTo>
                <a:lnTo>
                  <a:pt x="118" y="746"/>
                </a:lnTo>
                <a:lnTo>
                  <a:pt x="130" y="823"/>
                </a:lnTo>
                <a:lnTo>
                  <a:pt x="136" y="871"/>
                </a:lnTo>
                <a:lnTo>
                  <a:pt x="136" y="877"/>
                </a:lnTo>
                <a:lnTo>
                  <a:pt x="136" y="900"/>
                </a:lnTo>
                <a:lnTo>
                  <a:pt x="124" y="918"/>
                </a:lnTo>
                <a:lnTo>
                  <a:pt x="112" y="924"/>
                </a:lnTo>
                <a:lnTo>
                  <a:pt x="94" y="930"/>
                </a:lnTo>
                <a:lnTo>
                  <a:pt x="77" y="930"/>
                </a:lnTo>
                <a:lnTo>
                  <a:pt x="59" y="918"/>
                </a:lnTo>
                <a:lnTo>
                  <a:pt x="35" y="900"/>
                </a:lnTo>
                <a:lnTo>
                  <a:pt x="23" y="877"/>
                </a:lnTo>
                <a:lnTo>
                  <a:pt x="18" y="853"/>
                </a:lnTo>
                <a:lnTo>
                  <a:pt x="18" y="829"/>
                </a:lnTo>
                <a:lnTo>
                  <a:pt x="18" y="782"/>
                </a:lnTo>
                <a:lnTo>
                  <a:pt x="23" y="717"/>
                </a:lnTo>
                <a:lnTo>
                  <a:pt x="41" y="646"/>
                </a:lnTo>
                <a:lnTo>
                  <a:pt x="59" y="575"/>
                </a:lnTo>
                <a:lnTo>
                  <a:pt x="65" y="510"/>
                </a:lnTo>
                <a:lnTo>
                  <a:pt x="71" y="438"/>
                </a:lnTo>
                <a:lnTo>
                  <a:pt x="83" y="373"/>
                </a:lnTo>
                <a:lnTo>
                  <a:pt x="88" y="302"/>
                </a:lnTo>
                <a:lnTo>
                  <a:pt x="94" y="237"/>
                </a:lnTo>
                <a:lnTo>
                  <a:pt x="94" y="219"/>
                </a:lnTo>
                <a:lnTo>
                  <a:pt x="94" y="208"/>
                </a:lnTo>
                <a:lnTo>
                  <a:pt x="100" y="160"/>
                </a:lnTo>
                <a:lnTo>
                  <a:pt x="106" y="131"/>
                </a:lnTo>
                <a:lnTo>
                  <a:pt x="118" y="113"/>
                </a:lnTo>
                <a:lnTo>
                  <a:pt x="130" y="95"/>
                </a:lnTo>
                <a:lnTo>
                  <a:pt x="159" y="77"/>
                </a:lnTo>
                <a:lnTo>
                  <a:pt x="195" y="65"/>
                </a:lnTo>
                <a:lnTo>
                  <a:pt x="289" y="48"/>
                </a:lnTo>
                <a:lnTo>
                  <a:pt x="455" y="30"/>
                </a:lnTo>
                <a:lnTo>
                  <a:pt x="549" y="18"/>
                </a:lnTo>
                <a:lnTo>
                  <a:pt x="644" y="18"/>
                </a:lnTo>
                <a:lnTo>
                  <a:pt x="768" y="24"/>
                </a:lnTo>
                <a:lnTo>
                  <a:pt x="827" y="36"/>
                </a:lnTo>
                <a:lnTo>
                  <a:pt x="880" y="54"/>
                </a:lnTo>
                <a:lnTo>
                  <a:pt x="951" y="77"/>
                </a:lnTo>
                <a:lnTo>
                  <a:pt x="1016" y="107"/>
                </a:lnTo>
                <a:lnTo>
                  <a:pt x="1045" y="125"/>
                </a:lnTo>
                <a:lnTo>
                  <a:pt x="1069" y="142"/>
                </a:lnTo>
                <a:lnTo>
                  <a:pt x="1087" y="172"/>
                </a:lnTo>
                <a:lnTo>
                  <a:pt x="1105" y="202"/>
                </a:lnTo>
                <a:lnTo>
                  <a:pt x="1122" y="261"/>
                </a:lnTo>
                <a:lnTo>
                  <a:pt x="1122" y="320"/>
                </a:lnTo>
                <a:lnTo>
                  <a:pt x="1122" y="409"/>
                </a:lnTo>
                <a:lnTo>
                  <a:pt x="1128" y="462"/>
                </a:lnTo>
                <a:lnTo>
                  <a:pt x="1134" y="486"/>
                </a:lnTo>
                <a:lnTo>
                  <a:pt x="1146" y="527"/>
                </a:lnTo>
                <a:lnTo>
                  <a:pt x="1152" y="569"/>
                </a:lnTo>
                <a:lnTo>
                  <a:pt x="1152" y="581"/>
                </a:lnTo>
                <a:lnTo>
                  <a:pt x="1140" y="587"/>
                </a:lnTo>
                <a:lnTo>
                  <a:pt x="1105" y="604"/>
                </a:lnTo>
                <a:lnTo>
                  <a:pt x="1069" y="610"/>
                </a:lnTo>
                <a:lnTo>
                  <a:pt x="1051" y="604"/>
                </a:lnTo>
                <a:lnTo>
                  <a:pt x="1045" y="598"/>
                </a:lnTo>
                <a:lnTo>
                  <a:pt x="1040" y="592"/>
                </a:lnTo>
                <a:lnTo>
                  <a:pt x="1040" y="521"/>
                </a:lnTo>
                <a:lnTo>
                  <a:pt x="1034" y="486"/>
                </a:lnTo>
                <a:lnTo>
                  <a:pt x="1022" y="456"/>
                </a:lnTo>
                <a:lnTo>
                  <a:pt x="1010" y="427"/>
                </a:lnTo>
                <a:lnTo>
                  <a:pt x="986" y="403"/>
                </a:lnTo>
                <a:lnTo>
                  <a:pt x="963" y="391"/>
                </a:lnTo>
                <a:lnTo>
                  <a:pt x="927" y="385"/>
                </a:lnTo>
                <a:lnTo>
                  <a:pt x="904" y="385"/>
                </a:lnTo>
                <a:lnTo>
                  <a:pt x="862" y="397"/>
                </a:lnTo>
                <a:lnTo>
                  <a:pt x="833" y="415"/>
                </a:lnTo>
                <a:lnTo>
                  <a:pt x="815" y="433"/>
                </a:lnTo>
                <a:lnTo>
                  <a:pt x="809" y="450"/>
                </a:lnTo>
                <a:lnTo>
                  <a:pt x="797" y="480"/>
                </a:lnTo>
                <a:lnTo>
                  <a:pt x="797" y="510"/>
                </a:lnTo>
                <a:lnTo>
                  <a:pt x="791" y="581"/>
                </a:lnTo>
                <a:lnTo>
                  <a:pt x="780" y="628"/>
                </a:lnTo>
                <a:lnTo>
                  <a:pt x="762" y="664"/>
                </a:lnTo>
                <a:lnTo>
                  <a:pt x="732" y="699"/>
                </a:lnTo>
                <a:lnTo>
                  <a:pt x="703" y="729"/>
                </a:lnTo>
                <a:lnTo>
                  <a:pt x="673" y="735"/>
                </a:lnTo>
                <a:lnTo>
                  <a:pt x="661" y="735"/>
                </a:lnTo>
                <a:lnTo>
                  <a:pt x="650" y="729"/>
                </a:lnTo>
                <a:lnTo>
                  <a:pt x="632" y="717"/>
                </a:lnTo>
                <a:lnTo>
                  <a:pt x="620" y="693"/>
                </a:lnTo>
                <a:lnTo>
                  <a:pt x="602" y="664"/>
                </a:lnTo>
                <a:lnTo>
                  <a:pt x="591" y="628"/>
                </a:lnTo>
                <a:lnTo>
                  <a:pt x="591" y="569"/>
                </a:lnTo>
                <a:lnTo>
                  <a:pt x="585" y="510"/>
                </a:lnTo>
                <a:lnTo>
                  <a:pt x="585" y="486"/>
                </a:lnTo>
                <a:lnTo>
                  <a:pt x="573" y="456"/>
                </a:lnTo>
                <a:lnTo>
                  <a:pt x="561" y="427"/>
                </a:lnTo>
                <a:lnTo>
                  <a:pt x="537" y="403"/>
                </a:lnTo>
                <a:lnTo>
                  <a:pt x="508" y="379"/>
                </a:lnTo>
                <a:lnTo>
                  <a:pt x="472" y="362"/>
                </a:lnTo>
                <a:lnTo>
                  <a:pt x="431" y="356"/>
                </a:lnTo>
                <a:lnTo>
                  <a:pt x="390" y="350"/>
                </a:lnTo>
                <a:lnTo>
                  <a:pt x="325" y="356"/>
                </a:lnTo>
                <a:lnTo>
                  <a:pt x="266" y="362"/>
                </a:lnTo>
                <a:lnTo>
                  <a:pt x="260" y="379"/>
                </a:lnTo>
                <a:lnTo>
                  <a:pt x="325" y="373"/>
                </a:lnTo>
                <a:lnTo>
                  <a:pt x="390" y="367"/>
                </a:lnTo>
                <a:lnTo>
                  <a:pt x="431" y="373"/>
                </a:lnTo>
                <a:lnTo>
                  <a:pt x="467" y="379"/>
                </a:lnTo>
                <a:lnTo>
                  <a:pt x="496" y="391"/>
                </a:lnTo>
                <a:lnTo>
                  <a:pt x="526" y="415"/>
                </a:lnTo>
                <a:lnTo>
                  <a:pt x="549" y="444"/>
                </a:lnTo>
                <a:lnTo>
                  <a:pt x="561" y="480"/>
                </a:lnTo>
                <a:lnTo>
                  <a:pt x="573" y="533"/>
                </a:lnTo>
                <a:lnTo>
                  <a:pt x="573" y="587"/>
                </a:lnTo>
                <a:lnTo>
                  <a:pt x="579" y="646"/>
                </a:lnTo>
                <a:lnTo>
                  <a:pt x="591" y="675"/>
                </a:lnTo>
                <a:lnTo>
                  <a:pt x="602" y="705"/>
                </a:lnTo>
                <a:lnTo>
                  <a:pt x="620" y="729"/>
                </a:lnTo>
                <a:lnTo>
                  <a:pt x="638" y="741"/>
                </a:lnTo>
                <a:lnTo>
                  <a:pt x="656" y="752"/>
                </a:lnTo>
                <a:lnTo>
                  <a:pt x="673" y="752"/>
                </a:lnTo>
                <a:lnTo>
                  <a:pt x="703" y="746"/>
                </a:lnTo>
                <a:lnTo>
                  <a:pt x="721" y="735"/>
                </a:lnTo>
                <a:lnTo>
                  <a:pt x="744" y="717"/>
                </a:lnTo>
                <a:lnTo>
                  <a:pt x="768" y="687"/>
                </a:lnTo>
                <a:lnTo>
                  <a:pt x="786" y="652"/>
                </a:lnTo>
                <a:lnTo>
                  <a:pt x="803" y="616"/>
                </a:lnTo>
                <a:lnTo>
                  <a:pt x="809" y="581"/>
                </a:lnTo>
                <a:lnTo>
                  <a:pt x="815" y="521"/>
                </a:lnTo>
                <a:lnTo>
                  <a:pt x="815" y="480"/>
                </a:lnTo>
                <a:lnTo>
                  <a:pt x="827" y="450"/>
                </a:lnTo>
                <a:lnTo>
                  <a:pt x="833" y="438"/>
                </a:lnTo>
                <a:lnTo>
                  <a:pt x="851" y="427"/>
                </a:lnTo>
                <a:lnTo>
                  <a:pt x="874" y="415"/>
                </a:lnTo>
                <a:lnTo>
                  <a:pt x="904" y="403"/>
                </a:lnTo>
                <a:lnTo>
                  <a:pt x="927" y="403"/>
                </a:lnTo>
                <a:lnTo>
                  <a:pt x="957" y="409"/>
                </a:lnTo>
                <a:lnTo>
                  <a:pt x="981" y="421"/>
                </a:lnTo>
                <a:lnTo>
                  <a:pt x="998" y="450"/>
                </a:lnTo>
                <a:lnTo>
                  <a:pt x="1010" y="480"/>
                </a:lnTo>
                <a:lnTo>
                  <a:pt x="1022" y="515"/>
                </a:lnTo>
                <a:lnTo>
                  <a:pt x="1022" y="592"/>
                </a:lnTo>
                <a:lnTo>
                  <a:pt x="1028" y="610"/>
                </a:lnTo>
                <a:lnTo>
                  <a:pt x="1034" y="616"/>
                </a:lnTo>
                <a:lnTo>
                  <a:pt x="1045" y="622"/>
                </a:lnTo>
                <a:lnTo>
                  <a:pt x="1069" y="628"/>
                </a:lnTo>
                <a:lnTo>
                  <a:pt x="1099" y="628"/>
                </a:lnTo>
                <a:lnTo>
                  <a:pt x="1128" y="616"/>
                </a:lnTo>
                <a:lnTo>
                  <a:pt x="1152" y="604"/>
                </a:lnTo>
                <a:lnTo>
                  <a:pt x="1164" y="587"/>
                </a:lnTo>
                <a:lnTo>
                  <a:pt x="1170" y="569"/>
                </a:lnTo>
                <a:lnTo>
                  <a:pt x="1164" y="539"/>
                </a:lnTo>
                <a:lnTo>
                  <a:pt x="1152" y="492"/>
                </a:lnTo>
                <a:lnTo>
                  <a:pt x="1146" y="474"/>
                </a:lnTo>
                <a:lnTo>
                  <a:pt x="1146" y="456"/>
                </a:lnTo>
                <a:lnTo>
                  <a:pt x="1140" y="409"/>
                </a:lnTo>
                <a:lnTo>
                  <a:pt x="1140" y="320"/>
                </a:lnTo>
                <a:lnTo>
                  <a:pt x="1140" y="255"/>
                </a:lnTo>
                <a:lnTo>
                  <a:pt x="1134" y="225"/>
                </a:lnTo>
                <a:lnTo>
                  <a:pt x="1122" y="196"/>
                </a:lnTo>
                <a:lnTo>
                  <a:pt x="1105" y="160"/>
                </a:lnTo>
                <a:lnTo>
                  <a:pt x="1081" y="131"/>
                </a:lnTo>
                <a:lnTo>
                  <a:pt x="1040" y="101"/>
                </a:lnTo>
                <a:lnTo>
                  <a:pt x="992" y="71"/>
                </a:lnTo>
                <a:lnTo>
                  <a:pt x="886" y="36"/>
                </a:lnTo>
                <a:lnTo>
                  <a:pt x="833" y="18"/>
                </a:lnTo>
                <a:lnTo>
                  <a:pt x="774" y="6"/>
                </a:lnTo>
                <a:lnTo>
                  <a:pt x="709" y="0"/>
                </a:lnTo>
                <a:lnTo>
                  <a:pt x="644" y="0"/>
                </a:lnTo>
                <a:lnTo>
                  <a:pt x="549" y="0"/>
                </a:lnTo>
                <a:lnTo>
                  <a:pt x="455" y="12"/>
                </a:lnTo>
                <a:lnTo>
                  <a:pt x="283" y="30"/>
                </a:lnTo>
                <a:lnTo>
                  <a:pt x="201" y="48"/>
                </a:lnTo>
                <a:lnTo>
                  <a:pt x="148" y="65"/>
                </a:lnTo>
                <a:lnTo>
                  <a:pt x="118" y="83"/>
                </a:lnTo>
                <a:lnTo>
                  <a:pt x="94" y="113"/>
                </a:lnTo>
                <a:lnTo>
                  <a:pt x="83" y="154"/>
                </a:lnTo>
                <a:lnTo>
                  <a:pt x="77" y="208"/>
                </a:lnTo>
                <a:lnTo>
                  <a:pt x="77" y="219"/>
                </a:lnTo>
                <a:lnTo>
                  <a:pt x="77" y="237"/>
                </a:lnTo>
                <a:lnTo>
                  <a:pt x="71" y="302"/>
                </a:lnTo>
                <a:lnTo>
                  <a:pt x="65" y="367"/>
                </a:lnTo>
                <a:lnTo>
                  <a:pt x="53" y="438"/>
                </a:lnTo>
                <a:lnTo>
                  <a:pt x="47" y="510"/>
                </a:lnTo>
                <a:lnTo>
                  <a:pt x="41" y="575"/>
                </a:lnTo>
                <a:lnTo>
                  <a:pt x="23" y="640"/>
                </a:lnTo>
                <a:lnTo>
                  <a:pt x="6" y="711"/>
                </a:lnTo>
                <a:lnTo>
                  <a:pt x="0" y="782"/>
                </a:lnTo>
                <a:lnTo>
                  <a:pt x="0" y="829"/>
                </a:lnTo>
                <a:lnTo>
                  <a:pt x="0" y="859"/>
                </a:lnTo>
                <a:lnTo>
                  <a:pt x="6" y="883"/>
                </a:lnTo>
                <a:lnTo>
                  <a:pt x="23" y="912"/>
                </a:lnTo>
                <a:lnTo>
                  <a:pt x="53" y="936"/>
                </a:lnTo>
                <a:lnTo>
                  <a:pt x="71" y="942"/>
                </a:lnTo>
                <a:lnTo>
                  <a:pt x="94" y="948"/>
                </a:lnTo>
                <a:lnTo>
                  <a:pt x="118" y="942"/>
                </a:lnTo>
                <a:lnTo>
                  <a:pt x="136" y="930"/>
                </a:lnTo>
                <a:lnTo>
                  <a:pt x="148" y="906"/>
                </a:lnTo>
                <a:lnTo>
                  <a:pt x="153" y="877"/>
                </a:lnTo>
                <a:lnTo>
                  <a:pt x="153" y="871"/>
                </a:lnTo>
                <a:lnTo>
                  <a:pt x="148" y="818"/>
                </a:lnTo>
                <a:lnTo>
                  <a:pt x="136" y="705"/>
                </a:lnTo>
                <a:lnTo>
                  <a:pt x="124" y="575"/>
                </a:lnTo>
                <a:lnTo>
                  <a:pt x="130" y="498"/>
                </a:lnTo>
                <a:lnTo>
                  <a:pt x="136" y="462"/>
                </a:lnTo>
                <a:lnTo>
                  <a:pt x="148" y="433"/>
                </a:lnTo>
                <a:lnTo>
                  <a:pt x="159" y="409"/>
                </a:lnTo>
                <a:lnTo>
                  <a:pt x="177" y="391"/>
                </a:lnTo>
                <a:lnTo>
                  <a:pt x="201" y="379"/>
                </a:lnTo>
                <a:lnTo>
                  <a:pt x="230" y="379"/>
                </a:lnTo>
                <a:lnTo>
                  <a:pt x="260" y="379"/>
                </a:lnTo>
                <a:lnTo>
                  <a:pt x="260" y="367"/>
                </a:lnTo>
                <a:lnTo>
                  <a:pt x="260" y="362"/>
                </a:lnTo>
                <a:close/>
              </a:path>
            </a:pathLst>
          </a:custGeom>
          <a:solidFill>
            <a:srgbClr val="8B5C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6" name="Freeform 28"/>
          <p:cNvSpPr>
            <a:spLocks/>
          </p:cNvSpPr>
          <p:nvPr/>
        </p:nvSpPr>
        <p:spPr bwMode="auto">
          <a:xfrm>
            <a:off x="3678238" y="2276475"/>
            <a:ext cx="168275" cy="687388"/>
          </a:xfrm>
          <a:custGeom>
            <a:avLst/>
            <a:gdLst>
              <a:gd name="T0" fmla="*/ 65088 w 106"/>
              <a:gd name="T1" fmla="*/ 649288 h 433"/>
              <a:gd name="T2" fmla="*/ 47625 w 106"/>
              <a:gd name="T3" fmla="*/ 366713 h 433"/>
              <a:gd name="T4" fmla="*/ 9525 w 106"/>
              <a:gd name="T5" fmla="*/ 141288 h 433"/>
              <a:gd name="T6" fmla="*/ 0 w 106"/>
              <a:gd name="T7" fmla="*/ 47625 h 433"/>
              <a:gd name="T8" fmla="*/ 55563 w 106"/>
              <a:gd name="T9" fmla="*/ 0 h 433"/>
              <a:gd name="T10" fmla="*/ 103188 w 106"/>
              <a:gd name="T11" fmla="*/ 28575 h 433"/>
              <a:gd name="T12" fmla="*/ 122238 w 106"/>
              <a:gd name="T13" fmla="*/ 122238 h 433"/>
              <a:gd name="T14" fmla="*/ 141288 w 106"/>
              <a:gd name="T15" fmla="*/ 234950 h 433"/>
              <a:gd name="T16" fmla="*/ 158750 w 106"/>
              <a:gd name="T17" fmla="*/ 376238 h 433"/>
              <a:gd name="T18" fmla="*/ 168275 w 106"/>
              <a:gd name="T19" fmla="*/ 517525 h 433"/>
              <a:gd name="T20" fmla="*/ 168275 w 106"/>
              <a:gd name="T21" fmla="*/ 630238 h 433"/>
              <a:gd name="T22" fmla="*/ 131763 w 106"/>
              <a:gd name="T23" fmla="*/ 687388 h 433"/>
              <a:gd name="T24" fmla="*/ 65088 w 106"/>
              <a:gd name="T25" fmla="*/ 649288 h 43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06" h="433">
                <a:moveTo>
                  <a:pt x="41" y="409"/>
                </a:moveTo>
                <a:lnTo>
                  <a:pt x="30" y="231"/>
                </a:lnTo>
                <a:lnTo>
                  <a:pt x="6" y="89"/>
                </a:lnTo>
                <a:lnTo>
                  <a:pt x="0" y="30"/>
                </a:lnTo>
                <a:lnTo>
                  <a:pt x="35" y="0"/>
                </a:lnTo>
                <a:lnTo>
                  <a:pt x="65" y="18"/>
                </a:lnTo>
                <a:lnTo>
                  <a:pt x="77" y="77"/>
                </a:lnTo>
                <a:lnTo>
                  <a:pt x="89" y="148"/>
                </a:lnTo>
                <a:lnTo>
                  <a:pt x="100" y="237"/>
                </a:lnTo>
                <a:lnTo>
                  <a:pt x="106" y="326"/>
                </a:lnTo>
                <a:lnTo>
                  <a:pt x="106" y="397"/>
                </a:lnTo>
                <a:lnTo>
                  <a:pt x="83" y="433"/>
                </a:lnTo>
                <a:lnTo>
                  <a:pt x="41" y="409"/>
                </a:lnTo>
                <a:close/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7" name="Freeform 29"/>
          <p:cNvSpPr>
            <a:spLocks/>
          </p:cNvSpPr>
          <p:nvPr/>
        </p:nvSpPr>
        <p:spPr bwMode="auto">
          <a:xfrm>
            <a:off x="3659188" y="2257425"/>
            <a:ext cx="196850" cy="725488"/>
          </a:xfrm>
          <a:custGeom>
            <a:avLst/>
            <a:gdLst>
              <a:gd name="T0" fmla="*/ 84138 w 124"/>
              <a:gd name="T1" fmla="*/ 668338 h 457"/>
              <a:gd name="T2" fmla="*/ 93663 w 124"/>
              <a:gd name="T3" fmla="*/ 668338 h 457"/>
              <a:gd name="T4" fmla="*/ 84138 w 124"/>
              <a:gd name="T5" fmla="*/ 385763 h 457"/>
              <a:gd name="T6" fmla="*/ 47625 w 124"/>
              <a:gd name="T7" fmla="*/ 160338 h 457"/>
              <a:gd name="T8" fmla="*/ 38100 w 124"/>
              <a:gd name="T9" fmla="*/ 66675 h 457"/>
              <a:gd name="T10" fmla="*/ 74613 w 124"/>
              <a:gd name="T11" fmla="*/ 38100 h 457"/>
              <a:gd name="T12" fmla="*/ 112713 w 124"/>
              <a:gd name="T13" fmla="*/ 57150 h 457"/>
              <a:gd name="T14" fmla="*/ 131763 w 124"/>
              <a:gd name="T15" fmla="*/ 141288 h 457"/>
              <a:gd name="T16" fmla="*/ 150813 w 124"/>
              <a:gd name="T17" fmla="*/ 263525 h 457"/>
              <a:gd name="T18" fmla="*/ 160338 w 124"/>
              <a:gd name="T19" fmla="*/ 395288 h 457"/>
              <a:gd name="T20" fmla="*/ 169863 w 124"/>
              <a:gd name="T21" fmla="*/ 536575 h 457"/>
              <a:gd name="T22" fmla="*/ 169863 w 124"/>
              <a:gd name="T23" fmla="*/ 649288 h 457"/>
              <a:gd name="T24" fmla="*/ 150813 w 124"/>
              <a:gd name="T25" fmla="*/ 687388 h 457"/>
              <a:gd name="T26" fmla="*/ 84138 w 124"/>
              <a:gd name="T27" fmla="*/ 649288 h 457"/>
              <a:gd name="T28" fmla="*/ 84138 w 124"/>
              <a:gd name="T29" fmla="*/ 658813 h 457"/>
              <a:gd name="T30" fmla="*/ 93663 w 124"/>
              <a:gd name="T31" fmla="*/ 668338 h 457"/>
              <a:gd name="T32" fmla="*/ 93663 w 124"/>
              <a:gd name="T33" fmla="*/ 668338 h 457"/>
              <a:gd name="T34" fmla="*/ 74613 w 124"/>
              <a:gd name="T35" fmla="*/ 677863 h 457"/>
              <a:gd name="T36" fmla="*/ 160338 w 124"/>
              <a:gd name="T37" fmla="*/ 725488 h 457"/>
              <a:gd name="T38" fmla="*/ 196850 w 124"/>
              <a:gd name="T39" fmla="*/ 658813 h 457"/>
              <a:gd name="T40" fmla="*/ 196850 w 124"/>
              <a:gd name="T41" fmla="*/ 536575 h 457"/>
              <a:gd name="T42" fmla="*/ 187325 w 124"/>
              <a:gd name="T43" fmla="*/ 395288 h 457"/>
              <a:gd name="T44" fmla="*/ 169863 w 124"/>
              <a:gd name="T45" fmla="*/ 254000 h 457"/>
              <a:gd name="T46" fmla="*/ 160338 w 124"/>
              <a:gd name="T47" fmla="*/ 131763 h 457"/>
              <a:gd name="T48" fmla="*/ 141288 w 124"/>
              <a:gd name="T49" fmla="*/ 38100 h 457"/>
              <a:gd name="T50" fmla="*/ 74613 w 124"/>
              <a:gd name="T51" fmla="*/ 0 h 457"/>
              <a:gd name="T52" fmla="*/ 0 w 124"/>
              <a:gd name="T53" fmla="*/ 57150 h 457"/>
              <a:gd name="T54" fmla="*/ 19050 w 124"/>
              <a:gd name="T55" fmla="*/ 160338 h 457"/>
              <a:gd name="T56" fmla="*/ 57150 w 124"/>
              <a:gd name="T57" fmla="*/ 385763 h 457"/>
              <a:gd name="T58" fmla="*/ 66675 w 124"/>
              <a:gd name="T59" fmla="*/ 677863 h 457"/>
              <a:gd name="T60" fmla="*/ 74613 w 124"/>
              <a:gd name="T61" fmla="*/ 677863 h 457"/>
              <a:gd name="T62" fmla="*/ 84138 w 124"/>
              <a:gd name="T63" fmla="*/ 668338 h 45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24" h="457">
                <a:moveTo>
                  <a:pt x="53" y="421"/>
                </a:moveTo>
                <a:lnTo>
                  <a:pt x="59" y="421"/>
                </a:lnTo>
                <a:lnTo>
                  <a:pt x="53" y="243"/>
                </a:lnTo>
                <a:lnTo>
                  <a:pt x="30" y="101"/>
                </a:lnTo>
                <a:lnTo>
                  <a:pt x="24" y="42"/>
                </a:lnTo>
                <a:lnTo>
                  <a:pt x="47" y="24"/>
                </a:lnTo>
                <a:lnTo>
                  <a:pt x="71" y="36"/>
                </a:lnTo>
                <a:lnTo>
                  <a:pt x="83" y="89"/>
                </a:lnTo>
                <a:lnTo>
                  <a:pt x="95" y="166"/>
                </a:lnTo>
                <a:lnTo>
                  <a:pt x="101" y="249"/>
                </a:lnTo>
                <a:lnTo>
                  <a:pt x="107" y="338"/>
                </a:lnTo>
                <a:lnTo>
                  <a:pt x="107" y="409"/>
                </a:lnTo>
                <a:lnTo>
                  <a:pt x="95" y="433"/>
                </a:lnTo>
                <a:lnTo>
                  <a:pt x="53" y="409"/>
                </a:lnTo>
                <a:lnTo>
                  <a:pt x="53" y="415"/>
                </a:lnTo>
                <a:lnTo>
                  <a:pt x="59" y="421"/>
                </a:lnTo>
                <a:lnTo>
                  <a:pt x="47" y="427"/>
                </a:lnTo>
                <a:lnTo>
                  <a:pt x="101" y="457"/>
                </a:lnTo>
                <a:lnTo>
                  <a:pt x="124" y="415"/>
                </a:lnTo>
                <a:lnTo>
                  <a:pt x="124" y="338"/>
                </a:lnTo>
                <a:lnTo>
                  <a:pt x="118" y="249"/>
                </a:lnTo>
                <a:lnTo>
                  <a:pt x="107" y="160"/>
                </a:lnTo>
                <a:lnTo>
                  <a:pt x="101" y="83"/>
                </a:lnTo>
                <a:lnTo>
                  <a:pt x="89" y="24"/>
                </a:lnTo>
                <a:lnTo>
                  <a:pt x="47" y="0"/>
                </a:lnTo>
                <a:lnTo>
                  <a:pt x="0" y="36"/>
                </a:lnTo>
                <a:lnTo>
                  <a:pt x="12" y="101"/>
                </a:lnTo>
                <a:lnTo>
                  <a:pt x="36" y="243"/>
                </a:lnTo>
                <a:lnTo>
                  <a:pt x="42" y="427"/>
                </a:lnTo>
                <a:lnTo>
                  <a:pt x="47" y="427"/>
                </a:lnTo>
                <a:lnTo>
                  <a:pt x="53" y="421"/>
                </a:lnTo>
                <a:close/>
              </a:path>
            </a:pathLst>
          </a:custGeom>
          <a:solidFill>
            <a:srgbClr val="8C8C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8" name="Freeform 30"/>
          <p:cNvSpPr>
            <a:spLocks/>
          </p:cNvSpPr>
          <p:nvPr/>
        </p:nvSpPr>
        <p:spPr bwMode="auto">
          <a:xfrm>
            <a:off x="4559300" y="1149350"/>
            <a:ext cx="160338" cy="695325"/>
          </a:xfrm>
          <a:custGeom>
            <a:avLst/>
            <a:gdLst>
              <a:gd name="T0" fmla="*/ 57150 w 101"/>
              <a:gd name="T1" fmla="*/ 647700 h 438"/>
              <a:gd name="T2" fmla="*/ 47625 w 101"/>
              <a:gd name="T3" fmla="*/ 366713 h 438"/>
              <a:gd name="T4" fmla="*/ 9525 w 101"/>
              <a:gd name="T5" fmla="*/ 139700 h 438"/>
              <a:gd name="T6" fmla="*/ 0 w 101"/>
              <a:gd name="T7" fmla="*/ 46038 h 438"/>
              <a:gd name="T8" fmla="*/ 57150 w 101"/>
              <a:gd name="T9" fmla="*/ 0 h 438"/>
              <a:gd name="T10" fmla="*/ 103188 w 101"/>
              <a:gd name="T11" fmla="*/ 26988 h 438"/>
              <a:gd name="T12" fmla="*/ 122238 w 101"/>
              <a:gd name="T13" fmla="*/ 122238 h 438"/>
              <a:gd name="T14" fmla="*/ 141288 w 101"/>
              <a:gd name="T15" fmla="*/ 244475 h 438"/>
              <a:gd name="T16" fmla="*/ 150813 w 101"/>
              <a:gd name="T17" fmla="*/ 376238 h 438"/>
              <a:gd name="T18" fmla="*/ 160338 w 101"/>
              <a:gd name="T19" fmla="*/ 525463 h 438"/>
              <a:gd name="T20" fmla="*/ 160338 w 101"/>
              <a:gd name="T21" fmla="*/ 638175 h 438"/>
              <a:gd name="T22" fmla="*/ 131763 w 101"/>
              <a:gd name="T23" fmla="*/ 695325 h 438"/>
              <a:gd name="T24" fmla="*/ 57150 w 101"/>
              <a:gd name="T25" fmla="*/ 647700 h 43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01" h="438">
                <a:moveTo>
                  <a:pt x="36" y="408"/>
                </a:moveTo>
                <a:lnTo>
                  <a:pt x="30" y="231"/>
                </a:lnTo>
                <a:lnTo>
                  <a:pt x="6" y="88"/>
                </a:lnTo>
                <a:lnTo>
                  <a:pt x="0" y="29"/>
                </a:lnTo>
                <a:lnTo>
                  <a:pt x="36" y="0"/>
                </a:lnTo>
                <a:lnTo>
                  <a:pt x="65" y="17"/>
                </a:lnTo>
                <a:lnTo>
                  <a:pt x="77" y="77"/>
                </a:lnTo>
                <a:lnTo>
                  <a:pt x="89" y="154"/>
                </a:lnTo>
                <a:lnTo>
                  <a:pt x="95" y="237"/>
                </a:lnTo>
                <a:lnTo>
                  <a:pt x="101" y="331"/>
                </a:lnTo>
                <a:lnTo>
                  <a:pt x="101" y="402"/>
                </a:lnTo>
                <a:lnTo>
                  <a:pt x="83" y="438"/>
                </a:lnTo>
                <a:lnTo>
                  <a:pt x="36" y="408"/>
                </a:lnTo>
                <a:close/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9" name="Freeform 31"/>
          <p:cNvSpPr>
            <a:spLocks/>
          </p:cNvSpPr>
          <p:nvPr/>
        </p:nvSpPr>
        <p:spPr bwMode="auto">
          <a:xfrm>
            <a:off x="4540250" y="1139825"/>
            <a:ext cx="198438" cy="723900"/>
          </a:xfrm>
          <a:custGeom>
            <a:avLst/>
            <a:gdLst>
              <a:gd name="T0" fmla="*/ 76200 w 125"/>
              <a:gd name="T1" fmla="*/ 657225 h 456"/>
              <a:gd name="T2" fmla="*/ 95250 w 125"/>
              <a:gd name="T3" fmla="*/ 657225 h 456"/>
              <a:gd name="T4" fmla="*/ 76200 w 125"/>
              <a:gd name="T5" fmla="*/ 376238 h 456"/>
              <a:gd name="T6" fmla="*/ 38100 w 125"/>
              <a:gd name="T7" fmla="*/ 149225 h 456"/>
              <a:gd name="T8" fmla="*/ 28575 w 125"/>
              <a:gd name="T9" fmla="*/ 65088 h 456"/>
              <a:gd name="T10" fmla="*/ 76200 w 125"/>
              <a:gd name="T11" fmla="*/ 26988 h 456"/>
              <a:gd name="T12" fmla="*/ 112713 w 125"/>
              <a:gd name="T13" fmla="*/ 46038 h 456"/>
              <a:gd name="T14" fmla="*/ 122238 w 125"/>
              <a:gd name="T15" fmla="*/ 131763 h 456"/>
              <a:gd name="T16" fmla="*/ 141288 w 125"/>
              <a:gd name="T17" fmla="*/ 254000 h 456"/>
              <a:gd name="T18" fmla="*/ 160338 w 125"/>
              <a:gd name="T19" fmla="*/ 393700 h 456"/>
              <a:gd name="T20" fmla="*/ 169863 w 125"/>
              <a:gd name="T21" fmla="*/ 534988 h 456"/>
              <a:gd name="T22" fmla="*/ 169863 w 125"/>
              <a:gd name="T23" fmla="*/ 638175 h 456"/>
              <a:gd name="T24" fmla="*/ 141288 w 125"/>
              <a:gd name="T25" fmla="*/ 685800 h 456"/>
              <a:gd name="T26" fmla="*/ 85725 w 125"/>
              <a:gd name="T27" fmla="*/ 647700 h 456"/>
              <a:gd name="T28" fmla="*/ 85725 w 125"/>
              <a:gd name="T29" fmla="*/ 657225 h 456"/>
              <a:gd name="T30" fmla="*/ 95250 w 125"/>
              <a:gd name="T31" fmla="*/ 657225 h 456"/>
              <a:gd name="T32" fmla="*/ 85725 w 125"/>
              <a:gd name="T33" fmla="*/ 657225 h 456"/>
              <a:gd name="T34" fmla="*/ 66675 w 125"/>
              <a:gd name="T35" fmla="*/ 666750 h 456"/>
              <a:gd name="T36" fmla="*/ 150813 w 125"/>
              <a:gd name="T37" fmla="*/ 723900 h 456"/>
              <a:gd name="T38" fmla="*/ 198438 w 125"/>
              <a:gd name="T39" fmla="*/ 647700 h 456"/>
              <a:gd name="T40" fmla="*/ 198438 w 125"/>
              <a:gd name="T41" fmla="*/ 534988 h 456"/>
              <a:gd name="T42" fmla="*/ 188913 w 125"/>
              <a:gd name="T43" fmla="*/ 385763 h 456"/>
              <a:gd name="T44" fmla="*/ 169863 w 125"/>
              <a:gd name="T45" fmla="*/ 254000 h 456"/>
              <a:gd name="T46" fmla="*/ 150813 w 125"/>
              <a:gd name="T47" fmla="*/ 131763 h 456"/>
              <a:gd name="T48" fmla="*/ 131763 w 125"/>
              <a:gd name="T49" fmla="*/ 26988 h 456"/>
              <a:gd name="T50" fmla="*/ 76200 w 125"/>
              <a:gd name="T51" fmla="*/ 0 h 456"/>
              <a:gd name="T52" fmla="*/ 0 w 125"/>
              <a:gd name="T53" fmla="*/ 46038 h 456"/>
              <a:gd name="T54" fmla="*/ 9525 w 125"/>
              <a:gd name="T55" fmla="*/ 149225 h 456"/>
              <a:gd name="T56" fmla="*/ 47625 w 125"/>
              <a:gd name="T57" fmla="*/ 376238 h 456"/>
              <a:gd name="T58" fmla="*/ 66675 w 125"/>
              <a:gd name="T59" fmla="*/ 666750 h 456"/>
              <a:gd name="T60" fmla="*/ 76200 w 125"/>
              <a:gd name="T61" fmla="*/ 657225 h 45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25" h="456">
                <a:moveTo>
                  <a:pt x="48" y="414"/>
                </a:moveTo>
                <a:lnTo>
                  <a:pt x="60" y="414"/>
                </a:lnTo>
                <a:lnTo>
                  <a:pt x="48" y="237"/>
                </a:lnTo>
                <a:lnTo>
                  <a:pt x="24" y="94"/>
                </a:lnTo>
                <a:lnTo>
                  <a:pt x="18" y="41"/>
                </a:lnTo>
                <a:lnTo>
                  <a:pt x="48" y="17"/>
                </a:lnTo>
                <a:lnTo>
                  <a:pt x="71" y="29"/>
                </a:lnTo>
                <a:lnTo>
                  <a:pt x="77" y="83"/>
                </a:lnTo>
                <a:lnTo>
                  <a:pt x="89" y="160"/>
                </a:lnTo>
                <a:lnTo>
                  <a:pt x="101" y="248"/>
                </a:lnTo>
                <a:lnTo>
                  <a:pt x="107" y="337"/>
                </a:lnTo>
                <a:lnTo>
                  <a:pt x="107" y="402"/>
                </a:lnTo>
                <a:lnTo>
                  <a:pt x="89" y="432"/>
                </a:lnTo>
                <a:lnTo>
                  <a:pt x="54" y="408"/>
                </a:lnTo>
                <a:lnTo>
                  <a:pt x="54" y="414"/>
                </a:lnTo>
                <a:lnTo>
                  <a:pt x="60" y="414"/>
                </a:lnTo>
                <a:lnTo>
                  <a:pt x="54" y="414"/>
                </a:lnTo>
                <a:lnTo>
                  <a:pt x="42" y="420"/>
                </a:lnTo>
                <a:lnTo>
                  <a:pt x="95" y="456"/>
                </a:lnTo>
                <a:lnTo>
                  <a:pt x="125" y="408"/>
                </a:lnTo>
                <a:lnTo>
                  <a:pt x="125" y="337"/>
                </a:lnTo>
                <a:lnTo>
                  <a:pt x="119" y="243"/>
                </a:lnTo>
                <a:lnTo>
                  <a:pt x="107" y="160"/>
                </a:lnTo>
                <a:lnTo>
                  <a:pt x="95" y="83"/>
                </a:lnTo>
                <a:lnTo>
                  <a:pt x="83" y="17"/>
                </a:lnTo>
                <a:lnTo>
                  <a:pt x="48" y="0"/>
                </a:lnTo>
                <a:lnTo>
                  <a:pt x="0" y="29"/>
                </a:lnTo>
                <a:lnTo>
                  <a:pt x="6" y="94"/>
                </a:lnTo>
                <a:lnTo>
                  <a:pt x="30" y="237"/>
                </a:lnTo>
                <a:lnTo>
                  <a:pt x="42" y="420"/>
                </a:lnTo>
                <a:lnTo>
                  <a:pt x="48" y="414"/>
                </a:lnTo>
                <a:close/>
              </a:path>
            </a:pathLst>
          </a:custGeom>
          <a:solidFill>
            <a:srgbClr val="8C8C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40" name="Freeform 32"/>
          <p:cNvSpPr>
            <a:spLocks/>
          </p:cNvSpPr>
          <p:nvPr/>
        </p:nvSpPr>
        <p:spPr bwMode="auto">
          <a:xfrm>
            <a:off x="5497513" y="2982913"/>
            <a:ext cx="131762" cy="695325"/>
          </a:xfrm>
          <a:custGeom>
            <a:avLst/>
            <a:gdLst>
              <a:gd name="T0" fmla="*/ 0 w 83"/>
              <a:gd name="T1" fmla="*/ 638175 h 438"/>
              <a:gd name="T2" fmla="*/ 28575 w 83"/>
              <a:gd name="T3" fmla="*/ 366713 h 438"/>
              <a:gd name="T4" fmla="*/ 19050 w 83"/>
              <a:gd name="T5" fmla="*/ 130175 h 438"/>
              <a:gd name="T6" fmla="*/ 19050 w 83"/>
              <a:gd name="T7" fmla="*/ 36513 h 438"/>
              <a:gd name="T8" fmla="*/ 84137 w 83"/>
              <a:gd name="T9" fmla="*/ 0 h 438"/>
              <a:gd name="T10" fmla="*/ 131762 w 83"/>
              <a:gd name="T11" fmla="*/ 36513 h 438"/>
              <a:gd name="T12" fmla="*/ 131762 w 83"/>
              <a:gd name="T13" fmla="*/ 130175 h 438"/>
              <a:gd name="T14" fmla="*/ 131762 w 83"/>
              <a:gd name="T15" fmla="*/ 252413 h 438"/>
              <a:gd name="T16" fmla="*/ 131762 w 83"/>
              <a:gd name="T17" fmla="*/ 393700 h 438"/>
              <a:gd name="T18" fmla="*/ 112712 w 83"/>
              <a:gd name="T19" fmla="*/ 534988 h 438"/>
              <a:gd name="T20" fmla="*/ 103187 w 83"/>
              <a:gd name="T21" fmla="*/ 647700 h 438"/>
              <a:gd name="T22" fmla="*/ 57150 w 83"/>
              <a:gd name="T23" fmla="*/ 695325 h 438"/>
              <a:gd name="T24" fmla="*/ 0 w 83"/>
              <a:gd name="T25" fmla="*/ 638175 h 43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83" h="438">
                <a:moveTo>
                  <a:pt x="0" y="402"/>
                </a:moveTo>
                <a:lnTo>
                  <a:pt x="18" y="231"/>
                </a:lnTo>
                <a:lnTo>
                  <a:pt x="12" y="82"/>
                </a:lnTo>
                <a:lnTo>
                  <a:pt x="12" y="23"/>
                </a:lnTo>
                <a:lnTo>
                  <a:pt x="53" y="0"/>
                </a:lnTo>
                <a:lnTo>
                  <a:pt x="83" y="23"/>
                </a:lnTo>
                <a:lnTo>
                  <a:pt x="83" y="82"/>
                </a:lnTo>
                <a:lnTo>
                  <a:pt x="83" y="159"/>
                </a:lnTo>
                <a:lnTo>
                  <a:pt x="83" y="248"/>
                </a:lnTo>
                <a:lnTo>
                  <a:pt x="71" y="337"/>
                </a:lnTo>
                <a:lnTo>
                  <a:pt x="65" y="408"/>
                </a:lnTo>
                <a:lnTo>
                  <a:pt x="36" y="438"/>
                </a:lnTo>
                <a:lnTo>
                  <a:pt x="0" y="402"/>
                </a:lnTo>
                <a:close/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41" name="Freeform 33"/>
          <p:cNvSpPr>
            <a:spLocks/>
          </p:cNvSpPr>
          <p:nvPr/>
        </p:nvSpPr>
        <p:spPr bwMode="auto">
          <a:xfrm>
            <a:off x="5478463" y="2973388"/>
            <a:ext cx="169862" cy="723900"/>
          </a:xfrm>
          <a:custGeom>
            <a:avLst/>
            <a:gdLst>
              <a:gd name="T0" fmla="*/ 19050 w 107"/>
              <a:gd name="T1" fmla="*/ 647700 h 456"/>
              <a:gd name="T2" fmla="*/ 28575 w 107"/>
              <a:gd name="T3" fmla="*/ 657225 h 456"/>
              <a:gd name="T4" fmla="*/ 57150 w 107"/>
              <a:gd name="T5" fmla="*/ 376238 h 456"/>
              <a:gd name="T6" fmla="*/ 57150 w 107"/>
              <a:gd name="T7" fmla="*/ 139700 h 456"/>
              <a:gd name="T8" fmla="*/ 57150 w 107"/>
              <a:gd name="T9" fmla="*/ 55563 h 456"/>
              <a:gd name="T10" fmla="*/ 103187 w 107"/>
              <a:gd name="T11" fmla="*/ 26988 h 456"/>
              <a:gd name="T12" fmla="*/ 141287 w 107"/>
              <a:gd name="T13" fmla="*/ 55563 h 456"/>
              <a:gd name="T14" fmla="*/ 141287 w 107"/>
              <a:gd name="T15" fmla="*/ 139700 h 456"/>
              <a:gd name="T16" fmla="*/ 141287 w 107"/>
              <a:gd name="T17" fmla="*/ 261938 h 456"/>
              <a:gd name="T18" fmla="*/ 131762 w 107"/>
              <a:gd name="T19" fmla="*/ 393700 h 456"/>
              <a:gd name="T20" fmla="*/ 122237 w 107"/>
              <a:gd name="T21" fmla="*/ 544513 h 456"/>
              <a:gd name="T22" fmla="*/ 103187 w 107"/>
              <a:gd name="T23" fmla="*/ 647700 h 456"/>
              <a:gd name="T24" fmla="*/ 76200 w 107"/>
              <a:gd name="T25" fmla="*/ 685800 h 456"/>
              <a:gd name="T26" fmla="*/ 28575 w 107"/>
              <a:gd name="T27" fmla="*/ 638175 h 456"/>
              <a:gd name="T28" fmla="*/ 28575 w 107"/>
              <a:gd name="T29" fmla="*/ 647700 h 456"/>
              <a:gd name="T30" fmla="*/ 28575 w 107"/>
              <a:gd name="T31" fmla="*/ 657225 h 456"/>
              <a:gd name="T32" fmla="*/ 28575 w 107"/>
              <a:gd name="T33" fmla="*/ 647700 h 456"/>
              <a:gd name="T34" fmla="*/ 9525 w 107"/>
              <a:gd name="T35" fmla="*/ 666750 h 456"/>
              <a:gd name="T36" fmla="*/ 84137 w 107"/>
              <a:gd name="T37" fmla="*/ 723900 h 456"/>
              <a:gd name="T38" fmla="*/ 131762 w 107"/>
              <a:gd name="T39" fmla="*/ 657225 h 456"/>
              <a:gd name="T40" fmla="*/ 150812 w 107"/>
              <a:gd name="T41" fmla="*/ 544513 h 456"/>
              <a:gd name="T42" fmla="*/ 160337 w 107"/>
              <a:gd name="T43" fmla="*/ 403225 h 456"/>
              <a:gd name="T44" fmla="*/ 169862 w 107"/>
              <a:gd name="T45" fmla="*/ 261938 h 456"/>
              <a:gd name="T46" fmla="*/ 169862 w 107"/>
              <a:gd name="T47" fmla="*/ 139700 h 456"/>
              <a:gd name="T48" fmla="*/ 169862 w 107"/>
              <a:gd name="T49" fmla="*/ 36513 h 456"/>
              <a:gd name="T50" fmla="*/ 103187 w 107"/>
              <a:gd name="T51" fmla="*/ 0 h 456"/>
              <a:gd name="T52" fmla="*/ 28575 w 107"/>
              <a:gd name="T53" fmla="*/ 36513 h 456"/>
              <a:gd name="T54" fmla="*/ 28575 w 107"/>
              <a:gd name="T55" fmla="*/ 139700 h 456"/>
              <a:gd name="T56" fmla="*/ 28575 w 107"/>
              <a:gd name="T57" fmla="*/ 366713 h 456"/>
              <a:gd name="T58" fmla="*/ 0 w 107"/>
              <a:gd name="T59" fmla="*/ 657225 h 456"/>
              <a:gd name="T60" fmla="*/ 9525 w 107"/>
              <a:gd name="T61" fmla="*/ 666750 h 456"/>
              <a:gd name="T62" fmla="*/ 19050 w 107"/>
              <a:gd name="T63" fmla="*/ 647700 h 45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07" h="456">
                <a:moveTo>
                  <a:pt x="12" y="408"/>
                </a:moveTo>
                <a:lnTo>
                  <a:pt x="18" y="414"/>
                </a:lnTo>
                <a:lnTo>
                  <a:pt x="36" y="237"/>
                </a:lnTo>
                <a:lnTo>
                  <a:pt x="36" y="88"/>
                </a:lnTo>
                <a:lnTo>
                  <a:pt x="36" y="35"/>
                </a:lnTo>
                <a:lnTo>
                  <a:pt x="65" y="17"/>
                </a:lnTo>
                <a:lnTo>
                  <a:pt x="89" y="35"/>
                </a:lnTo>
                <a:lnTo>
                  <a:pt x="89" y="88"/>
                </a:lnTo>
                <a:lnTo>
                  <a:pt x="89" y="165"/>
                </a:lnTo>
                <a:lnTo>
                  <a:pt x="83" y="248"/>
                </a:lnTo>
                <a:lnTo>
                  <a:pt x="77" y="343"/>
                </a:lnTo>
                <a:lnTo>
                  <a:pt x="65" y="408"/>
                </a:lnTo>
                <a:lnTo>
                  <a:pt x="48" y="432"/>
                </a:lnTo>
                <a:lnTo>
                  <a:pt x="18" y="402"/>
                </a:lnTo>
                <a:lnTo>
                  <a:pt x="18" y="408"/>
                </a:lnTo>
                <a:lnTo>
                  <a:pt x="18" y="414"/>
                </a:lnTo>
                <a:lnTo>
                  <a:pt x="18" y="408"/>
                </a:lnTo>
                <a:lnTo>
                  <a:pt x="6" y="420"/>
                </a:lnTo>
                <a:lnTo>
                  <a:pt x="53" y="456"/>
                </a:lnTo>
                <a:lnTo>
                  <a:pt x="83" y="414"/>
                </a:lnTo>
                <a:lnTo>
                  <a:pt x="95" y="343"/>
                </a:lnTo>
                <a:lnTo>
                  <a:pt x="101" y="254"/>
                </a:lnTo>
                <a:lnTo>
                  <a:pt x="107" y="165"/>
                </a:lnTo>
                <a:lnTo>
                  <a:pt x="107" y="88"/>
                </a:lnTo>
                <a:lnTo>
                  <a:pt x="107" y="23"/>
                </a:lnTo>
                <a:lnTo>
                  <a:pt x="65" y="0"/>
                </a:lnTo>
                <a:lnTo>
                  <a:pt x="18" y="23"/>
                </a:lnTo>
                <a:lnTo>
                  <a:pt x="18" y="88"/>
                </a:lnTo>
                <a:lnTo>
                  <a:pt x="18" y="231"/>
                </a:lnTo>
                <a:lnTo>
                  <a:pt x="0" y="414"/>
                </a:lnTo>
                <a:lnTo>
                  <a:pt x="6" y="420"/>
                </a:lnTo>
                <a:lnTo>
                  <a:pt x="12" y="408"/>
                </a:lnTo>
                <a:close/>
              </a:path>
            </a:pathLst>
          </a:custGeom>
          <a:solidFill>
            <a:srgbClr val="8C8C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42" name="Freeform 34"/>
          <p:cNvSpPr>
            <a:spLocks/>
          </p:cNvSpPr>
          <p:nvPr/>
        </p:nvSpPr>
        <p:spPr bwMode="auto">
          <a:xfrm>
            <a:off x="3481388" y="1252538"/>
            <a:ext cx="506412" cy="1344612"/>
          </a:xfrm>
          <a:custGeom>
            <a:avLst/>
            <a:gdLst>
              <a:gd name="T0" fmla="*/ 206375 w 319"/>
              <a:gd name="T1" fmla="*/ 1344612 h 847"/>
              <a:gd name="T2" fmla="*/ 177800 w 319"/>
              <a:gd name="T3" fmla="*/ 1325562 h 847"/>
              <a:gd name="T4" fmla="*/ 112712 w 319"/>
              <a:gd name="T5" fmla="*/ 1268412 h 847"/>
              <a:gd name="T6" fmla="*/ 46037 w 319"/>
              <a:gd name="T7" fmla="*/ 1193800 h 847"/>
              <a:gd name="T8" fmla="*/ 19050 w 319"/>
              <a:gd name="T9" fmla="*/ 1146175 h 847"/>
              <a:gd name="T10" fmla="*/ 0 w 319"/>
              <a:gd name="T11" fmla="*/ 1100137 h 847"/>
              <a:gd name="T12" fmla="*/ 9525 w 319"/>
              <a:gd name="T13" fmla="*/ 1033462 h 847"/>
              <a:gd name="T14" fmla="*/ 19050 w 319"/>
              <a:gd name="T15" fmla="*/ 939800 h 847"/>
              <a:gd name="T16" fmla="*/ 74612 w 319"/>
              <a:gd name="T17" fmla="*/ 723900 h 847"/>
              <a:gd name="T18" fmla="*/ 131762 w 319"/>
              <a:gd name="T19" fmla="*/ 508000 h 847"/>
              <a:gd name="T20" fmla="*/ 149225 w 319"/>
              <a:gd name="T21" fmla="*/ 422275 h 847"/>
              <a:gd name="T22" fmla="*/ 149225 w 319"/>
              <a:gd name="T23" fmla="*/ 357187 h 847"/>
              <a:gd name="T24" fmla="*/ 103187 w 319"/>
              <a:gd name="T25" fmla="*/ 131762 h 847"/>
              <a:gd name="T26" fmla="*/ 65087 w 319"/>
              <a:gd name="T27" fmla="*/ 0 h 847"/>
              <a:gd name="T28" fmla="*/ 290512 w 319"/>
              <a:gd name="T29" fmla="*/ 328612 h 847"/>
              <a:gd name="T30" fmla="*/ 441325 w 319"/>
              <a:gd name="T31" fmla="*/ 573087 h 847"/>
              <a:gd name="T32" fmla="*/ 487362 w 319"/>
              <a:gd name="T33" fmla="*/ 666750 h 847"/>
              <a:gd name="T34" fmla="*/ 506412 w 319"/>
              <a:gd name="T35" fmla="*/ 733425 h 847"/>
              <a:gd name="T36" fmla="*/ 506412 w 319"/>
              <a:gd name="T37" fmla="*/ 846137 h 847"/>
              <a:gd name="T38" fmla="*/ 487362 w 319"/>
              <a:gd name="T39" fmla="*/ 996950 h 847"/>
              <a:gd name="T40" fmla="*/ 458787 w 319"/>
              <a:gd name="T41" fmla="*/ 1146175 h 847"/>
              <a:gd name="T42" fmla="*/ 422275 w 319"/>
              <a:gd name="T43" fmla="*/ 1249362 h 847"/>
              <a:gd name="T44" fmla="*/ 403225 w 319"/>
              <a:gd name="T45" fmla="*/ 1277937 h 847"/>
              <a:gd name="T46" fmla="*/ 374650 w 319"/>
              <a:gd name="T47" fmla="*/ 1296987 h 847"/>
              <a:gd name="T48" fmla="*/ 309562 w 319"/>
              <a:gd name="T49" fmla="*/ 1325562 h 847"/>
              <a:gd name="T50" fmla="*/ 225425 w 319"/>
              <a:gd name="T51" fmla="*/ 1335087 h 847"/>
              <a:gd name="T52" fmla="*/ 206375 w 319"/>
              <a:gd name="T53" fmla="*/ 1344612 h 847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19" h="847">
                <a:moveTo>
                  <a:pt x="130" y="847"/>
                </a:moveTo>
                <a:lnTo>
                  <a:pt x="112" y="835"/>
                </a:lnTo>
                <a:lnTo>
                  <a:pt x="71" y="799"/>
                </a:lnTo>
                <a:lnTo>
                  <a:pt x="29" y="752"/>
                </a:lnTo>
                <a:lnTo>
                  <a:pt x="12" y="722"/>
                </a:lnTo>
                <a:lnTo>
                  <a:pt x="0" y="693"/>
                </a:lnTo>
                <a:lnTo>
                  <a:pt x="6" y="651"/>
                </a:lnTo>
                <a:lnTo>
                  <a:pt x="12" y="592"/>
                </a:lnTo>
                <a:lnTo>
                  <a:pt x="47" y="456"/>
                </a:lnTo>
                <a:lnTo>
                  <a:pt x="83" y="320"/>
                </a:lnTo>
                <a:lnTo>
                  <a:pt x="94" y="266"/>
                </a:lnTo>
                <a:lnTo>
                  <a:pt x="94" y="225"/>
                </a:lnTo>
                <a:lnTo>
                  <a:pt x="65" y="83"/>
                </a:lnTo>
                <a:lnTo>
                  <a:pt x="41" y="0"/>
                </a:lnTo>
                <a:lnTo>
                  <a:pt x="183" y="207"/>
                </a:lnTo>
                <a:lnTo>
                  <a:pt x="278" y="361"/>
                </a:lnTo>
                <a:lnTo>
                  <a:pt x="307" y="420"/>
                </a:lnTo>
                <a:lnTo>
                  <a:pt x="319" y="462"/>
                </a:lnTo>
                <a:lnTo>
                  <a:pt x="319" y="533"/>
                </a:lnTo>
                <a:lnTo>
                  <a:pt x="307" y="628"/>
                </a:lnTo>
                <a:lnTo>
                  <a:pt x="289" y="722"/>
                </a:lnTo>
                <a:lnTo>
                  <a:pt x="266" y="787"/>
                </a:lnTo>
                <a:lnTo>
                  <a:pt x="254" y="805"/>
                </a:lnTo>
                <a:lnTo>
                  <a:pt x="236" y="817"/>
                </a:lnTo>
                <a:lnTo>
                  <a:pt x="195" y="835"/>
                </a:lnTo>
                <a:lnTo>
                  <a:pt x="142" y="841"/>
                </a:lnTo>
                <a:lnTo>
                  <a:pt x="130" y="847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43" name="Freeform 35"/>
          <p:cNvSpPr>
            <a:spLocks/>
          </p:cNvSpPr>
          <p:nvPr/>
        </p:nvSpPr>
        <p:spPr bwMode="auto">
          <a:xfrm>
            <a:off x="3471863" y="1243013"/>
            <a:ext cx="534987" cy="1373187"/>
          </a:xfrm>
          <a:custGeom>
            <a:avLst/>
            <a:gdLst>
              <a:gd name="T0" fmla="*/ 225425 w 337"/>
              <a:gd name="T1" fmla="*/ 1344612 h 865"/>
              <a:gd name="T2" fmla="*/ 131762 w 337"/>
              <a:gd name="T3" fmla="*/ 1268412 h 865"/>
              <a:gd name="T4" fmla="*/ 38100 w 337"/>
              <a:gd name="T5" fmla="*/ 1146175 h 865"/>
              <a:gd name="T6" fmla="*/ 28575 w 337"/>
              <a:gd name="T7" fmla="*/ 1081087 h 865"/>
              <a:gd name="T8" fmla="*/ 47625 w 337"/>
              <a:gd name="T9" fmla="*/ 930275 h 865"/>
              <a:gd name="T10" fmla="*/ 158750 w 337"/>
              <a:gd name="T11" fmla="*/ 498475 h 865"/>
              <a:gd name="T12" fmla="*/ 168275 w 337"/>
              <a:gd name="T13" fmla="*/ 366712 h 865"/>
              <a:gd name="T14" fmla="*/ 93662 w 337"/>
              <a:gd name="T15" fmla="*/ 9525 h 865"/>
              <a:gd name="T16" fmla="*/ 65087 w 337"/>
              <a:gd name="T17" fmla="*/ 19050 h 865"/>
              <a:gd name="T18" fmla="*/ 309562 w 337"/>
              <a:gd name="T19" fmla="*/ 376237 h 865"/>
              <a:gd name="T20" fmla="*/ 487362 w 337"/>
              <a:gd name="T21" fmla="*/ 695325 h 865"/>
              <a:gd name="T22" fmla="*/ 506412 w 337"/>
              <a:gd name="T23" fmla="*/ 742950 h 865"/>
              <a:gd name="T24" fmla="*/ 468312 w 337"/>
              <a:gd name="T25" fmla="*/ 1090612 h 865"/>
              <a:gd name="T26" fmla="*/ 431800 w 337"/>
              <a:gd name="T27" fmla="*/ 1231900 h 865"/>
              <a:gd name="T28" fmla="*/ 403225 w 337"/>
              <a:gd name="T29" fmla="*/ 1277937 h 865"/>
              <a:gd name="T30" fmla="*/ 328612 w 337"/>
              <a:gd name="T31" fmla="*/ 1316037 h 865"/>
              <a:gd name="T32" fmla="*/ 244475 w 337"/>
              <a:gd name="T33" fmla="*/ 1335087 h 865"/>
              <a:gd name="T34" fmla="*/ 206375 w 337"/>
              <a:gd name="T35" fmla="*/ 1344612 h 865"/>
              <a:gd name="T36" fmla="*/ 225425 w 337"/>
              <a:gd name="T37" fmla="*/ 1344612 h 865"/>
              <a:gd name="T38" fmla="*/ 215900 w 337"/>
              <a:gd name="T39" fmla="*/ 1373187 h 865"/>
              <a:gd name="T40" fmla="*/ 234950 w 337"/>
              <a:gd name="T41" fmla="*/ 1344612 h 865"/>
              <a:gd name="T42" fmla="*/ 319087 w 337"/>
              <a:gd name="T43" fmla="*/ 1344612 h 865"/>
              <a:gd name="T44" fmla="*/ 422275 w 337"/>
              <a:gd name="T45" fmla="*/ 1296987 h 865"/>
              <a:gd name="T46" fmla="*/ 458787 w 337"/>
              <a:gd name="T47" fmla="*/ 1222375 h 865"/>
              <a:gd name="T48" fmla="*/ 525462 w 337"/>
              <a:gd name="T49" fmla="*/ 901700 h 865"/>
              <a:gd name="T50" fmla="*/ 525462 w 337"/>
              <a:gd name="T51" fmla="*/ 714375 h 865"/>
              <a:gd name="T52" fmla="*/ 384175 w 337"/>
              <a:gd name="T53" fmla="*/ 450850 h 865"/>
              <a:gd name="T54" fmla="*/ 93662 w 337"/>
              <a:gd name="T55" fmla="*/ 0 h 865"/>
              <a:gd name="T56" fmla="*/ 65087 w 337"/>
              <a:gd name="T57" fmla="*/ 28575 h 865"/>
              <a:gd name="T58" fmla="*/ 141287 w 337"/>
              <a:gd name="T59" fmla="*/ 366712 h 865"/>
              <a:gd name="T60" fmla="*/ 141287 w 337"/>
              <a:gd name="T61" fmla="*/ 450850 h 865"/>
              <a:gd name="T62" fmla="*/ 47625 w 337"/>
              <a:gd name="T63" fmla="*/ 836612 h 865"/>
              <a:gd name="T64" fmla="*/ 0 w 337"/>
              <a:gd name="T65" fmla="*/ 1081087 h 865"/>
              <a:gd name="T66" fmla="*/ 19050 w 337"/>
              <a:gd name="T67" fmla="*/ 1155700 h 865"/>
              <a:gd name="T68" fmla="*/ 93662 w 337"/>
              <a:gd name="T69" fmla="*/ 1268412 h 865"/>
              <a:gd name="T70" fmla="*/ 206375 w 337"/>
              <a:gd name="T71" fmla="*/ 1363662 h 865"/>
              <a:gd name="T72" fmla="*/ 215900 w 337"/>
              <a:gd name="T73" fmla="*/ 1354137 h 86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337" h="865">
                <a:moveTo>
                  <a:pt x="136" y="853"/>
                </a:moveTo>
                <a:lnTo>
                  <a:pt x="142" y="847"/>
                </a:lnTo>
                <a:lnTo>
                  <a:pt x="118" y="829"/>
                </a:lnTo>
                <a:lnTo>
                  <a:pt x="83" y="799"/>
                </a:lnTo>
                <a:lnTo>
                  <a:pt x="41" y="752"/>
                </a:lnTo>
                <a:lnTo>
                  <a:pt x="24" y="722"/>
                </a:lnTo>
                <a:lnTo>
                  <a:pt x="18" y="693"/>
                </a:lnTo>
                <a:lnTo>
                  <a:pt x="18" y="681"/>
                </a:lnTo>
                <a:lnTo>
                  <a:pt x="18" y="639"/>
                </a:lnTo>
                <a:lnTo>
                  <a:pt x="30" y="586"/>
                </a:lnTo>
                <a:lnTo>
                  <a:pt x="77" y="403"/>
                </a:lnTo>
                <a:lnTo>
                  <a:pt x="100" y="314"/>
                </a:lnTo>
                <a:lnTo>
                  <a:pt x="106" y="249"/>
                </a:lnTo>
                <a:lnTo>
                  <a:pt x="106" y="231"/>
                </a:lnTo>
                <a:lnTo>
                  <a:pt x="77" y="83"/>
                </a:lnTo>
                <a:lnTo>
                  <a:pt x="59" y="6"/>
                </a:lnTo>
                <a:lnTo>
                  <a:pt x="47" y="6"/>
                </a:lnTo>
                <a:lnTo>
                  <a:pt x="41" y="12"/>
                </a:lnTo>
                <a:lnTo>
                  <a:pt x="47" y="18"/>
                </a:lnTo>
                <a:lnTo>
                  <a:pt x="195" y="237"/>
                </a:lnTo>
                <a:lnTo>
                  <a:pt x="284" y="379"/>
                </a:lnTo>
                <a:lnTo>
                  <a:pt x="307" y="438"/>
                </a:lnTo>
                <a:lnTo>
                  <a:pt x="319" y="456"/>
                </a:lnTo>
                <a:lnTo>
                  <a:pt x="319" y="468"/>
                </a:lnTo>
                <a:lnTo>
                  <a:pt x="313" y="539"/>
                </a:lnTo>
                <a:lnTo>
                  <a:pt x="295" y="687"/>
                </a:lnTo>
                <a:lnTo>
                  <a:pt x="278" y="746"/>
                </a:lnTo>
                <a:lnTo>
                  <a:pt x="272" y="776"/>
                </a:lnTo>
                <a:lnTo>
                  <a:pt x="266" y="788"/>
                </a:lnTo>
                <a:lnTo>
                  <a:pt x="254" y="805"/>
                </a:lnTo>
                <a:lnTo>
                  <a:pt x="236" y="817"/>
                </a:lnTo>
                <a:lnTo>
                  <a:pt x="207" y="829"/>
                </a:lnTo>
                <a:lnTo>
                  <a:pt x="177" y="835"/>
                </a:lnTo>
                <a:lnTo>
                  <a:pt x="154" y="841"/>
                </a:lnTo>
                <a:lnTo>
                  <a:pt x="148" y="841"/>
                </a:lnTo>
                <a:lnTo>
                  <a:pt x="130" y="847"/>
                </a:lnTo>
                <a:lnTo>
                  <a:pt x="130" y="853"/>
                </a:lnTo>
                <a:lnTo>
                  <a:pt x="142" y="847"/>
                </a:lnTo>
                <a:lnTo>
                  <a:pt x="142" y="853"/>
                </a:lnTo>
                <a:lnTo>
                  <a:pt x="136" y="865"/>
                </a:lnTo>
                <a:lnTo>
                  <a:pt x="148" y="859"/>
                </a:lnTo>
                <a:lnTo>
                  <a:pt x="148" y="847"/>
                </a:lnTo>
                <a:lnTo>
                  <a:pt x="148" y="859"/>
                </a:lnTo>
                <a:lnTo>
                  <a:pt x="201" y="847"/>
                </a:lnTo>
                <a:lnTo>
                  <a:pt x="248" y="829"/>
                </a:lnTo>
                <a:lnTo>
                  <a:pt x="266" y="817"/>
                </a:lnTo>
                <a:lnTo>
                  <a:pt x="278" y="799"/>
                </a:lnTo>
                <a:lnTo>
                  <a:pt x="289" y="770"/>
                </a:lnTo>
                <a:lnTo>
                  <a:pt x="307" y="699"/>
                </a:lnTo>
                <a:lnTo>
                  <a:pt x="331" y="568"/>
                </a:lnTo>
                <a:lnTo>
                  <a:pt x="337" y="468"/>
                </a:lnTo>
                <a:lnTo>
                  <a:pt x="331" y="450"/>
                </a:lnTo>
                <a:lnTo>
                  <a:pt x="313" y="403"/>
                </a:lnTo>
                <a:lnTo>
                  <a:pt x="242" y="284"/>
                </a:lnTo>
                <a:lnTo>
                  <a:pt x="160" y="154"/>
                </a:lnTo>
                <a:lnTo>
                  <a:pt x="59" y="0"/>
                </a:lnTo>
                <a:lnTo>
                  <a:pt x="41" y="12"/>
                </a:lnTo>
                <a:lnTo>
                  <a:pt x="41" y="18"/>
                </a:lnTo>
                <a:lnTo>
                  <a:pt x="65" y="106"/>
                </a:lnTo>
                <a:lnTo>
                  <a:pt x="89" y="231"/>
                </a:lnTo>
                <a:lnTo>
                  <a:pt x="89" y="249"/>
                </a:lnTo>
                <a:lnTo>
                  <a:pt x="89" y="284"/>
                </a:lnTo>
                <a:lnTo>
                  <a:pt x="77" y="337"/>
                </a:lnTo>
                <a:lnTo>
                  <a:pt x="30" y="527"/>
                </a:lnTo>
                <a:lnTo>
                  <a:pt x="6" y="610"/>
                </a:lnTo>
                <a:lnTo>
                  <a:pt x="0" y="681"/>
                </a:lnTo>
                <a:lnTo>
                  <a:pt x="0" y="699"/>
                </a:lnTo>
                <a:lnTo>
                  <a:pt x="12" y="728"/>
                </a:lnTo>
                <a:lnTo>
                  <a:pt x="30" y="764"/>
                </a:lnTo>
                <a:lnTo>
                  <a:pt x="59" y="799"/>
                </a:lnTo>
                <a:lnTo>
                  <a:pt x="95" y="835"/>
                </a:lnTo>
                <a:lnTo>
                  <a:pt x="130" y="859"/>
                </a:lnTo>
                <a:lnTo>
                  <a:pt x="136" y="865"/>
                </a:lnTo>
                <a:lnTo>
                  <a:pt x="136" y="853"/>
                </a:lnTo>
                <a:close/>
              </a:path>
            </a:pathLst>
          </a:custGeom>
          <a:solidFill>
            <a:srgbClr val="FF4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44" name="Freeform 36"/>
          <p:cNvSpPr>
            <a:spLocks/>
          </p:cNvSpPr>
          <p:nvPr/>
        </p:nvSpPr>
        <p:spPr bwMode="auto">
          <a:xfrm>
            <a:off x="4343400" y="152400"/>
            <a:ext cx="506413" cy="1344613"/>
          </a:xfrm>
          <a:custGeom>
            <a:avLst/>
            <a:gdLst>
              <a:gd name="T0" fmla="*/ 206375 w 319"/>
              <a:gd name="T1" fmla="*/ 1344613 h 847"/>
              <a:gd name="T2" fmla="*/ 179388 w 319"/>
              <a:gd name="T3" fmla="*/ 1325563 h 847"/>
              <a:gd name="T4" fmla="*/ 112713 w 319"/>
              <a:gd name="T5" fmla="*/ 1268413 h 847"/>
              <a:gd name="T6" fmla="*/ 47625 w 319"/>
              <a:gd name="T7" fmla="*/ 1193800 h 847"/>
              <a:gd name="T8" fmla="*/ 19050 w 319"/>
              <a:gd name="T9" fmla="*/ 1146175 h 847"/>
              <a:gd name="T10" fmla="*/ 0 w 319"/>
              <a:gd name="T11" fmla="*/ 1100138 h 847"/>
              <a:gd name="T12" fmla="*/ 9525 w 319"/>
              <a:gd name="T13" fmla="*/ 1033463 h 847"/>
              <a:gd name="T14" fmla="*/ 19050 w 319"/>
              <a:gd name="T15" fmla="*/ 939800 h 847"/>
              <a:gd name="T16" fmla="*/ 76200 w 319"/>
              <a:gd name="T17" fmla="*/ 723900 h 847"/>
              <a:gd name="T18" fmla="*/ 131763 w 319"/>
              <a:gd name="T19" fmla="*/ 508000 h 847"/>
              <a:gd name="T20" fmla="*/ 150813 w 319"/>
              <a:gd name="T21" fmla="*/ 422275 h 847"/>
              <a:gd name="T22" fmla="*/ 150813 w 319"/>
              <a:gd name="T23" fmla="*/ 357188 h 847"/>
              <a:gd name="T24" fmla="*/ 103188 w 319"/>
              <a:gd name="T25" fmla="*/ 131763 h 847"/>
              <a:gd name="T26" fmla="*/ 66675 w 319"/>
              <a:gd name="T27" fmla="*/ 0 h 847"/>
              <a:gd name="T28" fmla="*/ 292100 w 319"/>
              <a:gd name="T29" fmla="*/ 328613 h 847"/>
              <a:gd name="T30" fmla="*/ 441325 w 319"/>
              <a:gd name="T31" fmla="*/ 573088 h 847"/>
              <a:gd name="T32" fmla="*/ 488950 w 319"/>
              <a:gd name="T33" fmla="*/ 666750 h 847"/>
              <a:gd name="T34" fmla="*/ 506413 w 319"/>
              <a:gd name="T35" fmla="*/ 733425 h 847"/>
              <a:gd name="T36" fmla="*/ 506413 w 319"/>
              <a:gd name="T37" fmla="*/ 846138 h 847"/>
              <a:gd name="T38" fmla="*/ 488950 w 319"/>
              <a:gd name="T39" fmla="*/ 996950 h 847"/>
              <a:gd name="T40" fmla="*/ 460375 w 319"/>
              <a:gd name="T41" fmla="*/ 1146175 h 847"/>
              <a:gd name="T42" fmla="*/ 422275 w 319"/>
              <a:gd name="T43" fmla="*/ 1250950 h 847"/>
              <a:gd name="T44" fmla="*/ 403225 w 319"/>
              <a:gd name="T45" fmla="*/ 1277938 h 847"/>
              <a:gd name="T46" fmla="*/ 376238 w 319"/>
              <a:gd name="T47" fmla="*/ 1296988 h 847"/>
              <a:gd name="T48" fmla="*/ 309563 w 319"/>
              <a:gd name="T49" fmla="*/ 1325563 h 847"/>
              <a:gd name="T50" fmla="*/ 225425 w 319"/>
              <a:gd name="T51" fmla="*/ 1335088 h 847"/>
              <a:gd name="T52" fmla="*/ 206375 w 319"/>
              <a:gd name="T53" fmla="*/ 1344613 h 847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19" h="847">
                <a:moveTo>
                  <a:pt x="130" y="847"/>
                </a:moveTo>
                <a:lnTo>
                  <a:pt x="113" y="835"/>
                </a:lnTo>
                <a:lnTo>
                  <a:pt x="71" y="799"/>
                </a:lnTo>
                <a:lnTo>
                  <a:pt x="30" y="752"/>
                </a:lnTo>
                <a:lnTo>
                  <a:pt x="12" y="722"/>
                </a:lnTo>
                <a:lnTo>
                  <a:pt x="0" y="693"/>
                </a:lnTo>
                <a:lnTo>
                  <a:pt x="6" y="651"/>
                </a:lnTo>
                <a:lnTo>
                  <a:pt x="12" y="592"/>
                </a:lnTo>
                <a:lnTo>
                  <a:pt x="48" y="456"/>
                </a:lnTo>
                <a:lnTo>
                  <a:pt x="83" y="320"/>
                </a:lnTo>
                <a:lnTo>
                  <a:pt x="95" y="266"/>
                </a:lnTo>
                <a:lnTo>
                  <a:pt x="95" y="225"/>
                </a:lnTo>
                <a:lnTo>
                  <a:pt x="65" y="83"/>
                </a:lnTo>
                <a:lnTo>
                  <a:pt x="42" y="0"/>
                </a:lnTo>
                <a:lnTo>
                  <a:pt x="184" y="207"/>
                </a:lnTo>
                <a:lnTo>
                  <a:pt x="278" y="361"/>
                </a:lnTo>
                <a:lnTo>
                  <a:pt x="308" y="420"/>
                </a:lnTo>
                <a:lnTo>
                  <a:pt x="319" y="462"/>
                </a:lnTo>
                <a:lnTo>
                  <a:pt x="319" y="533"/>
                </a:lnTo>
                <a:lnTo>
                  <a:pt x="308" y="628"/>
                </a:lnTo>
                <a:lnTo>
                  <a:pt x="290" y="722"/>
                </a:lnTo>
                <a:lnTo>
                  <a:pt x="266" y="788"/>
                </a:lnTo>
                <a:lnTo>
                  <a:pt x="254" y="805"/>
                </a:lnTo>
                <a:lnTo>
                  <a:pt x="237" y="817"/>
                </a:lnTo>
                <a:lnTo>
                  <a:pt x="195" y="835"/>
                </a:lnTo>
                <a:lnTo>
                  <a:pt x="142" y="841"/>
                </a:lnTo>
                <a:lnTo>
                  <a:pt x="130" y="847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45" name="Freeform 37"/>
          <p:cNvSpPr>
            <a:spLocks/>
          </p:cNvSpPr>
          <p:nvPr/>
        </p:nvSpPr>
        <p:spPr bwMode="auto">
          <a:xfrm>
            <a:off x="4335463" y="142875"/>
            <a:ext cx="533400" cy="1373188"/>
          </a:xfrm>
          <a:custGeom>
            <a:avLst/>
            <a:gdLst>
              <a:gd name="T0" fmla="*/ 223838 w 336"/>
              <a:gd name="T1" fmla="*/ 1344613 h 865"/>
              <a:gd name="T2" fmla="*/ 130175 w 336"/>
              <a:gd name="T3" fmla="*/ 1268413 h 865"/>
              <a:gd name="T4" fmla="*/ 36513 w 336"/>
              <a:gd name="T5" fmla="*/ 1146175 h 865"/>
              <a:gd name="T6" fmla="*/ 26988 w 336"/>
              <a:gd name="T7" fmla="*/ 1081088 h 865"/>
              <a:gd name="T8" fmla="*/ 46038 w 336"/>
              <a:gd name="T9" fmla="*/ 930275 h 865"/>
              <a:gd name="T10" fmla="*/ 158750 w 336"/>
              <a:gd name="T11" fmla="*/ 498475 h 865"/>
              <a:gd name="T12" fmla="*/ 168275 w 336"/>
              <a:gd name="T13" fmla="*/ 366713 h 865"/>
              <a:gd name="T14" fmla="*/ 93663 w 336"/>
              <a:gd name="T15" fmla="*/ 9525 h 865"/>
              <a:gd name="T16" fmla="*/ 65088 w 336"/>
              <a:gd name="T17" fmla="*/ 19050 h 865"/>
              <a:gd name="T18" fmla="*/ 307975 w 336"/>
              <a:gd name="T19" fmla="*/ 376238 h 865"/>
              <a:gd name="T20" fmla="*/ 487363 w 336"/>
              <a:gd name="T21" fmla="*/ 695325 h 865"/>
              <a:gd name="T22" fmla="*/ 506413 w 336"/>
              <a:gd name="T23" fmla="*/ 742950 h 865"/>
              <a:gd name="T24" fmla="*/ 468313 w 336"/>
              <a:gd name="T25" fmla="*/ 1090613 h 865"/>
              <a:gd name="T26" fmla="*/ 430213 w 336"/>
              <a:gd name="T27" fmla="*/ 1231900 h 865"/>
              <a:gd name="T28" fmla="*/ 403225 w 336"/>
              <a:gd name="T29" fmla="*/ 1277938 h 865"/>
              <a:gd name="T30" fmla="*/ 327025 w 336"/>
              <a:gd name="T31" fmla="*/ 1316038 h 865"/>
              <a:gd name="T32" fmla="*/ 242888 w 336"/>
              <a:gd name="T33" fmla="*/ 1335088 h 865"/>
              <a:gd name="T34" fmla="*/ 204788 w 336"/>
              <a:gd name="T35" fmla="*/ 1344613 h 865"/>
              <a:gd name="T36" fmla="*/ 223838 w 336"/>
              <a:gd name="T37" fmla="*/ 1344613 h 865"/>
              <a:gd name="T38" fmla="*/ 214313 w 336"/>
              <a:gd name="T39" fmla="*/ 1373188 h 865"/>
              <a:gd name="T40" fmla="*/ 233363 w 336"/>
              <a:gd name="T41" fmla="*/ 1344613 h 865"/>
              <a:gd name="T42" fmla="*/ 317500 w 336"/>
              <a:gd name="T43" fmla="*/ 1344613 h 865"/>
              <a:gd name="T44" fmla="*/ 420688 w 336"/>
              <a:gd name="T45" fmla="*/ 1296988 h 865"/>
              <a:gd name="T46" fmla="*/ 458788 w 336"/>
              <a:gd name="T47" fmla="*/ 1222375 h 865"/>
              <a:gd name="T48" fmla="*/ 523875 w 336"/>
              <a:gd name="T49" fmla="*/ 901700 h 865"/>
              <a:gd name="T50" fmla="*/ 523875 w 336"/>
              <a:gd name="T51" fmla="*/ 714375 h 865"/>
              <a:gd name="T52" fmla="*/ 384175 w 336"/>
              <a:gd name="T53" fmla="*/ 450850 h 865"/>
              <a:gd name="T54" fmla="*/ 93663 w 336"/>
              <a:gd name="T55" fmla="*/ 0 h 865"/>
              <a:gd name="T56" fmla="*/ 65088 w 336"/>
              <a:gd name="T57" fmla="*/ 28575 h 865"/>
              <a:gd name="T58" fmla="*/ 139700 w 336"/>
              <a:gd name="T59" fmla="*/ 366713 h 865"/>
              <a:gd name="T60" fmla="*/ 139700 w 336"/>
              <a:gd name="T61" fmla="*/ 450850 h 865"/>
              <a:gd name="T62" fmla="*/ 46038 w 336"/>
              <a:gd name="T63" fmla="*/ 836613 h 865"/>
              <a:gd name="T64" fmla="*/ 0 w 336"/>
              <a:gd name="T65" fmla="*/ 1081088 h 865"/>
              <a:gd name="T66" fmla="*/ 17463 w 336"/>
              <a:gd name="T67" fmla="*/ 1155700 h 865"/>
              <a:gd name="T68" fmla="*/ 93663 w 336"/>
              <a:gd name="T69" fmla="*/ 1268413 h 865"/>
              <a:gd name="T70" fmla="*/ 204788 w 336"/>
              <a:gd name="T71" fmla="*/ 1363663 h 865"/>
              <a:gd name="T72" fmla="*/ 214313 w 336"/>
              <a:gd name="T73" fmla="*/ 1354138 h 86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336" h="865">
                <a:moveTo>
                  <a:pt x="135" y="853"/>
                </a:moveTo>
                <a:lnTo>
                  <a:pt x="141" y="847"/>
                </a:lnTo>
                <a:lnTo>
                  <a:pt x="118" y="829"/>
                </a:lnTo>
                <a:lnTo>
                  <a:pt x="82" y="799"/>
                </a:lnTo>
                <a:lnTo>
                  <a:pt x="41" y="752"/>
                </a:lnTo>
                <a:lnTo>
                  <a:pt x="23" y="722"/>
                </a:lnTo>
                <a:lnTo>
                  <a:pt x="17" y="693"/>
                </a:lnTo>
                <a:lnTo>
                  <a:pt x="17" y="681"/>
                </a:lnTo>
                <a:lnTo>
                  <a:pt x="17" y="640"/>
                </a:lnTo>
                <a:lnTo>
                  <a:pt x="29" y="586"/>
                </a:lnTo>
                <a:lnTo>
                  <a:pt x="76" y="403"/>
                </a:lnTo>
                <a:lnTo>
                  <a:pt x="100" y="314"/>
                </a:lnTo>
                <a:lnTo>
                  <a:pt x="106" y="249"/>
                </a:lnTo>
                <a:lnTo>
                  <a:pt x="106" y="231"/>
                </a:lnTo>
                <a:lnTo>
                  <a:pt x="76" y="83"/>
                </a:lnTo>
                <a:lnTo>
                  <a:pt x="59" y="6"/>
                </a:lnTo>
                <a:lnTo>
                  <a:pt x="47" y="6"/>
                </a:lnTo>
                <a:lnTo>
                  <a:pt x="41" y="12"/>
                </a:lnTo>
                <a:lnTo>
                  <a:pt x="47" y="18"/>
                </a:lnTo>
                <a:lnTo>
                  <a:pt x="194" y="237"/>
                </a:lnTo>
                <a:lnTo>
                  <a:pt x="283" y="379"/>
                </a:lnTo>
                <a:lnTo>
                  <a:pt x="307" y="438"/>
                </a:lnTo>
                <a:lnTo>
                  <a:pt x="319" y="456"/>
                </a:lnTo>
                <a:lnTo>
                  <a:pt x="319" y="468"/>
                </a:lnTo>
                <a:lnTo>
                  <a:pt x="313" y="539"/>
                </a:lnTo>
                <a:lnTo>
                  <a:pt x="295" y="687"/>
                </a:lnTo>
                <a:lnTo>
                  <a:pt x="277" y="746"/>
                </a:lnTo>
                <a:lnTo>
                  <a:pt x="271" y="776"/>
                </a:lnTo>
                <a:lnTo>
                  <a:pt x="265" y="788"/>
                </a:lnTo>
                <a:lnTo>
                  <a:pt x="254" y="805"/>
                </a:lnTo>
                <a:lnTo>
                  <a:pt x="236" y="817"/>
                </a:lnTo>
                <a:lnTo>
                  <a:pt x="206" y="829"/>
                </a:lnTo>
                <a:lnTo>
                  <a:pt x="177" y="835"/>
                </a:lnTo>
                <a:lnTo>
                  <a:pt x="153" y="841"/>
                </a:lnTo>
                <a:lnTo>
                  <a:pt x="147" y="841"/>
                </a:lnTo>
                <a:lnTo>
                  <a:pt x="129" y="847"/>
                </a:lnTo>
                <a:lnTo>
                  <a:pt x="129" y="853"/>
                </a:lnTo>
                <a:lnTo>
                  <a:pt x="141" y="847"/>
                </a:lnTo>
                <a:lnTo>
                  <a:pt x="141" y="853"/>
                </a:lnTo>
                <a:lnTo>
                  <a:pt x="135" y="865"/>
                </a:lnTo>
                <a:lnTo>
                  <a:pt x="147" y="859"/>
                </a:lnTo>
                <a:lnTo>
                  <a:pt x="147" y="847"/>
                </a:lnTo>
                <a:lnTo>
                  <a:pt x="147" y="859"/>
                </a:lnTo>
                <a:lnTo>
                  <a:pt x="200" y="847"/>
                </a:lnTo>
                <a:lnTo>
                  <a:pt x="248" y="829"/>
                </a:lnTo>
                <a:lnTo>
                  <a:pt x="265" y="817"/>
                </a:lnTo>
                <a:lnTo>
                  <a:pt x="277" y="799"/>
                </a:lnTo>
                <a:lnTo>
                  <a:pt x="289" y="770"/>
                </a:lnTo>
                <a:lnTo>
                  <a:pt x="307" y="699"/>
                </a:lnTo>
                <a:lnTo>
                  <a:pt x="330" y="568"/>
                </a:lnTo>
                <a:lnTo>
                  <a:pt x="336" y="468"/>
                </a:lnTo>
                <a:lnTo>
                  <a:pt x="330" y="450"/>
                </a:lnTo>
                <a:lnTo>
                  <a:pt x="313" y="403"/>
                </a:lnTo>
                <a:lnTo>
                  <a:pt x="242" y="284"/>
                </a:lnTo>
                <a:lnTo>
                  <a:pt x="159" y="154"/>
                </a:lnTo>
                <a:lnTo>
                  <a:pt x="59" y="0"/>
                </a:lnTo>
                <a:lnTo>
                  <a:pt x="41" y="12"/>
                </a:lnTo>
                <a:lnTo>
                  <a:pt x="41" y="18"/>
                </a:lnTo>
                <a:lnTo>
                  <a:pt x="65" y="107"/>
                </a:lnTo>
                <a:lnTo>
                  <a:pt x="88" y="231"/>
                </a:lnTo>
                <a:lnTo>
                  <a:pt x="88" y="249"/>
                </a:lnTo>
                <a:lnTo>
                  <a:pt x="88" y="284"/>
                </a:lnTo>
                <a:lnTo>
                  <a:pt x="76" y="338"/>
                </a:lnTo>
                <a:lnTo>
                  <a:pt x="29" y="527"/>
                </a:lnTo>
                <a:lnTo>
                  <a:pt x="5" y="610"/>
                </a:lnTo>
                <a:lnTo>
                  <a:pt x="0" y="681"/>
                </a:lnTo>
                <a:lnTo>
                  <a:pt x="0" y="699"/>
                </a:lnTo>
                <a:lnTo>
                  <a:pt x="11" y="728"/>
                </a:lnTo>
                <a:lnTo>
                  <a:pt x="29" y="764"/>
                </a:lnTo>
                <a:lnTo>
                  <a:pt x="59" y="799"/>
                </a:lnTo>
                <a:lnTo>
                  <a:pt x="94" y="835"/>
                </a:lnTo>
                <a:lnTo>
                  <a:pt x="129" y="859"/>
                </a:lnTo>
                <a:lnTo>
                  <a:pt x="135" y="865"/>
                </a:lnTo>
                <a:lnTo>
                  <a:pt x="135" y="853"/>
                </a:lnTo>
                <a:close/>
              </a:path>
            </a:pathLst>
          </a:custGeom>
          <a:solidFill>
            <a:srgbClr val="FFB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46" name="Freeform 38"/>
          <p:cNvSpPr>
            <a:spLocks/>
          </p:cNvSpPr>
          <p:nvPr/>
        </p:nvSpPr>
        <p:spPr bwMode="auto">
          <a:xfrm>
            <a:off x="5403850" y="1976438"/>
            <a:ext cx="506413" cy="1344612"/>
          </a:xfrm>
          <a:custGeom>
            <a:avLst/>
            <a:gdLst>
              <a:gd name="T0" fmla="*/ 206375 w 319"/>
              <a:gd name="T1" fmla="*/ 1344612 h 847"/>
              <a:gd name="T2" fmla="*/ 177800 w 319"/>
              <a:gd name="T3" fmla="*/ 1325562 h 847"/>
              <a:gd name="T4" fmla="*/ 112713 w 319"/>
              <a:gd name="T5" fmla="*/ 1268412 h 847"/>
              <a:gd name="T6" fmla="*/ 47625 w 319"/>
              <a:gd name="T7" fmla="*/ 1193800 h 847"/>
              <a:gd name="T8" fmla="*/ 19050 w 319"/>
              <a:gd name="T9" fmla="*/ 1146175 h 847"/>
              <a:gd name="T10" fmla="*/ 0 w 319"/>
              <a:gd name="T11" fmla="*/ 1100137 h 847"/>
              <a:gd name="T12" fmla="*/ 9525 w 319"/>
              <a:gd name="T13" fmla="*/ 1033462 h 847"/>
              <a:gd name="T14" fmla="*/ 19050 w 319"/>
              <a:gd name="T15" fmla="*/ 939800 h 847"/>
              <a:gd name="T16" fmla="*/ 74613 w 319"/>
              <a:gd name="T17" fmla="*/ 723900 h 847"/>
              <a:gd name="T18" fmla="*/ 131763 w 319"/>
              <a:gd name="T19" fmla="*/ 508000 h 847"/>
              <a:gd name="T20" fmla="*/ 150813 w 319"/>
              <a:gd name="T21" fmla="*/ 422275 h 847"/>
              <a:gd name="T22" fmla="*/ 150813 w 319"/>
              <a:gd name="T23" fmla="*/ 357187 h 847"/>
              <a:gd name="T24" fmla="*/ 103188 w 319"/>
              <a:gd name="T25" fmla="*/ 131762 h 847"/>
              <a:gd name="T26" fmla="*/ 65088 w 319"/>
              <a:gd name="T27" fmla="*/ 0 h 847"/>
              <a:gd name="T28" fmla="*/ 290513 w 319"/>
              <a:gd name="T29" fmla="*/ 328612 h 847"/>
              <a:gd name="T30" fmla="*/ 441325 w 319"/>
              <a:gd name="T31" fmla="*/ 573087 h 847"/>
              <a:gd name="T32" fmla="*/ 487363 w 319"/>
              <a:gd name="T33" fmla="*/ 666750 h 847"/>
              <a:gd name="T34" fmla="*/ 506413 w 319"/>
              <a:gd name="T35" fmla="*/ 733425 h 847"/>
              <a:gd name="T36" fmla="*/ 506413 w 319"/>
              <a:gd name="T37" fmla="*/ 846137 h 847"/>
              <a:gd name="T38" fmla="*/ 487363 w 319"/>
              <a:gd name="T39" fmla="*/ 996950 h 847"/>
              <a:gd name="T40" fmla="*/ 458788 w 319"/>
              <a:gd name="T41" fmla="*/ 1146175 h 847"/>
              <a:gd name="T42" fmla="*/ 422275 w 319"/>
              <a:gd name="T43" fmla="*/ 1250950 h 847"/>
              <a:gd name="T44" fmla="*/ 403225 w 319"/>
              <a:gd name="T45" fmla="*/ 1277937 h 847"/>
              <a:gd name="T46" fmla="*/ 374650 w 319"/>
              <a:gd name="T47" fmla="*/ 1296987 h 847"/>
              <a:gd name="T48" fmla="*/ 309563 w 319"/>
              <a:gd name="T49" fmla="*/ 1325562 h 847"/>
              <a:gd name="T50" fmla="*/ 225425 w 319"/>
              <a:gd name="T51" fmla="*/ 1335087 h 847"/>
              <a:gd name="T52" fmla="*/ 206375 w 319"/>
              <a:gd name="T53" fmla="*/ 1344612 h 847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19" h="847">
                <a:moveTo>
                  <a:pt x="130" y="847"/>
                </a:moveTo>
                <a:lnTo>
                  <a:pt x="112" y="835"/>
                </a:lnTo>
                <a:lnTo>
                  <a:pt x="71" y="799"/>
                </a:lnTo>
                <a:lnTo>
                  <a:pt x="30" y="752"/>
                </a:lnTo>
                <a:lnTo>
                  <a:pt x="12" y="722"/>
                </a:lnTo>
                <a:lnTo>
                  <a:pt x="0" y="693"/>
                </a:lnTo>
                <a:lnTo>
                  <a:pt x="6" y="651"/>
                </a:lnTo>
                <a:lnTo>
                  <a:pt x="12" y="592"/>
                </a:lnTo>
                <a:lnTo>
                  <a:pt x="47" y="456"/>
                </a:lnTo>
                <a:lnTo>
                  <a:pt x="83" y="320"/>
                </a:lnTo>
                <a:lnTo>
                  <a:pt x="95" y="266"/>
                </a:lnTo>
                <a:lnTo>
                  <a:pt x="95" y="225"/>
                </a:lnTo>
                <a:lnTo>
                  <a:pt x="65" y="83"/>
                </a:lnTo>
                <a:lnTo>
                  <a:pt x="41" y="0"/>
                </a:lnTo>
                <a:lnTo>
                  <a:pt x="183" y="207"/>
                </a:lnTo>
                <a:lnTo>
                  <a:pt x="278" y="361"/>
                </a:lnTo>
                <a:lnTo>
                  <a:pt x="307" y="420"/>
                </a:lnTo>
                <a:lnTo>
                  <a:pt x="319" y="462"/>
                </a:lnTo>
                <a:lnTo>
                  <a:pt x="319" y="533"/>
                </a:lnTo>
                <a:lnTo>
                  <a:pt x="307" y="628"/>
                </a:lnTo>
                <a:lnTo>
                  <a:pt x="289" y="722"/>
                </a:lnTo>
                <a:lnTo>
                  <a:pt x="266" y="788"/>
                </a:lnTo>
                <a:lnTo>
                  <a:pt x="254" y="805"/>
                </a:lnTo>
                <a:lnTo>
                  <a:pt x="236" y="817"/>
                </a:lnTo>
                <a:lnTo>
                  <a:pt x="195" y="835"/>
                </a:lnTo>
                <a:lnTo>
                  <a:pt x="142" y="841"/>
                </a:lnTo>
                <a:lnTo>
                  <a:pt x="130" y="847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47" name="Freeform 39"/>
          <p:cNvSpPr>
            <a:spLocks/>
          </p:cNvSpPr>
          <p:nvPr/>
        </p:nvSpPr>
        <p:spPr bwMode="auto">
          <a:xfrm>
            <a:off x="5394325" y="1966913"/>
            <a:ext cx="534988" cy="1373187"/>
          </a:xfrm>
          <a:custGeom>
            <a:avLst/>
            <a:gdLst>
              <a:gd name="T0" fmla="*/ 225425 w 337"/>
              <a:gd name="T1" fmla="*/ 1344612 h 865"/>
              <a:gd name="T2" fmla="*/ 131763 w 337"/>
              <a:gd name="T3" fmla="*/ 1268412 h 865"/>
              <a:gd name="T4" fmla="*/ 38100 w 337"/>
              <a:gd name="T5" fmla="*/ 1146175 h 865"/>
              <a:gd name="T6" fmla="*/ 28575 w 337"/>
              <a:gd name="T7" fmla="*/ 1081087 h 865"/>
              <a:gd name="T8" fmla="*/ 47625 w 337"/>
              <a:gd name="T9" fmla="*/ 930275 h 865"/>
              <a:gd name="T10" fmla="*/ 160338 w 337"/>
              <a:gd name="T11" fmla="*/ 498475 h 865"/>
              <a:gd name="T12" fmla="*/ 168275 w 337"/>
              <a:gd name="T13" fmla="*/ 366712 h 865"/>
              <a:gd name="T14" fmla="*/ 93663 w 337"/>
              <a:gd name="T15" fmla="*/ 9525 h 865"/>
              <a:gd name="T16" fmla="*/ 65088 w 337"/>
              <a:gd name="T17" fmla="*/ 19050 h 865"/>
              <a:gd name="T18" fmla="*/ 309563 w 337"/>
              <a:gd name="T19" fmla="*/ 376237 h 865"/>
              <a:gd name="T20" fmla="*/ 487363 w 337"/>
              <a:gd name="T21" fmla="*/ 695325 h 865"/>
              <a:gd name="T22" fmla="*/ 506413 w 337"/>
              <a:gd name="T23" fmla="*/ 742950 h 865"/>
              <a:gd name="T24" fmla="*/ 468313 w 337"/>
              <a:gd name="T25" fmla="*/ 1090612 h 865"/>
              <a:gd name="T26" fmla="*/ 431800 w 337"/>
              <a:gd name="T27" fmla="*/ 1231900 h 865"/>
              <a:gd name="T28" fmla="*/ 403225 w 337"/>
              <a:gd name="T29" fmla="*/ 1277937 h 865"/>
              <a:gd name="T30" fmla="*/ 328613 w 337"/>
              <a:gd name="T31" fmla="*/ 1316037 h 865"/>
              <a:gd name="T32" fmla="*/ 244475 w 337"/>
              <a:gd name="T33" fmla="*/ 1335087 h 865"/>
              <a:gd name="T34" fmla="*/ 206375 w 337"/>
              <a:gd name="T35" fmla="*/ 1344612 h 865"/>
              <a:gd name="T36" fmla="*/ 225425 w 337"/>
              <a:gd name="T37" fmla="*/ 1344612 h 865"/>
              <a:gd name="T38" fmla="*/ 215900 w 337"/>
              <a:gd name="T39" fmla="*/ 1373187 h 865"/>
              <a:gd name="T40" fmla="*/ 234950 w 337"/>
              <a:gd name="T41" fmla="*/ 1344612 h 865"/>
              <a:gd name="T42" fmla="*/ 319088 w 337"/>
              <a:gd name="T43" fmla="*/ 1344612 h 865"/>
              <a:gd name="T44" fmla="*/ 422275 w 337"/>
              <a:gd name="T45" fmla="*/ 1296987 h 865"/>
              <a:gd name="T46" fmla="*/ 460375 w 337"/>
              <a:gd name="T47" fmla="*/ 1222375 h 865"/>
              <a:gd name="T48" fmla="*/ 525463 w 337"/>
              <a:gd name="T49" fmla="*/ 901700 h 865"/>
              <a:gd name="T50" fmla="*/ 525463 w 337"/>
              <a:gd name="T51" fmla="*/ 714375 h 865"/>
              <a:gd name="T52" fmla="*/ 384175 w 337"/>
              <a:gd name="T53" fmla="*/ 450850 h 865"/>
              <a:gd name="T54" fmla="*/ 93663 w 337"/>
              <a:gd name="T55" fmla="*/ 0 h 865"/>
              <a:gd name="T56" fmla="*/ 65088 w 337"/>
              <a:gd name="T57" fmla="*/ 28575 h 865"/>
              <a:gd name="T58" fmla="*/ 141288 w 337"/>
              <a:gd name="T59" fmla="*/ 366712 h 865"/>
              <a:gd name="T60" fmla="*/ 141288 w 337"/>
              <a:gd name="T61" fmla="*/ 450850 h 865"/>
              <a:gd name="T62" fmla="*/ 47625 w 337"/>
              <a:gd name="T63" fmla="*/ 836612 h 865"/>
              <a:gd name="T64" fmla="*/ 0 w 337"/>
              <a:gd name="T65" fmla="*/ 1081087 h 865"/>
              <a:gd name="T66" fmla="*/ 19050 w 337"/>
              <a:gd name="T67" fmla="*/ 1155700 h 865"/>
              <a:gd name="T68" fmla="*/ 93663 w 337"/>
              <a:gd name="T69" fmla="*/ 1268412 h 865"/>
              <a:gd name="T70" fmla="*/ 206375 w 337"/>
              <a:gd name="T71" fmla="*/ 1363662 h 865"/>
              <a:gd name="T72" fmla="*/ 215900 w 337"/>
              <a:gd name="T73" fmla="*/ 1354137 h 86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337" h="865">
                <a:moveTo>
                  <a:pt x="136" y="853"/>
                </a:moveTo>
                <a:lnTo>
                  <a:pt x="142" y="847"/>
                </a:lnTo>
                <a:lnTo>
                  <a:pt x="118" y="829"/>
                </a:lnTo>
                <a:lnTo>
                  <a:pt x="83" y="799"/>
                </a:lnTo>
                <a:lnTo>
                  <a:pt x="41" y="752"/>
                </a:lnTo>
                <a:lnTo>
                  <a:pt x="24" y="722"/>
                </a:lnTo>
                <a:lnTo>
                  <a:pt x="18" y="693"/>
                </a:lnTo>
                <a:lnTo>
                  <a:pt x="18" y="681"/>
                </a:lnTo>
                <a:lnTo>
                  <a:pt x="18" y="640"/>
                </a:lnTo>
                <a:lnTo>
                  <a:pt x="30" y="586"/>
                </a:lnTo>
                <a:lnTo>
                  <a:pt x="77" y="403"/>
                </a:lnTo>
                <a:lnTo>
                  <a:pt x="101" y="314"/>
                </a:lnTo>
                <a:lnTo>
                  <a:pt x="106" y="249"/>
                </a:lnTo>
                <a:lnTo>
                  <a:pt x="106" y="231"/>
                </a:lnTo>
                <a:lnTo>
                  <a:pt x="77" y="83"/>
                </a:lnTo>
                <a:lnTo>
                  <a:pt x="59" y="6"/>
                </a:lnTo>
                <a:lnTo>
                  <a:pt x="47" y="6"/>
                </a:lnTo>
                <a:lnTo>
                  <a:pt x="41" y="12"/>
                </a:lnTo>
                <a:lnTo>
                  <a:pt x="47" y="18"/>
                </a:lnTo>
                <a:lnTo>
                  <a:pt x="195" y="237"/>
                </a:lnTo>
                <a:lnTo>
                  <a:pt x="284" y="379"/>
                </a:lnTo>
                <a:lnTo>
                  <a:pt x="307" y="438"/>
                </a:lnTo>
                <a:lnTo>
                  <a:pt x="319" y="456"/>
                </a:lnTo>
                <a:lnTo>
                  <a:pt x="319" y="468"/>
                </a:lnTo>
                <a:lnTo>
                  <a:pt x="313" y="539"/>
                </a:lnTo>
                <a:lnTo>
                  <a:pt x="295" y="687"/>
                </a:lnTo>
                <a:lnTo>
                  <a:pt x="278" y="746"/>
                </a:lnTo>
                <a:lnTo>
                  <a:pt x="272" y="776"/>
                </a:lnTo>
                <a:lnTo>
                  <a:pt x="266" y="788"/>
                </a:lnTo>
                <a:lnTo>
                  <a:pt x="254" y="805"/>
                </a:lnTo>
                <a:lnTo>
                  <a:pt x="236" y="817"/>
                </a:lnTo>
                <a:lnTo>
                  <a:pt x="207" y="829"/>
                </a:lnTo>
                <a:lnTo>
                  <a:pt x="177" y="835"/>
                </a:lnTo>
                <a:lnTo>
                  <a:pt x="154" y="841"/>
                </a:lnTo>
                <a:lnTo>
                  <a:pt x="148" y="841"/>
                </a:lnTo>
                <a:lnTo>
                  <a:pt x="130" y="847"/>
                </a:lnTo>
                <a:lnTo>
                  <a:pt x="130" y="853"/>
                </a:lnTo>
                <a:lnTo>
                  <a:pt x="142" y="847"/>
                </a:lnTo>
                <a:lnTo>
                  <a:pt x="142" y="853"/>
                </a:lnTo>
                <a:lnTo>
                  <a:pt x="136" y="865"/>
                </a:lnTo>
                <a:lnTo>
                  <a:pt x="148" y="859"/>
                </a:lnTo>
                <a:lnTo>
                  <a:pt x="148" y="847"/>
                </a:lnTo>
                <a:lnTo>
                  <a:pt x="148" y="859"/>
                </a:lnTo>
                <a:lnTo>
                  <a:pt x="201" y="847"/>
                </a:lnTo>
                <a:lnTo>
                  <a:pt x="248" y="829"/>
                </a:lnTo>
                <a:lnTo>
                  <a:pt x="266" y="817"/>
                </a:lnTo>
                <a:lnTo>
                  <a:pt x="278" y="799"/>
                </a:lnTo>
                <a:lnTo>
                  <a:pt x="290" y="770"/>
                </a:lnTo>
                <a:lnTo>
                  <a:pt x="307" y="699"/>
                </a:lnTo>
                <a:lnTo>
                  <a:pt x="331" y="568"/>
                </a:lnTo>
                <a:lnTo>
                  <a:pt x="337" y="468"/>
                </a:lnTo>
                <a:lnTo>
                  <a:pt x="331" y="450"/>
                </a:lnTo>
                <a:lnTo>
                  <a:pt x="313" y="403"/>
                </a:lnTo>
                <a:lnTo>
                  <a:pt x="242" y="284"/>
                </a:lnTo>
                <a:lnTo>
                  <a:pt x="160" y="154"/>
                </a:lnTo>
                <a:lnTo>
                  <a:pt x="59" y="0"/>
                </a:lnTo>
                <a:lnTo>
                  <a:pt x="41" y="12"/>
                </a:lnTo>
                <a:lnTo>
                  <a:pt x="41" y="18"/>
                </a:lnTo>
                <a:lnTo>
                  <a:pt x="65" y="106"/>
                </a:lnTo>
                <a:lnTo>
                  <a:pt x="89" y="231"/>
                </a:lnTo>
                <a:lnTo>
                  <a:pt x="89" y="249"/>
                </a:lnTo>
                <a:lnTo>
                  <a:pt x="89" y="284"/>
                </a:lnTo>
                <a:lnTo>
                  <a:pt x="77" y="337"/>
                </a:lnTo>
                <a:lnTo>
                  <a:pt x="30" y="527"/>
                </a:lnTo>
                <a:lnTo>
                  <a:pt x="6" y="610"/>
                </a:lnTo>
                <a:lnTo>
                  <a:pt x="0" y="681"/>
                </a:lnTo>
                <a:lnTo>
                  <a:pt x="0" y="699"/>
                </a:lnTo>
                <a:lnTo>
                  <a:pt x="12" y="728"/>
                </a:lnTo>
                <a:lnTo>
                  <a:pt x="30" y="764"/>
                </a:lnTo>
                <a:lnTo>
                  <a:pt x="59" y="799"/>
                </a:lnTo>
                <a:lnTo>
                  <a:pt x="95" y="835"/>
                </a:lnTo>
                <a:lnTo>
                  <a:pt x="130" y="859"/>
                </a:lnTo>
                <a:lnTo>
                  <a:pt x="136" y="865"/>
                </a:lnTo>
                <a:lnTo>
                  <a:pt x="136" y="853"/>
                </a:lnTo>
                <a:close/>
              </a:path>
            </a:pathLst>
          </a:custGeom>
          <a:solidFill>
            <a:srgbClr val="FF7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48" name="Freeform 40"/>
          <p:cNvSpPr>
            <a:spLocks/>
          </p:cNvSpPr>
          <p:nvPr/>
        </p:nvSpPr>
        <p:spPr bwMode="auto">
          <a:xfrm>
            <a:off x="3236913" y="3865563"/>
            <a:ext cx="300037" cy="668337"/>
          </a:xfrm>
          <a:custGeom>
            <a:avLst/>
            <a:gdLst>
              <a:gd name="T0" fmla="*/ 66675 w 189"/>
              <a:gd name="T1" fmla="*/ 198437 h 421"/>
              <a:gd name="T2" fmla="*/ 38100 w 189"/>
              <a:gd name="T3" fmla="*/ 395287 h 421"/>
              <a:gd name="T4" fmla="*/ 0 w 189"/>
              <a:gd name="T5" fmla="*/ 527050 h 421"/>
              <a:gd name="T6" fmla="*/ 19050 w 189"/>
              <a:gd name="T7" fmla="*/ 574675 h 421"/>
              <a:gd name="T8" fmla="*/ 47625 w 189"/>
              <a:gd name="T9" fmla="*/ 601662 h 421"/>
              <a:gd name="T10" fmla="*/ 103187 w 189"/>
              <a:gd name="T11" fmla="*/ 639762 h 421"/>
              <a:gd name="T12" fmla="*/ 160337 w 189"/>
              <a:gd name="T13" fmla="*/ 658812 h 421"/>
              <a:gd name="T14" fmla="*/ 225425 w 189"/>
              <a:gd name="T15" fmla="*/ 668337 h 421"/>
              <a:gd name="T16" fmla="*/ 254000 w 189"/>
              <a:gd name="T17" fmla="*/ 658812 h 421"/>
              <a:gd name="T18" fmla="*/ 273050 w 189"/>
              <a:gd name="T19" fmla="*/ 649287 h 421"/>
              <a:gd name="T20" fmla="*/ 290512 w 189"/>
              <a:gd name="T21" fmla="*/ 630237 h 421"/>
              <a:gd name="T22" fmla="*/ 300037 w 189"/>
              <a:gd name="T23" fmla="*/ 611187 h 421"/>
              <a:gd name="T24" fmla="*/ 290512 w 189"/>
              <a:gd name="T25" fmla="*/ 565150 h 421"/>
              <a:gd name="T26" fmla="*/ 282575 w 189"/>
              <a:gd name="T27" fmla="*/ 536575 h 421"/>
              <a:gd name="T28" fmla="*/ 263525 w 189"/>
              <a:gd name="T29" fmla="*/ 498475 h 421"/>
              <a:gd name="T30" fmla="*/ 244475 w 189"/>
              <a:gd name="T31" fmla="*/ 433387 h 421"/>
              <a:gd name="T32" fmla="*/ 169862 w 189"/>
              <a:gd name="T33" fmla="*/ 179387 h 421"/>
              <a:gd name="T34" fmla="*/ 112712 w 189"/>
              <a:gd name="T35" fmla="*/ 0 h 421"/>
              <a:gd name="T36" fmla="*/ 66675 w 189"/>
              <a:gd name="T37" fmla="*/ 198437 h 42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89" h="421">
                <a:moveTo>
                  <a:pt x="42" y="125"/>
                </a:moveTo>
                <a:lnTo>
                  <a:pt x="24" y="249"/>
                </a:lnTo>
                <a:lnTo>
                  <a:pt x="0" y="332"/>
                </a:lnTo>
                <a:lnTo>
                  <a:pt x="12" y="362"/>
                </a:lnTo>
                <a:lnTo>
                  <a:pt x="30" y="379"/>
                </a:lnTo>
                <a:lnTo>
                  <a:pt x="65" y="403"/>
                </a:lnTo>
                <a:lnTo>
                  <a:pt x="101" y="415"/>
                </a:lnTo>
                <a:lnTo>
                  <a:pt x="142" y="421"/>
                </a:lnTo>
                <a:lnTo>
                  <a:pt x="160" y="415"/>
                </a:lnTo>
                <a:lnTo>
                  <a:pt x="172" y="409"/>
                </a:lnTo>
                <a:lnTo>
                  <a:pt x="183" y="397"/>
                </a:lnTo>
                <a:lnTo>
                  <a:pt x="189" y="385"/>
                </a:lnTo>
                <a:lnTo>
                  <a:pt x="183" y="356"/>
                </a:lnTo>
                <a:lnTo>
                  <a:pt x="178" y="338"/>
                </a:lnTo>
                <a:lnTo>
                  <a:pt x="166" y="314"/>
                </a:lnTo>
                <a:lnTo>
                  <a:pt x="154" y="273"/>
                </a:lnTo>
                <a:lnTo>
                  <a:pt x="107" y="113"/>
                </a:lnTo>
                <a:lnTo>
                  <a:pt x="71" y="0"/>
                </a:lnTo>
                <a:lnTo>
                  <a:pt x="42" y="125"/>
                </a:lnTo>
                <a:close/>
              </a:path>
            </a:pathLst>
          </a:custGeom>
          <a:solidFill>
            <a:srgbClr val="D5975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49" name="Freeform 41"/>
          <p:cNvSpPr>
            <a:spLocks/>
          </p:cNvSpPr>
          <p:nvPr/>
        </p:nvSpPr>
        <p:spPr bwMode="auto">
          <a:xfrm>
            <a:off x="3219450" y="3819525"/>
            <a:ext cx="327025" cy="723900"/>
          </a:xfrm>
          <a:custGeom>
            <a:avLst/>
            <a:gdLst>
              <a:gd name="T0" fmla="*/ 84138 w 206"/>
              <a:gd name="T1" fmla="*/ 244475 h 456"/>
              <a:gd name="T2" fmla="*/ 74613 w 206"/>
              <a:gd name="T3" fmla="*/ 244475 h 456"/>
              <a:gd name="T4" fmla="*/ 36513 w 206"/>
              <a:gd name="T5" fmla="*/ 441325 h 456"/>
              <a:gd name="T6" fmla="*/ 0 w 206"/>
              <a:gd name="T7" fmla="*/ 573088 h 456"/>
              <a:gd name="T8" fmla="*/ 7938 w 206"/>
              <a:gd name="T9" fmla="*/ 582613 h 456"/>
              <a:gd name="T10" fmla="*/ 26988 w 206"/>
              <a:gd name="T11" fmla="*/ 620713 h 456"/>
              <a:gd name="T12" fmla="*/ 55563 w 206"/>
              <a:gd name="T13" fmla="*/ 657225 h 456"/>
              <a:gd name="T14" fmla="*/ 111125 w 206"/>
              <a:gd name="T15" fmla="*/ 695325 h 456"/>
              <a:gd name="T16" fmla="*/ 168275 w 206"/>
              <a:gd name="T17" fmla="*/ 723900 h 456"/>
              <a:gd name="T18" fmla="*/ 233363 w 206"/>
              <a:gd name="T19" fmla="*/ 723900 h 456"/>
              <a:gd name="T20" fmla="*/ 261938 w 206"/>
              <a:gd name="T21" fmla="*/ 723900 h 456"/>
              <a:gd name="T22" fmla="*/ 290513 w 206"/>
              <a:gd name="T23" fmla="*/ 714375 h 456"/>
              <a:gd name="T24" fmla="*/ 317500 w 206"/>
              <a:gd name="T25" fmla="*/ 695325 h 456"/>
              <a:gd name="T26" fmla="*/ 327025 w 206"/>
              <a:gd name="T27" fmla="*/ 657225 h 456"/>
              <a:gd name="T28" fmla="*/ 327025 w 206"/>
              <a:gd name="T29" fmla="*/ 638175 h 456"/>
              <a:gd name="T30" fmla="*/ 317500 w 206"/>
              <a:gd name="T31" fmla="*/ 601663 h 456"/>
              <a:gd name="T32" fmla="*/ 300038 w 206"/>
              <a:gd name="T33" fmla="*/ 554038 h 456"/>
              <a:gd name="T34" fmla="*/ 271463 w 206"/>
              <a:gd name="T35" fmla="*/ 479425 h 456"/>
              <a:gd name="T36" fmla="*/ 242888 w 206"/>
              <a:gd name="T37" fmla="*/ 366713 h 456"/>
              <a:gd name="T38" fmla="*/ 139700 w 206"/>
              <a:gd name="T39" fmla="*/ 46038 h 456"/>
              <a:gd name="T40" fmla="*/ 120650 w 206"/>
              <a:gd name="T41" fmla="*/ 0 h 456"/>
              <a:gd name="T42" fmla="*/ 74613 w 206"/>
              <a:gd name="T43" fmla="*/ 244475 h 456"/>
              <a:gd name="T44" fmla="*/ 74613 w 206"/>
              <a:gd name="T45" fmla="*/ 244475 h 456"/>
              <a:gd name="T46" fmla="*/ 93663 w 206"/>
              <a:gd name="T47" fmla="*/ 244475 h 456"/>
              <a:gd name="T48" fmla="*/ 139700 w 206"/>
              <a:gd name="T49" fmla="*/ 55563 h 456"/>
              <a:gd name="T50" fmla="*/ 130175 w 206"/>
              <a:gd name="T51" fmla="*/ 46038 h 456"/>
              <a:gd name="T52" fmla="*/ 111125 w 206"/>
              <a:gd name="T53" fmla="*/ 55563 h 456"/>
              <a:gd name="T54" fmla="*/ 120650 w 206"/>
              <a:gd name="T55" fmla="*/ 65088 h 456"/>
              <a:gd name="T56" fmla="*/ 187325 w 206"/>
              <a:gd name="T57" fmla="*/ 271463 h 456"/>
              <a:gd name="T58" fmla="*/ 223838 w 206"/>
              <a:gd name="T59" fmla="*/ 393700 h 456"/>
              <a:gd name="T60" fmla="*/ 242888 w 206"/>
              <a:gd name="T61" fmla="*/ 488950 h 456"/>
              <a:gd name="T62" fmla="*/ 261938 w 206"/>
              <a:gd name="T63" fmla="*/ 544513 h 456"/>
              <a:gd name="T64" fmla="*/ 280988 w 206"/>
              <a:gd name="T65" fmla="*/ 582613 h 456"/>
              <a:gd name="T66" fmla="*/ 300038 w 206"/>
              <a:gd name="T67" fmla="*/ 611188 h 456"/>
              <a:gd name="T68" fmla="*/ 300038 w 206"/>
              <a:gd name="T69" fmla="*/ 638175 h 456"/>
              <a:gd name="T70" fmla="*/ 300038 w 206"/>
              <a:gd name="T71" fmla="*/ 657225 h 456"/>
              <a:gd name="T72" fmla="*/ 290513 w 206"/>
              <a:gd name="T73" fmla="*/ 676275 h 456"/>
              <a:gd name="T74" fmla="*/ 271463 w 206"/>
              <a:gd name="T75" fmla="*/ 695325 h 456"/>
              <a:gd name="T76" fmla="*/ 233363 w 206"/>
              <a:gd name="T77" fmla="*/ 695325 h 456"/>
              <a:gd name="T78" fmla="*/ 177800 w 206"/>
              <a:gd name="T79" fmla="*/ 695325 h 456"/>
              <a:gd name="T80" fmla="*/ 120650 w 206"/>
              <a:gd name="T81" fmla="*/ 676275 h 456"/>
              <a:gd name="T82" fmla="*/ 74613 w 206"/>
              <a:gd name="T83" fmla="*/ 638175 h 456"/>
              <a:gd name="T84" fmla="*/ 46038 w 206"/>
              <a:gd name="T85" fmla="*/ 611188 h 456"/>
              <a:gd name="T86" fmla="*/ 36513 w 206"/>
              <a:gd name="T87" fmla="*/ 582613 h 456"/>
              <a:gd name="T88" fmla="*/ 36513 w 206"/>
              <a:gd name="T89" fmla="*/ 573088 h 456"/>
              <a:gd name="T90" fmla="*/ 26988 w 206"/>
              <a:gd name="T91" fmla="*/ 573088 h 456"/>
              <a:gd name="T92" fmla="*/ 17463 w 206"/>
              <a:gd name="T93" fmla="*/ 573088 h 456"/>
              <a:gd name="T94" fmla="*/ 26988 w 206"/>
              <a:gd name="T95" fmla="*/ 582613 h 456"/>
              <a:gd name="T96" fmla="*/ 65088 w 206"/>
              <a:gd name="T97" fmla="*/ 450850 h 456"/>
              <a:gd name="T98" fmla="*/ 103188 w 206"/>
              <a:gd name="T99" fmla="*/ 244475 h 456"/>
              <a:gd name="T100" fmla="*/ 93663 w 206"/>
              <a:gd name="T101" fmla="*/ 244475 h 456"/>
              <a:gd name="T102" fmla="*/ 84138 w 206"/>
              <a:gd name="T103" fmla="*/ 244475 h 45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206" h="456">
                <a:moveTo>
                  <a:pt x="53" y="154"/>
                </a:moveTo>
                <a:lnTo>
                  <a:pt x="47" y="154"/>
                </a:lnTo>
                <a:lnTo>
                  <a:pt x="23" y="278"/>
                </a:lnTo>
                <a:lnTo>
                  <a:pt x="0" y="361"/>
                </a:lnTo>
                <a:lnTo>
                  <a:pt x="5" y="367"/>
                </a:lnTo>
                <a:lnTo>
                  <a:pt x="17" y="391"/>
                </a:lnTo>
                <a:lnTo>
                  <a:pt x="35" y="414"/>
                </a:lnTo>
                <a:lnTo>
                  <a:pt x="70" y="438"/>
                </a:lnTo>
                <a:lnTo>
                  <a:pt x="106" y="456"/>
                </a:lnTo>
                <a:lnTo>
                  <a:pt x="147" y="456"/>
                </a:lnTo>
                <a:lnTo>
                  <a:pt x="165" y="456"/>
                </a:lnTo>
                <a:lnTo>
                  <a:pt x="183" y="450"/>
                </a:lnTo>
                <a:lnTo>
                  <a:pt x="200" y="438"/>
                </a:lnTo>
                <a:lnTo>
                  <a:pt x="206" y="414"/>
                </a:lnTo>
                <a:lnTo>
                  <a:pt x="206" y="402"/>
                </a:lnTo>
                <a:lnTo>
                  <a:pt x="200" y="379"/>
                </a:lnTo>
                <a:lnTo>
                  <a:pt x="189" y="349"/>
                </a:lnTo>
                <a:lnTo>
                  <a:pt x="171" y="302"/>
                </a:lnTo>
                <a:lnTo>
                  <a:pt x="153" y="231"/>
                </a:lnTo>
                <a:lnTo>
                  <a:pt x="88" y="29"/>
                </a:lnTo>
                <a:lnTo>
                  <a:pt x="76" y="0"/>
                </a:lnTo>
                <a:lnTo>
                  <a:pt x="47" y="154"/>
                </a:lnTo>
                <a:lnTo>
                  <a:pt x="59" y="154"/>
                </a:lnTo>
                <a:lnTo>
                  <a:pt x="88" y="35"/>
                </a:lnTo>
                <a:lnTo>
                  <a:pt x="82" y="29"/>
                </a:lnTo>
                <a:lnTo>
                  <a:pt x="70" y="35"/>
                </a:lnTo>
                <a:lnTo>
                  <a:pt x="76" y="41"/>
                </a:lnTo>
                <a:lnTo>
                  <a:pt x="118" y="171"/>
                </a:lnTo>
                <a:lnTo>
                  <a:pt x="141" y="248"/>
                </a:lnTo>
                <a:lnTo>
                  <a:pt x="153" y="308"/>
                </a:lnTo>
                <a:lnTo>
                  <a:pt x="165" y="343"/>
                </a:lnTo>
                <a:lnTo>
                  <a:pt x="177" y="367"/>
                </a:lnTo>
                <a:lnTo>
                  <a:pt x="189" y="385"/>
                </a:lnTo>
                <a:lnTo>
                  <a:pt x="189" y="402"/>
                </a:lnTo>
                <a:lnTo>
                  <a:pt x="189" y="414"/>
                </a:lnTo>
                <a:lnTo>
                  <a:pt x="183" y="426"/>
                </a:lnTo>
                <a:lnTo>
                  <a:pt x="171" y="438"/>
                </a:lnTo>
                <a:lnTo>
                  <a:pt x="147" y="438"/>
                </a:lnTo>
                <a:lnTo>
                  <a:pt x="112" y="438"/>
                </a:lnTo>
                <a:lnTo>
                  <a:pt x="76" y="426"/>
                </a:lnTo>
                <a:lnTo>
                  <a:pt x="47" y="402"/>
                </a:lnTo>
                <a:lnTo>
                  <a:pt x="29" y="385"/>
                </a:lnTo>
                <a:lnTo>
                  <a:pt x="23" y="367"/>
                </a:lnTo>
                <a:lnTo>
                  <a:pt x="23" y="361"/>
                </a:lnTo>
                <a:lnTo>
                  <a:pt x="17" y="361"/>
                </a:lnTo>
                <a:lnTo>
                  <a:pt x="11" y="361"/>
                </a:lnTo>
                <a:lnTo>
                  <a:pt x="17" y="367"/>
                </a:lnTo>
                <a:lnTo>
                  <a:pt x="41" y="284"/>
                </a:lnTo>
                <a:lnTo>
                  <a:pt x="65" y="154"/>
                </a:lnTo>
                <a:lnTo>
                  <a:pt x="59" y="154"/>
                </a:lnTo>
                <a:lnTo>
                  <a:pt x="53" y="154"/>
                </a:lnTo>
                <a:close/>
              </a:path>
            </a:pathLst>
          </a:custGeom>
          <a:solidFill>
            <a:srgbClr val="8B5C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0" name="Freeform 42"/>
          <p:cNvSpPr>
            <a:spLocks/>
          </p:cNvSpPr>
          <p:nvPr/>
        </p:nvSpPr>
        <p:spPr bwMode="auto">
          <a:xfrm>
            <a:off x="3097213" y="4946650"/>
            <a:ext cx="309562" cy="1081088"/>
          </a:xfrm>
          <a:custGeom>
            <a:avLst/>
            <a:gdLst>
              <a:gd name="T0" fmla="*/ 130175 w 195"/>
              <a:gd name="T1" fmla="*/ 0 h 681"/>
              <a:gd name="T2" fmla="*/ 74612 w 195"/>
              <a:gd name="T3" fmla="*/ 517525 h 681"/>
              <a:gd name="T4" fmla="*/ 0 w 195"/>
              <a:gd name="T5" fmla="*/ 846138 h 681"/>
              <a:gd name="T6" fmla="*/ 46037 w 195"/>
              <a:gd name="T7" fmla="*/ 1006475 h 681"/>
              <a:gd name="T8" fmla="*/ 177800 w 195"/>
              <a:gd name="T9" fmla="*/ 1081088 h 681"/>
              <a:gd name="T10" fmla="*/ 233362 w 195"/>
              <a:gd name="T11" fmla="*/ 1054100 h 681"/>
              <a:gd name="T12" fmla="*/ 280987 w 195"/>
              <a:gd name="T13" fmla="*/ 1035050 h 681"/>
              <a:gd name="T14" fmla="*/ 300037 w 195"/>
              <a:gd name="T15" fmla="*/ 1016000 h 681"/>
              <a:gd name="T16" fmla="*/ 309562 w 195"/>
              <a:gd name="T17" fmla="*/ 865188 h 681"/>
              <a:gd name="T18" fmla="*/ 309562 w 195"/>
              <a:gd name="T19" fmla="*/ 742950 h 681"/>
              <a:gd name="T20" fmla="*/ 271462 w 195"/>
              <a:gd name="T21" fmla="*/ 611188 h 681"/>
              <a:gd name="T22" fmla="*/ 242887 w 195"/>
              <a:gd name="T23" fmla="*/ 461963 h 681"/>
              <a:gd name="T24" fmla="*/ 242887 w 195"/>
              <a:gd name="T25" fmla="*/ 198438 h 681"/>
              <a:gd name="T26" fmla="*/ 233362 w 195"/>
              <a:gd name="T27" fmla="*/ 150813 h 681"/>
              <a:gd name="T28" fmla="*/ 196850 w 195"/>
              <a:gd name="T29" fmla="*/ 95250 h 681"/>
              <a:gd name="T30" fmla="*/ 158750 w 195"/>
              <a:gd name="T31" fmla="*/ 9525 h 681"/>
              <a:gd name="T32" fmla="*/ 139700 w 195"/>
              <a:gd name="T33" fmla="*/ 0 h 681"/>
              <a:gd name="T34" fmla="*/ 130175 w 195"/>
              <a:gd name="T35" fmla="*/ 0 h 681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95" h="681">
                <a:moveTo>
                  <a:pt x="82" y="0"/>
                </a:moveTo>
                <a:lnTo>
                  <a:pt x="47" y="326"/>
                </a:lnTo>
                <a:lnTo>
                  <a:pt x="0" y="533"/>
                </a:lnTo>
                <a:lnTo>
                  <a:pt x="29" y="634"/>
                </a:lnTo>
                <a:lnTo>
                  <a:pt x="112" y="681"/>
                </a:lnTo>
                <a:lnTo>
                  <a:pt x="147" y="664"/>
                </a:lnTo>
                <a:lnTo>
                  <a:pt x="177" y="652"/>
                </a:lnTo>
                <a:lnTo>
                  <a:pt x="189" y="640"/>
                </a:lnTo>
                <a:lnTo>
                  <a:pt x="195" y="545"/>
                </a:lnTo>
                <a:lnTo>
                  <a:pt x="195" y="468"/>
                </a:lnTo>
                <a:lnTo>
                  <a:pt x="171" y="385"/>
                </a:lnTo>
                <a:lnTo>
                  <a:pt x="153" y="291"/>
                </a:lnTo>
                <a:lnTo>
                  <a:pt x="153" y="125"/>
                </a:lnTo>
                <a:lnTo>
                  <a:pt x="147" y="95"/>
                </a:lnTo>
                <a:lnTo>
                  <a:pt x="124" y="60"/>
                </a:lnTo>
                <a:lnTo>
                  <a:pt x="100" y="6"/>
                </a:lnTo>
                <a:lnTo>
                  <a:pt x="88" y="0"/>
                </a:lnTo>
                <a:lnTo>
                  <a:pt x="82" y="0"/>
                </a:lnTo>
                <a:close/>
              </a:path>
            </a:pathLst>
          </a:custGeom>
          <a:solidFill>
            <a:srgbClr val="EED5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1" name="Freeform 43"/>
          <p:cNvSpPr>
            <a:spLocks/>
          </p:cNvSpPr>
          <p:nvPr/>
        </p:nvSpPr>
        <p:spPr bwMode="auto">
          <a:xfrm>
            <a:off x="3143250" y="2916238"/>
            <a:ext cx="384175" cy="244475"/>
          </a:xfrm>
          <a:custGeom>
            <a:avLst/>
            <a:gdLst>
              <a:gd name="T0" fmla="*/ 384175 w 242"/>
              <a:gd name="T1" fmla="*/ 0 h 154"/>
              <a:gd name="T2" fmla="*/ 160338 w 242"/>
              <a:gd name="T3" fmla="*/ 9525 h 154"/>
              <a:gd name="T4" fmla="*/ 19050 w 242"/>
              <a:gd name="T5" fmla="*/ 47625 h 154"/>
              <a:gd name="T6" fmla="*/ 0 w 242"/>
              <a:gd name="T7" fmla="*/ 150813 h 154"/>
              <a:gd name="T8" fmla="*/ 0 w 242"/>
              <a:gd name="T9" fmla="*/ 244475 h 154"/>
              <a:gd name="T10" fmla="*/ 47625 w 242"/>
              <a:gd name="T11" fmla="*/ 234950 h 154"/>
              <a:gd name="T12" fmla="*/ 93663 w 242"/>
              <a:gd name="T13" fmla="*/ 225425 h 154"/>
              <a:gd name="T14" fmla="*/ 131763 w 242"/>
              <a:gd name="T15" fmla="*/ 206375 h 154"/>
              <a:gd name="T16" fmla="*/ 169863 w 242"/>
              <a:gd name="T17" fmla="*/ 179388 h 154"/>
              <a:gd name="T18" fmla="*/ 196850 w 242"/>
              <a:gd name="T19" fmla="*/ 150813 h 154"/>
              <a:gd name="T20" fmla="*/ 225425 w 242"/>
              <a:gd name="T21" fmla="*/ 112713 h 154"/>
              <a:gd name="T22" fmla="*/ 376238 w 242"/>
              <a:gd name="T23" fmla="*/ 0 h 154"/>
              <a:gd name="T24" fmla="*/ 384175 w 242"/>
              <a:gd name="T25" fmla="*/ 0 h 15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42" h="154">
                <a:moveTo>
                  <a:pt x="242" y="0"/>
                </a:moveTo>
                <a:lnTo>
                  <a:pt x="101" y="6"/>
                </a:lnTo>
                <a:lnTo>
                  <a:pt x="12" y="30"/>
                </a:lnTo>
                <a:lnTo>
                  <a:pt x="0" y="95"/>
                </a:lnTo>
                <a:lnTo>
                  <a:pt x="0" y="154"/>
                </a:lnTo>
                <a:lnTo>
                  <a:pt x="30" y="148"/>
                </a:lnTo>
                <a:lnTo>
                  <a:pt x="59" y="142"/>
                </a:lnTo>
                <a:lnTo>
                  <a:pt x="83" y="130"/>
                </a:lnTo>
                <a:lnTo>
                  <a:pt x="107" y="113"/>
                </a:lnTo>
                <a:lnTo>
                  <a:pt x="124" y="95"/>
                </a:lnTo>
                <a:lnTo>
                  <a:pt x="142" y="71"/>
                </a:lnTo>
                <a:lnTo>
                  <a:pt x="237" y="0"/>
                </a:lnTo>
                <a:lnTo>
                  <a:pt x="242" y="0"/>
                </a:lnTo>
                <a:close/>
              </a:path>
            </a:pathLst>
          </a:custGeom>
          <a:solidFill>
            <a:srgbClr val="E8C7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2" name="Freeform 44"/>
          <p:cNvSpPr>
            <a:spLocks/>
          </p:cNvSpPr>
          <p:nvPr/>
        </p:nvSpPr>
        <p:spPr bwMode="auto">
          <a:xfrm>
            <a:off x="4203700" y="1854200"/>
            <a:ext cx="215900" cy="338138"/>
          </a:xfrm>
          <a:custGeom>
            <a:avLst/>
            <a:gdLst>
              <a:gd name="T0" fmla="*/ 215900 w 136"/>
              <a:gd name="T1" fmla="*/ 0 h 213"/>
              <a:gd name="T2" fmla="*/ 65088 w 136"/>
              <a:gd name="T3" fmla="*/ 74613 h 213"/>
              <a:gd name="T4" fmla="*/ 28575 w 136"/>
              <a:gd name="T5" fmla="*/ 196850 h 213"/>
              <a:gd name="T6" fmla="*/ 0 w 136"/>
              <a:gd name="T7" fmla="*/ 338138 h 213"/>
              <a:gd name="T8" fmla="*/ 93663 w 136"/>
              <a:gd name="T9" fmla="*/ 338138 h 213"/>
              <a:gd name="T10" fmla="*/ 112713 w 136"/>
              <a:gd name="T11" fmla="*/ 290513 h 213"/>
              <a:gd name="T12" fmla="*/ 122238 w 136"/>
              <a:gd name="T13" fmla="*/ 225425 h 213"/>
              <a:gd name="T14" fmla="*/ 139700 w 136"/>
              <a:gd name="T15" fmla="*/ 177800 h 213"/>
              <a:gd name="T16" fmla="*/ 168275 w 136"/>
              <a:gd name="T17" fmla="*/ 103188 h 213"/>
              <a:gd name="T18" fmla="*/ 206375 w 136"/>
              <a:gd name="T19" fmla="*/ 0 h 213"/>
              <a:gd name="T20" fmla="*/ 215900 w 136"/>
              <a:gd name="T21" fmla="*/ 0 h 21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36" h="213">
                <a:moveTo>
                  <a:pt x="136" y="0"/>
                </a:moveTo>
                <a:lnTo>
                  <a:pt x="41" y="47"/>
                </a:lnTo>
                <a:lnTo>
                  <a:pt x="18" y="124"/>
                </a:lnTo>
                <a:lnTo>
                  <a:pt x="0" y="213"/>
                </a:lnTo>
                <a:lnTo>
                  <a:pt x="59" y="213"/>
                </a:lnTo>
                <a:lnTo>
                  <a:pt x="71" y="183"/>
                </a:lnTo>
                <a:lnTo>
                  <a:pt x="77" y="142"/>
                </a:lnTo>
                <a:lnTo>
                  <a:pt x="88" y="112"/>
                </a:lnTo>
                <a:lnTo>
                  <a:pt x="106" y="65"/>
                </a:lnTo>
                <a:lnTo>
                  <a:pt x="130" y="0"/>
                </a:lnTo>
                <a:lnTo>
                  <a:pt x="136" y="0"/>
                </a:lnTo>
                <a:close/>
              </a:path>
            </a:pathLst>
          </a:custGeom>
          <a:solidFill>
            <a:srgbClr val="CCB7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reeform 2"/>
          <p:cNvSpPr>
            <a:spLocks/>
          </p:cNvSpPr>
          <p:nvPr/>
        </p:nvSpPr>
        <p:spPr bwMode="auto">
          <a:xfrm>
            <a:off x="488950" y="5500688"/>
            <a:ext cx="5842000" cy="908050"/>
          </a:xfrm>
          <a:custGeom>
            <a:avLst/>
            <a:gdLst>
              <a:gd name="T0" fmla="*/ 398463 w 3680"/>
              <a:gd name="T1" fmla="*/ 144463 h 572"/>
              <a:gd name="T2" fmla="*/ 63500 w 3680"/>
              <a:gd name="T3" fmla="*/ 287338 h 572"/>
              <a:gd name="T4" fmla="*/ 0 w 3680"/>
              <a:gd name="T5" fmla="*/ 366713 h 572"/>
              <a:gd name="T6" fmla="*/ 31750 w 3680"/>
              <a:gd name="T7" fmla="*/ 557213 h 572"/>
              <a:gd name="T8" fmla="*/ 668338 w 3680"/>
              <a:gd name="T9" fmla="*/ 908050 h 572"/>
              <a:gd name="T10" fmla="*/ 1544638 w 3680"/>
              <a:gd name="T11" fmla="*/ 749300 h 572"/>
              <a:gd name="T12" fmla="*/ 2643188 w 3680"/>
              <a:gd name="T13" fmla="*/ 908050 h 572"/>
              <a:gd name="T14" fmla="*/ 2960688 w 3680"/>
              <a:gd name="T15" fmla="*/ 765175 h 572"/>
              <a:gd name="T16" fmla="*/ 3057525 w 3680"/>
              <a:gd name="T17" fmla="*/ 701675 h 572"/>
              <a:gd name="T18" fmla="*/ 3073400 w 3680"/>
              <a:gd name="T19" fmla="*/ 573088 h 572"/>
              <a:gd name="T20" fmla="*/ 3168650 w 3680"/>
              <a:gd name="T21" fmla="*/ 525463 h 572"/>
              <a:gd name="T22" fmla="*/ 3502025 w 3680"/>
              <a:gd name="T23" fmla="*/ 557213 h 572"/>
              <a:gd name="T24" fmla="*/ 3932238 w 3680"/>
              <a:gd name="T25" fmla="*/ 573088 h 572"/>
              <a:gd name="T26" fmla="*/ 4776788 w 3680"/>
              <a:gd name="T27" fmla="*/ 717550 h 572"/>
              <a:gd name="T28" fmla="*/ 5268913 w 3680"/>
              <a:gd name="T29" fmla="*/ 796925 h 572"/>
              <a:gd name="T30" fmla="*/ 5842000 w 3680"/>
              <a:gd name="T31" fmla="*/ 669925 h 572"/>
              <a:gd name="T32" fmla="*/ 5141913 w 3680"/>
              <a:gd name="T33" fmla="*/ 733425 h 572"/>
              <a:gd name="T34" fmla="*/ 4824413 w 3680"/>
              <a:gd name="T35" fmla="*/ 588963 h 572"/>
              <a:gd name="T36" fmla="*/ 4745038 w 3680"/>
              <a:gd name="T37" fmla="*/ 525463 h 572"/>
              <a:gd name="T38" fmla="*/ 4727575 w 3680"/>
              <a:gd name="T39" fmla="*/ 398463 h 572"/>
              <a:gd name="T40" fmla="*/ 4616450 w 3680"/>
              <a:gd name="T41" fmla="*/ 350838 h 572"/>
              <a:gd name="T42" fmla="*/ 4298950 w 3680"/>
              <a:gd name="T43" fmla="*/ 382588 h 572"/>
              <a:gd name="T44" fmla="*/ 3852863 w 3680"/>
              <a:gd name="T45" fmla="*/ 398463 h 572"/>
              <a:gd name="T46" fmla="*/ 3024188 w 3680"/>
              <a:gd name="T47" fmla="*/ 541338 h 572"/>
              <a:gd name="T48" fmla="*/ 2516188 w 3680"/>
              <a:gd name="T49" fmla="*/ 620713 h 572"/>
              <a:gd name="T50" fmla="*/ 2403475 w 3680"/>
              <a:gd name="T51" fmla="*/ 717550 h 572"/>
              <a:gd name="T52" fmla="*/ 2324100 w 3680"/>
              <a:gd name="T53" fmla="*/ 717550 h 572"/>
              <a:gd name="T54" fmla="*/ 2324100 w 3680"/>
              <a:gd name="T55" fmla="*/ 604838 h 572"/>
              <a:gd name="T56" fmla="*/ 2276475 w 3680"/>
              <a:gd name="T57" fmla="*/ 573088 h 572"/>
              <a:gd name="T58" fmla="*/ 1943100 w 3680"/>
              <a:gd name="T59" fmla="*/ 573088 h 572"/>
              <a:gd name="T60" fmla="*/ 1273175 w 3680"/>
              <a:gd name="T61" fmla="*/ 430213 h 572"/>
              <a:gd name="T62" fmla="*/ 1050925 w 3680"/>
              <a:gd name="T63" fmla="*/ 350838 h 572"/>
              <a:gd name="T64" fmla="*/ 715963 w 3680"/>
              <a:gd name="T65" fmla="*/ 96838 h 572"/>
              <a:gd name="T66" fmla="*/ 636588 w 3680"/>
              <a:gd name="T67" fmla="*/ 0 h 57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3680" h="572">
                <a:moveTo>
                  <a:pt x="401" y="0"/>
                </a:moveTo>
                <a:lnTo>
                  <a:pt x="251" y="91"/>
                </a:lnTo>
                <a:lnTo>
                  <a:pt x="130" y="141"/>
                </a:lnTo>
                <a:lnTo>
                  <a:pt x="40" y="181"/>
                </a:lnTo>
                <a:lnTo>
                  <a:pt x="10" y="211"/>
                </a:lnTo>
                <a:lnTo>
                  <a:pt x="0" y="231"/>
                </a:lnTo>
                <a:lnTo>
                  <a:pt x="0" y="281"/>
                </a:lnTo>
                <a:lnTo>
                  <a:pt x="20" y="351"/>
                </a:lnTo>
                <a:lnTo>
                  <a:pt x="60" y="422"/>
                </a:lnTo>
                <a:lnTo>
                  <a:pt x="421" y="572"/>
                </a:lnTo>
                <a:lnTo>
                  <a:pt x="552" y="542"/>
                </a:lnTo>
                <a:lnTo>
                  <a:pt x="973" y="472"/>
                </a:lnTo>
                <a:lnTo>
                  <a:pt x="1294" y="542"/>
                </a:lnTo>
                <a:lnTo>
                  <a:pt x="1665" y="572"/>
                </a:lnTo>
                <a:lnTo>
                  <a:pt x="1785" y="532"/>
                </a:lnTo>
                <a:lnTo>
                  <a:pt x="1865" y="482"/>
                </a:lnTo>
                <a:lnTo>
                  <a:pt x="1905" y="462"/>
                </a:lnTo>
                <a:lnTo>
                  <a:pt x="1926" y="442"/>
                </a:lnTo>
                <a:lnTo>
                  <a:pt x="1936" y="402"/>
                </a:lnTo>
                <a:lnTo>
                  <a:pt x="1936" y="361"/>
                </a:lnTo>
                <a:lnTo>
                  <a:pt x="1956" y="341"/>
                </a:lnTo>
                <a:lnTo>
                  <a:pt x="1996" y="331"/>
                </a:lnTo>
                <a:lnTo>
                  <a:pt x="2046" y="331"/>
                </a:lnTo>
                <a:lnTo>
                  <a:pt x="2206" y="351"/>
                </a:lnTo>
                <a:lnTo>
                  <a:pt x="2327" y="351"/>
                </a:lnTo>
                <a:lnTo>
                  <a:pt x="2477" y="361"/>
                </a:lnTo>
                <a:lnTo>
                  <a:pt x="2708" y="402"/>
                </a:lnTo>
                <a:lnTo>
                  <a:pt x="3009" y="452"/>
                </a:lnTo>
                <a:lnTo>
                  <a:pt x="3139" y="472"/>
                </a:lnTo>
                <a:lnTo>
                  <a:pt x="3319" y="502"/>
                </a:lnTo>
                <a:lnTo>
                  <a:pt x="3440" y="482"/>
                </a:lnTo>
                <a:lnTo>
                  <a:pt x="3680" y="422"/>
                </a:lnTo>
                <a:lnTo>
                  <a:pt x="3620" y="432"/>
                </a:lnTo>
                <a:lnTo>
                  <a:pt x="3239" y="462"/>
                </a:lnTo>
                <a:lnTo>
                  <a:pt x="3129" y="422"/>
                </a:lnTo>
                <a:lnTo>
                  <a:pt x="3039" y="371"/>
                </a:lnTo>
                <a:lnTo>
                  <a:pt x="3009" y="351"/>
                </a:lnTo>
                <a:lnTo>
                  <a:pt x="2989" y="331"/>
                </a:lnTo>
                <a:lnTo>
                  <a:pt x="2978" y="291"/>
                </a:lnTo>
                <a:lnTo>
                  <a:pt x="2978" y="251"/>
                </a:lnTo>
                <a:lnTo>
                  <a:pt x="2958" y="231"/>
                </a:lnTo>
                <a:lnTo>
                  <a:pt x="2908" y="221"/>
                </a:lnTo>
                <a:lnTo>
                  <a:pt x="2868" y="221"/>
                </a:lnTo>
                <a:lnTo>
                  <a:pt x="2708" y="241"/>
                </a:lnTo>
                <a:lnTo>
                  <a:pt x="2577" y="241"/>
                </a:lnTo>
                <a:lnTo>
                  <a:pt x="2427" y="251"/>
                </a:lnTo>
                <a:lnTo>
                  <a:pt x="2206" y="291"/>
                </a:lnTo>
                <a:lnTo>
                  <a:pt x="1905" y="341"/>
                </a:lnTo>
                <a:lnTo>
                  <a:pt x="1765" y="361"/>
                </a:lnTo>
                <a:lnTo>
                  <a:pt x="1585" y="391"/>
                </a:lnTo>
                <a:lnTo>
                  <a:pt x="1554" y="422"/>
                </a:lnTo>
                <a:lnTo>
                  <a:pt x="1514" y="452"/>
                </a:lnTo>
                <a:lnTo>
                  <a:pt x="1484" y="462"/>
                </a:lnTo>
                <a:lnTo>
                  <a:pt x="1464" y="452"/>
                </a:lnTo>
                <a:lnTo>
                  <a:pt x="1454" y="422"/>
                </a:lnTo>
                <a:lnTo>
                  <a:pt x="1464" y="381"/>
                </a:lnTo>
                <a:lnTo>
                  <a:pt x="1494" y="341"/>
                </a:lnTo>
                <a:lnTo>
                  <a:pt x="1434" y="361"/>
                </a:lnTo>
                <a:lnTo>
                  <a:pt x="1354" y="381"/>
                </a:lnTo>
                <a:lnTo>
                  <a:pt x="1224" y="361"/>
                </a:lnTo>
                <a:lnTo>
                  <a:pt x="993" y="311"/>
                </a:lnTo>
                <a:lnTo>
                  <a:pt x="802" y="271"/>
                </a:lnTo>
                <a:lnTo>
                  <a:pt x="732" y="251"/>
                </a:lnTo>
                <a:lnTo>
                  <a:pt x="662" y="221"/>
                </a:lnTo>
                <a:lnTo>
                  <a:pt x="512" y="121"/>
                </a:lnTo>
                <a:lnTo>
                  <a:pt x="451" y="61"/>
                </a:lnTo>
                <a:lnTo>
                  <a:pt x="411" y="0"/>
                </a:lnTo>
                <a:lnTo>
                  <a:pt x="401" y="0"/>
                </a:lnTo>
                <a:close/>
              </a:path>
            </a:pathLst>
          </a:custGeom>
          <a:solidFill>
            <a:srgbClr val="C8B1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59" name="Freeform 3"/>
          <p:cNvSpPr>
            <a:spLocks/>
          </p:cNvSpPr>
          <p:nvPr/>
        </p:nvSpPr>
        <p:spPr bwMode="auto">
          <a:xfrm>
            <a:off x="935038" y="1441450"/>
            <a:ext cx="5986462" cy="4632325"/>
          </a:xfrm>
          <a:custGeom>
            <a:avLst/>
            <a:gdLst>
              <a:gd name="T0" fmla="*/ 414337 w 3771"/>
              <a:gd name="T1" fmla="*/ 2452688 h 2918"/>
              <a:gd name="T2" fmla="*/ 2117725 w 3771"/>
              <a:gd name="T3" fmla="*/ 1639888 h 2918"/>
              <a:gd name="T4" fmla="*/ 2722562 w 3771"/>
              <a:gd name="T5" fmla="*/ 1322388 h 2918"/>
              <a:gd name="T6" fmla="*/ 2849562 w 3771"/>
              <a:gd name="T7" fmla="*/ 1209675 h 2918"/>
              <a:gd name="T8" fmla="*/ 3071812 w 3771"/>
              <a:gd name="T9" fmla="*/ 1003300 h 2918"/>
              <a:gd name="T10" fmla="*/ 3311525 w 3771"/>
              <a:gd name="T11" fmla="*/ 812800 h 2918"/>
              <a:gd name="T12" fmla="*/ 3629025 w 3771"/>
              <a:gd name="T13" fmla="*/ 620713 h 2918"/>
              <a:gd name="T14" fmla="*/ 3948112 w 3771"/>
              <a:gd name="T15" fmla="*/ 461963 h 2918"/>
              <a:gd name="T16" fmla="*/ 4075112 w 3771"/>
              <a:gd name="T17" fmla="*/ 398463 h 2918"/>
              <a:gd name="T18" fmla="*/ 4568825 w 3771"/>
              <a:gd name="T19" fmla="*/ 223838 h 2918"/>
              <a:gd name="T20" fmla="*/ 4711700 w 3771"/>
              <a:gd name="T21" fmla="*/ 128588 h 2918"/>
              <a:gd name="T22" fmla="*/ 4872037 w 3771"/>
              <a:gd name="T23" fmla="*/ 47625 h 2918"/>
              <a:gd name="T24" fmla="*/ 5380037 w 3771"/>
              <a:gd name="T25" fmla="*/ 0 h 2918"/>
              <a:gd name="T26" fmla="*/ 5524500 w 3771"/>
              <a:gd name="T27" fmla="*/ 31750 h 2918"/>
              <a:gd name="T28" fmla="*/ 5699125 w 3771"/>
              <a:gd name="T29" fmla="*/ 271463 h 2918"/>
              <a:gd name="T30" fmla="*/ 5857875 w 3771"/>
              <a:gd name="T31" fmla="*/ 557213 h 2918"/>
              <a:gd name="T32" fmla="*/ 5953125 w 3771"/>
              <a:gd name="T33" fmla="*/ 1177925 h 2918"/>
              <a:gd name="T34" fmla="*/ 5970587 w 3771"/>
              <a:gd name="T35" fmla="*/ 1512888 h 2918"/>
              <a:gd name="T36" fmla="*/ 5986462 w 3771"/>
              <a:gd name="T37" fmla="*/ 1798638 h 2918"/>
              <a:gd name="T38" fmla="*/ 5953125 w 3771"/>
              <a:gd name="T39" fmla="*/ 1927225 h 2918"/>
              <a:gd name="T40" fmla="*/ 5635625 w 3771"/>
              <a:gd name="T41" fmla="*/ 2355850 h 2918"/>
              <a:gd name="T42" fmla="*/ 5476875 w 3771"/>
              <a:gd name="T43" fmla="*/ 2452688 h 2918"/>
              <a:gd name="T44" fmla="*/ 5110162 w 3771"/>
              <a:gd name="T45" fmla="*/ 2643188 h 2918"/>
              <a:gd name="T46" fmla="*/ 4265612 w 3771"/>
              <a:gd name="T47" fmla="*/ 3216275 h 2918"/>
              <a:gd name="T48" fmla="*/ 3087687 w 3771"/>
              <a:gd name="T49" fmla="*/ 3868738 h 2918"/>
              <a:gd name="T50" fmla="*/ 2738437 w 3771"/>
              <a:gd name="T51" fmla="*/ 3948113 h 2918"/>
              <a:gd name="T52" fmla="*/ 2643187 w 3771"/>
              <a:gd name="T53" fmla="*/ 4027488 h 2918"/>
              <a:gd name="T54" fmla="*/ 2371725 w 3771"/>
              <a:gd name="T55" fmla="*/ 4346575 h 2918"/>
              <a:gd name="T56" fmla="*/ 1735137 w 3771"/>
              <a:gd name="T57" fmla="*/ 4632325 h 2918"/>
              <a:gd name="T58" fmla="*/ 1193800 w 3771"/>
              <a:gd name="T59" fmla="*/ 4537075 h 2918"/>
              <a:gd name="T60" fmla="*/ 652462 w 3771"/>
              <a:gd name="T61" fmla="*/ 4394200 h 2918"/>
              <a:gd name="T62" fmla="*/ 398462 w 3771"/>
              <a:gd name="T63" fmla="*/ 4219575 h 2918"/>
              <a:gd name="T64" fmla="*/ 158750 w 3771"/>
              <a:gd name="T65" fmla="*/ 3979863 h 2918"/>
              <a:gd name="T66" fmla="*/ 79375 w 3771"/>
              <a:gd name="T67" fmla="*/ 3773488 h 2918"/>
              <a:gd name="T68" fmla="*/ 15875 w 3771"/>
              <a:gd name="T69" fmla="*/ 3327400 h 2918"/>
              <a:gd name="T70" fmla="*/ 15875 w 3771"/>
              <a:gd name="T71" fmla="*/ 2913063 h 2918"/>
              <a:gd name="T72" fmla="*/ 190500 w 3771"/>
              <a:gd name="T73" fmla="*/ 2659063 h 2918"/>
              <a:gd name="T74" fmla="*/ 333375 w 3771"/>
              <a:gd name="T75" fmla="*/ 2484438 h 291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3771" h="2918">
                <a:moveTo>
                  <a:pt x="210" y="1565"/>
                </a:moveTo>
                <a:lnTo>
                  <a:pt x="261" y="1545"/>
                </a:lnTo>
                <a:lnTo>
                  <a:pt x="832" y="1274"/>
                </a:lnTo>
                <a:lnTo>
                  <a:pt x="1334" y="1033"/>
                </a:lnTo>
                <a:lnTo>
                  <a:pt x="1574" y="913"/>
                </a:lnTo>
                <a:lnTo>
                  <a:pt x="1715" y="833"/>
                </a:lnTo>
                <a:lnTo>
                  <a:pt x="1765" y="793"/>
                </a:lnTo>
                <a:lnTo>
                  <a:pt x="1795" y="762"/>
                </a:lnTo>
                <a:lnTo>
                  <a:pt x="1845" y="702"/>
                </a:lnTo>
                <a:lnTo>
                  <a:pt x="1935" y="632"/>
                </a:lnTo>
                <a:lnTo>
                  <a:pt x="2016" y="572"/>
                </a:lnTo>
                <a:lnTo>
                  <a:pt x="2086" y="512"/>
                </a:lnTo>
                <a:lnTo>
                  <a:pt x="2166" y="462"/>
                </a:lnTo>
                <a:lnTo>
                  <a:pt x="2286" y="391"/>
                </a:lnTo>
                <a:lnTo>
                  <a:pt x="2417" y="331"/>
                </a:lnTo>
                <a:lnTo>
                  <a:pt x="2487" y="291"/>
                </a:lnTo>
                <a:lnTo>
                  <a:pt x="2517" y="271"/>
                </a:lnTo>
                <a:lnTo>
                  <a:pt x="2567" y="251"/>
                </a:lnTo>
                <a:lnTo>
                  <a:pt x="2728" y="201"/>
                </a:lnTo>
                <a:lnTo>
                  <a:pt x="2878" y="141"/>
                </a:lnTo>
                <a:lnTo>
                  <a:pt x="2938" y="111"/>
                </a:lnTo>
                <a:lnTo>
                  <a:pt x="2968" y="81"/>
                </a:lnTo>
                <a:lnTo>
                  <a:pt x="3008" y="51"/>
                </a:lnTo>
                <a:lnTo>
                  <a:pt x="3069" y="30"/>
                </a:lnTo>
                <a:lnTo>
                  <a:pt x="3229" y="10"/>
                </a:lnTo>
                <a:lnTo>
                  <a:pt x="3389" y="0"/>
                </a:lnTo>
                <a:lnTo>
                  <a:pt x="3450" y="10"/>
                </a:lnTo>
                <a:lnTo>
                  <a:pt x="3480" y="20"/>
                </a:lnTo>
                <a:lnTo>
                  <a:pt x="3530" y="71"/>
                </a:lnTo>
                <a:lnTo>
                  <a:pt x="3590" y="171"/>
                </a:lnTo>
                <a:lnTo>
                  <a:pt x="3660" y="271"/>
                </a:lnTo>
                <a:lnTo>
                  <a:pt x="3690" y="351"/>
                </a:lnTo>
                <a:lnTo>
                  <a:pt x="3740" y="582"/>
                </a:lnTo>
                <a:lnTo>
                  <a:pt x="3750" y="742"/>
                </a:lnTo>
                <a:lnTo>
                  <a:pt x="3761" y="863"/>
                </a:lnTo>
                <a:lnTo>
                  <a:pt x="3761" y="953"/>
                </a:lnTo>
                <a:lnTo>
                  <a:pt x="3771" y="1053"/>
                </a:lnTo>
                <a:lnTo>
                  <a:pt x="3771" y="1133"/>
                </a:lnTo>
                <a:lnTo>
                  <a:pt x="3761" y="1174"/>
                </a:lnTo>
                <a:lnTo>
                  <a:pt x="3750" y="1214"/>
                </a:lnTo>
                <a:lnTo>
                  <a:pt x="3630" y="1394"/>
                </a:lnTo>
                <a:lnTo>
                  <a:pt x="3550" y="1484"/>
                </a:lnTo>
                <a:lnTo>
                  <a:pt x="3500" y="1525"/>
                </a:lnTo>
                <a:lnTo>
                  <a:pt x="3450" y="1545"/>
                </a:lnTo>
                <a:lnTo>
                  <a:pt x="3339" y="1595"/>
                </a:lnTo>
                <a:lnTo>
                  <a:pt x="3219" y="1665"/>
                </a:lnTo>
                <a:lnTo>
                  <a:pt x="3028" y="1785"/>
                </a:lnTo>
                <a:lnTo>
                  <a:pt x="2687" y="2026"/>
                </a:lnTo>
                <a:lnTo>
                  <a:pt x="2036" y="2397"/>
                </a:lnTo>
                <a:lnTo>
                  <a:pt x="1945" y="2437"/>
                </a:lnTo>
                <a:lnTo>
                  <a:pt x="1865" y="2467"/>
                </a:lnTo>
                <a:lnTo>
                  <a:pt x="1725" y="2487"/>
                </a:lnTo>
                <a:lnTo>
                  <a:pt x="1695" y="2507"/>
                </a:lnTo>
                <a:lnTo>
                  <a:pt x="1665" y="2537"/>
                </a:lnTo>
                <a:lnTo>
                  <a:pt x="1584" y="2618"/>
                </a:lnTo>
                <a:lnTo>
                  <a:pt x="1494" y="2738"/>
                </a:lnTo>
                <a:lnTo>
                  <a:pt x="1304" y="2828"/>
                </a:lnTo>
                <a:lnTo>
                  <a:pt x="1093" y="2918"/>
                </a:lnTo>
                <a:lnTo>
                  <a:pt x="973" y="2908"/>
                </a:lnTo>
                <a:lnTo>
                  <a:pt x="752" y="2858"/>
                </a:lnTo>
                <a:lnTo>
                  <a:pt x="531" y="2808"/>
                </a:lnTo>
                <a:lnTo>
                  <a:pt x="411" y="2768"/>
                </a:lnTo>
                <a:lnTo>
                  <a:pt x="351" y="2728"/>
                </a:lnTo>
                <a:lnTo>
                  <a:pt x="251" y="2658"/>
                </a:lnTo>
                <a:lnTo>
                  <a:pt x="140" y="2567"/>
                </a:lnTo>
                <a:lnTo>
                  <a:pt x="100" y="2507"/>
                </a:lnTo>
                <a:lnTo>
                  <a:pt x="70" y="2447"/>
                </a:lnTo>
                <a:lnTo>
                  <a:pt x="50" y="2377"/>
                </a:lnTo>
                <a:lnTo>
                  <a:pt x="30" y="2287"/>
                </a:lnTo>
                <a:lnTo>
                  <a:pt x="10" y="2096"/>
                </a:lnTo>
                <a:lnTo>
                  <a:pt x="0" y="1926"/>
                </a:lnTo>
                <a:lnTo>
                  <a:pt x="10" y="1835"/>
                </a:lnTo>
                <a:lnTo>
                  <a:pt x="50" y="1775"/>
                </a:lnTo>
                <a:lnTo>
                  <a:pt x="120" y="1675"/>
                </a:lnTo>
                <a:lnTo>
                  <a:pt x="200" y="1565"/>
                </a:lnTo>
                <a:lnTo>
                  <a:pt x="210" y="1565"/>
                </a:lnTo>
                <a:close/>
              </a:path>
            </a:pathLst>
          </a:custGeom>
          <a:solidFill>
            <a:srgbClr val="D5975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0" name="Freeform 4"/>
          <p:cNvSpPr>
            <a:spLocks/>
          </p:cNvSpPr>
          <p:nvPr/>
        </p:nvSpPr>
        <p:spPr bwMode="auto">
          <a:xfrm>
            <a:off x="919163" y="1409700"/>
            <a:ext cx="6034087" cy="4695825"/>
          </a:xfrm>
          <a:custGeom>
            <a:avLst/>
            <a:gdLst>
              <a:gd name="T0" fmla="*/ 1846262 w 3801"/>
              <a:gd name="T1" fmla="*/ 1847850 h 2958"/>
              <a:gd name="T2" fmla="*/ 2738437 w 3801"/>
              <a:gd name="T3" fmla="*/ 1385888 h 2958"/>
              <a:gd name="T4" fmla="*/ 2992437 w 3801"/>
              <a:gd name="T5" fmla="*/ 1162050 h 2958"/>
              <a:gd name="T6" fmla="*/ 3390900 w 3801"/>
              <a:gd name="T7" fmla="*/ 828675 h 2958"/>
              <a:gd name="T8" fmla="*/ 3995737 w 3801"/>
              <a:gd name="T9" fmla="*/ 493713 h 2958"/>
              <a:gd name="T10" fmla="*/ 4600575 w 3801"/>
              <a:gd name="T11" fmla="*/ 287338 h 2958"/>
              <a:gd name="T12" fmla="*/ 4806950 w 3801"/>
              <a:gd name="T13" fmla="*/ 144463 h 2958"/>
              <a:gd name="T14" fmla="*/ 5300662 w 3801"/>
              <a:gd name="T15" fmla="*/ 63500 h 2958"/>
              <a:gd name="T16" fmla="*/ 5603875 w 3801"/>
              <a:gd name="T17" fmla="*/ 176213 h 2958"/>
              <a:gd name="T18" fmla="*/ 5842000 w 3801"/>
              <a:gd name="T19" fmla="*/ 573088 h 2958"/>
              <a:gd name="T20" fmla="*/ 5953125 w 3801"/>
              <a:gd name="T21" fmla="*/ 1322388 h 2958"/>
              <a:gd name="T22" fmla="*/ 5969000 w 3801"/>
              <a:gd name="T23" fmla="*/ 1830388 h 2958"/>
              <a:gd name="T24" fmla="*/ 5873750 w 3801"/>
              <a:gd name="T25" fmla="*/ 2038350 h 2958"/>
              <a:gd name="T26" fmla="*/ 5619750 w 3801"/>
              <a:gd name="T27" fmla="*/ 2371725 h 2958"/>
              <a:gd name="T28" fmla="*/ 5126037 w 3801"/>
              <a:gd name="T29" fmla="*/ 2643188 h 2958"/>
              <a:gd name="T30" fmla="*/ 4441825 w 3801"/>
              <a:gd name="T31" fmla="*/ 3105150 h 2958"/>
              <a:gd name="T32" fmla="*/ 3597275 w 3801"/>
              <a:gd name="T33" fmla="*/ 3598863 h 2958"/>
              <a:gd name="T34" fmla="*/ 2913062 w 3801"/>
              <a:gd name="T35" fmla="*/ 3916363 h 2958"/>
              <a:gd name="T36" fmla="*/ 2659062 w 3801"/>
              <a:gd name="T37" fmla="*/ 3995738 h 2958"/>
              <a:gd name="T38" fmla="*/ 2339975 w 3801"/>
              <a:gd name="T39" fmla="*/ 4362450 h 2958"/>
              <a:gd name="T40" fmla="*/ 1735137 w 3801"/>
              <a:gd name="T41" fmla="*/ 4632325 h 2958"/>
              <a:gd name="T42" fmla="*/ 858837 w 3801"/>
              <a:gd name="T43" fmla="*/ 4457700 h 2958"/>
              <a:gd name="T44" fmla="*/ 509587 w 3801"/>
              <a:gd name="T45" fmla="*/ 4298950 h 2958"/>
              <a:gd name="T46" fmla="*/ 206375 w 3801"/>
              <a:gd name="T47" fmla="*/ 3995738 h 2958"/>
              <a:gd name="T48" fmla="*/ 63500 w 3801"/>
              <a:gd name="T49" fmla="*/ 3502025 h 2958"/>
              <a:gd name="T50" fmla="*/ 47625 w 3801"/>
              <a:gd name="T51" fmla="*/ 2944813 h 2958"/>
              <a:gd name="T52" fmla="*/ 317500 w 3801"/>
              <a:gd name="T53" fmla="*/ 2563813 h 2958"/>
              <a:gd name="T54" fmla="*/ 31750 w 3801"/>
              <a:gd name="T55" fmla="*/ 2928938 h 2958"/>
              <a:gd name="T56" fmla="*/ 15875 w 3801"/>
              <a:gd name="T57" fmla="*/ 3502025 h 2958"/>
              <a:gd name="T58" fmla="*/ 142875 w 3801"/>
              <a:gd name="T59" fmla="*/ 4027488 h 2958"/>
              <a:gd name="T60" fmla="*/ 477837 w 3801"/>
              <a:gd name="T61" fmla="*/ 4346575 h 2958"/>
              <a:gd name="T62" fmla="*/ 842962 w 3801"/>
              <a:gd name="T63" fmla="*/ 4521200 h 2958"/>
              <a:gd name="T64" fmla="*/ 1719262 w 3801"/>
              <a:gd name="T65" fmla="*/ 4695825 h 2958"/>
              <a:gd name="T66" fmla="*/ 1941512 w 3801"/>
              <a:gd name="T67" fmla="*/ 4616450 h 2958"/>
              <a:gd name="T68" fmla="*/ 2546350 w 3801"/>
              <a:gd name="T69" fmla="*/ 4235450 h 2958"/>
              <a:gd name="T70" fmla="*/ 2754312 w 3801"/>
              <a:gd name="T71" fmla="*/ 4011613 h 2958"/>
              <a:gd name="T72" fmla="*/ 3055937 w 3801"/>
              <a:gd name="T73" fmla="*/ 3948113 h 2958"/>
              <a:gd name="T74" fmla="*/ 4075112 w 3801"/>
              <a:gd name="T75" fmla="*/ 3406775 h 2958"/>
              <a:gd name="T76" fmla="*/ 4838700 w 3801"/>
              <a:gd name="T77" fmla="*/ 2897188 h 2958"/>
              <a:gd name="T78" fmla="*/ 5445125 w 3801"/>
              <a:gd name="T79" fmla="*/ 2547938 h 2958"/>
              <a:gd name="T80" fmla="*/ 5778500 w 3801"/>
              <a:gd name="T81" fmla="*/ 2292350 h 2958"/>
              <a:gd name="T82" fmla="*/ 5986462 w 3801"/>
              <a:gd name="T83" fmla="*/ 1974850 h 2958"/>
              <a:gd name="T84" fmla="*/ 6034087 w 3801"/>
              <a:gd name="T85" fmla="*/ 1671638 h 2958"/>
              <a:gd name="T86" fmla="*/ 6002337 w 3801"/>
              <a:gd name="T87" fmla="*/ 1114425 h 2958"/>
              <a:gd name="T88" fmla="*/ 5857875 w 3801"/>
              <a:gd name="T89" fmla="*/ 446088 h 2958"/>
              <a:gd name="T90" fmla="*/ 5572125 w 3801"/>
              <a:gd name="T91" fmla="*/ 31750 h 2958"/>
              <a:gd name="T92" fmla="*/ 5300662 w 3801"/>
              <a:gd name="T93" fmla="*/ 0 h 2958"/>
              <a:gd name="T94" fmla="*/ 4775200 w 3801"/>
              <a:gd name="T95" fmla="*/ 95250 h 2958"/>
              <a:gd name="T96" fmla="*/ 4330700 w 3801"/>
              <a:gd name="T97" fmla="*/ 319088 h 2958"/>
              <a:gd name="T98" fmla="*/ 3868737 w 3801"/>
              <a:gd name="T99" fmla="*/ 509588 h 2958"/>
              <a:gd name="T100" fmla="*/ 3263900 w 3801"/>
              <a:gd name="T101" fmla="*/ 860425 h 2958"/>
              <a:gd name="T102" fmla="*/ 2881312 w 3801"/>
              <a:gd name="T103" fmla="*/ 1177925 h 2958"/>
              <a:gd name="T104" fmla="*/ 2578100 w 3801"/>
              <a:gd name="T105" fmla="*/ 1401763 h 2958"/>
              <a:gd name="T106" fmla="*/ 430212 w 3801"/>
              <a:gd name="T107" fmla="*/ 2484438 h 295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3801" h="2958">
                <a:moveTo>
                  <a:pt x="261" y="1565"/>
                </a:moveTo>
                <a:lnTo>
                  <a:pt x="862" y="1304"/>
                </a:lnTo>
                <a:lnTo>
                  <a:pt x="1163" y="1164"/>
                </a:lnTo>
                <a:lnTo>
                  <a:pt x="1514" y="983"/>
                </a:lnTo>
                <a:lnTo>
                  <a:pt x="1644" y="923"/>
                </a:lnTo>
                <a:lnTo>
                  <a:pt x="1725" y="873"/>
                </a:lnTo>
                <a:lnTo>
                  <a:pt x="1815" y="803"/>
                </a:lnTo>
                <a:lnTo>
                  <a:pt x="1845" y="762"/>
                </a:lnTo>
                <a:lnTo>
                  <a:pt x="1885" y="732"/>
                </a:lnTo>
                <a:lnTo>
                  <a:pt x="1985" y="652"/>
                </a:lnTo>
                <a:lnTo>
                  <a:pt x="2086" y="572"/>
                </a:lnTo>
                <a:lnTo>
                  <a:pt x="2136" y="522"/>
                </a:lnTo>
                <a:lnTo>
                  <a:pt x="2196" y="492"/>
                </a:lnTo>
                <a:lnTo>
                  <a:pt x="2457" y="351"/>
                </a:lnTo>
                <a:lnTo>
                  <a:pt x="2517" y="311"/>
                </a:lnTo>
                <a:lnTo>
                  <a:pt x="2587" y="291"/>
                </a:lnTo>
                <a:lnTo>
                  <a:pt x="2738" y="241"/>
                </a:lnTo>
                <a:lnTo>
                  <a:pt x="2898" y="181"/>
                </a:lnTo>
                <a:lnTo>
                  <a:pt x="2968" y="141"/>
                </a:lnTo>
                <a:lnTo>
                  <a:pt x="2998" y="111"/>
                </a:lnTo>
                <a:lnTo>
                  <a:pt x="3028" y="91"/>
                </a:lnTo>
                <a:lnTo>
                  <a:pt x="3099" y="71"/>
                </a:lnTo>
                <a:lnTo>
                  <a:pt x="3179" y="50"/>
                </a:lnTo>
                <a:lnTo>
                  <a:pt x="3339" y="40"/>
                </a:lnTo>
                <a:lnTo>
                  <a:pt x="3409" y="40"/>
                </a:lnTo>
                <a:lnTo>
                  <a:pt x="3480" y="50"/>
                </a:lnTo>
                <a:lnTo>
                  <a:pt x="3530" y="111"/>
                </a:lnTo>
                <a:lnTo>
                  <a:pt x="3570" y="171"/>
                </a:lnTo>
                <a:lnTo>
                  <a:pt x="3650" y="301"/>
                </a:lnTo>
                <a:lnTo>
                  <a:pt x="3680" y="361"/>
                </a:lnTo>
                <a:lnTo>
                  <a:pt x="3700" y="432"/>
                </a:lnTo>
                <a:lnTo>
                  <a:pt x="3740" y="702"/>
                </a:lnTo>
                <a:lnTo>
                  <a:pt x="3750" y="833"/>
                </a:lnTo>
                <a:lnTo>
                  <a:pt x="3750" y="953"/>
                </a:lnTo>
                <a:lnTo>
                  <a:pt x="3760" y="1053"/>
                </a:lnTo>
                <a:lnTo>
                  <a:pt x="3760" y="1153"/>
                </a:lnTo>
                <a:lnTo>
                  <a:pt x="3760" y="1184"/>
                </a:lnTo>
                <a:lnTo>
                  <a:pt x="3740" y="1224"/>
                </a:lnTo>
                <a:lnTo>
                  <a:pt x="3700" y="1284"/>
                </a:lnTo>
                <a:lnTo>
                  <a:pt x="3630" y="1394"/>
                </a:lnTo>
                <a:lnTo>
                  <a:pt x="3610" y="1424"/>
                </a:lnTo>
                <a:lnTo>
                  <a:pt x="3540" y="1494"/>
                </a:lnTo>
                <a:lnTo>
                  <a:pt x="3490" y="1535"/>
                </a:lnTo>
                <a:lnTo>
                  <a:pt x="3420" y="1565"/>
                </a:lnTo>
                <a:lnTo>
                  <a:pt x="3229" y="1665"/>
                </a:lnTo>
                <a:lnTo>
                  <a:pt x="3129" y="1725"/>
                </a:lnTo>
                <a:lnTo>
                  <a:pt x="3018" y="1795"/>
                </a:lnTo>
                <a:lnTo>
                  <a:pt x="2798" y="1956"/>
                </a:lnTo>
                <a:lnTo>
                  <a:pt x="2677" y="2036"/>
                </a:lnTo>
                <a:lnTo>
                  <a:pt x="2547" y="2116"/>
                </a:lnTo>
                <a:lnTo>
                  <a:pt x="2266" y="2267"/>
                </a:lnTo>
                <a:lnTo>
                  <a:pt x="1985" y="2427"/>
                </a:lnTo>
                <a:lnTo>
                  <a:pt x="1915" y="2447"/>
                </a:lnTo>
                <a:lnTo>
                  <a:pt x="1835" y="2467"/>
                </a:lnTo>
                <a:lnTo>
                  <a:pt x="1755" y="2487"/>
                </a:lnTo>
                <a:lnTo>
                  <a:pt x="1715" y="2497"/>
                </a:lnTo>
                <a:lnTo>
                  <a:pt x="1675" y="2517"/>
                </a:lnTo>
                <a:lnTo>
                  <a:pt x="1624" y="2577"/>
                </a:lnTo>
                <a:lnTo>
                  <a:pt x="1564" y="2638"/>
                </a:lnTo>
                <a:lnTo>
                  <a:pt x="1474" y="2748"/>
                </a:lnTo>
                <a:lnTo>
                  <a:pt x="1213" y="2878"/>
                </a:lnTo>
                <a:lnTo>
                  <a:pt x="1143" y="2908"/>
                </a:lnTo>
                <a:lnTo>
                  <a:pt x="1093" y="2918"/>
                </a:lnTo>
                <a:lnTo>
                  <a:pt x="963" y="2898"/>
                </a:lnTo>
                <a:lnTo>
                  <a:pt x="732" y="2858"/>
                </a:lnTo>
                <a:lnTo>
                  <a:pt x="541" y="2808"/>
                </a:lnTo>
                <a:lnTo>
                  <a:pt x="471" y="2788"/>
                </a:lnTo>
                <a:lnTo>
                  <a:pt x="411" y="2758"/>
                </a:lnTo>
                <a:lnTo>
                  <a:pt x="321" y="2708"/>
                </a:lnTo>
                <a:lnTo>
                  <a:pt x="251" y="2648"/>
                </a:lnTo>
                <a:lnTo>
                  <a:pt x="180" y="2587"/>
                </a:lnTo>
                <a:lnTo>
                  <a:pt x="130" y="2517"/>
                </a:lnTo>
                <a:lnTo>
                  <a:pt x="90" y="2437"/>
                </a:lnTo>
                <a:lnTo>
                  <a:pt x="60" y="2367"/>
                </a:lnTo>
                <a:lnTo>
                  <a:pt x="40" y="2206"/>
                </a:lnTo>
                <a:lnTo>
                  <a:pt x="20" y="2046"/>
                </a:lnTo>
                <a:lnTo>
                  <a:pt x="20" y="1886"/>
                </a:lnTo>
                <a:lnTo>
                  <a:pt x="30" y="1855"/>
                </a:lnTo>
                <a:lnTo>
                  <a:pt x="50" y="1815"/>
                </a:lnTo>
                <a:lnTo>
                  <a:pt x="100" y="1755"/>
                </a:lnTo>
                <a:lnTo>
                  <a:pt x="200" y="1615"/>
                </a:lnTo>
                <a:lnTo>
                  <a:pt x="90" y="1745"/>
                </a:lnTo>
                <a:lnTo>
                  <a:pt x="40" y="1815"/>
                </a:lnTo>
                <a:lnTo>
                  <a:pt x="20" y="1845"/>
                </a:lnTo>
                <a:lnTo>
                  <a:pt x="10" y="1886"/>
                </a:lnTo>
                <a:lnTo>
                  <a:pt x="0" y="2046"/>
                </a:lnTo>
                <a:lnTo>
                  <a:pt x="10" y="2206"/>
                </a:lnTo>
                <a:lnTo>
                  <a:pt x="30" y="2367"/>
                </a:lnTo>
                <a:lnTo>
                  <a:pt x="60" y="2457"/>
                </a:lnTo>
                <a:lnTo>
                  <a:pt x="90" y="2537"/>
                </a:lnTo>
                <a:lnTo>
                  <a:pt x="150" y="2607"/>
                </a:lnTo>
                <a:lnTo>
                  <a:pt x="220" y="2678"/>
                </a:lnTo>
                <a:lnTo>
                  <a:pt x="301" y="2738"/>
                </a:lnTo>
                <a:lnTo>
                  <a:pt x="391" y="2798"/>
                </a:lnTo>
                <a:lnTo>
                  <a:pt x="461" y="2828"/>
                </a:lnTo>
                <a:lnTo>
                  <a:pt x="531" y="2848"/>
                </a:lnTo>
                <a:lnTo>
                  <a:pt x="722" y="2888"/>
                </a:lnTo>
                <a:lnTo>
                  <a:pt x="953" y="2938"/>
                </a:lnTo>
                <a:lnTo>
                  <a:pt x="1083" y="2958"/>
                </a:lnTo>
                <a:lnTo>
                  <a:pt x="1133" y="2958"/>
                </a:lnTo>
                <a:lnTo>
                  <a:pt x="1163" y="2938"/>
                </a:lnTo>
                <a:lnTo>
                  <a:pt x="1223" y="2908"/>
                </a:lnTo>
                <a:lnTo>
                  <a:pt x="1494" y="2788"/>
                </a:lnTo>
                <a:lnTo>
                  <a:pt x="1554" y="2728"/>
                </a:lnTo>
                <a:lnTo>
                  <a:pt x="1604" y="2668"/>
                </a:lnTo>
                <a:lnTo>
                  <a:pt x="1644" y="2607"/>
                </a:lnTo>
                <a:lnTo>
                  <a:pt x="1705" y="2547"/>
                </a:lnTo>
                <a:lnTo>
                  <a:pt x="1735" y="2527"/>
                </a:lnTo>
                <a:lnTo>
                  <a:pt x="1765" y="2517"/>
                </a:lnTo>
                <a:lnTo>
                  <a:pt x="1845" y="2507"/>
                </a:lnTo>
                <a:lnTo>
                  <a:pt x="1925" y="2487"/>
                </a:lnTo>
                <a:lnTo>
                  <a:pt x="2006" y="2457"/>
                </a:lnTo>
                <a:lnTo>
                  <a:pt x="2286" y="2297"/>
                </a:lnTo>
                <a:lnTo>
                  <a:pt x="2567" y="2146"/>
                </a:lnTo>
                <a:lnTo>
                  <a:pt x="2697" y="2076"/>
                </a:lnTo>
                <a:lnTo>
                  <a:pt x="2818" y="1986"/>
                </a:lnTo>
                <a:lnTo>
                  <a:pt x="3048" y="1825"/>
                </a:lnTo>
                <a:lnTo>
                  <a:pt x="3149" y="1755"/>
                </a:lnTo>
                <a:lnTo>
                  <a:pt x="3249" y="1695"/>
                </a:lnTo>
                <a:lnTo>
                  <a:pt x="3430" y="1605"/>
                </a:lnTo>
                <a:lnTo>
                  <a:pt x="3510" y="1565"/>
                </a:lnTo>
                <a:lnTo>
                  <a:pt x="3570" y="1525"/>
                </a:lnTo>
                <a:lnTo>
                  <a:pt x="3640" y="1444"/>
                </a:lnTo>
                <a:lnTo>
                  <a:pt x="3660" y="1414"/>
                </a:lnTo>
                <a:lnTo>
                  <a:pt x="3730" y="1304"/>
                </a:lnTo>
                <a:lnTo>
                  <a:pt x="3771" y="1244"/>
                </a:lnTo>
                <a:lnTo>
                  <a:pt x="3791" y="1204"/>
                </a:lnTo>
                <a:lnTo>
                  <a:pt x="3801" y="1153"/>
                </a:lnTo>
                <a:lnTo>
                  <a:pt x="3801" y="1053"/>
                </a:lnTo>
                <a:lnTo>
                  <a:pt x="3791" y="943"/>
                </a:lnTo>
                <a:lnTo>
                  <a:pt x="3791" y="833"/>
                </a:lnTo>
                <a:lnTo>
                  <a:pt x="3781" y="702"/>
                </a:lnTo>
                <a:lnTo>
                  <a:pt x="3730" y="421"/>
                </a:lnTo>
                <a:lnTo>
                  <a:pt x="3720" y="351"/>
                </a:lnTo>
                <a:lnTo>
                  <a:pt x="3690" y="281"/>
                </a:lnTo>
                <a:lnTo>
                  <a:pt x="3600" y="151"/>
                </a:lnTo>
                <a:lnTo>
                  <a:pt x="3560" y="91"/>
                </a:lnTo>
                <a:lnTo>
                  <a:pt x="3510" y="20"/>
                </a:lnTo>
                <a:lnTo>
                  <a:pt x="3440" y="0"/>
                </a:lnTo>
                <a:lnTo>
                  <a:pt x="3379" y="0"/>
                </a:lnTo>
                <a:lnTo>
                  <a:pt x="3339" y="0"/>
                </a:lnTo>
                <a:lnTo>
                  <a:pt x="3169" y="10"/>
                </a:lnTo>
                <a:lnTo>
                  <a:pt x="3089" y="30"/>
                </a:lnTo>
                <a:lnTo>
                  <a:pt x="3008" y="60"/>
                </a:lnTo>
                <a:lnTo>
                  <a:pt x="2948" y="111"/>
                </a:lnTo>
                <a:lnTo>
                  <a:pt x="2878" y="151"/>
                </a:lnTo>
                <a:lnTo>
                  <a:pt x="2728" y="201"/>
                </a:lnTo>
                <a:lnTo>
                  <a:pt x="2577" y="251"/>
                </a:lnTo>
                <a:lnTo>
                  <a:pt x="2507" y="281"/>
                </a:lnTo>
                <a:lnTo>
                  <a:pt x="2437" y="321"/>
                </a:lnTo>
                <a:lnTo>
                  <a:pt x="2176" y="452"/>
                </a:lnTo>
                <a:lnTo>
                  <a:pt x="2116" y="492"/>
                </a:lnTo>
                <a:lnTo>
                  <a:pt x="2056" y="542"/>
                </a:lnTo>
                <a:lnTo>
                  <a:pt x="1955" y="622"/>
                </a:lnTo>
                <a:lnTo>
                  <a:pt x="1865" y="702"/>
                </a:lnTo>
                <a:lnTo>
                  <a:pt x="1815" y="742"/>
                </a:lnTo>
                <a:lnTo>
                  <a:pt x="1775" y="782"/>
                </a:lnTo>
                <a:lnTo>
                  <a:pt x="1705" y="843"/>
                </a:lnTo>
                <a:lnTo>
                  <a:pt x="1624" y="883"/>
                </a:lnTo>
                <a:lnTo>
                  <a:pt x="1494" y="953"/>
                </a:lnTo>
                <a:lnTo>
                  <a:pt x="852" y="1274"/>
                </a:lnTo>
                <a:lnTo>
                  <a:pt x="271" y="1565"/>
                </a:lnTo>
                <a:lnTo>
                  <a:pt x="261" y="1565"/>
                </a:lnTo>
                <a:close/>
              </a:path>
            </a:pathLst>
          </a:custGeom>
          <a:solidFill>
            <a:srgbClr val="6F56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1" name="Freeform 5"/>
          <p:cNvSpPr>
            <a:spLocks/>
          </p:cNvSpPr>
          <p:nvPr/>
        </p:nvSpPr>
        <p:spPr bwMode="auto">
          <a:xfrm>
            <a:off x="998538" y="3894138"/>
            <a:ext cx="2197100" cy="2084387"/>
          </a:xfrm>
          <a:custGeom>
            <a:avLst/>
            <a:gdLst>
              <a:gd name="T0" fmla="*/ 493713 w 1384"/>
              <a:gd name="T1" fmla="*/ 0 h 1313"/>
              <a:gd name="T2" fmla="*/ 254000 w 1384"/>
              <a:gd name="T3" fmla="*/ 111125 h 1313"/>
              <a:gd name="T4" fmla="*/ 95250 w 1384"/>
              <a:gd name="T5" fmla="*/ 317500 h 1313"/>
              <a:gd name="T6" fmla="*/ 15875 w 1384"/>
              <a:gd name="T7" fmla="*/ 460375 h 1313"/>
              <a:gd name="T8" fmla="*/ 0 w 1384"/>
              <a:gd name="T9" fmla="*/ 588962 h 1313"/>
              <a:gd name="T10" fmla="*/ 31750 w 1384"/>
              <a:gd name="T11" fmla="*/ 1001712 h 1313"/>
              <a:gd name="T12" fmla="*/ 63500 w 1384"/>
              <a:gd name="T13" fmla="*/ 1320800 h 1313"/>
              <a:gd name="T14" fmla="*/ 190500 w 1384"/>
              <a:gd name="T15" fmla="*/ 1511300 h 1313"/>
              <a:gd name="T16" fmla="*/ 269875 w 1384"/>
              <a:gd name="T17" fmla="*/ 1590675 h 1313"/>
              <a:gd name="T18" fmla="*/ 382588 w 1384"/>
              <a:gd name="T19" fmla="*/ 1687512 h 1313"/>
              <a:gd name="T20" fmla="*/ 795338 w 1384"/>
              <a:gd name="T21" fmla="*/ 1909762 h 1313"/>
              <a:gd name="T22" fmla="*/ 876300 w 1384"/>
              <a:gd name="T23" fmla="*/ 1893887 h 1313"/>
              <a:gd name="T24" fmla="*/ 939800 w 1384"/>
              <a:gd name="T25" fmla="*/ 1893887 h 1313"/>
              <a:gd name="T26" fmla="*/ 1003300 w 1384"/>
              <a:gd name="T27" fmla="*/ 1925637 h 1313"/>
              <a:gd name="T28" fmla="*/ 1146175 w 1384"/>
              <a:gd name="T29" fmla="*/ 1989137 h 1313"/>
              <a:gd name="T30" fmla="*/ 1241425 w 1384"/>
              <a:gd name="T31" fmla="*/ 2020887 h 1313"/>
              <a:gd name="T32" fmla="*/ 1433513 w 1384"/>
              <a:gd name="T33" fmla="*/ 2052637 h 1313"/>
              <a:gd name="T34" fmla="*/ 1655763 w 1384"/>
              <a:gd name="T35" fmla="*/ 2084387 h 1313"/>
              <a:gd name="T36" fmla="*/ 1798638 w 1384"/>
              <a:gd name="T37" fmla="*/ 2036762 h 1313"/>
              <a:gd name="T38" fmla="*/ 1893888 w 1384"/>
              <a:gd name="T39" fmla="*/ 1989137 h 1313"/>
              <a:gd name="T40" fmla="*/ 2197100 w 1384"/>
              <a:gd name="T41" fmla="*/ 1654175 h 1313"/>
              <a:gd name="T42" fmla="*/ 2181225 w 1384"/>
              <a:gd name="T43" fmla="*/ 1416050 h 1313"/>
              <a:gd name="T44" fmla="*/ 2165350 w 1384"/>
              <a:gd name="T45" fmla="*/ 1241425 h 1313"/>
              <a:gd name="T46" fmla="*/ 2133600 w 1384"/>
              <a:gd name="T47" fmla="*/ 1130300 h 1313"/>
              <a:gd name="T48" fmla="*/ 2038350 w 1384"/>
              <a:gd name="T49" fmla="*/ 969962 h 1313"/>
              <a:gd name="T50" fmla="*/ 1957388 w 1384"/>
              <a:gd name="T51" fmla="*/ 842962 h 1313"/>
              <a:gd name="T52" fmla="*/ 1830388 w 1384"/>
              <a:gd name="T53" fmla="*/ 700087 h 1313"/>
              <a:gd name="T54" fmla="*/ 1719263 w 1384"/>
              <a:gd name="T55" fmla="*/ 557212 h 1313"/>
              <a:gd name="T56" fmla="*/ 1544638 w 1384"/>
              <a:gd name="T57" fmla="*/ 396875 h 1313"/>
              <a:gd name="T58" fmla="*/ 1416050 w 1384"/>
              <a:gd name="T59" fmla="*/ 317500 h 1313"/>
              <a:gd name="T60" fmla="*/ 1352550 w 1384"/>
              <a:gd name="T61" fmla="*/ 269875 h 1313"/>
              <a:gd name="T62" fmla="*/ 908050 w 1384"/>
              <a:gd name="T63" fmla="*/ 142875 h 1313"/>
              <a:gd name="T64" fmla="*/ 509588 w 1384"/>
              <a:gd name="T65" fmla="*/ 0 h 1313"/>
              <a:gd name="T66" fmla="*/ 493713 w 1384"/>
              <a:gd name="T67" fmla="*/ 0 h 131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384" h="1313">
                <a:moveTo>
                  <a:pt x="311" y="0"/>
                </a:moveTo>
                <a:lnTo>
                  <a:pt x="160" y="70"/>
                </a:lnTo>
                <a:lnTo>
                  <a:pt x="60" y="200"/>
                </a:lnTo>
                <a:lnTo>
                  <a:pt x="10" y="290"/>
                </a:lnTo>
                <a:lnTo>
                  <a:pt x="0" y="371"/>
                </a:lnTo>
                <a:lnTo>
                  <a:pt x="20" y="631"/>
                </a:lnTo>
                <a:lnTo>
                  <a:pt x="40" y="832"/>
                </a:lnTo>
                <a:lnTo>
                  <a:pt x="120" y="952"/>
                </a:lnTo>
                <a:lnTo>
                  <a:pt x="170" y="1002"/>
                </a:lnTo>
                <a:lnTo>
                  <a:pt x="241" y="1063"/>
                </a:lnTo>
                <a:lnTo>
                  <a:pt x="501" y="1203"/>
                </a:lnTo>
                <a:lnTo>
                  <a:pt x="552" y="1193"/>
                </a:lnTo>
                <a:lnTo>
                  <a:pt x="592" y="1193"/>
                </a:lnTo>
                <a:lnTo>
                  <a:pt x="632" y="1213"/>
                </a:lnTo>
                <a:lnTo>
                  <a:pt x="722" y="1253"/>
                </a:lnTo>
                <a:lnTo>
                  <a:pt x="782" y="1273"/>
                </a:lnTo>
                <a:lnTo>
                  <a:pt x="903" y="1293"/>
                </a:lnTo>
                <a:lnTo>
                  <a:pt x="1043" y="1313"/>
                </a:lnTo>
                <a:lnTo>
                  <a:pt x="1133" y="1283"/>
                </a:lnTo>
                <a:lnTo>
                  <a:pt x="1193" y="1253"/>
                </a:lnTo>
                <a:lnTo>
                  <a:pt x="1384" y="1042"/>
                </a:lnTo>
                <a:lnTo>
                  <a:pt x="1374" y="892"/>
                </a:lnTo>
                <a:lnTo>
                  <a:pt x="1364" y="782"/>
                </a:lnTo>
                <a:lnTo>
                  <a:pt x="1344" y="712"/>
                </a:lnTo>
                <a:lnTo>
                  <a:pt x="1284" y="611"/>
                </a:lnTo>
                <a:lnTo>
                  <a:pt x="1233" y="531"/>
                </a:lnTo>
                <a:lnTo>
                  <a:pt x="1153" y="441"/>
                </a:lnTo>
                <a:lnTo>
                  <a:pt x="1083" y="351"/>
                </a:lnTo>
                <a:lnTo>
                  <a:pt x="973" y="250"/>
                </a:lnTo>
                <a:lnTo>
                  <a:pt x="892" y="200"/>
                </a:lnTo>
                <a:lnTo>
                  <a:pt x="852" y="170"/>
                </a:lnTo>
                <a:lnTo>
                  <a:pt x="572" y="90"/>
                </a:lnTo>
                <a:lnTo>
                  <a:pt x="321" y="0"/>
                </a:lnTo>
                <a:lnTo>
                  <a:pt x="311" y="0"/>
                </a:lnTo>
                <a:close/>
              </a:path>
            </a:pathLst>
          </a:custGeom>
          <a:solidFill>
            <a:srgbClr val="E4BC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2" name="Freeform 6"/>
          <p:cNvSpPr>
            <a:spLocks/>
          </p:cNvSpPr>
          <p:nvPr/>
        </p:nvSpPr>
        <p:spPr bwMode="auto">
          <a:xfrm>
            <a:off x="1539875" y="3813175"/>
            <a:ext cx="1782763" cy="2260600"/>
          </a:xfrm>
          <a:custGeom>
            <a:avLst/>
            <a:gdLst>
              <a:gd name="T0" fmla="*/ 1400175 w 1123"/>
              <a:gd name="T1" fmla="*/ 2165350 h 1424"/>
              <a:gd name="T2" fmla="*/ 1528763 w 1123"/>
              <a:gd name="T3" fmla="*/ 2085975 h 1424"/>
              <a:gd name="T4" fmla="*/ 1592263 w 1123"/>
              <a:gd name="T5" fmla="*/ 1990725 h 1424"/>
              <a:gd name="T6" fmla="*/ 1655763 w 1123"/>
              <a:gd name="T7" fmla="*/ 1911350 h 1424"/>
              <a:gd name="T8" fmla="*/ 1782763 w 1123"/>
              <a:gd name="T9" fmla="*/ 1752600 h 1424"/>
              <a:gd name="T10" fmla="*/ 1735138 w 1123"/>
              <a:gd name="T11" fmla="*/ 1544638 h 1424"/>
              <a:gd name="T12" fmla="*/ 1719263 w 1123"/>
              <a:gd name="T13" fmla="*/ 1449388 h 1424"/>
              <a:gd name="T14" fmla="*/ 1719263 w 1123"/>
              <a:gd name="T15" fmla="*/ 1227138 h 1424"/>
              <a:gd name="T16" fmla="*/ 1719263 w 1123"/>
              <a:gd name="T17" fmla="*/ 1162050 h 1424"/>
              <a:gd name="T18" fmla="*/ 1719263 w 1123"/>
              <a:gd name="T19" fmla="*/ 1130300 h 1424"/>
              <a:gd name="T20" fmla="*/ 1687513 w 1123"/>
              <a:gd name="T21" fmla="*/ 1114425 h 1424"/>
              <a:gd name="T22" fmla="*/ 1449388 w 1123"/>
              <a:gd name="T23" fmla="*/ 876300 h 1424"/>
              <a:gd name="T24" fmla="*/ 1241425 w 1123"/>
              <a:gd name="T25" fmla="*/ 606425 h 1424"/>
              <a:gd name="T26" fmla="*/ 1082675 w 1123"/>
              <a:gd name="T27" fmla="*/ 446088 h 1424"/>
              <a:gd name="T28" fmla="*/ 987425 w 1123"/>
              <a:gd name="T29" fmla="*/ 350838 h 1424"/>
              <a:gd name="T30" fmla="*/ 908050 w 1123"/>
              <a:gd name="T31" fmla="*/ 319088 h 1424"/>
              <a:gd name="T32" fmla="*/ 557213 w 1123"/>
              <a:gd name="T33" fmla="*/ 144463 h 1424"/>
              <a:gd name="T34" fmla="*/ 334963 w 1123"/>
              <a:gd name="T35" fmla="*/ 17463 h 1424"/>
              <a:gd name="T36" fmla="*/ 174625 w 1123"/>
              <a:gd name="T37" fmla="*/ 0 h 1424"/>
              <a:gd name="T38" fmla="*/ 0 w 1123"/>
              <a:gd name="T39" fmla="*/ 33338 h 1424"/>
              <a:gd name="T40" fmla="*/ 142875 w 1123"/>
              <a:gd name="T41" fmla="*/ 33338 h 1424"/>
              <a:gd name="T42" fmla="*/ 317500 w 1123"/>
              <a:gd name="T43" fmla="*/ 80963 h 1424"/>
              <a:gd name="T44" fmla="*/ 525463 w 1123"/>
              <a:gd name="T45" fmla="*/ 207963 h 1424"/>
              <a:gd name="T46" fmla="*/ 874713 w 1123"/>
              <a:gd name="T47" fmla="*/ 366713 h 1424"/>
              <a:gd name="T48" fmla="*/ 939800 w 1123"/>
              <a:gd name="T49" fmla="*/ 398463 h 1424"/>
              <a:gd name="T50" fmla="*/ 1035050 w 1123"/>
              <a:gd name="T51" fmla="*/ 493713 h 1424"/>
              <a:gd name="T52" fmla="*/ 1289050 w 1123"/>
              <a:gd name="T53" fmla="*/ 781050 h 1424"/>
              <a:gd name="T54" fmla="*/ 1528763 w 1123"/>
              <a:gd name="T55" fmla="*/ 1035050 h 1424"/>
              <a:gd name="T56" fmla="*/ 1671638 w 1123"/>
              <a:gd name="T57" fmla="*/ 1179513 h 1424"/>
              <a:gd name="T58" fmla="*/ 1655763 w 1123"/>
              <a:gd name="T59" fmla="*/ 1179513 h 1424"/>
              <a:gd name="T60" fmla="*/ 1655763 w 1123"/>
              <a:gd name="T61" fmla="*/ 1338263 h 1424"/>
              <a:gd name="T62" fmla="*/ 1655763 w 1123"/>
              <a:gd name="T63" fmla="*/ 1497013 h 1424"/>
              <a:gd name="T64" fmla="*/ 1719263 w 1123"/>
              <a:gd name="T65" fmla="*/ 1752600 h 1424"/>
              <a:gd name="T66" fmla="*/ 1560513 w 1123"/>
              <a:gd name="T67" fmla="*/ 1911350 h 1424"/>
              <a:gd name="T68" fmla="*/ 1497013 w 1123"/>
              <a:gd name="T69" fmla="*/ 2022475 h 1424"/>
              <a:gd name="T70" fmla="*/ 1465263 w 1123"/>
              <a:gd name="T71" fmla="*/ 2054225 h 1424"/>
              <a:gd name="T72" fmla="*/ 1225550 w 1123"/>
              <a:gd name="T73" fmla="*/ 2260600 h 1424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123" h="1424">
                <a:moveTo>
                  <a:pt x="762" y="1424"/>
                </a:moveTo>
                <a:lnTo>
                  <a:pt x="882" y="1364"/>
                </a:lnTo>
                <a:lnTo>
                  <a:pt x="943" y="1324"/>
                </a:lnTo>
                <a:lnTo>
                  <a:pt x="963" y="1314"/>
                </a:lnTo>
                <a:lnTo>
                  <a:pt x="983" y="1294"/>
                </a:lnTo>
                <a:lnTo>
                  <a:pt x="1003" y="1254"/>
                </a:lnTo>
                <a:lnTo>
                  <a:pt x="1013" y="1224"/>
                </a:lnTo>
                <a:lnTo>
                  <a:pt x="1043" y="1204"/>
                </a:lnTo>
                <a:lnTo>
                  <a:pt x="1083" y="1164"/>
                </a:lnTo>
                <a:lnTo>
                  <a:pt x="1123" y="1104"/>
                </a:lnTo>
                <a:lnTo>
                  <a:pt x="1103" y="1043"/>
                </a:lnTo>
                <a:lnTo>
                  <a:pt x="1093" y="973"/>
                </a:lnTo>
                <a:lnTo>
                  <a:pt x="1083" y="943"/>
                </a:lnTo>
                <a:lnTo>
                  <a:pt x="1083" y="913"/>
                </a:lnTo>
                <a:lnTo>
                  <a:pt x="1083" y="843"/>
                </a:lnTo>
                <a:lnTo>
                  <a:pt x="1083" y="773"/>
                </a:lnTo>
                <a:lnTo>
                  <a:pt x="1083" y="743"/>
                </a:lnTo>
                <a:lnTo>
                  <a:pt x="1083" y="732"/>
                </a:lnTo>
                <a:lnTo>
                  <a:pt x="1083" y="722"/>
                </a:lnTo>
                <a:lnTo>
                  <a:pt x="1083" y="712"/>
                </a:lnTo>
                <a:lnTo>
                  <a:pt x="1073" y="712"/>
                </a:lnTo>
                <a:lnTo>
                  <a:pt x="1063" y="702"/>
                </a:lnTo>
                <a:lnTo>
                  <a:pt x="983" y="622"/>
                </a:lnTo>
                <a:lnTo>
                  <a:pt x="913" y="552"/>
                </a:lnTo>
                <a:lnTo>
                  <a:pt x="842" y="462"/>
                </a:lnTo>
                <a:lnTo>
                  <a:pt x="782" y="382"/>
                </a:lnTo>
                <a:lnTo>
                  <a:pt x="732" y="331"/>
                </a:lnTo>
                <a:lnTo>
                  <a:pt x="682" y="281"/>
                </a:lnTo>
                <a:lnTo>
                  <a:pt x="632" y="231"/>
                </a:lnTo>
                <a:lnTo>
                  <a:pt x="622" y="221"/>
                </a:lnTo>
                <a:lnTo>
                  <a:pt x="602" y="211"/>
                </a:lnTo>
                <a:lnTo>
                  <a:pt x="572" y="201"/>
                </a:lnTo>
                <a:lnTo>
                  <a:pt x="451" y="141"/>
                </a:lnTo>
                <a:lnTo>
                  <a:pt x="351" y="91"/>
                </a:lnTo>
                <a:lnTo>
                  <a:pt x="291" y="61"/>
                </a:lnTo>
                <a:lnTo>
                  <a:pt x="211" y="11"/>
                </a:lnTo>
                <a:lnTo>
                  <a:pt x="140" y="0"/>
                </a:lnTo>
                <a:lnTo>
                  <a:pt x="110" y="0"/>
                </a:lnTo>
                <a:lnTo>
                  <a:pt x="70" y="11"/>
                </a:lnTo>
                <a:lnTo>
                  <a:pt x="0" y="21"/>
                </a:lnTo>
                <a:lnTo>
                  <a:pt x="50" y="21"/>
                </a:lnTo>
                <a:lnTo>
                  <a:pt x="90" y="21"/>
                </a:lnTo>
                <a:lnTo>
                  <a:pt x="130" y="31"/>
                </a:lnTo>
                <a:lnTo>
                  <a:pt x="200" y="51"/>
                </a:lnTo>
                <a:lnTo>
                  <a:pt x="271" y="91"/>
                </a:lnTo>
                <a:lnTo>
                  <a:pt x="331" y="131"/>
                </a:lnTo>
                <a:lnTo>
                  <a:pt x="431" y="181"/>
                </a:lnTo>
                <a:lnTo>
                  <a:pt x="551" y="231"/>
                </a:lnTo>
                <a:lnTo>
                  <a:pt x="582" y="251"/>
                </a:lnTo>
                <a:lnTo>
                  <a:pt x="592" y="251"/>
                </a:lnTo>
                <a:lnTo>
                  <a:pt x="602" y="261"/>
                </a:lnTo>
                <a:lnTo>
                  <a:pt x="652" y="311"/>
                </a:lnTo>
                <a:lnTo>
                  <a:pt x="752" y="402"/>
                </a:lnTo>
                <a:lnTo>
                  <a:pt x="812" y="492"/>
                </a:lnTo>
                <a:lnTo>
                  <a:pt x="882" y="572"/>
                </a:lnTo>
                <a:lnTo>
                  <a:pt x="963" y="652"/>
                </a:lnTo>
                <a:lnTo>
                  <a:pt x="1043" y="732"/>
                </a:lnTo>
                <a:lnTo>
                  <a:pt x="1053" y="743"/>
                </a:lnTo>
                <a:lnTo>
                  <a:pt x="1043" y="732"/>
                </a:lnTo>
                <a:lnTo>
                  <a:pt x="1043" y="743"/>
                </a:lnTo>
                <a:lnTo>
                  <a:pt x="1043" y="773"/>
                </a:lnTo>
                <a:lnTo>
                  <a:pt x="1043" y="843"/>
                </a:lnTo>
                <a:lnTo>
                  <a:pt x="1043" y="913"/>
                </a:lnTo>
                <a:lnTo>
                  <a:pt x="1043" y="943"/>
                </a:lnTo>
                <a:lnTo>
                  <a:pt x="1053" y="983"/>
                </a:lnTo>
                <a:lnTo>
                  <a:pt x="1083" y="1104"/>
                </a:lnTo>
                <a:lnTo>
                  <a:pt x="1013" y="1174"/>
                </a:lnTo>
                <a:lnTo>
                  <a:pt x="983" y="1204"/>
                </a:lnTo>
                <a:lnTo>
                  <a:pt x="973" y="1234"/>
                </a:lnTo>
                <a:lnTo>
                  <a:pt x="943" y="1274"/>
                </a:lnTo>
                <a:lnTo>
                  <a:pt x="943" y="1284"/>
                </a:lnTo>
                <a:lnTo>
                  <a:pt x="923" y="1294"/>
                </a:lnTo>
                <a:lnTo>
                  <a:pt x="872" y="1334"/>
                </a:lnTo>
                <a:lnTo>
                  <a:pt x="772" y="1424"/>
                </a:lnTo>
                <a:lnTo>
                  <a:pt x="762" y="1424"/>
                </a:lnTo>
                <a:close/>
              </a:path>
            </a:pathLst>
          </a:custGeom>
          <a:solidFill>
            <a:srgbClr val="6F56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3" name="Freeform 7"/>
          <p:cNvSpPr>
            <a:spLocks/>
          </p:cNvSpPr>
          <p:nvPr/>
        </p:nvSpPr>
        <p:spPr bwMode="auto">
          <a:xfrm>
            <a:off x="1189038" y="4100513"/>
            <a:ext cx="1863725" cy="1782762"/>
          </a:xfrm>
          <a:custGeom>
            <a:avLst/>
            <a:gdLst>
              <a:gd name="T0" fmla="*/ 63500 w 1174"/>
              <a:gd name="T1" fmla="*/ 190500 h 1123"/>
              <a:gd name="T2" fmla="*/ 15875 w 1174"/>
              <a:gd name="T3" fmla="*/ 238125 h 1123"/>
              <a:gd name="T4" fmla="*/ 15875 w 1174"/>
              <a:gd name="T5" fmla="*/ 398462 h 1123"/>
              <a:gd name="T6" fmla="*/ 47625 w 1174"/>
              <a:gd name="T7" fmla="*/ 827087 h 1123"/>
              <a:gd name="T8" fmla="*/ 112713 w 1174"/>
              <a:gd name="T9" fmla="*/ 1130300 h 1123"/>
              <a:gd name="T10" fmla="*/ 160338 w 1174"/>
              <a:gd name="T11" fmla="*/ 1225550 h 1123"/>
              <a:gd name="T12" fmla="*/ 303213 w 1174"/>
              <a:gd name="T13" fmla="*/ 1336675 h 1123"/>
              <a:gd name="T14" fmla="*/ 414338 w 1174"/>
              <a:gd name="T15" fmla="*/ 1384300 h 1123"/>
              <a:gd name="T16" fmla="*/ 796925 w 1174"/>
              <a:gd name="T17" fmla="*/ 1528762 h 1123"/>
              <a:gd name="T18" fmla="*/ 955675 w 1174"/>
              <a:gd name="T19" fmla="*/ 1639887 h 1123"/>
              <a:gd name="T20" fmla="*/ 1130300 w 1174"/>
              <a:gd name="T21" fmla="*/ 1719262 h 1123"/>
              <a:gd name="T22" fmla="*/ 1354138 w 1174"/>
              <a:gd name="T23" fmla="*/ 1766887 h 1123"/>
              <a:gd name="T24" fmla="*/ 1465263 w 1174"/>
              <a:gd name="T25" fmla="*/ 1719262 h 1123"/>
              <a:gd name="T26" fmla="*/ 1687513 w 1174"/>
              <a:gd name="T27" fmla="*/ 1592262 h 1123"/>
              <a:gd name="T28" fmla="*/ 1816100 w 1174"/>
              <a:gd name="T29" fmla="*/ 1481137 h 1123"/>
              <a:gd name="T30" fmla="*/ 1847850 w 1174"/>
              <a:gd name="T31" fmla="*/ 1384300 h 1123"/>
              <a:gd name="T32" fmla="*/ 1800225 w 1174"/>
              <a:gd name="T33" fmla="*/ 1146175 h 1123"/>
              <a:gd name="T34" fmla="*/ 1782763 w 1174"/>
              <a:gd name="T35" fmla="*/ 1050925 h 1123"/>
              <a:gd name="T36" fmla="*/ 1608138 w 1174"/>
              <a:gd name="T37" fmla="*/ 763587 h 1123"/>
              <a:gd name="T38" fmla="*/ 1243013 w 1174"/>
              <a:gd name="T39" fmla="*/ 382587 h 1123"/>
              <a:gd name="T40" fmla="*/ 1177925 w 1174"/>
              <a:gd name="T41" fmla="*/ 334962 h 1123"/>
              <a:gd name="T42" fmla="*/ 1019175 w 1174"/>
              <a:gd name="T43" fmla="*/ 269875 h 1123"/>
              <a:gd name="T44" fmla="*/ 303213 w 1174"/>
              <a:gd name="T45" fmla="*/ 15875 h 1123"/>
              <a:gd name="T46" fmla="*/ 239713 w 1174"/>
              <a:gd name="T47" fmla="*/ 15875 h 1123"/>
              <a:gd name="T48" fmla="*/ 287338 w 1174"/>
              <a:gd name="T49" fmla="*/ 0 h 1123"/>
              <a:gd name="T50" fmla="*/ 1114425 w 1174"/>
              <a:gd name="T51" fmla="*/ 285750 h 1123"/>
              <a:gd name="T52" fmla="*/ 1225550 w 1174"/>
              <a:gd name="T53" fmla="*/ 350837 h 1123"/>
              <a:gd name="T54" fmla="*/ 1528763 w 1174"/>
              <a:gd name="T55" fmla="*/ 668337 h 1123"/>
              <a:gd name="T56" fmla="*/ 1687513 w 1174"/>
              <a:gd name="T57" fmla="*/ 858837 h 1123"/>
              <a:gd name="T58" fmla="*/ 1816100 w 1174"/>
              <a:gd name="T59" fmla="*/ 1082675 h 1123"/>
              <a:gd name="T60" fmla="*/ 1863725 w 1174"/>
              <a:gd name="T61" fmla="*/ 1400175 h 1123"/>
              <a:gd name="T62" fmla="*/ 1863725 w 1174"/>
              <a:gd name="T63" fmla="*/ 1465262 h 1123"/>
              <a:gd name="T64" fmla="*/ 1782763 w 1174"/>
              <a:gd name="T65" fmla="*/ 1544637 h 1123"/>
              <a:gd name="T66" fmla="*/ 1624013 w 1174"/>
              <a:gd name="T67" fmla="*/ 1655762 h 1123"/>
              <a:gd name="T68" fmla="*/ 1338263 w 1174"/>
              <a:gd name="T69" fmla="*/ 1782762 h 1123"/>
              <a:gd name="T70" fmla="*/ 939800 w 1174"/>
              <a:gd name="T71" fmla="*/ 1655762 h 1123"/>
              <a:gd name="T72" fmla="*/ 844550 w 1174"/>
              <a:gd name="T73" fmla="*/ 1576387 h 1123"/>
              <a:gd name="T74" fmla="*/ 588963 w 1174"/>
              <a:gd name="T75" fmla="*/ 1481137 h 1123"/>
              <a:gd name="T76" fmla="*/ 334963 w 1174"/>
              <a:gd name="T77" fmla="*/ 1368425 h 1123"/>
              <a:gd name="T78" fmla="*/ 207963 w 1174"/>
              <a:gd name="T79" fmla="*/ 1289050 h 1123"/>
              <a:gd name="T80" fmla="*/ 128588 w 1174"/>
              <a:gd name="T81" fmla="*/ 1225550 h 1123"/>
              <a:gd name="T82" fmla="*/ 63500 w 1174"/>
              <a:gd name="T83" fmla="*/ 1050925 h 1123"/>
              <a:gd name="T84" fmla="*/ 31750 w 1174"/>
              <a:gd name="T85" fmla="*/ 892175 h 1123"/>
              <a:gd name="T86" fmla="*/ 0 w 1174"/>
              <a:gd name="T87" fmla="*/ 414337 h 1123"/>
              <a:gd name="T88" fmla="*/ 0 w 1174"/>
              <a:gd name="T89" fmla="*/ 254000 h 1123"/>
              <a:gd name="T90" fmla="*/ 15875 w 1174"/>
              <a:gd name="T91" fmla="*/ 206375 h 1123"/>
              <a:gd name="T92" fmla="*/ 223838 w 1174"/>
              <a:gd name="T93" fmla="*/ 15875 h 1123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1174" h="1123">
                <a:moveTo>
                  <a:pt x="141" y="30"/>
                </a:moveTo>
                <a:lnTo>
                  <a:pt x="40" y="120"/>
                </a:lnTo>
                <a:lnTo>
                  <a:pt x="10" y="140"/>
                </a:lnTo>
                <a:lnTo>
                  <a:pt x="10" y="150"/>
                </a:lnTo>
                <a:lnTo>
                  <a:pt x="10" y="170"/>
                </a:lnTo>
                <a:lnTo>
                  <a:pt x="10" y="251"/>
                </a:lnTo>
                <a:lnTo>
                  <a:pt x="20" y="431"/>
                </a:lnTo>
                <a:lnTo>
                  <a:pt x="30" y="521"/>
                </a:lnTo>
                <a:lnTo>
                  <a:pt x="40" y="622"/>
                </a:lnTo>
                <a:lnTo>
                  <a:pt x="71" y="712"/>
                </a:lnTo>
                <a:lnTo>
                  <a:pt x="91" y="752"/>
                </a:lnTo>
                <a:lnTo>
                  <a:pt x="101" y="772"/>
                </a:lnTo>
                <a:lnTo>
                  <a:pt x="121" y="782"/>
                </a:lnTo>
                <a:lnTo>
                  <a:pt x="191" y="842"/>
                </a:lnTo>
                <a:lnTo>
                  <a:pt x="221" y="862"/>
                </a:lnTo>
                <a:lnTo>
                  <a:pt x="261" y="872"/>
                </a:lnTo>
                <a:lnTo>
                  <a:pt x="391" y="923"/>
                </a:lnTo>
                <a:lnTo>
                  <a:pt x="502" y="963"/>
                </a:lnTo>
                <a:lnTo>
                  <a:pt x="552" y="1003"/>
                </a:lnTo>
                <a:lnTo>
                  <a:pt x="602" y="1033"/>
                </a:lnTo>
                <a:lnTo>
                  <a:pt x="652" y="1063"/>
                </a:lnTo>
                <a:lnTo>
                  <a:pt x="712" y="1083"/>
                </a:lnTo>
                <a:lnTo>
                  <a:pt x="823" y="1103"/>
                </a:lnTo>
                <a:lnTo>
                  <a:pt x="853" y="1113"/>
                </a:lnTo>
                <a:lnTo>
                  <a:pt x="873" y="1103"/>
                </a:lnTo>
                <a:lnTo>
                  <a:pt x="923" y="1083"/>
                </a:lnTo>
                <a:lnTo>
                  <a:pt x="1003" y="1043"/>
                </a:lnTo>
                <a:lnTo>
                  <a:pt x="1063" y="1003"/>
                </a:lnTo>
                <a:lnTo>
                  <a:pt x="1103" y="973"/>
                </a:lnTo>
                <a:lnTo>
                  <a:pt x="1144" y="933"/>
                </a:lnTo>
                <a:lnTo>
                  <a:pt x="1164" y="902"/>
                </a:lnTo>
                <a:lnTo>
                  <a:pt x="1164" y="872"/>
                </a:lnTo>
                <a:lnTo>
                  <a:pt x="1154" y="842"/>
                </a:lnTo>
                <a:lnTo>
                  <a:pt x="1134" y="722"/>
                </a:lnTo>
                <a:lnTo>
                  <a:pt x="1134" y="692"/>
                </a:lnTo>
                <a:lnTo>
                  <a:pt x="1123" y="662"/>
                </a:lnTo>
                <a:lnTo>
                  <a:pt x="1083" y="602"/>
                </a:lnTo>
                <a:lnTo>
                  <a:pt x="1013" y="481"/>
                </a:lnTo>
                <a:lnTo>
                  <a:pt x="913" y="391"/>
                </a:lnTo>
                <a:lnTo>
                  <a:pt x="783" y="241"/>
                </a:lnTo>
                <a:lnTo>
                  <a:pt x="752" y="221"/>
                </a:lnTo>
                <a:lnTo>
                  <a:pt x="742" y="211"/>
                </a:lnTo>
                <a:lnTo>
                  <a:pt x="722" y="201"/>
                </a:lnTo>
                <a:lnTo>
                  <a:pt x="642" y="170"/>
                </a:lnTo>
                <a:lnTo>
                  <a:pt x="482" y="110"/>
                </a:lnTo>
                <a:lnTo>
                  <a:pt x="191" y="10"/>
                </a:lnTo>
                <a:lnTo>
                  <a:pt x="161" y="0"/>
                </a:lnTo>
                <a:lnTo>
                  <a:pt x="151" y="10"/>
                </a:lnTo>
                <a:lnTo>
                  <a:pt x="161" y="0"/>
                </a:lnTo>
                <a:lnTo>
                  <a:pt x="181" y="0"/>
                </a:lnTo>
                <a:lnTo>
                  <a:pt x="201" y="0"/>
                </a:lnTo>
                <a:lnTo>
                  <a:pt x="702" y="180"/>
                </a:lnTo>
                <a:lnTo>
                  <a:pt x="732" y="191"/>
                </a:lnTo>
                <a:lnTo>
                  <a:pt x="772" y="221"/>
                </a:lnTo>
                <a:lnTo>
                  <a:pt x="853" y="311"/>
                </a:lnTo>
                <a:lnTo>
                  <a:pt x="963" y="421"/>
                </a:lnTo>
                <a:lnTo>
                  <a:pt x="1013" y="471"/>
                </a:lnTo>
                <a:lnTo>
                  <a:pt x="1063" y="541"/>
                </a:lnTo>
                <a:lnTo>
                  <a:pt x="1103" y="612"/>
                </a:lnTo>
                <a:lnTo>
                  <a:pt x="1144" y="682"/>
                </a:lnTo>
                <a:lnTo>
                  <a:pt x="1164" y="822"/>
                </a:lnTo>
                <a:lnTo>
                  <a:pt x="1174" y="882"/>
                </a:lnTo>
                <a:lnTo>
                  <a:pt x="1174" y="912"/>
                </a:lnTo>
                <a:lnTo>
                  <a:pt x="1174" y="923"/>
                </a:lnTo>
                <a:lnTo>
                  <a:pt x="1164" y="933"/>
                </a:lnTo>
                <a:lnTo>
                  <a:pt x="1123" y="973"/>
                </a:lnTo>
                <a:lnTo>
                  <a:pt x="1083" y="1003"/>
                </a:lnTo>
                <a:lnTo>
                  <a:pt x="1023" y="1043"/>
                </a:lnTo>
                <a:lnTo>
                  <a:pt x="943" y="1083"/>
                </a:lnTo>
                <a:lnTo>
                  <a:pt x="843" y="1123"/>
                </a:lnTo>
                <a:lnTo>
                  <a:pt x="662" y="1073"/>
                </a:lnTo>
                <a:lnTo>
                  <a:pt x="592" y="1043"/>
                </a:lnTo>
                <a:lnTo>
                  <a:pt x="552" y="1013"/>
                </a:lnTo>
                <a:lnTo>
                  <a:pt x="532" y="993"/>
                </a:lnTo>
                <a:lnTo>
                  <a:pt x="482" y="973"/>
                </a:lnTo>
                <a:lnTo>
                  <a:pt x="371" y="933"/>
                </a:lnTo>
                <a:lnTo>
                  <a:pt x="261" y="892"/>
                </a:lnTo>
                <a:lnTo>
                  <a:pt x="211" y="862"/>
                </a:lnTo>
                <a:lnTo>
                  <a:pt x="171" y="842"/>
                </a:lnTo>
                <a:lnTo>
                  <a:pt x="131" y="812"/>
                </a:lnTo>
                <a:lnTo>
                  <a:pt x="101" y="792"/>
                </a:lnTo>
                <a:lnTo>
                  <a:pt x="81" y="772"/>
                </a:lnTo>
                <a:lnTo>
                  <a:pt x="81" y="752"/>
                </a:lnTo>
                <a:lnTo>
                  <a:pt x="40" y="662"/>
                </a:lnTo>
                <a:lnTo>
                  <a:pt x="30" y="612"/>
                </a:lnTo>
                <a:lnTo>
                  <a:pt x="20" y="562"/>
                </a:lnTo>
                <a:lnTo>
                  <a:pt x="0" y="371"/>
                </a:lnTo>
                <a:lnTo>
                  <a:pt x="0" y="261"/>
                </a:lnTo>
                <a:lnTo>
                  <a:pt x="0" y="180"/>
                </a:lnTo>
                <a:lnTo>
                  <a:pt x="0" y="160"/>
                </a:lnTo>
                <a:lnTo>
                  <a:pt x="0" y="150"/>
                </a:lnTo>
                <a:lnTo>
                  <a:pt x="10" y="130"/>
                </a:lnTo>
                <a:lnTo>
                  <a:pt x="50" y="100"/>
                </a:lnTo>
                <a:lnTo>
                  <a:pt x="141" y="10"/>
                </a:lnTo>
                <a:lnTo>
                  <a:pt x="141" y="30"/>
                </a:lnTo>
                <a:close/>
              </a:path>
            </a:pathLst>
          </a:custGeom>
          <a:solidFill>
            <a:srgbClr val="8B5C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4" name="Freeform 8"/>
          <p:cNvSpPr>
            <a:spLocks/>
          </p:cNvSpPr>
          <p:nvPr/>
        </p:nvSpPr>
        <p:spPr bwMode="auto">
          <a:xfrm>
            <a:off x="1412875" y="4322763"/>
            <a:ext cx="1384300" cy="1370012"/>
          </a:xfrm>
          <a:custGeom>
            <a:avLst/>
            <a:gdLst>
              <a:gd name="T0" fmla="*/ 31750 w 872"/>
              <a:gd name="T1" fmla="*/ 160337 h 863"/>
              <a:gd name="T2" fmla="*/ 15875 w 872"/>
              <a:gd name="T3" fmla="*/ 160337 h 863"/>
              <a:gd name="T4" fmla="*/ 0 w 872"/>
              <a:gd name="T5" fmla="*/ 604837 h 863"/>
              <a:gd name="T6" fmla="*/ 15875 w 872"/>
              <a:gd name="T7" fmla="*/ 892175 h 863"/>
              <a:gd name="T8" fmla="*/ 285750 w 872"/>
              <a:gd name="T9" fmla="*/ 1082675 h 863"/>
              <a:gd name="T10" fmla="*/ 557213 w 872"/>
              <a:gd name="T11" fmla="*/ 1225550 h 863"/>
              <a:gd name="T12" fmla="*/ 858838 w 872"/>
              <a:gd name="T13" fmla="*/ 1258887 h 863"/>
              <a:gd name="T14" fmla="*/ 858838 w 872"/>
              <a:gd name="T15" fmla="*/ 1243012 h 863"/>
              <a:gd name="T16" fmla="*/ 842963 w 872"/>
              <a:gd name="T17" fmla="*/ 1243012 h 863"/>
              <a:gd name="T18" fmla="*/ 906463 w 872"/>
              <a:gd name="T19" fmla="*/ 1306512 h 863"/>
              <a:gd name="T20" fmla="*/ 954088 w 872"/>
              <a:gd name="T21" fmla="*/ 1338262 h 863"/>
              <a:gd name="T22" fmla="*/ 985838 w 872"/>
              <a:gd name="T23" fmla="*/ 1354137 h 863"/>
              <a:gd name="T24" fmla="*/ 1019175 w 872"/>
              <a:gd name="T25" fmla="*/ 1370012 h 863"/>
              <a:gd name="T26" fmla="*/ 1050925 w 872"/>
              <a:gd name="T27" fmla="*/ 1354137 h 863"/>
              <a:gd name="T28" fmla="*/ 1162050 w 872"/>
              <a:gd name="T29" fmla="*/ 1290637 h 863"/>
              <a:gd name="T30" fmla="*/ 1241425 w 872"/>
              <a:gd name="T31" fmla="*/ 1243012 h 863"/>
              <a:gd name="T32" fmla="*/ 1241425 w 872"/>
              <a:gd name="T33" fmla="*/ 1225550 h 863"/>
              <a:gd name="T34" fmla="*/ 1289050 w 872"/>
              <a:gd name="T35" fmla="*/ 1193800 h 863"/>
              <a:gd name="T36" fmla="*/ 1384300 w 872"/>
              <a:gd name="T37" fmla="*/ 1066800 h 863"/>
              <a:gd name="T38" fmla="*/ 1336675 w 872"/>
              <a:gd name="T39" fmla="*/ 717550 h 863"/>
              <a:gd name="T40" fmla="*/ 1177925 w 872"/>
              <a:gd name="T41" fmla="*/ 509587 h 863"/>
              <a:gd name="T42" fmla="*/ 795338 w 872"/>
              <a:gd name="T43" fmla="*/ 192087 h 863"/>
              <a:gd name="T44" fmla="*/ 557213 w 872"/>
              <a:gd name="T45" fmla="*/ 239712 h 863"/>
              <a:gd name="T46" fmla="*/ 349250 w 872"/>
              <a:gd name="T47" fmla="*/ 80962 h 863"/>
              <a:gd name="T48" fmla="*/ 111125 w 872"/>
              <a:gd name="T49" fmla="*/ 0 h 863"/>
              <a:gd name="T50" fmla="*/ 15875 w 872"/>
              <a:gd name="T51" fmla="*/ 160337 h 863"/>
              <a:gd name="T52" fmla="*/ 15875 w 872"/>
              <a:gd name="T53" fmla="*/ 160337 h 863"/>
              <a:gd name="T54" fmla="*/ 47625 w 872"/>
              <a:gd name="T55" fmla="*/ 176212 h 863"/>
              <a:gd name="T56" fmla="*/ 127000 w 872"/>
              <a:gd name="T57" fmla="*/ 31750 h 863"/>
              <a:gd name="T58" fmla="*/ 333375 w 872"/>
              <a:gd name="T59" fmla="*/ 112712 h 863"/>
              <a:gd name="T60" fmla="*/ 541338 w 872"/>
              <a:gd name="T61" fmla="*/ 271462 h 863"/>
              <a:gd name="T62" fmla="*/ 795338 w 872"/>
              <a:gd name="T63" fmla="*/ 239712 h 863"/>
              <a:gd name="T64" fmla="*/ 1162050 w 872"/>
              <a:gd name="T65" fmla="*/ 525462 h 863"/>
              <a:gd name="T66" fmla="*/ 1304925 w 872"/>
              <a:gd name="T67" fmla="*/ 733425 h 863"/>
              <a:gd name="T68" fmla="*/ 1352550 w 872"/>
              <a:gd name="T69" fmla="*/ 1066800 h 863"/>
              <a:gd name="T70" fmla="*/ 1368425 w 872"/>
              <a:gd name="T71" fmla="*/ 1066800 h 863"/>
              <a:gd name="T72" fmla="*/ 1352550 w 872"/>
              <a:gd name="T73" fmla="*/ 1050925 h 863"/>
              <a:gd name="T74" fmla="*/ 1336675 w 872"/>
              <a:gd name="T75" fmla="*/ 1082675 h 863"/>
              <a:gd name="T76" fmla="*/ 1273175 w 872"/>
              <a:gd name="T77" fmla="*/ 1162050 h 863"/>
              <a:gd name="T78" fmla="*/ 1241425 w 872"/>
              <a:gd name="T79" fmla="*/ 1193800 h 863"/>
              <a:gd name="T80" fmla="*/ 1225550 w 872"/>
              <a:gd name="T81" fmla="*/ 1209675 h 863"/>
              <a:gd name="T82" fmla="*/ 1193800 w 872"/>
              <a:gd name="T83" fmla="*/ 1243012 h 863"/>
              <a:gd name="T84" fmla="*/ 1082675 w 872"/>
              <a:gd name="T85" fmla="*/ 1290637 h 863"/>
              <a:gd name="T86" fmla="*/ 1035050 w 872"/>
              <a:gd name="T87" fmla="*/ 1322387 h 863"/>
              <a:gd name="T88" fmla="*/ 1019175 w 872"/>
              <a:gd name="T89" fmla="*/ 1338262 h 863"/>
              <a:gd name="T90" fmla="*/ 1001713 w 872"/>
              <a:gd name="T91" fmla="*/ 1322387 h 863"/>
              <a:gd name="T92" fmla="*/ 954088 w 872"/>
              <a:gd name="T93" fmla="*/ 1306512 h 863"/>
              <a:gd name="T94" fmla="*/ 906463 w 872"/>
              <a:gd name="T95" fmla="*/ 1258887 h 863"/>
              <a:gd name="T96" fmla="*/ 874713 w 872"/>
              <a:gd name="T97" fmla="*/ 1225550 h 863"/>
              <a:gd name="T98" fmla="*/ 573088 w 872"/>
              <a:gd name="T99" fmla="*/ 1193800 h 863"/>
              <a:gd name="T100" fmla="*/ 301625 w 872"/>
              <a:gd name="T101" fmla="*/ 1050925 h 863"/>
              <a:gd name="T102" fmla="*/ 47625 w 872"/>
              <a:gd name="T103" fmla="*/ 876300 h 863"/>
              <a:gd name="T104" fmla="*/ 31750 w 872"/>
              <a:gd name="T105" fmla="*/ 604837 h 863"/>
              <a:gd name="T106" fmla="*/ 47625 w 872"/>
              <a:gd name="T107" fmla="*/ 160337 h 863"/>
              <a:gd name="T108" fmla="*/ 47625 w 872"/>
              <a:gd name="T109" fmla="*/ 160337 h 863"/>
              <a:gd name="T110" fmla="*/ 47625 w 872"/>
              <a:gd name="T111" fmla="*/ 176212 h 863"/>
              <a:gd name="T112" fmla="*/ 31750 w 872"/>
              <a:gd name="T113" fmla="*/ 160337 h 86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872" h="863">
                <a:moveTo>
                  <a:pt x="20" y="101"/>
                </a:moveTo>
                <a:lnTo>
                  <a:pt x="10" y="101"/>
                </a:lnTo>
                <a:lnTo>
                  <a:pt x="0" y="381"/>
                </a:lnTo>
                <a:lnTo>
                  <a:pt x="10" y="562"/>
                </a:lnTo>
                <a:lnTo>
                  <a:pt x="180" y="682"/>
                </a:lnTo>
                <a:lnTo>
                  <a:pt x="351" y="772"/>
                </a:lnTo>
                <a:lnTo>
                  <a:pt x="541" y="793"/>
                </a:lnTo>
                <a:lnTo>
                  <a:pt x="541" y="783"/>
                </a:lnTo>
                <a:lnTo>
                  <a:pt x="531" y="783"/>
                </a:lnTo>
                <a:lnTo>
                  <a:pt x="571" y="823"/>
                </a:lnTo>
                <a:lnTo>
                  <a:pt x="601" y="843"/>
                </a:lnTo>
                <a:lnTo>
                  <a:pt x="621" y="853"/>
                </a:lnTo>
                <a:lnTo>
                  <a:pt x="642" y="863"/>
                </a:lnTo>
                <a:lnTo>
                  <a:pt x="662" y="853"/>
                </a:lnTo>
                <a:lnTo>
                  <a:pt x="732" y="813"/>
                </a:lnTo>
                <a:lnTo>
                  <a:pt x="782" y="783"/>
                </a:lnTo>
                <a:lnTo>
                  <a:pt x="782" y="772"/>
                </a:lnTo>
                <a:lnTo>
                  <a:pt x="812" y="752"/>
                </a:lnTo>
                <a:lnTo>
                  <a:pt x="872" y="672"/>
                </a:lnTo>
                <a:lnTo>
                  <a:pt x="842" y="452"/>
                </a:lnTo>
                <a:lnTo>
                  <a:pt x="742" y="321"/>
                </a:lnTo>
                <a:lnTo>
                  <a:pt x="501" y="121"/>
                </a:lnTo>
                <a:lnTo>
                  <a:pt x="351" y="151"/>
                </a:lnTo>
                <a:lnTo>
                  <a:pt x="220" y="51"/>
                </a:lnTo>
                <a:lnTo>
                  <a:pt x="70" y="0"/>
                </a:lnTo>
                <a:lnTo>
                  <a:pt x="10" y="101"/>
                </a:lnTo>
                <a:lnTo>
                  <a:pt x="30" y="111"/>
                </a:lnTo>
                <a:lnTo>
                  <a:pt x="80" y="20"/>
                </a:lnTo>
                <a:lnTo>
                  <a:pt x="210" y="71"/>
                </a:lnTo>
                <a:lnTo>
                  <a:pt x="341" y="171"/>
                </a:lnTo>
                <a:lnTo>
                  <a:pt x="501" y="151"/>
                </a:lnTo>
                <a:lnTo>
                  <a:pt x="732" y="331"/>
                </a:lnTo>
                <a:lnTo>
                  <a:pt x="822" y="462"/>
                </a:lnTo>
                <a:lnTo>
                  <a:pt x="852" y="672"/>
                </a:lnTo>
                <a:lnTo>
                  <a:pt x="862" y="672"/>
                </a:lnTo>
                <a:lnTo>
                  <a:pt x="852" y="662"/>
                </a:lnTo>
                <a:lnTo>
                  <a:pt x="842" y="682"/>
                </a:lnTo>
                <a:lnTo>
                  <a:pt x="802" y="732"/>
                </a:lnTo>
                <a:lnTo>
                  <a:pt x="782" y="752"/>
                </a:lnTo>
                <a:lnTo>
                  <a:pt x="772" y="762"/>
                </a:lnTo>
                <a:lnTo>
                  <a:pt x="752" y="783"/>
                </a:lnTo>
                <a:lnTo>
                  <a:pt x="682" y="813"/>
                </a:lnTo>
                <a:lnTo>
                  <a:pt x="652" y="833"/>
                </a:lnTo>
                <a:lnTo>
                  <a:pt x="642" y="843"/>
                </a:lnTo>
                <a:lnTo>
                  <a:pt x="631" y="833"/>
                </a:lnTo>
                <a:lnTo>
                  <a:pt x="601" y="823"/>
                </a:lnTo>
                <a:lnTo>
                  <a:pt x="571" y="793"/>
                </a:lnTo>
                <a:lnTo>
                  <a:pt x="551" y="772"/>
                </a:lnTo>
                <a:lnTo>
                  <a:pt x="361" y="752"/>
                </a:lnTo>
                <a:lnTo>
                  <a:pt x="190" y="662"/>
                </a:lnTo>
                <a:lnTo>
                  <a:pt x="30" y="552"/>
                </a:lnTo>
                <a:lnTo>
                  <a:pt x="20" y="381"/>
                </a:lnTo>
                <a:lnTo>
                  <a:pt x="30" y="101"/>
                </a:lnTo>
                <a:lnTo>
                  <a:pt x="30" y="111"/>
                </a:lnTo>
                <a:lnTo>
                  <a:pt x="20" y="101"/>
                </a:lnTo>
                <a:close/>
              </a:path>
            </a:pathLst>
          </a:custGeom>
          <a:solidFill>
            <a:srgbClr val="8B5C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5" name="Freeform 9"/>
          <p:cNvSpPr>
            <a:spLocks/>
          </p:cNvSpPr>
          <p:nvPr/>
        </p:nvSpPr>
        <p:spPr bwMode="auto">
          <a:xfrm>
            <a:off x="1555750" y="4625975"/>
            <a:ext cx="1003300" cy="763588"/>
          </a:xfrm>
          <a:custGeom>
            <a:avLst/>
            <a:gdLst>
              <a:gd name="T0" fmla="*/ 127000 w 632"/>
              <a:gd name="T1" fmla="*/ 15875 h 481"/>
              <a:gd name="T2" fmla="*/ 111125 w 632"/>
              <a:gd name="T3" fmla="*/ 0 h 481"/>
              <a:gd name="T4" fmla="*/ 0 w 632"/>
              <a:gd name="T5" fmla="*/ 127000 h 481"/>
              <a:gd name="T6" fmla="*/ 15875 w 632"/>
              <a:gd name="T7" fmla="*/ 285750 h 481"/>
              <a:gd name="T8" fmla="*/ 95250 w 632"/>
              <a:gd name="T9" fmla="*/ 382588 h 481"/>
              <a:gd name="T10" fmla="*/ 95250 w 632"/>
              <a:gd name="T11" fmla="*/ 509588 h 481"/>
              <a:gd name="T12" fmla="*/ 269875 w 632"/>
              <a:gd name="T13" fmla="*/ 700088 h 481"/>
              <a:gd name="T14" fmla="*/ 398463 w 632"/>
              <a:gd name="T15" fmla="*/ 747713 h 481"/>
              <a:gd name="T16" fmla="*/ 541338 w 632"/>
              <a:gd name="T17" fmla="*/ 731838 h 481"/>
              <a:gd name="T18" fmla="*/ 779463 w 632"/>
              <a:gd name="T19" fmla="*/ 763588 h 481"/>
              <a:gd name="T20" fmla="*/ 971550 w 632"/>
              <a:gd name="T21" fmla="*/ 731838 h 481"/>
              <a:gd name="T22" fmla="*/ 1003300 w 632"/>
              <a:gd name="T23" fmla="*/ 588963 h 481"/>
              <a:gd name="T24" fmla="*/ 1003300 w 632"/>
              <a:gd name="T25" fmla="*/ 573088 h 481"/>
              <a:gd name="T26" fmla="*/ 1003300 w 632"/>
              <a:gd name="T27" fmla="*/ 525463 h 481"/>
              <a:gd name="T28" fmla="*/ 971550 w 632"/>
              <a:gd name="T29" fmla="*/ 398463 h 481"/>
              <a:gd name="T30" fmla="*/ 858838 w 632"/>
              <a:gd name="T31" fmla="*/ 254000 h 481"/>
              <a:gd name="T32" fmla="*/ 652463 w 632"/>
              <a:gd name="T33" fmla="*/ 174625 h 481"/>
              <a:gd name="T34" fmla="*/ 477838 w 632"/>
              <a:gd name="T35" fmla="*/ 174625 h 481"/>
              <a:gd name="T36" fmla="*/ 334963 w 632"/>
              <a:gd name="T37" fmla="*/ 47625 h 481"/>
              <a:gd name="T38" fmla="*/ 111125 w 632"/>
              <a:gd name="T39" fmla="*/ 0 h 481"/>
              <a:gd name="T40" fmla="*/ 111125 w 632"/>
              <a:gd name="T41" fmla="*/ 15875 h 481"/>
              <a:gd name="T42" fmla="*/ 111125 w 632"/>
              <a:gd name="T43" fmla="*/ 31750 h 481"/>
              <a:gd name="T44" fmla="*/ 319088 w 632"/>
              <a:gd name="T45" fmla="*/ 79375 h 481"/>
              <a:gd name="T46" fmla="*/ 461963 w 632"/>
              <a:gd name="T47" fmla="*/ 206375 h 481"/>
              <a:gd name="T48" fmla="*/ 652463 w 632"/>
              <a:gd name="T49" fmla="*/ 206375 h 481"/>
              <a:gd name="T50" fmla="*/ 842963 w 632"/>
              <a:gd name="T51" fmla="*/ 285750 h 481"/>
              <a:gd name="T52" fmla="*/ 939800 w 632"/>
              <a:gd name="T53" fmla="*/ 414338 h 481"/>
              <a:gd name="T54" fmla="*/ 955675 w 632"/>
              <a:gd name="T55" fmla="*/ 398463 h 481"/>
              <a:gd name="T56" fmla="*/ 939800 w 632"/>
              <a:gd name="T57" fmla="*/ 398463 h 481"/>
              <a:gd name="T58" fmla="*/ 939800 w 632"/>
              <a:gd name="T59" fmla="*/ 414338 h 481"/>
              <a:gd name="T60" fmla="*/ 955675 w 632"/>
              <a:gd name="T61" fmla="*/ 493713 h 481"/>
              <a:gd name="T62" fmla="*/ 971550 w 632"/>
              <a:gd name="T63" fmla="*/ 541338 h 481"/>
              <a:gd name="T64" fmla="*/ 971550 w 632"/>
              <a:gd name="T65" fmla="*/ 573088 h 481"/>
              <a:gd name="T66" fmla="*/ 971550 w 632"/>
              <a:gd name="T67" fmla="*/ 588963 h 481"/>
              <a:gd name="T68" fmla="*/ 955675 w 632"/>
              <a:gd name="T69" fmla="*/ 668338 h 481"/>
              <a:gd name="T70" fmla="*/ 939800 w 632"/>
              <a:gd name="T71" fmla="*/ 715963 h 481"/>
              <a:gd name="T72" fmla="*/ 955675 w 632"/>
              <a:gd name="T73" fmla="*/ 731838 h 481"/>
              <a:gd name="T74" fmla="*/ 955675 w 632"/>
              <a:gd name="T75" fmla="*/ 715963 h 481"/>
              <a:gd name="T76" fmla="*/ 779463 w 632"/>
              <a:gd name="T77" fmla="*/ 731838 h 481"/>
              <a:gd name="T78" fmla="*/ 541338 w 632"/>
              <a:gd name="T79" fmla="*/ 700088 h 481"/>
              <a:gd name="T80" fmla="*/ 398463 w 632"/>
              <a:gd name="T81" fmla="*/ 715963 h 481"/>
              <a:gd name="T82" fmla="*/ 285750 w 632"/>
              <a:gd name="T83" fmla="*/ 668338 h 481"/>
              <a:gd name="T84" fmla="*/ 127000 w 632"/>
              <a:gd name="T85" fmla="*/ 509588 h 481"/>
              <a:gd name="T86" fmla="*/ 127000 w 632"/>
              <a:gd name="T87" fmla="*/ 382588 h 481"/>
              <a:gd name="T88" fmla="*/ 47625 w 632"/>
              <a:gd name="T89" fmla="*/ 269875 h 481"/>
              <a:gd name="T90" fmla="*/ 31750 w 632"/>
              <a:gd name="T91" fmla="*/ 142875 h 481"/>
              <a:gd name="T92" fmla="*/ 111125 w 632"/>
              <a:gd name="T93" fmla="*/ 15875 h 481"/>
              <a:gd name="T94" fmla="*/ 111125 w 632"/>
              <a:gd name="T95" fmla="*/ 31750 h 481"/>
              <a:gd name="T96" fmla="*/ 127000 w 632"/>
              <a:gd name="T97" fmla="*/ 15875 h 481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632" h="481">
                <a:moveTo>
                  <a:pt x="80" y="10"/>
                </a:moveTo>
                <a:lnTo>
                  <a:pt x="70" y="0"/>
                </a:lnTo>
                <a:lnTo>
                  <a:pt x="0" y="80"/>
                </a:lnTo>
                <a:lnTo>
                  <a:pt x="10" y="180"/>
                </a:lnTo>
                <a:lnTo>
                  <a:pt x="60" y="241"/>
                </a:lnTo>
                <a:lnTo>
                  <a:pt x="60" y="321"/>
                </a:lnTo>
                <a:lnTo>
                  <a:pt x="170" y="441"/>
                </a:lnTo>
                <a:lnTo>
                  <a:pt x="251" y="471"/>
                </a:lnTo>
                <a:lnTo>
                  <a:pt x="341" y="461"/>
                </a:lnTo>
                <a:lnTo>
                  <a:pt x="491" y="481"/>
                </a:lnTo>
                <a:lnTo>
                  <a:pt x="612" y="461"/>
                </a:lnTo>
                <a:lnTo>
                  <a:pt x="632" y="371"/>
                </a:lnTo>
                <a:lnTo>
                  <a:pt x="632" y="361"/>
                </a:lnTo>
                <a:lnTo>
                  <a:pt x="632" y="331"/>
                </a:lnTo>
                <a:lnTo>
                  <a:pt x="612" y="251"/>
                </a:lnTo>
                <a:lnTo>
                  <a:pt x="541" y="160"/>
                </a:lnTo>
                <a:lnTo>
                  <a:pt x="411" y="110"/>
                </a:lnTo>
                <a:lnTo>
                  <a:pt x="301" y="110"/>
                </a:lnTo>
                <a:lnTo>
                  <a:pt x="211" y="30"/>
                </a:lnTo>
                <a:lnTo>
                  <a:pt x="70" y="0"/>
                </a:lnTo>
                <a:lnTo>
                  <a:pt x="70" y="10"/>
                </a:lnTo>
                <a:lnTo>
                  <a:pt x="70" y="20"/>
                </a:lnTo>
                <a:lnTo>
                  <a:pt x="201" y="50"/>
                </a:lnTo>
                <a:lnTo>
                  <a:pt x="291" y="130"/>
                </a:lnTo>
                <a:lnTo>
                  <a:pt x="411" y="130"/>
                </a:lnTo>
                <a:lnTo>
                  <a:pt x="531" y="180"/>
                </a:lnTo>
                <a:lnTo>
                  <a:pt x="592" y="261"/>
                </a:lnTo>
                <a:lnTo>
                  <a:pt x="602" y="251"/>
                </a:lnTo>
                <a:lnTo>
                  <a:pt x="592" y="251"/>
                </a:lnTo>
                <a:lnTo>
                  <a:pt x="592" y="261"/>
                </a:lnTo>
                <a:lnTo>
                  <a:pt x="602" y="311"/>
                </a:lnTo>
                <a:lnTo>
                  <a:pt x="612" y="341"/>
                </a:lnTo>
                <a:lnTo>
                  <a:pt x="612" y="361"/>
                </a:lnTo>
                <a:lnTo>
                  <a:pt x="612" y="371"/>
                </a:lnTo>
                <a:lnTo>
                  <a:pt x="602" y="421"/>
                </a:lnTo>
                <a:lnTo>
                  <a:pt x="592" y="451"/>
                </a:lnTo>
                <a:lnTo>
                  <a:pt x="602" y="461"/>
                </a:lnTo>
                <a:lnTo>
                  <a:pt x="602" y="451"/>
                </a:lnTo>
                <a:lnTo>
                  <a:pt x="491" y="461"/>
                </a:lnTo>
                <a:lnTo>
                  <a:pt x="341" y="441"/>
                </a:lnTo>
                <a:lnTo>
                  <a:pt x="251" y="451"/>
                </a:lnTo>
                <a:lnTo>
                  <a:pt x="180" y="421"/>
                </a:lnTo>
                <a:lnTo>
                  <a:pt x="80" y="321"/>
                </a:lnTo>
                <a:lnTo>
                  <a:pt x="80" y="241"/>
                </a:lnTo>
                <a:lnTo>
                  <a:pt x="30" y="170"/>
                </a:lnTo>
                <a:lnTo>
                  <a:pt x="20" y="90"/>
                </a:lnTo>
                <a:lnTo>
                  <a:pt x="70" y="10"/>
                </a:lnTo>
                <a:lnTo>
                  <a:pt x="70" y="20"/>
                </a:lnTo>
                <a:lnTo>
                  <a:pt x="80" y="10"/>
                </a:lnTo>
                <a:close/>
              </a:path>
            </a:pathLst>
          </a:custGeom>
          <a:solidFill>
            <a:srgbClr val="8B5C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6" name="Freeform 10"/>
          <p:cNvSpPr>
            <a:spLocks/>
          </p:cNvSpPr>
          <p:nvPr/>
        </p:nvSpPr>
        <p:spPr bwMode="auto">
          <a:xfrm>
            <a:off x="1793875" y="4879975"/>
            <a:ext cx="525463" cy="319088"/>
          </a:xfrm>
          <a:custGeom>
            <a:avLst/>
            <a:gdLst>
              <a:gd name="T0" fmla="*/ 15875 w 331"/>
              <a:gd name="T1" fmla="*/ 15875 h 201"/>
              <a:gd name="T2" fmla="*/ 0 w 331"/>
              <a:gd name="T3" fmla="*/ 95250 h 201"/>
              <a:gd name="T4" fmla="*/ 15875 w 331"/>
              <a:gd name="T5" fmla="*/ 144463 h 201"/>
              <a:gd name="T6" fmla="*/ 47625 w 331"/>
              <a:gd name="T7" fmla="*/ 192088 h 201"/>
              <a:gd name="T8" fmla="*/ 63500 w 331"/>
              <a:gd name="T9" fmla="*/ 223838 h 201"/>
              <a:gd name="T10" fmla="*/ 80963 w 331"/>
              <a:gd name="T11" fmla="*/ 255588 h 201"/>
              <a:gd name="T12" fmla="*/ 112713 w 331"/>
              <a:gd name="T13" fmla="*/ 255588 h 201"/>
              <a:gd name="T14" fmla="*/ 128588 w 331"/>
              <a:gd name="T15" fmla="*/ 271463 h 201"/>
              <a:gd name="T16" fmla="*/ 287338 w 331"/>
              <a:gd name="T17" fmla="*/ 303213 h 201"/>
              <a:gd name="T18" fmla="*/ 414338 w 331"/>
              <a:gd name="T19" fmla="*/ 319088 h 201"/>
              <a:gd name="T20" fmla="*/ 477838 w 331"/>
              <a:gd name="T21" fmla="*/ 303213 h 201"/>
              <a:gd name="T22" fmla="*/ 477838 w 331"/>
              <a:gd name="T23" fmla="*/ 287338 h 201"/>
              <a:gd name="T24" fmla="*/ 493713 w 331"/>
              <a:gd name="T25" fmla="*/ 287338 h 201"/>
              <a:gd name="T26" fmla="*/ 525463 w 331"/>
              <a:gd name="T27" fmla="*/ 239713 h 201"/>
              <a:gd name="T28" fmla="*/ 525463 w 331"/>
              <a:gd name="T29" fmla="*/ 176213 h 201"/>
              <a:gd name="T30" fmla="*/ 493713 w 331"/>
              <a:gd name="T31" fmla="*/ 128588 h 201"/>
              <a:gd name="T32" fmla="*/ 461963 w 331"/>
              <a:gd name="T33" fmla="*/ 112713 h 201"/>
              <a:gd name="T34" fmla="*/ 430213 w 331"/>
              <a:gd name="T35" fmla="*/ 79375 h 201"/>
              <a:gd name="T36" fmla="*/ 382588 w 331"/>
              <a:gd name="T37" fmla="*/ 63500 h 201"/>
              <a:gd name="T38" fmla="*/ 319088 w 331"/>
              <a:gd name="T39" fmla="*/ 63500 h 201"/>
              <a:gd name="T40" fmla="*/ 207963 w 331"/>
              <a:gd name="T41" fmla="*/ 47625 h 201"/>
              <a:gd name="T42" fmla="*/ 31750 w 331"/>
              <a:gd name="T43" fmla="*/ 0 h 201"/>
              <a:gd name="T44" fmla="*/ 207963 w 331"/>
              <a:gd name="T45" fmla="*/ 63500 h 201"/>
              <a:gd name="T46" fmla="*/ 303213 w 331"/>
              <a:gd name="T47" fmla="*/ 95250 h 201"/>
              <a:gd name="T48" fmla="*/ 382588 w 331"/>
              <a:gd name="T49" fmla="*/ 95250 h 201"/>
              <a:gd name="T50" fmla="*/ 414338 w 331"/>
              <a:gd name="T51" fmla="*/ 112713 h 201"/>
              <a:gd name="T52" fmla="*/ 446088 w 331"/>
              <a:gd name="T53" fmla="*/ 144463 h 201"/>
              <a:gd name="T54" fmla="*/ 477838 w 331"/>
              <a:gd name="T55" fmla="*/ 160338 h 201"/>
              <a:gd name="T56" fmla="*/ 493713 w 331"/>
              <a:gd name="T57" fmla="*/ 176213 h 201"/>
              <a:gd name="T58" fmla="*/ 493713 w 331"/>
              <a:gd name="T59" fmla="*/ 239713 h 201"/>
              <a:gd name="T60" fmla="*/ 461963 w 331"/>
              <a:gd name="T61" fmla="*/ 271463 h 201"/>
              <a:gd name="T62" fmla="*/ 430213 w 331"/>
              <a:gd name="T63" fmla="*/ 287338 h 201"/>
              <a:gd name="T64" fmla="*/ 287338 w 331"/>
              <a:gd name="T65" fmla="*/ 271463 h 201"/>
              <a:gd name="T66" fmla="*/ 128588 w 331"/>
              <a:gd name="T67" fmla="*/ 239713 h 201"/>
              <a:gd name="T68" fmla="*/ 112713 w 331"/>
              <a:gd name="T69" fmla="*/ 223838 h 201"/>
              <a:gd name="T70" fmla="*/ 96838 w 331"/>
              <a:gd name="T71" fmla="*/ 207963 h 201"/>
              <a:gd name="T72" fmla="*/ 63500 w 331"/>
              <a:gd name="T73" fmla="*/ 176213 h 201"/>
              <a:gd name="T74" fmla="*/ 31750 w 331"/>
              <a:gd name="T75" fmla="*/ 95250 h 201"/>
              <a:gd name="T76" fmla="*/ 31750 w 331"/>
              <a:gd name="T77" fmla="*/ 15875 h 201"/>
              <a:gd name="T78" fmla="*/ 15875 w 331"/>
              <a:gd name="T79" fmla="*/ 15875 h 201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331" h="201">
                <a:moveTo>
                  <a:pt x="10" y="10"/>
                </a:moveTo>
                <a:lnTo>
                  <a:pt x="0" y="60"/>
                </a:lnTo>
                <a:lnTo>
                  <a:pt x="10" y="91"/>
                </a:lnTo>
                <a:lnTo>
                  <a:pt x="30" y="121"/>
                </a:lnTo>
                <a:lnTo>
                  <a:pt x="40" y="141"/>
                </a:lnTo>
                <a:lnTo>
                  <a:pt x="51" y="161"/>
                </a:lnTo>
                <a:lnTo>
                  <a:pt x="71" y="161"/>
                </a:lnTo>
                <a:lnTo>
                  <a:pt x="81" y="171"/>
                </a:lnTo>
                <a:lnTo>
                  <a:pt x="181" y="191"/>
                </a:lnTo>
                <a:lnTo>
                  <a:pt x="261" y="201"/>
                </a:lnTo>
                <a:lnTo>
                  <a:pt x="301" y="191"/>
                </a:lnTo>
                <a:lnTo>
                  <a:pt x="301" y="181"/>
                </a:lnTo>
                <a:lnTo>
                  <a:pt x="311" y="181"/>
                </a:lnTo>
                <a:lnTo>
                  <a:pt x="331" y="151"/>
                </a:lnTo>
                <a:lnTo>
                  <a:pt x="331" y="111"/>
                </a:lnTo>
                <a:lnTo>
                  <a:pt x="311" y="81"/>
                </a:lnTo>
                <a:lnTo>
                  <a:pt x="291" y="71"/>
                </a:lnTo>
                <a:lnTo>
                  <a:pt x="271" y="50"/>
                </a:lnTo>
                <a:lnTo>
                  <a:pt x="241" y="40"/>
                </a:lnTo>
                <a:lnTo>
                  <a:pt x="201" y="40"/>
                </a:lnTo>
                <a:lnTo>
                  <a:pt x="131" y="30"/>
                </a:lnTo>
                <a:lnTo>
                  <a:pt x="20" y="0"/>
                </a:lnTo>
                <a:lnTo>
                  <a:pt x="131" y="40"/>
                </a:lnTo>
                <a:lnTo>
                  <a:pt x="191" y="60"/>
                </a:lnTo>
                <a:lnTo>
                  <a:pt x="241" y="60"/>
                </a:lnTo>
                <a:lnTo>
                  <a:pt x="261" y="71"/>
                </a:lnTo>
                <a:lnTo>
                  <a:pt x="281" y="91"/>
                </a:lnTo>
                <a:lnTo>
                  <a:pt x="301" y="101"/>
                </a:lnTo>
                <a:lnTo>
                  <a:pt x="311" y="111"/>
                </a:lnTo>
                <a:lnTo>
                  <a:pt x="311" y="151"/>
                </a:lnTo>
                <a:lnTo>
                  <a:pt x="291" y="171"/>
                </a:lnTo>
                <a:lnTo>
                  <a:pt x="271" y="181"/>
                </a:lnTo>
                <a:lnTo>
                  <a:pt x="181" y="171"/>
                </a:lnTo>
                <a:lnTo>
                  <a:pt x="81" y="151"/>
                </a:lnTo>
                <a:lnTo>
                  <a:pt x="71" y="141"/>
                </a:lnTo>
                <a:lnTo>
                  <a:pt x="61" y="131"/>
                </a:lnTo>
                <a:lnTo>
                  <a:pt x="40" y="111"/>
                </a:lnTo>
                <a:lnTo>
                  <a:pt x="20" y="60"/>
                </a:lnTo>
                <a:lnTo>
                  <a:pt x="20" y="10"/>
                </a:lnTo>
                <a:lnTo>
                  <a:pt x="10" y="10"/>
                </a:lnTo>
                <a:close/>
              </a:path>
            </a:pathLst>
          </a:custGeom>
          <a:solidFill>
            <a:srgbClr val="9A71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7" name="Freeform 11"/>
          <p:cNvSpPr>
            <a:spLocks/>
          </p:cNvSpPr>
          <p:nvPr/>
        </p:nvSpPr>
        <p:spPr bwMode="auto">
          <a:xfrm>
            <a:off x="3290888" y="3081338"/>
            <a:ext cx="3662362" cy="2419350"/>
          </a:xfrm>
          <a:custGeom>
            <a:avLst/>
            <a:gdLst>
              <a:gd name="T0" fmla="*/ 3630612 w 2307"/>
              <a:gd name="T1" fmla="*/ 63500 h 1524"/>
              <a:gd name="T2" fmla="*/ 3502025 w 2307"/>
              <a:gd name="T3" fmla="*/ 239713 h 1524"/>
              <a:gd name="T4" fmla="*/ 3359150 w 2307"/>
              <a:gd name="T5" fmla="*/ 414338 h 1524"/>
              <a:gd name="T6" fmla="*/ 3168650 w 2307"/>
              <a:gd name="T7" fmla="*/ 525463 h 1524"/>
              <a:gd name="T8" fmla="*/ 2817812 w 2307"/>
              <a:gd name="T9" fmla="*/ 636588 h 1524"/>
              <a:gd name="T10" fmla="*/ 2611437 w 2307"/>
              <a:gd name="T11" fmla="*/ 715963 h 1524"/>
              <a:gd name="T12" fmla="*/ 2451100 w 2307"/>
              <a:gd name="T13" fmla="*/ 860425 h 1524"/>
              <a:gd name="T14" fmla="*/ 2244725 w 2307"/>
              <a:gd name="T15" fmla="*/ 1019175 h 1524"/>
              <a:gd name="T16" fmla="*/ 1974850 w 2307"/>
              <a:gd name="T17" fmla="*/ 1193800 h 1524"/>
              <a:gd name="T18" fmla="*/ 1862137 w 2307"/>
              <a:gd name="T19" fmla="*/ 1225550 h 1524"/>
              <a:gd name="T20" fmla="*/ 1528762 w 2307"/>
              <a:gd name="T21" fmla="*/ 1322388 h 1524"/>
              <a:gd name="T22" fmla="*/ 1209675 w 2307"/>
              <a:gd name="T23" fmla="*/ 1560513 h 1524"/>
              <a:gd name="T24" fmla="*/ 892175 w 2307"/>
              <a:gd name="T25" fmla="*/ 1846263 h 1524"/>
              <a:gd name="T26" fmla="*/ 477837 w 2307"/>
              <a:gd name="T27" fmla="*/ 2117725 h 1524"/>
              <a:gd name="T28" fmla="*/ 319087 w 2307"/>
              <a:gd name="T29" fmla="*/ 2117725 h 1524"/>
              <a:gd name="T30" fmla="*/ 287337 w 2307"/>
              <a:gd name="T31" fmla="*/ 2117725 h 1524"/>
              <a:gd name="T32" fmla="*/ 255587 w 2307"/>
              <a:gd name="T33" fmla="*/ 2117725 h 1524"/>
              <a:gd name="T34" fmla="*/ 190500 w 2307"/>
              <a:gd name="T35" fmla="*/ 2212975 h 1524"/>
              <a:gd name="T36" fmla="*/ 0 w 2307"/>
              <a:gd name="T37" fmla="*/ 2419350 h 1524"/>
              <a:gd name="T38" fmla="*/ 222250 w 2307"/>
              <a:gd name="T39" fmla="*/ 2244725 h 1524"/>
              <a:gd name="T40" fmla="*/ 303212 w 2307"/>
              <a:gd name="T41" fmla="*/ 2165350 h 1524"/>
              <a:gd name="T42" fmla="*/ 287337 w 2307"/>
              <a:gd name="T43" fmla="*/ 2165350 h 1524"/>
              <a:gd name="T44" fmla="*/ 398462 w 2307"/>
              <a:gd name="T45" fmla="*/ 2181225 h 1524"/>
              <a:gd name="T46" fmla="*/ 812800 w 2307"/>
              <a:gd name="T47" fmla="*/ 1958975 h 1524"/>
              <a:gd name="T48" fmla="*/ 1035050 w 2307"/>
              <a:gd name="T49" fmla="*/ 1798638 h 1524"/>
              <a:gd name="T50" fmla="*/ 1352550 w 2307"/>
              <a:gd name="T51" fmla="*/ 1512888 h 1524"/>
              <a:gd name="T52" fmla="*/ 1560512 w 2307"/>
              <a:gd name="T53" fmla="*/ 1385888 h 1524"/>
              <a:gd name="T54" fmla="*/ 1814512 w 2307"/>
              <a:gd name="T55" fmla="*/ 1304925 h 1524"/>
              <a:gd name="T56" fmla="*/ 1925637 w 2307"/>
              <a:gd name="T57" fmla="*/ 1273175 h 1524"/>
              <a:gd name="T58" fmla="*/ 2085975 w 2307"/>
              <a:gd name="T59" fmla="*/ 1209675 h 1524"/>
              <a:gd name="T60" fmla="*/ 2387600 w 2307"/>
              <a:gd name="T61" fmla="*/ 1003300 h 1524"/>
              <a:gd name="T62" fmla="*/ 2611437 w 2307"/>
              <a:gd name="T63" fmla="*/ 812800 h 1524"/>
              <a:gd name="T64" fmla="*/ 2706687 w 2307"/>
              <a:gd name="T65" fmla="*/ 731838 h 1524"/>
              <a:gd name="T66" fmla="*/ 2960687 w 2307"/>
              <a:gd name="T67" fmla="*/ 652463 h 1524"/>
              <a:gd name="T68" fmla="*/ 3327400 w 2307"/>
              <a:gd name="T69" fmla="*/ 525463 h 1524"/>
              <a:gd name="T70" fmla="*/ 3406775 w 2307"/>
              <a:gd name="T71" fmla="*/ 461963 h 1524"/>
              <a:gd name="T72" fmla="*/ 3533775 w 2307"/>
              <a:gd name="T73" fmla="*/ 271463 h 1524"/>
              <a:gd name="T74" fmla="*/ 3646487 w 2307"/>
              <a:gd name="T75" fmla="*/ 79375 h 1524"/>
              <a:gd name="T76" fmla="*/ 3662362 w 2307"/>
              <a:gd name="T77" fmla="*/ 0 h 1524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307" h="1524">
                <a:moveTo>
                  <a:pt x="2307" y="0"/>
                </a:moveTo>
                <a:lnTo>
                  <a:pt x="2287" y="40"/>
                </a:lnTo>
                <a:lnTo>
                  <a:pt x="2256" y="80"/>
                </a:lnTo>
                <a:lnTo>
                  <a:pt x="2206" y="151"/>
                </a:lnTo>
                <a:lnTo>
                  <a:pt x="2146" y="221"/>
                </a:lnTo>
                <a:lnTo>
                  <a:pt x="2116" y="261"/>
                </a:lnTo>
                <a:lnTo>
                  <a:pt x="2076" y="291"/>
                </a:lnTo>
                <a:lnTo>
                  <a:pt x="1996" y="331"/>
                </a:lnTo>
                <a:lnTo>
                  <a:pt x="1855" y="371"/>
                </a:lnTo>
                <a:lnTo>
                  <a:pt x="1775" y="401"/>
                </a:lnTo>
                <a:lnTo>
                  <a:pt x="1695" y="431"/>
                </a:lnTo>
                <a:lnTo>
                  <a:pt x="1645" y="451"/>
                </a:lnTo>
                <a:lnTo>
                  <a:pt x="1615" y="482"/>
                </a:lnTo>
                <a:lnTo>
                  <a:pt x="1544" y="542"/>
                </a:lnTo>
                <a:lnTo>
                  <a:pt x="1484" y="602"/>
                </a:lnTo>
                <a:lnTo>
                  <a:pt x="1414" y="642"/>
                </a:lnTo>
                <a:lnTo>
                  <a:pt x="1294" y="722"/>
                </a:lnTo>
                <a:lnTo>
                  <a:pt x="1244" y="752"/>
                </a:lnTo>
                <a:lnTo>
                  <a:pt x="1203" y="762"/>
                </a:lnTo>
                <a:lnTo>
                  <a:pt x="1173" y="772"/>
                </a:lnTo>
                <a:lnTo>
                  <a:pt x="1033" y="812"/>
                </a:lnTo>
                <a:lnTo>
                  <a:pt x="963" y="833"/>
                </a:lnTo>
                <a:lnTo>
                  <a:pt x="903" y="873"/>
                </a:lnTo>
                <a:lnTo>
                  <a:pt x="762" y="983"/>
                </a:lnTo>
                <a:lnTo>
                  <a:pt x="632" y="1103"/>
                </a:lnTo>
                <a:lnTo>
                  <a:pt x="562" y="1163"/>
                </a:lnTo>
                <a:lnTo>
                  <a:pt x="491" y="1204"/>
                </a:lnTo>
                <a:lnTo>
                  <a:pt x="301" y="1334"/>
                </a:lnTo>
                <a:lnTo>
                  <a:pt x="251" y="1344"/>
                </a:lnTo>
                <a:lnTo>
                  <a:pt x="201" y="1334"/>
                </a:lnTo>
                <a:lnTo>
                  <a:pt x="191" y="1334"/>
                </a:lnTo>
                <a:lnTo>
                  <a:pt x="181" y="1334"/>
                </a:lnTo>
                <a:lnTo>
                  <a:pt x="171" y="1334"/>
                </a:lnTo>
                <a:lnTo>
                  <a:pt x="161" y="1334"/>
                </a:lnTo>
                <a:lnTo>
                  <a:pt x="150" y="1354"/>
                </a:lnTo>
                <a:lnTo>
                  <a:pt x="120" y="1394"/>
                </a:lnTo>
                <a:lnTo>
                  <a:pt x="60" y="1454"/>
                </a:lnTo>
                <a:lnTo>
                  <a:pt x="0" y="1524"/>
                </a:lnTo>
                <a:lnTo>
                  <a:pt x="80" y="1474"/>
                </a:lnTo>
                <a:lnTo>
                  <a:pt x="140" y="1414"/>
                </a:lnTo>
                <a:lnTo>
                  <a:pt x="171" y="1374"/>
                </a:lnTo>
                <a:lnTo>
                  <a:pt x="191" y="1364"/>
                </a:lnTo>
                <a:lnTo>
                  <a:pt x="171" y="1364"/>
                </a:lnTo>
                <a:lnTo>
                  <a:pt x="181" y="1364"/>
                </a:lnTo>
                <a:lnTo>
                  <a:pt x="201" y="1374"/>
                </a:lnTo>
                <a:lnTo>
                  <a:pt x="251" y="1374"/>
                </a:lnTo>
                <a:lnTo>
                  <a:pt x="311" y="1374"/>
                </a:lnTo>
                <a:lnTo>
                  <a:pt x="512" y="1234"/>
                </a:lnTo>
                <a:lnTo>
                  <a:pt x="582" y="1193"/>
                </a:lnTo>
                <a:lnTo>
                  <a:pt x="652" y="1133"/>
                </a:lnTo>
                <a:lnTo>
                  <a:pt x="792" y="1013"/>
                </a:lnTo>
                <a:lnTo>
                  <a:pt x="852" y="953"/>
                </a:lnTo>
                <a:lnTo>
                  <a:pt x="923" y="903"/>
                </a:lnTo>
                <a:lnTo>
                  <a:pt x="983" y="873"/>
                </a:lnTo>
                <a:lnTo>
                  <a:pt x="1043" y="843"/>
                </a:lnTo>
                <a:lnTo>
                  <a:pt x="1143" y="822"/>
                </a:lnTo>
                <a:lnTo>
                  <a:pt x="1183" y="812"/>
                </a:lnTo>
                <a:lnTo>
                  <a:pt x="1213" y="802"/>
                </a:lnTo>
                <a:lnTo>
                  <a:pt x="1264" y="792"/>
                </a:lnTo>
                <a:lnTo>
                  <a:pt x="1314" y="762"/>
                </a:lnTo>
                <a:lnTo>
                  <a:pt x="1434" y="682"/>
                </a:lnTo>
                <a:lnTo>
                  <a:pt x="1504" y="632"/>
                </a:lnTo>
                <a:lnTo>
                  <a:pt x="1575" y="572"/>
                </a:lnTo>
                <a:lnTo>
                  <a:pt x="1645" y="512"/>
                </a:lnTo>
                <a:lnTo>
                  <a:pt x="1675" y="482"/>
                </a:lnTo>
                <a:lnTo>
                  <a:pt x="1705" y="461"/>
                </a:lnTo>
                <a:lnTo>
                  <a:pt x="1795" y="431"/>
                </a:lnTo>
                <a:lnTo>
                  <a:pt x="1865" y="411"/>
                </a:lnTo>
                <a:lnTo>
                  <a:pt x="2006" y="371"/>
                </a:lnTo>
                <a:lnTo>
                  <a:pt x="2096" y="331"/>
                </a:lnTo>
                <a:lnTo>
                  <a:pt x="2126" y="311"/>
                </a:lnTo>
                <a:lnTo>
                  <a:pt x="2146" y="291"/>
                </a:lnTo>
                <a:lnTo>
                  <a:pt x="2176" y="251"/>
                </a:lnTo>
                <a:lnTo>
                  <a:pt x="2226" y="171"/>
                </a:lnTo>
                <a:lnTo>
                  <a:pt x="2277" y="90"/>
                </a:lnTo>
                <a:lnTo>
                  <a:pt x="2297" y="50"/>
                </a:lnTo>
                <a:lnTo>
                  <a:pt x="2297" y="0"/>
                </a:lnTo>
                <a:lnTo>
                  <a:pt x="2307" y="0"/>
                </a:lnTo>
                <a:close/>
              </a:path>
            </a:pathLst>
          </a:custGeom>
          <a:solidFill>
            <a:srgbClr val="6F56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8" name="Freeform 12"/>
          <p:cNvSpPr>
            <a:spLocks/>
          </p:cNvSpPr>
          <p:nvPr/>
        </p:nvSpPr>
        <p:spPr bwMode="auto">
          <a:xfrm>
            <a:off x="1857375" y="1489075"/>
            <a:ext cx="4219575" cy="2373313"/>
          </a:xfrm>
          <a:custGeom>
            <a:avLst/>
            <a:gdLst>
              <a:gd name="T0" fmla="*/ 144463 w 2658"/>
              <a:gd name="T1" fmla="*/ 2308225 h 1495"/>
              <a:gd name="T2" fmla="*/ 414338 w 2658"/>
              <a:gd name="T3" fmla="*/ 2117725 h 1495"/>
              <a:gd name="T4" fmla="*/ 557213 w 2658"/>
              <a:gd name="T5" fmla="*/ 2054225 h 1495"/>
              <a:gd name="T6" fmla="*/ 844550 w 2658"/>
              <a:gd name="T7" fmla="*/ 1990725 h 1495"/>
              <a:gd name="T8" fmla="*/ 1098550 w 2658"/>
              <a:gd name="T9" fmla="*/ 1879600 h 1495"/>
              <a:gd name="T10" fmla="*/ 1211263 w 2658"/>
              <a:gd name="T11" fmla="*/ 1800225 h 1495"/>
              <a:gd name="T12" fmla="*/ 1338263 w 2658"/>
              <a:gd name="T13" fmla="*/ 1639888 h 1495"/>
              <a:gd name="T14" fmla="*/ 1433513 w 2658"/>
              <a:gd name="T15" fmla="*/ 1592263 h 1495"/>
              <a:gd name="T16" fmla="*/ 1689100 w 2658"/>
              <a:gd name="T17" fmla="*/ 1449388 h 1495"/>
              <a:gd name="T18" fmla="*/ 2133600 w 2658"/>
              <a:gd name="T19" fmla="*/ 1227138 h 1495"/>
              <a:gd name="T20" fmla="*/ 2563813 w 2658"/>
              <a:gd name="T21" fmla="*/ 987425 h 1495"/>
              <a:gd name="T22" fmla="*/ 2819400 w 2658"/>
              <a:gd name="T23" fmla="*/ 781050 h 1495"/>
              <a:gd name="T24" fmla="*/ 2930525 w 2658"/>
              <a:gd name="T25" fmla="*/ 765175 h 1495"/>
              <a:gd name="T26" fmla="*/ 3089275 w 2658"/>
              <a:gd name="T27" fmla="*/ 717550 h 1495"/>
              <a:gd name="T28" fmla="*/ 3359150 w 2658"/>
              <a:gd name="T29" fmla="*/ 638175 h 1495"/>
              <a:gd name="T30" fmla="*/ 3836988 w 2658"/>
              <a:gd name="T31" fmla="*/ 271463 h 1495"/>
              <a:gd name="T32" fmla="*/ 4060825 w 2658"/>
              <a:gd name="T33" fmla="*/ 176213 h 1495"/>
              <a:gd name="T34" fmla="*/ 4219575 w 2658"/>
              <a:gd name="T35" fmla="*/ 0 h 1495"/>
              <a:gd name="T36" fmla="*/ 4044950 w 2658"/>
              <a:gd name="T37" fmla="*/ 176213 h 1495"/>
              <a:gd name="T38" fmla="*/ 3821113 w 2658"/>
              <a:gd name="T39" fmla="*/ 255588 h 1495"/>
              <a:gd name="T40" fmla="*/ 3343275 w 2658"/>
              <a:gd name="T41" fmla="*/ 606425 h 1495"/>
              <a:gd name="T42" fmla="*/ 3073400 w 2658"/>
              <a:gd name="T43" fmla="*/ 685800 h 1495"/>
              <a:gd name="T44" fmla="*/ 2930525 w 2658"/>
              <a:gd name="T45" fmla="*/ 733425 h 1495"/>
              <a:gd name="T46" fmla="*/ 2801938 w 2658"/>
              <a:gd name="T47" fmla="*/ 749300 h 1495"/>
              <a:gd name="T48" fmla="*/ 2547938 w 2658"/>
              <a:gd name="T49" fmla="*/ 971550 h 1495"/>
              <a:gd name="T50" fmla="*/ 2117725 w 2658"/>
              <a:gd name="T51" fmla="*/ 1211263 h 1495"/>
              <a:gd name="T52" fmla="*/ 1689100 w 2658"/>
              <a:gd name="T53" fmla="*/ 1433513 h 1495"/>
              <a:gd name="T54" fmla="*/ 1417638 w 2658"/>
              <a:gd name="T55" fmla="*/ 1576388 h 1495"/>
              <a:gd name="T56" fmla="*/ 1306513 w 2658"/>
              <a:gd name="T57" fmla="*/ 1624013 h 1495"/>
              <a:gd name="T58" fmla="*/ 1195388 w 2658"/>
              <a:gd name="T59" fmla="*/ 1768475 h 1495"/>
              <a:gd name="T60" fmla="*/ 1082675 w 2658"/>
              <a:gd name="T61" fmla="*/ 1863725 h 1495"/>
              <a:gd name="T62" fmla="*/ 828675 w 2658"/>
              <a:gd name="T63" fmla="*/ 1958975 h 1495"/>
              <a:gd name="T64" fmla="*/ 557213 w 2658"/>
              <a:gd name="T65" fmla="*/ 2022475 h 1495"/>
              <a:gd name="T66" fmla="*/ 461963 w 2658"/>
              <a:gd name="T67" fmla="*/ 2038350 h 1495"/>
              <a:gd name="T68" fmla="*/ 271463 w 2658"/>
              <a:gd name="T69" fmla="*/ 2212975 h 1495"/>
              <a:gd name="T70" fmla="*/ 17463 w 2658"/>
              <a:gd name="T71" fmla="*/ 2373313 h 149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658" h="1495">
                <a:moveTo>
                  <a:pt x="0" y="1495"/>
                </a:moveTo>
                <a:lnTo>
                  <a:pt x="91" y="1454"/>
                </a:lnTo>
                <a:lnTo>
                  <a:pt x="181" y="1404"/>
                </a:lnTo>
                <a:lnTo>
                  <a:pt x="261" y="1334"/>
                </a:lnTo>
                <a:lnTo>
                  <a:pt x="301" y="1304"/>
                </a:lnTo>
                <a:lnTo>
                  <a:pt x="351" y="1294"/>
                </a:lnTo>
                <a:lnTo>
                  <a:pt x="462" y="1274"/>
                </a:lnTo>
                <a:lnTo>
                  <a:pt x="532" y="1254"/>
                </a:lnTo>
                <a:lnTo>
                  <a:pt x="602" y="1224"/>
                </a:lnTo>
                <a:lnTo>
                  <a:pt x="692" y="1184"/>
                </a:lnTo>
                <a:lnTo>
                  <a:pt x="733" y="1164"/>
                </a:lnTo>
                <a:lnTo>
                  <a:pt x="763" y="1134"/>
                </a:lnTo>
                <a:lnTo>
                  <a:pt x="823" y="1053"/>
                </a:lnTo>
                <a:lnTo>
                  <a:pt x="843" y="1033"/>
                </a:lnTo>
                <a:lnTo>
                  <a:pt x="853" y="1023"/>
                </a:lnTo>
                <a:lnTo>
                  <a:pt x="903" y="1003"/>
                </a:lnTo>
                <a:lnTo>
                  <a:pt x="983" y="953"/>
                </a:lnTo>
                <a:lnTo>
                  <a:pt x="1064" y="913"/>
                </a:lnTo>
                <a:lnTo>
                  <a:pt x="1214" y="853"/>
                </a:lnTo>
                <a:lnTo>
                  <a:pt x="1344" y="773"/>
                </a:lnTo>
                <a:lnTo>
                  <a:pt x="1475" y="702"/>
                </a:lnTo>
                <a:lnTo>
                  <a:pt x="1615" y="622"/>
                </a:lnTo>
                <a:lnTo>
                  <a:pt x="1765" y="512"/>
                </a:lnTo>
                <a:lnTo>
                  <a:pt x="1776" y="492"/>
                </a:lnTo>
                <a:lnTo>
                  <a:pt x="1796" y="492"/>
                </a:lnTo>
                <a:lnTo>
                  <a:pt x="1846" y="482"/>
                </a:lnTo>
                <a:lnTo>
                  <a:pt x="1896" y="472"/>
                </a:lnTo>
                <a:lnTo>
                  <a:pt x="1946" y="452"/>
                </a:lnTo>
                <a:lnTo>
                  <a:pt x="2036" y="432"/>
                </a:lnTo>
                <a:lnTo>
                  <a:pt x="2116" y="402"/>
                </a:lnTo>
                <a:lnTo>
                  <a:pt x="2347" y="261"/>
                </a:lnTo>
                <a:lnTo>
                  <a:pt x="2417" y="171"/>
                </a:lnTo>
                <a:lnTo>
                  <a:pt x="2508" y="141"/>
                </a:lnTo>
                <a:lnTo>
                  <a:pt x="2558" y="111"/>
                </a:lnTo>
                <a:lnTo>
                  <a:pt x="2588" y="81"/>
                </a:lnTo>
                <a:lnTo>
                  <a:pt x="2658" y="0"/>
                </a:lnTo>
                <a:lnTo>
                  <a:pt x="2588" y="71"/>
                </a:lnTo>
                <a:lnTo>
                  <a:pt x="2548" y="111"/>
                </a:lnTo>
                <a:lnTo>
                  <a:pt x="2508" y="121"/>
                </a:lnTo>
                <a:lnTo>
                  <a:pt x="2407" y="161"/>
                </a:lnTo>
                <a:lnTo>
                  <a:pt x="2327" y="251"/>
                </a:lnTo>
                <a:lnTo>
                  <a:pt x="2106" y="382"/>
                </a:lnTo>
                <a:lnTo>
                  <a:pt x="2026" y="412"/>
                </a:lnTo>
                <a:lnTo>
                  <a:pt x="1936" y="432"/>
                </a:lnTo>
                <a:lnTo>
                  <a:pt x="1886" y="452"/>
                </a:lnTo>
                <a:lnTo>
                  <a:pt x="1846" y="462"/>
                </a:lnTo>
                <a:lnTo>
                  <a:pt x="1796" y="472"/>
                </a:lnTo>
                <a:lnTo>
                  <a:pt x="1765" y="472"/>
                </a:lnTo>
                <a:lnTo>
                  <a:pt x="1745" y="492"/>
                </a:lnTo>
                <a:lnTo>
                  <a:pt x="1605" y="612"/>
                </a:lnTo>
                <a:lnTo>
                  <a:pt x="1465" y="682"/>
                </a:lnTo>
                <a:lnTo>
                  <a:pt x="1334" y="763"/>
                </a:lnTo>
                <a:lnTo>
                  <a:pt x="1204" y="833"/>
                </a:lnTo>
                <a:lnTo>
                  <a:pt x="1064" y="903"/>
                </a:lnTo>
                <a:lnTo>
                  <a:pt x="973" y="943"/>
                </a:lnTo>
                <a:lnTo>
                  <a:pt x="893" y="993"/>
                </a:lnTo>
                <a:lnTo>
                  <a:pt x="853" y="1003"/>
                </a:lnTo>
                <a:lnTo>
                  <a:pt x="823" y="1023"/>
                </a:lnTo>
                <a:lnTo>
                  <a:pt x="813" y="1043"/>
                </a:lnTo>
                <a:lnTo>
                  <a:pt x="753" y="1114"/>
                </a:lnTo>
                <a:lnTo>
                  <a:pt x="723" y="1154"/>
                </a:lnTo>
                <a:lnTo>
                  <a:pt x="682" y="1174"/>
                </a:lnTo>
                <a:lnTo>
                  <a:pt x="592" y="1204"/>
                </a:lnTo>
                <a:lnTo>
                  <a:pt x="522" y="1234"/>
                </a:lnTo>
                <a:lnTo>
                  <a:pt x="452" y="1254"/>
                </a:lnTo>
                <a:lnTo>
                  <a:pt x="351" y="1274"/>
                </a:lnTo>
                <a:lnTo>
                  <a:pt x="321" y="1274"/>
                </a:lnTo>
                <a:lnTo>
                  <a:pt x="291" y="1284"/>
                </a:lnTo>
                <a:lnTo>
                  <a:pt x="241" y="1324"/>
                </a:lnTo>
                <a:lnTo>
                  <a:pt x="171" y="1394"/>
                </a:lnTo>
                <a:lnTo>
                  <a:pt x="91" y="1444"/>
                </a:lnTo>
                <a:lnTo>
                  <a:pt x="11" y="1495"/>
                </a:lnTo>
                <a:lnTo>
                  <a:pt x="0" y="1495"/>
                </a:lnTo>
                <a:close/>
              </a:path>
            </a:pathLst>
          </a:custGeom>
          <a:solidFill>
            <a:srgbClr val="6F56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9" name="Freeform 13"/>
          <p:cNvSpPr>
            <a:spLocks/>
          </p:cNvSpPr>
          <p:nvPr/>
        </p:nvSpPr>
        <p:spPr bwMode="auto">
          <a:xfrm>
            <a:off x="2319338" y="1585913"/>
            <a:ext cx="4251325" cy="2514600"/>
          </a:xfrm>
          <a:custGeom>
            <a:avLst/>
            <a:gdLst>
              <a:gd name="T0" fmla="*/ 0 w 2678"/>
              <a:gd name="T1" fmla="*/ 2466975 h 1584"/>
              <a:gd name="T2" fmla="*/ 366713 w 2678"/>
              <a:gd name="T3" fmla="*/ 2227263 h 1584"/>
              <a:gd name="T4" fmla="*/ 525463 w 2678"/>
              <a:gd name="T5" fmla="*/ 2084388 h 1584"/>
              <a:gd name="T6" fmla="*/ 652463 w 2678"/>
              <a:gd name="T7" fmla="*/ 1973263 h 1584"/>
              <a:gd name="T8" fmla="*/ 765175 w 2678"/>
              <a:gd name="T9" fmla="*/ 1941513 h 1584"/>
              <a:gd name="T10" fmla="*/ 892175 w 2678"/>
              <a:gd name="T11" fmla="*/ 1862138 h 1584"/>
              <a:gd name="T12" fmla="*/ 1130300 w 2678"/>
              <a:gd name="T13" fmla="*/ 1719263 h 1584"/>
              <a:gd name="T14" fmla="*/ 1290638 w 2678"/>
              <a:gd name="T15" fmla="*/ 1687513 h 1584"/>
              <a:gd name="T16" fmla="*/ 1497013 w 2678"/>
              <a:gd name="T17" fmla="*/ 1622425 h 1584"/>
              <a:gd name="T18" fmla="*/ 1800225 w 2678"/>
              <a:gd name="T19" fmla="*/ 1495425 h 1584"/>
              <a:gd name="T20" fmla="*/ 2117725 w 2678"/>
              <a:gd name="T21" fmla="*/ 1400175 h 1584"/>
              <a:gd name="T22" fmla="*/ 2197100 w 2678"/>
              <a:gd name="T23" fmla="*/ 1352550 h 1584"/>
              <a:gd name="T24" fmla="*/ 2357438 w 2678"/>
              <a:gd name="T25" fmla="*/ 1209675 h 1584"/>
              <a:gd name="T26" fmla="*/ 2484438 w 2678"/>
              <a:gd name="T27" fmla="*/ 1033463 h 1584"/>
              <a:gd name="T28" fmla="*/ 2754313 w 2678"/>
              <a:gd name="T29" fmla="*/ 827088 h 1584"/>
              <a:gd name="T30" fmla="*/ 3311525 w 2678"/>
              <a:gd name="T31" fmla="*/ 620713 h 1584"/>
              <a:gd name="T32" fmla="*/ 3487738 w 2678"/>
              <a:gd name="T33" fmla="*/ 541338 h 1584"/>
              <a:gd name="T34" fmla="*/ 3694113 w 2678"/>
              <a:gd name="T35" fmla="*/ 349250 h 1584"/>
              <a:gd name="T36" fmla="*/ 3836988 w 2678"/>
              <a:gd name="T37" fmla="*/ 222250 h 1584"/>
              <a:gd name="T38" fmla="*/ 4251325 w 2678"/>
              <a:gd name="T39" fmla="*/ 0 h 1584"/>
              <a:gd name="T40" fmla="*/ 3821113 w 2678"/>
              <a:gd name="T41" fmla="*/ 238125 h 1584"/>
              <a:gd name="T42" fmla="*/ 3694113 w 2678"/>
              <a:gd name="T43" fmla="*/ 381000 h 1584"/>
              <a:gd name="T44" fmla="*/ 3487738 w 2678"/>
              <a:gd name="T45" fmla="*/ 588963 h 1584"/>
              <a:gd name="T46" fmla="*/ 2930525 w 2678"/>
              <a:gd name="T47" fmla="*/ 811213 h 1584"/>
              <a:gd name="T48" fmla="*/ 2563813 w 2678"/>
              <a:gd name="T49" fmla="*/ 1017588 h 1584"/>
              <a:gd name="T50" fmla="*/ 2373313 w 2678"/>
              <a:gd name="T51" fmla="*/ 1273175 h 1584"/>
              <a:gd name="T52" fmla="*/ 2212975 w 2678"/>
              <a:gd name="T53" fmla="*/ 1416050 h 1584"/>
              <a:gd name="T54" fmla="*/ 2101850 w 2678"/>
              <a:gd name="T55" fmla="*/ 1463675 h 1584"/>
              <a:gd name="T56" fmla="*/ 1687513 w 2678"/>
              <a:gd name="T57" fmla="*/ 1590675 h 1584"/>
              <a:gd name="T58" fmla="*/ 1385888 w 2678"/>
              <a:gd name="T59" fmla="*/ 1719263 h 1584"/>
              <a:gd name="T60" fmla="*/ 1177925 w 2678"/>
              <a:gd name="T61" fmla="*/ 1735138 h 1584"/>
              <a:gd name="T62" fmla="*/ 908050 w 2678"/>
              <a:gd name="T63" fmla="*/ 1909763 h 1584"/>
              <a:gd name="T64" fmla="*/ 717550 w 2678"/>
              <a:gd name="T65" fmla="*/ 2005013 h 1584"/>
              <a:gd name="T66" fmla="*/ 557213 w 2678"/>
              <a:gd name="T67" fmla="*/ 2116138 h 1584"/>
              <a:gd name="T68" fmla="*/ 382588 w 2678"/>
              <a:gd name="T69" fmla="*/ 2260600 h 1584"/>
              <a:gd name="T70" fmla="*/ 31750 w 2678"/>
              <a:gd name="T71" fmla="*/ 2514600 h 158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678" h="1584">
                <a:moveTo>
                  <a:pt x="10" y="1584"/>
                </a:moveTo>
                <a:lnTo>
                  <a:pt x="0" y="1554"/>
                </a:lnTo>
                <a:lnTo>
                  <a:pt x="111" y="1484"/>
                </a:lnTo>
                <a:lnTo>
                  <a:pt x="231" y="1403"/>
                </a:lnTo>
                <a:lnTo>
                  <a:pt x="281" y="1353"/>
                </a:lnTo>
                <a:lnTo>
                  <a:pt x="331" y="1313"/>
                </a:lnTo>
                <a:lnTo>
                  <a:pt x="381" y="1263"/>
                </a:lnTo>
                <a:lnTo>
                  <a:pt x="411" y="1243"/>
                </a:lnTo>
                <a:lnTo>
                  <a:pt x="452" y="1233"/>
                </a:lnTo>
                <a:lnTo>
                  <a:pt x="482" y="1223"/>
                </a:lnTo>
                <a:lnTo>
                  <a:pt x="512" y="1213"/>
                </a:lnTo>
                <a:lnTo>
                  <a:pt x="562" y="1173"/>
                </a:lnTo>
                <a:lnTo>
                  <a:pt x="682" y="1093"/>
                </a:lnTo>
                <a:lnTo>
                  <a:pt x="712" y="1083"/>
                </a:lnTo>
                <a:lnTo>
                  <a:pt x="752" y="1063"/>
                </a:lnTo>
                <a:lnTo>
                  <a:pt x="813" y="1063"/>
                </a:lnTo>
                <a:lnTo>
                  <a:pt x="883" y="1042"/>
                </a:lnTo>
                <a:lnTo>
                  <a:pt x="943" y="1022"/>
                </a:lnTo>
                <a:lnTo>
                  <a:pt x="1073" y="962"/>
                </a:lnTo>
                <a:lnTo>
                  <a:pt x="1134" y="942"/>
                </a:lnTo>
                <a:lnTo>
                  <a:pt x="1204" y="922"/>
                </a:lnTo>
                <a:lnTo>
                  <a:pt x="1334" y="882"/>
                </a:lnTo>
                <a:lnTo>
                  <a:pt x="1364" y="872"/>
                </a:lnTo>
                <a:lnTo>
                  <a:pt x="1384" y="852"/>
                </a:lnTo>
                <a:lnTo>
                  <a:pt x="1434" y="802"/>
                </a:lnTo>
                <a:lnTo>
                  <a:pt x="1485" y="762"/>
                </a:lnTo>
                <a:lnTo>
                  <a:pt x="1525" y="702"/>
                </a:lnTo>
                <a:lnTo>
                  <a:pt x="1565" y="651"/>
                </a:lnTo>
                <a:lnTo>
                  <a:pt x="1615" y="601"/>
                </a:lnTo>
                <a:lnTo>
                  <a:pt x="1735" y="521"/>
                </a:lnTo>
                <a:lnTo>
                  <a:pt x="1866" y="471"/>
                </a:lnTo>
                <a:lnTo>
                  <a:pt x="2086" y="391"/>
                </a:lnTo>
                <a:lnTo>
                  <a:pt x="2146" y="371"/>
                </a:lnTo>
                <a:lnTo>
                  <a:pt x="2197" y="341"/>
                </a:lnTo>
                <a:lnTo>
                  <a:pt x="2287" y="260"/>
                </a:lnTo>
                <a:lnTo>
                  <a:pt x="2327" y="220"/>
                </a:lnTo>
                <a:lnTo>
                  <a:pt x="2367" y="180"/>
                </a:lnTo>
                <a:lnTo>
                  <a:pt x="2417" y="140"/>
                </a:lnTo>
                <a:lnTo>
                  <a:pt x="2467" y="110"/>
                </a:lnTo>
                <a:lnTo>
                  <a:pt x="2678" y="0"/>
                </a:lnTo>
                <a:lnTo>
                  <a:pt x="2467" y="120"/>
                </a:lnTo>
                <a:lnTo>
                  <a:pt x="2407" y="150"/>
                </a:lnTo>
                <a:lnTo>
                  <a:pt x="2367" y="200"/>
                </a:lnTo>
                <a:lnTo>
                  <a:pt x="2327" y="240"/>
                </a:lnTo>
                <a:lnTo>
                  <a:pt x="2287" y="280"/>
                </a:lnTo>
                <a:lnTo>
                  <a:pt x="2197" y="371"/>
                </a:lnTo>
                <a:lnTo>
                  <a:pt x="2076" y="421"/>
                </a:lnTo>
                <a:lnTo>
                  <a:pt x="1846" y="511"/>
                </a:lnTo>
                <a:lnTo>
                  <a:pt x="1725" y="571"/>
                </a:lnTo>
                <a:lnTo>
                  <a:pt x="1615" y="641"/>
                </a:lnTo>
                <a:lnTo>
                  <a:pt x="1535" y="742"/>
                </a:lnTo>
                <a:lnTo>
                  <a:pt x="1495" y="802"/>
                </a:lnTo>
                <a:lnTo>
                  <a:pt x="1444" y="842"/>
                </a:lnTo>
                <a:lnTo>
                  <a:pt x="1394" y="892"/>
                </a:lnTo>
                <a:lnTo>
                  <a:pt x="1354" y="912"/>
                </a:lnTo>
                <a:lnTo>
                  <a:pt x="1324" y="922"/>
                </a:lnTo>
                <a:lnTo>
                  <a:pt x="1194" y="962"/>
                </a:lnTo>
                <a:lnTo>
                  <a:pt x="1063" y="1002"/>
                </a:lnTo>
                <a:lnTo>
                  <a:pt x="943" y="1053"/>
                </a:lnTo>
                <a:lnTo>
                  <a:pt x="873" y="1083"/>
                </a:lnTo>
                <a:lnTo>
                  <a:pt x="803" y="1093"/>
                </a:lnTo>
                <a:lnTo>
                  <a:pt x="742" y="1093"/>
                </a:lnTo>
                <a:lnTo>
                  <a:pt x="692" y="1133"/>
                </a:lnTo>
                <a:lnTo>
                  <a:pt x="572" y="1203"/>
                </a:lnTo>
                <a:lnTo>
                  <a:pt x="522" y="1243"/>
                </a:lnTo>
                <a:lnTo>
                  <a:pt x="452" y="1263"/>
                </a:lnTo>
                <a:lnTo>
                  <a:pt x="401" y="1293"/>
                </a:lnTo>
                <a:lnTo>
                  <a:pt x="351" y="1333"/>
                </a:lnTo>
                <a:lnTo>
                  <a:pt x="301" y="1383"/>
                </a:lnTo>
                <a:lnTo>
                  <a:pt x="241" y="1424"/>
                </a:lnTo>
                <a:lnTo>
                  <a:pt x="131" y="1504"/>
                </a:lnTo>
                <a:lnTo>
                  <a:pt x="20" y="1584"/>
                </a:lnTo>
                <a:lnTo>
                  <a:pt x="10" y="1584"/>
                </a:lnTo>
                <a:close/>
              </a:path>
            </a:pathLst>
          </a:custGeom>
          <a:solidFill>
            <a:srgbClr val="6F56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70" name="Freeform 14"/>
          <p:cNvSpPr>
            <a:spLocks/>
          </p:cNvSpPr>
          <p:nvPr/>
        </p:nvSpPr>
        <p:spPr bwMode="auto">
          <a:xfrm>
            <a:off x="2701925" y="1839913"/>
            <a:ext cx="4059238" cy="2530475"/>
          </a:xfrm>
          <a:custGeom>
            <a:avLst/>
            <a:gdLst>
              <a:gd name="T0" fmla="*/ 0 w 2557"/>
              <a:gd name="T1" fmla="*/ 2482850 h 1594"/>
              <a:gd name="T2" fmla="*/ 319088 w 2557"/>
              <a:gd name="T3" fmla="*/ 2212975 h 1594"/>
              <a:gd name="T4" fmla="*/ 684213 w 2557"/>
              <a:gd name="T5" fmla="*/ 2022475 h 1594"/>
              <a:gd name="T6" fmla="*/ 844550 w 2557"/>
              <a:gd name="T7" fmla="*/ 1862138 h 1594"/>
              <a:gd name="T8" fmla="*/ 1146175 w 2557"/>
              <a:gd name="T9" fmla="*/ 1782763 h 1594"/>
              <a:gd name="T10" fmla="*/ 1401763 w 2557"/>
              <a:gd name="T11" fmla="*/ 1608138 h 1594"/>
              <a:gd name="T12" fmla="*/ 1735138 w 2557"/>
              <a:gd name="T13" fmla="*/ 1352550 h 1594"/>
              <a:gd name="T14" fmla="*/ 2292350 w 2557"/>
              <a:gd name="T15" fmla="*/ 1050925 h 1594"/>
              <a:gd name="T16" fmla="*/ 2801938 w 2557"/>
              <a:gd name="T17" fmla="*/ 684213 h 1594"/>
              <a:gd name="T18" fmla="*/ 2928938 w 2557"/>
              <a:gd name="T19" fmla="*/ 604838 h 1594"/>
              <a:gd name="T20" fmla="*/ 3152775 w 2557"/>
              <a:gd name="T21" fmla="*/ 557213 h 1594"/>
              <a:gd name="T22" fmla="*/ 3375025 w 2557"/>
              <a:gd name="T23" fmla="*/ 509588 h 1594"/>
              <a:gd name="T24" fmla="*/ 3390900 w 2557"/>
              <a:gd name="T25" fmla="*/ 493713 h 1594"/>
              <a:gd name="T26" fmla="*/ 3502025 w 2557"/>
              <a:gd name="T27" fmla="*/ 334963 h 1594"/>
              <a:gd name="T28" fmla="*/ 3741738 w 2557"/>
              <a:gd name="T29" fmla="*/ 190500 h 1594"/>
              <a:gd name="T30" fmla="*/ 3963988 w 2557"/>
              <a:gd name="T31" fmla="*/ 31750 h 1594"/>
              <a:gd name="T32" fmla="*/ 3963988 w 2557"/>
              <a:gd name="T33" fmla="*/ 47625 h 1594"/>
              <a:gd name="T34" fmla="*/ 3725863 w 2557"/>
              <a:gd name="T35" fmla="*/ 206375 h 1594"/>
              <a:gd name="T36" fmla="*/ 3502025 w 2557"/>
              <a:gd name="T37" fmla="*/ 366713 h 1594"/>
              <a:gd name="T38" fmla="*/ 3454400 w 2557"/>
              <a:gd name="T39" fmla="*/ 446088 h 1594"/>
              <a:gd name="T40" fmla="*/ 3359150 w 2557"/>
              <a:gd name="T41" fmla="*/ 541338 h 1594"/>
              <a:gd name="T42" fmla="*/ 3136900 w 2557"/>
              <a:gd name="T43" fmla="*/ 604838 h 1594"/>
              <a:gd name="T44" fmla="*/ 2881313 w 2557"/>
              <a:gd name="T45" fmla="*/ 684213 h 1594"/>
              <a:gd name="T46" fmla="*/ 2466975 w 2557"/>
              <a:gd name="T47" fmla="*/ 987425 h 1594"/>
              <a:gd name="T48" fmla="*/ 2101850 w 2557"/>
              <a:gd name="T49" fmla="*/ 1225550 h 1594"/>
              <a:gd name="T50" fmla="*/ 1576388 w 2557"/>
              <a:gd name="T51" fmla="*/ 1544638 h 1594"/>
              <a:gd name="T52" fmla="*/ 1241425 w 2557"/>
              <a:gd name="T53" fmla="*/ 1782763 h 1594"/>
              <a:gd name="T54" fmla="*/ 1162050 w 2557"/>
              <a:gd name="T55" fmla="*/ 1830388 h 1594"/>
              <a:gd name="T56" fmla="*/ 1035050 w 2557"/>
              <a:gd name="T57" fmla="*/ 1862138 h 1594"/>
              <a:gd name="T58" fmla="*/ 779463 w 2557"/>
              <a:gd name="T59" fmla="*/ 1990725 h 1594"/>
              <a:gd name="T60" fmla="*/ 509588 w 2557"/>
              <a:gd name="T61" fmla="*/ 2149475 h 1594"/>
              <a:gd name="T62" fmla="*/ 174625 w 2557"/>
              <a:gd name="T63" fmla="*/ 2387600 h 1594"/>
              <a:gd name="T64" fmla="*/ 31750 w 2557"/>
              <a:gd name="T65" fmla="*/ 2530475 h 159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557" h="1594">
                <a:moveTo>
                  <a:pt x="20" y="1594"/>
                </a:moveTo>
                <a:lnTo>
                  <a:pt x="0" y="1564"/>
                </a:lnTo>
                <a:lnTo>
                  <a:pt x="90" y="1474"/>
                </a:lnTo>
                <a:lnTo>
                  <a:pt x="201" y="1394"/>
                </a:lnTo>
                <a:lnTo>
                  <a:pt x="321" y="1324"/>
                </a:lnTo>
                <a:lnTo>
                  <a:pt x="431" y="1274"/>
                </a:lnTo>
                <a:lnTo>
                  <a:pt x="471" y="1223"/>
                </a:lnTo>
                <a:lnTo>
                  <a:pt x="532" y="1173"/>
                </a:lnTo>
                <a:lnTo>
                  <a:pt x="662" y="1143"/>
                </a:lnTo>
                <a:lnTo>
                  <a:pt x="722" y="1123"/>
                </a:lnTo>
                <a:lnTo>
                  <a:pt x="772" y="1093"/>
                </a:lnTo>
                <a:lnTo>
                  <a:pt x="883" y="1013"/>
                </a:lnTo>
                <a:lnTo>
                  <a:pt x="993" y="933"/>
                </a:lnTo>
                <a:lnTo>
                  <a:pt x="1093" y="852"/>
                </a:lnTo>
                <a:lnTo>
                  <a:pt x="1334" y="732"/>
                </a:lnTo>
                <a:lnTo>
                  <a:pt x="1444" y="662"/>
                </a:lnTo>
                <a:lnTo>
                  <a:pt x="1554" y="582"/>
                </a:lnTo>
                <a:lnTo>
                  <a:pt x="1765" y="431"/>
                </a:lnTo>
                <a:lnTo>
                  <a:pt x="1815" y="391"/>
                </a:lnTo>
                <a:lnTo>
                  <a:pt x="1845" y="381"/>
                </a:lnTo>
                <a:lnTo>
                  <a:pt x="1875" y="371"/>
                </a:lnTo>
                <a:lnTo>
                  <a:pt x="1986" y="351"/>
                </a:lnTo>
                <a:lnTo>
                  <a:pt x="2096" y="331"/>
                </a:lnTo>
                <a:lnTo>
                  <a:pt x="2126" y="321"/>
                </a:lnTo>
                <a:lnTo>
                  <a:pt x="2136" y="321"/>
                </a:lnTo>
                <a:lnTo>
                  <a:pt x="2136" y="311"/>
                </a:lnTo>
                <a:lnTo>
                  <a:pt x="2166" y="251"/>
                </a:lnTo>
                <a:lnTo>
                  <a:pt x="2206" y="211"/>
                </a:lnTo>
                <a:lnTo>
                  <a:pt x="2256" y="181"/>
                </a:lnTo>
                <a:lnTo>
                  <a:pt x="2357" y="120"/>
                </a:lnTo>
                <a:lnTo>
                  <a:pt x="2447" y="50"/>
                </a:lnTo>
                <a:lnTo>
                  <a:pt x="2497" y="20"/>
                </a:lnTo>
                <a:lnTo>
                  <a:pt x="2557" y="0"/>
                </a:lnTo>
                <a:lnTo>
                  <a:pt x="2497" y="30"/>
                </a:lnTo>
                <a:lnTo>
                  <a:pt x="2447" y="60"/>
                </a:lnTo>
                <a:lnTo>
                  <a:pt x="2347" y="130"/>
                </a:lnTo>
                <a:lnTo>
                  <a:pt x="2256" y="201"/>
                </a:lnTo>
                <a:lnTo>
                  <a:pt x="2206" y="231"/>
                </a:lnTo>
                <a:lnTo>
                  <a:pt x="2186" y="251"/>
                </a:lnTo>
                <a:lnTo>
                  <a:pt x="2176" y="281"/>
                </a:lnTo>
                <a:lnTo>
                  <a:pt x="2146" y="331"/>
                </a:lnTo>
                <a:lnTo>
                  <a:pt x="2116" y="341"/>
                </a:lnTo>
                <a:lnTo>
                  <a:pt x="2086" y="351"/>
                </a:lnTo>
                <a:lnTo>
                  <a:pt x="1976" y="381"/>
                </a:lnTo>
                <a:lnTo>
                  <a:pt x="1855" y="411"/>
                </a:lnTo>
                <a:lnTo>
                  <a:pt x="1815" y="431"/>
                </a:lnTo>
                <a:lnTo>
                  <a:pt x="1765" y="471"/>
                </a:lnTo>
                <a:lnTo>
                  <a:pt x="1554" y="622"/>
                </a:lnTo>
                <a:lnTo>
                  <a:pt x="1444" y="702"/>
                </a:lnTo>
                <a:lnTo>
                  <a:pt x="1324" y="772"/>
                </a:lnTo>
                <a:lnTo>
                  <a:pt x="1103" y="893"/>
                </a:lnTo>
                <a:lnTo>
                  <a:pt x="993" y="973"/>
                </a:lnTo>
                <a:lnTo>
                  <a:pt x="893" y="1043"/>
                </a:lnTo>
                <a:lnTo>
                  <a:pt x="782" y="1123"/>
                </a:lnTo>
                <a:lnTo>
                  <a:pt x="752" y="1143"/>
                </a:lnTo>
                <a:lnTo>
                  <a:pt x="732" y="1153"/>
                </a:lnTo>
                <a:lnTo>
                  <a:pt x="722" y="1153"/>
                </a:lnTo>
                <a:lnTo>
                  <a:pt x="652" y="1173"/>
                </a:lnTo>
                <a:lnTo>
                  <a:pt x="532" y="1203"/>
                </a:lnTo>
                <a:lnTo>
                  <a:pt x="491" y="1254"/>
                </a:lnTo>
                <a:lnTo>
                  <a:pt x="441" y="1304"/>
                </a:lnTo>
                <a:lnTo>
                  <a:pt x="321" y="1354"/>
                </a:lnTo>
                <a:lnTo>
                  <a:pt x="211" y="1414"/>
                </a:lnTo>
                <a:lnTo>
                  <a:pt x="110" y="1504"/>
                </a:lnTo>
                <a:lnTo>
                  <a:pt x="30" y="1594"/>
                </a:lnTo>
                <a:lnTo>
                  <a:pt x="20" y="1594"/>
                </a:lnTo>
                <a:close/>
              </a:path>
            </a:pathLst>
          </a:custGeom>
          <a:solidFill>
            <a:srgbClr val="6F56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71" name="Freeform 15"/>
          <p:cNvSpPr>
            <a:spLocks/>
          </p:cNvSpPr>
          <p:nvPr/>
        </p:nvSpPr>
        <p:spPr bwMode="auto">
          <a:xfrm>
            <a:off x="3005138" y="2111375"/>
            <a:ext cx="3851275" cy="2641600"/>
          </a:xfrm>
          <a:custGeom>
            <a:avLst/>
            <a:gdLst>
              <a:gd name="T0" fmla="*/ 0 w 2426"/>
              <a:gd name="T1" fmla="*/ 2593975 h 1664"/>
              <a:gd name="T2" fmla="*/ 365125 w 2426"/>
              <a:gd name="T3" fmla="*/ 2371725 h 1664"/>
              <a:gd name="T4" fmla="*/ 715963 w 2426"/>
              <a:gd name="T5" fmla="*/ 2179638 h 1664"/>
              <a:gd name="T6" fmla="*/ 1001713 w 2426"/>
              <a:gd name="T7" fmla="*/ 1878013 h 1664"/>
              <a:gd name="T8" fmla="*/ 1130300 w 2426"/>
              <a:gd name="T9" fmla="*/ 1782763 h 1664"/>
              <a:gd name="T10" fmla="*/ 1368425 w 2426"/>
              <a:gd name="T11" fmla="*/ 1670050 h 1664"/>
              <a:gd name="T12" fmla="*/ 1846263 w 2426"/>
              <a:gd name="T13" fmla="*/ 1479550 h 1664"/>
              <a:gd name="T14" fmla="*/ 1925638 w 2426"/>
              <a:gd name="T15" fmla="*/ 1416050 h 1664"/>
              <a:gd name="T16" fmla="*/ 2355850 w 2426"/>
              <a:gd name="T17" fmla="*/ 969963 h 1664"/>
              <a:gd name="T18" fmla="*/ 2435225 w 2426"/>
              <a:gd name="T19" fmla="*/ 890588 h 1664"/>
              <a:gd name="T20" fmla="*/ 2720975 w 2426"/>
              <a:gd name="T21" fmla="*/ 779463 h 1664"/>
              <a:gd name="T22" fmla="*/ 2960688 w 2426"/>
              <a:gd name="T23" fmla="*/ 636588 h 1664"/>
              <a:gd name="T24" fmla="*/ 3214688 w 2426"/>
              <a:gd name="T25" fmla="*/ 573088 h 1664"/>
              <a:gd name="T26" fmla="*/ 3470275 w 2426"/>
              <a:gd name="T27" fmla="*/ 476250 h 1664"/>
              <a:gd name="T28" fmla="*/ 3660775 w 2426"/>
              <a:gd name="T29" fmla="*/ 301625 h 1664"/>
              <a:gd name="T30" fmla="*/ 3771900 w 2426"/>
              <a:gd name="T31" fmla="*/ 158750 h 1664"/>
              <a:gd name="T32" fmla="*/ 3771900 w 2426"/>
              <a:gd name="T33" fmla="*/ 158750 h 1664"/>
              <a:gd name="T34" fmla="*/ 3660775 w 2426"/>
              <a:gd name="T35" fmla="*/ 317500 h 1664"/>
              <a:gd name="T36" fmla="*/ 3470275 w 2426"/>
              <a:gd name="T37" fmla="*/ 508000 h 1664"/>
              <a:gd name="T38" fmla="*/ 3198813 w 2426"/>
              <a:gd name="T39" fmla="*/ 604838 h 1664"/>
              <a:gd name="T40" fmla="*/ 2865438 w 2426"/>
              <a:gd name="T41" fmla="*/ 747713 h 1664"/>
              <a:gd name="T42" fmla="*/ 2514600 w 2426"/>
              <a:gd name="T43" fmla="*/ 906463 h 1664"/>
              <a:gd name="T44" fmla="*/ 2451100 w 2426"/>
              <a:gd name="T45" fmla="*/ 938213 h 1664"/>
              <a:gd name="T46" fmla="*/ 2355850 w 2426"/>
              <a:gd name="T47" fmla="*/ 1033463 h 1664"/>
              <a:gd name="T48" fmla="*/ 1941513 w 2426"/>
              <a:gd name="T49" fmla="*/ 1479550 h 1664"/>
              <a:gd name="T50" fmla="*/ 1893888 w 2426"/>
              <a:gd name="T51" fmla="*/ 1511300 h 1664"/>
              <a:gd name="T52" fmla="*/ 1751013 w 2426"/>
              <a:gd name="T53" fmla="*/ 1574800 h 1664"/>
              <a:gd name="T54" fmla="*/ 1273175 w 2426"/>
              <a:gd name="T55" fmla="*/ 1766888 h 1664"/>
              <a:gd name="T56" fmla="*/ 1017588 w 2426"/>
              <a:gd name="T57" fmla="*/ 1925638 h 1664"/>
              <a:gd name="T58" fmla="*/ 731838 w 2426"/>
              <a:gd name="T59" fmla="*/ 2227263 h 1664"/>
              <a:gd name="T60" fmla="*/ 381000 w 2426"/>
              <a:gd name="T61" fmla="*/ 2419350 h 1664"/>
              <a:gd name="T62" fmla="*/ 206375 w 2426"/>
              <a:gd name="T63" fmla="*/ 2530475 h 1664"/>
              <a:gd name="T64" fmla="*/ 31750 w 2426"/>
              <a:gd name="T65" fmla="*/ 2641600 h 166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426" h="1664">
                <a:moveTo>
                  <a:pt x="20" y="1664"/>
                </a:moveTo>
                <a:lnTo>
                  <a:pt x="0" y="1634"/>
                </a:lnTo>
                <a:lnTo>
                  <a:pt x="110" y="1564"/>
                </a:lnTo>
                <a:lnTo>
                  <a:pt x="230" y="1494"/>
                </a:lnTo>
                <a:lnTo>
                  <a:pt x="341" y="1433"/>
                </a:lnTo>
                <a:lnTo>
                  <a:pt x="451" y="1373"/>
                </a:lnTo>
                <a:lnTo>
                  <a:pt x="541" y="1273"/>
                </a:lnTo>
                <a:lnTo>
                  <a:pt x="631" y="1183"/>
                </a:lnTo>
                <a:lnTo>
                  <a:pt x="681" y="1143"/>
                </a:lnTo>
                <a:lnTo>
                  <a:pt x="712" y="1123"/>
                </a:lnTo>
                <a:lnTo>
                  <a:pt x="742" y="1113"/>
                </a:lnTo>
                <a:lnTo>
                  <a:pt x="862" y="1052"/>
                </a:lnTo>
                <a:lnTo>
                  <a:pt x="1103" y="952"/>
                </a:lnTo>
                <a:lnTo>
                  <a:pt x="1163" y="932"/>
                </a:lnTo>
                <a:lnTo>
                  <a:pt x="1183" y="922"/>
                </a:lnTo>
                <a:lnTo>
                  <a:pt x="1213" y="892"/>
                </a:lnTo>
                <a:lnTo>
                  <a:pt x="1303" y="802"/>
                </a:lnTo>
                <a:lnTo>
                  <a:pt x="1484" y="611"/>
                </a:lnTo>
                <a:lnTo>
                  <a:pt x="1504" y="591"/>
                </a:lnTo>
                <a:lnTo>
                  <a:pt x="1534" y="561"/>
                </a:lnTo>
                <a:lnTo>
                  <a:pt x="1594" y="541"/>
                </a:lnTo>
                <a:lnTo>
                  <a:pt x="1714" y="491"/>
                </a:lnTo>
                <a:lnTo>
                  <a:pt x="1815" y="431"/>
                </a:lnTo>
                <a:lnTo>
                  <a:pt x="1865" y="401"/>
                </a:lnTo>
                <a:lnTo>
                  <a:pt x="1915" y="381"/>
                </a:lnTo>
                <a:lnTo>
                  <a:pt x="2025" y="361"/>
                </a:lnTo>
                <a:lnTo>
                  <a:pt x="2136" y="330"/>
                </a:lnTo>
                <a:lnTo>
                  <a:pt x="2186" y="300"/>
                </a:lnTo>
                <a:lnTo>
                  <a:pt x="2226" y="260"/>
                </a:lnTo>
                <a:lnTo>
                  <a:pt x="2306" y="190"/>
                </a:lnTo>
                <a:lnTo>
                  <a:pt x="2346" y="140"/>
                </a:lnTo>
                <a:lnTo>
                  <a:pt x="2376" y="100"/>
                </a:lnTo>
                <a:lnTo>
                  <a:pt x="2426" y="0"/>
                </a:lnTo>
                <a:lnTo>
                  <a:pt x="2376" y="100"/>
                </a:lnTo>
                <a:lnTo>
                  <a:pt x="2346" y="150"/>
                </a:lnTo>
                <a:lnTo>
                  <a:pt x="2306" y="200"/>
                </a:lnTo>
                <a:lnTo>
                  <a:pt x="2226" y="280"/>
                </a:lnTo>
                <a:lnTo>
                  <a:pt x="2186" y="320"/>
                </a:lnTo>
                <a:lnTo>
                  <a:pt x="2126" y="351"/>
                </a:lnTo>
                <a:lnTo>
                  <a:pt x="2015" y="381"/>
                </a:lnTo>
                <a:lnTo>
                  <a:pt x="1905" y="411"/>
                </a:lnTo>
                <a:lnTo>
                  <a:pt x="1805" y="471"/>
                </a:lnTo>
                <a:lnTo>
                  <a:pt x="1704" y="531"/>
                </a:lnTo>
                <a:lnTo>
                  <a:pt x="1584" y="571"/>
                </a:lnTo>
                <a:lnTo>
                  <a:pt x="1554" y="591"/>
                </a:lnTo>
                <a:lnTo>
                  <a:pt x="1544" y="591"/>
                </a:lnTo>
                <a:lnTo>
                  <a:pt x="1534" y="601"/>
                </a:lnTo>
                <a:lnTo>
                  <a:pt x="1484" y="651"/>
                </a:lnTo>
                <a:lnTo>
                  <a:pt x="1303" y="832"/>
                </a:lnTo>
                <a:lnTo>
                  <a:pt x="1223" y="932"/>
                </a:lnTo>
                <a:lnTo>
                  <a:pt x="1213" y="942"/>
                </a:lnTo>
                <a:lnTo>
                  <a:pt x="1193" y="952"/>
                </a:lnTo>
                <a:lnTo>
                  <a:pt x="1163" y="972"/>
                </a:lnTo>
                <a:lnTo>
                  <a:pt x="1103" y="992"/>
                </a:lnTo>
                <a:lnTo>
                  <a:pt x="862" y="1093"/>
                </a:lnTo>
                <a:lnTo>
                  <a:pt x="802" y="1113"/>
                </a:lnTo>
                <a:lnTo>
                  <a:pt x="742" y="1143"/>
                </a:lnTo>
                <a:lnTo>
                  <a:pt x="641" y="1213"/>
                </a:lnTo>
                <a:lnTo>
                  <a:pt x="551" y="1303"/>
                </a:lnTo>
                <a:lnTo>
                  <a:pt x="461" y="1403"/>
                </a:lnTo>
                <a:lnTo>
                  <a:pt x="351" y="1464"/>
                </a:lnTo>
                <a:lnTo>
                  <a:pt x="240" y="1524"/>
                </a:lnTo>
                <a:lnTo>
                  <a:pt x="180" y="1554"/>
                </a:lnTo>
                <a:lnTo>
                  <a:pt x="130" y="1594"/>
                </a:lnTo>
                <a:lnTo>
                  <a:pt x="30" y="1664"/>
                </a:lnTo>
                <a:lnTo>
                  <a:pt x="20" y="1664"/>
                </a:lnTo>
                <a:close/>
              </a:path>
            </a:pathLst>
          </a:custGeom>
          <a:solidFill>
            <a:srgbClr val="6F56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72" name="Freeform 16"/>
          <p:cNvSpPr>
            <a:spLocks/>
          </p:cNvSpPr>
          <p:nvPr/>
        </p:nvSpPr>
        <p:spPr bwMode="auto">
          <a:xfrm>
            <a:off x="3243263" y="2508250"/>
            <a:ext cx="3694112" cy="2451100"/>
          </a:xfrm>
          <a:custGeom>
            <a:avLst/>
            <a:gdLst>
              <a:gd name="T0" fmla="*/ 31750 w 2327"/>
              <a:gd name="T1" fmla="*/ 2371725 h 1544"/>
              <a:gd name="T2" fmla="*/ 95250 w 2327"/>
              <a:gd name="T3" fmla="*/ 2324100 h 1544"/>
              <a:gd name="T4" fmla="*/ 95250 w 2327"/>
              <a:gd name="T5" fmla="*/ 2324100 h 1544"/>
              <a:gd name="T6" fmla="*/ 127000 w 2327"/>
              <a:gd name="T7" fmla="*/ 2260600 h 1544"/>
              <a:gd name="T8" fmla="*/ 254000 w 2327"/>
              <a:gd name="T9" fmla="*/ 2165350 h 1544"/>
              <a:gd name="T10" fmla="*/ 557212 w 2327"/>
              <a:gd name="T11" fmla="*/ 2006600 h 1544"/>
              <a:gd name="T12" fmla="*/ 842962 w 2327"/>
              <a:gd name="T13" fmla="*/ 1782763 h 1544"/>
              <a:gd name="T14" fmla="*/ 1114425 w 2327"/>
              <a:gd name="T15" fmla="*/ 1608138 h 1544"/>
              <a:gd name="T16" fmla="*/ 1449387 w 2327"/>
              <a:gd name="T17" fmla="*/ 1433513 h 1544"/>
              <a:gd name="T18" fmla="*/ 1687512 w 2327"/>
              <a:gd name="T19" fmla="*/ 1273175 h 1544"/>
              <a:gd name="T20" fmla="*/ 1893887 w 2327"/>
              <a:gd name="T21" fmla="*/ 1130300 h 1544"/>
              <a:gd name="T22" fmla="*/ 2212975 w 2327"/>
              <a:gd name="T23" fmla="*/ 987425 h 1544"/>
              <a:gd name="T24" fmla="*/ 2817812 w 2327"/>
              <a:gd name="T25" fmla="*/ 668338 h 1544"/>
              <a:gd name="T26" fmla="*/ 2976562 w 2327"/>
              <a:gd name="T27" fmla="*/ 588963 h 1544"/>
              <a:gd name="T28" fmla="*/ 3152775 w 2327"/>
              <a:gd name="T29" fmla="*/ 414338 h 1544"/>
              <a:gd name="T30" fmla="*/ 3248025 w 2327"/>
              <a:gd name="T31" fmla="*/ 334963 h 1544"/>
              <a:gd name="T32" fmla="*/ 3502025 w 2327"/>
              <a:gd name="T33" fmla="*/ 142875 h 1544"/>
              <a:gd name="T34" fmla="*/ 3678237 w 2327"/>
              <a:gd name="T35" fmla="*/ 0 h 1544"/>
              <a:gd name="T36" fmla="*/ 3678237 w 2327"/>
              <a:gd name="T37" fmla="*/ 15875 h 1544"/>
              <a:gd name="T38" fmla="*/ 3470275 w 2327"/>
              <a:gd name="T39" fmla="*/ 255588 h 1544"/>
              <a:gd name="T40" fmla="*/ 3390900 w 2327"/>
              <a:gd name="T41" fmla="*/ 319088 h 1544"/>
              <a:gd name="T42" fmla="*/ 3263900 w 2327"/>
              <a:gd name="T43" fmla="*/ 382588 h 1544"/>
              <a:gd name="T44" fmla="*/ 3071812 w 2327"/>
              <a:gd name="T45" fmla="*/ 573088 h 1544"/>
              <a:gd name="T46" fmla="*/ 2992437 w 2327"/>
              <a:gd name="T47" fmla="*/ 652463 h 1544"/>
              <a:gd name="T48" fmla="*/ 2595562 w 2327"/>
              <a:gd name="T49" fmla="*/ 844550 h 1544"/>
              <a:gd name="T50" fmla="*/ 2070100 w 2327"/>
              <a:gd name="T51" fmla="*/ 1098550 h 1544"/>
              <a:gd name="T52" fmla="*/ 1846262 w 2327"/>
              <a:gd name="T53" fmla="*/ 1209675 h 1544"/>
              <a:gd name="T54" fmla="*/ 1544637 w 2327"/>
              <a:gd name="T55" fmla="*/ 1449388 h 1544"/>
              <a:gd name="T56" fmla="*/ 1193800 w 2327"/>
              <a:gd name="T57" fmla="*/ 1639888 h 1544"/>
              <a:gd name="T58" fmla="*/ 1050925 w 2327"/>
              <a:gd name="T59" fmla="*/ 1687513 h 1544"/>
              <a:gd name="T60" fmla="*/ 636587 w 2327"/>
              <a:gd name="T61" fmla="*/ 2022475 h 1544"/>
              <a:gd name="T62" fmla="*/ 285750 w 2327"/>
              <a:gd name="T63" fmla="*/ 2212975 h 1544"/>
              <a:gd name="T64" fmla="*/ 174625 w 2327"/>
              <a:gd name="T65" fmla="*/ 2292350 h 1544"/>
              <a:gd name="T66" fmla="*/ 47625 w 2327"/>
              <a:gd name="T67" fmla="*/ 2419350 h 1544"/>
              <a:gd name="T68" fmla="*/ 15875 w 2327"/>
              <a:gd name="T69" fmla="*/ 2403475 h 154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327" h="1544">
                <a:moveTo>
                  <a:pt x="0" y="1514"/>
                </a:moveTo>
                <a:lnTo>
                  <a:pt x="20" y="1494"/>
                </a:lnTo>
                <a:lnTo>
                  <a:pt x="50" y="1474"/>
                </a:lnTo>
                <a:lnTo>
                  <a:pt x="60" y="1464"/>
                </a:lnTo>
                <a:lnTo>
                  <a:pt x="50" y="1474"/>
                </a:lnTo>
                <a:lnTo>
                  <a:pt x="60" y="1464"/>
                </a:lnTo>
                <a:lnTo>
                  <a:pt x="70" y="1444"/>
                </a:lnTo>
                <a:lnTo>
                  <a:pt x="80" y="1424"/>
                </a:lnTo>
                <a:lnTo>
                  <a:pt x="110" y="1394"/>
                </a:lnTo>
                <a:lnTo>
                  <a:pt x="160" y="1364"/>
                </a:lnTo>
                <a:lnTo>
                  <a:pt x="291" y="1294"/>
                </a:lnTo>
                <a:lnTo>
                  <a:pt x="351" y="1264"/>
                </a:lnTo>
                <a:lnTo>
                  <a:pt x="411" y="1214"/>
                </a:lnTo>
                <a:lnTo>
                  <a:pt x="531" y="1123"/>
                </a:lnTo>
                <a:lnTo>
                  <a:pt x="632" y="1033"/>
                </a:lnTo>
                <a:lnTo>
                  <a:pt x="702" y="1013"/>
                </a:lnTo>
                <a:lnTo>
                  <a:pt x="742" y="993"/>
                </a:lnTo>
                <a:lnTo>
                  <a:pt x="913" y="903"/>
                </a:lnTo>
                <a:lnTo>
                  <a:pt x="993" y="863"/>
                </a:lnTo>
                <a:lnTo>
                  <a:pt x="1063" y="802"/>
                </a:lnTo>
                <a:lnTo>
                  <a:pt x="1123" y="752"/>
                </a:lnTo>
                <a:lnTo>
                  <a:pt x="1193" y="712"/>
                </a:lnTo>
                <a:lnTo>
                  <a:pt x="1274" y="662"/>
                </a:lnTo>
                <a:lnTo>
                  <a:pt x="1394" y="622"/>
                </a:lnTo>
                <a:lnTo>
                  <a:pt x="1574" y="522"/>
                </a:lnTo>
                <a:lnTo>
                  <a:pt x="1775" y="421"/>
                </a:lnTo>
                <a:lnTo>
                  <a:pt x="1855" y="381"/>
                </a:lnTo>
                <a:lnTo>
                  <a:pt x="1875" y="371"/>
                </a:lnTo>
                <a:lnTo>
                  <a:pt x="1895" y="341"/>
                </a:lnTo>
                <a:lnTo>
                  <a:pt x="1986" y="261"/>
                </a:lnTo>
                <a:lnTo>
                  <a:pt x="2016" y="231"/>
                </a:lnTo>
                <a:lnTo>
                  <a:pt x="2046" y="211"/>
                </a:lnTo>
                <a:lnTo>
                  <a:pt x="2106" y="181"/>
                </a:lnTo>
                <a:lnTo>
                  <a:pt x="2206" y="90"/>
                </a:lnTo>
                <a:lnTo>
                  <a:pt x="2286" y="20"/>
                </a:lnTo>
                <a:lnTo>
                  <a:pt x="2317" y="0"/>
                </a:lnTo>
                <a:lnTo>
                  <a:pt x="2327" y="0"/>
                </a:lnTo>
                <a:lnTo>
                  <a:pt x="2317" y="10"/>
                </a:lnTo>
                <a:lnTo>
                  <a:pt x="2307" y="40"/>
                </a:lnTo>
                <a:lnTo>
                  <a:pt x="2186" y="161"/>
                </a:lnTo>
                <a:lnTo>
                  <a:pt x="2156" y="191"/>
                </a:lnTo>
                <a:lnTo>
                  <a:pt x="2136" y="201"/>
                </a:lnTo>
                <a:lnTo>
                  <a:pt x="2126" y="211"/>
                </a:lnTo>
                <a:lnTo>
                  <a:pt x="2056" y="241"/>
                </a:lnTo>
                <a:lnTo>
                  <a:pt x="1986" y="311"/>
                </a:lnTo>
                <a:lnTo>
                  <a:pt x="1935" y="361"/>
                </a:lnTo>
                <a:lnTo>
                  <a:pt x="1905" y="391"/>
                </a:lnTo>
                <a:lnTo>
                  <a:pt x="1885" y="411"/>
                </a:lnTo>
                <a:lnTo>
                  <a:pt x="1855" y="421"/>
                </a:lnTo>
                <a:lnTo>
                  <a:pt x="1635" y="532"/>
                </a:lnTo>
                <a:lnTo>
                  <a:pt x="1424" y="642"/>
                </a:lnTo>
                <a:lnTo>
                  <a:pt x="1304" y="692"/>
                </a:lnTo>
                <a:lnTo>
                  <a:pt x="1223" y="732"/>
                </a:lnTo>
                <a:lnTo>
                  <a:pt x="1163" y="762"/>
                </a:lnTo>
                <a:lnTo>
                  <a:pt x="1093" y="812"/>
                </a:lnTo>
                <a:lnTo>
                  <a:pt x="973" y="913"/>
                </a:lnTo>
                <a:lnTo>
                  <a:pt x="892" y="953"/>
                </a:lnTo>
                <a:lnTo>
                  <a:pt x="752" y="1033"/>
                </a:lnTo>
                <a:lnTo>
                  <a:pt x="702" y="1053"/>
                </a:lnTo>
                <a:lnTo>
                  <a:pt x="662" y="1063"/>
                </a:lnTo>
                <a:lnTo>
                  <a:pt x="602" y="1113"/>
                </a:lnTo>
                <a:lnTo>
                  <a:pt x="401" y="1274"/>
                </a:lnTo>
                <a:lnTo>
                  <a:pt x="261" y="1354"/>
                </a:lnTo>
                <a:lnTo>
                  <a:pt x="180" y="1394"/>
                </a:lnTo>
                <a:lnTo>
                  <a:pt x="130" y="1414"/>
                </a:lnTo>
                <a:lnTo>
                  <a:pt x="110" y="1444"/>
                </a:lnTo>
                <a:lnTo>
                  <a:pt x="90" y="1474"/>
                </a:lnTo>
                <a:lnTo>
                  <a:pt x="30" y="1524"/>
                </a:lnTo>
                <a:lnTo>
                  <a:pt x="10" y="1544"/>
                </a:lnTo>
                <a:lnTo>
                  <a:pt x="10" y="1514"/>
                </a:lnTo>
                <a:lnTo>
                  <a:pt x="0" y="1514"/>
                </a:lnTo>
                <a:close/>
              </a:path>
            </a:pathLst>
          </a:custGeom>
          <a:solidFill>
            <a:srgbClr val="8B5C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73" name="Freeform 17"/>
          <p:cNvSpPr>
            <a:spLocks/>
          </p:cNvSpPr>
          <p:nvPr/>
        </p:nvSpPr>
        <p:spPr bwMode="auto">
          <a:xfrm>
            <a:off x="3227388" y="2874963"/>
            <a:ext cx="3709987" cy="2339975"/>
          </a:xfrm>
          <a:custGeom>
            <a:avLst/>
            <a:gdLst>
              <a:gd name="T0" fmla="*/ 127000 w 2337"/>
              <a:gd name="T1" fmla="*/ 2260600 h 1474"/>
              <a:gd name="T2" fmla="*/ 398462 w 2337"/>
              <a:gd name="T3" fmla="*/ 2165350 h 1474"/>
              <a:gd name="T4" fmla="*/ 604837 w 2337"/>
              <a:gd name="T5" fmla="*/ 2036763 h 1474"/>
              <a:gd name="T6" fmla="*/ 731837 w 2337"/>
              <a:gd name="T7" fmla="*/ 1893888 h 1474"/>
              <a:gd name="T8" fmla="*/ 731837 w 2337"/>
              <a:gd name="T9" fmla="*/ 1893888 h 1474"/>
              <a:gd name="T10" fmla="*/ 827087 w 2337"/>
              <a:gd name="T11" fmla="*/ 1878013 h 1474"/>
              <a:gd name="T12" fmla="*/ 1273175 w 2337"/>
              <a:gd name="T13" fmla="*/ 1544638 h 1474"/>
              <a:gd name="T14" fmla="*/ 1544637 w 2337"/>
              <a:gd name="T15" fmla="*/ 1352550 h 1474"/>
              <a:gd name="T16" fmla="*/ 1687512 w 2337"/>
              <a:gd name="T17" fmla="*/ 1289050 h 1474"/>
              <a:gd name="T18" fmla="*/ 1798637 w 2337"/>
              <a:gd name="T19" fmla="*/ 1257300 h 1474"/>
              <a:gd name="T20" fmla="*/ 1846262 w 2337"/>
              <a:gd name="T21" fmla="*/ 1225550 h 1474"/>
              <a:gd name="T22" fmla="*/ 2070100 w 2337"/>
              <a:gd name="T23" fmla="*/ 1066800 h 1474"/>
              <a:gd name="T24" fmla="*/ 2197100 w 2337"/>
              <a:gd name="T25" fmla="*/ 987425 h 1474"/>
              <a:gd name="T26" fmla="*/ 2514600 w 2337"/>
              <a:gd name="T27" fmla="*/ 874713 h 1474"/>
              <a:gd name="T28" fmla="*/ 3216275 w 2337"/>
              <a:gd name="T29" fmla="*/ 557213 h 1474"/>
              <a:gd name="T30" fmla="*/ 3295650 w 2337"/>
              <a:gd name="T31" fmla="*/ 509588 h 1474"/>
              <a:gd name="T32" fmla="*/ 3327400 w 2337"/>
              <a:gd name="T33" fmla="*/ 430213 h 1474"/>
              <a:gd name="T34" fmla="*/ 3375025 w 2337"/>
              <a:gd name="T35" fmla="*/ 333375 h 1474"/>
              <a:gd name="T36" fmla="*/ 3502025 w 2337"/>
              <a:gd name="T37" fmla="*/ 190500 h 1474"/>
              <a:gd name="T38" fmla="*/ 3709987 w 2337"/>
              <a:gd name="T39" fmla="*/ 0 h 1474"/>
              <a:gd name="T40" fmla="*/ 3470275 w 2337"/>
              <a:gd name="T41" fmla="*/ 158750 h 1474"/>
              <a:gd name="T42" fmla="*/ 3343275 w 2337"/>
              <a:gd name="T43" fmla="*/ 285750 h 1474"/>
              <a:gd name="T44" fmla="*/ 3311525 w 2337"/>
              <a:gd name="T45" fmla="*/ 333375 h 1474"/>
              <a:gd name="T46" fmla="*/ 3232150 w 2337"/>
              <a:gd name="T47" fmla="*/ 446088 h 1474"/>
              <a:gd name="T48" fmla="*/ 2992437 w 2337"/>
              <a:gd name="T49" fmla="*/ 588963 h 1474"/>
              <a:gd name="T50" fmla="*/ 2022475 w 2337"/>
              <a:gd name="T51" fmla="*/ 1019175 h 1474"/>
              <a:gd name="T52" fmla="*/ 1862137 w 2337"/>
              <a:gd name="T53" fmla="*/ 1130300 h 1474"/>
              <a:gd name="T54" fmla="*/ 1798637 w 2337"/>
              <a:gd name="T55" fmla="*/ 1177925 h 1474"/>
              <a:gd name="T56" fmla="*/ 1766887 w 2337"/>
              <a:gd name="T57" fmla="*/ 1209675 h 1474"/>
              <a:gd name="T58" fmla="*/ 1671637 w 2337"/>
              <a:gd name="T59" fmla="*/ 1241425 h 1474"/>
              <a:gd name="T60" fmla="*/ 1497012 w 2337"/>
              <a:gd name="T61" fmla="*/ 1289050 h 1474"/>
              <a:gd name="T62" fmla="*/ 1241425 w 2337"/>
              <a:gd name="T63" fmla="*/ 1495425 h 1474"/>
              <a:gd name="T64" fmla="*/ 811212 w 2337"/>
              <a:gd name="T65" fmla="*/ 1814513 h 1474"/>
              <a:gd name="T66" fmla="*/ 731837 w 2337"/>
              <a:gd name="T67" fmla="*/ 1830388 h 1474"/>
              <a:gd name="T68" fmla="*/ 715962 w 2337"/>
              <a:gd name="T69" fmla="*/ 1846263 h 1474"/>
              <a:gd name="T70" fmla="*/ 684212 w 2337"/>
              <a:gd name="T71" fmla="*/ 1846263 h 1474"/>
              <a:gd name="T72" fmla="*/ 620712 w 2337"/>
              <a:gd name="T73" fmla="*/ 1941513 h 1474"/>
              <a:gd name="T74" fmla="*/ 525462 w 2337"/>
              <a:gd name="T75" fmla="*/ 2036763 h 1474"/>
              <a:gd name="T76" fmla="*/ 174625 w 2337"/>
              <a:gd name="T77" fmla="*/ 2197100 h 1474"/>
              <a:gd name="T78" fmla="*/ 15875 w 2337"/>
              <a:gd name="T79" fmla="*/ 2339975 h 1474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2337" h="1474">
                <a:moveTo>
                  <a:pt x="0" y="1474"/>
                </a:moveTo>
                <a:lnTo>
                  <a:pt x="80" y="1424"/>
                </a:lnTo>
                <a:lnTo>
                  <a:pt x="160" y="1394"/>
                </a:lnTo>
                <a:lnTo>
                  <a:pt x="251" y="1364"/>
                </a:lnTo>
                <a:lnTo>
                  <a:pt x="341" y="1313"/>
                </a:lnTo>
                <a:lnTo>
                  <a:pt x="381" y="1283"/>
                </a:lnTo>
                <a:lnTo>
                  <a:pt x="411" y="1243"/>
                </a:lnTo>
                <a:lnTo>
                  <a:pt x="461" y="1193"/>
                </a:lnTo>
                <a:lnTo>
                  <a:pt x="451" y="1193"/>
                </a:lnTo>
                <a:lnTo>
                  <a:pt x="461" y="1193"/>
                </a:lnTo>
                <a:lnTo>
                  <a:pt x="481" y="1193"/>
                </a:lnTo>
                <a:lnTo>
                  <a:pt x="521" y="1183"/>
                </a:lnTo>
                <a:lnTo>
                  <a:pt x="662" y="1083"/>
                </a:lnTo>
                <a:lnTo>
                  <a:pt x="802" y="973"/>
                </a:lnTo>
                <a:lnTo>
                  <a:pt x="943" y="872"/>
                </a:lnTo>
                <a:lnTo>
                  <a:pt x="973" y="852"/>
                </a:lnTo>
                <a:lnTo>
                  <a:pt x="1003" y="832"/>
                </a:lnTo>
                <a:lnTo>
                  <a:pt x="1063" y="812"/>
                </a:lnTo>
                <a:lnTo>
                  <a:pt x="1113" y="802"/>
                </a:lnTo>
                <a:lnTo>
                  <a:pt x="1133" y="792"/>
                </a:lnTo>
                <a:lnTo>
                  <a:pt x="1143" y="782"/>
                </a:lnTo>
                <a:lnTo>
                  <a:pt x="1163" y="772"/>
                </a:lnTo>
                <a:lnTo>
                  <a:pt x="1193" y="752"/>
                </a:lnTo>
                <a:lnTo>
                  <a:pt x="1304" y="672"/>
                </a:lnTo>
                <a:lnTo>
                  <a:pt x="1354" y="632"/>
                </a:lnTo>
                <a:lnTo>
                  <a:pt x="1384" y="622"/>
                </a:lnTo>
                <a:lnTo>
                  <a:pt x="1424" y="612"/>
                </a:lnTo>
                <a:lnTo>
                  <a:pt x="1584" y="551"/>
                </a:lnTo>
                <a:lnTo>
                  <a:pt x="1905" y="411"/>
                </a:lnTo>
                <a:lnTo>
                  <a:pt x="2026" y="351"/>
                </a:lnTo>
                <a:lnTo>
                  <a:pt x="2056" y="341"/>
                </a:lnTo>
                <a:lnTo>
                  <a:pt x="2076" y="321"/>
                </a:lnTo>
                <a:lnTo>
                  <a:pt x="2076" y="311"/>
                </a:lnTo>
                <a:lnTo>
                  <a:pt x="2096" y="271"/>
                </a:lnTo>
                <a:lnTo>
                  <a:pt x="2116" y="220"/>
                </a:lnTo>
                <a:lnTo>
                  <a:pt x="2126" y="210"/>
                </a:lnTo>
                <a:lnTo>
                  <a:pt x="2146" y="190"/>
                </a:lnTo>
                <a:lnTo>
                  <a:pt x="2206" y="120"/>
                </a:lnTo>
                <a:lnTo>
                  <a:pt x="2266" y="60"/>
                </a:lnTo>
                <a:lnTo>
                  <a:pt x="2337" y="0"/>
                </a:lnTo>
                <a:lnTo>
                  <a:pt x="2256" y="50"/>
                </a:lnTo>
                <a:lnTo>
                  <a:pt x="2186" y="100"/>
                </a:lnTo>
                <a:lnTo>
                  <a:pt x="2116" y="160"/>
                </a:lnTo>
                <a:lnTo>
                  <a:pt x="2106" y="180"/>
                </a:lnTo>
                <a:lnTo>
                  <a:pt x="2086" y="190"/>
                </a:lnTo>
                <a:lnTo>
                  <a:pt x="2086" y="210"/>
                </a:lnTo>
                <a:lnTo>
                  <a:pt x="2056" y="261"/>
                </a:lnTo>
                <a:lnTo>
                  <a:pt x="2036" y="281"/>
                </a:lnTo>
                <a:lnTo>
                  <a:pt x="1996" y="311"/>
                </a:lnTo>
                <a:lnTo>
                  <a:pt x="1885" y="371"/>
                </a:lnTo>
                <a:lnTo>
                  <a:pt x="1574" y="511"/>
                </a:lnTo>
                <a:lnTo>
                  <a:pt x="1274" y="642"/>
                </a:lnTo>
                <a:lnTo>
                  <a:pt x="1193" y="692"/>
                </a:lnTo>
                <a:lnTo>
                  <a:pt x="1173" y="712"/>
                </a:lnTo>
                <a:lnTo>
                  <a:pt x="1163" y="722"/>
                </a:lnTo>
                <a:lnTo>
                  <a:pt x="1133" y="742"/>
                </a:lnTo>
                <a:lnTo>
                  <a:pt x="1123" y="752"/>
                </a:lnTo>
                <a:lnTo>
                  <a:pt x="1113" y="762"/>
                </a:lnTo>
                <a:lnTo>
                  <a:pt x="1103" y="762"/>
                </a:lnTo>
                <a:lnTo>
                  <a:pt x="1053" y="782"/>
                </a:lnTo>
                <a:lnTo>
                  <a:pt x="983" y="802"/>
                </a:lnTo>
                <a:lnTo>
                  <a:pt x="943" y="812"/>
                </a:lnTo>
                <a:lnTo>
                  <a:pt x="913" y="842"/>
                </a:lnTo>
                <a:lnTo>
                  <a:pt x="782" y="942"/>
                </a:lnTo>
                <a:lnTo>
                  <a:pt x="632" y="1053"/>
                </a:lnTo>
                <a:lnTo>
                  <a:pt x="511" y="1143"/>
                </a:lnTo>
                <a:lnTo>
                  <a:pt x="471" y="1153"/>
                </a:lnTo>
                <a:lnTo>
                  <a:pt x="461" y="1153"/>
                </a:lnTo>
                <a:lnTo>
                  <a:pt x="451" y="1153"/>
                </a:lnTo>
                <a:lnTo>
                  <a:pt x="451" y="1163"/>
                </a:lnTo>
                <a:lnTo>
                  <a:pt x="441" y="1163"/>
                </a:lnTo>
                <a:lnTo>
                  <a:pt x="431" y="1163"/>
                </a:lnTo>
                <a:lnTo>
                  <a:pt x="431" y="1173"/>
                </a:lnTo>
                <a:lnTo>
                  <a:pt x="391" y="1223"/>
                </a:lnTo>
                <a:lnTo>
                  <a:pt x="351" y="1263"/>
                </a:lnTo>
                <a:lnTo>
                  <a:pt x="331" y="1283"/>
                </a:lnTo>
                <a:lnTo>
                  <a:pt x="150" y="1374"/>
                </a:lnTo>
                <a:lnTo>
                  <a:pt x="110" y="1384"/>
                </a:lnTo>
                <a:lnTo>
                  <a:pt x="70" y="1414"/>
                </a:lnTo>
                <a:lnTo>
                  <a:pt x="10" y="1474"/>
                </a:lnTo>
                <a:lnTo>
                  <a:pt x="0" y="1474"/>
                </a:lnTo>
                <a:close/>
              </a:path>
            </a:pathLst>
          </a:custGeom>
          <a:solidFill>
            <a:srgbClr val="6F56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74" name="Freeform 18"/>
          <p:cNvSpPr>
            <a:spLocks/>
          </p:cNvSpPr>
          <p:nvPr/>
        </p:nvSpPr>
        <p:spPr bwMode="auto">
          <a:xfrm>
            <a:off x="3084513" y="3559175"/>
            <a:ext cx="3740150" cy="2260600"/>
          </a:xfrm>
          <a:custGeom>
            <a:avLst/>
            <a:gdLst>
              <a:gd name="T0" fmla="*/ 158750 w 2356"/>
              <a:gd name="T1" fmla="*/ 2165350 h 1424"/>
              <a:gd name="T2" fmla="*/ 349250 w 2356"/>
              <a:gd name="T3" fmla="*/ 1989138 h 1424"/>
              <a:gd name="T4" fmla="*/ 461963 w 2356"/>
              <a:gd name="T5" fmla="*/ 1909763 h 1424"/>
              <a:gd name="T6" fmla="*/ 636588 w 2356"/>
              <a:gd name="T7" fmla="*/ 1846263 h 1424"/>
              <a:gd name="T8" fmla="*/ 652463 w 2356"/>
              <a:gd name="T9" fmla="*/ 1830388 h 1424"/>
              <a:gd name="T10" fmla="*/ 779463 w 2356"/>
              <a:gd name="T11" fmla="*/ 1766888 h 1424"/>
              <a:gd name="T12" fmla="*/ 858838 w 2356"/>
              <a:gd name="T13" fmla="*/ 1719263 h 1424"/>
              <a:gd name="T14" fmla="*/ 1035050 w 2356"/>
              <a:gd name="T15" fmla="*/ 1671638 h 1424"/>
              <a:gd name="T16" fmla="*/ 1050925 w 2356"/>
              <a:gd name="T17" fmla="*/ 1655763 h 1424"/>
              <a:gd name="T18" fmla="*/ 1336675 w 2356"/>
              <a:gd name="T19" fmla="*/ 1433513 h 1424"/>
              <a:gd name="T20" fmla="*/ 1957388 w 2356"/>
              <a:gd name="T21" fmla="*/ 1130300 h 1424"/>
              <a:gd name="T22" fmla="*/ 2339975 w 2356"/>
              <a:gd name="T23" fmla="*/ 892175 h 1424"/>
              <a:gd name="T24" fmla="*/ 2403475 w 2356"/>
              <a:gd name="T25" fmla="*/ 827088 h 1424"/>
              <a:gd name="T26" fmla="*/ 2482850 w 2356"/>
              <a:gd name="T27" fmla="*/ 779463 h 1424"/>
              <a:gd name="T28" fmla="*/ 2546350 w 2356"/>
              <a:gd name="T29" fmla="*/ 731838 h 1424"/>
              <a:gd name="T30" fmla="*/ 2673350 w 2356"/>
              <a:gd name="T31" fmla="*/ 636588 h 1424"/>
              <a:gd name="T32" fmla="*/ 2865438 w 2356"/>
              <a:gd name="T33" fmla="*/ 525463 h 1424"/>
              <a:gd name="T34" fmla="*/ 3024188 w 2356"/>
              <a:gd name="T35" fmla="*/ 366713 h 1424"/>
              <a:gd name="T36" fmla="*/ 3103563 w 2356"/>
              <a:gd name="T37" fmla="*/ 350838 h 1424"/>
              <a:gd name="T38" fmla="*/ 3214688 w 2356"/>
              <a:gd name="T39" fmla="*/ 319088 h 1424"/>
              <a:gd name="T40" fmla="*/ 3359150 w 2356"/>
              <a:gd name="T41" fmla="*/ 271463 h 1424"/>
              <a:gd name="T42" fmla="*/ 3359150 w 2356"/>
              <a:gd name="T43" fmla="*/ 238125 h 1424"/>
              <a:gd name="T44" fmla="*/ 3470275 w 2356"/>
              <a:gd name="T45" fmla="*/ 222250 h 1424"/>
              <a:gd name="T46" fmla="*/ 3740150 w 2356"/>
              <a:gd name="T47" fmla="*/ 15875 h 1424"/>
              <a:gd name="T48" fmla="*/ 3597275 w 2356"/>
              <a:gd name="T49" fmla="*/ 127000 h 1424"/>
              <a:gd name="T50" fmla="*/ 3359150 w 2356"/>
              <a:gd name="T51" fmla="*/ 222250 h 1424"/>
              <a:gd name="T52" fmla="*/ 3198813 w 2356"/>
              <a:gd name="T53" fmla="*/ 287338 h 1424"/>
              <a:gd name="T54" fmla="*/ 3071813 w 2356"/>
              <a:gd name="T55" fmla="*/ 334963 h 1424"/>
              <a:gd name="T56" fmla="*/ 2849563 w 2356"/>
              <a:gd name="T57" fmla="*/ 493713 h 1424"/>
              <a:gd name="T58" fmla="*/ 2689225 w 2356"/>
              <a:gd name="T59" fmla="*/ 620713 h 1424"/>
              <a:gd name="T60" fmla="*/ 2578100 w 2356"/>
              <a:gd name="T61" fmla="*/ 668338 h 1424"/>
              <a:gd name="T62" fmla="*/ 2482850 w 2356"/>
              <a:gd name="T63" fmla="*/ 731838 h 1424"/>
              <a:gd name="T64" fmla="*/ 2451100 w 2356"/>
              <a:gd name="T65" fmla="*/ 747713 h 1424"/>
              <a:gd name="T66" fmla="*/ 2339975 w 2356"/>
              <a:gd name="T67" fmla="*/ 844550 h 1424"/>
              <a:gd name="T68" fmla="*/ 2339975 w 2356"/>
              <a:gd name="T69" fmla="*/ 876300 h 1424"/>
              <a:gd name="T70" fmla="*/ 2084388 w 2356"/>
              <a:gd name="T71" fmla="*/ 971550 h 1424"/>
              <a:gd name="T72" fmla="*/ 1574800 w 2356"/>
              <a:gd name="T73" fmla="*/ 1273175 h 1424"/>
              <a:gd name="T74" fmla="*/ 1193800 w 2356"/>
              <a:gd name="T75" fmla="*/ 1497013 h 1424"/>
              <a:gd name="T76" fmla="*/ 1050925 w 2356"/>
              <a:gd name="T77" fmla="*/ 1655763 h 1424"/>
              <a:gd name="T78" fmla="*/ 938213 w 2356"/>
              <a:gd name="T79" fmla="*/ 1671638 h 1424"/>
              <a:gd name="T80" fmla="*/ 795338 w 2356"/>
              <a:gd name="T81" fmla="*/ 1719263 h 1424"/>
              <a:gd name="T82" fmla="*/ 684213 w 2356"/>
              <a:gd name="T83" fmla="*/ 1782763 h 1424"/>
              <a:gd name="T84" fmla="*/ 509588 w 2356"/>
              <a:gd name="T85" fmla="*/ 1862138 h 1424"/>
              <a:gd name="T86" fmla="*/ 396875 w 2356"/>
              <a:gd name="T87" fmla="*/ 1909763 h 1424"/>
              <a:gd name="T88" fmla="*/ 254000 w 2356"/>
              <a:gd name="T89" fmla="*/ 2054225 h 1424"/>
              <a:gd name="T90" fmla="*/ 158750 w 2356"/>
              <a:gd name="T91" fmla="*/ 2133600 h 1424"/>
              <a:gd name="T92" fmla="*/ 142875 w 2356"/>
              <a:gd name="T93" fmla="*/ 2149475 h 1424"/>
              <a:gd name="T94" fmla="*/ 142875 w 2356"/>
              <a:gd name="T95" fmla="*/ 2133600 h 1424"/>
              <a:gd name="T96" fmla="*/ 0 w 2356"/>
              <a:gd name="T97" fmla="*/ 2260600 h 142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56" h="1424">
                <a:moveTo>
                  <a:pt x="10" y="1424"/>
                </a:moveTo>
                <a:lnTo>
                  <a:pt x="100" y="1364"/>
                </a:lnTo>
                <a:lnTo>
                  <a:pt x="170" y="1304"/>
                </a:lnTo>
                <a:lnTo>
                  <a:pt x="220" y="1253"/>
                </a:lnTo>
                <a:lnTo>
                  <a:pt x="260" y="1223"/>
                </a:lnTo>
                <a:lnTo>
                  <a:pt x="291" y="1203"/>
                </a:lnTo>
                <a:lnTo>
                  <a:pt x="371" y="1173"/>
                </a:lnTo>
                <a:lnTo>
                  <a:pt x="401" y="1163"/>
                </a:lnTo>
                <a:lnTo>
                  <a:pt x="411" y="1163"/>
                </a:lnTo>
                <a:lnTo>
                  <a:pt x="411" y="1153"/>
                </a:lnTo>
                <a:lnTo>
                  <a:pt x="461" y="1123"/>
                </a:lnTo>
                <a:lnTo>
                  <a:pt x="491" y="1113"/>
                </a:lnTo>
                <a:lnTo>
                  <a:pt x="511" y="1093"/>
                </a:lnTo>
                <a:lnTo>
                  <a:pt x="541" y="1083"/>
                </a:lnTo>
                <a:lnTo>
                  <a:pt x="621" y="1063"/>
                </a:lnTo>
                <a:lnTo>
                  <a:pt x="652" y="1053"/>
                </a:lnTo>
                <a:lnTo>
                  <a:pt x="662" y="1053"/>
                </a:lnTo>
                <a:lnTo>
                  <a:pt x="662" y="1043"/>
                </a:lnTo>
                <a:lnTo>
                  <a:pt x="762" y="953"/>
                </a:lnTo>
                <a:lnTo>
                  <a:pt x="842" y="903"/>
                </a:lnTo>
                <a:lnTo>
                  <a:pt x="1003" y="812"/>
                </a:lnTo>
                <a:lnTo>
                  <a:pt x="1233" y="712"/>
                </a:lnTo>
                <a:lnTo>
                  <a:pt x="1323" y="632"/>
                </a:lnTo>
                <a:lnTo>
                  <a:pt x="1474" y="562"/>
                </a:lnTo>
                <a:lnTo>
                  <a:pt x="1474" y="552"/>
                </a:lnTo>
                <a:lnTo>
                  <a:pt x="1514" y="521"/>
                </a:lnTo>
                <a:lnTo>
                  <a:pt x="1544" y="501"/>
                </a:lnTo>
                <a:lnTo>
                  <a:pt x="1564" y="491"/>
                </a:lnTo>
                <a:lnTo>
                  <a:pt x="1574" y="481"/>
                </a:lnTo>
                <a:lnTo>
                  <a:pt x="1604" y="461"/>
                </a:lnTo>
                <a:lnTo>
                  <a:pt x="1664" y="421"/>
                </a:lnTo>
                <a:lnTo>
                  <a:pt x="1684" y="401"/>
                </a:lnTo>
                <a:lnTo>
                  <a:pt x="1694" y="401"/>
                </a:lnTo>
                <a:lnTo>
                  <a:pt x="1805" y="331"/>
                </a:lnTo>
                <a:lnTo>
                  <a:pt x="1905" y="241"/>
                </a:lnTo>
                <a:lnTo>
                  <a:pt x="1905" y="231"/>
                </a:lnTo>
                <a:lnTo>
                  <a:pt x="1905" y="241"/>
                </a:lnTo>
                <a:lnTo>
                  <a:pt x="1955" y="221"/>
                </a:lnTo>
                <a:lnTo>
                  <a:pt x="1995" y="211"/>
                </a:lnTo>
                <a:lnTo>
                  <a:pt x="2025" y="201"/>
                </a:lnTo>
                <a:lnTo>
                  <a:pt x="2086" y="181"/>
                </a:lnTo>
                <a:lnTo>
                  <a:pt x="2116" y="171"/>
                </a:lnTo>
                <a:lnTo>
                  <a:pt x="2126" y="160"/>
                </a:lnTo>
                <a:lnTo>
                  <a:pt x="2116" y="150"/>
                </a:lnTo>
                <a:lnTo>
                  <a:pt x="2126" y="160"/>
                </a:lnTo>
                <a:lnTo>
                  <a:pt x="2186" y="140"/>
                </a:lnTo>
                <a:lnTo>
                  <a:pt x="2286" y="100"/>
                </a:lnTo>
                <a:lnTo>
                  <a:pt x="2356" y="10"/>
                </a:lnTo>
                <a:lnTo>
                  <a:pt x="2336" y="0"/>
                </a:lnTo>
                <a:lnTo>
                  <a:pt x="2266" y="80"/>
                </a:lnTo>
                <a:lnTo>
                  <a:pt x="2176" y="120"/>
                </a:lnTo>
                <a:lnTo>
                  <a:pt x="2116" y="140"/>
                </a:lnTo>
                <a:lnTo>
                  <a:pt x="2076" y="160"/>
                </a:lnTo>
                <a:lnTo>
                  <a:pt x="2015" y="181"/>
                </a:lnTo>
                <a:lnTo>
                  <a:pt x="1985" y="191"/>
                </a:lnTo>
                <a:lnTo>
                  <a:pt x="1935" y="211"/>
                </a:lnTo>
                <a:lnTo>
                  <a:pt x="1895" y="221"/>
                </a:lnTo>
                <a:lnTo>
                  <a:pt x="1795" y="311"/>
                </a:lnTo>
                <a:lnTo>
                  <a:pt x="1684" y="381"/>
                </a:lnTo>
                <a:lnTo>
                  <a:pt x="1694" y="391"/>
                </a:lnTo>
                <a:lnTo>
                  <a:pt x="1684" y="381"/>
                </a:lnTo>
                <a:lnTo>
                  <a:pt x="1624" y="421"/>
                </a:lnTo>
                <a:lnTo>
                  <a:pt x="1584" y="451"/>
                </a:lnTo>
                <a:lnTo>
                  <a:pt x="1564" y="461"/>
                </a:lnTo>
                <a:lnTo>
                  <a:pt x="1554" y="471"/>
                </a:lnTo>
                <a:lnTo>
                  <a:pt x="1544" y="471"/>
                </a:lnTo>
                <a:lnTo>
                  <a:pt x="1494" y="511"/>
                </a:lnTo>
                <a:lnTo>
                  <a:pt x="1474" y="532"/>
                </a:lnTo>
                <a:lnTo>
                  <a:pt x="1464" y="542"/>
                </a:lnTo>
                <a:lnTo>
                  <a:pt x="1474" y="552"/>
                </a:lnTo>
                <a:lnTo>
                  <a:pt x="1464" y="542"/>
                </a:lnTo>
                <a:lnTo>
                  <a:pt x="1313" y="612"/>
                </a:lnTo>
                <a:lnTo>
                  <a:pt x="1223" y="702"/>
                </a:lnTo>
                <a:lnTo>
                  <a:pt x="992" y="802"/>
                </a:lnTo>
                <a:lnTo>
                  <a:pt x="832" y="882"/>
                </a:lnTo>
                <a:lnTo>
                  <a:pt x="752" y="943"/>
                </a:lnTo>
                <a:lnTo>
                  <a:pt x="652" y="1033"/>
                </a:lnTo>
                <a:lnTo>
                  <a:pt x="662" y="1043"/>
                </a:lnTo>
                <a:lnTo>
                  <a:pt x="652" y="1033"/>
                </a:lnTo>
                <a:lnTo>
                  <a:pt x="591" y="1053"/>
                </a:lnTo>
                <a:lnTo>
                  <a:pt x="541" y="1063"/>
                </a:lnTo>
                <a:lnTo>
                  <a:pt x="501" y="1083"/>
                </a:lnTo>
                <a:lnTo>
                  <a:pt x="481" y="1093"/>
                </a:lnTo>
                <a:lnTo>
                  <a:pt x="431" y="1123"/>
                </a:lnTo>
                <a:lnTo>
                  <a:pt x="401" y="1143"/>
                </a:lnTo>
                <a:lnTo>
                  <a:pt x="321" y="1173"/>
                </a:lnTo>
                <a:lnTo>
                  <a:pt x="280" y="1193"/>
                </a:lnTo>
                <a:lnTo>
                  <a:pt x="250" y="1203"/>
                </a:lnTo>
                <a:lnTo>
                  <a:pt x="200" y="1243"/>
                </a:lnTo>
                <a:lnTo>
                  <a:pt x="160" y="1294"/>
                </a:lnTo>
                <a:lnTo>
                  <a:pt x="110" y="1334"/>
                </a:lnTo>
                <a:lnTo>
                  <a:pt x="100" y="1344"/>
                </a:lnTo>
                <a:lnTo>
                  <a:pt x="90" y="1344"/>
                </a:lnTo>
                <a:lnTo>
                  <a:pt x="90" y="1354"/>
                </a:lnTo>
                <a:lnTo>
                  <a:pt x="100" y="1354"/>
                </a:lnTo>
                <a:lnTo>
                  <a:pt x="90" y="1344"/>
                </a:lnTo>
                <a:lnTo>
                  <a:pt x="0" y="1404"/>
                </a:lnTo>
                <a:lnTo>
                  <a:pt x="0" y="1424"/>
                </a:lnTo>
                <a:lnTo>
                  <a:pt x="10" y="1424"/>
                </a:lnTo>
                <a:close/>
              </a:path>
            </a:pathLst>
          </a:custGeom>
          <a:solidFill>
            <a:srgbClr val="5A3D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75" name="Freeform 19"/>
          <p:cNvSpPr>
            <a:spLocks/>
          </p:cNvSpPr>
          <p:nvPr/>
        </p:nvSpPr>
        <p:spPr bwMode="auto">
          <a:xfrm>
            <a:off x="3911600" y="1792288"/>
            <a:ext cx="1385888" cy="795337"/>
          </a:xfrm>
          <a:custGeom>
            <a:avLst/>
            <a:gdLst>
              <a:gd name="T0" fmla="*/ 15875 w 873"/>
              <a:gd name="T1" fmla="*/ 795337 h 501"/>
              <a:gd name="T2" fmla="*/ 303213 w 873"/>
              <a:gd name="T3" fmla="*/ 652462 h 501"/>
              <a:gd name="T4" fmla="*/ 461963 w 873"/>
              <a:gd name="T5" fmla="*/ 509587 h 501"/>
              <a:gd name="T6" fmla="*/ 781050 w 873"/>
              <a:gd name="T7" fmla="*/ 366712 h 501"/>
              <a:gd name="T8" fmla="*/ 908050 w 873"/>
              <a:gd name="T9" fmla="*/ 303212 h 501"/>
              <a:gd name="T10" fmla="*/ 939800 w 873"/>
              <a:gd name="T11" fmla="*/ 285750 h 501"/>
              <a:gd name="T12" fmla="*/ 1035050 w 873"/>
              <a:gd name="T13" fmla="*/ 206375 h 501"/>
              <a:gd name="T14" fmla="*/ 1082675 w 873"/>
              <a:gd name="T15" fmla="*/ 174625 h 501"/>
              <a:gd name="T16" fmla="*/ 1114425 w 873"/>
              <a:gd name="T17" fmla="*/ 158750 h 501"/>
              <a:gd name="T18" fmla="*/ 1257300 w 873"/>
              <a:gd name="T19" fmla="*/ 95250 h 501"/>
              <a:gd name="T20" fmla="*/ 1385888 w 873"/>
              <a:gd name="T21" fmla="*/ 31750 h 501"/>
              <a:gd name="T22" fmla="*/ 1370013 w 873"/>
              <a:gd name="T23" fmla="*/ 0 h 501"/>
              <a:gd name="T24" fmla="*/ 1322388 w 873"/>
              <a:gd name="T25" fmla="*/ 31750 h 501"/>
              <a:gd name="T26" fmla="*/ 1193800 w 873"/>
              <a:gd name="T27" fmla="*/ 79375 h 501"/>
              <a:gd name="T28" fmla="*/ 1098550 w 873"/>
              <a:gd name="T29" fmla="*/ 127000 h 501"/>
              <a:gd name="T30" fmla="*/ 1082675 w 873"/>
              <a:gd name="T31" fmla="*/ 142875 h 501"/>
              <a:gd name="T32" fmla="*/ 971550 w 873"/>
              <a:gd name="T33" fmla="*/ 222250 h 501"/>
              <a:gd name="T34" fmla="*/ 892175 w 873"/>
              <a:gd name="T35" fmla="*/ 269875 h 501"/>
              <a:gd name="T36" fmla="*/ 908050 w 873"/>
              <a:gd name="T37" fmla="*/ 285750 h 501"/>
              <a:gd name="T38" fmla="*/ 892175 w 873"/>
              <a:gd name="T39" fmla="*/ 269875 h 501"/>
              <a:gd name="T40" fmla="*/ 765175 w 873"/>
              <a:gd name="T41" fmla="*/ 334962 h 501"/>
              <a:gd name="T42" fmla="*/ 446088 w 873"/>
              <a:gd name="T43" fmla="*/ 477837 h 501"/>
              <a:gd name="T44" fmla="*/ 287338 w 873"/>
              <a:gd name="T45" fmla="*/ 636587 h 501"/>
              <a:gd name="T46" fmla="*/ 0 w 873"/>
              <a:gd name="T47" fmla="*/ 763587 h 501"/>
              <a:gd name="T48" fmla="*/ 15875 w 873"/>
              <a:gd name="T49" fmla="*/ 795337 h 50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873" h="501">
                <a:moveTo>
                  <a:pt x="10" y="501"/>
                </a:moveTo>
                <a:lnTo>
                  <a:pt x="191" y="411"/>
                </a:lnTo>
                <a:lnTo>
                  <a:pt x="291" y="321"/>
                </a:lnTo>
                <a:lnTo>
                  <a:pt x="492" y="231"/>
                </a:lnTo>
                <a:lnTo>
                  <a:pt x="572" y="191"/>
                </a:lnTo>
                <a:lnTo>
                  <a:pt x="592" y="180"/>
                </a:lnTo>
                <a:lnTo>
                  <a:pt x="652" y="130"/>
                </a:lnTo>
                <a:lnTo>
                  <a:pt x="682" y="110"/>
                </a:lnTo>
                <a:lnTo>
                  <a:pt x="702" y="100"/>
                </a:lnTo>
                <a:lnTo>
                  <a:pt x="792" y="60"/>
                </a:lnTo>
                <a:lnTo>
                  <a:pt x="873" y="20"/>
                </a:lnTo>
                <a:lnTo>
                  <a:pt x="863" y="0"/>
                </a:lnTo>
                <a:lnTo>
                  <a:pt x="833" y="20"/>
                </a:lnTo>
                <a:lnTo>
                  <a:pt x="752" y="50"/>
                </a:lnTo>
                <a:lnTo>
                  <a:pt x="692" y="80"/>
                </a:lnTo>
                <a:lnTo>
                  <a:pt x="682" y="90"/>
                </a:lnTo>
                <a:lnTo>
                  <a:pt x="612" y="140"/>
                </a:lnTo>
                <a:lnTo>
                  <a:pt x="562" y="170"/>
                </a:lnTo>
                <a:lnTo>
                  <a:pt x="572" y="180"/>
                </a:lnTo>
                <a:lnTo>
                  <a:pt x="562" y="170"/>
                </a:lnTo>
                <a:lnTo>
                  <a:pt x="482" y="211"/>
                </a:lnTo>
                <a:lnTo>
                  <a:pt x="281" y="301"/>
                </a:lnTo>
                <a:lnTo>
                  <a:pt x="181" y="401"/>
                </a:lnTo>
                <a:lnTo>
                  <a:pt x="0" y="481"/>
                </a:lnTo>
                <a:lnTo>
                  <a:pt x="10" y="501"/>
                </a:lnTo>
                <a:close/>
              </a:path>
            </a:pathLst>
          </a:custGeom>
          <a:solidFill>
            <a:srgbClr val="8B5C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76" name="Freeform 20"/>
          <p:cNvSpPr>
            <a:spLocks/>
          </p:cNvSpPr>
          <p:nvPr/>
        </p:nvSpPr>
        <p:spPr bwMode="auto">
          <a:xfrm>
            <a:off x="2828925" y="3989388"/>
            <a:ext cx="844550" cy="604837"/>
          </a:xfrm>
          <a:custGeom>
            <a:avLst/>
            <a:gdLst>
              <a:gd name="T0" fmla="*/ 31750 w 532"/>
              <a:gd name="T1" fmla="*/ 604837 h 381"/>
              <a:gd name="T2" fmla="*/ 0 w 532"/>
              <a:gd name="T3" fmla="*/ 557212 h 381"/>
              <a:gd name="T4" fmla="*/ 142875 w 532"/>
              <a:gd name="T5" fmla="*/ 446087 h 381"/>
              <a:gd name="T6" fmla="*/ 176213 w 532"/>
              <a:gd name="T7" fmla="*/ 414337 h 381"/>
              <a:gd name="T8" fmla="*/ 223838 w 532"/>
              <a:gd name="T9" fmla="*/ 396875 h 381"/>
              <a:gd name="T10" fmla="*/ 303213 w 532"/>
              <a:gd name="T11" fmla="*/ 365125 h 381"/>
              <a:gd name="T12" fmla="*/ 382588 w 532"/>
              <a:gd name="T13" fmla="*/ 333375 h 381"/>
              <a:gd name="T14" fmla="*/ 414338 w 532"/>
              <a:gd name="T15" fmla="*/ 317500 h 381"/>
              <a:gd name="T16" fmla="*/ 461963 w 532"/>
              <a:gd name="T17" fmla="*/ 285750 h 381"/>
              <a:gd name="T18" fmla="*/ 588963 w 532"/>
              <a:gd name="T19" fmla="*/ 174625 h 381"/>
              <a:gd name="T20" fmla="*/ 844550 w 532"/>
              <a:gd name="T21" fmla="*/ 0 h 381"/>
              <a:gd name="T22" fmla="*/ 620713 w 532"/>
              <a:gd name="T23" fmla="*/ 222250 h 381"/>
              <a:gd name="T24" fmla="*/ 477838 w 532"/>
              <a:gd name="T25" fmla="*/ 333375 h 381"/>
              <a:gd name="T26" fmla="*/ 446088 w 532"/>
              <a:gd name="T27" fmla="*/ 365125 h 381"/>
              <a:gd name="T28" fmla="*/ 398463 w 532"/>
              <a:gd name="T29" fmla="*/ 381000 h 381"/>
              <a:gd name="T30" fmla="*/ 319088 w 532"/>
              <a:gd name="T31" fmla="*/ 414337 h 381"/>
              <a:gd name="T32" fmla="*/ 239713 w 532"/>
              <a:gd name="T33" fmla="*/ 446087 h 381"/>
              <a:gd name="T34" fmla="*/ 176213 w 532"/>
              <a:gd name="T35" fmla="*/ 493712 h 381"/>
              <a:gd name="T36" fmla="*/ 31750 w 532"/>
              <a:gd name="T37" fmla="*/ 604837 h 38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532" h="381">
                <a:moveTo>
                  <a:pt x="20" y="381"/>
                </a:moveTo>
                <a:lnTo>
                  <a:pt x="0" y="351"/>
                </a:lnTo>
                <a:lnTo>
                  <a:pt x="90" y="281"/>
                </a:lnTo>
                <a:lnTo>
                  <a:pt x="111" y="261"/>
                </a:lnTo>
                <a:lnTo>
                  <a:pt x="141" y="250"/>
                </a:lnTo>
                <a:lnTo>
                  <a:pt x="191" y="230"/>
                </a:lnTo>
                <a:lnTo>
                  <a:pt x="241" y="210"/>
                </a:lnTo>
                <a:lnTo>
                  <a:pt x="261" y="200"/>
                </a:lnTo>
                <a:lnTo>
                  <a:pt x="291" y="180"/>
                </a:lnTo>
                <a:lnTo>
                  <a:pt x="371" y="110"/>
                </a:lnTo>
                <a:lnTo>
                  <a:pt x="532" y="0"/>
                </a:lnTo>
                <a:lnTo>
                  <a:pt x="391" y="140"/>
                </a:lnTo>
                <a:lnTo>
                  <a:pt x="301" y="210"/>
                </a:lnTo>
                <a:lnTo>
                  <a:pt x="281" y="230"/>
                </a:lnTo>
                <a:lnTo>
                  <a:pt x="251" y="240"/>
                </a:lnTo>
                <a:lnTo>
                  <a:pt x="201" y="261"/>
                </a:lnTo>
                <a:lnTo>
                  <a:pt x="151" y="281"/>
                </a:lnTo>
                <a:lnTo>
                  <a:pt x="111" y="311"/>
                </a:lnTo>
                <a:lnTo>
                  <a:pt x="20" y="381"/>
                </a:lnTo>
                <a:close/>
              </a:path>
            </a:pathLst>
          </a:custGeom>
          <a:solidFill>
            <a:srgbClr val="6F56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77" name="Freeform 21"/>
          <p:cNvSpPr>
            <a:spLocks/>
          </p:cNvSpPr>
          <p:nvPr/>
        </p:nvSpPr>
        <p:spPr bwMode="auto">
          <a:xfrm>
            <a:off x="2049463" y="3638550"/>
            <a:ext cx="461962" cy="303213"/>
          </a:xfrm>
          <a:custGeom>
            <a:avLst/>
            <a:gdLst>
              <a:gd name="T0" fmla="*/ 15875 w 291"/>
              <a:gd name="T1" fmla="*/ 303213 h 191"/>
              <a:gd name="T2" fmla="*/ 0 w 291"/>
              <a:gd name="T3" fmla="*/ 255588 h 191"/>
              <a:gd name="T4" fmla="*/ 158750 w 291"/>
              <a:gd name="T5" fmla="*/ 174625 h 191"/>
              <a:gd name="T6" fmla="*/ 285750 w 291"/>
              <a:gd name="T7" fmla="*/ 31750 h 191"/>
              <a:gd name="T8" fmla="*/ 333375 w 291"/>
              <a:gd name="T9" fmla="*/ 15875 h 191"/>
              <a:gd name="T10" fmla="*/ 382587 w 291"/>
              <a:gd name="T11" fmla="*/ 15875 h 191"/>
              <a:gd name="T12" fmla="*/ 461962 w 291"/>
              <a:gd name="T13" fmla="*/ 0 h 191"/>
              <a:gd name="T14" fmla="*/ 382587 w 291"/>
              <a:gd name="T15" fmla="*/ 31750 h 191"/>
              <a:gd name="T16" fmla="*/ 349250 w 291"/>
              <a:gd name="T17" fmla="*/ 47625 h 191"/>
              <a:gd name="T18" fmla="*/ 317500 w 291"/>
              <a:gd name="T19" fmla="*/ 79375 h 191"/>
              <a:gd name="T20" fmla="*/ 190500 w 291"/>
              <a:gd name="T21" fmla="*/ 207963 h 191"/>
              <a:gd name="T22" fmla="*/ 31750 w 291"/>
              <a:gd name="T23" fmla="*/ 303213 h 191"/>
              <a:gd name="T24" fmla="*/ 15875 w 291"/>
              <a:gd name="T25" fmla="*/ 303213 h 19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91" h="191">
                <a:moveTo>
                  <a:pt x="10" y="191"/>
                </a:moveTo>
                <a:lnTo>
                  <a:pt x="0" y="161"/>
                </a:lnTo>
                <a:lnTo>
                  <a:pt x="100" y="110"/>
                </a:lnTo>
                <a:lnTo>
                  <a:pt x="180" y="20"/>
                </a:lnTo>
                <a:lnTo>
                  <a:pt x="210" y="10"/>
                </a:lnTo>
                <a:lnTo>
                  <a:pt x="241" y="10"/>
                </a:lnTo>
                <a:lnTo>
                  <a:pt x="291" y="0"/>
                </a:lnTo>
                <a:lnTo>
                  <a:pt x="241" y="20"/>
                </a:lnTo>
                <a:lnTo>
                  <a:pt x="220" y="30"/>
                </a:lnTo>
                <a:lnTo>
                  <a:pt x="200" y="50"/>
                </a:lnTo>
                <a:lnTo>
                  <a:pt x="120" y="131"/>
                </a:lnTo>
                <a:lnTo>
                  <a:pt x="20" y="191"/>
                </a:lnTo>
                <a:lnTo>
                  <a:pt x="10" y="191"/>
                </a:lnTo>
                <a:close/>
              </a:path>
            </a:pathLst>
          </a:custGeom>
          <a:solidFill>
            <a:srgbClr val="6F56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78" name="Freeform 22"/>
          <p:cNvSpPr>
            <a:spLocks/>
          </p:cNvSpPr>
          <p:nvPr/>
        </p:nvSpPr>
        <p:spPr bwMode="auto">
          <a:xfrm>
            <a:off x="5503863" y="3001963"/>
            <a:ext cx="588962" cy="238125"/>
          </a:xfrm>
          <a:custGeom>
            <a:avLst/>
            <a:gdLst>
              <a:gd name="T0" fmla="*/ 0 w 371"/>
              <a:gd name="T1" fmla="*/ 174625 h 150"/>
              <a:gd name="T2" fmla="*/ 127000 w 371"/>
              <a:gd name="T3" fmla="*/ 63500 h 150"/>
              <a:gd name="T4" fmla="*/ 174625 w 371"/>
              <a:gd name="T5" fmla="*/ 15875 h 150"/>
              <a:gd name="T6" fmla="*/ 222250 w 371"/>
              <a:gd name="T7" fmla="*/ 0 h 150"/>
              <a:gd name="T8" fmla="*/ 254000 w 371"/>
              <a:gd name="T9" fmla="*/ 0 h 150"/>
              <a:gd name="T10" fmla="*/ 366712 w 371"/>
              <a:gd name="T11" fmla="*/ 0 h 150"/>
              <a:gd name="T12" fmla="*/ 541337 w 371"/>
              <a:gd name="T13" fmla="*/ 15875 h 150"/>
              <a:gd name="T14" fmla="*/ 573087 w 371"/>
              <a:gd name="T15" fmla="*/ 15875 h 150"/>
              <a:gd name="T16" fmla="*/ 588962 w 371"/>
              <a:gd name="T17" fmla="*/ 15875 h 150"/>
              <a:gd name="T18" fmla="*/ 588962 w 371"/>
              <a:gd name="T19" fmla="*/ 31750 h 150"/>
              <a:gd name="T20" fmla="*/ 541337 w 371"/>
              <a:gd name="T21" fmla="*/ 63500 h 150"/>
              <a:gd name="T22" fmla="*/ 269875 w 371"/>
              <a:gd name="T23" fmla="*/ 222250 h 150"/>
              <a:gd name="T24" fmla="*/ 206375 w 371"/>
              <a:gd name="T25" fmla="*/ 238125 h 150"/>
              <a:gd name="T26" fmla="*/ 142875 w 371"/>
              <a:gd name="T27" fmla="*/ 238125 h 150"/>
              <a:gd name="T28" fmla="*/ 31750 w 371"/>
              <a:gd name="T29" fmla="*/ 222250 h 150"/>
              <a:gd name="T30" fmla="*/ 15875 w 371"/>
              <a:gd name="T31" fmla="*/ 222250 h 150"/>
              <a:gd name="T32" fmla="*/ 15875 w 371"/>
              <a:gd name="T33" fmla="*/ 206375 h 150"/>
              <a:gd name="T34" fmla="*/ 31750 w 371"/>
              <a:gd name="T35" fmla="*/ 206375 h 150"/>
              <a:gd name="T36" fmla="*/ 111125 w 371"/>
              <a:gd name="T37" fmla="*/ 206375 h 150"/>
              <a:gd name="T38" fmla="*/ 222250 w 371"/>
              <a:gd name="T39" fmla="*/ 206375 h 150"/>
              <a:gd name="T40" fmla="*/ 382587 w 371"/>
              <a:gd name="T41" fmla="*/ 127000 h 150"/>
              <a:gd name="T42" fmla="*/ 525462 w 371"/>
              <a:gd name="T43" fmla="*/ 31750 h 150"/>
              <a:gd name="T44" fmla="*/ 573087 w 371"/>
              <a:gd name="T45" fmla="*/ 15875 h 150"/>
              <a:gd name="T46" fmla="*/ 588962 w 371"/>
              <a:gd name="T47" fmla="*/ 15875 h 150"/>
              <a:gd name="T48" fmla="*/ 588962 w 371"/>
              <a:gd name="T49" fmla="*/ 31750 h 150"/>
              <a:gd name="T50" fmla="*/ 541337 w 371"/>
              <a:gd name="T51" fmla="*/ 31750 h 150"/>
              <a:gd name="T52" fmla="*/ 430212 w 371"/>
              <a:gd name="T53" fmla="*/ 31750 h 150"/>
              <a:gd name="T54" fmla="*/ 269875 w 371"/>
              <a:gd name="T55" fmla="*/ 31750 h 150"/>
              <a:gd name="T56" fmla="*/ 222250 w 371"/>
              <a:gd name="T57" fmla="*/ 15875 h 150"/>
              <a:gd name="T58" fmla="*/ 206375 w 371"/>
              <a:gd name="T59" fmla="*/ 15875 h 150"/>
              <a:gd name="T60" fmla="*/ 206375 w 371"/>
              <a:gd name="T61" fmla="*/ 31750 h 150"/>
              <a:gd name="T62" fmla="*/ 174625 w 371"/>
              <a:gd name="T63" fmla="*/ 47625 h 150"/>
              <a:gd name="T64" fmla="*/ 95250 w 371"/>
              <a:gd name="T65" fmla="*/ 127000 h 150"/>
              <a:gd name="T66" fmla="*/ 0 w 371"/>
              <a:gd name="T67" fmla="*/ 190500 h 150"/>
              <a:gd name="T68" fmla="*/ 0 w 371"/>
              <a:gd name="T69" fmla="*/ 174625 h 15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71" h="150">
                <a:moveTo>
                  <a:pt x="0" y="110"/>
                </a:moveTo>
                <a:lnTo>
                  <a:pt x="80" y="40"/>
                </a:lnTo>
                <a:lnTo>
                  <a:pt x="110" y="10"/>
                </a:lnTo>
                <a:lnTo>
                  <a:pt x="140" y="0"/>
                </a:lnTo>
                <a:lnTo>
                  <a:pt x="160" y="0"/>
                </a:lnTo>
                <a:lnTo>
                  <a:pt x="231" y="0"/>
                </a:lnTo>
                <a:lnTo>
                  <a:pt x="341" y="10"/>
                </a:lnTo>
                <a:lnTo>
                  <a:pt x="361" y="10"/>
                </a:lnTo>
                <a:lnTo>
                  <a:pt x="371" y="10"/>
                </a:lnTo>
                <a:lnTo>
                  <a:pt x="371" y="20"/>
                </a:lnTo>
                <a:lnTo>
                  <a:pt x="341" y="40"/>
                </a:lnTo>
                <a:lnTo>
                  <a:pt x="170" y="140"/>
                </a:lnTo>
                <a:lnTo>
                  <a:pt x="130" y="150"/>
                </a:lnTo>
                <a:lnTo>
                  <a:pt x="90" y="150"/>
                </a:lnTo>
                <a:lnTo>
                  <a:pt x="20" y="140"/>
                </a:lnTo>
                <a:lnTo>
                  <a:pt x="10" y="140"/>
                </a:lnTo>
                <a:lnTo>
                  <a:pt x="10" y="130"/>
                </a:lnTo>
                <a:lnTo>
                  <a:pt x="20" y="130"/>
                </a:lnTo>
                <a:lnTo>
                  <a:pt x="70" y="130"/>
                </a:lnTo>
                <a:lnTo>
                  <a:pt x="140" y="130"/>
                </a:lnTo>
                <a:lnTo>
                  <a:pt x="241" y="80"/>
                </a:lnTo>
                <a:lnTo>
                  <a:pt x="331" y="20"/>
                </a:lnTo>
                <a:lnTo>
                  <a:pt x="361" y="10"/>
                </a:lnTo>
                <a:lnTo>
                  <a:pt x="371" y="10"/>
                </a:lnTo>
                <a:lnTo>
                  <a:pt x="371" y="20"/>
                </a:lnTo>
                <a:lnTo>
                  <a:pt x="341" y="20"/>
                </a:lnTo>
                <a:lnTo>
                  <a:pt x="271" y="20"/>
                </a:lnTo>
                <a:lnTo>
                  <a:pt x="170" y="20"/>
                </a:lnTo>
                <a:lnTo>
                  <a:pt x="140" y="10"/>
                </a:lnTo>
                <a:lnTo>
                  <a:pt x="130" y="10"/>
                </a:lnTo>
                <a:lnTo>
                  <a:pt x="130" y="20"/>
                </a:lnTo>
                <a:lnTo>
                  <a:pt x="110" y="30"/>
                </a:lnTo>
                <a:lnTo>
                  <a:pt x="60" y="80"/>
                </a:lnTo>
                <a:lnTo>
                  <a:pt x="0" y="120"/>
                </a:lnTo>
                <a:lnTo>
                  <a:pt x="0" y="110"/>
                </a:lnTo>
                <a:close/>
              </a:path>
            </a:pathLst>
          </a:custGeom>
          <a:solidFill>
            <a:srgbClr val="5A3D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9479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888" y="3862388"/>
            <a:ext cx="2308225" cy="189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80" name="Freeform 24"/>
          <p:cNvSpPr>
            <a:spLocks/>
          </p:cNvSpPr>
          <p:nvPr/>
        </p:nvSpPr>
        <p:spPr bwMode="auto">
          <a:xfrm>
            <a:off x="3546475" y="5341938"/>
            <a:ext cx="206375" cy="95250"/>
          </a:xfrm>
          <a:custGeom>
            <a:avLst/>
            <a:gdLst>
              <a:gd name="T0" fmla="*/ 206375 w 130"/>
              <a:gd name="T1" fmla="*/ 0 h 60"/>
              <a:gd name="T2" fmla="*/ 127000 w 130"/>
              <a:gd name="T3" fmla="*/ 15875 h 60"/>
              <a:gd name="T4" fmla="*/ 79375 w 130"/>
              <a:gd name="T5" fmla="*/ 31750 h 60"/>
              <a:gd name="T6" fmla="*/ 31750 w 130"/>
              <a:gd name="T7" fmla="*/ 63500 h 60"/>
              <a:gd name="T8" fmla="*/ 0 w 130"/>
              <a:gd name="T9" fmla="*/ 95250 h 60"/>
              <a:gd name="T10" fmla="*/ 47625 w 130"/>
              <a:gd name="T11" fmla="*/ 79375 h 60"/>
              <a:gd name="T12" fmla="*/ 174625 w 130"/>
              <a:gd name="T13" fmla="*/ 31750 h 60"/>
              <a:gd name="T14" fmla="*/ 190500 w 130"/>
              <a:gd name="T15" fmla="*/ 0 h 60"/>
              <a:gd name="T16" fmla="*/ 206375 w 130"/>
              <a:gd name="T17" fmla="*/ 0 h 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0" h="60">
                <a:moveTo>
                  <a:pt x="130" y="0"/>
                </a:moveTo>
                <a:lnTo>
                  <a:pt x="80" y="10"/>
                </a:lnTo>
                <a:lnTo>
                  <a:pt x="50" y="20"/>
                </a:lnTo>
                <a:lnTo>
                  <a:pt x="20" y="40"/>
                </a:lnTo>
                <a:lnTo>
                  <a:pt x="0" y="60"/>
                </a:lnTo>
                <a:lnTo>
                  <a:pt x="30" y="50"/>
                </a:lnTo>
                <a:lnTo>
                  <a:pt x="110" y="20"/>
                </a:lnTo>
                <a:lnTo>
                  <a:pt x="120" y="0"/>
                </a:lnTo>
                <a:lnTo>
                  <a:pt x="130" y="0"/>
                </a:lnTo>
                <a:close/>
              </a:path>
            </a:pathLst>
          </a:custGeom>
          <a:solidFill>
            <a:srgbClr val="7C59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81" name="Freeform 25"/>
          <p:cNvSpPr>
            <a:spLocks/>
          </p:cNvSpPr>
          <p:nvPr/>
        </p:nvSpPr>
        <p:spPr bwMode="auto">
          <a:xfrm>
            <a:off x="3132138" y="4943475"/>
            <a:ext cx="190500" cy="812800"/>
          </a:xfrm>
          <a:custGeom>
            <a:avLst/>
            <a:gdLst>
              <a:gd name="T0" fmla="*/ 111125 w 120"/>
              <a:gd name="T1" fmla="*/ 733425 h 512"/>
              <a:gd name="T2" fmla="*/ 0 w 120"/>
              <a:gd name="T3" fmla="*/ 812800 h 512"/>
              <a:gd name="T4" fmla="*/ 47625 w 120"/>
              <a:gd name="T5" fmla="*/ 781050 h 512"/>
              <a:gd name="T6" fmla="*/ 95250 w 120"/>
              <a:gd name="T7" fmla="*/ 733425 h 512"/>
              <a:gd name="T8" fmla="*/ 111125 w 120"/>
              <a:gd name="T9" fmla="*/ 733425 h 512"/>
              <a:gd name="T10" fmla="*/ 142875 w 120"/>
              <a:gd name="T11" fmla="*/ 446088 h 512"/>
              <a:gd name="T12" fmla="*/ 158750 w 120"/>
              <a:gd name="T13" fmla="*/ 573088 h 512"/>
              <a:gd name="T14" fmla="*/ 158750 w 120"/>
              <a:gd name="T15" fmla="*/ 669925 h 512"/>
              <a:gd name="T16" fmla="*/ 190500 w 120"/>
              <a:gd name="T17" fmla="*/ 622300 h 512"/>
              <a:gd name="T18" fmla="*/ 174625 w 120"/>
              <a:gd name="T19" fmla="*/ 557213 h 512"/>
              <a:gd name="T20" fmla="*/ 158750 w 120"/>
              <a:gd name="T21" fmla="*/ 557213 h 512"/>
              <a:gd name="T22" fmla="*/ 174625 w 120"/>
              <a:gd name="T23" fmla="*/ 541338 h 512"/>
              <a:gd name="T24" fmla="*/ 142875 w 120"/>
              <a:gd name="T25" fmla="*/ 446088 h 512"/>
              <a:gd name="T26" fmla="*/ 111125 w 120"/>
              <a:gd name="T27" fmla="*/ 733425 h 512"/>
              <a:gd name="T28" fmla="*/ 127000 w 120"/>
              <a:gd name="T29" fmla="*/ 255588 h 512"/>
              <a:gd name="T30" fmla="*/ 111125 w 120"/>
              <a:gd name="T31" fmla="*/ 271463 h 512"/>
              <a:gd name="T32" fmla="*/ 127000 w 120"/>
              <a:gd name="T33" fmla="*/ 287338 h 512"/>
              <a:gd name="T34" fmla="*/ 127000 w 120"/>
              <a:gd name="T35" fmla="*/ 255588 h 512"/>
              <a:gd name="T36" fmla="*/ 111125 w 120"/>
              <a:gd name="T37" fmla="*/ 733425 h 512"/>
              <a:gd name="T38" fmla="*/ 111125 w 120"/>
              <a:gd name="T39" fmla="*/ 0 h 512"/>
              <a:gd name="T40" fmla="*/ 95250 w 120"/>
              <a:gd name="T41" fmla="*/ 15875 h 512"/>
              <a:gd name="T42" fmla="*/ 95250 w 120"/>
              <a:gd name="T43" fmla="*/ 80963 h 512"/>
              <a:gd name="T44" fmla="*/ 111125 w 120"/>
              <a:gd name="T45" fmla="*/ 255588 h 512"/>
              <a:gd name="T46" fmla="*/ 127000 w 120"/>
              <a:gd name="T47" fmla="*/ 255588 h 512"/>
              <a:gd name="T48" fmla="*/ 127000 w 120"/>
              <a:gd name="T49" fmla="*/ 207963 h 512"/>
              <a:gd name="T50" fmla="*/ 127000 w 120"/>
              <a:gd name="T51" fmla="*/ 96838 h 512"/>
              <a:gd name="T52" fmla="*/ 127000 w 120"/>
              <a:gd name="T53" fmla="*/ 49213 h 512"/>
              <a:gd name="T54" fmla="*/ 127000 w 120"/>
              <a:gd name="T55" fmla="*/ 31750 h 512"/>
              <a:gd name="T56" fmla="*/ 127000 w 120"/>
              <a:gd name="T57" fmla="*/ 15875 h 512"/>
              <a:gd name="T58" fmla="*/ 111125 w 120"/>
              <a:gd name="T59" fmla="*/ 0 h 512"/>
              <a:gd name="T60" fmla="*/ 111125 w 120"/>
              <a:gd name="T61" fmla="*/ 733425 h 51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20" h="512">
                <a:moveTo>
                  <a:pt x="70" y="462"/>
                </a:moveTo>
                <a:lnTo>
                  <a:pt x="0" y="512"/>
                </a:lnTo>
                <a:lnTo>
                  <a:pt x="30" y="492"/>
                </a:lnTo>
                <a:lnTo>
                  <a:pt x="60" y="462"/>
                </a:lnTo>
                <a:lnTo>
                  <a:pt x="70" y="462"/>
                </a:lnTo>
                <a:lnTo>
                  <a:pt x="90" y="281"/>
                </a:lnTo>
                <a:lnTo>
                  <a:pt x="100" y="361"/>
                </a:lnTo>
                <a:lnTo>
                  <a:pt x="100" y="422"/>
                </a:lnTo>
                <a:lnTo>
                  <a:pt x="120" y="392"/>
                </a:lnTo>
                <a:lnTo>
                  <a:pt x="110" y="351"/>
                </a:lnTo>
                <a:lnTo>
                  <a:pt x="100" y="351"/>
                </a:lnTo>
                <a:lnTo>
                  <a:pt x="110" y="341"/>
                </a:lnTo>
                <a:lnTo>
                  <a:pt x="90" y="281"/>
                </a:lnTo>
                <a:lnTo>
                  <a:pt x="70" y="462"/>
                </a:lnTo>
                <a:lnTo>
                  <a:pt x="80" y="161"/>
                </a:lnTo>
                <a:lnTo>
                  <a:pt x="70" y="171"/>
                </a:lnTo>
                <a:lnTo>
                  <a:pt x="80" y="181"/>
                </a:lnTo>
                <a:lnTo>
                  <a:pt x="80" y="161"/>
                </a:lnTo>
                <a:lnTo>
                  <a:pt x="70" y="462"/>
                </a:lnTo>
                <a:lnTo>
                  <a:pt x="70" y="0"/>
                </a:lnTo>
                <a:lnTo>
                  <a:pt x="60" y="10"/>
                </a:lnTo>
                <a:lnTo>
                  <a:pt x="60" y="51"/>
                </a:lnTo>
                <a:lnTo>
                  <a:pt x="70" y="161"/>
                </a:lnTo>
                <a:lnTo>
                  <a:pt x="80" y="161"/>
                </a:lnTo>
                <a:lnTo>
                  <a:pt x="80" y="131"/>
                </a:lnTo>
                <a:lnTo>
                  <a:pt x="80" y="61"/>
                </a:lnTo>
                <a:lnTo>
                  <a:pt x="80" y="31"/>
                </a:lnTo>
                <a:lnTo>
                  <a:pt x="80" y="20"/>
                </a:lnTo>
                <a:lnTo>
                  <a:pt x="80" y="10"/>
                </a:lnTo>
                <a:lnTo>
                  <a:pt x="70" y="0"/>
                </a:lnTo>
                <a:lnTo>
                  <a:pt x="70" y="462"/>
                </a:lnTo>
                <a:close/>
              </a:path>
            </a:pathLst>
          </a:custGeom>
          <a:solidFill>
            <a:srgbClr val="7C59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82" name="Freeform 26"/>
          <p:cNvSpPr>
            <a:spLocks/>
          </p:cNvSpPr>
          <p:nvPr/>
        </p:nvSpPr>
        <p:spPr bwMode="auto">
          <a:xfrm>
            <a:off x="3290888" y="4291013"/>
            <a:ext cx="2006600" cy="1209675"/>
          </a:xfrm>
          <a:custGeom>
            <a:avLst/>
            <a:gdLst>
              <a:gd name="T0" fmla="*/ 1909763 w 1264"/>
              <a:gd name="T1" fmla="*/ 0 h 762"/>
              <a:gd name="T2" fmla="*/ 1862138 w 1264"/>
              <a:gd name="T3" fmla="*/ 15875 h 762"/>
              <a:gd name="T4" fmla="*/ 1639888 w 1264"/>
              <a:gd name="T5" fmla="*/ 79375 h 762"/>
              <a:gd name="T6" fmla="*/ 1528763 w 1264"/>
              <a:gd name="T7" fmla="*/ 112713 h 762"/>
              <a:gd name="T8" fmla="*/ 1433513 w 1264"/>
              <a:gd name="T9" fmla="*/ 176213 h 762"/>
              <a:gd name="T10" fmla="*/ 1209675 w 1264"/>
              <a:gd name="T11" fmla="*/ 350838 h 762"/>
              <a:gd name="T12" fmla="*/ 1003300 w 1264"/>
              <a:gd name="T13" fmla="*/ 541338 h 762"/>
              <a:gd name="T14" fmla="*/ 892175 w 1264"/>
              <a:gd name="T15" fmla="*/ 636588 h 762"/>
              <a:gd name="T16" fmla="*/ 779463 w 1264"/>
              <a:gd name="T17" fmla="*/ 701675 h 762"/>
              <a:gd name="T18" fmla="*/ 477838 w 1264"/>
              <a:gd name="T19" fmla="*/ 908050 h 762"/>
              <a:gd name="T20" fmla="*/ 414338 w 1264"/>
              <a:gd name="T21" fmla="*/ 923925 h 762"/>
              <a:gd name="T22" fmla="*/ 319088 w 1264"/>
              <a:gd name="T23" fmla="*/ 908050 h 762"/>
              <a:gd name="T24" fmla="*/ 303213 w 1264"/>
              <a:gd name="T25" fmla="*/ 908050 h 762"/>
              <a:gd name="T26" fmla="*/ 287338 w 1264"/>
              <a:gd name="T27" fmla="*/ 908050 h 762"/>
              <a:gd name="T28" fmla="*/ 303213 w 1264"/>
              <a:gd name="T29" fmla="*/ 908050 h 762"/>
              <a:gd name="T30" fmla="*/ 271463 w 1264"/>
              <a:gd name="T31" fmla="*/ 908050 h 762"/>
              <a:gd name="T32" fmla="*/ 255588 w 1264"/>
              <a:gd name="T33" fmla="*/ 908050 h 762"/>
              <a:gd name="T34" fmla="*/ 238125 w 1264"/>
              <a:gd name="T35" fmla="*/ 939800 h 762"/>
              <a:gd name="T36" fmla="*/ 190500 w 1264"/>
              <a:gd name="T37" fmla="*/ 1003300 h 762"/>
              <a:gd name="T38" fmla="*/ 15875 w 1264"/>
              <a:gd name="T39" fmla="*/ 1193800 h 762"/>
              <a:gd name="T40" fmla="*/ 0 w 1264"/>
              <a:gd name="T41" fmla="*/ 1209675 h 762"/>
              <a:gd name="T42" fmla="*/ 15875 w 1264"/>
              <a:gd name="T43" fmla="*/ 1209675 h 762"/>
              <a:gd name="T44" fmla="*/ 127000 w 1264"/>
              <a:gd name="T45" fmla="*/ 1114425 h 762"/>
              <a:gd name="T46" fmla="*/ 222250 w 1264"/>
              <a:gd name="T47" fmla="*/ 1035050 h 762"/>
              <a:gd name="T48" fmla="*/ 271463 w 1264"/>
              <a:gd name="T49" fmla="*/ 971550 h 762"/>
              <a:gd name="T50" fmla="*/ 287338 w 1264"/>
              <a:gd name="T51" fmla="*/ 955675 h 762"/>
              <a:gd name="T52" fmla="*/ 319088 w 1264"/>
              <a:gd name="T53" fmla="*/ 971550 h 762"/>
              <a:gd name="T54" fmla="*/ 414338 w 1264"/>
              <a:gd name="T55" fmla="*/ 971550 h 762"/>
              <a:gd name="T56" fmla="*/ 493713 w 1264"/>
              <a:gd name="T57" fmla="*/ 971550 h 762"/>
              <a:gd name="T58" fmla="*/ 812800 w 1264"/>
              <a:gd name="T59" fmla="*/ 749300 h 762"/>
              <a:gd name="T60" fmla="*/ 923925 w 1264"/>
              <a:gd name="T61" fmla="*/ 684213 h 762"/>
              <a:gd name="T62" fmla="*/ 1035050 w 1264"/>
              <a:gd name="T63" fmla="*/ 588963 h 762"/>
              <a:gd name="T64" fmla="*/ 1257300 w 1264"/>
              <a:gd name="T65" fmla="*/ 398463 h 762"/>
              <a:gd name="T66" fmla="*/ 1352550 w 1264"/>
              <a:gd name="T67" fmla="*/ 303213 h 762"/>
              <a:gd name="T68" fmla="*/ 1465263 w 1264"/>
              <a:gd name="T69" fmla="*/ 223838 h 762"/>
              <a:gd name="T70" fmla="*/ 1560513 w 1264"/>
              <a:gd name="T71" fmla="*/ 176213 h 762"/>
              <a:gd name="T72" fmla="*/ 1655763 w 1264"/>
              <a:gd name="T73" fmla="*/ 128588 h 762"/>
              <a:gd name="T74" fmla="*/ 1814513 w 1264"/>
              <a:gd name="T75" fmla="*/ 95250 h 762"/>
              <a:gd name="T76" fmla="*/ 1878013 w 1264"/>
              <a:gd name="T77" fmla="*/ 79375 h 762"/>
              <a:gd name="T78" fmla="*/ 1909763 w 1264"/>
              <a:gd name="T79" fmla="*/ 63500 h 762"/>
              <a:gd name="T80" fmla="*/ 2006600 w 1264"/>
              <a:gd name="T81" fmla="*/ 31750 h 762"/>
              <a:gd name="T82" fmla="*/ 1925638 w 1264"/>
              <a:gd name="T83" fmla="*/ 0 h 762"/>
              <a:gd name="T84" fmla="*/ 1909763 w 1264"/>
              <a:gd name="T85" fmla="*/ 0 h 76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264" h="762">
                <a:moveTo>
                  <a:pt x="1203" y="0"/>
                </a:moveTo>
                <a:lnTo>
                  <a:pt x="1173" y="10"/>
                </a:lnTo>
                <a:lnTo>
                  <a:pt x="1033" y="50"/>
                </a:lnTo>
                <a:lnTo>
                  <a:pt x="963" y="71"/>
                </a:lnTo>
                <a:lnTo>
                  <a:pt x="903" y="111"/>
                </a:lnTo>
                <a:lnTo>
                  <a:pt x="762" y="221"/>
                </a:lnTo>
                <a:lnTo>
                  <a:pt x="632" y="341"/>
                </a:lnTo>
                <a:lnTo>
                  <a:pt x="562" y="401"/>
                </a:lnTo>
                <a:lnTo>
                  <a:pt x="491" y="442"/>
                </a:lnTo>
                <a:lnTo>
                  <a:pt x="301" y="572"/>
                </a:lnTo>
                <a:lnTo>
                  <a:pt x="261" y="582"/>
                </a:lnTo>
                <a:lnTo>
                  <a:pt x="201" y="572"/>
                </a:lnTo>
                <a:lnTo>
                  <a:pt x="191" y="572"/>
                </a:lnTo>
                <a:lnTo>
                  <a:pt x="181" y="572"/>
                </a:lnTo>
                <a:lnTo>
                  <a:pt x="191" y="572"/>
                </a:lnTo>
                <a:lnTo>
                  <a:pt x="171" y="572"/>
                </a:lnTo>
                <a:lnTo>
                  <a:pt x="161" y="572"/>
                </a:lnTo>
                <a:lnTo>
                  <a:pt x="150" y="592"/>
                </a:lnTo>
                <a:lnTo>
                  <a:pt x="120" y="632"/>
                </a:lnTo>
                <a:lnTo>
                  <a:pt x="10" y="752"/>
                </a:lnTo>
                <a:lnTo>
                  <a:pt x="0" y="762"/>
                </a:lnTo>
                <a:lnTo>
                  <a:pt x="10" y="762"/>
                </a:lnTo>
                <a:lnTo>
                  <a:pt x="80" y="702"/>
                </a:lnTo>
                <a:lnTo>
                  <a:pt x="140" y="652"/>
                </a:lnTo>
                <a:lnTo>
                  <a:pt x="171" y="612"/>
                </a:lnTo>
                <a:lnTo>
                  <a:pt x="181" y="602"/>
                </a:lnTo>
                <a:lnTo>
                  <a:pt x="201" y="612"/>
                </a:lnTo>
                <a:lnTo>
                  <a:pt x="261" y="612"/>
                </a:lnTo>
                <a:lnTo>
                  <a:pt x="311" y="612"/>
                </a:lnTo>
                <a:lnTo>
                  <a:pt x="512" y="472"/>
                </a:lnTo>
                <a:lnTo>
                  <a:pt x="582" y="431"/>
                </a:lnTo>
                <a:lnTo>
                  <a:pt x="652" y="371"/>
                </a:lnTo>
                <a:lnTo>
                  <a:pt x="792" y="251"/>
                </a:lnTo>
                <a:lnTo>
                  <a:pt x="852" y="191"/>
                </a:lnTo>
                <a:lnTo>
                  <a:pt x="923" y="141"/>
                </a:lnTo>
                <a:lnTo>
                  <a:pt x="983" y="111"/>
                </a:lnTo>
                <a:lnTo>
                  <a:pt x="1043" y="81"/>
                </a:lnTo>
                <a:lnTo>
                  <a:pt x="1143" y="60"/>
                </a:lnTo>
                <a:lnTo>
                  <a:pt x="1183" y="50"/>
                </a:lnTo>
                <a:lnTo>
                  <a:pt x="1203" y="40"/>
                </a:lnTo>
                <a:lnTo>
                  <a:pt x="1264" y="20"/>
                </a:lnTo>
                <a:lnTo>
                  <a:pt x="1213" y="0"/>
                </a:lnTo>
                <a:lnTo>
                  <a:pt x="1203" y="0"/>
                </a:lnTo>
                <a:close/>
              </a:path>
            </a:pathLst>
          </a:custGeom>
          <a:solidFill>
            <a:srgbClr val="7C59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83" name="Freeform 27"/>
          <p:cNvSpPr>
            <a:spLocks/>
          </p:cNvSpPr>
          <p:nvPr/>
        </p:nvSpPr>
        <p:spPr bwMode="auto">
          <a:xfrm>
            <a:off x="3657600" y="3894138"/>
            <a:ext cx="541338" cy="492125"/>
          </a:xfrm>
          <a:custGeom>
            <a:avLst/>
            <a:gdLst>
              <a:gd name="T0" fmla="*/ 477838 w 341"/>
              <a:gd name="T1" fmla="*/ 0 h 310"/>
              <a:gd name="T2" fmla="*/ 428625 w 341"/>
              <a:gd name="T3" fmla="*/ 31750 h 310"/>
              <a:gd name="T4" fmla="*/ 349250 w 341"/>
              <a:gd name="T5" fmla="*/ 95250 h 310"/>
              <a:gd name="T6" fmla="*/ 206375 w 341"/>
              <a:gd name="T7" fmla="*/ 238125 h 310"/>
              <a:gd name="T8" fmla="*/ 63500 w 341"/>
              <a:gd name="T9" fmla="*/ 396875 h 310"/>
              <a:gd name="T10" fmla="*/ 0 w 341"/>
              <a:gd name="T11" fmla="*/ 492125 h 310"/>
              <a:gd name="T12" fmla="*/ 79375 w 341"/>
              <a:gd name="T13" fmla="*/ 444500 h 310"/>
              <a:gd name="T14" fmla="*/ 301625 w 341"/>
              <a:gd name="T15" fmla="*/ 206375 h 310"/>
              <a:gd name="T16" fmla="*/ 412750 w 341"/>
              <a:gd name="T17" fmla="*/ 111125 h 310"/>
              <a:gd name="T18" fmla="*/ 541338 w 341"/>
              <a:gd name="T19" fmla="*/ 15875 h 310"/>
              <a:gd name="T20" fmla="*/ 493713 w 341"/>
              <a:gd name="T21" fmla="*/ 0 h 310"/>
              <a:gd name="T22" fmla="*/ 477838 w 341"/>
              <a:gd name="T23" fmla="*/ 0 h 31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41" h="310">
                <a:moveTo>
                  <a:pt x="301" y="0"/>
                </a:moveTo>
                <a:lnTo>
                  <a:pt x="270" y="20"/>
                </a:lnTo>
                <a:lnTo>
                  <a:pt x="220" y="60"/>
                </a:lnTo>
                <a:lnTo>
                  <a:pt x="130" y="150"/>
                </a:lnTo>
                <a:lnTo>
                  <a:pt x="40" y="250"/>
                </a:lnTo>
                <a:lnTo>
                  <a:pt x="0" y="310"/>
                </a:lnTo>
                <a:lnTo>
                  <a:pt x="50" y="280"/>
                </a:lnTo>
                <a:lnTo>
                  <a:pt x="190" y="130"/>
                </a:lnTo>
                <a:lnTo>
                  <a:pt x="260" y="70"/>
                </a:lnTo>
                <a:lnTo>
                  <a:pt x="341" y="10"/>
                </a:lnTo>
                <a:lnTo>
                  <a:pt x="311" y="0"/>
                </a:lnTo>
                <a:lnTo>
                  <a:pt x="301" y="0"/>
                </a:lnTo>
                <a:close/>
              </a:path>
            </a:pathLst>
          </a:custGeom>
          <a:solidFill>
            <a:srgbClr val="7C59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84" name="Freeform 28"/>
          <p:cNvSpPr>
            <a:spLocks/>
          </p:cNvSpPr>
          <p:nvPr/>
        </p:nvSpPr>
        <p:spPr bwMode="auto">
          <a:xfrm>
            <a:off x="3243263" y="4037013"/>
            <a:ext cx="1352550" cy="922337"/>
          </a:xfrm>
          <a:custGeom>
            <a:avLst/>
            <a:gdLst>
              <a:gd name="T0" fmla="*/ 1273175 w 852"/>
              <a:gd name="T1" fmla="*/ 0 h 581"/>
              <a:gd name="T2" fmla="*/ 1177925 w 852"/>
              <a:gd name="T3" fmla="*/ 47625 h 581"/>
              <a:gd name="T4" fmla="*/ 1114425 w 852"/>
              <a:gd name="T5" fmla="*/ 79375 h 581"/>
              <a:gd name="T6" fmla="*/ 1003300 w 852"/>
              <a:gd name="T7" fmla="*/ 111125 h 581"/>
              <a:gd name="T8" fmla="*/ 842963 w 852"/>
              <a:gd name="T9" fmla="*/ 254000 h 581"/>
              <a:gd name="T10" fmla="*/ 652463 w 852"/>
              <a:gd name="T11" fmla="*/ 398462 h 581"/>
              <a:gd name="T12" fmla="*/ 557213 w 852"/>
              <a:gd name="T13" fmla="*/ 477837 h 581"/>
              <a:gd name="T14" fmla="*/ 461963 w 852"/>
              <a:gd name="T15" fmla="*/ 525462 h 581"/>
              <a:gd name="T16" fmla="*/ 254000 w 852"/>
              <a:gd name="T17" fmla="*/ 636587 h 581"/>
              <a:gd name="T18" fmla="*/ 190500 w 852"/>
              <a:gd name="T19" fmla="*/ 668337 h 581"/>
              <a:gd name="T20" fmla="*/ 79375 w 852"/>
              <a:gd name="T21" fmla="*/ 827087 h 581"/>
              <a:gd name="T22" fmla="*/ 0 w 852"/>
              <a:gd name="T23" fmla="*/ 906462 h 581"/>
              <a:gd name="T24" fmla="*/ 15875 w 852"/>
              <a:gd name="T25" fmla="*/ 922337 h 581"/>
              <a:gd name="T26" fmla="*/ 63500 w 852"/>
              <a:gd name="T27" fmla="*/ 890587 h 581"/>
              <a:gd name="T28" fmla="*/ 142875 w 852"/>
              <a:gd name="T29" fmla="*/ 811212 h 581"/>
              <a:gd name="T30" fmla="*/ 174625 w 852"/>
              <a:gd name="T31" fmla="*/ 763587 h 581"/>
              <a:gd name="T32" fmla="*/ 206375 w 852"/>
              <a:gd name="T33" fmla="*/ 715962 h 581"/>
              <a:gd name="T34" fmla="*/ 285750 w 852"/>
              <a:gd name="T35" fmla="*/ 684212 h 581"/>
              <a:gd name="T36" fmla="*/ 414338 w 852"/>
              <a:gd name="T37" fmla="*/ 620712 h 581"/>
              <a:gd name="T38" fmla="*/ 636588 w 852"/>
              <a:gd name="T39" fmla="*/ 493712 h 581"/>
              <a:gd name="T40" fmla="*/ 955675 w 852"/>
              <a:gd name="T41" fmla="*/ 238125 h 581"/>
              <a:gd name="T42" fmla="*/ 1050925 w 852"/>
              <a:gd name="T43" fmla="*/ 158750 h 581"/>
              <a:gd name="T44" fmla="*/ 1114425 w 852"/>
              <a:gd name="T45" fmla="*/ 142875 h 581"/>
              <a:gd name="T46" fmla="*/ 1193800 w 852"/>
              <a:gd name="T47" fmla="*/ 111125 h 581"/>
              <a:gd name="T48" fmla="*/ 1352550 w 852"/>
              <a:gd name="T49" fmla="*/ 15875 h 581"/>
              <a:gd name="T50" fmla="*/ 1289050 w 852"/>
              <a:gd name="T51" fmla="*/ 0 h 581"/>
              <a:gd name="T52" fmla="*/ 1273175 w 852"/>
              <a:gd name="T53" fmla="*/ 0 h 58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852" h="581">
                <a:moveTo>
                  <a:pt x="802" y="0"/>
                </a:moveTo>
                <a:lnTo>
                  <a:pt x="742" y="30"/>
                </a:lnTo>
                <a:lnTo>
                  <a:pt x="702" y="50"/>
                </a:lnTo>
                <a:lnTo>
                  <a:pt x="632" y="70"/>
                </a:lnTo>
                <a:lnTo>
                  <a:pt x="531" y="160"/>
                </a:lnTo>
                <a:lnTo>
                  <a:pt x="411" y="251"/>
                </a:lnTo>
                <a:lnTo>
                  <a:pt x="351" y="301"/>
                </a:lnTo>
                <a:lnTo>
                  <a:pt x="291" y="331"/>
                </a:lnTo>
                <a:lnTo>
                  <a:pt x="160" y="401"/>
                </a:lnTo>
                <a:lnTo>
                  <a:pt x="120" y="421"/>
                </a:lnTo>
                <a:lnTo>
                  <a:pt x="50" y="521"/>
                </a:lnTo>
                <a:lnTo>
                  <a:pt x="0" y="571"/>
                </a:lnTo>
                <a:lnTo>
                  <a:pt x="10" y="581"/>
                </a:lnTo>
                <a:lnTo>
                  <a:pt x="40" y="561"/>
                </a:lnTo>
                <a:lnTo>
                  <a:pt x="90" y="511"/>
                </a:lnTo>
                <a:lnTo>
                  <a:pt x="110" y="481"/>
                </a:lnTo>
                <a:lnTo>
                  <a:pt x="130" y="451"/>
                </a:lnTo>
                <a:lnTo>
                  <a:pt x="180" y="431"/>
                </a:lnTo>
                <a:lnTo>
                  <a:pt x="261" y="391"/>
                </a:lnTo>
                <a:lnTo>
                  <a:pt x="401" y="311"/>
                </a:lnTo>
                <a:lnTo>
                  <a:pt x="602" y="150"/>
                </a:lnTo>
                <a:lnTo>
                  <a:pt x="662" y="100"/>
                </a:lnTo>
                <a:lnTo>
                  <a:pt x="702" y="90"/>
                </a:lnTo>
                <a:lnTo>
                  <a:pt x="752" y="70"/>
                </a:lnTo>
                <a:lnTo>
                  <a:pt x="852" y="10"/>
                </a:lnTo>
                <a:lnTo>
                  <a:pt x="812" y="0"/>
                </a:lnTo>
                <a:lnTo>
                  <a:pt x="802" y="0"/>
                </a:lnTo>
                <a:close/>
              </a:path>
            </a:pathLst>
          </a:custGeom>
          <a:solidFill>
            <a:srgbClr val="8B5C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85" name="Freeform 29"/>
          <p:cNvSpPr>
            <a:spLocks/>
          </p:cNvSpPr>
          <p:nvPr/>
        </p:nvSpPr>
        <p:spPr bwMode="auto">
          <a:xfrm>
            <a:off x="3243263" y="4132263"/>
            <a:ext cx="1655762" cy="1082675"/>
          </a:xfrm>
          <a:custGeom>
            <a:avLst/>
            <a:gdLst>
              <a:gd name="T0" fmla="*/ 1560512 w 1043"/>
              <a:gd name="T1" fmla="*/ 0 h 682"/>
              <a:gd name="T2" fmla="*/ 1544637 w 1043"/>
              <a:gd name="T3" fmla="*/ 15875 h 682"/>
              <a:gd name="T4" fmla="*/ 1481137 w 1043"/>
              <a:gd name="T5" fmla="*/ 31750 h 682"/>
              <a:gd name="T6" fmla="*/ 1433512 w 1043"/>
              <a:gd name="T7" fmla="*/ 79375 h 682"/>
              <a:gd name="T8" fmla="*/ 1225550 w 1043"/>
              <a:gd name="T9" fmla="*/ 238125 h 682"/>
              <a:gd name="T10" fmla="*/ 987425 w 1043"/>
              <a:gd name="T11" fmla="*/ 414338 h 682"/>
              <a:gd name="T12" fmla="*/ 795337 w 1043"/>
              <a:gd name="T13" fmla="*/ 557213 h 682"/>
              <a:gd name="T14" fmla="*/ 731837 w 1043"/>
              <a:gd name="T15" fmla="*/ 573088 h 682"/>
              <a:gd name="T16" fmla="*/ 715962 w 1043"/>
              <a:gd name="T17" fmla="*/ 573088 h 682"/>
              <a:gd name="T18" fmla="*/ 700087 w 1043"/>
              <a:gd name="T19" fmla="*/ 573088 h 682"/>
              <a:gd name="T20" fmla="*/ 700087 w 1043"/>
              <a:gd name="T21" fmla="*/ 588963 h 682"/>
              <a:gd name="T22" fmla="*/ 700087 w 1043"/>
              <a:gd name="T23" fmla="*/ 573088 h 682"/>
              <a:gd name="T24" fmla="*/ 684212 w 1043"/>
              <a:gd name="T25" fmla="*/ 588963 h 682"/>
              <a:gd name="T26" fmla="*/ 668337 w 1043"/>
              <a:gd name="T27" fmla="*/ 588963 h 682"/>
              <a:gd name="T28" fmla="*/ 668337 w 1043"/>
              <a:gd name="T29" fmla="*/ 604838 h 682"/>
              <a:gd name="T30" fmla="*/ 604837 w 1043"/>
              <a:gd name="T31" fmla="*/ 684213 h 682"/>
              <a:gd name="T32" fmla="*/ 541337 w 1043"/>
              <a:gd name="T33" fmla="*/ 747713 h 682"/>
              <a:gd name="T34" fmla="*/ 509587 w 1043"/>
              <a:gd name="T35" fmla="*/ 779463 h 682"/>
              <a:gd name="T36" fmla="*/ 222250 w 1043"/>
              <a:gd name="T37" fmla="*/ 923925 h 682"/>
              <a:gd name="T38" fmla="*/ 158750 w 1043"/>
              <a:gd name="T39" fmla="*/ 939800 h 682"/>
              <a:gd name="T40" fmla="*/ 95250 w 1043"/>
              <a:gd name="T41" fmla="*/ 987425 h 682"/>
              <a:gd name="T42" fmla="*/ 15875 w 1043"/>
              <a:gd name="T43" fmla="*/ 1066800 h 682"/>
              <a:gd name="T44" fmla="*/ 0 w 1043"/>
              <a:gd name="T45" fmla="*/ 1066800 h 682"/>
              <a:gd name="T46" fmla="*/ 0 w 1043"/>
              <a:gd name="T47" fmla="*/ 1082675 h 682"/>
              <a:gd name="T48" fmla="*/ 15875 w 1043"/>
              <a:gd name="T49" fmla="*/ 1066800 h 682"/>
              <a:gd name="T50" fmla="*/ 111125 w 1043"/>
              <a:gd name="T51" fmla="*/ 1003300 h 682"/>
              <a:gd name="T52" fmla="*/ 238125 w 1043"/>
              <a:gd name="T53" fmla="*/ 955675 h 682"/>
              <a:gd name="T54" fmla="*/ 382587 w 1043"/>
              <a:gd name="T55" fmla="*/ 908050 h 682"/>
              <a:gd name="T56" fmla="*/ 525462 w 1043"/>
              <a:gd name="T57" fmla="*/ 827088 h 682"/>
              <a:gd name="T58" fmla="*/ 588962 w 1043"/>
              <a:gd name="T59" fmla="*/ 779463 h 682"/>
              <a:gd name="T60" fmla="*/ 636587 w 1043"/>
              <a:gd name="T61" fmla="*/ 715963 h 682"/>
              <a:gd name="T62" fmla="*/ 715962 w 1043"/>
              <a:gd name="T63" fmla="*/ 636588 h 682"/>
              <a:gd name="T64" fmla="*/ 747712 w 1043"/>
              <a:gd name="T65" fmla="*/ 636588 h 682"/>
              <a:gd name="T66" fmla="*/ 811212 w 1043"/>
              <a:gd name="T67" fmla="*/ 620713 h 682"/>
              <a:gd name="T68" fmla="*/ 1035050 w 1043"/>
              <a:gd name="T69" fmla="*/ 461963 h 682"/>
              <a:gd name="T70" fmla="*/ 1257300 w 1043"/>
              <a:gd name="T71" fmla="*/ 287338 h 682"/>
              <a:gd name="T72" fmla="*/ 1481137 w 1043"/>
              <a:gd name="T73" fmla="*/ 127000 h 682"/>
              <a:gd name="T74" fmla="*/ 1528762 w 1043"/>
              <a:gd name="T75" fmla="*/ 95250 h 682"/>
              <a:gd name="T76" fmla="*/ 1576387 w 1043"/>
              <a:gd name="T77" fmla="*/ 63500 h 682"/>
              <a:gd name="T78" fmla="*/ 1655762 w 1043"/>
              <a:gd name="T79" fmla="*/ 47625 h 682"/>
              <a:gd name="T80" fmla="*/ 1576387 w 1043"/>
              <a:gd name="T81" fmla="*/ 0 h 682"/>
              <a:gd name="T82" fmla="*/ 1560512 w 1043"/>
              <a:gd name="T83" fmla="*/ 0 h 682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1043" h="682">
                <a:moveTo>
                  <a:pt x="983" y="0"/>
                </a:moveTo>
                <a:lnTo>
                  <a:pt x="973" y="10"/>
                </a:lnTo>
                <a:lnTo>
                  <a:pt x="933" y="20"/>
                </a:lnTo>
                <a:lnTo>
                  <a:pt x="903" y="50"/>
                </a:lnTo>
                <a:lnTo>
                  <a:pt x="772" y="150"/>
                </a:lnTo>
                <a:lnTo>
                  <a:pt x="622" y="261"/>
                </a:lnTo>
                <a:lnTo>
                  <a:pt x="501" y="351"/>
                </a:lnTo>
                <a:lnTo>
                  <a:pt x="461" y="361"/>
                </a:lnTo>
                <a:lnTo>
                  <a:pt x="451" y="361"/>
                </a:lnTo>
                <a:lnTo>
                  <a:pt x="441" y="361"/>
                </a:lnTo>
                <a:lnTo>
                  <a:pt x="441" y="371"/>
                </a:lnTo>
                <a:lnTo>
                  <a:pt x="441" y="361"/>
                </a:lnTo>
                <a:lnTo>
                  <a:pt x="431" y="371"/>
                </a:lnTo>
                <a:lnTo>
                  <a:pt x="421" y="371"/>
                </a:lnTo>
                <a:lnTo>
                  <a:pt x="421" y="381"/>
                </a:lnTo>
                <a:lnTo>
                  <a:pt x="381" y="431"/>
                </a:lnTo>
                <a:lnTo>
                  <a:pt x="341" y="471"/>
                </a:lnTo>
                <a:lnTo>
                  <a:pt x="321" y="491"/>
                </a:lnTo>
                <a:lnTo>
                  <a:pt x="140" y="582"/>
                </a:lnTo>
                <a:lnTo>
                  <a:pt x="100" y="592"/>
                </a:lnTo>
                <a:lnTo>
                  <a:pt x="60" y="622"/>
                </a:lnTo>
                <a:lnTo>
                  <a:pt x="10" y="672"/>
                </a:lnTo>
                <a:lnTo>
                  <a:pt x="0" y="672"/>
                </a:lnTo>
                <a:lnTo>
                  <a:pt x="0" y="682"/>
                </a:lnTo>
                <a:lnTo>
                  <a:pt x="10" y="672"/>
                </a:lnTo>
                <a:lnTo>
                  <a:pt x="70" y="632"/>
                </a:lnTo>
                <a:lnTo>
                  <a:pt x="150" y="602"/>
                </a:lnTo>
                <a:lnTo>
                  <a:pt x="241" y="572"/>
                </a:lnTo>
                <a:lnTo>
                  <a:pt x="331" y="521"/>
                </a:lnTo>
                <a:lnTo>
                  <a:pt x="371" y="491"/>
                </a:lnTo>
                <a:lnTo>
                  <a:pt x="401" y="451"/>
                </a:lnTo>
                <a:lnTo>
                  <a:pt x="451" y="401"/>
                </a:lnTo>
                <a:lnTo>
                  <a:pt x="471" y="401"/>
                </a:lnTo>
                <a:lnTo>
                  <a:pt x="511" y="391"/>
                </a:lnTo>
                <a:lnTo>
                  <a:pt x="652" y="291"/>
                </a:lnTo>
                <a:lnTo>
                  <a:pt x="792" y="181"/>
                </a:lnTo>
                <a:lnTo>
                  <a:pt x="933" y="80"/>
                </a:lnTo>
                <a:lnTo>
                  <a:pt x="963" y="60"/>
                </a:lnTo>
                <a:lnTo>
                  <a:pt x="993" y="40"/>
                </a:lnTo>
                <a:lnTo>
                  <a:pt x="1043" y="30"/>
                </a:lnTo>
                <a:lnTo>
                  <a:pt x="993" y="0"/>
                </a:lnTo>
                <a:lnTo>
                  <a:pt x="983" y="0"/>
                </a:lnTo>
                <a:close/>
              </a:path>
            </a:pathLst>
          </a:custGeom>
          <a:solidFill>
            <a:srgbClr val="7C59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86" name="Freeform 30"/>
          <p:cNvSpPr>
            <a:spLocks/>
          </p:cNvSpPr>
          <p:nvPr/>
        </p:nvSpPr>
        <p:spPr bwMode="auto">
          <a:xfrm>
            <a:off x="5472113" y="4435475"/>
            <a:ext cx="2817812" cy="1798638"/>
          </a:xfrm>
          <a:custGeom>
            <a:avLst/>
            <a:gdLst>
              <a:gd name="T0" fmla="*/ 111125 w 1775"/>
              <a:gd name="T1" fmla="*/ 0 h 1133"/>
              <a:gd name="T2" fmla="*/ 0 w 1775"/>
              <a:gd name="T3" fmla="*/ 79375 h 1133"/>
              <a:gd name="T4" fmla="*/ 142875 w 1775"/>
              <a:gd name="T5" fmla="*/ 158750 h 1133"/>
              <a:gd name="T6" fmla="*/ 222250 w 1775"/>
              <a:gd name="T7" fmla="*/ 190500 h 1133"/>
              <a:gd name="T8" fmla="*/ 285750 w 1775"/>
              <a:gd name="T9" fmla="*/ 222250 h 1133"/>
              <a:gd name="T10" fmla="*/ 414337 w 1775"/>
              <a:gd name="T11" fmla="*/ 285750 h 1133"/>
              <a:gd name="T12" fmla="*/ 779462 w 1775"/>
              <a:gd name="T13" fmla="*/ 508000 h 1133"/>
              <a:gd name="T14" fmla="*/ 1336675 w 1775"/>
              <a:gd name="T15" fmla="*/ 874713 h 1133"/>
              <a:gd name="T16" fmla="*/ 1352550 w 1775"/>
              <a:gd name="T17" fmla="*/ 922338 h 1133"/>
              <a:gd name="T18" fmla="*/ 1352550 w 1775"/>
              <a:gd name="T19" fmla="*/ 985838 h 1133"/>
              <a:gd name="T20" fmla="*/ 1289050 w 1775"/>
              <a:gd name="T21" fmla="*/ 1193800 h 1133"/>
              <a:gd name="T22" fmla="*/ 1209675 w 1775"/>
              <a:gd name="T23" fmla="*/ 1416050 h 1133"/>
              <a:gd name="T24" fmla="*/ 1177925 w 1775"/>
              <a:gd name="T25" fmla="*/ 1574800 h 1133"/>
              <a:gd name="T26" fmla="*/ 1146175 w 1775"/>
              <a:gd name="T27" fmla="*/ 1606550 h 1133"/>
              <a:gd name="T28" fmla="*/ 1066800 w 1775"/>
              <a:gd name="T29" fmla="*/ 1654175 h 1133"/>
              <a:gd name="T30" fmla="*/ 858837 w 1775"/>
              <a:gd name="T31" fmla="*/ 1735138 h 1133"/>
              <a:gd name="T32" fmla="*/ 1257300 w 1775"/>
              <a:gd name="T33" fmla="*/ 1638300 h 1133"/>
              <a:gd name="T34" fmla="*/ 1925637 w 1775"/>
              <a:gd name="T35" fmla="*/ 1751013 h 1133"/>
              <a:gd name="T36" fmla="*/ 2149475 w 1775"/>
              <a:gd name="T37" fmla="*/ 1798638 h 1133"/>
              <a:gd name="T38" fmla="*/ 2722562 w 1775"/>
              <a:gd name="T39" fmla="*/ 1558925 h 1133"/>
              <a:gd name="T40" fmla="*/ 2770187 w 1775"/>
              <a:gd name="T41" fmla="*/ 1447800 h 1133"/>
              <a:gd name="T42" fmla="*/ 2817812 w 1775"/>
              <a:gd name="T43" fmla="*/ 1336675 h 1133"/>
              <a:gd name="T44" fmla="*/ 2817812 w 1775"/>
              <a:gd name="T45" fmla="*/ 1257300 h 1133"/>
              <a:gd name="T46" fmla="*/ 2786062 w 1775"/>
              <a:gd name="T47" fmla="*/ 1225550 h 1133"/>
              <a:gd name="T48" fmla="*/ 2738437 w 1775"/>
              <a:gd name="T49" fmla="*/ 1177925 h 1133"/>
              <a:gd name="T50" fmla="*/ 2611437 w 1775"/>
              <a:gd name="T51" fmla="*/ 1112838 h 1133"/>
              <a:gd name="T52" fmla="*/ 2403475 w 1775"/>
              <a:gd name="T53" fmla="*/ 1033463 h 1133"/>
              <a:gd name="T54" fmla="*/ 2149475 w 1775"/>
              <a:gd name="T55" fmla="*/ 874713 h 1133"/>
              <a:gd name="T56" fmla="*/ 1481137 w 1775"/>
              <a:gd name="T57" fmla="*/ 557213 h 1133"/>
              <a:gd name="T58" fmla="*/ 1098550 w 1775"/>
              <a:gd name="T59" fmla="*/ 349250 h 1133"/>
              <a:gd name="T60" fmla="*/ 127000 w 1775"/>
              <a:gd name="T61" fmla="*/ 0 h 1133"/>
              <a:gd name="T62" fmla="*/ 111125 w 1775"/>
              <a:gd name="T63" fmla="*/ 0 h 113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775" h="1133">
                <a:moveTo>
                  <a:pt x="70" y="0"/>
                </a:moveTo>
                <a:lnTo>
                  <a:pt x="0" y="50"/>
                </a:lnTo>
                <a:lnTo>
                  <a:pt x="90" y="100"/>
                </a:lnTo>
                <a:lnTo>
                  <a:pt x="140" y="120"/>
                </a:lnTo>
                <a:lnTo>
                  <a:pt x="180" y="140"/>
                </a:lnTo>
                <a:lnTo>
                  <a:pt x="261" y="180"/>
                </a:lnTo>
                <a:lnTo>
                  <a:pt x="491" y="320"/>
                </a:lnTo>
                <a:lnTo>
                  <a:pt x="842" y="551"/>
                </a:lnTo>
                <a:lnTo>
                  <a:pt x="852" y="581"/>
                </a:lnTo>
                <a:lnTo>
                  <a:pt x="852" y="621"/>
                </a:lnTo>
                <a:lnTo>
                  <a:pt x="812" y="752"/>
                </a:lnTo>
                <a:lnTo>
                  <a:pt x="762" y="892"/>
                </a:lnTo>
                <a:lnTo>
                  <a:pt x="742" y="992"/>
                </a:lnTo>
                <a:lnTo>
                  <a:pt x="722" y="1012"/>
                </a:lnTo>
                <a:lnTo>
                  <a:pt x="672" y="1042"/>
                </a:lnTo>
                <a:lnTo>
                  <a:pt x="541" y="1093"/>
                </a:lnTo>
                <a:lnTo>
                  <a:pt x="792" y="1032"/>
                </a:lnTo>
                <a:lnTo>
                  <a:pt x="1213" y="1103"/>
                </a:lnTo>
                <a:lnTo>
                  <a:pt x="1354" y="1133"/>
                </a:lnTo>
                <a:lnTo>
                  <a:pt x="1715" y="982"/>
                </a:lnTo>
                <a:lnTo>
                  <a:pt x="1745" y="912"/>
                </a:lnTo>
                <a:lnTo>
                  <a:pt x="1775" y="842"/>
                </a:lnTo>
                <a:lnTo>
                  <a:pt x="1775" y="792"/>
                </a:lnTo>
                <a:lnTo>
                  <a:pt x="1755" y="772"/>
                </a:lnTo>
                <a:lnTo>
                  <a:pt x="1725" y="742"/>
                </a:lnTo>
                <a:lnTo>
                  <a:pt x="1645" y="701"/>
                </a:lnTo>
                <a:lnTo>
                  <a:pt x="1514" y="651"/>
                </a:lnTo>
                <a:lnTo>
                  <a:pt x="1354" y="551"/>
                </a:lnTo>
                <a:lnTo>
                  <a:pt x="933" y="351"/>
                </a:lnTo>
                <a:lnTo>
                  <a:pt x="692" y="220"/>
                </a:lnTo>
                <a:lnTo>
                  <a:pt x="80" y="0"/>
                </a:lnTo>
                <a:lnTo>
                  <a:pt x="70" y="0"/>
                </a:lnTo>
                <a:close/>
              </a:path>
            </a:pathLst>
          </a:custGeom>
          <a:solidFill>
            <a:srgbClr val="C8B1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87" name="Freeform 31"/>
          <p:cNvSpPr>
            <a:spLocks/>
          </p:cNvSpPr>
          <p:nvPr/>
        </p:nvSpPr>
        <p:spPr bwMode="auto">
          <a:xfrm>
            <a:off x="2797175" y="4514850"/>
            <a:ext cx="4027488" cy="1719263"/>
          </a:xfrm>
          <a:custGeom>
            <a:avLst/>
            <a:gdLst>
              <a:gd name="T0" fmla="*/ 2674938 w 2537"/>
              <a:gd name="T1" fmla="*/ 0 h 1083"/>
              <a:gd name="T2" fmla="*/ 2595563 w 2537"/>
              <a:gd name="T3" fmla="*/ 47625 h 1083"/>
              <a:gd name="T4" fmla="*/ 2403475 w 2537"/>
              <a:gd name="T5" fmla="*/ 190500 h 1083"/>
              <a:gd name="T6" fmla="*/ 2197100 w 2537"/>
              <a:gd name="T7" fmla="*/ 301625 h 1083"/>
              <a:gd name="T8" fmla="*/ 1751013 w 2537"/>
              <a:gd name="T9" fmla="*/ 541338 h 1083"/>
              <a:gd name="T10" fmla="*/ 1306513 w 2537"/>
              <a:gd name="T11" fmla="*/ 795338 h 1083"/>
              <a:gd name="T12" fmla="*/ 1177925 w 2537"/>
              <a:gd name="T13" fmla="*/ 842963 h 1083"/>
              <a:gd name="T14" fmla="*/ 1050925 w 2537"/>
              <a:gd name="T15" fmla="*/ 874713 h 1083"/>
              <a:gd name="T16" fmla="*/ 923925 w 2537"/>
              <a:gd name="T17" fmla="*/ 890588 h 1083"/>
              <a:gd name="T18" fmla="*/ 876300 w 2537"/>
              <a:gd name="T19" fmla="*/ 906463 h 1083"/>
              <a:gd name="T20" fmla="*/ 828675 w 2537"/>
              <a:gd name="T21" fmla="*/ 938213 h 1083"/>
              <a:gd name="T22" fmla="*/ 731838 w 2537"/>
              <a:gd name="T23" fmla="*/ 1033463 h 1083"/>
              <a:gd name="T24" fmla="*/ 668338 w 2537"/>
              <a:gd name="T25" fmla="*/ 1130300 h 1083"/>
              <a:gd name="T26" fmla="*/ 588963 w 2537"/>
              <a:gd name="T27" fmla="*/ 1225550 h 1083"/>
              <a:gd name="T28" fmla="*/ 493713 w 2537"/>
              <a:gd name="T29" fmla="*/ 1320800 h 1083"/>
              <a:gd name="T30" fmla="*/ 63500 w 2537"/>
              <a:gd name="T31" fmla="*/ 1511300 h 1083"/>
              <a:gd name="T32" fmla="*/ 63500 w 2537"/>
              <a:gd name="T33" fmla="*/ 1527175 h 1083"/>
              <a:gd name="T34" fmla="*/ 15875 w 2537"/>
              <a:gd name="T35" fmla="*/ 1590675 h 1083"/>
              <a:gd name="T36" fmla="*/ 0 w 2537"/>
              <a:gd name="T37" fmla="*/ 1655763 h 1083"/>
              <a:gd name="T38" fmla="*/ 15875 w 2537"/>
              <a:gd name="T39" fmla="*/ 1703388 h 1083"/>
              <a:gd name="T40" fmla="*/ 47625 w 2537"/>
              <a:gd name="T41" fmla="*/ 1719263 h 1083"/>
              <a:gd name="T42" fmla="*/ 95250 w 2537"/>
              <a:gd name="T43" fmla="*/ 1703388 h 1083"/>
              <a:gd name="T44" fmla="*/ 158750 w 2537"/>
              <a:gd name="T45" fmla="*/ 1655763 h 1083"/>
              <a:gd name="T46" fmla="*/ 207963 w 2537"/>
              <a:gd name="T47" fmla="*/ 1606550 h 1083"/>
              <a:gd name="T48" fmla="*/ 493713 w 2537"/>
              <a:gd name="T49" fmla="*/ 1558925 h 1083"/>
              <a:gd name="T50" fmla="*/ 715963 w 2537"/>
              <a:gd name="T51" fmla="*/ 1527175 h 1083"/>
              <a:gd name="T52" fmla="*/ 1193800 w 2537"/>
              <a:gd name="T53" fmla="*/ 1447800 h 1083"/>
              <a:gd name="T54" fmla="*/ 1544638 w 2537"/>
              <a:gd name="T55" fmla="*/ 1384300 h 1083"/>
              <a:gd name="T56" fmla="*/ 1782763 w 2537"/>
              <a:gd name="T57" fmla="*/ 1368425 h 1083"/>
              <a:gd name="T58" fmla="*/ 1990725 w 2537"/>
              <a:gd name="T59" fmla="*/ 1368425 h 1083"/>
              <a:gd name="T60" fmla="*/ 2244725 w 2537"/>
              <a:gd name="T61" fmla="*/ 1336675 h 1083"/>
              <a:gd name="T62" fmla="*/ 2308225 w 2537"/>
              <a:gd name="T63" fmla="*/ 1336675 h 1083"/>
              <a:gd name="T64" fmla="*/ 2387600 w 2537"/>
              <a:gd name="T65" fmla="*/ 1352550 h 1083"/>
              <a:gd name="T66" fmla="*/ 2419350 w 2537"/>
              <a:gd name="T67" fmla="*/ 1384300 h 1083"/>
              <a:gd name="T68" fmla="*/ 2419350 w 2537"/>
              <a:gd name="T69" fmla="*/ 1447800 h 1083"/>
              <a:gd name="T70" fmla="*/ 2436813 w 2537"/>
              <a:gd name="T71" fmla="*/ 1511300 h 1083"/>
              <a:gd name="T72" fmla="*/ 2468563 w 2537"/>
              <a:gd name="T73" fmla="*/ 1543050 h 1083"/>
              <a:gd name="T74" fmla="*/ 2516188 w 2537"/>
              <a:gd name="T75" fmla="*/ 1574800 h 1083"/>
              <a:gd name="T76" fmla="*/ 2659063 w 2537"/>
              <a:gd name="T77" fmla="*/ 1655763 h 1083"/>
              <a:gd name="T78" fmla="*/ 2833688 w 2537"/>
              <a:gd name="T79" fmla="*/ 1719263 h 1083"/>
              <a:gd name="T80" fmla="*/ 3438525 w 2537"/>
              <a:gd name="T81" fmla="*/ 1671638 h 1083"/>
              <a:gd name="T82" fmla="*/ 3533775 w 2537"/>
              <a:gd name="T83" fmla="*/ 1655763 h 1083"/>
              <a:gd name="T84" fmla="*/ 3741738 w 2537"/>
              <a:gd name="T85" fmla="*/ 1574800 h 1083"/>
              <a:gd name="T86" fmla="*/ 3821113 w 2537"/>
              <a:gd name="T87" fmla="*/ 1527175 h 1083"/>
              <a:gd name="T88" fmla="*/ 3852863 w 2537"/>
              <a:gd name="T89" fmla="*/ 1495425 h 1083"/>
              <a:gd name="T90" fmla="*/ 3884613 w 2537"/>
              <a:gd name="T91" fmla="*/ 1336675 h 1083"/>
              <a:gd name="T92" fmla="*/ 3963988 w 2537"/>
              <a:gd name="T93" fmla="*/ 1114425 h 1083"/>
              <a:gd name="T94" fmla="*/ 4027488 w 2537"/>
              <a:gd name="T95" fmla="*/ 906463 h 1083"/>
              <a:gd name="T96" fmla="*/ 4027488 w 2537"/>
              <a:gd name="T97" fmla="*/ 842963 h 1083"/>
              <a:gd name="T98" fmla="*/ 4011613 w 2537"/>
              <a:gd name="T99" fmla="*/ 795338 h 1083"/>
              <a:gd name="T100" fmla="*/ 3454400 w 2537"/>
              <a:gd name="T101" fmla="*/ 428625 h 1083"/>
              <a:gd name="T102" fmla="*/ 3089275 w 2537"/>
              <a:gd name="T103" fmla="*/ 206375 h 1083"/>
              <a:gd name="T104" fmla="*/ 2960688 w 2537"/>
              <a:gd name="T105" fmla="*/ 142875 h 1083"/>
              <a:gd name="T106" fmla="*/ 2897188 w 2537"/>
              <a:gd name="T107" fmla="*/ 111125 h 1083"/>
              <a:gd name="T108" fmla="*/ 2817813 w 2537"/>
              <a:gd name="T109" fmla="*/ 79375 h 1083"/>
              <a:gd name="T110" fmla="*/ 2690813 w 2537"/>
              <a:gd name="T111" fmla="*/ 0 h 1083"/>
              <a:gd name="T112" fmla="*/ 2674938 w 2537"/>
              <a:gd name="T113" fmla="*/ 0 h 108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537" h="1083">
                <a:moveTo>
                  <a:pt x="1685" y="0"/>
                </a:moveTo>
                <a:lnTo>
                  <a:pt x="1635" y="30"/>
                </a:lnTo>
                <a:lnTo>
                  <a:pt x="1514" y="120"/>
                </a:lnTo>
                <a:lnTo>
                  <a:pt x="1384" y="190"/>
                </a:lnTo>
                <a:lnTo>
                  <a:pt x="1103" y="341"/>
                </a:lnTo>
                <a:lnTo>
                  <a:pt x="823" y="501"/>
                </a:lnTo>
                <a:lnTo>
                  <a:pt x="742" y="531"/>
                </a:lnTo>
                <a:lnTo>
                  <a:pt x="662" y="551"/>
                </a:lnTo>
                <a:lnTo>
                  <a:pt x="582" y="561"/>
                </a:lnTo>
                <a:lnTo>
                  <a:pt x="552" y="571"/>
                </a:lnTo>
                <a:lnTo>
                  <a:pt x="522" y="591"/>
                </a:lnTo>
                <a:lnTo>
                  <a:pt x="461" y="651"/>
                </a:lnTo>
                <a:lnTo>
                  <a:pt x="421" y="712"/>
                </a:lnTo>
                <a:lnTo>
                  <a:pt x="371" y="772"/>
                </a:lnTo>
                <a:lnTo>
                  <a:pt x="311" y="832"/>
                </a:lnTo>
                <a:lnTo>
                  <a:pt x="40" y="952"/>
                </a:lnTo>
                <a:lnTo>
                  <a:pt x="40" y="962"/>
                </a:lnTo>
                <a:lnTo>
                  <a:pt x="10" y="1002"/>
                </a:lnTo>
                <a:lnTo>
                  <a:pt x="0" y="1043"/>
                </a:lnTo>
                <a:lnTo>
                  <a:pt x="10" y="1073"/>
                </a:lnTo>
                <a:lnTo>
                  <a:pt x="30" y="1083"/>
                </a:lnTo>
                <a:lnTo>
                  <a:pt x="60" y="1073"/>
                </a:lnTo>
                <a:lnTo>
                  <a:pt x="100" y="1043"/>
                </a:lnTo>
                <a:lnTo>
                  <a:pt x="131" y="1012"/>
                </a:lnTo>
                <a:lnTo>
                  <a:pt x="311" y="982"/>
                </a:lnTo>
                <a:lnTo>
                  <a:pt x="451" y="962"/>
                </a:lnTo>
                <a:lnTo>
                  <a:pt x="752" y="912"/>
                </a:lnTo>
                <a:lnTo>
                  <a:pt x="973" y="872"/>
                </a:lnTo>
                <a:lnTo>
                  <a:pt x="1123" y="862"/>
                </a:lnTo>
                <a:lnTo>
                  <a:pt x="1254" y="862"/>
                </a:lnTo>
                <a:lnTo>
                  <a:pt x="1414" y="842"/>
                </a:lnTo>
                <a:lnTo>
                  <a:pt x="1454" y="842"/>
                </a:lnTo>
                <a:lnTo>
                  <a:pt x="1504" y="852"/>
                </a:lnTo>
                <a:lnTo>
                  <a:pt x="1524" y="872"/>
                </a:lnTo>
                <a:lnTo>
                  <a:pt x="1524" y="912"/>
                </a:lnTo>
                <a:lnTo>
                  <a:pt x="1535" y="952"/>
                </a:lnTo>
                <a:lnTo>
                  <a:pt x="1555" y="972"/>
                </a:lnTo>
                <a:lnTo>
                  <a:pt x="1585" y="992"/>
                </a:lnTo>
                <a:lnTo>
                  <a:pt x="1675" y="1043"/>
                </a:lnTo>
                <a:lnTo>
                  <a:pt x="1785" y="1083"/>
                </a:lnTo>
                <a:lnTo>
                  <a:pt x="2166" y="1053"/>
                </a:lnTo>
                <a:lnTo>
                  <a:pt x="2226" y="1043"/>
                </a:lnTo>
                <a:lnTo>
                  <a:pt x="2357" y="992"/>
                </a:lnTo>
                <a:lnTo>
                  <a:pt x="2407" y="962"/>
                </a:lnTo>
                <a:lnTo>
                  <a:pt x="2427" y="942"/>
                </a:lnTo>
                <a:lnTo>
                  <a:pt x="2447" y="842"/>
                </a:lnTo>
                <a:lnTo>
                  <a:pt x="2497" y="702"/>
                </a:lnTo>
                <a:lnTo>
                  <a:pt x="2537" y="571"/>
                </a:lnTo>
                <a:lnTo>
                  <a:pt x="2537" y="531"/>
                </a:lnTo>
                <a:lnTo>
                  <a:pt x="2527" y="501"/>
                </a:lnTo>
                <a:lnTo>
                  <a:pt x="2176" y="270"/>
                </a:lnTo>
                <a:lnTo>
                  <a:pt x="1946" y="130"/>
                </a:lnTo>
                <a:lnTo>
                  <a:pt x="1865" y="90"/>
                </a:lnTo>
                <a:lnTo>
                  <a:pt x="1825" y="70"/>
                </a:lnTo>
                <a:lnTo>
                  <a:pt x="1775" y="50"/>
                </a:lnTo>
                <a:lnTo>
                  <a:pt x="1695" y="0"/>
                </a:lnTo>
                <a:lnTo>
                  <a:pt x="1685" y="0"/>
                </a:lnTo>
                <a:close/>
              </a:path>
            </a:pathLst>
          </a:custGeom>
          <a:solidFill>
            <a:srgbClr val="AA88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88" name="Freeform 32"/>
          <p:cNvSpPr>
            <a:spLocks/>
          </p:cNvSpPr>
          <p:nvPr/>
        </p:nvSpPr>
        <p:spPr bwMode="auto">
          <a:xfrm>
            <a:off x="3100388" y="4403725"/>
            <a:ext cx="2419350" cy="1447800"/>
          </a:xfrm>
          <a:custGeom>
            <a:avLst/>
            <a:gdLst>
              <a:gd name="T0" fmla="*/ 381000 w 1524"/>
              <a:gd name="T1" fmla="*/ 1096963 h 912"/>
              <a:gd name="T2" fmla="*/ 333375 w 1524"/>
              <a:gd name="T3" fmla="*/ 1144588 h 912"/>
              <a:gd name="T4" fmla="*/ 254000 w 1524"/>
              <a:gd name="T5" fmla="*/ 1225550 h 912"/>
              <a:gd name="T6" fmla="*/ 142875 w 1524"/>
              <a:gd name="T7" fmla="*/ 1320800 h 912"/>
              <a:gd name="T8" fmla="*/ 31750 w 1524"/>
              <a:gd name="T9" fmla="*/ 1400175 h 912"/>
              <a:gd name="T10" fmla="*/ 0 w 1524"/>
              <a:gd name="T11" fmla="*/ 1447800 h 912"/>
              <a:gd name="T12" fmla="*/ 158750 w 1524"/>
              <a:gd name="T13" fmla="*/ 1368425 h 912"/>
              <a:gd name="T14" fmla="*/ 269875 w 1524"/>
              <a:gd name="T15" fmla="*/ 1241425 h 912"/>
              <a:gd name="T16" fmla="*/ 365125 w 1524"/>
              <a:gd name="T17" fmla="*/ 1096963 h 912"/>
              <a:gd name="T18" fmla="*/ 381000 w 1524"/>
              <a:gd name="T19" fmla="*/ 1096963 h 912"/>
              <a:gd name="T20" fmla="*/ 2387600 w 1524"/>
              <a:gd name="T21" fmla="*/ 0 h 912"/>
              <a:gd name="T22" fmla="*/ 2324100 w 1524"/>
              <a:gd name="T23" fmla="*/ 31750 h 912"/>
              <a:gd name="T24" fmla="*/ 2324100 w 1524"/>
              <a:gd name="T25" fmla="*/ 47625 h 912"/>
              <a:gd name="T26" fmla="*/ 2084388 w 1524"/>
              <a:gd name="T27" fmla="*/ 158750 h 912"/>
              <a:gd name="T28" fmla="*/ 1941513 w 1524"/>
              <a:gd name="T29" fmla="*/ 285750 h 912"/>
              <a:gd name="T30" fmla="*/ 1576388 w 1524"/>
              <a:gd name="T31" fmla="*/ 444500 h 912"/>
              <a:gd name="T32" fmla="*/ 1320800 w 1524"/>
              <a:gd name="T33" fmla="*/ 588963 h 912"/>
              <a:gd name="T34" fmla="*/ 1193800 w 1524"/>
              <a:gd name="T35" fmla="*/ 668338 h 912"/>
              <a:gd name="T36" fmla="*/ 1035050 w 1524"/>
              <a:gd name="T37" fmla="*/ 811213 h 912"/>
              <a:gd name="T38" fmla="*/ 1035050 w 1524"/>
              <a:gd name="T39" fmla="*/ 827088 h 912"/>
              <a:gd name="T40" fmla="*/ 1019175 w 1524"/>
              <a:gd name="T41" fmla="*/ 827088 h 912"/>
              <a:gd name="T42" fmla="*/ 969963 w 1524"/>
              <a:gd name="T43" fmla="*/ 842963 h 912"/>
              <a:gd name="T44" fmla="*/ 842963 w 1524"/>
              <a:gd name="T45" fmla="*/ 874713 h 912"/>
              <a:gd name="T46" fmla="*/ 795338 w 1524"/>
              <a:gd name="T47" fmla="*/ 890588 h 912"/>
              <a:gd name="T48" fmla="*/ 763588 w 1524"/>
              <a:gd name="T49" fmla="*/ 922338 h 912"/>
              <a:gd name="T50" fmla="*/ 747713 w 1524"/>
              <a:gd name="T51" fmla="*/ 922338 h 912"/>
              <a:gd name="T52" fmla="*/ 858838 w 1524"/>
              <a:gd name="T53" fmla="*/ 890588 h 912"/>
              <a:gd name="T54" fmla="*/ 969963 w 1524"/>
              <a:gd name="T55" fmla="*/ 858838 h 912"/>
              <a:gd name="T56" fmla="*/ 1416050 w 1524"/>
              <a:gd name="T57" fmla="*/ 604838 h 912"/>
              <a:gd name="T58" fmla="*/ 1862138 w 1524"/>
              <a:gd name="T59" fmla="*/ 365125 h 912"/>
              <a:gd name="T60" fmla="*/ 2068513 w 1524"/>
              <a:gd name="T61" fmla="*/ 238125 h 912"/>
              <a:gd name="T62" fmla="*/ 2260600 w 1524"/>
              <a:gd name="T63" fmla="*/ 111125 h 912"/>
              <a:gd name="T64" fmla="*/ 2419350 w 1524"/>
              <a:gd name="T65" fmla="*/ 0 h 912"/>
              <a:gd name="T66" fmla="*/ 2387600 w 1524"/>
              <a:gd name="T67" fmla="*/ 0 h 912"/>
              <a:gd name="T68" fmla="*/ 381000 w 1524"/>
              <a:gd name="T69" fmla="*/ 1096963 h 91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524" h="912">
                <a:moveTo>
                  <a:pt x="240" y="691"/>
                </a:moveTo>
                <a:lnTo>
                  <a:pt x="210" y="721"/>
                </a:lnTo>
                <a:lnTo>
                  <a:pt x="160" y="772"/>
                </a:lnTo>
                <a:lnTo>
                  <a:pt x="90" y="832"/>
                </a:lnTo>
                <a:lnTo>
                  <a:pt x="20" y="882"/>
                </a:lnTo>
                <a:lnTo>
                  <a:pt x="0" y="912"/>
                </a:lnTo>
                <a:lnTo>
                  <a:pt x="100" y="862"/>
                </a:lnTo>
                <a:lnTo>
                  <a:pt x="170" y="782"/>
                </a:lnTo>
                <a:lnTo>
                  <a:pt x="230" y="691"/>
                </a:lnTo>
                <a:lnTo>
                  <a:pt x="240" y="691"/>
                </a:lnTo>
                <a:lnTo>
                  <a:pt x="1504" y="0"/>
                </a:lnTo>
                <a:lnTo>
                  <a:pt x="1464" y="20"/>
                </a:lnTo>
                <a:lnTo>
                  <a:pt x="1464" y="30"/>
                </a:lnTo>
                <a:lnTo>
                  <a:pt x="1313" y="100"/>
                </a:lnTo>
                <a:lnTo>
                  <a:pt x="1223" y="180"/>
                </a:lnTo>
                <a:lnTo>
                  <a:pt x="993" y="280"/>
                </a:lnTo>
                <a:lnTo>
                  <a:pt x="832" y="371"/>
                </a:lnTo>
                <a:lnTo>
                  <a:pt x="752" y="421"/>
                </a:lnTo>
                <a:lnTo>
                  <a:pt x="652" y="511"/>
                </a:lnTo>
                <a:lnTo>
                  <a:pt x="652" y="521"/>
                </a:lnTo>
                <a:lnTo>
                  <a:pt x="642" y="521"/>
                </a:lnTo>
                <a:lnTo>
                  <a:pt x="611" y="531"/>
                </a:lnTo>
                <a:lnTo>
                  <a:pt x="531" y="551"/>
                </a:lnTo>
                <a:lnTo>
                  <a:pt x="501" y="561"/>
                </a:lnTo>
                <a:lnTo>
                  <a:pt x="481" y="581"/>
                </a:lnTo>
                <a:lnTo>
                  <a:pt x="471" y="581"/>
                </a:lnTo>
                <a:lnTo>
                  <a:pt x="541" y="561"/>
                </a:lnTo>
                <a:lnTo>
                  <a:pt x="611" y="541"/>
                </a:lnTo>
                <a:lnTo>
                  <a:pt x="892" y="381"/>
                </a:lnTo>
                <a:lnTo>
                  <a:pt x="1173" y="230"/>
                </a:lnTo>
                <a:lnTo>
                  <a:pt x="1303" y="150"/>
                </a:lnTo>
                <a:lnTo>
                  <a:pt x="1424" y="70"/>
                </a:lnTo>
                <a:lnTo>
                  <a:pt x="1524" y="0"/>
                </a:lnTo>
                <a:lnTo>
                  <a:pt x="1504" y="0"/>
                </a:lnTo>
                <a:lnTo>
                  <a:pt x="240" y="691"/>
                </a:lnTo>
                <a:close/>
              </a:path>
            </a:pathLst>
          </a:custGeom>
          <a:solidFill>
            <a:srgbClr val="B27B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89" name="Freeform 33"/>
          <p:cNvSpPr>
            <a:spLocks/>
          </p:cNvSpPr>
          <p:nvPr/>
        </p:nvSpPr>
        <p:spPr bwMode="auto">
          <a:xfrm>
            <a:off x="2860675" y="4403725"/>
            <a:ext cx="2722563" cy="1638300"/>
          </a:xfrm>
          <a:custGeom>
            <a:avLst/>
            <a:gdLst>
              <a:gd name="T0" fmla="*/ 2659063 w 1715"/>
              <a:gd name="T1" fmla="*/ 0 h 1032"/>
              <a:gd name="T2" fmla="*/ 2500313 w 1715"/>
              <a:gd name="T3" fmla="*/ 111125 h 1032"/>
              <a:gd name="T4" fmla="*/ 2308225 w 1715"/>
              <a:gd name="T5" fmla="*/ 238125 h 1032"/>
              <a:gd name="T6" fmla="*/ 2101850 w 1715"/>
              <a:gd name="T7" fmla="*/ 365125 h 1032"/>
              <a:gd name="T8" fmla="*/ 1655763 w 1715"/>
              <a:gd name="T9" fmla="*/ 604838 h 1032"/>
              <a:gd name="T10" fmla="*/ 1209675 w 1715"/>
              <a:gd name="T11" fmla="*/ 858838 h 1032"/>
              <a:gd name="T12" fmla="*/ 1098550 w 1715"/>
              <a:gd name="T13" fmla="*/ 890588 h 1032"/>
              <a:gd name="T14" fmla="*/ 987425 w 1715"/>
              <a:gd name="T15" fmla="*/ 922338 h 1032"/>
              <a:gd name="T16" fmla="*/ 955675 w 1715"/>
              <a:gd name="T17" fmla="*/ 938213 h 1032"/>
              <a:gd name="T18" fmla="*/ 876300 w 1715"/>
              <a:gd name="T19" fmla="*/ 985838 h 1032"/>
              <a:gd name="T20" fmla="*/ 876300 w 1715"/>
              <a:gd name="T21" fmla="*/ 1001713 h 1032"/>
              <a:gd name="T22" fmla="*/ 860425 w 1715"/>
              <a:gd name="T23" fmla="*/ 1001713 h 1032"/>
              <a:gd name="T24" fmla="*/ 812800 w 1715"/>
              <a:gd name="T25" fmla="*/ 1017588 h 1032"/>
              <a:gd name="T26" fmla="*/ 685800 w 1715"/>
              <a:gd name="T27" fmla="*/ 1065213 h 1032"/>
              <a:gd name="T28" fmla="*/ 636588 w 1715"/>
              <a:gd name="T29" fmla="*/ 1096963 h 1032"/>
              <a:gd name="T30" fmla="*/ 620713 w 1715"/>
              <a:gd name="T31" fmla="*/ 1096963 h 1032"/>
              <a:gd name="T32" fmla="*/ 509588 w 1715"/>
              <a:gd name="T33" fmla="*/ 1241425 h 1032"/>
              <a:gd name="T34" fmla="*/ 398463 w 1715"/>
              <a:gd name="T35" fmla="*/ 1368425 h 1032"/>
              <a:gd name="T36" fmla="*/ 239713 w 1715"/>
              <a:gd name="T37" fmla="*/ 1447800 h 1032"/>
              <a:gd name="T38" fmla="*/ 239713 w 1715"/>
              <a:gd name="T39" fmla="*/ 1463675 h 1032"/>
              <a:gd name="T40" fmla="*/ 207963 w 1715"/>
              <a:gd name="T41" fmla="*/ 1495425 h 1032"/>
              <a:gd name="T42" fmla="*/ 176213 w 1715"/>
              <a:gd name="T43" fmla="*/ 1511300 h 1032"/>
              <a:gd name="T44" fmla="*/ 79375 w 1715"/>
              <a:gd name="T45" fmla="*/ 1574800 h 1032"/>
              <a:gd name="T46" fmla="*/ 15875 w 1715"/>
              <a:gd name="T47" fmla="*/ 1606550 h 1032"/>
              <a:gd name="T48" fmla="*/ 0 w 1715"/>
              <a:gd name="T49" fmla="*/ 1638300 h 1032"/>
              <a:gd name="T50" fmla="*/ 0 w 1715"/>
              <a:gd name="T51" fmla="*/ 1622425 h 1032"/>
              <a:gd name="T52" fmla="*/ 430213 w 1715"/>
              <a:gd name="T53" fmla="*/ 1431925 h 1032"/>
              <a:gd name="T54" fmla="*/ 525463 w 1715"/>
              <a:gd name="T55" fmla="*/ 1336675 h 1032"/>
              <a:gd name="T56" fmla="*/ 604838 w 1715"/>
              <a:gd name="T57" fmla="*/ 1241425 h 1032"/>
              <a:gd name="T58" fmla="*/ 668338 w 1715"/>
              <a:gd name="T59" fmla="*/ 1144588 h 1032"/>
              <a:gd name="T60" fmla="*/ 765175 w 1715"/>
              <a:gd name="T61" fmla="*/ 1049338 h 1032"/>
              <a:gd name="T62" fmla="*/ 812800 w 1715"/>
              <a:gd name="T63" fmla="*/ 1017588 h 1032"/>
              <a:gd name="T64" fmla="*/ 860425 w 1715"/>
              <a:gd name="T65" fmla="*/ 1001713 h 1032"/>
              <a:gd name="T66" fmla="*/ 987425 w 1715"/>
              <a:gd name="T67" fmla="*/ 985838 h 1032"/>
              <a:gd name="T68" fmla="*/ 1114425 w 1715"/>
              <a:gd name="T69" fmla="*/ 954088 h 1032"/>
              <a:gd name="T70" fmla="*/ 1243013 w 1715"/>
              <a:gd name="T71" fmla="*/ 906463 h 1032"/>
              <a:gd name="T72" fmla="*/ 1687513 w 1715"/>
              <a:gd name="T73" fmla="*/ 652463 h 1032"/>
              <a:gd name="T74" fmla="*/ 2133600 w 1715"/>
              <a:gd name="T75" fmla="*/ 412750 h 1032"/>
              <a:gd name="T76" fmla="*/ 2339975 w 1715"/>
              <a:gd name="T77" fmla="*/ 301625 h 1032"/>
              <a:gd name="T78" fmla="*/ 2532063 w 1715"/>
              <a:gd name="T79" fmla="*/ 158750 h 1032"/>
              <a:gd name="T80" fmla="*/ 2611438 w 1715"/>
              <a:gd name="T81" fmla="*/ 111125 h 1032"/>
              <a:gd name="T82" fmla="*/ 2722563 w 1715"/>
              <a:gd name="T83" fmla="*/ 31750 h 1032"/>
              <a:gd name="T84" fmla="*/ 2674938 w 1715"/>
              <a:gd name="T85" fmla="*/ 0 h 1032"/>
              <a:gd name="T86" fmla="*/ 2659063 w 1715"/>
              <a:gd name="T87" fmla="*/ 0 h 103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715" h="1032">
                <a:moveTo>
                  <a:pt x="1675" y="0"/>
                </a:moveTo>
                <a:lnTo>
                  <a:pt x="1575" y="70"/>
                </a:lnTo>
                <a:lnTo>
                  <a:pt x="1454" y="150"/>
                </a:lnTo>
                <a:lnTo>
                  <a:pt x="1324" y="230"/>
                </a:lnTo>
                <a:lnTo>
                  <a:pt x="1043" y="381"/>
                </a:lnTo>
                <a:lnTo>
                  <a:pt x="762" y="541"/>
                </a:lnTo>
                <a:lnTo>
                  <a:pt x="692" y="561"/>
                </a:lnTo>
                <a:lnTo>
                  <a:pt x="622" y="581"/>
                </a:lnTo>
                <a:lnTo>
                  <a:pt x="602" y="591"/>
                </a:lnTo>
                <a:lnTo>
                  <a:pt x="552" y="621"/>
                </a:lnTo>
                <a:lnTo>
                  <a:pt x="552" y="631"/>
                </a:lnTo>
                <a:lnTo>
                  <a:pt x="542" y="631"/>
                </a:lnTo>
                <a:lnTo>
                  <a:pt x="512" y="641"/>
                </a:lnTo>
                <a:lnTo>
                  <a:pt x="432" y="671"/>
                </a:lnTo>
                <a:lnTo>
                  <a:pt x="401" y="691"/>
                </a:lnTo>
                <a:lnTo>
                  <a:pt x="391" y="691"/>
                </a:lnTo>
                <a:lnTo>
                  <a:pt x="321" y="782"/>
                </a:lnTo>
                <a:lnTo>
                  <a:pt x="251" y="862"/>
                </a:lnTo>
                <a:lnTo>
                  <a:pt x="151" y="912"/>
                </a:lnTo>
                <a:lnTo>
                  <a:pt x="151" y="922"/>
                </a:lnTo>
                <a:lnTo>
                  <a:pt x="131" y="942"/>
                </a:lnTo>
                <a:lnTo>
                  <a:pt x="111" y="952"/>
                </a:lnTo>
                <a:lnTo>
                  <a:pt x="50" y="992"/>
                </a:lnTo>
                <a:lnTo>
                  <a:pt x="10" y="1012"/>
                </a:lnTo>
                <a:lnTo>
                  <a:pt x="0" y="1032"/>
                </a:lnTo>
                <a:lnTo>
                  <a:pt x="0" y="1022"/>
                </a:lnTo>
                <a:lnTo>
                  <a:pt x="271" y="902"/>
                </a:lnTo>
                <a:lnTo>
                  <a:pt x="331" y="842"/>
                </a:lnTo>
                <a:lnTo>
                  <a:pt x="381" y="782"/>
                </a:lnTo>
                <a:lnTo>
                  <a:pt x="421" y="721"/>
                </a:lnTo>
                <a:lnTo>
                  <a:pt x="482" y="661"/>
                </a:lnTo>
                <a:lnTo>
                  <a:pt x="512" y="641"/>
                </a:lnTo>
                <a:lnTo>
                  <a:pt x="542" y="631"/>
                </a:lnTo>
                <a:lnTo>
                  <a:pt x="622" y="621"/>
                </a:lnTo>
                <a:lnTo>
                  <a:pt x="702" y="601"/>
                </a:lnTo>
                <a:lnTo>
                  <a:pt x="783" y="571"/>
                </a:lnTo>
                <a:lnTo>
                  <a:pt x="1063" y="411"/>
                </a:lnTo>
                <a:lnTo>
                  <a:pt x="1344" y="260"/>
                </a:lnTo>
                <a:lnTo>
                  <a:pt x="1474" y="190"/>
                </a:lnTo>
                <a:lnTo>
                  <a:pt x="1595" y="100"/>
                </a:lnTo>
                <a:lnTo>
                  <a:pt x="1645" y="70"/>
                </a:lnTo>
                <a:lnTo>
                  <a:pt x="1715" y="20"/>
                </a:lnTo>
                <a:lnTo>
                  <a:pt x="1685" y="0"/>
                </a:lnTo>
                <a:lnTo>
                  <a:pt x="1675" y="0"/>
                </a:lnTo>
                <a:close/>
              </a:path>
            </a:pathLst>
          </a:custGeom>
          <a:solidFill>
            <a:srgbClr val="7C59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90" name="Freeform 34"/>
          <p:cNvSpPr>
            <a:spLocks/>
          </p:cNvSpPr>
          <p:nvPr/>
        </p:nvSpPr>
        <p:spPr bwMode="auto">
          <a:xfrm>
            <a:off x="2876550" y="5803900"/>
            <a:ext cx="255588" cy="206375"/>
          </a:xfrm>
          <a:custGeom>
            <a:avLst/>
            <a:gdLst>
              <a:gd name="T0" fmla="*/ 255588 w 161"/>
              <a:gd name="T1" fmla="*/ 0 h 130"/>
              <a:gd name="T2" fmla="*/ 223838 w 161"/>
              <a:gd name="T3" fmla="*/ 15875 h 130"/>
              <a:gd name="T4" fmla="*/ 207963 w 161"/>
              <a:gd name="T5" fmla="*/ 0 h 130"/>
              <a:gd name="T6" fmla="*/ 160338 w 161"/>
              <a:gd name="T7" fmla="*/ 47625 h 130"/>
              <a:gd name="T8" fmla="*/ 144463 w 161"/>
              <a:gd name="T9" fmla="*/ 47625 h 130"/>
              <a:gd name="T10" fmla="*/ 0 w 161"/>
              <a:gd name="T11" fmla="*/ 206375 h 130"/>
              <a:gd name="T12" fmla="*/ 63500 w 161"/>
              <a:gd name="T13" fmla="*/ 174625 h 130"/>
              <a:gd name="T14" fmla="*/ 160338 w 161"/>
              <a:gd name="T15" fmla="*/ 111125 h 130"/>
              <a:gd name="T16" fmla="*/ 192088 w 161"/>
              <a:gd name="T17" fmla="*/ 95250 h 130"/>
              <a:gd name="T18" fmla="*/ 223838 w 161"/>
              <a:gd name="T19" fmla="*/ 63500 h 130"/>
              <a:gd name="T20" fmla="*/ 223838 w 161"/>
              <a:gd name="T21" fmla="*/ 47625 h 130"/>
              <a:gd name="T22" fmla="*/ 239713 w 161"/>
              <a:gd name="T23" fmla="*/ 0 h 130"/>
              <a:gd name="T24" fmla="*/ 255588 w 161"/>
              <a:gd name="T25" fmla="*/ 0 h 13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61" h="130">
                <a:moveTo>
                  <a:pt x="161" y="0"/>
                </a:moveTo>
                <a:lnTo>
                  <a:pt x="141" y="10"/>
                </a:lnTo>
                <a:lnTo>
                  <a:pt x="131" y="0"/>
                </a:lnTo>
                <a:lnTo>
                  <a:pt x="101" y="30"/>
                </a:lnTo>
                <a:lnTo>
                  <a:pt x="91" y="30"/>
                </a:lnTo>
                <a:lnTo>
                  <a:pt x="0" y="130"/>
                </a:lnTo>
                <a:lnTo>
                  <a:pt x="40" y="110"/>
                </a:lnTo>
                <a:lnTo>
                  <a:pt x="101" y="70"/>
                </a:lnTo>
                <a:lnTo>
                  <a:pt x="121" y="60"/>
                </a:lnTo>
                <a:lnTo>
                  <a:pt x="141" y="40"/>
                </a:lnTo>
                <a:lnTo>
                  <a:pt x="141" y="30"/>
                </a:lnTo>
                <a:lnTo>
                  <a:pt x="151" y="0"/>
                </a:lnTo>
                <a:lnTo>
                  <a:pt x="161" y="0"/>
                </a:lnTo>
                <a:close/>
              </a:path>
            </a:pathLst>
          </a:custGeom>
          <a:solidFill>
            <a:srgbClr val="7C59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91" name="Freeform 35"/>
          <p:cNvSpPr>
            <a:spLocks/>
          </p:cNvSpPr>
          <p:nvPr/>
        </p:nvSpPr>
        <p:spPr bwMode="auto">
          <a:xfrm>
            <a:off x="3084513" y="4386263"/>
            <a:ext cx="2403475" cy="1433512"/>
          </a:xfrm>
          <a:custGeom>
            <a:avLst/>
            <a:gdLst>
              <a:gd name="T0" fmla="*/ 2371725 w 1514"/>
              <a:gd name="T1" fmla="*/ 0 h 903"/>
              <a:gd name="T2" fmla="*/ 2339975 w 1514"/>
              <a:gd name="T3" fmla="*/ 17462 h 903"/>
              <a:gd name="T4" fmla="*/ 2324100 w 1514"/>
              <a:gd name="T5" fmla="*/ 33337 h 903"/>
              <a:gd name="T6" fmla="*/ 2084388 w 1514"/>
              <a:gd name="T7" fmla="*/ 144462 h 903"/>
              <a:gd name="T8" fmla="*/ 1941513 w 1514"/>
              <a:gd name="T9" fmla="*/ 287337 h 903"/>
              <a:gd name="T10" fmla="*/ 1574800 w 1514"/>
              <a:gd name="T11" fmla="*/ 446087 h 903"/>
              <a:gd name="T12" fmla="*/ 1320800 w 1514"/>
              <a:gd name="T13" fmla="*/ 573087 h 903"/>
              <a:gd name="T14" fmla="*/ 1193800 w 1514"/>
              <a:gd name="T15" fmla="*/ 669925 h 903"/>
              <a:gd name="T16" fmla="*/ 1035050 w 1514"/>
              <a:gd name="T17" fmla="*/ 812800 h 903"/>
              <a:gd name="T18" fmla="*/ 938213 w 1514"/>
              <a:gd name="T19" fmla="*/ 844550 h 903"/>
              <a:gd name="T20" fmla="*/ 858838 w 1514"/>
              <a:gd name="T21" fmla="*/ 860425 h 903"/>
              <a:gd name="T22" fmla="*/ 795338 w 1514"/>
              <a:gd name="T23" fmla="*/ 892175 h 903"/>
              <a:gd name="T24" fmla="*/ 763588 w 1514"/>
              <a:gd name="T25" fmla="*/ 908050 h 903"/>
              <a:gd name="T26" fmla="*/ 684213 w 1514"/>
              <a:gd name="T27" fmla="*/ 955675 h 903"/>
              <a:gd name="T28" fmla="*/ 668338 w 1514"/>
              <a:gd name="T29" fmla="*/ 955675 h 903"/>
              <a:gd name="T30" fmla="*/ 636588 w 1514"/>
              <a:gd name="T31" fmla="*/ 987425 h 903"/>
              <a:gd name="T32" fmla="*/ 509588 w 1514"/>
              <a:gd name="T33" fmla="*/ 1035050 h 903"/>
              <a:gd name="T34" fmla="*/ 461963 w 1514"/>
              <a:gd name="T35" fmla="*/ 1050925 h 903"/>
              <a:gd name="T36" fmla="*/ 444500 w 1514"/>
              <a:gd name="T37" fmla="*/ 1066800 h 903"/>
              <a:gd name="T38" fmla="*/ 396875 w 1514"/>
              <a:gd name="T39" fmla="*/ 1082675 h 903"/>
              <a:gd name="T40" fmla="*/ 317500 w 1514"/>
              <a:gd name="T41" fmla="*/ 1146175 h 903"/>
              <a:gd name="T42" fmla="*/ 254000 w 1514"/>
              <a:gd name="T43" fmla="*/ 1227137 h 903"/>
              <a:gd name="T44" fmla="*/ 174625 w 1514"/>
              <a:gd name="T45" fmla="*/ 1290637 h 903"/>
              <a:gd name="T46" fmla="*/ 158750 w 1514"/>
              <a:gd name="T47" fmla="*/ 1306512 h 903"/>
              <a:gd name="T48" fmla="*/ 142875 w 1514"/>
              <a:gd name="T49" fmla="*/ 1306512 h 903"/>
              <a:gd name="T50" fmla="*/ 95250 w 1514"/>
              <a:gd name="T51" fmla="*/ 1338262 h 903"/>
              <a:gd name="T52" fmla="*/ 47625 w 1514"/>
              <a:gd name="T53" fmla="*/ 1370012 h 903"/>
              <a:gd name="T54" fmla="*/ 0 w 1514"/>
              <a:gd name="T55" fmla="*/ 1417637 h 903"/>
              <a:gd name="T56" fmla="*/ 15875 w 1514"/>
              <a:gd name="T57" fmla="*/ 1433512 h 903"/>
              <a:gd name="T58" fmla="*/ 47625 w 1514"/>
              <a:gd name="T59" fmla="*/ 1417637 h 903"/>
              <a:gd name="T60" fmla="*/ 158750 w 1514"/>
              <a:gd name="T61" fmla="*/ 1338262 h 903"/>
              <a:gd name="T62" fmla="*/ 269875 w 1514"/>
              <a:gd name="T63" fmla="*/ 1243012 h 903"/>
              <a:gd name="T64" fmla="*/ 349250 w 1514"/>
              <a:gd name="T65" fmla="*/ 1162050 h 903"/>
              <a:gd name="T66" fmla="*/ 396875 w 1514"/>
              <a:gd name="T67" fmla="*/ 1114425 h 903"/>
              <a:gd name="T68" fmla="*/ 412750 w 1514"/>
              <a:gd name="T69" fmla="*/ 1114425 h 903"/>
              <a:gd name="T70" fmla="*/ 461963 w 1514"/>
              <a:gd name="T71" fmla="*/ 1082675 h 903"/>
              <a:gd name="T72" fmla="*/ 588963 w 1514"/>
              <a:gd name="T73" fmla="*/ 1035050 h 903"/>
              <a:gd name="T74" fmla="*/ 636588 w 1514"/>
              <a:gd name="T75" fmla="*/ 1019175 h 903"/>
              <a:gd name="T76" fmla="*/ 652463 w 1514"/>
              <a:gd name="T77" fmla="*/ 1019175 h 903"/>
              <a:gd name="T78" fmla="*/ 652463 w 1514"/>
              <a:gd name="T79" fmla="*/ 1003300 h 903"/>
              <a:gd name="T80" fmla="*/ 731838 w 1514"/>
              <a:gd name="T81" fmla="*/ 955675 h 903"/>
              <a:gd name="T82" fmla="*/ 763588 w 1514"/>
              <a:gd name="T83" fmla="*/ 939800 h 903"/>
              <a:gd name="T84" fmla="*/ 779463 w 1514"/>
              <a:gd name="T85" fmla="*/ 939800 h 903"/>
              <a:gd name="T86" fmla="*/ 811213 w 1514"/>
              <a:gd name="T87" fmla="*/ 908050 h 903"/>
              <a:gd name="T88" fmla="*/ 858838 w 1514"/>
              <a:gd name="T89" fmla="*/ 892175 h 903"/>
              <a:gd name="T90" fmla="*/ 985838 w 1514"/>
              <a:gd name="T91" fmla="*/ 860425 h 903"/>
              <a:gd name="T92" fmla="*/ 1035050 w 1514"/>
              <a:gd name="T93" fmla="*/ 844550 h 903"/>
              <a:gd name="T94" fmla="*/ 1050925 w 1514"/>
              <a:gd name="T95" fmla="*/ 844550 h 903"/>
              <a:gd name="T96" fmla="*/ 1050925 w 1514"/>
              <a:gd name="T97" fmla="*/ 828675 h 903"/>
              <a:gd name="T98" fmla="*/ 1209675 w 1514"/>
              <a:gd name="T99" fmla="*/ 685800 h 903"/>
              <a:gd name="T100" fmla="*/ 1336675 w 1514"/>
              <a:gd name="T101" fmla="*/ 606425 h 903"/>
              <a:gd name="T102" fmla="*/ 1592263 w 1514"/>
              <a:gd name="T103" fmla="*/ 461962 h 903"/>
              <a:gd name="T104" fmla="*/ 1957388 w 1514"/>
              <a:gd name="T105" fmla="*/ 303212 h 903"/>
              <a:gd name="T106" fmla="*/ 2100263 w 1514"/>
              <a:gd name="T107" fmla="*/ 176212 h 903"/>
              <a:gd name="T108" fmla="*/ 2339975 w 1514"/>
              <a:gd name="T109" fmla="*/ 65087 h 903"/>
              <a:gd name="T110" fmla="*/ 2339975 w 1514"/>
              <a:gd name="T111" fmla="*/ 49212 h 903"/>
              <a:gd name="T112" fmla="*/ 2403475 w 1514"/>
              <a:gd name="T113" fmla="*/ 17462 h 903"/>
              <a:gd name="T114" fmla="*/ 2387600 w 1514"/>
              <a:gd name="T115" fmla="*/ 0 h 903"/>
              <a:gd name="T116" fmla="*/ 2371725 w 1514"/>
              <a:gd name="T117" fmla="*/ 0 h 90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514" h="903">
                <a:moveTo>
                  <a:pt x="1494" y="0"/>
                </a:moveTo>
                <a:lnTo>
                  <a:pt x="1474" y="11"/>
                </a:lnTo>
                <a:lnTo>
                  <a:pt x="1464" y="21"/>
                </a:lnTo>
                <a:lnTo>
                  <a:pt x="1313" y="91"/>
                </a:lnTo>
                <a:lnTo>
                  <a:pt x="1223" y="181"/>
                </a:lnTo>
                <a:lnTo>
                  <a:pt x="992" y="281"/>
                </a:lnTo>
                <a:lnTo>
                  <a:pt x="832" y="361"/>
                </a:lnTo>
                <a:lnTo>
                  <a:pt x="752" y="422"/>
                </a:lnTo>
                <a:lnTo>
                  <a:pt x="652" y="512"/>
                </a:lnTo>
                <a:lnTo>
                  <a:pt x="591" y="532"/>
                </a:lnTo>
                <a:lnTo>
                  <a:pt x="541" y="542"/>
                </a:lnTo>
                <a:lnTo>
                  <a:pt x="501" y="562"/>
                </a:lnTo>
                <a:lnTo>
                  <a:pt x="481" y="572"/>
                </a:lnTo>
                <a:lnTo>
                  <a:pt x="431" y="602"/>
                </a:lnTo>
                <a:lnTo>
                  <a:pt x="421" y="602"/>
                </a:lnTo>
                <a:lnTo>
                  <a:pt x="401" y="622"/>
                </a:lnTo>
                <a:lnTo>
                  <a:pt x="321" y="652"/>
                </a:lnTo>
                <a:lnTo>
                  <a:pt x="291" y="662"/>
                </a:lnTo>
                <a:lnTo>
                  <a:pt x="280" y="672"/>
                </a:lnTo>
                <a:lnTo>
                  <a:pt x="250" y="682"/>
                </a:lnTo>
                <a:lnTo>
                  <a:pt x="200" y="722"/>
                </a:lnTo>
                <a:lnTo>
                  <a:pt x="160" y="773"/>
                </a:lnTo>
                <a:lnTo>
                  <a:pt x="110" y="813"/>
                </a:lnTo>
                <a:lnTo>
                  <a:pt x="100" y="823"/>
                </a:lnTo>
                <a:lnTo>
                  <a:pt x="90" y="823"/>
                </a:lnTo>
                <a:lnTo>
                  <a:pt x="60" y="843"/>
                </a:lnTo>
                <a:lnTo>
                  <a:pt x="30" y="863"/>
                </a:lnTo>
                <a:lnTo>
                  <a:pt x="0" y="893"/>
                </a:lnTo>
                <a:lnTo>
                  <a:pt x="10" y="903"/>
                </a:lnTo>
                <a:lnTo>
                  <a:pt x="30" y="893"/>
                </a:lnTo>
                <a:lnTo>
                  <a:pt x="100" y="843"/>
                </a:lnTo>
                <a:lnTo>
                  <a:pt x="170" y="783"/>
                </a:lnTo>
                <a:lnTo>
                  <a:pt x="220" y="732"/>
                </a:lnTo>
                <a:lnTo>
                  <a:pt x="250" y="702"/>
                </a:lnTo>
                <a:lnTo>
                  <a:pt x="260" y="702"/>
                </a:lnTo>
                <a:lnTo>
                  <a:pt x="291" y="682"/>
                </a:lnTo>
                <a:lnTo>
                  <a:pt x="371" y="652"/>
                </a:lnTo>
                <a:lnTo>
                  <a:pt x="401" y="642"/>
                </a:lnTo>
                <a:lnTo>
                  <a:pt x="411" y="642"/>
                </a:lnTo>
                <a:lnTo>
                  <a:pt x="411" y="632"/>
                </a:lnTo>
                <a:lnTo>
                  <a:pt x="461" y="602"/>
                </a:lnTo>
                <a:lnTo>
                  <a:pt x="481" y="592"/>
                </a:lnTo>
                <a:lnTo>
                  <a:pt x="491" y="592"/>
                </a:lnTo>
                <a:lnTo>
                  <a:pt x="511" y="572"/>
                </a:lnTo>
                <a:lnTo>
                  <a:pt x="541" y="562"/>
                </a:lnTo>
                <a:lnTo>
                  <a:pt x="621" y="542"/>
                </a:lnTo>
                <a:lnTo>
                  <a:pt x="652" y="532"/>
                </a:lnTo>
                <a:lnTo>
                  <a:pt x="662" y="532"/>
                </a:lnTo>
                <a:lnTo>
                  <a:pt x="662" y="522"/>
                </a:lnTo>
                <a:lnTo>
                  <a:pt x="762" y="432"/>
                </a:lnTo>
                <a:lnTo>
                  <a:pt x="842" y="382"/>
                </a:lnTo>
                <a:lnTo>
                  <a:pt x="1003" y="291"/>
                </a:lnTo>
                <a:lnTo>
                  <a:pt x="1233" y="191"/>
                </a:lnTo>
                <a:lnTo>
                  <a:pt x="1323" y="111"/>
                </a:lnTo>
                <a:lnTo>
                  <a:pt x="1474" y="41"/>
                </a:lnTo>
                <a:lnTo>
                  <a:pt x="1474" y="31"/>
                </a:lnTo>
                <a:lnTo>
                  <a:pt x="1514" y="11"/>
                </a:lnTo>
                <a:lnTo>
                  <a:pt x="1504" y="0"/>
                </a:lnTo>
                <a:lnTo>
                  <a:pt x="1494" y="0"/>
                </a:lnTo>
                <a:close/>
              </a:path>
            </a:pathLst>
          </a:custGeom>
          <a:solidFill>
            <a:srgbClr val="714C2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92" name="Freeform 36"/>
          <p:cNvSpPr>
            <a:spLocks/>
          </p:cNvSpPr>
          <p:nvPr/>
        </p:nvSpPr>
        <p:spPr bwMode="auto">
          <a:xfrm>
            <a:off x="1841500" y="1266825"/>
            <a:ext cx="5986463" cy="4632325"/>
          </a:xfrm>
          <a:custGeom>
            <a:avLst/>
            <a:gdLst>
              <a:gd name="T0" fmla="*/ 5588000 w 3771"/>
              <a:gd name="T1" fmla="*/ 2451100 h 2918"/>
              <a:gd name="T2" fmla="*/ 3884613 w 3771"/>
              <a:gd name="T3" fmla="*/ 1639888 h 2918"/>
              <a:gd name="T4" fmla="*/ 3279775 w 3771"/>
              <a:gd name="T5" fmla="*/ 1320800 h 2918"/>
              <a:gd name="T6" fmla="*/ 3152775 w 3771"/>
              <a:gd name="T7" fmla="*/ 1209675 h 2918"/>
              <a:gd name="T8" fmla="*/ 2930525 w 3771"/>
              <a:gd name="T9" fmla="*/ 1003300 h 2918"/>
              <a:gd name="T10" fmla="*/ 2690813 w 3771"/>
              <a:gd name="T11" fmla="*/ 811213 h 2918"/>
              <a:gd name="T12" fmla="*/ 2357438 w 3771"/>
              <a:gd name="T13" fmla="*/ 620713 h 2918"/>
              <a:gd name="T14" fmla="*/ 2054225 w 3771"/>
              <a:gd name="T15" fmla="*/ 461963 h 2918"/>
              <a:gd name="T16" fmla="*/ 1911350 w 3771"/>
              <a:gd name="T17" fmla="*/ 398463 h 2918"/>
              <a:gd name="T18" fmla="*/ 1417638 w 3771"/>
              <a:gd name="T19" fmla="*/ 222250 h 2918"/>
              <a:gd name="T20" fmla="*/ 1274763 w 3771"/>
              <a:gd name="T21" fmla="*/ 127000 h 2918"/>
              <a:gd name="T22" fmla="*/ 1114425 w 3771"/>
              <a:gd name="T23" fmla="*/ 47625 h 2918"/>
              <a:gd name="T24" fmla="*/ 606425 w 3771"/>
              <a:gd name="T25" fmla="*/ 0 h 2918"/>
              <a:gd name="T26" fmla="*/ 461963 w 3771"/>
              <a:gd name="T27" fmla="*/ 31750 h 2918"/>
              <a:gd name="T28" fmla="*/ 287338 w 3771"/>
              <a:gd name="T29" fmla="*/ 271463 h 2918"/>
              <a:gd name="T30" fmla="*/ 128588 w 3771"/>
              <a:gd name="T31" fmla="*/ 557213 h 2918"/>
              <a:gd name="T32" fmla="*/ 33338 w 3771"/>
              <a:gd name="T33" fmla="*/ 1177925 h 2918"/>
              <a:gd name="T34" fmla="*/ 33338 w 3771"/>
              <a:gd name="T35" fmla="*/ 1512888 h 2918"/>
              <a:gd name="T36" fmla="*/ 0 w 3771"/>
              <a:gd name="T37" fmla="*/ 1798638 h 2918"/>
              <a:gd name="T38" fmla="*/ 49213 w 3771"/>
              <a:gd name="T39" fmla="*/ 1925638 h 2918"/>
              <a:gd name="T40" fmla="*/ 350838 w 3771"/>
              <a:gd name="T41" fmla="*/ 2355850 h 2918"/>
              <a:gd name="T42" fmla="*/ 509588 w 3771"/>
              <a:gd name="T43" fmla="*/ 2451100 h 2918"/>
              <a:gd name="T44" fmla="*/ 892175 w 3771"/>
              <a:gd name="T45" fmla="*/ 2643188 h 2918"/>
              <a:gd name="T46" fmla="*/ 1720850 w 3771"/>
              <a:gd name="T47" fmla="*/ 3232150 h 2918"/>
              <a:gd name="T48" fmla="*/ 2898775 w 3771"/>
              <a:gd name="T49" fmla="*/ 3868738 h 2918"/>
              <a:gd name="T50" fmla="*/ 3248025 w 3771"/>
              <a:gd name="T51" fmla="*/ 3948113 h 2918"/>
              <a:gd name="T52" fmla="*/ 3359150 w 3771"/>
              <a:gd name="T53" fmla="*/ 4027488 h 2918"/>
              <a:gd name="T54" fmla="*/ 3630613 w 3771"/>
              <a:gd name="T55" fmla="*/ 4346575 h 2918"/>
              <a:gd name="T56" fmla="*/ 4251325 w 3771"/>
              <a:gd name="T57" fmla="*/ 4632325 h 2918"/>
              <a:gd name="T58" fmla="*/ 4792663 w 3771"/>
              <a:gd name="T59" fmla="*/ 4537075 h 2918"/>
              <a:gd name="T60" fmla="*/ 5349875 w 3771"/>
              <a:gd name="T61" fmla="*/ 4394200 h 2918"/>
              <a:gd name="T62" fmla="*/ 5603875 w 3771"/>
              <a:gd name="T63" fmla="*/ 4217988 h 2918"/>
              <a:gd name="T64" fmla="*/ 5827713 w 3771"/>
              <a:gd name="T65" fmla="*/ 3979863 h 2918"/>
              <a:gd name="T66" fmla="*/ 5922963 w 3771"/>
              <a:gd name="T67" fmla="*/ 3773488 h 2918"/>
              <a:gd name="T68" fmla="*/ 5986463 w 3771"/>
              <a:gd name="T69" fmla="*/ 3327400 h 2918"/>
              <a:gd name="T70" fmla="*/ 5970588 w 3771"/>
              <a:gd name="T71" fmla="*/ 2913063 h 2918"/>
              <a:gd name="T72" fmla="*/ 5811838 w 3771"/>
              <a:gd name="T73" fmla="*/ 2659063 h 2918"/>
              <a:gd name="T74" fmla="*/ 5653088 w 3771"/>
              <a:gd name="T75" fmla="*/ 2482850 h 291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3771" h="2918">
                <a:moveTo>
                  <a:pt x="3561" y="1564"/>
                </a:moveTo>
                <a:lnTo>
                  <a:pt x="3520" y="1544"/>
                </a:lnTo>
                <a:lnTo>
                  <a:pt x="2939" y="1274"/>
                </a:lnTo>
                <a:lnTo>
                  <a:pt x="2447" y="1033"/>
                </a:lnTo>
                <a:lnTo>
                  <a:pt x="2197" y="913"/>
                </a:lnTo>
                <a:lnTo>
                  <a:pt x="2066" y="832"/>
                </a:lnTo>
                <a:lnTo>
                  <a:pt x="2016" y="792"/>
                </a:lnTo>
                <a:lnTo>
                  <a:pt x="1986" y="762"/>
                </a:lnTo>
                <a:lnTo>
                  <a:pt x="1926" y="702"/>
                </a:lnTo>
                <a:lnTo>
                  <a:pt x="1846" y="632"/>
                </a:lnTo>
                <a:lnTo>
                  <a:pt x="1755" y="572"/>
                </a:lnTo>
                <a:lnTo>
                  <a:pt x="1695" y="511"/>
                </a:lnTo>
                <a:lnTo>
                  <a:pt x="1615" y="461"/>
                </a:lnTo>
                <a:lnTo>
                  <a:pt x="1485" y="391"/>
                </a:lnTo>
                <a:lnTo>
                  <a:pt x="1364" y="331"/>
                </a:lnTo>
                <a:lnTo>
                  <a:pt x="1294" y="291"/>
                </a:lnTo>
                <a:lnTo>
                  <a:pt x="1264" y="271"/>
                </a:lnTo>
                <a:lnTo>
                  <a:pt x="1204" y="251"/>
                </a:lnTo>
                <a:lnTo>
                  <a:pt x="1053" y="201"/>
                </a:lnTo>
                <a:lnTo>
                  <a:pt x="893" y="140"/>
                </a:lnTo>
                <a:lnTo>
                  <a:pt x="843" y="110"/>
                </a:lnTo>
                <a:lnTo>
                  <a:pt x="803" y="80"/>
                </a:lnTo>
                <a:lnTo>
                  <a:pt x="773" y="50"/>
                </a:lnTo>
                <a:lnTo>
                  <a:pt x="702" y="30"/>
                </a:lnTo>
                <a:lnTo>
                  <a:pt x="542" y="10"/>
                </a:lnTo>
                <a:lnTo>
                  <a:pt x="382" y="0"/>
                </a:lnTo>
                <a:lnTo>
                  <a:pt x="321" y="10"/>
                </a:lnTo>
                <a:lnTo>
                  <a:pt x="291" y="20"/>
                </a:lnTo>
                <a:lnTo>
                  <a:pt x="251" y="70"/>
                </a:lnTo>
                <a:lnTo>
                  <a:pt x="181" y="171"/>
                </a:lnTo>
                <a:lnTo>
                  <a:pt x="121" y="271"/>
                </a:lnTo>
                <a:lnTo>
                  <a:pt x="81" y="351"/>
                </a:lnTo>
                <a:lnTo>
                  <a:pt x="41" y="582"/>
                </a:lnTo>
                <a:lnTo>
                  <a:pt x="21" y="742"/>
                </a:lnTo>
                <a:lnTo>
                  <a:pt x="21" y="862"/>
                </a:lnTo>
                <a:lnTo>
                  <a:pt x="21" y="953"/>
                </a:lnTo>
                <a:lnTo>
                  <a:pt x="0" y="1053"/>
                </a:lnTo>
                <a:lnTo>
                  <a:pt x="0" y="1133"/>
                </a:lnTo>
                <a:lnTo>
                  <a:pt x="10" y="1173"/>
                </a:lnTo>
                <a:lnTo>
                  <a:pt x="31" y="1213"/>
                </a:lnTo>
                <a:lnTo>
                  <a:pt x="151" y="1394"/>
                </a:lnTo>
                <a:lnTo>
                  <a:pt x="221" y="1484"/>
                </a:lnTo>
                <a:lnTo>
                  <a:pt x="271" y="1524"/>
                </a:lnTo>
                <a:lnTo>
                  <a:pt x="321" y="1544"/>
                </a:lnTo>
                <a:lnTo>
                  <a:pt x="442" y="1594"/>
                </a:lnTo>
                <a:lnTo>
                  <a:pt x="562" y="1665"/>
                </a:lnTo>
                <a:lnTo>
                  <a:pt x="753" y="1785"/>
                </a:lnTo>
                <a:lnTo>
                  <a:pt x="1084" y="2036"/>
                </a:lnTo>
                <a:lnTo>
                  <a:pt x="1745" y="2397"/>
                </a:lnTo>
                <a:lnTo>
                  <a:pt x="1826" y="2437"/>
                </a:lnTo>
                <a:lnTo>
                  <a:pt x="1916" y="2467"/>
                </a:lnTo>
                <a:lnTo>
                  <a:pt x="2046" y="2487"/>
                </a:lnTo>
                <a:lnTo>
                  <a:pt x="2076" y="2507"/>
                </a:lnTo>
                <a:lnTo>
                  <a:pt x="2116" y="2537"/>
                </a:lnTo>
                <a:lnTo>
                  <a:pt x="2197" y="2617"/>
                </a:lnTo>
                <a:lnTo>
                  <a:pt x="2287" y="2738"/>
                </a:lnTo>
                <a:lnTo>
                  <a:pt x="2467" y="2828"/>
                </a:lnTo>
                <a:lnTo>
                  <a:pt x="2678" y="2918"/>
                </a:lnTo>
                <a:lnTo>
                  <a:pt x="2798" y="2908"/>
                </a:lnTo>
                <a:lnTo>
                  <a:pt x="3019" y="2858"/>
                </a:lnTo>
                <a:lnTo>
                  <a:pt x="3240" y="2808"/>
                </a:lnTo>
                <a:lnTo>
                  <a:pt x="3370" y="2768"/>
                </a:lnTo>
                <a:lnTo>
                  <a:pt x="3430" y="2728"/>
                </a:lnTo>
                <a:lnTo>
                  <a:pt x="3530" y="2657"/>
                </a:lnTo>
                <a:lnTo>
                  <a:pt x="3631" y="2567"/>
                </a:lnTo>
                <a:lnTo>
                  <a:pt x="3671" y="2507"/>
                </a:lnTo>
                <a:lnTo>
                  <a:pt x="3711" y="2447"/>
                </a:lnTo>
                <a:lnTo>
                  <a:pt x="3731" y="2377"/>
                </a:lnTo>
                <a:lnTo>
                  <a:pt x="3751" y="2286"/>
                </a:lnTo>
                <a:lnTo>
                  <a:pt x="3771" y="2096"/>
                </a:lnTo>
                <a:lnTo>
                  <a:pt x="3771" y="1925"/>
                </a:lnTo>
                <a:lnTo>
                  <a:pt x="3761" y="1835"/>
                </a:lnTo>
                <a:lnTo>
                  <a:pt x="3721" y="1775"/>
                </a:lnTo>
                <a:lnTo>
                  <a:pt x="3661" y="1675"/>
                </a:lnTo>
                <a:lnTo>
                  <a:pt x="3571" y="1564"/>
                </a:lnTo>
                <a:lnTo>
                  <a:pt x="3561" y="1564"/>
                </a:lnTo>
                <a:close/>
              </a:path>
            </a:pathLst>
          </a:custGeom>
          <a:solidFill>
            <a:srgbClr val="D5975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93" name="Freeform 37"/>
          <p:cNvSpPr>
            <a:spLocks/>
          </p:cNvSpPr>
          <p:nvPr/>
        </p:nvSpPr>
        <p:spPr bwMode="auto">
          <a:xfrm>
            <a:off x="1809750" y="1235075"/>
            <a:ext cx="6034088" cy="4695825"/>
          </a:xfrm>
          <a:custGeom>
            <a:avLst/>
            <a:gdLst>
              <a:gd name="T0" fmla="*/ 3662363 w 3801"/>
              <a:gd name="T1" fmla="*/ 1512888 h 2958"/>
              <a:gd name="T2" fmla="*/ 3216275 w 3801"/>
              <a:gd name="T3" fmla="*/ 1241425 h 2958"/>
              <a:gd name="T4" fmla="*/ 2930525 w 3801"/>
              <a:gd name="T5" fmla="*/ 987425 h 2958"/>
              <a:gd name="T6" fmla="*/ 2595563 w 3801"/>
              <a:gd name="T7" fmla="*/ 715963 h 2958"/>
              <a:gd name="T8" fmla="*/ 1943100 w 3801"/>
              <a:gd name="T9" fmla="*/ 398463 h 2958"/>
              <a:gd name="T10" fmla="*/ 1370013 w 3801"/>
              <a:gd name="T11" fmla="*/ 174625 h 2958"/>
              <a:gd name="T12" fmla="*/ 1003300 w 3801"/>
              <a:gd name="T13" fmla="*/ 15875 h 2958"/>
              <a:gd name="T14" fmla="*/ 557213 w 3801"/>
              <a:gd name="T15" fmla="*/ 15875 h 2958"/>
              <a:gd name="T16" fmla="*/ 319088 w 3801"/>
              <a:gd name="T17" fmla="*/ 238125 h 2958"/>
              <a:gd name="T18" fmla="*/ 112713 w 3801"/>
              <a:gd name="T19" fmla="*/ 668338 h 2958"/>
              <a:gd name="T20" fmla="*/ 31750 w 3801"/>
              <a:gd name="T21" fmla="*/ 1497013 h 2958"/>
              <a:gd name="T22" fmla="*/ 15875 w 3801"/>
              <a:gd name="T23" fmla="*/ 1909763 h 2958"/>
              <a:gd name="T24" fmla="*/ 223838 w 3801"/>
              <a:gd name="T25" fmla="*/ 2244725 h 2958"/>
              <a:gd name="T26" fmla="*/ 477838 w 3801"/>
              <a:gd name="T27" fmla="*/ 2482850 h 2958"/>
              <a:gd name="T28" fmla="*/ 1035050 w 3801"/>
              <a:gd name="T29" fmla="*/ 2786063 h 2958"/>
              <a:gd name="T30" fmla="*/ 1752600 w 3801"/>
              <a:gd name="T31" fmla="*/ 3295650 h 2958"/>
              <a:gd name="T32" fmla="*/ 2867025 w 3801"/>
              <a:gd name="T33" fmla="*/ 3900488 h 2958"/>
              <a:gd name="T34" fmla="*/ 3232150 w 3801"/>
              <a:gd name="T35" fmla="*/ 4011613 h 2958"/>
              <a:gd name="T36" fmla="*/ 3424238 w 3801"/>
              <a:gd name="T37" fmla="*/ 4138613 h 2958"/>
              <a:gd name="T38" fmla="*/ 3678238 w 3801"/>
              <a:gd name="T39" fmla="*/ 4425950 h 2958"/>
              <a:gd name="T40" fmla="*/ 4251325 w 3801"/>
              <a:gd name="T41" fmla="*/ 4695825 h 2958"/>
              <a:gd name="T42" fmla="*/ 4887913 w 3801"/>
              <a:gd name="T43" fmla="*/ 4584700 h 2958"/>
              <a:gd name="T44" fmla="*/ 5413375 w 3801"/>
              <a:gd name="T45" fmla="*/ 4441825 h 2958"/>
              <a:gd name="T46" fmla="*/ 5795963 w 3801"/>
              <a:gd name="T47" fmla="*/ 4138613 h 2958"/>
              <a:gd name="T48" fmla="*/ 5986463 w 3801"/>
              <a:gd name="T49" fmla="*/ 3757613 h 2958"/>
              <a:gd name="T50" fmla="*/ 6034088 w 3801"/>
              <a:gd name="T51" fmla="*/ 2992438 h 2958"/>
              <a:gd name="T52" fmla="*/ 5907088 w 3801"/>
              <a:gd name="T53" fmla="*/ 2770188 h 2958"/>
              <a:gd name="T54" fmla="*/ 5970588 w 3801"/>
              <a:gd name="T55" fmla="*/ 2881313 h 2958"/>
              <a:gd name="T56" fmla="*/ 6002338 w 3801"/>
              <a:gd name="T57" fmla="*/ 3248025 h 2958"/>
              <a:gd name="T58" fmla="*/ 5907088 w 3801"/>
              <a:gd name="T59" fmla="*/ 3868738 h 2958"/>
              <a:gd name="T60" fmla="*/ 5651500 w 3801"/>
              <a:gd name="T61" fmla="*/ 4202113 h 2958"/>
              <a:gd name="T62" fmla="*/ 5302250 w 3801"/>
              <a:gd name="T63" fmla="*/ 4425950 h 2958"/>
              <a:gd name="T64" fmla="*/ 4521200 w 3801"/>
              <a:gd name="T65" fmla="*/ 4600575 h 2958"/>
              <a:gd name="T66" fmla="*/ 4124325 w 3801"/>
              <a:gd name="T67" fmla="*/ 4568825 h 2958"/>
              <a:gd name="T68" fmla="*/ 3471863 w 3801"/>
              <a:gd name="T69" fmla="*/ 4090988 h 2958"/>
              <a:gd name="T70" fmla="*/ 3248025 w 3801"/>
              <a:gd name="T71" fmla="*/ 3948113 h 2958"/>
              <a:gd name="T72" fmla="*/ 2882900 w 3801"/>
              <a:gd name="T73" fmla="*/ 3852863 h 2958"/>
              <a:gd name="T74" fmla="*/ 1784350 w 3801"/>
              <a:gd name="T75" fmla="*/ 3232150 h 2958"/>
              <a:gd name="T76" fmla="*/ 1082675 w 3801"/>
              <a:gd name="T77" fmla="*/ 2738438 h 2958"/>
              <a:gd name="T78" fmla="*/ 493713 w 3801"/>
              <a:gd name="T79" fmla="*/ 2435225 h 2958"/>
              <a:gd name="T80" fmla="*/ 287338 w 3801"/>
              <a:gd name="T81" fmla="*/ 2212975 h 2958"/>
              <a:gd name="T82" fmla="*/ 80963 w 3801"/>
              <a:gd name="T83" fmla="*/ 1878013 h 2958"/>
              <a:gd name="T84" fmla="*/ 96838 w 3801"/>
              <a:gd name="T85" fmla="*/ 1512888 h 2958"/>
              <a:gd name="T86" fmla="*/ 176213 w 3801"/>
              <a:gd name="T87" fmla="*/ 684213 h 2958"/>
              <a:gd name="T88" fmla="*/ 366713 w 3801"/>
              <a:gd name="T89" fmla="*/ 269875 h 2958"/>
              <a:gd name="T90" fmla="*/ 622300 w 3801"/>
              <a:gd name="T91" fmla="*/ 63500 h 2958"/>
              <a:gd name="T92" fmla="*/ 1114425 w 3801"/>
              <a:gd name="T93" fmla="*/ 111125 h 2958"/>
              <a:gd name="T94" fmla="*/ 1322388 w 3801"/>
              <a:gd name="T95" fmla="*/ 222250 h 2958"/>
              <a:gd name="T96" fmla="*/ 1927225 w 3801"/>
              <a:gd name="T97" fmla="*/ 461963 h 2958"/>
              <a:gd name="T98" fmla="*/ 2563813 w 3801"/>
              <a:gd name="T99" fmla="*/ 779463 h 2958"/>
              <a:gd name="T100" fmla="*/ 2898775 w 3801"/>
              <a:gd name="T101" fmla="*/ 1035050 h 2958"/>
              <a:gd name="T102" fmla="*/ 3168650 w 3801"/>
              <a:gd name="T103" fmla="*/ 1273175 h 2958"/>
              <a:gd name="T104" fmla="*/ 3630613 w 3801"/>
              <a:gd name="T105" fmla="*/ 1576388 h 2958"/>
              <a:gd name="T106" fmla="*/ 5603875 w 3801"/>
              <a:gd name="T107" fmla="*/ 2482850 h 295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3801" h="2958">
                <a:moveTo>
                  <a:pt x="3540" y="1564"/>
                </a:moveTo>
                <a:lnTo>
                  <a:pt x="2959" y="1274"/>
                </a:lnTo>
                <a:lnTo>
                  <a:pt x="2307" y="953"/>
                </a:lnTo>
                <a:lnTo>
                  <a:pt x="2177" y="882"/>
                </a:lnTo>
                <a:lnTo>
                  <a:pt x="2106" y="842"/>
                </a:lnTo>
                <a:lnTo>
                  <a:pt x="2026" y="782"/>
                </a:lnTo>
                <a:lnTo>
                  <a:pt x="1986" y="742"/>
                </a:lnTo>
                <a:lnTo>
                  <a:pt x="1946" y="702"/>
                </a:lnTo>
                <a:lnTo>
                  <a:pt x="1846" y="622"/>
                </a:lnTo>
                <a:lnTo>
                  <a:pt x="1745" y="542"/>
                </a:lnTo>
                <a:lnTo>
                  <a:pt x="1695" y="491"/>
                </a:lnTo>
                <a:lnTo>
                  <a:pt x="1635" y="451"/>
                </a:lnTo>
                <a:lnTo>
                  <a:pt x="1364" y="321"/>
                </a:lnTo>
                <a:lnTo>
                  <a:pt x="1304" y="281"/>
                </a:lnTo>
                <a:lnTo>
                  <a:pt x="1224" y="251"/>
                </a:lnTo>
                <a:lnTo>
                  <a:pt x="1073" y="201"/>
                </a:lnTo>
                <a:lnTo>
                  <a:pt x="933" y="150"/>
                </a:lnTo>
                <a:lnTo>
                  <a:pt x="863" y="110"/>
                </a:lnTo>
                <a:lnTo>
                  <a:pt x="793" y="60"/>
                </a:lnTo>
                <a:lnTo>
                  <a:pt x="712" y="30"/>
                </a:lnTo>
                <a:lnTo>
                  <a:pt x="632" y="10"/>
                </a:lnTo>
                <a:lnTo>
                  <a:pt x="472" y="0"/>
                </a:lnTo>
                <a:lnTo>
                  <a:pt x="392" y="0"/>
                </a:lnTo>
                <a:lnTo>
                  <a:pt x="351" y="10"/>
                </a:lnTo>
                <a:lnTo>
                  <a:pt x="301" y="20"/>
                </a:lnTo>
                <a:lnTo>
                  <a:pt x="251" y="90"/>
                </a:lnTo>
                <a:lnTo>
                  <a:pt x="201" y="150"/>
                </a:lnTo>
                <a:lnTo>
                  <a:pt x="121" y="281"/>
                </a:lnTo>
                <a:lnTo>
                  <a:pt x="91" y="351"/>
                </a:lnTo>
                <a:lnTo>
                  <a:pt x="71" y="421"/>
                </a:lnTo>
                <a:lnTo>
                  <a:pt x="30" y="702"/>
                </a:lnTo>
                <a:lnTo>
                  <a:pt x="20" y="832"/>
                </a:lnTo>
                <a:lnTo>
                  <a:pt x="20" y="943"/>
                </a:lnTo>
                <a:lnTo>
                  <a:pt x="10" y="1053"/>
                </a:lnTo>
                <a:lnTo>
                  <a:pt x="0" y="1153"/>
                </a:lnTo>
                <a:lnTo>
                  <a:pt x="10" y="1203"/>
                </a:lnTo>
                <a:lnTo>
                  <a:pt x="30" y="1243"/>
                </a:lnTo>
                <a:lnTo>
                  <a:pt x="71" y="1304"/>
                </a:lnTo>
                <a:lnTo>
                  <a:pt x="141" y="1414"/>
                </a:lnTo>
                <a:lnTo>
                  <a:pt x="171" y="1444"/>
                </a:lnTo>
                <a:lnTo>
                  <a:pt x="231" y="1524"/>
                </a:lnTo>
                <a:lnTo>
                  <a:pt x="301" y="1564"/>
                </a:lnTo>
                <a:lnTo>
                  <a:pt x="371" y="1604"/>
                </a:lnTo>
                <a:lnTo>
                  <a:pt x="552" y="1695"/>
                </a:lnTo>
                <a:lnTo>
                  <a:pt x="652" y="1755"/>
                </a:lnTo>
                <a:lnTo>
                  <a:pt x="763" y="1825"/>
                </a:lnTo>
                <a:lnTo>
                  <a:pt x="983" y="1985"/>
                </a:lnTo>
                <a:lnTo>
                  <a:pt x="1104" y="2076"/>
                </a:lnTo>
                <a:lnTo>
                  <a:pt x="1244" y="2146"/>
                </a:lnTo>
                <a:lnTo>
                  <a:pt x="1515" y="2296"/>
                </a:lnTo>
                <a:lnTo>
                  <a:pt x="1806" y="2457"/>
                </a:lnTo>
                <a:lnTo>
                  <a:pt x="1876" y="2487"/>
                </a:lnTo>
                <a:lnTo>
                  <a:pt x="1956" y="2507"/>
                </a:lnTo>
                <a:lnTo>
                  <a:pt x="2036" y="2527"/>
                </a:lnTo>
                <a:lnTo>
                  <a:pt x="2076" y="2527"/>
                </a:lnTo>
                <a:lnTo>
                  <a:pt x="2106" y="2547"/>
                </a:lnTo>
                <a:lnTo>
                  <a:pt x="2157" y="2607"/>
                </a:lnTo>
                <a:lnTo>
                  <a:pt x="2207" y="2667"/>
                </a:lnTo>
                <a:lnTo>
                  <a:pt x="2257" y="2728"/>
                </a:lnTo>
                <a:lnTo>
                  <a:pt x="2317" y="2788"/>
                </a:lnTo>
                <a:lnTo>
                  <a:pt x="2578" y="2908"/>
                </a:lnTo>
                <a:lnTo>
                  <a:pt x="2648" y="2938"/>
                </a:lnTo>
                <a:lnTo>
                  <a:pt x="2678" y="2958"/>
                </a:lnTo>
                <a:lnTo>
                  <a:pt x="2718" y="2958"/>
                </a:lnTo>
                <a:lnTo>
                  <a:pt x="2848" y="2938"/>
                </a:lnTo>
                <a:lnTo>
                  <a:pt x="3079" y="2888"/>
                </a:lnTo>
                <a:lnTo>
                  <a:pt x="3270" y="2848"/>
                </a:lnTo>
                <a:lnTo>
                  <a:pt x="3350" y="2828"/>
                </a:lnTo>
                <a:lnTo>
                  <a:pt x="3410" y="2798"/>
                </a:lnTo>
                <a:lnTo>
                  <a:pt x="3500" y="2738"/>
                </a:lnTo>
                <a:lnTo>
                  <a:pt x="3581" y="2677"/>
                </a:lnTo>
                <a:lnTo>
                  <a:pt x="3651" y="2607"/>
                </a:lnTo>
                <a:lnTo>
                  <a:pt x="3711" y="2537"/>
                </a:lnTo>
                <a:lnTo>
                  <a:pt x="3751" y="2457"/>
                </a:lnTo>
                <a:lnTo>
                  <a:pt x="3771" y="2367"/>
                </a:lnTo>
                <a:lnTo>
                  <a:pt x="3801" y="2206"/>
                </a:lnTo>
                <a:lnTo>
                  <a:pt x="3801" y="2046"/>
                </a:lnTo>
                <a:lnTo>
                  <a:pt x="3801" y="1885"/>
                </a:lnTo>
                <a:lnTo>
                  <a:pt x="3791" y="1845"/>
                </a:lnTo>
                <a:lnTo>
                  <a:pt x="3771" y="1815"/>
                </a:lnTo>
                <a:lnTo>
                  <a:pt x="3721" y="1745"/>
                </a:lnTo>
                <a:lnTo>
                  <a:pt x="3611" y="1614"/>
                </a:lnTo>
                <a:lnTo>
                  <a:pt x="3711" y="1755"/>
                </a:lnTo>
                <a:lnTo>
                  <a:pt x="3761" y="1815"/>
                </a:lnTo>
                <a:lnTo>
                  <a:pt x="3781" y="1855"/>
                </a:lnTo>
                <a:lnTo>
                  <a:pt x="3781" y="1885"/>
                </a:lnTo>
                <a:lnTo>
                  <a:pt x="3781" y="2046"/>
                </a:lnTo>
                <a:lnTo>
                  <a:pt x="3771" y="2206"/>
                </a:lnTo>
                <a:lnTo>
                  <a:pt x="3741" y="2367"/>
                </a:lnTo>
                <a:lnTo>
                  <a:pt x="3721" y="2437"/>
                </a:lnTo>
                <a:lnTo>
                  <a:pt x="3681" y="2517"/>
                </a:lnTo>
                <a:lnTo>
                  <a:pt x="3631" y="2587"/>
                </a:lnTo>
                <a:lnTo>
                  <a:pt x="3560" y="2647"/>
                </a:lnTo>
                <a:lnTo>
                  <a:pt x="3480" y="2707"/>
                </a:lnTo>
                <a:lnTo>
                  <a:pt x="3390" y="2768"/>
                </a:lnTo>
                <a:lnTo>
                  <a:pt x="3340" y="2788"/>
                </a:lnTo>
                <a:lnTo>
                  <a:pt x="3260" y="2808"/>
                </a:lnTo>
                <a:lnTo>
                  <a:pt x="3079" y="2858"/>
                </a:lnTo>
                <a:lnTo>
                  <a:pt x="2848" y="2898"/>
                </a:lnTo>
                <a:lnTo>
                  <a:pt x="2718" y="2918"/>
                </a:lnTo>
                <a:lnTo>
                  <a:pt x="2658" y="2908"/>
                </a:lnTo>
                <a:lnTo>
                  <a:pt x="2598" y="2878"/>
                </a:lnTo>
                <a:lnTo>
                  <a:pt x="2327" y="2748"/>
                </a:lnTo>
                <a:lnTo>
                  <a:pt x="2237" y="2637"/>
                </a:lnTo>
                <a:lnTo>
                  <a:pt x="2187" y="2577"/>
                </a:lnTo>
                <a:lnTo>
                  <a:pt x="2126" y="2517"/>
                </a:lnTo>
                <a:lnTo>
                  <a:pt x="2086" y="2497"/>
                </a:lnTo>
                <a:lnTo>
                  <a:pt x="2046" y="2487"/>
                </a:lnTo>
                <a:lnTo>
                  <a:pt x="1966" y="2467"/>
                </a:lnTo>
                <a:lnTo>
                  <a:pt x="1886" y="2447"/>
                </a:lnTo>
                <a:lnTo>
                  <a:pt x="1816" y="2427"/>
                </a:lnTo>
                <a:lnTo>
                  <a:pt x="1535" y="2266"/>
                </a:lnTo>
                <a:lnTo>
                  <a:pt x="1264" y="2116"/>
                </a:lnTo>
                <a:lnTo>
                  <a:pt x="1124" y="2036"/>
                </a:lnTo>
                <a:lnTo>
                  <a:pt x="1003" y="1955"/>
                </a:lnTo>
                <a:lnTo>
                  <a:pt x="783" y="1795"/>
                </a:lnTo>
                <a:lnTo>
                  <a:pt x="682" y="1725"/>
                </a:lnTo>
                <a:lnTo>
                  <a:pt x="572" y="1665"/>
                </a:lnTo>
                <a:lnTo>
                  <a:pt x="392" y="1564"/>
                </a:lnTo>
                <a:lnTo>
                  <a:pt x="311" y="1534"/>
                </a:lnTo>
                <a:lnTo>
                  <a:pt x="261" y="1494"/>
                </a:lnTo>
                <a:lnTo>
                  <a:pt x="201" y="1424"/>
                </a:lnTo>
                <a:lnTo>
                  <a:pt x="181" y="1394"/>
                </a:lnTo>
                <a:lnTo>
                  <a:pt x="101" y="1284"/>
                </a:lnTo>
                <a:lnTo>
                  <a:pt x="61" y="1223"/>
                </a:lnTo>
                <a:lnTo>
                  <a:pt x="51" y="1183"/>
                </a:lnTo>
                <a:lnTo>
                  <a:pt x="41" y="1153"/>
                </a:lnTo>
                <a:lnTo>
                  <a:pt x="51" y="1053"/>
                </a:lnTo>
                <a:lnTo>
                  <a:pt x="61" y="953"/>
                </a:lnTo>
                <a:lnTo>
                  <a:pt x="61" y="832"/>
                </a:lnTo>
                <a:lnTo>
                  <a:pt x="71" y="702"/>
                </a:lnTo>
                <a:lnTo>
                  <a:pt x="111" y="431"/>
                </a:lnTo>
                <a:lnTo>
                  <a:pt x="131" y="361"/>
                </a:lnTo>
                <a:lnTo>
                  <a:pt x="151" y="301"/>
                </a:lnTo>
                <a:lnTo>
                  <a:pt x="231" y="170"/>
                </a:lnTo>
                <a:lnTo>
                  <a:pt x="281" y="110"/>
                </a:lnTo>
                <a:lnTo>
                  <a:pt x="331" y="50"/>
                </a:lnTo>
                <a:lnTo>
                  <a:pt x="392" y="40"/>
                </a:lnTo>
                <a:lnTo>
                  <a:pt x="472" y="40"/>
                </a:lnTo>
                <a:lnTo>
                  <a:pt x="632" y="50"/>
                </a:lnTo>
                <a:lnTo>
                  <a:pt x="702" y="70"/>
                </a:lnTo>
                <a:lnTo>
                  <a:pt x="783" y="90"/>
                </a:lnTo>
                <a:lnTo>
                  <a:pt x="803" y="110"/>
                </a:lnTo>
                <a:lnTo>
                  <a:pt x="833" y="140"/>
                </a:lnTo>
                <a:lnTo>
                  <a:pt x="913" y="181"/>
                </a:lnTo>
                <a:lnTo>
                  <a:pt x="1063" y="241"/>
                </a:lnTo>
                <a:lnTo>
                  <a:pt x="1214" y="291"/>
                </a:lnTo>
                <a:lnTo>
                  <a:pt x="1284" y="311"/>
                </a:lnTo>
                <a:lnTo>
                  <a:pt x="1354" y="351"/>
                </a:lnTo>
                <a:lnTo>
                  <a:pt x="1615" y="491"/>
                </a:lnTo>
                <a:lnTo>
                  <a:pt x="1675" y="521"/>
                </a:lnTo>
                <a:lnTo>
                  <a:pt x="1715" y="572"/>
                </a:lnTo>
                <a:lnTo>
                  <a:pt x="1826" y="652"/>
                </a:lnTo>
                <a:lnTo>
                  <a:pt x="1916" y="732"/>
                </a:lnTo>
                <a:lnTo>
                  <a:pt x="1966" y="762"/>
                </a:lnTo>
                <a:lnTo>
                  <a:pt x="1996" y="802"/>
                </a:lnTo>
                <a:lnTo>
                  <a:pt x="2086" y="872"/>
                </a:lnTo>
                <a:lnTo>
                  <a:pt x="2157" y="923"/>
                </a:lnTo>
                <a:lnTo>
                  <a:pt x="2287" y="993"/>
                </a:lnTo>
                <a:lnTo>
                  <a:pt x="2638" y="1163"/>
                </a:lnTo>
                <a:lnTo>
                  <a:pt x="2949" y="1304"/>
                </a:lnTo>
                <a:lnTo>
                  <a:pt x="3530" y="1564"/>
                </a:lnTo>
                <a:lnTo>
                  <a:pt x="3540" y="1564"/>
                </a:lnTo>
                <a:close/>
              </a:path>
            </a:pathLst>
          </a:custGeom>
          <a:solidFill>
            <a:srgbClr val="6F56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94" name="Freeform 38"/>
          <p:cNvSpPr>
            <a:spLocks/>
          </p:cNvSpPr>
          <p:nvPr/>
        </p:nvSpPr>
        <p:spPr bwMode="auto">
          <a:xfrm>
            <a:off x="5583238" y="3717925"/>
            <a:ext cx="2181225" cy="2085975"/>
          </a:xfrm>
          <a:custGeom>
            <a:avLst/>
            <a:gdLst>
              <a:gd name="T0" fmla="*/ 1703388 w 1374"/>
              <a:gd name="T1" fmla="*/ 0 h 1314"/>
              <a:gd name="T2" fmla="*/ 1943100 w 1374"/>
              <a:gd name="T3" fmla="*/ 112713 h 1314"/>
              <a:gd name="T4" fmla="*/ 2101850 w 1374"/>
              <a:gd name="T5" fmla="*/ 319088 h 1314"/>
              <a:gd name="T6" fmla="*/ 2181225 w 1374"/>
              <a:gd name="T7" fmla="*/ 461963 h 1314"/>
              <a:gd name="T8" fmla="*/ 2181225 w 1374"/>
              <a:gd name="T9" fmla="*/ 588963 h 1314"/>
              <a:gd name="T10" fmla="*/ 2149475 w 1374"/>
              <a:gd name="T11" fmla="*/ 1003300 h 1314"/>
              <a:gd name="T12" fmla="*/ 2117725 w 1374"/>
              <a:gd name="T13" fmla="*/ 1322388 h 1314"/>
              <a:gd name="T14" fmla="*/ 2006600 w 1374"/>
              <a:gd name="T15" fmla="*/ 1512888 h 1314"/>
              <a:gd name="T16" fmla="*/ 1911350 w 1374"/>
              <a:gd name="T17" fmla="*/ 1592263 h 1314"/>
              <a:gd name="T18" fmla="*/ 1798638 w 1374"/>
              <a:gd name="T19" fmla="*/ 1687513 h 1314"/>
              <a:gd name="T20" fmla="*/ 1385888 w 1374"/>
              <a:gd name="T21" fmla="*/ 1911350 h 1314"/>
              <a:gd name="T22" fmla="*/ 1322388 w 1374"/>
              <a:gd name="T23" fmla="*/ 1895475 h 1314"/>
              <a:gd name="T24" fmla="*/ 1257300 w 1374"/>
              <a:gd name="T25" fmla="*/ 1895475 h 1314"/>
              <a:gd name="T26" fmla="*/ 1193800 w 1374"/>
              <a:gd name="T27" fmla="*/ 1927225 h 1314"/>
              <a:gd name="T28" fmla="*/ 1050925 w 1374"/>
              <a:gd name="T29" fmla="*/ 1990725 h 1314"/>
              <a:gd name="T30" fmla="*/ 939800 w 1374"/>
              <a:gd name="T31" fmla="*/ 2022475 h 1314"/>
              <a:gd name="T32" fmla="*/ 747713 w 1374"/>
              <a:gd name="T33" fmla="*/ 2054225 h 1314"/>
              <a:gd name="T34" fmla="*/ 525463 w 1374"/>
              <a:gd name="T35" fmla="*/ 2085975 h 1314"/>
              <a:gd name="T36" fmla="*/ 398463 w 1374"/>
              <a:gd name="T37" fmla="*/ 2038350 h 1314"/>
              <a:gd name="T38" fmla="*/ 303213 w 1374"/>
              <a:gd name="T39" fmla="*/ 1990725 h 1314"/>
              <a:gd name="T40" fmla="*/ 0 w 1374"/>
              <a:gd name="T41" fmla="*/ 1655763 h 1314"/>
              <a:gd name="T42" fmla="*/ 15875 w 1374"/>
              <a:gd name="T43" fmla="*/ 1417638 h 1314"/>
              <a:gd name="T44" fmla="*/ 31750 w 1374"/>
              <a:gd name="T45" fmla="*/ 1241425 h 1314"/>
              <a:gd name="T46" fmla="*/ 47625 w 1374"/>
              <a:gd name="T47" fmla="*/ 1130300 h 1314"/>
              <a:gd name="T48" fmla="*/ 158750 w 1374"/>
              <a:gd name="T49" fmla="*/ 971550 h 1314"/>
              <a:gd name="T50" fmla="*/ 239713 w 1374"/>
              <a:gd name="T51" fmla="*/ 844550 h 1314"/>
              <a:gd name="T52" fmla="*/ 350838 w 1374"/>
              <a:gd name="T53" fmla="*/ 701675 h 1314"/>
              <a:gd name="T54" fmla="*/ 477838 w 1374"/>
              <a:gd name="T55" fmla="*/ 557213 h 1314"/>
              <a:gd name="T56" fmla="*/ 652463 w 1374"/>
              <a:gd name="T57" fmla="*/ 398463 h 1314"/>
              <a:gd name="T58" fmla="*/ 765175 w 1374"/>
              <a:gd name="T59" fmla="*/ 319088 h 1314"/>
              <a:gd name="T60" fmla="*/ 844550 w 1374"/>
              <a:gd name="T61" fmla="*/ 271463 h 1314"/>
              <a:gd name="T62" fmla="*/ 1273175 w 1374"/>
              <a:gd name="T63" fmla="*/ 144463 h 1314"/>
              <a:gd name="T64" fmla="*/ 1687513 w 1374"/>
              <a:gd name="T65" fmla="*/ 0 h 1314"/>
              <a:gd name="T66" fmla="*/ 1703388 w 1374"/>
              <a:gd name="T67" fmla="*/ 0 h 131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374" h="1314">
                <a:moveTo>
                  <a:pt x="1073" y="0"/>
                </a:moveTo>
                <a:lnTo>
                  <a:pt x="1224" y="71"/>
                </a:lnTo>
                <a:lnTo>
                  <a:pt x="1324" y="201"/>
                </a:lnTo>
                <a:lnTo>
                  <a:pt x="1374" y="291"/>
                </a:lnTo>
                <a:lnTo>
                  <a:pt x="1374" y="371"/>
                </a:lnTo>
                <a:lnTo>
                  <a:pt x="1354" y="632"/>
                </a:lnTo>
                <a:lnTo>
                  <a:pt x="1334" y="833"/>
                </a:lnTo>
                <a:lnTo>
                  <a:pt x="1264" y="953"/>
                </a:lnTo>
                <a:lnTo>
                  <a:pt x="1204" y="1003"/>
                </a:lnTo>
                <a:lnTo>
                  <a:pt x="1133" y="1063"/>
                </a:lnTo>
                <a:lnTo>
                  <a:pt x="873" y="1204"/>
                </a:lnTo>
                <a:lnTo>
                  <a:pt x="833" y="1194"/>
                </a:lnTo>
                <a:lnTo>
                  <a:pt x="792" y="1194"/>
                </a:lnTo>
                <a:lnTo>
                  <a:pt x="752" y="1214"/>
                </a:lnTo>
                <a:lnTo>
                  <a:pt x="662" y="1254"/>
                </a:lnTo>
                <a:lnTo>
                  <a:pt x="592" y="1274"/>
                </a:lnTo>
                <a:lnTo>
                  <a:pt x="471" y="1294"/>
                </a:lnTo>
                <a:lnTo>
                  <a:pt x="331" y="1314"/>
                </a:lnTo>
                <a:lnTo>
                  <a:pt x="251" y="1284"/>
                </a:lnTo>
                <a:lnTo>
                  <a:pt x="191" y="1254"/>
                </a:lnTo>
                <a:lnTo>
                  <a:pt x="0" y="1043"/>
                </a:lnTo>
                <a:lnTo>
                  <a:pt x="10" y="893"/>
                </a:lnTo>
                <a:lnTo>
                  <a:pt x="20" y="782"/>
                </a:lnTo>
                <a:lnTo>
                  <a:pt x="30" y="712"/>
                </a:lnTo>
                <a:lnTo>
                  <a:pt x="100" y="612"/>
                </a:lnTo>
                <a:lnTo>
                  <a:pt x="151" y="532"/>
                </a:lnTo>
                <a:lnTo>
                  <a:pt x="221" y="442"/>
                </a:lnTo>
                <a:lnTo>
                  <a:pt x="301" y="351"/>
                </a:lnTo>
                <a:lnTo>
                  <a:pt x="411" y="251"/>
                </a:lnTo>
                <a:lnTo>
                  <a:pt x="482" y="201"/>
                </a:lnTo>
                <a:lnTo>
                  <a:pt x="532" y="171"/>
                </a:lnTo>
                <a:lnTo>
                  <a:pt x="802" y="91"/>
                </a:lnTo>
                <a:lnTo>
                  <a:pt x="1063" y="0"/>
                </a:lnTo>
                <a:lnTo>
                  <a:pt x="1073" y="0"/>
                </a:lnTo>
                <a:close/>
              </a:path>
            </a:pathLst>
          </a:custGeom>
          <a:solidFill>
            <a:srgbClr val="E4BC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95" name="Freeform 39"/>
          <p:cNvSpPr>
            <a:spLocks/>
          </p:cNvSpPr>
          <p:nvPr/>
        </p:nvSpPr>
        <p:spPr bwMode="auto">
          <a:xfrm>
            <a:off x="5726113" y="3925888"/>
            <a:ext cx="1863725" cy="1782762"/>
          </a:xfrm>
          <a:custGeom>
            <a:avLst/>
            <a:gdLst>
              <a:gd name="T0" fmla="*/ 1800225 w 1174"/>
              <a:gd name="T1" fmla="*/ 174625 h 1123"/>
              <a:gd name="T2" fmla="*/ 1863725 w 1174"/>
              <a:gd name="T3" fmla="*/ 238125 h 1123"/>
              <a:gd name="T4" fmla="*/ 1863725 w 1174"/>
              <a:gd name="T5" fmla="*/ 396875 h 1123"/>
              <a:gd name="T6" fmla="*/ 1831975 w 1174"/>
              <a:gd name="T7" fmla="*/ 842962 h 1123"/>
              <a:gd name="T8" fmla="*/ 1768475 w 1174"/>
              <a:gd name="T9" fmla="*/ 1130300 h 1123"/>
              <a:gd name="T10" fmla="*/ 1560513 w 1174"/>
              <a:gd name="T11" fmla="*/ 1352550 h 1123"/>
              <a:gd name="T12" fmla="*/ 1449388 w 1174"/>
              <a:gd name="T13" fmla="*/ 1416050 h 1123"/>
              <a:gd name="T14" fmla="*/ 1066800 w 1174"/>
              <a:gd name="T15" fmla="*/ 1543050 h 1123"/>
              <a:gd name="T16" fmla="*/ 908050 w 1174"/>
              <a:gd name="T17" fmla="*/ 1655762 h 1123"/>
              <a:gd name="T18" fmla="*/ 733425 w 1174"/>
              <a:gd name="T19" fmla="*/ 1735137 h 1123"/>
              <a:gd name="T20" fmla="*/ 509588 w 1174"/>
              <a:gd name="T21" fmla="*/ 1782762 h 1123"/>
              <a:gd name="T22" fmla="*/ 382588 w 1174"/>
              <a:gd name="T23" fmla="*/ 1735137 h 1123"/>
              <a:gd name="T24" fmla="*/ 160338 w 1174"/>
              <a:gd name="T25" fmla="*/ 1606550 h 1123"/>
              <a:gd name="T26" fmla="*/ 47625 w 1174"/>
              <a:gd name="T27" fmla="*/ 1527175 h 1123"/>
              <a:gd name="T28" fmla="*/ 15875 w 1174"/>
              <a:gd name="T29" fmla="*/ 1416050 h 1123"/>
              <a:gd name="T30" fmla="*/ 47625 w 1174"/>
              <a:gd name="T31" fmla="*/ 1146175 h 1123"/>
              <a:gd name="T32" fmla="*/ 239713 w 1174"/>
              <a:gd name="T33" fmla="*/ 763587 h 1123"/>
              <a:gd name="T34" fmla="*/ 604838 w 1174"/>
              <a:gd name="T35" fmla="*/ 381000 h 1123"/>
              <a:gd name="T36" fmla="*/ 669925 w 1174"/>
              <a:gd name="T37" fmla="*/ 317500 h 1123"/>
              <a:gd name="T38" fmla="*/ 828675 w 1174"/>
              <a:gd name="T39" fmla="*/ 254000 h 1123"/>
              <a:gd name="T40" fmla="*/ 1544638 w 1174"/>
              <a:gd name="T41" fmla="*/ 15875 h 1123"/>
              <a:gd name="T42" fmla="*/ 1608138 w 1174"/>
              <a:gd name="T43" fmla="*/ 0 h 1123"/>
              <a:gd name="T44" fmla="*/ 1608138 w 1174"/>
              <a:gd name="T45" fmla="*/ 15875 h 1123"/>
              <a:gd name="T46" fmla="*/ 1576388 w 1174"/>
              <a:gd name="T47" fmla="*/ 15875 h 1123"/>
              <a:gd name="T48" fmla="*/ 749300 w 1174"/>
              <a:gd name="T49" fmla="*/ 301625 h 1123"/>
              <a:gd name="T50" fmla="*/ 638175 w 1174"/>
              <a:gd name="T51" fmla="*/ 365125 h 1123"/>
              <a:gd name="T52" fmla="*/ 350838 w 1174"/>
              <a:gd name="T53" fmla="*/ 668337 h 1123"/>
              <a:gd name="T54" fmla="*/ 192088 w 1174"/>
              <a:gd name="T55" fmla="*/ 874712 h 1123"/>
              <a:gd name="T56" fmla="*/ 65088 w 1174"/>
              <a:gd name="T57" fmla="*/ 1098550 h 1123"/>
              <a:gd name="T58" fmla="*/ 15875 w 1174"/>
              <a:gd name="T59" fmla="*/ 1400175 h 1123"/>
              <a:gd name="T60" fmla="*/ 0 w 1174"/>
              <a:gd name="T61" fmla="*/ 1447800 h 1123"/>
              <a:gd name="T62" fmla="*/ 15875 w 1174"/>
              <a:gd name="T63" fmla="*/ 1463675 h 1123"/>
              <a:gd name="T64" fmla="*/ 144463 w 1174"/>
              <a:gd name="T65" fmla="*/ 1574800 h 1123"/>
              <a:gd name="T66" fmla="*/ 366713 w 1174"/>
              <a:gd name="T67" fmla="*/ 1703387 h 1123"/>
              <a:gd name="T68" fmla="*/ 509588 w 1174"/>
              <a:gd name="T69" fmla="*/ 1766887 h 1123"/>
              <a:gd name="T70" fmla="*/ 908050 w 1174"/>
              <a:gd name="T71" fmla="*/ 1639887 h 1123"/>
              <a:gd name="T72" fmla="*/ 1019175 w 1174"/>
              <a:gd name="T73" fmla="*/ 1558925 h 1123"/>
              <a:gd name="T74" fmla="*/ 1258888 w 1174"/>
              <a:gd name="T75" fmla="*/ 1463675 h 1123"/>
              <a:gd name="T76" fmla="*/ 1512888 w 1174"/>
              <a:gd name="T77" fmla="*/ 1368425 h 1123"/>
              <a:gd name="T78" fmla="*/ 1639888 w 1174"/>
              <a:gd name="T79" fmla="*/ 1273175 h 1123"/>
              <a:gd name="T80" fmla="*/ 1703388 w 1174"/>
              <a:gd name="T81" fmla="*/ 1225550 h 1123"/>
              <a:gd name="T82" fmla="*/ 1768475 w 1174"/>
              <a:gd name="T83" fmla="*/ 1049337 h 1123"/>
              <a:gd name="T84" fmla="*/ 1816100 w 1174"/>
              <a:gd name="T85" fmla="*/ 890587 h 1123"/>
              <a:gd name="T86" fmla="*/ 1847850 w 1174"/>
              <a:gd name="T87" fmla="*/ 412750 h 1123"/>
              <a:gd name="T88" fmla="*/ 1847850 w 1174"/>
              <a:gd name="T89" fmla="*/ 254000 h 1123"/>
              <a:gd name="T90" fmla="*/ 1768475 w 1174"/>
              <a:gd name="T91" fmla="*/ 158750 h 1123"/>
              <a:gd name="T92" fmla="*/ 1639888 w 1174"/>
              <a:gd name="T93" fmla="*/ 31750 h 1123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1174" h="1123">
                <a:moveTo>
                  <a:pt x="1033" y="20"/>
                </a:moveTo>
                <a:lnTo>
                  <a:pt x="1134" y="110"/>
                </a:lnTo>
                <a:lnTo>
                  <a:pt x="1164" y="130"/>
                </a:lnTo>
                <a:lnTo>
                  <a:pt x="1174" y="150"/>
                </a:lnTo>
                <a:lnTo>
                  <a:pt x="1174" y="170"/>
                </a:lnTo>
                <a:lnTo>
                  <a:pt x="1174" y="250"/>
                </a:lnTo>
                <a:lnTo>
                  <a:pt x="1164" y="431"/>
                </a:lnTo>
                <a:lnTo>
                  <a:pt x="1154" y="531"/>
                </a:lnTo>
                <a:lnTo>
                  <a:pt x="1144" y="621"/>
                </a:lnTo>
                <a:lnTo>
                  <a:pt x="1114" y="712"/>
                </a:lnTo>
                <a:lnTo>
                  <a:pt x="1063" y="792"/>
                </a:lnTo>
                <a:lnTo>
                  <a:pt x="983" y="852"/>
                </a:lnTo>
                <a:lnTo>
                  <a:pt x="953" y="872"/>
                </a:lnTo>
                <a:lnTo>
                  <a:pt x="913" y="892"/>
                </a:lnTo>
                <a:lnTo>
                  <a:pt x="783" y="932"/>
                </a:lnTo>
                <a:lnTo>
                  <a:pt x="672" y="972"/>
                </a:lnTo>
                <a:lnTo>
                  <a:pt x="622" y="1012"/>
                </a:lnTo>
                <a:lnTo>
                  <a:pt x="572" y="1043"/>
                </a:lnTo>
                <a:lnTo>
                  <a:pt x="522" y="1073"/>
                </a:lnTo>
                <a:lnTo>
                  <a:pt x="462" y="1093"/>
                </a:lnTo>
                <a:lnTo>
                  <a:pt x="351" y="1113"/>
                </a:lnTo>
                <a:lnTo>
                  <a:pt x="321" y="1123"/>
                </a:lnTo>
                <a:lnTo>
                  <a:pt x="291" y="1113"/>
                </a:lnTo>
                <a:lnTo>
                  <a:pt x="241" y="1093"/>
                </a:lnTo>
                <a:lnTo>
                  <a:pt x="161" y="1053"/>
                </a:lnTo>
                <a:lnTo>
                  <a:pt x="101" y="1012"/>
                </a:lnTo>
                <a:lnTo>
                  <a:pt x="61" y="972"/>
                </a:lnTo>
                <a:lnTo>
                  <a:pt x="30" y="962"/>
                </a:lnTo>
                <a:lnTo>
                  <a:pt x="20" y="932"/>
                </a:lnTo>
                <a:lnTo>
                  <a:pt x="10" y="892"/>
                </a:lnTo>
                <a:lnTo>
                  <a:pt x="10" y="842"/>
                </a:lnTo>
                <a:lnTo>
                  <a:pt x="30" y="722"/>
                </a:lnTo>
                <a:lnTo>
                  <a:pt x="81" y="601"/>
                </a:lnTo>
                <a:lnTo>
                  <a:pt x="151" y="481"/>
                </a:lnTo>
                <a:lnTo>
                  <a:pt x="241" y="381"/>
                </a:lnTo>
                <a:lnTo>
                  <a:pt x="381" y="240"/>
                </a:lnTo>
                <a:lnTo>
                  <a:pt x="402" y="210"/>
                </a:lnTo>
                <a:lnTo>
                  <a:pt x="422" y="200"/>
                </a:lnTo>
                <a:lnTo>
                  <a:pt x="442" y="190"/>
                </a:lnTo>
                <a:lnTo>
                  <a:pt x="522" y="160"/>
                </a:lnTo>
                <a:lnTo>
                  <a:pt x="692" y="100"/>
                </a:lnTo>
                <a:lnTo>
                  <a:pt x="973" y="10"/>
                </a:lnTo>
                <a:lnTo>
                  <a:pt x="993" y="0"/>
                </a:lnTo>
                <a:lnTo>
                  <a:pt x="1013" y="0"/>
                </a:lnTo>
                <a:lnTo>
                  <a:pt x="1023" y="10"/>
                </a:lnTo>
                <a:lnTo>
                  <a:pt x="1013" y="10"/>
                </a:lnTo>
                <a:lnTo>
                  <a:pt x="1003" y="0"/>
                </a:lnTo>
                <a:lnTo>
                  <a:pt x="993" y="10"/>
                </a:lnTo>
                <a:lnTo>
                  <a:pt x="973" y="20"/>
                </a:lnTo>
                <a:lnTo>
                  <a:pt x="472" y="190"/>
                </a:lnTo>
                <a:lnTo>
                  <a:pt x="442" y="200"/>
                </a:lnTo>
                <a:lnTo>
                  <a:pt x="402" y="230"/>
                </a:lnTo>
                <a:lnTo>
                  <a:pt x="321" y="321"/>
                </a:lnTo>
                <a:lnTo>
                  <a:pt x="221" y="421"/>
                </a:lnTo>
                <a:lnTo>
                  <a:pt x="161" y="481"/>
                </a:lnTo>
                <a:lnTo>
                  <a:pt x="121" y="551"/>
                </a:lnTo>
                <a:lnTo>
                  <a:pt x="81" y="621"/>
                </a:lnTo>
                <a:lnTo>
                  <a:pt x="41" y="692"/>
                </a:lnTo>
                <a:lnTo>
                  <a:pt x="20" y="822"/>
                </a:lnTo>
                <a:lnTo>
                  <a:pt x="10" y="882"/>
                </a:lnTo>
                <a:lnTo>
                  <a:pt x="10" y="912"/>
                </a:lnTo>
                <a:lnTo>
                  <a:pt x="0" y="912"/>
                </a:lnTo>
                <a:lnTo>
                  <a:pt x="10" y="912"/>
                </a:lnTo>
                <a:lnTo>
                  <a:pt x="10" y="922"/>
                </a:lnTo>
                <a:lnTo>
                  <a:pt x="61" y="962"/>
                </a:lnTo>
                <a:lnTo>
                  <a:pt x="91" y="992"/>
                </a:lnTo>
                <a:lnTo>
                  <a:pt x="151" y="1033"/>
                </a:lnTo>
                <a:lnTo>
                  <a:pt x="231" y="1073"/>
                </a:lnTo>
                <a:lnTo>
                  <a:pt x="281" y="1093"/>
                </a:lnTo>
                <a:lnTo>
                  <a:pt x="321" y="1113"/>
                </a:lnTo>
                <a:lnTo>
                  <a:pt x="512" y="1073"/>
                </a:lnTo>
                <a:lnTo>
                  <a:pt x="572" y="1033"/>
                </a:lnTo>
                <a:lnTo>
                  <a:pt x="612" y="1012"/>
                </a:lnTo>
                <a:lnTo>
                  <a:pt x="642" y="982"/>
                </a:lnTo>
                <a:lnTo>
                  <a:pt x="682" y="962"/>
                </a:lnTo>
                <a:lnTo>
                  <a:pt x="793" y="922"/>
                </a:lnTo>
                <a:lnTo>
                  <a:pt x="903" y="882"/>
                </a:lnTo>
                <a:lnTo>
                  <a:pt x="953" y="862"/>
                </a:lnTo>
                <a:lnTo>
                  <a:pt x="983" y="832"/>
                </a:lnTo>
                <a:lnTo>
                  <a:pt x="1033" y="802"/>
                </a:lnTo>
                <a:lnTo>
                  <a:pt x="1063" y="782"/>
                </a:lnTo>
                <a:lnTo>
                  <a:pt x="1073" y="772"/>
                </a:lnTo>
                <a:lnTo>
                  <a:pt x="1083" y="752"/>
                </a:lnTo>
                <a:lnTo>
                  <a:pt x="1114" y="661"/>
                </a:lnTo>
                <a:lnTo>
                  <a:pt x="1134" y="611"/>
                </a:lnTo>
                <a:lnTo>
                  <a:pt x="1144" y="561"/>
                </a:lnTo>
                <a:lnTo>
                  <a:pt x="1154" y="371"/>
                </a:lnTo>
                <a:lnTo>
                  <a:pt x="1164" y="260"/>
                </a:lnTo>
                <a:lnTo>
                  <a:pt x="1164" y="180"/>
                </a:lnTo>
                <a:lnTo>
                  <a:pt x="1164" y="160"/>
                </a:lnTo>
                <a:lnTo>
                  <a:pt x="1154" y="140"/>
                </a:lnTo>
                <a:lnTo>
                  <a:pt x="1114" y="100"/>
                </a:lnTo>
                <a:lnTo>
                  <a:pt x="1023" y="20"/>
                </a:lnTo>
                <a:lnTo>
                  <a:pt x="1033" y="20"/>
                </a:lnTo>
                <a:close/>
              </a:path>
            </a:pathLst>
          </a:custGeom>
          <a:solidFill>
            <a:srgbClr val="8B5C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96" name="Freeform 40"/>
          <p:cNvSpPr>
            <a:spLocks/>
          </p:cNvSpPr>
          <p:nvPr/>
        </p:nvSpPr>
        <p:spPr bwMode="auto">
          <a:xfrm>
            <a:off x="5981700" y="4148138"/>
            <a:ext cx="1368425" cy="1368425"/>
          </a:xfrm>
          <a:custGeom>
            <a:avLst/>
            <a:gdLst>
              <a:gd name="T0" fmla="*/ 1336675 w 862"/>
              <a:gd name="T1" fmla="*/ 158750 h 862"/>
              <a:gd name="T2" fmla="*/ 1320800 w 862"/>
              <a:gd name="T3" fmla="*/ 158750 h 862"/>
              <a:gd name="T4" fmla="*/ 1336675 w 862"/>
              <a:gd name="T5" fmla="*/ 604838 h 862"/>
              <a:gd name="T6" fmla="*/ 1320800 w 862"/>
              <a:gd name="T7" fmla="*/ 876300 h 862"/>
              <a:gd name="T8" fmla="*/ 1066800 w 862"/>
              <a:gd name="T9" fmla="*/ 1050925 h 862"/>
              <a:gd name="T10" fmla="*/ 811213 w 862"/>
              <a:gd name="T11" fmla="*/ 1193800 h 862"/>
              <a:gd name="T12" fmla="*/ 509588 w 862"/>
              <a:gd name="T13" fmla="*/ 1225550 h 862"/>
              <a:gd name="T14" fmla="*/ 493713 w 862"/>
              <a:gd name="T15" fmla="*/ 1225550 h 862"/>
              <a:gd name="T16" fmla="*/ 430213 w 862"/>
              <a:gd name="T17" fmla="*/ 1289050 h 862"/>
              <a:gd name="T18" fmla="*/ 398463 w 862"/>
              <a:gd name="T19" fmla="*/ 1320800 h 862"/>
              <a:gd name="T20" fmla="*/ 382588 w 862"/>
              <a:gd name="T21" fmla="*/ 1336675 h 862"/>
              <a:gd name="T22" fmla="*/ 366713 w 862"/>
              <a:gd name="T23" fmla="*/ 1336675 h 862"/>
              <a:gd name="T24" fmla="*/ 349250 w 862"/>
              <a:gd name="T25" fmla="*/ 1320800 h 862"/>
              <a:gd name="T26" fmla="*/ 238125 w 862"/>
              <a:gd name="T27" fmla="*/ 1257300 h 862"/>
              <a:gd name="T28" fmla="*/ 158750 w 862"/>
              <a:gd name="T29" fmla="*/ 1209675 h 862"/>
              <a:gd name="T30" fmla="*/ 142875 w 862"/>
              <a:gd name="T31" fmla="*/ 1193800 h 862"/>
              <a:gd name="T32" fmla="*/ 63500 w 862"/>
              <a:gd name="T33" fmla="*/ 1114425 h 862"/>
              <a:gd name="T34" fmla="*/ 31750 w 862"/>
              <a:gd name="T35" fmla="*/ 1066800 h 862"/>
              <a:gd name="T36" fmla="*/ 15875 w 862"/>
              <a:gd name="T37" fmla="*/ 1050925 h 862"/>
              <a:gd name="T38" fmla="*/ 15875 w 862"/>
              <a:gd name="T39" fmla="*/ 1066800 h 862"/>
              <a:gd name="T40" fmla="*/ 31750 w 862"/>
              <a:gd name="T41" fmla="*/ 1066800 h 862"/>
              <a:gd name="T42" fmla="*/ 63500 w 862"/>
              <a:gd name="T43" fmla="*/ 731838 h 862"/>
              <a:gd name="T44" fmla="*/ 222250 w 862"/>
              <a:gd name="T45" fmla="*/ 525463 h 862"/>
              <a:gd name="T46" fmla="*/ 588963 w 862"/>
              <a:gd name="T47" fmla="*/ 238125 h 862"/>
              <a:gd name="T48" fmla="*/ 827088 w 862"/>
              <a:gd name="T49" fmla="*/ 271463 h 862"/>
              <a:gd name="T50" fmla="*/ 1035050 w 862"/>
              <a:gd name="T51" fmla="*/ 111125 h 862"/>
              <a:gd name="T52" fmla="*/ 1257300 w 862"/>
              <a:gd name="T53" fmla="*/ 31750 h 862"/>
              <a:gd name="T54" fmla="*/ 1336675 w 862"/>
              <a:gd name="T55" fmla="*/ 174625 h 862"/>
              <a:gd name="T56" fmla="*/ 1336675 w 862"/>
              <a:gd name="T57" fmla="*/ 174625 h 862"/>
              <a:gd name="T58" fmla="*/ 1320800 w 862"/>
              <a:gd name="T59" fmla="*/ 158750 h 862"/>
              <a:gd name="T60" fmla="*/ 1320800 w 862"/>
              <a:gd name="T61" fmla="*/ 158750 h 862"/>
              <a:gd name="T62" fmla="*/ 1352550 w 862"/>
              <a:gd name="T63" fmla="*/ 158750 h 862"/>
              <a:gd name="T64" fmla="*/ 1273175 w 862"/>
              <a:gd name="T65" fmla="*/ 0 h 862"/>
              <a:gd name="T66" fmla="*/ 1019175 w 862"/>
              <a:gd name="T67" fmla="*/ 79375 h 862"/>
              <a:gd name="T68" fmla="*/ 811213 w 862"/>
              <a:gd name="T69" fmla="*/ 238125 h 862"/>
              <a:gd name="T70" fmla="*/ 573088 w 862"/>
              <a:gd name="T71" fmla="*/ 190500 h 862"/>
              <a:gd name="T72" fmla="*/ 190500 w 862"/>
              <a:gd name="T73" fmla="*/ 509588 h 862"/>
              <a:gd name="T74" fmla="*/ 31750 w 862"/>
              <a:gd name="T75" fmla="*/ 715963 h 862"/>
              <a:gd name="T76" fmla="*/ 0 w 862"/>
              <a:gd name="T77" fmla="*/ 1066800 h 862"/>
              <a:gd name="T78" fmla="*/ 47625 w 862"/>
              <a:gd name="T79" fmla="*/ 1146175 h 862"/>
              <a:gd name="T80" fmla="*/ 95250 w 862"/>
              <a:gd name="T81" fmla="*/ 1209675 h 862"/>
              <a:gd name="T82" fmla="*/ 127000 w 862"/>
              <a:gd name="T83" fmla="*/ 1225550 h 862"/>
              <a:gd name="T84" fmla="*/ 127000 w 862"/>
              <a:gd name="T85" fmla="*/ 1241425 h 862"/>
              <a:gd name="T86" fmla="*/ 174625 w 862"/>
              <a:gd name="T87" fmla="*/ 1257300 h 862"/>
              <a:gd name="T88" fmla="*/ 269875 w 862"/>
              <a:gd name="T89" fmla="*/ 1320800 h 862"/>
              <a:gd name="T90" fmla="*/ 317500 w 862"/>
              <a:gd name="T91" fmla="*/ 1352550 h 862"/>
              <a:gd name="T92" fmla="*/ 349250 w 862"/>
              <a:gd name="T93" fmla="*/ 1368425 h 862"/>
              <a:gd name="T94" fmla="*/ 366713 w 862"/>
              <a:gd name="T95" fmla="*/ 1368425 h 862"/>
              <a:gd name="T96" fmla="*/ 382588 w 862"/>
              <a:gd name="T97" fmla="*/ 1352550 h 862"/>
              <a:gd name="T98" fmla="*/ 430213 w 862"/>
              <a:gd name="T99" fmla="*/ 1336675 h 862"/>
              <a:gd name="T100" fmla="*/ 525463 w 862"/>
              <a:gd name="T101" fmla="*/ 1241425 h 862"/>
              <a:gd name="T102" fmla="*/ 509588 w 862"/>
              <a:gd name="T103" fmla="*/ 1241425 h 862"/>
              <a:gd name="T104" fmla="*/ 525463 w 862"/>
              <a:gd name="T105" fmla="*/ 1257300 h 862"/>
              <a:gd name="T106" fmla="*/ 827088 w 862"/>
              <a:gd name="T107" fmla="*/ 1225550 h 862"/>
              <a:gd name="T108" fmla="*/ 1082675 w 862"/>
              <a:gd name="T109" fmla="*/ 1082675 h 862"/>
              <a:gd name="T110" fmla="*/ 1352550 w 862"/>
              <a:gd name="T111" fmla="*/ 892175 h 862"/>
              <a:gd name="T112" fmla="*/ 1368425 w 862"/>
              <a:gd name="T113" fmla="*/ 604838 h 862"/>
              <a:gd name="T114" fmla="*/ 1352550 w 862"/>
              <a:gd name="T115" fmla="*/ 158750 h 862"/>
              <a:gd name="T116" fmla="*/ 1336675 w 862"/>
              <a:gd name="T117" fmla="*/ 158750 h 86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862" h="862">
                <a:moveTo>
                  <a:pt x="842" y="100"/>
                </a:moveTo>
                <a:lnTo>
                  <a:pt x="832" y="100"/>
                </a:lnTo>
                <a:lnTo>
                  <a:pt x="842" y="381"/>
                </a:lnTo>
                <a:lnTo>
                  <a:pt x="832" y="552"/>
                </a:lnTo>
                <a:lnTo>
                  <a:pt x="672" y="662"/>
                </a:lnTo>
                <a:lnTo>
                  <a:pt x="511" y="752"/>
                </a:lnTo>
                <a:lnTo>
                  <a:pt x="321" y="772"/>
                </a:lnTo>
                <a:lnTo>
                  <a:pt x="311" y="772"/>
                </a:lnTo>
                <a:lnTo>
                  <a:pt x="271" y="812"/>
                </a:lnTo>
                <a:lnTo>
                  <a:pt x="251" y="832"/>
                </a:lnTo>
                <a:lnTo>
                  <a:pt x="241" y="842"/>
                </a:lnTo>
                <a:lnTo>
                  <a:pt x="231" y="842"/>
                </a:lnTo>
                <a:lnTo>
                  <a:pt x="220" y="832"/>
                </a:lnTo>
                <a:lnTo>
                  <a:pt x="150" y="792"/>
                </a:lnTo>
                <a:lnTo>
                  <a:pt x="100" y="762"/>
                </a:lnTo>
                <a:lnTo>
                  <a:pt x="90" y="752"/>
                </a:lnTo>
                <a:lnTo>
                  <a:pt x="40" y="702"/>
                </a:lnTo>
                <a:lnTo>
                  <a:pt x="20" y="672"/>
                </a:lnTo>
                <a:lnTo>
                  <a:pt x="10" y="662"/>
                </a:lnTo>
                <a:lnTo>
                  <a:pt x="10" y="672"/>
                </a:lnTo>
                <a:lnTo>
                  <a:pt x="20" y="672"/>
                </a:lnTo>
                <a:lnTo>
                  <a:pt x="40" y="461"/>
                </a:lnTo>
                <a:lnTo>
                  <a:pt x="140" y="331"/>
                </a:lnTo>
                <a:lnTo>
                  <a:pt x="371" y="150"/>
                </a:lnTo>
                <a:lnTo>
                  <a:pt x="521" y="171"/>
                </a:lnTo>
                <a:lnTo>
                  <a:pt x="652" y="70"/>
                </a:lnTo>
                <a:lnTo>
                  <a:pt x="792" y="20"/>
                </a:lnTo>
                <a:lnTo>
                  <a:pt x="842" y="110"/>
                </a:lnTo>
                <a:lnTo>
                  <a:pt x="832" y="100"/>
                </a:lnTo>
                <a:lnTo>
                  <a:pt x="852" y="100"/>
                </a:lnTo>
                <a:lnTo>
                  <a:pt x="802" y="0"/>
                </a:lnTo>
                <a:lnTo>
                  <a:pt x="642" y="50"/>
                </a:lnTo>
                <a:lnTo>
                  <a:pt x="511" y="150"/>
                </a:lnTo>
                <a:lnTo>
                  <a:pt x="361" y="120"/>
                </a:lnTo>
                <a:lnTo>
                  <a:pt x="120" y="321"/>
                </a:lnTo>
                <a:lnTo>
                  <a:pt x="20" y="451"/>
                </a:lnTo>
                <a:lnTo>
                  <a:pt x="0" y="672"/>
                </a:lnTo>
                <a:lnTo>
                  <a:pt x="30" y="722"/>
                </a:lnTo>
                <a:lnTo>
                  <a:pt x="60" y="762"/>
                </a:lnTo>
                <a:lnTo>
                  <a:pt x="80" y="772"/>
                </a:lnTo>
                <a:lnTo>
                  <a:pt x="80" y="782"/>
                </a:lnTo>
                <a:lnTo>
                  <a:pt x="110" y="792"/>
                </a:lnTo>
                <a:lnTo>
                  <a:pt x="170" y="832"/>
                </a:lnTo>
                <a:lnTo>
                  <a:pt x="200" y="852"/>
                </a:lnTo>
                <a:lnTo>
                  <a:pt x="220" y="862"/>
                </a:lnTo>
                <a:lnTo>
                  <a:pt x="231" y="862"/>
                </a:lnTo>
                <a:lnTo>
                  <a:pt x="241" y="852"/>
                </a:lnTo>
                <a:lnTo>
                  <a:pt x="271" y="842"/>
                </a:lnTo>
                <a:lnTo>
                  <a:pt x="331" y="782"/>
                </a:lnTo>
                <a:lnTo>
                  <a:pt x="321" y="782"/>
                </a:lnTo>
                <a:lnTo>
                  <a:pt x="331" y="792"/>
                </a:lnTo>
                <a:lnTo>
                  <a:pt x="521" y="772"/>
                </a:lnTo>
                <a:lnTo>
                  <a:pt x="682" y="682"/>
                </a:lnTo>
                <a:lnTo>
                  <a:pt x="852" y="562"/>
                </a:lnTo>
                <a:lnTo>
                  <a:pt x="862" y="381"/>
                </a:lnTo>
                <a:lnTo>
                  <a:pt x="852" y="100"/>
                </a:lnTo>
                <a:lnTo>
                  <a:pt x="842" y="100"/>
                </a:lnTo>
                <a:close/>
              </a:path>
            </a:pathLst>
          </a:custGeom>
          <a:solidFill>
            <a:srgbClr val="8B5C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97" name="Freeform 41"/>
          <p:cNvSpPr>
            <a:spLocks/>
          </p:cNvSpPr>
          <p:nvPr/>
        </p:nvSpPr>
        <p:spPr bwMode="auto">
          <a:xfrm>
            <a:off x="6203950" y="4451350"/>
            <a:ext cx="1019175" cy="763588"/>
          </a:xfrm>
          <a:custGeom>
            <a:avLst/>
            <a:gdLst>
              <a:gd name="T0" fmla="*/ 892175 w 642"/>
              <a:gd name="T1" fmla="*/ 15875 h 481"/>
              <a:gd name="T2" fmla="*/ 876300 w 642"/>
              <a:gd name="T3" fmla="*/ 15875 h 481"/>
              <a:gd name="T4" fmla="*/ 987425 w 642"/>
              <a:gd name="T5" fmla="*/ 142875 h 481"/>
              <a:gd name="T6" fmla="*/ 955675 w 642"/>
              <a:gd name="T7" fmla="*/ 269875 h 481"/>
              <a:gd name="T8" fmla="*/ 892175 w 642"/>
              <a:gd name="T9" fmla="*/ 381000 h 481"/>
              <a:gd name="T10" fmla="*/ 876300 w 642"/>
              <a:gd name="T11" fmla="*/ 508000 h 481"/>
              <a:gd name="T12" fmla="*/ 733425 w 642"/>
              <a:gd name="T13" fmla="*/ 668338 h 481"/>
              <a:gd name="T14" fmla="*/ 620713 w 642"/>
              <a:gd name="T15" fmla="*/ 715963 h 481"/>
              <a:gd name="T16" fmla="*/ 477838 w 642"/>
              <a:gd name="T17" fmla="*/ 700088 h 481"/>
              <a:gd name="T18" fmla="*/ 239713 w 642"/>
              <a:gd name="T19" fmla="*/ 731838 h 481"/>
              <a:gd name="T20" fmla="*/ 63500 w 642"/>
              <a:gd name="T21" fmla="*/ 715963 h 481"/>
              <a:gd name="T22" fmla="*/ 63500 w 642"/>
              <a:gd name="T23" fmla="*/ 731838 h 481"/>
              <a:gd name="T24" fmla="*/ 63500 w 642"/>
              <a:gd name="T25" fmla="*/ 715963 h 481"/>
              <a:gd name="T26" fmla="*/ 63500 w 642"/>
              <a:gd name="T27" fmla="*/ 668338 h 481"/>
              <a:gd name="T28" fmla="*/ 31750 w 642"/>
              <a:gd name="T29" fmla="*/ 588963 h 481"/>
              <a:gd name="T30" fmla="*/ 31750 w 642"/>
              <a:gd name="T31" fmla="*/ 573088 h 481"/>
              <a:gd name="T32" fmla="*/ 47625 w 642"/>
              <a:gd name="T33" fmla="*/ 523875 h 481"/>
              <a:gd name="T34" fmla="*/ 63500 w 642"/>
              <a:gd name="T35" fmla="*/ 444500 h 481"/>
              <a:gd name="T36" fmla="*/ 63500 w 642"/>
              <a:gd name="T37" fmla="*/ 412750 h 481"/>
              <a:gd name="T38" fmla="*/ 79375 w 642"/>
              <a:gd name="T39" fmla="*/ 396875 h 481"/>
              <a:gd name="T40" fmla="*/ 63500 w 642"/>
              <a:gd name="T41" fmla="*/ 396875 h 481"/>
              <a:gd name="T42" fmla="*/ 63500 w 642"/>
              <a:gd name="T43" fmla="*/ 412750 h 481"/>
              <a:gd name="T44" fmla="*/ 176213 w 642"/>
              <a:gd name="T45" fmla="*/ 285750 h 481"/>
              <a:gd name="T46" fmla="*/ 366713 w 642"/>
              <a:gd name="T47" fmla="*/ 206375 h 481"/>
              <a:gd name="T48" fmla="*/ 541338 w 642"/>
              <a:gd name="T49" fmla="*/ 206375 h 481"/>
              <a:gd name="T50" fmla="*/ 701675 w 642"/>
              <a:gd name="T51" fmla="*/ 79375 h 481"/>
              <a:gd name="T52" fmla="*/ 892175 w 642"/>
              <a:gd name="T53" fmla="*/ 31750 h 481"/>
              <a:gd name="T54" fmla="*/ 892175 w 642"/>
              <a:gd name="T55" fmla="*/ 31750 h 481"/>
              <a:gd name="T56" fmla="*/ 876300 w 642"/>
              <a:gd name="T57" fmla="*/ 15875 h 481"/>
              <a:gd name="T58" fmla="*/ 876300 w 642"/>
              <a:gd name="T59" fmla="*/ 15875 h 481"/>
              <a:gd name="T60" fmla="*/ 892175 w 642"/>
              <a:gd name="T61" fmla="*/ 0 h 481"/>
              <a:gd name="T62" fmla="*/ 684213 w 642"/>
              <a:gd name="T63" fmla="*/ 47625 h 481"/>
              <a:gd name="T64" fmla="*/ 525463 w 642"/>
              <a:gd name="T65" fmla="*/ 174625 h 481"/>
              <a:gd name="T66" fmla="*/ 350838 w 642"/>
              <a:gd name="T67" fmla="*/ 174625 h 481"/>
              <a:gd name="T68" fmla="*/ 144463 w 642"/>
              <a:gd name="T69" fmla="*/ 254000 h 481"/>
              <a:gd name="T70" fmla="*/ 47625 w 642"/>
              <a:gd name="T71" fmla="*/ 396875 h 481"/>
              <a:gd name="T72" fmla="*/ 15875 w 642"/>
              <a:gd name="T73" fmla="*/ 460375 h 481"/>
              <a:gd name="T74" fmla="*/ 15875 w 642"/>
              <a:gd name="T75" fmla="*/ 523875 h 481"/>
              <a:gd name="T76" fmla="*/ 0 w 642"/>
              <a:gd name="T77" fmla="*/ 573088 h 481"/>
              <a:gd name="T78" fmla="*/ 0 w 642"/>
              <a:gd name="T79" fmla="*/ 588963 h 481"/>
              <a:gd name="T80" fmla="*/ 47625 w 642"/>
              <a:gd name="T81" fmla="*/ 731838 h 481"/>
              <a:gd name="T82" fmla="*/ 239713 w 642"/>
              <a:gd name="T83" fmla="*/ 763588 h 481"/>
              <a:gd name="T84" fmla="*/ 477838 w 642"/>
              <a:gd name="T85" fmla="*/ 731838 h 481"/>
              <a:gd name="T86" fmla="*/ 620713 w 642"/>
              <a:gd name="T87" fmla="*/ 747713 h 481"/>
              <a:gd name="T88" fmla="*/ 749300 w 642"/>
              <a:gd name="T89" fmla="*/ 700088 h 481"/>
              <a:gd name="T90" fmla="*/ 908050 w 642"/>
              <a:gd name="T91" fmla="*/ 508000 h 481"/>
              <a:gd name="T92" fmla="*/ 923925 w 642"/>
              <a:gd name="T93" fmla="*/ 381000 h 481"/>
              <a:gd name="T94" fmla="*/ 987425 w 642"/>
              <a:gd name="T95" fmla="*/ 285750 h 481"/>
              <a:gd name="T96" fmla="*/ 1019175 w 642"/>
              <a:gd name="T97" fmla="*/ 127000 h 481"/>
              <a:gd name="T98" fmla="*/ 892175 w 642"/>
              <a:gd name="T99" fmla="*/ 0 h 481"/>
              <a:gd name="T100" fmla="*/ 892175 w 642"/>
              <a:gd name="T101" fmla="*/ 15875 h 481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642" h="481">
                <a:moveTo>
                  <a:pt x="562" y="10"/>
                </a:moveTo>
                <a:lnTo>
                  <a:pt x="552" y="10"/>
                </a:lnTo>
                <a:lnTo>
                  <a:pt x="622" y="90"/>
                </a:lnTo>
                <a:lnTo>
                  <a:pt x="602" y="170"/>
                </a:lnTo>
                <a:lnTo>
                  <a:pt x="562" y="240"/>
                </a:lnTo>
                <a:lnTo>
                  <a:pt x="552" y="320"/>
                </a:lnTo>
                <a:lnTo>
                  <a:pt x="462" y="421"/>
                </a:lnTo>
                <a:lnTo>
                  <a:pt x="391" y="451"/>
                </a:lnTo>
                <a:lnTo>
                  <a:pt x="301" y="441"/>
                </a:lnTo>
                <a:lnTo>
                  <a:pt x="151" y="461"/>
                </a:lnTo>
                <a:lnTo>
                  <a:pt x="40" y="451"/>
                </a:lnTo>
                <a:lnTo>
                  <a:pt x="40" y="461"/>
                </a:lnTo>
                <a:lnTo>
                  <a:pt x="40" y="451"/>
                </a:lnTo>
                <a:lnTo>
                  <a:pt x="40" y="421"/>
                </a:lnTo>
                <a:lnTo>
                  <a:pt x="20" y="371"/>
                </a:lnTo>
                <a:lnTo>
                  <a:pt x="20" y="361"/>
                </a:lnTo>
                <a:lnTo>
                  <a:pt x="30" y="330"/>
                </a:lnTo>
                <a:lnTo>
                  <a:pt x="40" y="280"/>
                </a:lnTo>
                <a:lnTo>
                  <a:pt x="40" y="260"/>
                </a:lnTo>
                <a:lnTo>
                  <a:pt x="50" y="250"/>
                </a:lnTo>
                <a:lnTo>
                  <a:pt x="40" y="250"/>
                </a:lnTo>
                <a:lnTo>
                  <a:pt x="40" y="260"/>
                </a:lnTo>
                <a:lnTo>
                  <a:pt x="111" y="180"/>
                </a:lnTo>
                <a:lnTo>
                  <a:pt x="231" y="130"/>
                </a:lnTo>
                <a:lnTo>
                  <a:pt x="341" y="130"/>
                </a:lnTo>
                <a:lnTo>
                  <a:pt x="442" y="50"/>
                </a:lnTo>
                <a:lnTo>
                  <a:pt x="562" y="20"/>
                </a:lnTo>
                <a:lnTo>
                  <a:pt x="552" y="10"/>
                </a:lnTo>
                <a:lnTo>
                  <a:pt x="562" y="0"/>
                </a:lnTo>
                <a:lnTo>
                  <a:pt x="431" y="30"/>
                </a:lnTo>
                <a:lnTo>
                  <a:pt x="331" y="110"/>
                </a:lnTo>
                <a:lnTo>
                  <a:pt x="221" y="110"/>
                </a:lnTo>
                <a:lnTo>
                  <a:pt x="91" y="160"/>
                </a:lnTo>
                <a:lnTo>
                  <a:pt x="30" y="250"/>
                </a:lnTo>
                <a:lnTo>
                  <a:pt x="10" y="290"/>
                </a:lnTo>
                <a:lnTo>
                  <a:pt x="10" y="330"/>
                </a:lnTo>
                <a:lnTo>
                  <a:pt x="0" y="361"/>
                </a:lnTo>
                <a:lnTo>
                  <a:pt x="0" y="371"/>
                </a:lnTo>
                <a:lnTo>
                  <a:pt x="30" y="461"/>
                </a:lnTo>
                <a:lnTo>
                  <a:pt x="151" y="481"/>
                </a:lnTo>
                <a:lnTo>
                  <a:pt x="301" y="461"/>
                </a:lnTo>
                <a:lnTo>
                  <a:pt x="391" y="471"/>
                </a:lnTo>
                <a:lnTo>
                  <a:pt x="472" y="441"/>
                </a:lnTo>
                <a:lnTo>
                  <a:pt x="572" y="320"/>
                </a:lnTo>
                <a:lnTo>
                  <a:pt x="582" y="240"/>
                </a:lnTo>
                <a:lnTo>
                  <a:pt x="622" y="180"/>
                </a:lnTo>
                <a:lnTo>
                  <a:pt x="642" y="80"/>
                </a:lnTo>
                <a:lnTo>
                  <a:pt x="562" y="0"/>
                </a:lnTo>
                <a:lnTo>
                  <a:pt x="562" y="10"/>
                </a:lnTo>
                <a:close/>
              </a:path>
            </a:pathLst>
          </a:custGeom>
          <a:solidFill>
            <a:srgbClr val="8B5C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98" name="Freeform 42"/>
          <p:cNvSpPr>
            <a:spLocks/>
          </p:cNvSpPr>
          <p:nvPr/>
        </p:nvSpPr>
        <p:spPr bwMode="auto">
          <a:xfrm>
            <a:off x="6443663" y="4705350"/>
            <a:ext cx="525462" cy="319088"/>
          </a:xfrm>
          <a:custGeom>
            <a:avLst/>
            <a:gdLst>
              <a:gd name="T0" fmla="*/ 509587 w 331"/>
              <a:gd name="T1" fmla="*/ 15875 h 201"/>
              <a:gd name="T2" fmla="*/ 509587 w 331"/>
              <a:gd name="T3" fmla="*/ 95250 h 201"/>
              <a:gd name="T4" fmla="*/ 461962 w 331"/>
              <a:gd name="T5" fmla="*/ 174625 h 201"/>
              <a:gd name="T6" fmla="*/ 444500 w 331"/>
              <a:gd name="T7" fmla="*/ 206375 h 201"/>
              <a:gd name="T8" fmla="*/ 428625 w 331"/>
              <a:gd name="T9" fmla="*/ 238125 h 201"/>
              <a:gd name="T10" fmla="*/ 396875 w 331"/>
              <a:gd name="T11" fmla="*/ 238125 h 201"/>
              <a:gd name="T12" fmla="*/ 254000 w 331"/>
              <a:gd name="T13" fmla="*/ 269875 h 201"/>
              <a:gd name="T14" fmla="*/ 111125 w 331"/>
              <a:gd name="T15" fmla="*/ 287338 h 201"/>
              <a:gd name="T16" fmla="*/ 63500 w 331"/>
              <a:gd name="T17" fmla="*/ 269875 h 201"/>
              <a:gd name="T18" fmla="*/ 31750 w 331"/>
              <a:gd name="T19" fmla="*/ 238125 h 201"/>
              <a:gd name="T20" fmla="*/ 47625 w 331"/>
              <a:gd name="T21" fmla="*/ 174625 h 201"/>
              <a:gd name="T22" fmla="*/ 47625 w 331"/>
              <a:gd name="T23" fmla="*/ 158750 h 201"/>
              <a:gd name="T24" fmla="*/ 95250 w 331"/>
              <a:gd name="T25" fmla="*/ 142875 h 201"/>
              <a:gd name="T26" fmla="*/ 127000 w 331"/>
              <a:gd name="T27" fmla="*/ 111125 h 201"/>
              <a:gd name="T28" fmla="*/ 142875 w 331"/>
              <a:gd name="T29" fmla="*/ 95250 h 201"/>
              <a:gd name="T30" fmla="*/ 222250 w 331"/>
              <a:gd name="T31" fmla="*/ 95250 h 201"/>
              <a:gd name="T32" fmla="*/ 333375 w 331"/>
              <a:gd name="T33" fmla="*/ 63500 h 201"/>
              <a:gd name="T34" fmla="*/ 493712 w 331"/>
              <a:gd name="T35" fmla="*/ 0 h 201"/>
              <a:gd name="T36" fmla="*/ 317500 w 331"/>
              <a:gd name="T37" fmla="*/ 47625 h 201"/>
              <a:gd name="T38" fmla="*/ 222250 w 331"/>
              <a:gd name="T39" fmla="*/ 63500 h 201"/>
              <a:gd name="T40" fmla="*/ 142875 w 331"/>
              <a:gd name="T41" fmla="*/ 63500 h 201"/>
              <a:gd name="T42" fmla="*/ 111125 w 331"/>
              <a:gd name="T43" fmla="*/ 79375 h 201"/>
              <a:gd name="T44" fmla="*/ 63500 w 331"/>
              <a:gd name="T45" fmla="*/ 111125 h 201"/>
              <a:gd name="T46" fmla="*/ 31750 w 331"/>
              <a:gd name="T47" fmla="*/ 127000 h 201"/>
              <a:gd name="T48" fmla="*/ 15875 w 331"/>
              <a:gd name="T49" fmla="*/ 174625 h 201"/>
              <a:gd name="T50" fmla="*/ 0 w 331"/>
              <a:gd name="T51" fmla="*/ 238125 h 201"/>
              <a:gd name="T52" fmla="*/ 31750 w 331"/>
              <a:gd name="T53" fmla="*/ 287338 h 201"/>
              <a:gd name="T54" fmla="*/ 47625 w 331"/>
              <a:gd name="T55" fmla="*/ 287338 h 201"/>
              <a:gd name="T56" fmla="*/ 63500 w 331"/>
              <a:gd name="T57" fmla="*/ 303213 h 201"/>
              <a:gd name="T58" fmla="*/ 111125 w 331"/>
              <a:gd name="T59" fmla="*/ 319088 h 201"/>
              <a:gd name="T60" fmla="*/ 254000 w 331"/>
              <a:gd name="T61" fmla="*/ 303213 h 201"/>
              <a:gd name="T62" fmla="*/ 412750 w 331"/>
              <a:gd name="T63" fmla="*/ 269875 h 201"/>
              <a:gd name="T64" fmla="*/ 428625 w 331"/>
              <a:gd name="T65" fmla="*/ 269875 h 201"/>
              <a:gd name="T66" fmla="*/ 444500 w 331"/>
              <a:gd name="T67" fmla="*/ 254000 h 201"/>
              <a:gd name="T68" fmla="*/ 461962 w 331"/>
              <a:gd name="T69" fmla="*/ 222250 h 201"/>
              <a:gd name="T70" fmla="*/ 493712 w 331"/>
              <a:gd name="T71" fmla="*/ 190500 h 201"/>
              <a:gd name="T72" fmla="*/ 509587 w 331"/>
              <a:gd name="T73" fmla="*/ 142875 h 201"/>
              <a:gd name="T74" fmla="*/ 525462 w 331"/>
              <a:gd name="T75" fmla="*/ 95250 h 201"/>
              <a:gd name="T76" fmla="*/ 525462 w 331"/>
              <a:gd name="T77" fmla="*/ 15875 h 201"/>
              <a:gd name="T78" fmla="*/ 509587 w 331"/>
              <a:gd name="T79" fmla="*/ 15875 h 201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331" h="201">
                <a:moveTo>
                  <a:pt x="321" y="10"/>
                </a:moveTo>
                <a:lnTo>
                  <a:pt x="321" y="60"/>
                </a:lnTo>
                <a:lnTo>
                  <a:pt x="291" y="110"/>
                </a:lnTo>
                <a:lnTo>
                  <a:pt x="280" y="130"/>
                </a:lnTo>
                <a:lnTo>
                  <a:pt x="270" y="150"/>
                </a:lnTo>
                <a:lnTo>
                  <a:pt x="250" y="150"/>
                </a:lnTo>
                <a:lnTo>
                  <a:pt x="160" y="170"/>
                </a:lnTo>
                <a:lnTo>
                  <a:pt x="70" y="181"/>
                </a:lnTo>
                <a:lnTo>
                  <a:pt x="40" y="170"/>
                </a:lnTo>
                <a:lnTo>
                  <a:pt x="20" y="150"/>
                </a:lnTo>
                <a:lnTo>
                  <a:pt x="30" y="110"/>
                </a:lnTo>
                <a:lnTo>
                  <a:pt x="30" y="100"/>
                </a:lnTo>
                <a:lnTo>
                  <a:pt x="60" y="90"/>
                </a:lnTo>
                <a:lnTo>
                  <a:pt x="80" y="70"/>
                </a:lnTo>
                <a:lnTo>
                  <a:pt x="90" y="60"/>
                </a:lnTo>
                <a:lnTo>
                  <a:pt x="140" y="60"/>
                </a:lnTo>
                <a:lnTo>
                  <a:pt x="210" y="40"/>
                </a:lnTo>
                <a:lnTo>
                  <a:pt x="311" y="0"/>
                </a:lnTo>
                <a:lnTo>
                  <a:pt x="200" y="30"/>
                </a:lnTo>
                <a:lnTo>
                  <a:pt x="140" y="40"/>
                </a:lnTo>
                <a:lnTo>
                  <a:pt x="90" y="40"/>
                </a:lnTo>
                <a:lnTo>
                  <a:pt x="70" y="50"/>
                </a:lnTo>
                <a:lnTo>
                  <a:pt x="40" y="70"/>
                </a:lnTo>
                <a:lnTo>
                  <a:pt x="20" y="80"/>
                </a:lnTo>
                <a:lnTo>
                  <a:pt x="10" y="110"/>
                </a:lnTo>
                <a:lnTo>
                  <a:pt x="0" y="150"/>
                </a:lnTo>
                <a:lnTo>
                  <a:pt x="20" y="181"/>
                </a:lnTo>
                <a:lnTo>
                  <a:pt x="30" y="181"/>
                </a:lnTo>
                <a:lnTo>
                  <a:pt x="40" y="191"/>
                </a:lnTo>
                <a:lnTo>
                  <a:pt x="70" y="201"/>
                </a:lnTo>
                <a:lnTo>
                  <a:pt x="160" y="191"/>
                </a:lnTo>
                <a:lnTo>
                  <a:pt x="260" y="170"/>
                </a:lnTo>
                <a:lnTo>
                  <a:pt x="270" y="170"/>
                </a:lnTo>
                <a:lnTo>
                  <a:pt x="280" y="160"/>
                </a:lnTo>
                <a:lnTo>
                  <a:pt x="291" y="140"/>
                </a:lnTo>
                <a:lnTo>
                  <a:pt x="311" y="120"/>
                </a:lnTo>
                <a:lnTo>
                  <a:pt x="321" y="90"/>
                </a:lnTo>
                <a:lnTo>
                  <a:pt x="331" y="60"/>
                </a:lnTo>
                <a:lnTo>
                  <a:pt x="331" y="10"/>
                </a:lnTo>
                <a:lnTo>
                  <a:pt x="321" y="10"/>
                </a:lnTo>
                <a:close/>
              </a:path>
            </a:pathLst>
          </a:custGeom>
          <a:solidFill>
            <a:srgbClr val="9A71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99" name="Freeform 43"/>
          <p:cNvSpPr>
            <a:spLocks/>
          </p:cNvSpPr>
          <p:nvPr/>
        </p:nvSpPr>
        <p:spPr bwMode="auto">
          <a:xfrm>
            <a:off x="1825625" y="2906713"/>
            <a:ext cx="3662363" cy="2419350"/>
          </a:xfrm>
          <a:custGeom>
            <a:avLst/>
            <a:gdLst>
              <a:gd name="T0" fmla="*/ 15875 w 2307"/>
              <a:gd name="T1" fmla="*/ 79375 h 1524"/>
              <a:gd name="T2" fmla="*/ 112713 w 2307"/>
              <a:gd name="T3" fmla="*/ 269875 h 1524"/>
              <a:gd name="T4" fmla="*/ 255588 w 2307"/>
              <a:gd name="T5" fmla="*/ 461963 h 1524"/>
              <a:gd name="T6" fmla="*/ 334963 w 2307"/>
              <a:gd name="T7" fmla="*/ 525463 h 1524"/>
              <a:gd name="T8" fmla="*/ 685800 w 2307"/>
              <a:gd name="T9" fmla="*/ 652463 h 1524"/>
              <a:gd name="T10" fmla="*/ 939800 w 2307"/>
              <a:gd name="T11" fmla="*/ 731838 h 1524"/>
              <a:gd name="T12" fmla="*/ 1050925 w 2307"/>
              <a:gd name="T13" fmla="*/ 811213 h 1524"/>
              <a:gd name="T14" fmla="*/ 1258888 w 2307"/>
              <a:gd name="T15" fmla="*/ 1003300 h 1524"/>
              <a:gd name="T16" fmla="*/ 1576388 w 2307"/>
              <a:gd name="T17" fmla="*/ 1209675 h 1524"/>
              <a:gd name="T18" fmla="*/ 1720850 w 2307"/>
              <a:gd name="T19" fmla="*/ 1273175 h 1524"/>
              <a:gd name="T20" fmla="*/ 1847850 w 2307"/>
              <a:gd name="T21" fmla="*/ 1304925 h 1524"/>
              <a:gd name="T22" fmla="*/ 2085975 w 2307"/>
              <a:gd name="T23" fmla="*/ 1384300 h 1524"/>
              <a:gd name="T24" fmla="*/ 2293938 w 2307"/>
              <a:gd name="T25" fmla="*/ 1512888 h 1524"/>
              <a:gd name="T26" fmla="*/ 2611438 w 2307"/>
              <a:gd name="T27" fmla="*/ 1798638 h 1524"/>
              <a:gd name="T28" fmla="*/ 2833688 w 2307"/>
              <a:gd name="T29" fmla="*/ 1957388 h 1524"/>
              <a:gd name="T30" fmla="*/ 3248025 w 2307"/>
              <a:gd name="T31" fmla="*/ 2181225 h 1524"/>
              <a:gd name="T32" fmla="*/ 3359150 w 2307"/>
              <a:gd name="T33" fmla="*/ 2165350 h 1524"/>
              <a:gd name="T34" fmla="*/ 3343275 w 2307"/>
              <a:gd name="T35" fmla="*/ 2165350 h 1524"/>
              <a:gd name="T36" fmla="*/ 3375025 w 2307"/>
              <a:gd name="T37" fmla="*/ 2181225 h 1524"/>
              <a:gd name="T38" fmla="*/ 3535363 w 2307"/>
              <a:gd name="T39" fmla="*/ 2339975 h 1524"/>
              <a:gd name="T40" fmla="*/ 3551238 w 2307"/>
              <a:gd name="T41" fmla="*/ 2324100 h 1524"/>
              <a:gd name="T42" fmla="*/ 3424238 w 2307"/>
              <a:gd name="T43" fmla="*/ 2149475 h 1524"/>
              <a:gd name="T44" fmla="*/ 3359150 w 2307"/>
              <a:gd name="T45" fmla="*/ 2117725 h 1524"/>
              <a:gd name="T46" fmla="*/ 3327400 w 2307"/>
              <a:gd name="T47" fmla="*/ 2117725 h 1524"/>
              <a:gd name="T48" fmla="*/ 3168650 w 2307"/>
              <a:gd name="T49" fmla="*/ 2117725 h 1524"/>
              <a:gd name="T50" fmla="*/ 2754313 w 2307"/>
              <a:gd name="T51" fmla="*/ 1846263 h 1524"/>
              <a:gd name="T52" fmla="*/ 2436813 w 2307"/>
              <a:gd name="T53" fmla="*/ 1560513 h 1524"/>
              <a:gd name="T54" fmla="*/ 2117725 w 2307"/>
              <a:gd name="T55" fmla="*/ 1320800 h 1524"/>
              <a:gd name="T56" fmla="*/ 1800225 w 2307"/>
              <a:gd name="T57" fmla="*/ 1225550 h 1524"/>
              <a:gd name="T58" fmla="*/ 1671638 w 2307"/>
              <a:gd name="T59" fmla="*/ 1193800 h 1524"/>
              <a:gd name="T60" fmla="*/ 1401763 w 2307"/>
              <a:gd name="T61" fmla="*/ 1019175 h 1524"/>
              <a:gd name="T62" fmla="*/ 1195388 w 2307"/>
              <a:gd name="T63" fmla="*/ 858838 h 1524"/>
              <a:gd name="T64" fmla="*/ 1035050 w 2307"/>
              <a:gd name="T65" fmla="*/ 715963 h 1524"/>
              <a:gd name="T66" fmla="*/ 828675 w 2307"/>
              <a:gd name="T67" fmla="*/ 636588 h 1524"/>
              <a:gd name="T68" fmla="*/ 493713 w 2307"/>
              <a:gd name="T69" fmla="*/ 525463 h 1524"/>
              <a:gd name="T70" fmla="*/ 303213 w 2307"/>
              <a:gd name="T71" fmla="*/ 414338 h 1524"/>
              <a:gd name="T72" fmla="*/ 160338 w 2307"/>
              <a:gd name="T73" fmla="*/ 238125 h 1524"/>
              <a:gd name="T74" fmla="*/ 31750 w 2307"/>
              <a:gd name="T75" fmla="*/ 63500 h 1524"/>
              <a:gd name="T76" fmla="*/ 0 w 2307"/>
              <a:gd name="T77" fmla="*/ 0 h 1524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307" h="1524">
                <a:moveTo>
                  <a:pt x="0" y="0"/>
                </a:moveTo>
                <a:lnTo>
                  <a:pt x="10" y="50"/>
                </a:lnTo>
                <a:lnTo>
                  <a:pt x="31" y="90"/>
                </a:lnTo>
                <a:lnTo>
                  <a:pt x="71" y="170"/>
                </a:lnTo>
                <a:lnTo>
                  <a:pt x="131" y="251"/>
                </a:lnTo>
                <a:lnTo>
                  <a:pt x="161" y="291"/>
                </a:lnTo>
                <a:lnTo>
                  <a:pt x="181" y="311"/>
                </a:lnTo>
                <a:lnTo>
                  <a:pt x="211" y="331"/>
                </a:lnTo>
                <a:lnTo>
                  <a:pt x="301" y="371"/>
                </a:lnTo>
                <a:lnTo>
                  <a:pt x="432" y="411"/>
                </a:lnTo>
                <a:lnTo>
                  <a:pt x="512" y="431"/>
                </a:lnTo>
                <a:lnTo>
                  <a:pt x="592" y="461"/>
                </a:lnTo>
                <a:lnTo>
                  <a:pt x="632" y="481"/>
                </a:lnTo>
                <a:lnTo>
                  <a:pt x="662" y="511"/>
                </a:lnTo>
                <a:lnTo>
                  <a:pt x="722" y="571"/>
                </a:lnTo>
                <a:lnTo>
                  <a:pt x="793" y="632"/>
                </a:lnTo>
                <a:lnTo>
                  <a:pt x="863" y="682"/>
                </a:lnTo>
                <a:lnTo>
                  <a:pt x="993" y="762"/>
                </a:lnTo>
                <a:lnTo>
                  <a:pt x="1043" y="792"/>
                </a:lnTo>
                <a:lnTo>
                  <a:pt x="1084" y="802"/>
                </a:lnTo>
                <a:lnTo>
                  <a:pt x="1124" y="812"/>
                </a:lnTo>
                <a:lnTo>
                  <a:pt x="1164" y="822"/>
                </a:lnTo>
                <a:lnTo>
                  <a:pt x="1254" y="842"/>
                </a:lnTo>
                <a:lnTo>
                  <a:pt x="1314" y="872"/>
                </a:lnTo>
                <a:lnTo>
                  <a:pt x="1384" y="902"/>
                </a:lnTo>
                <a:lnTo>
                  <a:pt x="1445" y="953"/>
                </a:lnTo>
                <a:lnTo>
                  <a:pt x="1515" y="1013"/>
                </a:lnTo>
                <a:lnTo>
                  <a:pt x="1645" y="1133"/>
                </a:lnTo>
                <a:lnTo>
                  <a:pt x="1715" y="1193"/>
                </a:lnTo>
                <a:lnTo>
                  <a:pt x="1785" y="1233"/>
                </a:lnTo>
                <a:lnTo>
                  <a:pt x="1986" y="1374"/>
                </a:lnTo>
                <a:lnTo>
                  <a:pt x="2046" y="1374"/>
                </a:lnTo>
                <a:lnTo>
                  <a:pt x="2106" y="1374"/>
                </a:lnTo>
                <a:lnTo>
                  <a:pt x="2116" y="1364"/>
                </a:lnTo>
                <a:lnTo>
                  <a:pt x="2126" y="1364"/>
                </a:lnTo>
                <a:lnTo>
                  <a:pt x="2106" y="1364"/>
                </a:lnTo>
                <a:lnTo>
                  <a:pt x="2116" y="1364"/>
                </a:lnTo>
                <a:lnTo>
                  <a:pt x="2126" y="1374"/>
                </a:lnTo>
                <a:lnTo>
                  <a:pt x="2157" y="1414"/>
                </a:lnTo>
                <a:lnTo>
                  <a:pt x="2227" y="1474"/>
                </a:lnTo>
                <a:lnTo>
                  <a:pt x="2307" y="1524"/>
                </a:lnTo>
                <a:lnTo>
                  <a:pt x="2237" y="1464"/>
                </a:lnTo>
                <a:lnTo>
                  <a:pt x="2187" y="1394"/>
                </a:lnTo>
                <a:lnTo>
                  <a:pt x="2157" y="1354"/>
                </a:lnTo>
                <a:lnTo>
                  <a:pt x="2136" y="1334"/>
                </a:lnTo>
                <a:lnTo>
                  <a:pt x="2116" y="1334"/>
                </a:lnTo>
                <a:lnTo>
                  <a:pt x="2106" y="1334"/>
                </a:lnTo>
                <a:lnTo>
                  <a:pt x="2096" y="1334"/>
                </a:lnTo>
                <a:lnTo>
                  <a:pt x="2046" y="1344"/>
                </a:lnTo>
                <a:lnTo>
                  <a:pt x="1996" y="1334"/>
                </a:lnTo>
                <a:lnTo>
                  <a:pt x="1806" y="1203"/>
                </a:lnTo>
                <a:lnTo>
                  <a:pt x="1735" y="1163"/>
                </a:lnTo>
                <a:lnTo>
                  <a:pt x="1675" y="1103"/>
                </a:lnTo>
                <a:lnTo>
                  <a:pt x="1535" y="983"/>
                </a:lnTo>
                <a:lnTo>
                  <a:pt x="1404" y="872"/>
                </a:lnTo>
                <a:lnTo>
                  <a:pt x="1334" y="832"/>
                </a:lnTo>
                <a:lnTo>
                  <a:pt x="1264" y="812"/>
                </a:lnTo>
                <a:lnTo>
                  <a:pt x="1134" y="772"/>
                </a:lnTo>
                <a:lnTo>
                  <a:pt x="1094" y="762"/>
                </a:lnTo>
                <a:lnTo>
                  <a:pt x="1053" y="752"/>
                </a:lnTo>
                <a:lnTo>
                  <a:pt x="1013" y="722"/>
                </a:lnTo>
                <a:lnTo>
                  <a:pt x="883" y="642"/>
                </a:lnTo>
                <a:lnTo>
                  <a:pt x="813" y="602"/>
                </a:lnTo>
                <a:lnTo>
                  <a:pt x="753" y="541"/>
                </a:lnTo>
                <a:lnTo>
                  <a:pt x="692" y="481"/>
                </a:lnTo>
                <a:lnTo>
                  <a:pt x="652" y="451"/>
                </a:lnTo>
                <a:lnTo>
                  <a:pt x="602" y="431"/>
                </a:lnTo>
                <a:lnTo>
                  <a:pt x="522" y="401"/>
                </a:lnTo>
                <a:lnTo>
                  <a:pt x="442" y="371"/>
                </a:lnTo>
                <a:lnTo>
                  <a:pt x="311" y="331"/>
                </a:lnTo>
                <a:lnTo>
                  <a:pt x="221" y="291"/>
                </a:lnTo>
                <a:lnTo>
                  <a:pt x="191" y="261"/>
                </a:lnTo>
                <a:lnTo>
                  <a:pt x="161" y="221"/>
                </a:lnTo>
                <a:lnTo>
                  <a:pt x="101" y="150"/>
                </a:lnTo>
                <a:lnTo>
                  <a:pt x="41" y="80"/>
                </a:lnTo>
                <a:lnTo>
                  <a:pt x="20" y="40"/>
                </a:lnTo>
                <a:lnTo>
                  <a:pt x="10" y="0"/>
                </a:lnTo>
                <a:lnTo>
                  <a:pt x="0" y="0"/>
                </a:lnTo>
                <a:close/>
              </a:path>
            </a:pathLst>
          </a:custGeom>
          <a:solidFill>
            <a:srgbClr val="6F56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00" name="Freeform 44"/>
          <p:cNvSpPr>
            <a:spLocks/>
          </p:cNvSpPr>
          <p:nvPr/>
        </p:nvSpPr>
        <p:spPr bwMode="auto">
          <a:xfrm>
            <a:off x="2701925" y="1314450"/>
            <a:ext cx="4219575" cy="2371725"/>
          </a:xfrm>
          <a:custGeom>
            <a:avLst/>
            <a:gdLst>
              <a:gd name="T0" fmla="*/ 4075113 w 2658"/>
              <a:gd name="T1" fmla="*/ 2292350 h 1494"/>
              <a:gd name="T2" fmla="*/ 3821113 w 2658"/>
              <a:gd name="T3" fmla="*/ 2101850 h 1494"/>
              <a:gd name="T4" fmla="*/ 3709988 w 2658"/>
              <a:gd name="T5" fmla="*/ 2022475 h 1494"/>
              <a:gd name="T6" fmla="*/ 3486150 w 2658"/>
              <a:gd name="T7" fmla="*/ 1990725 h 1494"/>
              <a:gd name="T8" fmla="*/ 3263900 w 2658"/>
              <a:gd name="T9" fmla="*/ 1909763 h 1494"/>
              <a:gd name="T10" fmla="*/ 3071813 w 2658"/>
              <a:gd name="T11" fmla="*/ 1830388 h 1494"/>
              <a:gd name="T12" fmla="*/ 2928938 w 2658"/>
              <a:gd name="T13" fmla="*/ 1655763 h 1494"/>
              <a:gd name="T14" fmla="*/ 2865438 w 2658"/>
              <a:gd name="T15" fmla="*/ 1592263 h 1494"/>
              <a:gd name="T16" fmla="*/ 2659063 w 2658"/>
              <a:gd name="T17" fmla="*/ 1497013 h 1494"/>
              <a:gd name="T18" fmla="*/ 2308225 w 2658"/>
              <a:gd name="T19" fmla="*/ 1320800 h 1494"/>
              <a:gd name="T20" fmla="*/ 1878013 w 2658"/>
              <a:gd name="T21" fmla="*/ 1082675 h 1494"/>
              <a:gd name="T22" fmla="*/ 1433513 w 2658"/>
              <a:gd name="T23" fmla="*/ 781050 h 1494"/>
              <a:gd name="T24" fmla="*/ 1352550 w 2658"/>
              <a:gd name="T25" fmla="*/ 747713 h 1494"/>
              <a:gd name="T26" fmla="*/ 1209675 w 2658"/>
              <a:gd name="T27" fmla="*/ 715963 h 1494"/>
              <a:gd name="T28" fmla="*/ 987425 w 2658"/>
              <a:gd name="T29" fmla="*/ 652463 h 1494"/>
              <a:gd name="T30" fmla="*/ 509588 w 2658"/>
              <a:gd name="T31" fmla="*/ 398463 h 1494"/>
              <a:gd name="T32" fmla="*/ 238125 w 2658"/>
              <a:gd name="T33" fmla="*/ 190500 h 1494"/>
              <a:gd name="T34" fmla="*/ 111125 w 2658"/>
              <a:gd name="T35" fmla="*/ 111125 h 1494"/>
              <a:gd name="T36" fmla="*/ 95250 w 2658"/>
              <a:gd name="T37" fmla="*/ 127000 h 1494"/>
              <a:gd name="T38" fmla="*/ 222250 w 2658"/>
              <a:gd name="T39" fmla="*/ 223838 h 1494"/>
              <a:gd name="T40" fmla="*/ 493713 w 2658"/>
              <a:gd name="T41" fmla="*/ 414338 h 1494"/>
              <a:gd name="T42" fmla="*/ 987425 w 2658"/>
              <a:gd name="T43" fmla="*/ 684213 h 1494"/>
              <a:gd name="T44" fmla="*/ 1193800 w 2658"/>
              <a:gd name="T45" fmla="*/ 747713 h 1494"/>
              <a:gd name="T46" fmla="*/ 1352550 w 2658"/>
              <a:gd name="T47" fmla="*/ 781050 h 1494"/>
              <a:gd name="T48" fmla="*/ 1417638 w 2658"/>
              <a:gd name="T49" fmla="*/ 812800 h 1494"/>
              <a:gd name="T50" fmla="*/ 1862138 w 2658"/>
              <a:gd name="T51" fmla="*/ 1114425 h 1494"/>
              <a:gd name="T52" fmla="*/ 2292350 w 2658"/>
              <a:gd name="T53" fmla="*/ 1354138 h 1494"/>
              <a:gd name="T54" fmla="*/ 2643188 w 2658"/>
              <a:gd name="T55" fmla="*/ 1512888 h 1494"/>
              <a:gd name="T56" fmla="*/ 2849563 w 2658"/>
              <a:gd name="T57" fmla="*/ 1624013 h 1494"/>
              <a:gd name="T58" fmla="*/ 2897188 w 2658"/>
              <a:gd name="T59" fmla="*/ 1671638 h 1494"/>
              <a:gd name="T60" fmla="*/ 3040063 w 2658"/>
              <a:gd name="T61" fmla="*/ 1846263 h 1494"/>
              <a:gd name="T62" fmla="*/ 3248025 w 2658"/>
              <a:gd name="T63" fmla="*/ 1943100 h 1494"/>
              <a:gd name="T64" fmla="*/ 3486150 w 2658"/>
              <a:gd name="T65" fmla="*/ 2022475 h 1494"/>
              <a:gd name="T66" fmla="*/ 3741738 w 2658"/>
              <a:gd name="T67" fmla="*/ 2070100 h 1494"/>
              <a:gd name="T68" fmla="*/ 3932238 w 2658"/>
              <a:gd name="T69" fmla="*/ 2228850 h 1494"/>
              <a:gd name="T70" fmla="*/ 4203700 w 2658"/>
              <a:gd name="T71" fmla="*/ 2371725 h 149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658" h="1494">
                <a:moveTo>
                  <a:pt x="2658" y="1494"/>
                </a:moveTo>
                <a:lnTo>
                  <a:pt x="2567" y="1444"/>
                </a:lnTo>
                <a:lnTo>
                  <a:pt x="2487" y="1394"/>
                </a:lnTo>
                <a:lnTo>
                  <a:pt x="2407" y="1324"/>
                </a:lnTo>
                <a:lnTo>
                  <a:pt x="2367" y="1284"/>
                </a:lnTo>
                <a:lnTo>
                  <a:pt x="2337" y="1274"/>
                </a:lnTo>
                <a:lnTo>
                  <a:pt x="2297" y="1274"/>
                </a:lnTo>
                <a:lnTo>
                  <a:pt x="2196" y="1254"/>
                </a:lnTo>
                <a:lnTo>
                  <a:pt x="2136" y="1234"/>
                </a:lnTo>
                <a:lnTo>
                  <a:pt x="2056" y="1203"/>
                </a:lnTo>
                <a:lnTo>
                  <a:pt x="1976" y="1173"/>
                </a:lnTo>
                <a:lnTo>
                  <a:pt x="1935" y="1153"/>
                </a:lnTo>
                <a:lnTo>
                  <a:pt x="1905" y="1113"/>
                </a:lnTo>
                <a:lnTo>
                  <a:pt x="1845" y="1043"/>
                </a:lnTo>
                <a:lnTo>
                  <a:pt x="1825" y="1023"/>
                </a:lnTo>
                <a:lnTo>
                  <a:pt x="1805" y="1003"/>
                </a:lnTo>
                <a:lnTo>
                  <a:pt x="1755" y="993"/>
                </a:lnTo>
                <a:lnTo>
                  <a:pt x="1675" y="943"/>
                </a:lnTo>
                <a:lnTo>
                  <a:pt x="1595" y="903"/>
                </a:lnTo>
                <a:lnTo>
                  <a:pt x="1454" y="832"/>
                </a:lnTo>
                <a:lnTo>
                  <a:pt x="1324" y="762"/>
                </a:lnTo>
                <a:lnTo>
                  <a:pt x="1183" y="682"/>
                </a:lnTo>
                <a:lnTo>
                  <a:pt x="1053" y="612"/>
                </a:lnTo>
                <a:lnTo>
                  <a:pt x="903" y="492"/>
                </a:lnTo>
                <a:lnTo>
                  <a:pt x="883" y="471"/>
                </a:lnTo>
                <a:lnTo>
                  <a:pt x="852" y="471"/>
                </a:lnTo>
                <a:lnTo>
                  <a:pt x="812" y="461"/>
                </a:lnTo>
                <a:lnTo>
                  <a:pt x="762" y="451"/>
                </a:lnTo>
                <a:lnTo>
                  <a:pt x="712" y="431"/>
                </a:lnTo>
                <a:lnTo>
                  <a:pt x="622" y="411"/>
                </a:lnTo>
                <a:lnTo>
                  <a:pt x="542" y="381"/>
                </a:lnTo>
                <a:lnTo>
                  <a:pt x="321" y="251"/>
                </a:lnTo>
                <a:lnTo>
                  <a:pt x="241" y="161"/>
                </a:lnTo>
                <a:lnTo>
                  <a:pt x="150" y="120"/>
                </a:lnTo>
                <a:lnTo>
                  <a:pt x="100" y="110"/>
                </a:lnTo>
                <a:lnTo>
                  <a:pt x="70" y="70"/>
                </a:lnTo>
                <a:lnTo>
                  <a:pt x="0" y="0"/>
                </a:lnTo>
                <a:lnTo>
                  <a:pt x="60" y="80"/>
                </a:lnTo>
                <a:lnTo>
                  <a:pt x="100" y="110"/>
                </a:lnTo>
                <a:lnTo>
                  <a:pt x="140" y="141"/>
                </a:lnTo>
                <a:lnTo>
                  <a:pt x="231" y="171"/>
                </a:lnTo>
                <a:lnTo>
                  <a:pt x="311" y="261"/>
                </a:lnTo>
                <a:lnTo>
                  <a:pt x="532" y="401"/>
                </a:lnTo>
                <a:lnTo>
                  <a:pt x="622" y="431"/>
                </a:lnTo>
                <a:lnTo>
                  <a:pt x="712" y="451"/>
                </a:lnTo>
                <a:lnTo>
                  <a:pt x="752" y="471"/>
                </a:lnTo>
                <a:lnTo>
                  <a:pt x="802" y="481"/>
                </a:lnTo>
                <a:lnTo>
                  <a:pt x="852" y="492"/>
                </a:lnTo>
                <a:lnTo>
                  <a:pt x="872" y="492"/>
                </a:lnTo>
                <a:lnTo>
                  <a:pt x="893" y="512"/>
                </a:lnTo>
                <a:lnTo>
                  <a:pt x="1043" y="622"/>
                </a:lnTo>
                <a:lnTo>
                  <a:pt x="1173" y="702"/>
                </a:lnTo>
                <a:lnTo>
                  <a:pt x="1314" y="772"/>
                </a:lnTo>
                <a:lnTo>
                  <a:pt x="1444" y="853"/>
                </a:lnTo>
                <a:lnTo>
                  <a:pt x="1584" y="913"/>
                </a:lnTo>
                <a:lnTo>
                  <a:pt x="1665" y="953"/>
                </a:lnTo>
                <a:lnTo>
                  <a:pt x="1745" y="1003"/>
                </a:lnTo>
                <a:lnTo>
                  <a:pt x="1795" y="1023"/>
                </a:lnTo>
                <a:lnTo>
                  <a:pt x="1815" y="1033"/>
                </a:lnTo>
                <a:lnTo>
                  <a:pt x="1825" y="1053"/>
                </a:lnTo>
                <a:lnTo>
                  <a:pt x="1885" y="1133"/>
                </a:lnTo>
                <a:lnTo>
                  <a:pt x="1915" y="1163"/>
                </a:lnTo>
                <a:lnTo>
                  <a:pt x="1966" y="1183"/>
                </a:lnTo>
                <a:lnTo>
                  <a:pt x="2046" y="1224"/>
                </a:lnTo>
                <a:lnTo>
                  <a:pt x="2126" y="1254"/>
                </a:lnTo>
                <a:lnTo>
                  <a:pt x="2196" y="1274"/>
                </a:lnTo>
                <a:lnTo>
                  <a:pt x="2297" y="1294"/>
                </a:lnTo>
                <a:lnTo>
                  <a:pt x="2357" y="1304"/>
                </a:lnTo>
                <a:lnTo>
                  <a:pt x="2397" y="1334"/>
                </a:lnTo>
                <a:lnTo>
                  <a:pt x="2477" y="1404"/>
                </a:lnTo>
                <a:lnTo>
                  <a:pt x="2557" y="1454"/>
                </a:lnTo>
                <a:lnTo>
                  <a:pt x="2648" y="1494"/>
                </a:lnTo>
                <a:lnTo>
                  <a:pt x="2658" y="1494"/>
                </a:lnTo>
                <a:close/>
              </a:path>
            </a:pathLst>
          </a:custGeom>
          <a:solidFill>
            <a:srgbClr val="6F56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01" name="Freeform 45"/>
          <p:cNvSpPr>
            <a:spLocks/>
          </p:cNvSpPr>
          <p:nvPr/>
        </p:nvSpPr>
        <p:spPr bwMode="auto">
          <a:xfrm>
            <a:off x="2208213" y="1409700"/>
            <a:ext cx="4235450" cy="2516188"/>
          </a:xfrm>
          <a:custGeom>
            <a:avLst/>
            <a:gdLst>
              <a:gd name="T0" fmla="*/ 4219575 w 2668"/>
              <a:gd name="T1" fmla="*/ 2516188 h 1585"/>
              <a:gd name="T2" fmla="*/ 3852863 w 2668"/>
              <a:gd name="T3" fmla="*/ 2260600 h 1585"/>
              <a:gd name="T4" fmla="*/ 3678238 w 2668"/>
              <a:gd name="T5" fmla="*/ 2117725 h 1585"/>
              <a:gd name="T6" fmla="*/ 3565525 w 2668"/>
              <a:gd name="T7" fmla="*/ 2006600 h 1585"/>
              <a:gd name="T8" fmla="*/ 3470275 w 2668"/>
              <a:gd name="T9" fmla="*/ 1990725 h 1585"/>
              <a:gd name="T10" fmla="*/ 3311525 w 2668"/>
              <a:gd name="T11" fmla="*/ 1911350 h 1585"/>
              <a:gd name="T12" fmla="*/ 3089275 w 2668"/>
              <a:gd name="T13" fmla="*/ 1751013 h 1585"/>
              <a:gd name="T14" fmla="*/ 2944813 w 2668"/>
              <a:gd name="T15" fmla="*/ 1735138 h 1585"/>
              <a:gd name="T16" fmla="*/ 2722563 w 2668"/>
              <a:gd name="T17" fmla="*/ 1671638 h 1585"/>
              <a:gd name="T18" fmla="*/ 2419350 w 2668"/>
              <a:gd name="T19" fmla="*/ 1544638 h 1585"/>
              <a:gd name="T20" fmla="*/ 2117725 w 2668"/>
              <a:gd name="T21" fmla="*/ 1449388 h 1585"/>
              <a:gd name="T22" fmla="*/ 2006600 w 2668"/>
              <a:gd name="T23" fmla="*/ 1385888 h 1585"/>
              <a:gd name="T24" fmla="*/ 1846263 w 2668"/>
              <a:gd name="T25" fmla="*/ 1241425 h 1585"/>
              <a:gd name="T26" fmla="*/ 1719263 w 2668"/>
              <a:gd name="T27" fmla="*/ 1050925 h 1585"/>
              <a:gd name="T28" fmla="*/ 1639888 w 2668"/>
              <a:gd name="T29" fmla="*/ 987425 h 1585"/>
              <a:gd name="T30" fmla="*/ 1273175 w 2668"/>
              <a:gd name="T31" fmla="*/ 796925 h 1585"/>
              <a:gd name="T32" fmla="*/ 828675 w 2668"/>
              <a:gd name="T33" fmla="*/ 620713 h 1585"/>
              <a:gd name="T34" fmla="*/ 731838 w 2668"/>
              <a:gd name="T35" fmla="*/ 573088 h 1585"/>
              <a:gd name="T36" fmla="*/ 525463 w 2668"/>
              <a:gd name="T37" fmla="*/ 366713 h 1585"/>
              <a:gd name="T38" fmla="*/ 414338 w 2668"/>
              <a:gd name="T39" fmla="*/ 223838 h 1585"/>
              <a:gd name="T40" fmla="*/ 0 w 2668"/>
              <a:gd name="T41" fmla="*/ 0 h 1585"/>
              <a:gd name="T42" fmla="*/ 430213 w 2668"/>
              <a:gd name="T43" fmla="*/ 223838 h 1585"/>
              <a:gd name="T44" fmla="*/ 557213 w 2668"/>
              <a:gd name="T45" fmla="*/ 366713 h 1585"/>
              <a:gd name="T46" fmla="*/ 781050 w 2668"/>
              <a:gd name="T47" fmla="*/ 557213 h 1585"/>
              <a:gd name="T48" fmla="*/ 1320800 w 2668"/>
              <a:gd name="T49" fmla="*/ 765175 h 1585"/>
              <a:gd name="T50" fmla="*/ 1703388 w 2668"/>
              <a:gd name="T51" fmla="*/ 971550 h 1585"/>
              <a:gd name="T52" fmla="*/ 1846263 w 2668"/>
              <a:gd name="T53" fmla="*/ 1146175 h 1585"/>
              <a:gd name="T54" fmla="*/ 1990725 w 2668"/>
              <a:gd name="T55" fmla="*/ 1306513 h 1585"/>
              <a:gd name="T56" fmla="*/ 2165350 w 2668"/>
              <a:gd name="T57" fmla="*/ 1417638 h 1585"/>
              <a:gd name="T58" fmla="*/ 2579688 w 2668"/>
              <a:gd name="T59" fmla="*/ 1544638 h 1585"/>
              <a:gd name="T60" fmla="*/ 2865438 w 2668"/>
              <a:gd name="T61" fmla="*/ 1671638 h 1585"/>
              <a:gd name="T62" fmla="*/ 3025775 w 2668"/>
              <a:gd name="T63" fmla="*/ 1687513 h 1585"/>
              <a:gd name="T64" fmla="*/ 3184525 w 2668"/>
              <a:gd name="T65" fmla="*/ 1751013 h 1585"/>
              <a:gd name="T66" fmla="*/ 3454400 w 2668"/>
              <a:gd name="T67" fmla="*/ 1943100 h 1585"/>
              <a:gd name="T68" fmla="*/ 3646488 w 2668"/>
              <a:gd name="T69" fmla="*/ 2022475 h 1585"/>
              <a:gd name="T70" fmla="*/ 3805238 w 2668"/>
              <a:gd name="T71" fmla="*/ 2165350 h 1585"/>
              <a:gd name="T72" fmla="*/ 4059238 w 2668"/>
              <a:gd name="T73" fmla="*/ 2355850 h 1585"/>
              <a:gd name="T74" fmla="*/ 4235450 w 2668"/>
              <a:gd name="T75" fmla="*/ 2468563 h 158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2668" h="1585">
                <a:moveTo>
                  <a:pt x="2668" y="1555"/>
                </a:moveTo>
                <a:lnTo>
                  <a:pt x="2658" y="1585"/>
                </a:lnTo>
                <a:lnTo>
                  <a:pt x="2537" y="1504"/>
                </a:lnTo>
                <a:lnTo>
                  <a:pt x="2427" y="1424"/>
                </a:lnTo>
                <a:lnTo>
                  <a:pt x="2377" y="1384"/>
                </a:lnTo>
                <a:lnTo>
                  <a:pt x="2317" y="1334"/>
                </a:lnTo>
                <a:lnTo>
                  <a:pt x="2267" y="1294"/>
                </a:lnTo>
                <a:lnTo>
                  <a:pt x="2246" y="1264"/>
                </a:lnTo>
                <a:lnTo>
                  <a:pt x="2216" y="1264"/>
                </a:lnTo>
                <a:lnTo>
                  <a:pt x="2186" y="1254"/>
                </a:lnTo>
                <a:lnTo>
                  <a:pt x="2146" y="1244"/>
                </a:lnTo>
                <a:lnTo>
                  <a:pt x="2086" y="1204"/>
                </a:lnTo>
                <a:lnTo>
                  <a:pt x="1976" y="1123"/>
                </a:lnTo>
                <a:lnTo>
                  <a:pt x="1946" y="1103"/>
                </a:lnTo>
                <a:lnTo>
                  <a:pt x="1926" y="1093"/>
                </a:lnTo>
                <a:lnTo>
                  <a:pt x="1855" y="1093"/>
                </a:lnTo>
                <a:lnTo>
                  <a:pt x="1785" y="1073"/>
                </a:lnTo>
                <a:lnTo>
                  <a:pt x="1715" y="1053"/>
                </a:lnTo>
                <a:lnTo>
                  <a:pt x="1595" y="993"/>
                </a:lnTo>
                <a:lnTo>
                  <a:pt x="1524" y="973"/>
                </a:lnTo>
                <a:lnTo>
                  <a:pt x="1464" y="953"/>
                </a:lnTo>
                <a:lnTo>
                  <a:pt x="1334" y="913"/>
                </a:lnTo>
                <a:lnTo>
                  <a:pt x="1294" y="903"/>
                </a:lnTo>
                <a:lnTo>
                  <a:pt x="1264" y="873"/>
                </a:lnTo>
                <a:lnTo>
                  <a:pt x="1214" y="833"/>
                </a:lnTo>
                <a:lnTo>
                  <a:pt x="1163" y="782"/>
                </a:lnTo>
                <a:lnTo>
                  <a:pt x="1123" y="722"/>
                </a:lnTo>
                <a:lnTo>
                  <a:pt x="1083" y="662"/>
                </a:lnTo>
                <a:lnTo>
                  <a:pt x="1063" y="642"/>
                </a:lnTo>
                <a:lnTo>
                  <a:pt x="1033" y="622"/>
                </a:lnTo>
                <a:lnTo>
                  <a:pt x="923" y="552"/>
                </a:lnTo>
                <a:lnTo>
                  <a:pt x="802" y="502"/>
                </a:lnTo>
                <a:lnTo>
                  <a:pt x="572" y="411"/>
                </a:lnTo>
                <a:lnTo>
                  <a:pt x="522" y="391"/>
                </a:lnTo>
                <a:lnTo>
                  <a:pt x="492" y="371"/>
                </a:lnTo>
                <a:lnTo>
                  <a:pt x="461" y="361"/>
                </a:lnTo>
                <a:lnTo>
                  <a:pt x="381" y="271"/>
                </a:lnTo>
                <a:lnTo>
                  <a:pt x="331" y="231"/>
                </a:lnTo>
                <a:lnTo>
                  <a:pt x="301" y="191"/>
                </a:lnTo>
                <a:lnTo>
                  <a:pt x="261" y="141"/>
                </a:lnTo>
                <a:lnTo>
                  <a:pt x="201" y="111"/>
                </a:lnTo>
                <a:lnTo>
                  <a:pt x="0" y="0"/>
                </a:lnTo>
                <a:lnTo>
                  <a:pt x="211" y="111"/>
                </a:lnTo>
                <a:lnTo>
                  <a:pt x="271" y="141"/>
                </a:lnTo>
                <a:lnTo>
                  <a:pt x="311" y="191"/>
                </a:lnTo>
                <a:lnTo>
                  <a:pt x="351" y="231"/>
                </a:lnTo>
                <a:lnTo>
                  <a:pt x="401" y="271"/>
                </a:lnTo>
                <a:lnTo>
                  <a:pt x="492" y="351"/>
                </a:lnTo>
                <a:lnTo>
                  <a:pt x="602" y="401"/>
                </a:lnTo>
                <a:lnTo>
                  <a:pt x="832" y="482"/>
                </a:lnTo>
                <a:lnTo>
                  <a:pt x="963" y="542"/>
                </a:lnTo>
                <a:lnTo>
                  <a:pt x="1073" y="612"/>
                </a:lnTo>
                <a:lnTo>
                  <a:pt x="1123" y="672"/>
                </a:lnTo>
                <a:lnTo>
                  <a:pt x="1163" y="722"/>
                </a:lnTo>
                <a:lnTo>
                  <a:pt x="1204" y="772"/>
                </a:lnTo>
                <a:lnTo>
                  <a:pt x="1254" y="823"/>
                </a:lnTo>
                <a:lnTo>
                  <a:pt x="1304" y="873"/>
                </a:lnTo>
                <a:lnTo>
                  <a:pt x="1364" y="893"/>
                </a:lnTo>
                <a:lnTo>
                  <a:pt x="1494" y="933"/>
                </a:lnTo>
                <a:lnTo>
                  <a:pt x="1625" y="973"/>
                </a:lnTo>
                <a:lnTo>
                  <a:pt x="1745" y="1023"/>
                </a:lnTo>
                <a:lnTo>
                  <a:pt x="1805" y="1053"/>
                </a:lnTo>
                <a:lnTo>
                  <a:pt x="1865" y="1063"/>
                </a:lnTo>
                <a:lnTo>
                  <a:pt x="1906" y="1063"/>
                </a:lnTo>
                <a:lnTo>
                  <a:pt x="1946" y="1063"/>
                </a:lnTo>
                <a:lnTo>
                  <a:pt x="2006" y="1103"/>
                </a:lnTo>
                <a:lnTo>
                  <a:pt x="2116" y="1184"/>
                </a:lnTo>
                <a:lnTo>
                  <a:pt x="2176" y="1224"/>
                </a:lnTo>
                <a:lnTo>
                  <a:pt x="2236" y="1234"/>
                </a:lnTo>
                <a:lnTo>
                  <a:pt x="2297" y="1274"/>
                </a:lnTo>
                <a:lnTo>
                  <a:pt x="2347" y="1314"/>
                </a:lnTo>
                <a:lnTo>
                  <a:pt x="2397" y="1364"/>
                </a:lnTo>
                <a:lnTo>
                  <a:pt x="2447" y="1404"/>
                </a:lnTo>
                <a:lnTo>
                  <a:pt x="2557" y="1484"/>
                </a:lnTo>
                <a:lnTo>
                  <a:pt x="2658" y="1555"/>
                </a:lnTo>
                <a:lnTo>
                  <a:pt x="2668" y="1555"/>
                </a:lnTo>
                <a:close/>
              </a:path>
            </a:pathLst>
          </a:custGeom>
          <a:solidFill>
            <a:srgbClr val="6F56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02" name="Freeform 46"/>
          <p:cNvSpPr>
            <a:spLocks/>
          </p:cNvSpPr>
          <p:nvPr/>
        </p:nvSpPr>
        <p:spPr bwMode="auto">
          <a:xfrm>
            <a:off x="2017713" y="1665288"/>
            <a:ext cx="4059237" cy="2530475"/>
          </a:xfrm>
          <a:custGeom>
            <a:avLst/>
            <a:gdLst>
              <a:gd name="T0" fmla="*/ 4027487 w 2557"/>
              <a:gd name="T1" fmla="*/ 2530475 h 1594"/>
              <a:gd name="T2" fmla="*/ 3708400 w 2557"/>
              <a:gd name="T3" fmla="*/ 2244725 h 1594"/>
              <a:gd name="T4" fmla="*/ 3327400 w 2557"/>
              <a:gd name="T5" fmla="*/ 2052638 h 1594"/>
              <a:gd name="T6" fmla="*/ 2992437 w 2557"/>
              <a:gd name="T7" fmla="*/ 1862138 h 1594"/>
              <a:gd name="T8" fmla="*/ 2833687 w 2557"/>
              <a:gd name="T9" fmla="*/ 1798638 h 1594"/>
              <a:gd name="T10" fmla="*/ 2625725 w 2557"/>
              <a:gd name="T11" fmla="*/ 1655763 h 1594"/>
              <a:gd name="T12" fmla="*/ 2292350 w 2557"/>
              <a:gd name="T13" fmla="*/ 1400175 h 1594"/>
              <a:gd name="T14" fmla="*/ 1735137 w 2557"/>
              <a:gd name="T15" fmla="*/ 1082675 h 1594"/>
              <a:gd name="T16" fmla="*/ 1209675 w 2557"/>
              <a:gd name="T17" fmla="*/ 715963 h 1594"/>
              <a:gd name="T18" fmla="*/ 1114425 w 2557"/>
              <a:gd name="T19" fmla="*/ 652463 h 1594"/>
              <a:gd name="T20" fmla="*/ 890587 w 2557"/>
              <a:gd name="T21" fmla="*/ 588963 h 1594"/>
              <a:gd name="T22" fmla="*/ 668337 w 2557"/>
              <a:gd name="T23" fmla="*/ 541338 h 1594"/>
              <a:gd name="T24" fmla="*/ 636587 w 2557"/>
              <a:gd name="T25" fmla="*/ 525463 h 1594"/>
              <a:gd name="T26" fmla="*/ 588962 w 2557"/>
              <a:gd name="T27" fmla="*/ 412750 h 1594"/>
              <a:gd name="T28" fmla="*/ 461962 w 2557"/>
              <a:gd name="T29" fmla="*/ 301625 h 1594"/>
              <a:gd name="T30" fmla="*/ 158750 w 2557"/>
              <a:gd name="T31" fmla="*/ 79375 h 1594"/>
              <a:gd name="T32" fmla="*/ 0 w 2557"/>
              <a:gd name="T33" fmla="*/ 0 h 1594"/>
              <a:gd name="T34" fmla="*/ 174625 w 2557"/>
              <a:gd name="T35" fmla="*/ 79375 h 1594"/>
              <a:gd name="T36" fmla="*/ 477837 w 2557"/>
              <a:gd name="T37" fmla="*/ 301625 h 1594"/>
              <a:gd name="T38" fmla="*/ 604837 w 2557"/>
              <a:gd name="T39" fmla="*/ 381000 h 1594"/>
              <a:gd name="T40" fmla="*/ 668337 w 2557"/>
              <a:gd name="T41" fmla="*/ 509588 h 1594"/>
              <a:gd name="T42" fmla="*/ 938212 w 2557"/>
              <a:gd name="T43" fmla="*/ 573088 h 1594"/>
              <a:gd name="T44" fmla="*/ 1209675 w 2557"/>
              <a:gd name="T45" fmla="*/ 652463 h 1594"/>
              <a:gd name="T46" fmla="*/ 1624012 w 2557"/>
              <a:gd name="T47" fmla="*/ 954088 h 1594"/>
              <a:gd name="T48" fmla="*/ 1973262 w 2557"/>
              <a:gd name="T49" fmla="*/ 1177925 h 1594"/>
              <a:gd name="T50" fmla="*/ 2339975 w 2557"/>
              <a:gd name="T51" fmla="*/ 1368425 h 1594"/>
              <a:gd name="T52" fmla="*/ 2674937 w 2557"/>
              <a:gd name="T53" fmla="*/ 1624013 h 1594"/>
              <a:gd name="T54" fmla="*/ 2881312 w 2557"/>
              <a:gd name="T55" fmla="*/ 1766888 h 1594"/>
              <a:gd name="T56" fmla="*/ 2928937 w 2557"/>
              <a:gd name="T57" fmla="*/ 1782763 h 1594"/>
              <a:gd name="T58" fmla="*/ 3119437 w 2557"/>
              <a:gd name="T59" fmla="*/ 1830388 h 1594"/>
              <a:gd name="T60" fmla="*/ 3375025 w 2557"/>
              <a:gd name="T61" fmla="*/ 2020888 h 1594"/>
              <a:gd name="T62" fmla="*/ 3740150 w 2557"/>
              <a:gd name="T63" fmla="*/ 2212975 h 1594"/>
              <a:gd name="T64" fmla="*/ 4043362 w 2557"/>
              <a:gd name="T65" fmla="*/ 2482850 h 159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557" h="1594">
                <a:moveTo>
                  <a:pt x="2557" y="1564"/>
                </a:moveTo>
                <a:lnTo>
                  <a:pt x="2537" y="1594"/>
                </a:lnTo>
                <a:lnTo>
                  <a:pt x="2437" y="1504"/>
                </a:lnTo>
                <a:lnTo>
                  <a:pt x="2336" y="1414"/>
                </a:lnTo>
                <a:lnTo>
                  <a:pt x="2226" y="1353"/>
                </a:lnTo>
                <a:lnTo>
                  <a:pt x="2096" y="1293"/>
                </a:lnTo>
                <a:lnTo>
                  <a:pt x="2015" y="1203"/>
                </a:lnTo>
                <a:lnTo>
                  <a:pt x="1885" y="1173"/>
                </a:lnTo>
                <a:lnTo>
                  <a:pt x="1825" y="1153"/>
                </a:lnTo>
                <a:lnTo>
                  <a:pt x="1785" y="1133"/>
                </a:lnTo>
                <a:lnTo>
                  <a:pt x="1765" y="1113"/>
                </a:lnTo>
                <a:lnTo>
                  <a:pt x="1654" y="1043"/>
                </a:lnTo>
                <a:lnTo>
                  <a:pt x="1544" y="962"/>
                </a:lnTo>
                <a:lnTo>
                  <a:pt x="1444" y="882"/>
                </a:lnTo>
                <a:lnTo>
                  <a:pt x="1203" y="752"/>
                </a:lnTo>
                <a:lnTo>
                  <a:pt x="1093" y="682"/>
                </a:lnTo>
                <a:lnTo>
                  <a:pt x="983" y="611"/>
                </a:lnTo>
                <a:lnTo>
                  <a:pt x="762" y="451"/>
                </a:lnTo>
                <a:lnTo>
                  <a:pt x="722" y="421"/>
                </a:lnTo>
                <a:lnTo>
                  <a:pt x="702" y="411"/>
                </a:lnTo>
                <a:lnTo>
                  <a:pt x="672" y="401"/>
                </a:lnTo>
                <a:lnTo>
                  <a:pt x="561" y="371"/>
                </a:lnTo>
                <a:lnTo>
                  <a:pt x="451" y="351"/>
                </a:lnTo>
                <a:lnTo>
                  <a:pt x="421" y="341"/>
                </a:lnTo>
                <a:lnTo>
                  <a:pt x="411" y="341"/>
                </a:lnTo>
                <a:lnTo>
                  <a:pt x="401" y="331"/>
                </a:lnTo>
                <a:lnTo>
                  <a:pt x="401" y="311"/>
                </a:lnTo>
                <a:lnTo>
                  <a:pt x="371" y="260"/>
                </a:lnTo>
                <a:lnTo>
                  <a:pt x="341" y="220"/>
                </a:lnTo>
                <a:lnTo>
                  <a:pt x="291" y="190"/>
                </a:lnTo>
                <a:lnTo>
                  <a:pt x="200" y="120"/>
                </a:lnTo>
                <a:lnTo>
                  <a:pt x="100" y="50"/>
                </a:lnTo>
                <a:lnTo>
                  <a:pt x="50" y="20"/>
                </a:lnTo>
                <a:lnTo>
                  <a:pt x="0" y="0"/>
                </a:lnTo>
                <a:lnTo>
                  <a:pt x="60" y="20"/>
                </a:lnTo>
                <a:lnTo>
                  <a:pt x="110" y="50"/>
                </a:lnTo>
                <a:lnTo>
                  <a:pt x="210" y="120"/>
                </a:lnTo>
                <a:lnTo>
                  <a:pt x="301" y="190"/>
                </a:lnTo>
                <a:lnTo>
                  <a:pt x="351" y="220"/>
                </a:lnTo>
                <a:lnTo>
                  <a:pt x="381" y="240"/>
                </a:lnTo>
                <a:lnTo>
                  <a:pt x="391" y="271"/>
                </a:lnTo>
                <a:lnTo>
                  <a:pt x="421" y="321"/>
                </a:lnTo>
                <a:lnTo>
                  <a:pt x="471" y="331"/>
                </a:lnTo>
                <a:lnTo>
                  <a:pt x="591" y="361"/>
                </a:lnTo>
                <a:lnTo>
                  <a:pt x="702" y="381"/>
                </a:lnTo>
                <a:lnTo>
                  <a:pt x="762" y="411"/>
                </a:lnTo>
                <a:lnTo>
                  <a:pt x="812" y="441"/>
                </a:lnTo>
                <a:lnTo>
                  <a:pt x="1023" y="601"/>
                </a:lnTo>
                <a:lnTo>
                  <a:pt x="1123" y="672"/>
                </a:lnTo>
                <a:lnTo>
                  <a:pt x="1243" y="742"/>
                </a:lnTo>
                <a:lnTo>
                  <a:pt x="1354" y="802"/>
                </a:lnTo>
                <a:lnTo>
                  <a:pt x="1474" y="862"/>
                </a:lnTo>
                <a:lnTo>
                  <a:pt x="1574" y="942"/>
                </a:lnTo>
                <a:lnTo>
                  <a:pt x="1685" y="1023"/>
                </a:lnTo>
                <a:lnTo>
                  <a:pt x="1795" y="1093"/>
                </a:lnTo>
                <a:lnTo>
                  <a:pt x="1815" y="1113"/>
                </a:lnTo>
                <a:lnTo>
                  <a:pt x="1825" y="1123"/>
                </a:lnTo>
                <a:lnTo>
                  <a:pt x="1845" y="1123"/>
                </a:lnTo>
                <a:lnTo>
                  <a:pt x="1905" y="1143"/>
                </a:lnTo>
                <a:lnTo>
                  <a:pt x="1965" y="1153"/>
                </a:lnTo>
                <a:lnTo>
                  <a:pt x="2036" y="1183"/>
                </a:lnTo>
                <a:lnTo>
                  <a:pt x="2126" y="1273"/>
                </a:lnTo>
                <a:lnTo>
                  <a:pt x="2236" y="1323"/>
                </a:lnTo>
                <a:lnTo>
                  <a:pt x="2356" y="1394"/>
                </a:lnTo>
                <a:lnTo>
                  <a:pt x="2457" y="1474"/>
                </a:lnTo>
                <a:lnTo>
                  <a:pt x="2547" y="1564"/>
                </a:lnTo>
                <a:lnTo>
                  <a:pt x="2557" y="1564"/>
                </a:lnTo>
                <a:close/>
              </a:path>
            </a:pathLst>
          </a:custGeom>
          <a:solidFill>
            <a:srgbClr val="6F56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03" name="Freeform 47"/>
          <p:cNvSpPr>
            <a:spLocks/>
          </p:cNvSpPr>
          <p:nvPr/>
        </p:nvSpPr>
        <p:spPr bwMode="auto">
          <a:xfrm>
            <a:off x="1906588" y="1935163"/>
            <a:ext cx="3851275" cy="2643187"/>
          </a:xfrm>
          <a:custGeom>
            <a:avLst/>
            <a:gdLst>
              <a:gd name="T0" fmla="*/ 3835400 w 2426"/>
              <a:gd name="T1" fmla="*/ 2643187 h 1665"/>
              <a:gd name="T2" fmla="*/ 3470275 w 2426"/>
              <a:gd name="T3" fmla="*/ 2419350 h 1665"/>
              <a:gd name="T4" fmla="*/ 3103563 w 2426"/>
              <a:gd name="T5" fmla="*/ 2212975 h 1665"/>
              <a:gd name="T6" fmla="*/ 2817813 w 2426"/>
              <a:gd name="T7" fmla="*/ 1911350 h 1665"/>
              <a:gd name="T8" fmla="*/ 2657475 w 2426"/>
              <a:gd name="T9" fmla="*/ 1798637 h 1665"/>
              <a:gd name="T10" fmla="*/ 2084388 w 2426"/>
              <a:gd name="T11" fmla="*/ 1560512 h 1665"/>
              <a:gd name="T12" fmla="*/ 1957388 w 2426"/>
              <a:gd name="T13" fmla="*/ 1512887 h 1665"/>
              <a:gd name="T14" fmla="*/ 1909763 w 2426"/>
              <a:gd name="T15" fmla="*/ 1449387 h 1665"/>
              <a:gd name="T16" fmla="*/ 1463675 w 2426"/>
              <a:gd name="T17" fmla="*/ 1003300 h 1665"/>
              <a:gd name="T18" fmla="*/ 1304925 w 2426"/>
              <a:gd name="T19" fmla="*/ 892175 h 1665"/>
              <a:gd name="T20" fmla="*/ 954088 w 2426"/>
              <a:gd name="T21" fmla="*/ 715962 h 1665"/>
              <a:gd name="T22" fmla="*/ 811213 w 2426"/>
              <a:gd name="T23" fmla="*/ 652462 h 1665"/>
              <a:gd name="T24" fmla="*/ 460375 w 2426"/>
              <a:gd name="T25" fmla="*/ 541337 h 1665"/>
              <a:gd name="T26" fmla="*/ 317500 w 2426"/>
              <a:gd name="T27" fmla="*/ 430212 h 1665"/>
              <a:gd name="T28" fmla="*/ 127000 w 2426"/>
              <a:gd name="T29" fmla="*/ 239712 h 1665"/>
              <a:gd name="T30" fmla="*/ 0 w 2426"/>
              <a:gd name="T31" fmla="*/ 0 h 1665"/>
              <a:gd name="T32" fmla="*/ 142875 w 2426"/>
              <a:gd name="T33" fmla="*/ 239712 h 1665"/>
              <a:gd name="T34" fmla="*/ 333375 w 2426"/>
              <a:gd name="T35" fmla="*/ 430212 h 1665"/>
              <a:gd name="T36" fmla="*/ 492125 w 2426"/>
              <a:gd name="T37" fmla="*/ 525462 h 1665"/>
              <a:gd name="T38" fmla="*/ 842963 w 2426"/>
              <a:gd name="T39" fmla="*/ 620712 h 1665"/>
              <a:gd name="T40" fmla="*/ 1177925 w 2426"/>
              <a:gd name="T41" fmla="*/ 796925 h 1665"/>
              <a:gd name="T42" fmla="*/ 1416050 w 2426"/>
              <a:gd name="T43" fmla="*/ 892175 h 1665"/>
              <a:gd name="T44" fmla="*/ 1447800 w 2426"/>
              <a:gd name="T45" fmla="*/ 908050 h 1665"/>
              <a:gd name="T46" fmla="*/ 1527175 w 2426"/>
              <a:gd name="T47" fmla="*/ 1003300 h 1665"/>
              <a:gd name="T48" fmla="*/ 1957388 w 2426"/>
              <a:gd name="T49" fmla="*/ 1449387 h 1665"/>
              <a:gd name="T50" fmla="*/ 2036763 w 2426"/>
              <a:gd name="T51" fmla="*/ 1497012 h 1665"/>
              <a:gd name="T52" fmla="*/ 2514600 w 2426"/>
              <a:gd name="T53" fmla="*/ 1687512 h 1665"/>
              <a:gd name="T54" fmla="*/ 2705100 w 2426"/>
              <a:gd name="T55" fmla="*/ 1766887 h 1665"/>
              <a:gd name="T56" fmla="*/ 3008313 w 2426"/>
              <a:gd name="T57" fmla="*/ 2038350 h 1665"/>
              <a:gd name="T58" fmla="*/ 3327400 w 2426"/>
              <a:gd name="T59" fmla="*/ 2276475 h 1665"/>
              <a:gd name="T60" fmla="*/ 3692525 w 2426"/>
              <a:gd name="T61" fmla="*/ 2484437 h 1665"/>
              <a:gd name="T62" fmla="*/ 3851275 w 2426"/>
              <a:gd name="T63" fmla="*/ 2595562 h 166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426" h="1665">
                <a:moveTo>
                  <a:pt x="2426" y="1635"/>
                </a:moveTo>
                <a:lnTo>
                  <a:pt x="2416" y="1665"/>
                </a:lnTo>
                <a:lnTo>
                  <a:pt x="2306" y="1585"/>
                </a:lnTo>
                <a:lnTo>
                  <a:pt x="2186" y="1524"/>
                </a:lnTo>
                <a:lnTo>
                  <a:pt x="2075" y="1464"/>
                </a:lnTo>
                <a:lnTo>
                  <a:pt x="1955" y="1394"/>
                </a:lnTo>
                <a:lnTo>
                  <a:pt x="1875" y="1304"/>
                </a:lnTo>
                <a:lnTo>
                  <a:pt x="1775" y="1204"/>
                </a:lnTo>
                <a:lnTo>
                  <a:pt x="1734" y="1163"/>
                </a:lnTo>
                <a:lnTo>
                  <a:pt x="1674" y="1133"/>
                </a:lnTo>
                <a:lnTo>
                  <a:pt x="1554" y="1083"/>
                </a:lnTo>
                <a:lnTo>
                  <a:pt x="1313" y="983"/>
                </a:lnTo>
                <a:lnTo>
                  <a:pt x="1253" y="963"/>
                </a:lnTo>
                <a:lnTo>
                  <a:pt x="1233" y="953"/>
                </a:lnTo>
                <a:lnTo>
                  <a:pt x="1223" y="943"/>
                </a:lnTo>
                <a:lnTo>
                  <a:pt x="1203" y="913"/>
                </a:lnTo>
                <a:lnTo>
                  <a:pt x="1113" y="822"/>
                </a:lnTo>
                <a:lnTo>
                  <a:pt x="922" y="632"/>
                </a:lnTo>
                <a:lnTo>
                  <a:pt x="882" y="592"/>
                </a:lnTo>
                <a:lnTo>
                  <a:pt x="822" y="562"/>
                </a:lnTo>
                <a:lnTo>
                  <a:pt x="702" y="512"/>
                </a:lnTo>
                <a:lnTo>
                  <a:pt x="601" y="451"/>
                </a:lnTo>
                <a:lnTo>
                  <a:pt x="561" y="431"/>
                </a:lnTo>
                <a:lnTo>
                  <a:pt x="511" y="411"/>
                </a:lnTo>
                <a:lnTo>
                  <a:pt x="401" y="371"/>
                </a:lnTo>
                <a:lnTo>
                  <a:pt x="290" y="341"/>
                </a:lnTo>
                <a:lnTo>
                  <a:pt x="240" y="311"/>
                </a:lnTo>
                <a:lnTo>
                  <a:pt x="200" y="271"/>
                </a:lnTo>
                <a:lnTo>
                  <a:pt x="120" y="191"/>
                </a:lnTo>
                <a:lnTo>
                  <a:pt x="80" y="151"/>
                </a:lnTo>
                <a:lnTo>
                  <a:pt x="60" y="101"/>
                </a:lnTo>
                <a:lnTo>
                  <a:pt x="0" y="0"/>
                </a:lnTo>
                <a:lnTo>
                  <a:pt x="60" y="101"/>
                </a:lnTo>
                <a:lnTo>
                  <a:pt x="90" y="151"/>
                </a:lnTo>
                <a:lnTo>
                  <a:pt x="130" y="191"/>
                </a:lnTo>
                <a:lnTo>
                  <a:pt x="210" y="271"/>
                </a:lnTo>
                <a:lnTo>
                  <a:pt x="260" y="301"/>
                </a:lnTo>
                <a:lnTo>
                  <a:pt x="310" y="331"/>
                </a:lnTo>
                <a:lnTo>
                  <a:pt x="421" y="361"/>
                </a:lnTo>
                <a:lnTo>
                  <a:pt x="531" y="391"/>
                </a:lnTo>
                <a:lnTo>
                  <a:pt x="641" y="451"/>
                </a:lnTo>
                <a:lnTo>
                  <a:pt x="742" y="502"/>
                </a:lnTo>
                <a:lnTo>
                  <a:pt x="862" y="552"/>
                </a:lnTo>
                <a:lnTo>
                  <a:pt x="892" y="562"/>
                </a:lnTo>
                <a:lnTo>
                  <a:pt x="902" y="562"/>
                </a:lnTo>
                <a:lnTo>
                  <a:pt x="912" y="572"/>
                </a:lnTo>
                <a:lnTo>
                  <a:pt x="922" y="582"/>
                </a:lnTo>
                <a:lnTo>
                  <a:pt x="962" y="632"/>
                </a:lnTo>
                <a:lnTo>
                  <a:pt x="1143" y="812"/>
                </a:lnTo>
                <a:lnTo>
                  <a:pt x="1233" y="913"/>
                </a:lnTo>
                <a:lnTo>
                  <a:pt x="1253" y="923"/>
                </a:lnTo>
                <a:lnTo>
                  <a:pt x="1283" y="943"/>
                </a:lnTo>
                <a:lnTo>
                  <a:pt x="1343" y="963"/>
                </a:lnTo>
                <a:lnTo>
                  <a:pt x="1584" y="1063"/>
                </a:lnTo>
                <a:lnTo>
                  <a:pt x="1644" y="1083"/>
                </a:lnTo>
                <a:lnTo>
                  <a:pt x="1704" y="1113"/>
                </a:lnTo>
                <a:lnTo>
                  <a:pt x="1805" y="1194"/>
                </a:lnTo>
                <a:lnTo>
                  <a:pt x="1895" y="1284"/>
                </a:lnTo>
                <a:lnTo>
                  <a:pt x="1985" y="1374"/>
                </a:lnTo>
                <a:lnTo>
                  <a:pt x="2096" y="1434"/>
                </a:lnTo>
                <a:lnTo>
                  <a:pt x="2206" y="1504"/>
                </a:lnTo>
                <a:lnTo>
                  <a:pt x="2326" y="1565"/>
                </a:lnTo>
                <a:lnTo>
                  <a:pt x="2416" y="1635"/>
                </a:lnTo>
                <a:lnTo>
                  <a:pt x="2426" y="1635"/>
                </a:lnTo>
                <a:close/>
              </a:path>
            </a:pathLst>
          </a:custGeom>
          <a:solidFill>
            <a:srgbClr val="6F56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04" name="Freeform 48"/>
          <p:cNvSpPr>
            <a:spLocks/>
          </p:cNvSpPr>
          <p:nvPr/>
        </p:nvSpPr>
        <p:spPr bwMode="auto">
          <a:xfrm>
            <a:off x="1841500" y="2333625"/>
            <a:ext cx="3694113" cy="2451100"/>
          </a:xfrm>
          <a:custGeom>
            <a:avLst/>
            <a:gdLst>
              <a:gd name="T0" fmla="*/ 3614738 w 2327"/>
              <a:gd name="T1" fmla="*/ 2419350 h 1544"/>
              <a:gd name="T2" fmla="*/ 3551238 w 2327"/>
              <a:gd name="T3" fmla="*/ 2387600 h 1544"/>
              <a:gd name="T4" fmla="*/ 3535363 w 2327"/>
              <a:gd name="T5" fmla="*/ 2355850 h 1544"/>
              <a:gd name="T6" fmla="*/ 3487738 w 2327"/>
              <a:gd name="T7" fmla="*/ 2260600 h 1544"/>
              <a:gd name="T8" fmla="*/ 3200400 w 2327"/>
              <a:gd name="T9" fmla="*/ 2117725 h 1544"/>
              <a:gd name="T10" fmla="*/ 2994025 w 2327"/>
              <a:gd name="T11" fmla="*/ 1989138 h 1544"/>
              <a:gd name="T12" fmla="*/ 2627313 w 2327"/>
              <a:gd name="T13" fmla="*/ 1703388 h 1544"/>
              <a:gd name="T14" fmla="*/ 2468563 w 2327"/>
              <a:gd name="T15" fmla="*/ 1639888 h 1544"/>
              <a:gd name="T16" fmla="*/ 2085975 w 2327"/>
              <a:gd name="T17" fmla="*/ 1416050 h 1544"/>
              <a:gd name="T18" fmla="*/ 1863725 w 2327"/>
              <a:gd name="T19" fmla="*/ 1225550 h 1544"/>
              <a:gd name="T20" fmla="*/ 1639888 w 2327"/>
              <a:gd name="T21" fmla="*/ 1082675 h 1544"/>
              <a:gd name="T22" fmla="*/ 1163638 w 2327"/>
              <a:gd name="T23" fmla="*/ 874713 h 1544"/>
              <a:gd name="T24" fmla="*/ 717550 w 2327"/>
              <a:gd name="T25" fmla="*/ 652463 h 1544"/>
              <a:gd name="T26" fmla="*/ 669925 w 2327"/>
              <a:gd name="T27" fmla="*/ 620713 h 1544"/>
              <a:gd name="T28" fmla="*/ 493713 w 2327"/>
              <a:gd name="T29" fmla="*/ 446088 h 1544"/>
              <a:gd name="T30" fmla="*/ 319088 w 2327"/>
              <a:gd name="T31" fmla="*/ 317500 h 1544"/>
              <a:gd name="T32" fmla="*/ 49213 w 2327"/>
              <a:gd name="T33" fmla="*/ 63500 h 1544"/>
              <a:gd name="T34" fmla="*/ 15875 w 2327"/>
              <a:gd name="T35" fmla="*/ 0 h 1544"/>
              <a:gd name="T36" fmla="*/ 271463 w 2327"/>
              <a:gd name="T37" fmla="*/ 206375 h 1544"/>
              <a:gd name="T38" fmla="*/ 350838 w 2327"/>
              <a:gd name="T39" fmla="*/ 269875 h 1544"/>
              <a:gd name="T40" fmla="*/ 573088 w 2327"/>
              <a:gd name="T41" fmla="*/ 461963 h 1544"/>
              <a:gd name="T42" fmla="*/ 701675 w 2327"/>
              <a:gd name="T43" fmla="*/ 573088 h 1544"/>
              <a:gd name="T44" fmla="*/ 765175 w 2327"/>
              <a:gd name="T45" fmla="*/ 620713 h 1544"/>
              <a:gd name="T46" fmla="*/ 1449388 w 2327"/>
              <a:gd name="T47" fmla="*/ 955675 h 1544"/>
              <a:gd name="T48" fmla="*/ 1784350 w 2327"/>
              <a:gd name="T49" fmla="*/ 1098550 h 1544"/>
              <a:gd name="T50" fmla="*/ 1974850 w 2327"/>
              <a:gd name="T51" fmla="*/ 1257300 h 1544"/>
              <a:gd name="T52" fmla="*/ 2293938 w 2327"/>
              <a:gd name="T53" fmla="*/ 1479550 h 1544"/>
              <a:gd name="T54" fmla="*/ 2516188 w 2327"/>
              <a:gd name="T55" fmla="*/ 1592263 h 1544"/>
              <a:gd name="T56" fmla="*/ 2754313 w 2327"/>
              <a:gd name="T57" fmla="*/ 1735138 h 1544"/>
              <a:gd name="T58" fmla="*/ 3295650 w 2327"/>
              <a:gd name="T59" fmla="*/ 2101850 h 1544"/>
              <a:gd name="T60" fmla="*/ 3503613 w 2327"/>
              <a:gd name="T61" fmla="*/ 2212975 h 1544"/>
              <a:gd name="T62" fmla="*/ 3582988 w 2327"/>
              <a:gd name="T63" fmla="*/ 2324100 h 1544"/>
              <a:gd name="T64" fmla="*/ 3694113 w 2327"/>
              <a:gd name="T65" fmla="*/ 2419350 h 154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327" h="1544">
                <a:moveTo>
                  <a:pt x="2307" y="1544"/>
                </a:moveTo>
                <a:lnTo>
                  <a:pt x="2277" y="1524"/>
                </a:lnTo>
                <a:lnTo>
                  <a:pt x="2247" y="1504"/>
                </a:lnTo>
                <a:lnTo>
                  <a:pt x="2237" y="1504"/>
                </a:lnTo>
                <a:lnTo>
                  <a:pt x="2237" y="1494"/>
                </a:lnTo>
                <a:lnTo>
                  <a:pt x="2227" y="1484"/>
                </a:lnTo>
                <a:lnTo>
                  <a:pt x="2217" y="1464"/>
                </a:lnTo>
                <a:lnTo>
                  <a:pt x="2197" y="1424"/>
                </a:lnTo>
                <a:lnTo>
                  <a:pt x="2137" y="1404"/>
                </a:lnTo>
                <a:lnTo>
                  <a:pt x="2016" y="1334"/>
                </a:lnTo>
                <a:lnTo>
                  <a:pt x="1946" y="1293"/>
                </a:lnTo>
                <a:lnTo>
                  <a:pt x="1886" y="1253"/>
                </a:lnTo>
                <a:lnTo>
                  <a:pt x="1765" y="1163"/>
                </a:lnTo>
                <a:lnTo>
                  <a:pt x="1655" y="1073"/>
                </a:lnTo>
                <a:lnTo>
                  <a:pt x="1615" y="1053"/>
                </a:lnTo>
                <a:lnTo>
                  <a:pt x="1555" y="1033"/>
                </a:lnTo>
                <a:lnTo>
                  <a:pt x="1394" y="943"/>
                </a:lnTo>
                <a:lnTo>
                  <a:pt x="1314" y="892"/>
                </a:lnTo>
                <a:lnTo>
                  <a:pt x="1244" y="832"/>
                </a:lnTo>
                <a:lnTo>
                  <a:pt x="1174" y="772"/>
                </a:lnTo>
                <a:lnTo>
                  <a:pt x="1114" y="732"/>
                </a:lnTo>
                <a:lnTo>
                  <a:pt x="1033" y="682"/>
                </a:lnTo>
                <a:lnTo>
                  <a:pt x="913" y="642"/>
                </a:lnTo>
                <a:lnTo>
                  <a:pt x="733" y="551"/>
                </a:lnTo>
                <a:lnTo>
                  <a:pt x="532" y="451"/>
                </a:lnTo>
                <a:lnTo>
                  <a:pt x="452" y="411"/>
                </a:lnTo>
                <a:lnTo>
                  <a:pt x="442" y="411"/>
                </a:lnTo>
                <a:lnTo>
                  <a:pt x="422" y="391"/>
                </a:lnTo>
                <a:lnTo>
                  <a:pt x="392" y="371"/>
                </a:lnTo>
                <a:lnTo>
                  <a:pt x="311" y="281"/>
                </a:lnTo>
                <a:lnTo>
                  <a:pt x="261" y="241"/>
                </a:lnTo>
                <a:lnTo>
                  <a:pt x="201" y="200"/>
                </a:lnTo>
                <a:lnTo>
                  <a:pt x="101" y="110"/>
                </a:lnTo>
                <a:lnTo>
                  <a:pt x="31" y="40"/>
                </a:lnTo>
                <a:lnTo>
                  <a:pt x="0" y="0"/>
                </a:lnTo>
                <a:lnTo>
                  <a:pt x="10" y="0"/>
                </a:lnTo>
                <a:lnTo>
                  <a:pt x="51" y="20"/>
                </a:lnTo>
                <a:lnTo>
                  <a:pt x="171" y="130"/>
                </a:lnTo>
                <a:lnTo>
                  <a:pt x="191" y="160"/>
                </a:lnTo>
                <a:lnTo>
                  <a:pt x="221" y="170"/>
                </a:lnTo>
                <a:lnTo>
                  <a:pt x="281" y="211"/>
                </a:lnTo>
                <a:lnTo>
                  <a:pt x="361" y="291"/>
                </a:lnTo>
                <a:lnTo>
                  <a:pt x="412" y="331"/>
                </a:lnTo>
                <a:lnTo>
                  <a:pt x="442" y="361"/>
                </a:lnTo>
                <a:lnTo>
                  <a:pt x="452" y="371"/>
                </a:lnTo>
                <a:lnTo>
                  <a:pt x="482" y="391"/>
                </a:lnTo>
                <a:lnTo>
                  <a:pt x="702" y="491"/>
                </a:lnTo>
                <a:lnTo>
                  <a:pt x="913" y="602"/>
                </a:lnTo>
                <a:lnTo>
                  <a:pt x="1033" y="652"/>
                </a:lnTo>
                <a:lnTo>
                  <a:pt x="1124" y="692"/>
                </a:lnTo>
                <a:lnTo>
                  <a:pt x="1184" y="742"/>
                </a:lnTo>
                <a:lnTo>
                  <a:pt x="1244" y="792"/>
                </a:lnTo>
                <a:lnTo>
                  <a:pt x="1364" y="882"/>
                </a:lnTo>
                <a:lnTo>
                  <a:pt x="1445" y="932"/>
                </a:lnTo>
                <a:lnTo>
                  <a:pt x="1505" y="963"/>
                </a:lnTo>
                <a:lnTo>
                  <a:pt x="1585" y="1003"/>
                </a:lnTo>
                <a:lnTo>
                  <a:pt x="1675" y="1043"/>
                </a:lnTo>
                <a:lnTo>
                  <a:pt x="1735" y="1093"/>
                </a:lnTo>
                <a:lnTo>
                  <a:pt x="1946" y="1253"/>
                </a:lnTo>
                <a:lnTo>
                  <a:pt x="2076" y="1324"/>
                </a:lnTo>
                <a:lnTo>
                  <a:pt x="2157" y="1364"/>
                </a:lnTo>
                <a:lnTo>
                  <a:pt x="2207" y="1394"/>
                </a:lnTo>
                <a:lnTo>
                  <a:pt x="2237" y="1424"/>
                </a:lnTo>
                <a:lnTo>
                  <a:pt x="2257" y="1464"/>
                </a:lnTo>
                <a:lnTo>
                  <a:pt x="2307" y="1504"/>
                </a:lnTo>
                <a:lnTo>
                  <a:pt x="2327" y="1524"/>
                </a:lnTo>
                <a:lnTo>
                  <a:pt x="2307" y="1544"/>
                </a:lnTo>
                <a:close/>
              </a:path>
            </a:pathLst>
          </a:custGeom>
          <a:solidFill>
            <a:srgbClr val="8B5C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05" name="Freeform 49"/>
          <p:cNvSpPr>
            <a:spLocks/>
          </p:cNvSpPr>
          <p:nvPr/>
        </p:nvSpPr>
        <p:spPr bwMode="auto">
          <a:xfrm>
            <a:off x="1825625" y="2700338"/>
            <a:ext cx="3709988" cy="2339975"/>
          </a:xfrm>
          <a:custGeom>
            <a:avLst/>
            <a:gdLst>
              <a:gd name="T0" fmla="*/ 3598863 w 2337"/>
              <a:gd name="T1" fmla="*/ 2243138 h 1474"/>
              <a:gd name="T2" fmla="*/ 3487738 w 2337"/>
              <a:gd name="T3" fmla="*/ 2179638 h 1474"/>
              <a:gd name="T4" fmla="*/ 3168650 w 2337"/>
              <a:gd name="T5" fmla="*/ 2005013 h 1474"/>
              <a:gd name="T6" fmla="*/ 3041650 w 2337"/>
              <a:gd name="T7" fmla="*/ 1862138 h 1474"/>
              <a:gd name="T8" fmla="*/ 3009900 w 2337"/>
              <a:gd name="T9" fmla="*/ 1846263 h 1474"/>
              <a:gd name="T10" fmla="*/ 2994025 w 2337"/>
              <a:gd name="T11" fmla="*/ 1830388 h 1474"/>
              <a:gd name="T12" fmla="*/ 2914650 w 2337"/>
              <a:gd name="T13" fmla="*/ 1814513 h 1474"/>
              <a:gd name="T14" fmla="*/ 2484438 w 2337"/>
              <a:gd name="T15" fmla="*/ 1495425 h 1474"/>
              <a:gd name="T16" fmla="*/ 2212975 w 2337"/>
              <a:gd name="T17" fmla="*/ 1289050 h 1474"/>
              <a:gd name="T18" fmla="*/ 2054225 w 2337"/>
              <a:gd name="T19" fmla="*/ 1241425 h 1474"/>
              <a:gd name="T20" fmla="*/ 1943100 w 2337"/>
              <a:gd name="T21" fmla="*/ 1209675 h 1474"/>
              <a:gd name="T22" fmla="*/ 1911350 w 2337"/>
              <a:gd name="T23" fmla="*/ 1177925 h 1474"/>
              <a:gd name="T24" fmla="*/ 1863725 w 2337"/>
              <a:gd name="T25" fmla="*/ 1130300 h 1474"/>
              <a:gd name="T26" fmla="*/ 1687513 w 2337"/>
              <a:gd name="T27" fmla="*/ 1017588 h 1474"/>
              <a:gd name="T28" fmla="*/ 733425 w 2337"/>
              <a:gd name="T29" fmla="*/ 588963 h 1474"/>
              <a:gd name="T30" fmla="*/ 477838 w 2337"/>
              <a:gd name="T31" fmla="*/ 444500 h 1474"/>
              <a:gd name="T32" fmla="*/ 414338 w 2337"/>
              <a:gd name="T33" fmla="*/ 333375 h 1474"/>
              <a:gd name="T34" fmla="*/ 382588 w 2337"/>
              <a:gd name="T35" fmla="*/ 285750 h 1474"/>
              <a:gd name="T36" fmla="*/ 239713 w 2337"/>
              <a:gd name="T37" fmla="*/ 158750 h 1474"/>
              <a:gd name="T38" fmla="*/ 0 w 2337"/>
              <a:gd name="T39" fmla="*/ 0 h 1474"/>
              <a:gd name="T40" fmla="*/ 207963 w 2337"/>
              <a:gd name="T41" fmla="*/ 190500 h 1474"/>
              <a:gd name="T42" fmla="*/ 334963 w 2337"/>
              <a:gd name="T43" fmla="*/ 333375 h 1474"/>
              <a:gd name="T44" fmla="*/ 350838 w 2337"/>
              <a:gd name="T45" fmla="*/ 349250 h 1474"/>
              <a:gd name="T46" fmla="*/ 430213 w 2337"/>
              <a:gd name="T47" fmla="*/ 492125 h 1474"/>
              <a:gd name="T48" fmla="*/ 461963 w 2337"/>
              <a:gd name="T49" fmla="*/ 539750 h 1474"/>
              <a:gd name="T50" fmla="*/ 701675 w 2337"/>
              <a:gd name="T51" fmla="*/ 652463 h 1474"/>
              <a:gd name="T52" fmla="*/ 1465263 w 2337"/>
              <a:gd name="T53" fmla="*/ 969963 h 1474"/>
              <a:gd name="T54" fmla="*/ 1560513 w 2337"/>
              <a:gd name="T55" fmla="*/ 1001713 h 1474"/>
              <a:gd name="T56" fmla="*/ 1831975 w 2337"/>
              <a:gd name="T57" fmla="*/ 1193800 h 1474"/>
              <a:gd name="T58" fmla="*/ 1911350 w 2337"/>
              <a:gd name="T59" fmla="*/ 1241425 h 1474"/>
              <a:gd name="T60" fmla="*/ 1943100 w 2337"/>
              <a:gd name="T61" fmla="*/ 1273175 h 1474"/>
              <a:gd name="T62" fmla="*/ 2133600 w 2337"/>
              <a:gd name="T63" fmla="*/ 1336675 h 1474"/>
              <a:gd name="T64" fmla="*/ 2228850 w 2337"/>
              <a:gd name="T65" fmla="*/ 1384300 h 1474"/>
              <a:gd name="T66" fmla="*/ 2659063 w 2337"/>
              <a:gd name="T67" fmla="*/ 1719263 h 1474"/>
              <a:gd name="T68" fmla="*/ 2962275 w 2337"/>
              <a:gd name="T69" fmla="*/ 1893888 h 1474"/>
              <a:gd name="T70" fmla="*/ 2994025 w 2337"/>
              <a:gd name="T71" fmla="*/ 1893888 h 1474"/>
              <a:gd name="T72" fmla="*/ 2978150 w 2337"/>
              <a:gd name="T73" fmla="*/ 1893888 h 1474"/>
              <a:gd name="T74" fmla="*/ 3057525 w 2337"/>
              <a:gd name="T75" fmla="*/ 1973263 h 1474"/>
              <a:gd name="T76" fmla="*/ 3168650 w 2337"/>
              <a:gd name="T77" fmla="*/ 2084388 h 1474"/>
              <a:gd name="T78" fmla="*/ 3455988 w 2337"/>
              <a:gd name="T79" fmla="*/ 2211388 h 1474"/>
              <a:gd name="T80" fmla="*/ 3694113 w 2337"/>
              <a:gd name="T81" fmla="*/ 2339975 h 1474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2337" h="1474">
                <a:moveTo>
                  <a:pt x="2337" y="1474"/>
                </a:moveTo>
                <a:lnTo>
                  <a:pt x="2267" y="1413"/>
                </a:lnTo>
                <a:lnTo>
                  <a:pt x="2227" y="1383"/>
                </a:lnTo>
                <a:lnTo>
                  <a:pt x="2197" y="1373"/>
                </a:lnTo>
                <a:lnTo>
                  <a:pt x="2016" y="1283"/>
                </a:lnTo>
                <a:lnTo>
                  <a:pt x="1996" y="1263"/>
                </a:lnTo>
                <a:lnTo>
                  <a:pt x="1956" y="1223"/>
                </a:lnTo>
                <a:lnTo>
                  <a:pt x="1916" y="1173"/>
                </a:lnTo>
                <a:lnTo>
                  <a:pt x="1906" y="1163"/>
                </a:lnTo>
                <a:lnTo>
                  <a:pt x="1896" y="1163"/>
                </a:lnTo>
                <a:lnTo>
                  <a:pt x="1896" y="1153"/>
                </a:lnTo>
                <a:lnTo>
                  <a:pt x="1886" y="1153"/>
                </a:lnTo>
                <a:lnTo>
                  <a:pt x="1866" y="1153"/>
                </a:lnTo>
                <a:lnTo>
                  <a:pt x="1836" y="1143"/>
                </a:lnTo>
                <a:lnTo>
                  <a:pt x="1705" y="1052"/>
                </a:lnTo>
                <a:lnTo>
                  <a:pt x="1565" y="942"/>
                </a:lnTo>
                <a:lnTo>
                  <a:pt x="1424" y="842"/>
                </a:lnTo>
                <a:lnTo>
                  <a:pt x="1394" y="812"/>
                </a:lnTo>
                <a:lnTo>
                  <a:pt x="1354" y="802"/>
                </a:lnTo>
                <a:lnTo>
                  <a:pt x="1294" y="782"/>
                </a:lnTo>
                <a:lnTo>
                  <a:pt x="1234" y="762"/>
                </a:lnTo>
                <a:lnTo>
                  <a:pt x="1224" y="762"/>
                </a:lnTo>
                <a:lnTo>
                  <a:pt x="1224" y="752"/>
                </a:lnTo>
                <a:lnTo>
                  <a:pt x="1204" y="742"/>
                </a:lnTo>
                <a:lnTo>
                  <a:pt x="1174" y="722"/>
                </a:lnTo>
                <a:lnTo>
                  <a:pt x="1174" y="712"/>
                </a:lnTo>
                <a:lnTo>
                  <a:pt x="1154" y="691"/>
                </a:lnTo>
                <a:lnTo>
                  <a:pt x="1063" y="641"/>
                </a:lnTo>
                <a:lnTo>
                  <a:pt x="773" y="511"/>
                </a:lnTo>
                <a:lnTo>
                  <a:pt x="462" y="371"/>
                </a:lnTo>
                <a:lnTo>
                  <a:pt x="341" y="310"/>
                </a:lnTo>
                <a:lnTo>
                  <a:pt x="301" y="280"/>
                </a:lnTo>
                <a:lnTo>
                  <a:pt x="281" y="260"/>
                </a:lnTo>
                <a:lnTo>
                  <a:pt x="261" y="210"/>
                </a:lnTo>
                <a:lnTo>
                  <a:pt x="251" y="190"/>
                </a:lnTo>
                <a:lnTo>
                  <a:pt x="241" y="180"/>
                </a:lnTo>
                <a:lnTo>
                  <a:pt x="221" y="160"/>
                </a:lnTo>
                <a:lnTo>
                  <a:pt x="151" y="100"/>
                </a:lnTo>
                <a:lnTo>
                  <a:pt x="81" y="50"/>
                </a:lnTo>
                <a:lnTo>
                  <a:pt x="0" y="0"/>
                </a:lnTo>
                <a:lnTo>
                  <a:pt x="71" y="60"/>
                </a:lnTo>
                <a:lnTo>
                  <a:pt x="131" y="120"/>
                </a:lnTo>
                <a:lnTo>
                  <a:pt x="201" y="190"/>
                </a:lnTo>
                <a:lnTo>
                  <a:pt x="211" y="210"/>
                </a:lnTo>
                <a:lnTo>
                  <a:pt x="221" y="210"/>
                </a:lnTo>
                <a:lnTo>
                  <a:pt x="221" y="220"/>
                </a:lnTo>
                <a:lnTo>
                  <a:pt x="251" y="270"/>
                </a:lnTo>
                <a:lnTo>
                  <a:pt x="271" y="310"/>
                </a:lnTo>
                <a:lnTo>
                  <a:pt x="271" y="320"/>
                </a:lnTo>
                <a:lnTo>
                  <a:pt x="291" y="340"/>
                </a:lnTo>
                <a:lnTo>
                  <a:pt x="311" y="351"/>
                </a:lnTo>
                <a:lnTo>
                  <a:pt x="442" y="411"/>
                </a:lnTo>
                <a:lnTo>
                  <a:pt x="763" y="551"/>
                </a:lnTo>
                <a:lnTo>
                  <a:pt x="923" y="611"/>
                </a:lnTo>
                <a:lnTo>
                  <a:pt x="963" y="621"/>
                </a:lnTo>
                <a:lnTo>
                  <a:pt x="983" y="631"/>
                </a:lnTo>
                <a:lnTo>
                  <a:pt x="1043" y="671"/>
                </a:lnTo>
                <a:lnTo>
                  <a:pt x="1154" y="752"/>
                </a:lnTo>
                <a:lnTo>
                  <a:pt x="1184" y="772"/>
                </a:lnTo>
                <a:lnTo>
                  <a:pt x="1204" y="782"/>
                </a:lnTo>
                <a:lnTo>
                  <a:pt x="1214" y="792"/>
                </a:lnTo>
                <a:lnTo>
                  <a:pt x="1224" y="802"/>
                </a:lnTo>
                <a:lnTo>
                  <a:pt x="1274" y="812"/>
                </a:lnTo>
                <a:lnTo>
                  <a:pt x="1344" y="842"/>
                </a:lnTo>
                <a:lnTo>
                  <a:pt x="1374" y="852"/>
                </a:lnTo>
                <a:lnTo>
                  <a:pt x="1404" y="872"/>
                </a:lnTo>
                <a:lnTo>
                  <a:pt x="1545" y="972"/>
                </a:lnTo>
                <a:lnTo>
                  <a:pt x="1675" y="1083"/>
                </a:lnTo>
                <a:lnTo>
                  <a:pt x="1826" y="1183"/>
                </a:lnTo>
                <a:lnTo>
                  <a:pt x="1866" y="1193"/>
                </a:lnTo>
                <a:lnTo>
                  <a:pt x="1876" y="1193"/>
                </a:lnTo>
                <a:lnTo>
                  <a:pt x="1886" y="1193"/>
                </a:lnTo>
                <a:lnTo>
                  <a:pt x="1896" y="1193"/>
                </a:lnTo>
                <a:lnTo>
                  <a:pt x="1876" y="1193"/>
                </a:lnTo>
                <a:lnTo>
                  <a:pt x="1886" y="1193"/>
                </a:lnTo>
                <a:lnTo>
                  <a:pt x="1926" y="1243"/>
                </a:lnTo>
                <a:lnTo>
                  <a:pt x="1956" y="1283"/>
                </a:lnTo>
                <a:lnTo>
                  <a:pt x="1996" y="1313"/>
                </a:lnTo>
                <a:lnTo>
                  <a:pt x="2096" y="1363"/>
                </a:lnTo>
                <a:lnTo>
                  <a:pt x="2177" y="1393"/>
                </a:lnTo>
                <a:lnTo>
                  <a:pt x="2257" y="1423"/>
                </a:lnTo>
                <a:lnTo>
                  <a:pt x="2327" y="1474"/>
                </a:lnTo>
                <a:lnTo>
                  <a:pt x="2337" y="1474"/>
                </a:lnTo>
                <a:close/>
              </a:path>
            </a:pathLst>
          </a:custGeom>
          <a:solidFill>
            <a:srgbClr val="6F56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06" name="Freeform 50"/>
          <p:cNvSpPr>
            <a:spLocks/>
          </p:cNvSpPr>
          <p:nvPr/>
        </p:nvSpPr>
        <p:spPr bwMode="auto">
          <a:xfrm>
            <a:off x="1954213" y="3384550"/>
            <a:ext cx="3740150" cy="2260600"/>
          </a:xfrm>
          <a:custGeom>
            <a:avLst/>
            <a:gdLst>
              <a:gd name="T0" fmla="*/ 3581400 w 2356"/>
              <a:gd name="T1" fmla="*/ 2147888 h 1424"/>
              <a:gd name="T2" fmla="*/ 3406775 w 2356"/>
              <a:gd name="T3" fmla="*/ 1973263 h 1424"/>
              <a:gd name="T4" fmla="*/ 3279775 w 2356"/>
              <a:gd name="T5" fmla="*/ 1878013 h 1424"/>
              <a:gd name="T6" fmla="*/ 3119438 w 2356"/>
              <a:gd name="T7" fmla="*/ 1814513 h 1424"/>
              <a:gd name="T8" fmla="*/ 3087688 w 2356"/>
              <a:gd name="T9" fmla="*/ 1814513 h 1424"/>
              <a:gd name="T10" fmla="*/ 2976563 w 2356"/>
              <a:gd name="T11" fmla="*/ 1735138 h 1424"/>
              <a:gd name="T12" fmla="*/ 2881313 w 2356"/>
              <a:gd name="T13" fmla="*/ 1687513 h 1424"/>
              <a:gd name="T14" fmla="*/ 2689225 w 2356"/>
              <a:gd name="T15" fmla="*/ 1655763 h 1424"/>
              <a:gd name="T16" fmla="*/ 2530475 w 2356"/>
              <a:gd name="T17" fmla="*/ 1495425 h 1424"/>
              <a:gd name="T18" fmla="*/ 2165350 w 2356"/>
              <a:gd name="T19" fmla="*/ 1273175 h 1424"/>
              <a:gd name="T20" fmla="*/ 1655763 w 2356"/>
              <a:gd name="T21" fmla="*/ 969963 h 1424"/>
              <a:gd name="T22" fmla="*/ 1400175 w 2356"/>
              <a:gd name="T23" fmla="*/ 874713 h 1424"/>
              <a:gd name="T24" fmla="*/ 1384300 w 2356"/>
              <a:gd name="T25" fmla="*/ 842963 h 1424"/>
              <a:gd name="T26" fmla="*/ 1289050 w 2356"/>
              <a:gd name="T27" fmla="*/ 763588 h 1424"/>
              <a:gd name="T28" fmla="*/ 1257300 w 2356"/>
              <a:gd name="T29" fmla="*/ 731838 h 1424"/>
              <a:gd name="T30" fmla="*/ 1050925 w 2356"/>
              <a:gd name="T31" fmla="*/ 604838 h 1424"/>
              <a:gd name="T32" fmla="*/ 1050925 w 2356"/>
              <a:gd name="T33" fmla="*/ 604838 h 1424"/>
              <a:gd name="T34" fmla="*/ 715963 w 2356"/>
              <a:gd name="T35" fmla="*/ 349250 h 1424"/>
              <a:gd name="T36" fmla="*/ 604838 w 2356"/>
              <a:gd name="T37" fmla="*/ 317500 h 1424"/>
              <a:gd name="T38" fmla="*/ 428625 w 2356"/>
              <a:gd name="T39" fmla="*/ 254000 h 1424"/>
              <a:gd name="T40" fmla="*/ 269875 w 2356"/>
              <a:gd name="T41" fmla="*/ 190500 h 1424"/>
              <a:gd name="T42" fmla="*/ 15875 w 2356"/>
              <a:gd name="T43" fmla="*/ 0 h 1424"/>
              <a:gd name="T44" fmla="*/ 111125 w 2356"/>
              <a:gd name="T45" fmla="*/ 158750 h 1424"/>
              <a:gd name="T46" fmla="*/ 365125 w 2356"/>
              <a:gd name="T47" fmla="*/ 254000 h 1424"/>
              <a:gd name="T48" fmla="*/ 365125 w 2356"/>
              <a:gd name="T49" fmla="*/ 254000 h 1424"/>
              <a:gd name="T50" fmla="*/ 444500 w 2356"/>
              <a:gd name="T51" fmla="*/ 285750 h 1424"/>
              <a:gd name="T52" fmla="*/ 557213 w 2356"/>
              <a:gd name="T53" fmla="*/ 333375 h 1424"/>
              <a:gd name="T54" fmla="*/ 715963 w 2356"/>
              <a:gd name="T55" fmla="*/ 365125 h 1424"/>
              <a:gd name="T56" fmla="*/ 874713 w 2356"/>
              <a:gd name="T57" fmla="*/ 525463 h 1424"/>
              <a:gd name="T58" fmla="*/ 1066800 w 2356"/>
              <a:gd name="T59" fmla="*/ 652463 h 1424"/>
              <a:gd name="T60" fmla="*/ 1209675 w 2356"/>
              <a:gd name="T61" fmla="*/ 747713 h 1424"/>
              <a:gd name="T62" fmla="*/ 1241425 w 2356"/>
              <a:gd name="T63" fmla="*/ 763588 h 1424"/>
              <a:gd name="T64" fmla="*/ 1336675 w 2356"/>
              <a:gd name="T65" fmla="*/ 842963 h 1424"/>
              <a:gd name="T66" fmla="*/ 1384300 w 2356"/>
              <a:gd name="T67" fmla="*/ 890588 h 1424"/>
              <a:gd name="T68" fmla="*/ 1766888 w 2356"/>
              <a:gd name="T69" fmla="*/ 1130300 h 1424"/>
              <a:gd name="T70" fmla="*/ 2387600 w 2356"/>
              <a:gd name="T71" fmla="*/ 1431925 h 1424"/>
              <a:gd name="T72" fmla="*/ 2673350 w 2356"/>
              <a:gd name="T73" fmla="*/ 1655763 h 1424"/>
              <a:gd name="T74" fmla="*/ 2722563 w 2356"/>
              <a:gd name="T75" fmla="*/ 1671638 h 1424"/>
              <a:gd name="T76" fmla="*/ 2881313 w 2356"/>
              <a:gd name="T77" fmla="*/ 1735138 h 1424"/>
              <a:gd name="T78" fmla="*/ 2960688 w 2356"/>
              <a:gd name="T79" fmla="*/ 1766888 h 1424"/>
              <a:gd name="T80" fmla="*/ 3071813 w 2356"/>
              <a:gd name="T81" fmla="*/ 1830388 h 1424"/>
              <a:gd name="T82" fmla="*/ 3214688 w 2356"/>
              <a:gd name="T83" fmla="*/ 1893888 h 1424"/>
              <a:gd name="T84" fmla="*/ 3327400 w 2356"/>
              <a:gd name="T85" fmla="*/ 1941513 h 1424"/>
              <a:gd name="T86" fmla="*/ 3454400 w 2356"/>
              <a:gd name="T87" fmla="*/ 2068513 h 1424"/>
              <a:gd name="T88" fmla="*/ 3724275 w 2356"/>
              <a:gd name="T89" fmla="*/ 2260600 h 142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356" h="1424">
                <a:moveTo>
                  <a:pt x="2356" y="1404"/>
                </a:moveTo>
                <a:lnTo>
                  <a:pt x="2256" y="1353"/>
                </a:lnTo>
                <a:lnTo>
                  <a:pt x="2196" y="1293"/>
                </a:lnTo>
                <a:lnTo>
                  <a:pt x="2146" y="1243"/>
                </a:lnTo>
                <a:lnTo>
                  <a:pt x="2106" y="1203"/>
                </a:lnTo>
                <a:lnTo>
                  <a:pt x="2066" y="1183"/>
                </a:lnTo>
                <a:lnTo>
                  <a:pt x="1995" y="1153"/>
                </a:lnTo>
                <a:lnTo>
                  <a:pt x="1965" y="1143"/>
                </a:lnTo>
                <a:lnTo>
                  <a:pt x="1955" y="1143"/>
                </a:lnTo>
                <a:lnTo>
                  <a:pt x="1945" y="1143"/>
                </a:lnTo>
                <a:lnTo>
                  <a:pt x="1905" y="1113"/>
                </a:lnTo>
                <a:lnTo>
                  <a:pt x="1875" y="1093"/>
                </a:lnTo>
                <a:lnTo>
                  <a:pt x="1845" y="1083"/>
                </a:lnTo>
                <a:lnTo>
                  <a:pt x="1815" y="1063"/>
                </a:lnTo>
                <a:lnTo>
                  <a:pt x="1694" y="1033"/>
                </a:lnTo>
                <a:lnTo>
                  <a:pt x="1694" y="1043"/>
                </a:lnTo>
                <a:lnTo>
                  <a:pt x="1704" y="1033"/>
                </a:lnTo>
                <a:lnTo>
                  <a:pt x="1594" y="942"/>
                </a:lnTo>
                <a:lnTo>
                  <a:pt x="1514" y="882"/>
                </a:lnTo>
                <a:lnTo>
                  <a:pt x="1364" y="802"/>
                </a:lnTo>
                <a:lnTo>
                  <a:pt x="1123" y="702"/>
                </a:lnTo>
                <a:lnTo>
                  <a:pt x="1043" y="611"/>
                </a:lnTo>
                <a:lnTo>
                  <a:pt x="882" y="541"/>
                </a:lnTo>
                <a:lnTo>
                  <a:pt x="882" y="551"/>
                </a:lnTo>
                <a:lnTo>
                  <a:pt x="882" y="541"/>
                </a:lnTo>
                <a:lnTo>
                  <a:pt x="872" y="531"/>
                </a:lnTo>
                <a:lnTo>
                  <a:pt x="832" y="501"/>
                </a:lnTo>
                <a:lnTo>
                  <a:pt x="812" y="481"/>
                </a:lnTo>
                <a:lnTo>
                  <a:pt x="792" y="471"/>
                </a:lnTo>
                <a:lnTo>
                  <a:pt x="792" y="461"/>
                </a:lnTo>
                <a:lnTo>
                  <a:pt x="762" y="441"/>
                </a:lnTo>
                <a:lnTo>
                  <a:pt x="662" y="381"/>
                </a:lnTo>
                <a:lnTo>
                  <a:pt x="662" y="391"/>
                </a:lnTo>
                <a:lnTo>
                  <a:pt x="662" y="381"/>
                </a:lnTo>
                <a:lnTo>
                  <a:pt x="561" y="311"/>
                </a:lnTo>
                <a:lnTo>
                  <a:pt x="451" y="220"/>
                </a:lnTo>
                <a:lnTo>
                  <a:pt x="441" y="220"/>
                </a:lnTo>
                <a:lnTo>
                  <a:pt x="381" y="200"/>
                </a:lnTo>
                <a:lnTo>
                  <a:pt x="331" y="180"/>
                </a:lnTo>
                <a:lnTo>
                  <a:pt x="270" y="160"/>
                </a:lnTo>
                <a:lnTo>
                  <a:pt x="230" y="140"/>
                </a:lnTo>
                <a:lnTo>
                  <a:pt x="170" y="120"/>
                </a:lnTo>
                <a:lnTo>
                  <a:pt x="80" y="80"/>
                </a:lnTo>
                <a:lnTo>
                  <a:pt x="10" y="0"/>
                </a:lnTo>
                <a:lnTo>
                  <a:pt x="0" y="10"/>
                </a:lnTo>
                <a:lnTo>
                  <a:pt x="70" y="100"/>
                </a:lnTo>
                <a:lnTo>
                  <a:pt x="160" y="140"/>
                </a:lnTo>
                <a:lnTo>
                  <a:pt x="230" y="160"/>
                </a:lnTo>
                <a:lnTo>
                  <a:pt x="230" y="150"/>
                </a:lnTo>
                <a:lnTo>
                  <a:pt x="230" y="160"/>
                </a:lnTo>
                <a:lnTo>
                  <a:pt x="240" y="170"/>
                </a:lnTo>
                <a:lnTo>
                  <a:pt x="280" y="180"/>
                </a:lnTo>
                <a:lnTo>
                  <a:pt x="331" y="200"/>
                </a:lnTo>
                <a:lnTo>
                  <a:pt x="351" y="210"/>
                </a:lnTo>
                <a:lnTo>
                  <a:pt x="441" y="240"/>
                </a:lnTo>
                <a:lnTo>
                  <a:pt x="451" y="230"/>
                </a:lnTo>
                <a:lnTo>
                  <a:pt x="441" y="240"/>
                </a:lnTo>
                <a:lnTo>
                  <a:pt x="551" y="331"/>
                </a:lnTo>
                <a:lnTo>
                  <a:pt x="652" y="401"/>
                </a:lnTo>
                <a:lnTo>
                  <a:pt x="672" y="411"/>
                </a:lnTo>
                <a:lnTo>
                  <a:pt x="742" y="451"/>
                </a:lnTo>
                <a:lnTo>
                  <a:pt x="762" y="471"/>
                </a:lnTo>
                <a:lnTo>
                  <a:pt x="772" y="481"/>
                </a:lnTo>
                <a:lnTo>
                  <a:pt x="782" y="481"/>
                </a:lnTo>
                <a:lnTo>
                  <a:pt x="792" y="491"/>
                </a:lnTo>
                <a:lnTo>
                  <a:pt x="842" y="531"/>
                </a:lnTo>
                <a:lnTo>
                  <a:pt x="872" y="551"/>
                </a:lnTo>
                <a:lnTo>
                  <a:pt x="872" y="561"/>
                </a:lnTo>
                <a:lnTo>
                  <a:pt x="1033" y="631"/>
                </a:lnTo>
                <a:lnTo>
                  <a:pt x="1113" y="712"/>
                </a:lnTo>
                <a:lnTo>
                  <a:pt x="1354" y="812"/>
                </a:lnTo>
                <a:lnTo>
                  <a:pt x="1504" y="902"/>
                </a:lnTo>
                <a:lnTo>
                  <a:pt x="1584" y="952"/>
                </a:lnTo>
                <a:lnTo>
                  <a:pt x="1684" y="1043"/>
                </a:lnTo>
                <a:lnTo>
                  <a:pt x="1694" y="1053"/>
                </a:lnTo>
                <a:lnTo>
                  <a:pt x="1715" y="1053"/>
                </a:lnTo>
                <a:lnTo>
                  <a:pt x="1785" y="1073"/>
                </a:lnTo>
                <a:lnTo>
                  <a:pt x="1815" y="1093"/>
                </a:lnTo>
                <a:lnTo>
                  <a:pt x="1835" y="1093"/>
                </a:lnTo>
                <a:lnTo>
                  <a:pt x="1865" y="1113"/>
                </a:lnTo>
                <a:lnTo>
                  <a:pt x="1905" y="1133"/>
                </a:lnTo>
                <a:lnTo>
                  <a:pt x="1935" y="1153"/>
                </a:lnTo>
                <a:lnTo>
                  <a:pt x="1945" y="1163"/>
                </a:lnTo>
                <a:lnTo>
                  <a:pt x="2025" y="1193"/>
                </a:lnTo>
                <a:lnTo>
                  <a:pt x="2066" y="1203"/>
                </a:lnTo>
                <a:lnTo>
                  <a:pt x="2096" y="1223"/>
                </a:lnTo>
                <a:lnTo>
                  <a:pt x="2136" y="1253"/>
                </a:lnTo>
                <a:lnTo>
                  <a:pt x="2176" y="1303"/>
                </a:lnTo>
                <a:lnTo>
                  <a:pt x="2246" y="1363"/>
                </a:lnTo>
                <a:lnTo>
                  <a:pt x="2346" y="1424"/>
                </a:lnTo>
                <a:lnTo>
                  <a:pt x="2356" y="1404"/>
                </a:lnTo>
                <a:close/>
              </a:path>
            </a:pathLst>
          </a:custGeom>
          <a:solidFill>
            <a:srgbClr val="5A3D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07" name="Freeform 51"/>
          <p:cNvSpPr>
            <a:spLocks/>
          </p:cNvSpPr>
          <p:nvPr/>
        </p:nvSpPr>
        <p:spPr bwMode="auto">
          <a:xfrm>
            <a:off x="3481388" y="1617663"/>
            <a:ext cx="1370012" cy="795337"/>
          </a:xfrm>
          <a:custGeom>
            <a:avLst/>
            <a:gdLst>
              <a:gd name="T0" fmla="*/ 1370012 w 863"/>
              <a:gd name="T1" fmla="*/ 763587 h 501"/>
              <a:gd name="T2" fmla="*/ 1082675 w 863"/>
              <a:gd name="T3" fmla="*/ 636587 h 501"/>
              <a:gd name="T4" fmla="*/ 939800 w 863"/>
              <a:gd name="T5" fmla="*/ 477837 h 501"/>
              <a:gd name="T6" fmla="*/ 604837 w 863"/>
              <a:gd name="T7" fmla="*/ 333375 h 501"/>
              <a:gd name="T8" fmla="*/ 477837 w 863"/>
              <a:gd name="T9" fmla="*/ 269875 h 501"/>
              <a:gd name="T10" fmla="*/ 477837 w 863"/>
              <a:gd name="T11" fmla="*/ 285750 h 501"/>
              <a:gd name="T12" fmla="*/ 477837 w 863"/>
              <a:gd name="T13" fmla="*/ 269875 h 501"/>
              <a:gd name="T14" fmla="*/ 398462 w 863"/>
              <a:gd name="T15" fmla="*/ 206375 h 501"/>
              <a:gd name="T16" fmla="*/ 334962 w 863"/>
              <a:gd name="T17" fmla="*/ 158750 h 501"/>
              <a:gd name="T18" fmla="*/ 303212 w 863"/>
              <a:gd name="T19" fmla="*/ 142875 h 501"/>
              <a:gd name="T20" fmla="*/ 271462 w 863"/>
              <a:gd name="T21" fmla="*/ 127000 h 501"/>
              <a:gd name="T22" fmla="*/ 128587 w 863"/>
              <a:gd name="T23" fmla="*/ 63500 h 501"/>
              <a:gd name="T24" fmla="*/ 47625 w 863"/>
              <a:gd name="T25" fmla="*/ 31750 h 501"/>
              <a:gd name="T26" fmla="*/ 15875 w 863"/>
              <a:gd name="T27" fmla="*/ 0 h 501"/>
              <a:gd name="T28" fmla="*/ 0 w 863"/>
              <a:gd name="T29" fmla="*/ 31750 h 501"/>
              <a:gd name="T30" fmla="*/ 112712 w 863"/>
              <a:gd name="T31" fmla="*/ 95250 h 501"/>
              <a:gd name="T32" fmla="*/ 271462 w 863"/>
              <a:gd name="T33" fmla="*/ 158750 h 501"/>
              <a:gd name="T34" fmla="*/ 287337 w 863"/>
              <a:gd name="T35" fmla="*/ 174625 h 501"/>
              <a:gd name="T36" fmla="*/ 398462 w 863"/>
              <a:gd name="T37" fmla="*/ 254000 h 501"/>
              <a:gd name="T38" fmla="*/ 446087 w 863"/>
              <a:gd name="T39" fmla="*/ 285750 h 501"/>
              <a:gd name="T40" fmla="*/ 461962 w 863"/>
              <a:gd name="T41" fmla="*/ 301625 h 501"/>
              <a:gd name="T42" fmla="*/ 588962 w 863"/>
              <a:gd name="T43" fmla="*/ 365125 h 501"/>
              <a:gd name="T44" fmla="*/ 923925 w 863"/>
              <a:gd name="T45" fmla="*/ 509587 h 501"/>
              <a:gd name="T46" fmla="*/ 1066800 w 863"/>
              <a:gd name="T47" fmla="*/ 652462 h 501"/>
              <a:gd name="T48" fmla="*/ 1354137 w 863"/>
              <a:gd name="T49" fmla="*/ 795337 h 501"/>
              <a:gd name="T50" fmla="*/ 1370012 w 863"/>
              <a:gd name="T51" fmla="*/ 763587 h 50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863" h="501">
                <a:moveTo>
                  <a:pt x="863" y="481"/>
                </a:moveTo>
                <a:lnTo>
                  <a:pt x="682" y="401"/>
                </a:lnTo>
                <a:lnTo>
                  <a:pt x="592" y="301"/>
                </a:lnTo>
                <a:lnTo>
                  <a:pt x="381" y="210"/>
                </a:lnTo>
                <a:lnTo>
                  <a:pt x="301" y="170"/>
                </a:lnTo>
                <a:lnTo>
                  <a:pt x="301" y="180"/>
                </a:lnTo>
                <a:lnTo>
                  <a:pt x="301" y="170"/>
                </a:lnTo>
                <a:lnTo>
                  <a:pt x="251" y="130"/>
                </a:lnTo>
                <a:lnTo>
                  <a:pt x="211" y="100"/>
                </a:lnTo>
                <a:lnTo>
                  <a:pt x="191" y="90"/>
                </a:lnTo>
                <a:lnTo>
                  <a:pt x="171" y="80"/>
                </a:lnTo>
                <a:lnTo>
                  <a:pt x="81" y="40"/>
                </a:lnTo>
                <a:lnTo>
                  <a:pt x="30" y="20"/>
                </a:lnTo>
                <a:lnTo>
                  <a:pt x="10" y="0"/>
                </a:lnTo>
                <a:lnTo>
                  <a:pt x="0" y="20"/>
                </a:lnTo>
                <a:lnTo>
                  <a:pt x="71" y="60"/>
                </a:lnTo>
                <a:lnTo>
                  <a:pt x="171" y="100"/>
                </a:lnTo>
                <a:lnTo>
                  <a:pt x="181" y="110"/>
                </a:lnTo>
                <a:lnTo>
                  <a:pt x="251" y="160"/>
                </a:lnTo>
                <a:lnTo>
                  <a:pt x="281" y="180"/>
                </a:lnTo>
                <a:lnTo>
                  <a:pt x="291" y="190"/>
                </a:lnTo>
                <a:lnTo>
                  <a:pt x="371" y="230"/>
                </a:lnTo>
                <a:lnTo>
                  <a:pt x="582" y="321"/>
                </a:lnTo>
                <a:lnTo>
                  <a:pt x="672" y="411"/>
                </a:lnTo>
                <a:lnTo>
                  <a:pt x="853" y="501"/>
                </a:lnTo>
                <a:lnTo>
                  <a:pt x="863" y="481"/>
                </a:lnTo>
                <a:close/>
              </a:path>
            </a:pathLst>
          </a:custGeom>
          <a:solidFill>
            <a:srgbClr val="8B5C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08" name="Freeform 52"/>
          <p:cNvSpPr>
            <a:spLocks/>
          </p:cNvSpPr>
          <p:nvPr/>
        </p:nvSpPr>
        <p:spPr bwMode="auto">
          <a:xfrm>
            <a:off x="2670175" y="2827338"/>
            <a:ext cx="604838" cy="238125"/>
          </a:xfrm>
          <a:custGeom>
            <a:avLst/>
            <a:gdLst>
              <a:gd name="T0" fmla="*/ 588963 w 381"/>
              <a:gd name="T1" fmla="*/ 190500 h 150"/>
              <a:gd name="T2" fmla="*/ 461963 w 381"/>
              <a:gd name="T3" fmla="*/ 95250 h 150"/>
              <a:gd name="T4" fmla="*/ 398463 w 381"/>
              <a:gd name="T5" fmla="*/ 47625 h 150"/>
              <a:gd name="T6" fmla="*/ 382588 w 381"/>
              <a:gd name="T7" fmla="*/ 31750 h 150"/>
              <a:gd name="T8" fmla="*/ 350838 w 381"/>
              <a:gd name="T9" fmla="*/ 31750 h 150"/>
              <a:gd name="T10" fmla="*/ 238125 w 381"/>
              <a:gd name="T11" fmla="*/ 31750 h 150"/>
              <a:gd name="T12" fmla="*/ 63500 w 381"/>
              <a:gd name="T13" fmla="*/ 31750 h 150"/>
              <a:gd name="T14" fmla="*/ 15875 w 381"/>
              <a:gd name="T15" fmla="*/ 31750 h 150"/>
              <a:gd name="T16" fmla="*/ 0 w 381"/>
              <a:gd name="T17" fmla="*/ 31750 h 150"/>
              <a:gd name="T18" fmla="*/ 15875 w 381"/>
              <a:gd name="T19" fmla="*/ 15875 h 150"/>
              <a:gd name="T20" fmla="*/ 63500 w 381"/>
              <a:gd name="T21" fmla="*/ 47625 h 150"/>
              <a:gd name="T22" fmla="*/ 350838 w 381"/>
              <a:gd name="T23" fmla="*/ 190500 h 150"/>
              <a:gd name="T24" fmla="*/ 461963 w 381"/>
              <a:gd name="T25" fmla="*/ 206375 h 150"/>
              <a:gd name="T26" fmla="*/ 573088 w 381"/>
              <a:gd name="T27" fmla="*/ 206375 h 150"/>
              <a:gd name="T28" fmla="*/ 588963 w 381"/>
              <a:gd name="T29" fmla="*/ 206375 h 150"/>
              <a:gd name="T30" fmla="*/ 588963 w 381"/>
              <a:gd name="T31" fmla="*/ 222250 h 150"/>
              <a:gd name="T32" fmla="*/ 573088 w 381"/>
              <a:gd name="T33" fmla="*/ 238125 h 150"/>
              <a:gd name="T34" fmla="*/ 493713 w 381"/>
              <a:gd name="T35" fmla="*/ 238125 h 150"/>
              <a:gd name="T36" fmla="*/ 366713 w 381"/>
              <a:gd name="T37" fmla="*/ 238125 h 150"/>
              <a:gd name="T38" fmla="*/ 206375 w 381"/>
              <a:gd name="T39" fmla="*/ 142875 h 150"/>
              <a:gd name="T40" fmla="*/ 47625 w 381"/>
              <a:gd name="T41" fmla="*/ 63500 h 150"/>
              <a:gd name="T42" fmla="*/ 15875 w 381"/>
              <a:gd name="T43" fmla="*/ 47625 h 150"/>
              <a:gd name="T44" fmla="*/ 0 w 381"/>
              <a:gd name="T45" fmla="*/ 31750 h 150"/>
              <a:gd name="T46" fmla="*/ 0 w 381"/>
              <a:gd name="T47" fmla="*/ 15875 h 150"/>
              <a:gd name="T48" fmla="*/ 15875 w 381"/>
              <a:gd name="T49" fmla="*/ 15875 h 150"/>
              <a:gd name="T50" fmla="*/ 47625 w 381"/>
              <a:gd name="T51" fmla="*/ 15875 h 150"/>
              <a:gd name="T52" fmla="*/ 158750 w 381"/>
              <a:gd name="T53" fmla="*/ 15875 h 150"/>
              <a:gd name="T54" fmla="*/ 319088 w 381"/>
              <a:gd name="T55" fmla="*/ 0 h 150"/>
              <a:gd name="T56" fmla="*/ 366713 w 381"/>
              <a:gd name="T57" fmla="*/ 0 h 150"/>
              <a:gd name="T58" fmla="*/ 382588 w 381"/>
              <a:gd name="T59" fmla="*/ 0 h 150"/>
              <a:gd name="T60" fmla="*/ 398463 w 381"/>
              <a:gd name="T61" fmla="*/ 15875 h 150"/>
              <a:gd name="T62" fmla="*/ 430213 w 381"/>
              <a:gd name="T63" fmla="*/ 31750 h 150"/>
              <a:gd name="T64" fmla="*/ 525463 w 381"/>
              <a:gd name="T65" fmla="*/ 111125 h 150"/>
              <a:gd name="T66" fmla="*/ 604838 w 381"/>
              <a:gd name="T67" fmla="*/ 174625 h 150"/>
              <a:gd name="T68" fmla="*/ 588963 w 381"/>
              <a:gd name="T69" fmla="*/ 190500 h 15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81" h="150">
                <a:moveTo>
                  <a:pt x="371" y="120"/>
                </a:moveTo>
                <a:lnTo>
                  <a:pt x="291" y="60"/>
                </a:lnTo>
                <a:lnTo>
                  <a:pt x="251" y="30"/>
                </a:lnTo>
                <a:lnTo>
                  <a:pt x="241" y="20"/>
                </a:lnTo>
                <a:lnTo>
                  <a:pt x="221" y="20"/>
                </a:lnTo>
                <a:lnTo>
                  <a:pt x="150" y="20"/>
                </a:lnTo>
                <a:lnTo>
                  <a:pt x="40" y="20"/>
                </a:lnTo>
                <a:lnTo>
                  <a:pt x="10" y="20"/>
                </a:lnTo>
                <a:lnTo>
                  <a:pt x="0" y="20"/>
                </a:lnTo>
                <a:lnTo>
                  <a:pt x="10" y="10"/>
                </a:lnTo>
                <a:lnTo>
                  <a:pt x="40" y="30"/>
                </a:lnTo>
                <a:lnTo>
                  <a:pt x="221" y="120"/>
                </a:lnTo>
                <a:lnTo>
                  <a:pt x="291" y="130"/>
                </a:lnTo>
                <a:lnTo>
                  <a:pt x="361" y="130"/>
                </a:lnTo>
                <a:lnTo>
                  <a:pt x="371" y="130"/>
                </a:lnTo>
                <a:lnTo>
                  <a:pt x="371" y="140"/>
                </a:lnTo>
                <a:lnTo>
                  <a:pt x="361" y="150"/>
                </a:lnTo>
                <a:lnTo>
                  <a:pt x="311" y="150"/>
                </a:lnTo>
                <a:lnTo>
                  <a:pt x="231" y="150"/>
                </a:lnTo>
                <a:lnTo>
                  <a:pt x="130" y="90"/>
                </a:lnTo>
                <a:lnTo>
                  <a:pt x="30" y="40"/>
                </a:lnTo>
                <a:lnTo>
                  <a:pt x="10" y="30"/>
                </a:lnTo>
                <a:lnTo>
                  <a:pt x="0" y="20"/>
                </a:lnTo>
                <a:lnTo>
                  <a:pt x="0" y="10"/>
                </a:lnTo>
                <a:lnTo>
                  <a:pt x="10" y="10"/>
                </a:lnTo>
                <a:lnTo>
                  <a:pt x="30" y="10"/>
                </a:lnTo>
                <a:lnTo>
                  <a:pt x="100" y="10"/>
                </a:lnTo>
                <a:lnTo>
                  <a:pt x="201" y="0"/>
                </a:lnTo>
                <a:lnTo>
                  <a:pt x="231" y="0"/>
                </a:lnTo>
                <a:lnTo>
                  <a:pt x="241" y="0"/>
                </a:lnTo>
                <a:lnTo>
                  <a:pt x="251" y="10"/>
                </a:lnTo>
                <a:lnTo>
                  <a:pt x="271" y="20"/>
                </a:lnTo>
                <a:lnTo>
                  <a:pt x="331" y="70"/>
                </a:lnTo>
                <a:lnTo>
                  <a:pt x="381" y="110"/>
                </a:lnTo>
                <a:lnTo>
                  <a:pt x="371" y="120"/>
                </a:lnTo>
                <a:close/>
              </a:path>
            </a:pathLst>
          </a:custGeom>
          <a:solidFill>
            <a:srgbClr val="5A3D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09" name="Freeform 53"/>
          <p:cNvSpPr>
            <a:spLocks/>
          </p:cNvSpPr>
          <p:nvPr/>
        </p:nvSpPr>
        <p:spPr bwMode="auto">
          <a:xfrm>
            <a:off x="5535613" y="3717925"/>
            <a:ext cx="1671637" cy="2038350"/>
          </a:xfrm>
          <a:custGeom>
            <a:avLst/>
            <a:gdLst>
              <a:gd name="T0" fmla="*/ 1639887 w 1053"/>
              <a:gd name="T1" fmla="*/ 0 h 1284"/>
              <a:gd name="T2" fmla="*/ 1671637 w 1053"/>
              <a:gd name="T3" fmla="*/ 95250 h 1284"/>
              <a:gd name="T4" fmla="*/ 1417637 w 1053"/>
              <a:gd name="T5" fmla="*/ 160338 h 1284"/>
              <a:gd name="T6" fmla="*/ 1162050 w 1053"/>
              <a:gd name="T7" fmla="*/ 223838 h 1284"/>
              <a:gd name="T8" fmla="*/ 908050 w 1053"/>
              <a:gd name="T9" fmla="*/ 303213 h 1284"/>
              <a:gd name="T10" fmla="*/ 795337 w 1053"/>
              <a:gd name="T11" fmla="*/ 350838 h 1284"/>
              <a:gd name="T12" fmla="*/ 700087 w 1053"/>
              <a:gd name="T13" fmla="*/ 430213 h 1284"/>
              <a:gd name="T14" fmla="*/ 509587 w 1053"/>
              <a:gd name="T15" fmla="*/ 604838 h 1284"/>
              <a:gd name="T16" fmla="*/ 350837 w 1053"/>
              <a:gd name="T17" fmla="*/ 796925 h 1284"/>
              <a:gd name="T18" fmla="*/ 271462 w 1053"/>
              <a:gd name="T19" fmla="*/ 908050 h 1284"/>
              <a:gd name="T20" fmla="*/ 238125 w 1053"/>
              <a:gd name="T21" fmla="*/ 955675 h 1284"/>
              <a:gd name="T22" fmla="*/ 222250 w 1053"/>
              <a:gd name="T23" fmla="*/ 1003300 h 1284"/>
              <a:gd name="T24" fmla="*/ 142875 w 1053"/>
              <a:gd name="T25" fmla="*/ 1257300 h 1284"/>
              <a:gd name="T26" fmla="*/ 95250 w 1053"/>
              <a:gd name="T27" fmla="*/ 1370013 h 1284"/>
              <a:gd name="T28" fmla="*/ 63500 w 1053"/>
              <a:gd name="T29" fmla="*/ 1417638 h 1284"/>
              <a:gd name="T30" fmla="*/ 63500 w 1053"/>
              <a:gd name="T31" fmla="*/ 1385888 h 1284"/>
              <a:gd name="T32" fmla="*/ 63500 w 1053"/>
              <a:gd name="T33" fmla="*/ 1401763 h 1284"/>
              <a:gd name="T34" fmla="*/ 79375 w 1053"/>
              <a:gd name="T35" fmla="*/ 1401763 h 1284"/>
              <a:gd name="T36" fmla="*/ 79375 w 1053"/>
              <a:gd name="T37" fmla="*/ 1417638 h 1284"/>
              <a:gd name="T38" fmla="*/ 79375 w 1053"/>
              <a:gd name="T39" fmla="*/ 1449388 h 1284"/>
              <a:gd name="T40" fmla="*/ 158750 w 1053"/>
              <a:gd name="T41" fmla="*/ 1655763 h 1284"/>
              <a:gd name="T42" fmla="*/ 206375 w 1053"/>
              <a:gd name="T43" fmla="*/ 1766888 h 1284"/>
              <a:gd name="T44" fmla="*/ 271462 w 1053"/>
              <a:gd name="T45" fmla="*/ 1847850 h 1284"/>
              <a:gd name="T46" fmla="*/ 414337 w 1053"/>
              <a:gd name="T47" fmla="*/ 2038350 h 1284"/>
              <a:gd name="T48" fmla="*/ 238125 w 1053"/>
              <a:gd name="T49" fmla="*/ 1863725 h 1284"/>
              <a:gd name="T50" fmla="*/ 174625 w 1053"/>
              <a:gd name="T51" fmla="*/ 1766888 h 1284"/>
              <a:gd name="T52" fmla="*/ 111125 w 1053"/>
              <a:gd name="T53" fmla="*/ 1655763 h 1284"/>
              <a:gd name="T54" fmla="*/ 15875 w 1053"/>
              <a:gd name="T55" fmla="*/ 1449388 h 1284"/>
              <a:gd name="T56" fmla="*/ 0 w 1053"/>
              <a:gd name="T57" fmla="*/ 1433513 h 1284"/>
              <a:gd name="T58" fmla="*/ 0 w 1053"/>
              <a:gd name="T59" fmla="*/ 1417638 h 1284"/>
              <a:gd name="T60" fmla="*/ 0 w 1053"/>
              <a:gd name="T61" fmla="*/ 1385888 h 1284"/>
              <a:gd name="T62" fmla="*/ 0 w 1053"/>
              <a:gd name="T63" fmla="*/ 1370013 h 1284"/>
              <a:gd name="T64" fmla="*/ 15875 w 1053"/>
              <a:gd name="T65" fmla="*/ 1306513 h 1284"/>
              <a:gd name="T66" fmla="*/ 47625 w 1053"/>
              <a:gd name="T67" fmla="*/ 1193800 h 1284"/>
              <a:gd name="T68" fmla="*/ 142875 w 1053"/>
              <a:gd name="T69" fmla="*/ 955675 h 1284"/>
              <a:gd name="T70" fmla="*/ 174625 w 1053"/>
              <a:gd name="T71" fmla="*/ 876300 h 1284"/>
              <a:gd name="T72" fmla="*/ 206375 w 1053"/>
              <a:gd name="T73" fmla="*/ 828675 h 1284"/>
              <a:gd name="T74" fmla="*/ 287337 w 1053"/>
              <a:gd name="T75" fmla="*/ 733425 h 1284"/>
              <a:gd name="T76" fmla="*/ 366712 w 1053"/>
              <a:gd name="T77" fmla="*/ 620713 h 1284"/>
              <a:gd name="T78" fmla="*/ 461962 w 1053"/>
              <a:gd name="T79" fmla="*/ 509588 h 1284"/>
              <a:gd name="T80" fmla="*/ 652462 w 1053"/>
              <a:gd name="T81" fmla="*/ 350838 h 1284"/>
              <a:gd name="T82" fmla="*/ 700087 w 1053"/>
              <a:gd name="T83" fmla="*/ 303213 h 1284"/>
              <a:gd name="T84" fmla="*/ 763587 w 1053"/>
              <a:gd name="T85" fmla="*/ 255588 h 1284"/>
              <a:gd name="T86" fmla="*/ 892175 w 1053"/>
              <a:gd name="T87" fmla="*/ 207963 h 1284"/>
              <a:gd name="T88" fmla="*/ 1130300 w 1053"/>
              <a:gd name="T89" fmla="*/ 128588 h 1284"/>
              <a:gd name="T90" fmla="*/ 1385887 w 1053"/>
              <a:gd name="T91" fmla="*/ 47625 h 1284"/>
              <a:gd name="T92" fmla="*/ 1624012 w 1053"/>
              <a:gd name="T93" fmla="*/ 0 h 1284"/>
              <a:gd name="T94" fmla="*/ 1639887 w 1053"/>
              <a:gd name="T95" fmla="*/ 0 h 1284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053" h="1284">
                <a:moveTo>
                  <a:pt x="1033" y="0"/>
                </a:moveTo>
                <a:lnTo>
                  <a:pt x="1053" y="60"/>
                </a:lnTo>
                <a:lnTo>
                  <a:pt x="893" y="101"/>
                </a:lnTo>
                <a:lnTo>
                  <a:pt x="732" y="141"/>
                </a:lnTo>
                <a:lnTo>
                  <a:pt x="572" y="191"/>
                </a:lnTo>
                <a:lnTo>
                  <a:pt x="501" y="221"/>
                </a:lnTo>
                <a:lnTo>
                  <a:pt x="441" y="271"/>
                </a:lnTo>
                <a:lnTo>
                  <a:pt x="321" y="381"/>
                </a:lnTo>
                <a:lnTo>
                  <a:pt x="221" y="502"/>
                </a:lnTo>
                <a:lnTo>
                  <a:pt x="171" y="572"/>
                </a:lnTo>
                <a:lnTo>
                  <a:pt x="150" y="602"/>
                </a:lnTo>
                <a:lnTo>
                  <a:pt x="140" y="632"/>
                </a:lnTo>
                <a:lnTo>
                  <a:pt x="90" y="792"/>
                </a:lnTo>
                <a:lnTo>
                  <a:pt x="60" y="863"/>
                </a:lnTo>
                <a:lnTo>
                  <a:pt x="40" y="893"/>
                </a:lnTo>
                <a:lnTo>
                  <a:pt x="40" y="873"/>
                </a:lnTo>
                <a:lnTo>
                  <a:pt x="40" y="883"/>
                </a:lnTo>
                <a:lnTo>
                  <a:pt x="50" y="883"/>
                </a:lnTo>
                <a:lnTo>
                  <a:pt x="50" y="893"/>
                </a:lnTo>
                <a:lnTo>
                  <a:pt x="50" y="913"/>
                </a:lnTo>
                <a:lnTo>
                  <a:pt x="100" y="1043"/>
                </a:lnTo>
                <a:lnTo>
                  <a:pt x="130" y="1113"/>
                </a:lnTo>
                <a:lnTo>
                  <a:pt x="171" y="1164"/>
                </a:lnTo>
                <a:lnTo>
                  <a:pt x="261" y="1284"/>
                </a:lnTo>
                <a:lnTo>
                  <a:pt x="150" y="1174"/>
                </a:lnTo>
                <a:lnTo>
                  <a:pt x="110" y="1113"/>
                </a:lnTo>
                <a:lnTo>
                  <a:pt x="70" y="1043"/>
                </a:lnTo>
                <a:lnTo>
                  <a:pt x="10" y="913"/>
                </a:lnTo>
                <a:lnTo>
                  <a:pt x="0" y="903"/>
                </a:lnTo>
                <a:lnTo>
                  <a:pt x="0" y="893"/>
                </a:lnTo>
                <a:lnTo>
                  <a:pt x="0" y="873"/>
                </a:lnTo>
                <a:lnTo>
                  <a:pt x="0" y="863"/>
                </a:lnTo>
                <a:lnTo>
                  <a:pt x="10" y="823"/>
                </a:lnTo>
                <a:lnTo>
                  <a:pt x="30" y="752"/>
                </a:lnTo>
                <a:lnTo>
                  <a:pt x="90" y="602"/>
                </a:lnTo>
                <a:lnTo>
                  <a:pt x="110" y="552"/>
                </a:lnTo>
                <a:lnTo>
                  <a:pt x="130" y="522"/>
                </a:lnTo>
                <a:lnTo>
                  <a:pt x="181" y="462"/>
                </a:lnTo>
                <a:lnTo>
                  <a:pt x="231" y="391"/>
                </a:lnTo>
                <a:lnTo>
                  <a:pt x="291" y="321"/>
                </a:lnTo>
                <a:lnTo>
                  <a:pt x="411" y="221"/>
                </a:lnTo>
                <a:lnTo>
                  <a:pt x="441" y="191"/>
                </a:lnTo>
                <a:lnTo>
                  <a:pt x="481" y="161"/>
                </a:lnTo>
                <a:lnTo>
                  <a:pt x="562" y="131"/>
                </a:lnTo>
                <a:lnTo>
                  <a:pt x="712" y="81"/>
                </a:lnTo>
                <a:lnTo>
                  <a:pt x="873" y="30"/>
                </a:lnTo>
                <a:lnTo>
                  <a:pt x="1023" y="0"/>
                </a:lnTo>
                <a:lnTo>
                  <a:pt x="1033" y="0"/>
                </a:lnTo>
                <a:close/>
              </a:path>
            </a:pathLst>
          </a:custGeom>
          <a:solidFill>
            <a:srgbClr val="9A71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170</Words>
  <Application>Microsoft Office PowerPoint</Application>
  <PresentationFormat>On-screen Show (4:3)</PresentationFormat>
  <Paragraphs>26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Clip Art - Set 1</dc:title>
  <dc:creator>Presentation Magazine</dc:creator>
  <cp:lastModifiedBy>Jonty Pearce</cp:lastModifiedBy>
  <cp:revision>6</cp:revision>
  <dcterms:created xsi:type="dcterms:W3CDTF">2009-11-03T13:35:13Z</dcterms:created>
  <dcterms:modified xsi:type="dcterms:W3CDTF">2015-02-22T11:11:20Z</dcterms:modified>
</cp:coreProperties>
</file>