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80" r:id="rId2"/>
    <p:sldId id="282" r:id="rId3"/>
    <p:sldId id="269" r:id="rId4"/>
    <p:sldId id="270" r:id="rId5"/>
    <p:sldId id="271" r:id="rId6"/>
    <p:sldId id="272" r:id="rId7"/>
    <p:sldId id="273" r:id="rId8"/>
    <p:sldId id="274" r:id="rId9"/>
    <p:sldId id="275" r:id="rId10"/>
    <p:sldId id="276" r:id="rId11"/>
    <p:sldId id="277" r:id="rId12"/>
    <p:sldId id="278" r:id="rId13"/>
    <p:sldId id="279"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696" autoAdjust="0"/>
    <p:restoredTop sz="94472" autoAdjust="0"/>
  </p:normalViewPr>
  <p:slideViewPr>
    <p:cSldViewPr snapToGrid="0" snapToObjects="1">
      <p:cViewPr varScale="1">
        <p:scale>
          <a:sx n="97" d="100"/>
          <a:sy n="97" d="100"/>
        </p:scale>
        <p:origin x="-114" y="-50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en-GB"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en-GB"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DA900BED-0EB9-4277-98AF-D5F80D124FF6}" type="slidenum">
              <a:rPr lang="en-GB" altLang="en-US"/>
              <a:pPr>
                <a:defRPr/>
              </a:pPr>
              <a:t>‹#›</a:t>
            </a:fld>
            <a:endParaRPr lang="en-GB" altLang="en-US"/>
          </a:p>
        </p:txBody>
      </p:sp>
    </p:spTree>
    <p:extLst>
      <p:ext uri="{BB962C8B-B14F-4D97-AF65-F5344CB8AC3E}">
        <p14:creationId xmlns:p14="http://schemas.microsoft.com/office/powerpoint/2010/main" val="144433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D5803B6-28F2-47E1-B794-EFDDA40A23CC}" type="slidenum">
              <a:rPr lang="en-GB" altLang="en-US" sz="1200" b="0"/>
              <a:pPr/>
              <a:t>1</a:t>
            </a:fld>
            <a:endParaRPr lang="en-GB" altLang="en-US"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6134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DB60A6B-02D0-4962-969C-F136908F4DA2}" type="slidenum">
              <a:rPr lang="en-GB" altLang="en-US" sz="1200" b="0"/>
              <a:pPr/>
              <a:t>10</a:t>
            </a:fld>
            <a:endParaRPr lang="en-GB" altLang="en-US" sz="1200"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06602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50703B1-6D4B-493E-90C9-020A7734A5C9}" type="slidenum">
              <a:rPr lang="en-GB" altLang="en-US" sz="1200" b="0"/>
              <a:pPr/>
              <a:t>11</a:t>
            </a:fld>
            <a:endParaRPr lang="en-GB" altLang="en-US" sz="1200" b="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45755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B5D090E-F643-4F93-A1E7-45C432470345}" type="slidenum">
              <a:rPr lang="en-GB" altLang="en-US" sz="1200" b="0"/>
              <a:pPr/>
              <a:t>12</a:t>
            </a:fld>
            <a:endParaRPr lang="en-GB" altLang="en-US" sz="1200" b="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7351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C9E9EE7D-90B3-4AB9-BF08-4FD14D6551F6}" type="slidenum">
              <a:rPr lang="en-GB" altLang="en-US" sz="1200" b="0"/>
              <a:pPr/>
              <a:t>13</a:t>
            </a:fld>
            <a:endParaRPr lang="en-GB" altLang="en-US" sz="1200" b="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377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2A6E09A-E47B-4F99-A70F-AC36CDED4C52}" type="slidenum">
              <a:rPr lang="en-GB" altLang="en-US" sz="1200" b="0"/>
              <a:pPr/>
              <a:t>14</a:t>
            </a:fld>
            <a:endParaRPr lang="en-GB" altLang="en-US" sz="1200" b="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6970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680D975-50E2-4F94-A706-A572A4FC16B1}" type="slidenum">
              <a:rPr lang="en-GB" altLang="en-US" sz="1200" b="0"/>
              <a:pPr/>
              <a:t>2</a:t>
            </a:fld>
            <a:endParaRPr lang="en-GB" altLang="en-US" sz="1200"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83602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DCB9876-379C-4E1F-A9AB-5027A7A76840}" type="slidenum">
              <a:rPr lang="en-GB" altLang="en-US" sz="1200" b="0"/>
              <a:pPr/>
              <a:t>3</a:t>
            </a:fld>
            <a:endParaRPr lang="en-GB" altLang="en-US" sz="1200"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00782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0BF408F-88A7-49A1-88E6-181CA7F63DBF}" type="slidenum">
              <a:rPr lang="en-GB" altLang="en-US" sz="1200" b="0"/>
              <a:pPr/>
              <a:t>4</a:t>
            </a:fld>
            <a:endParaRPr lang="en-GB" altLang="en-US" sz="1200"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6487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EA78576-D1DC-4DA2-A191-D414EFE1000D}" type="slidenum">
              <a:rPr lang="en-GB" altLang="en-US" sz="1200" b="0"/>
              <a:pPr/>
              <a:t>5</a:t>
            </a:fld>
            <a:endParaRPr lang="en-GB" altLang="en-US" sz="1200"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10814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3990A3F-4A1F-42F8-8567-42789B4C35F6}" type="slidenum">
              <a:rPr lang="en-GB" altLang="en-US" sz="1200" b="0"/>
              <a:pPr/>
              <a:t>6</a:t>
            </a:fld>
            <a:endParaRPr lang="en-GB" altLang="en-US" sz="1200"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320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21A88DD-0D68-4478-8255-9A5780A49A92}" type="slidenum">
              <a:rPr lang="en-GB" altLang="en-US" sz="1200" b="0"/>
              <a:pPr/>
              <a:t>7</a:t>
            </a:fld>
            <a:endParaRPr lang="en-GB" altLang="en-US" sz="1200"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48334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AA0AA18-2783-43FB-B18E-D781800EBFC7}" type="slidenum">
              <a:rPr lang="en-GB" altLang="en-US" sz="1200" b="0"/>
              <a:pPr/>
              <a:t>8</a:t>
            </a:fld>
            <a:endParaRPr lang="en-GB" altLang="en-US" sz="1200"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0390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C13F2DC0-8CD4-463D-B4E7-745ED575805B}" type="slidenum">
              <a:rPr lang="en-GB" altLang="en-US" sz="1200" b="0"/>
              <a:pPr/>
              <a:t>9</a:t>
            </a:fld>
            <a:endParaRPr lang="en-GB" altLang="en-US" sz="1200"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18616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3C9A101-5E3B-40B8-B2F4-8F08E4B05D00}" type="slidenum">
              <a:rPr lang="en-US" altLang="en-US"/>
              <a:pPr>
                <a:defRPr/>
              </a:pPr>
              <a:t>‹#›</a:t>
            </a:fld>
            <a:endParaRPr lang="en-US" altLang="en-US"/>
          </a:p>
        </p:txBody>
      </p:sp>
    </p:spTree>
    <p:extLst>
      <p:ext uri="{BB962C8B-B14F-4D97-AF65-F5344CB8AC3E}">
        <p14:creationId xmlns:p14="http://schemas.microsoft.com/office/powerpoint/2010/main" val="295335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92C7DB7-2E9C-4065-B4A9-9B3FDC4A5650}" type="slidenum">
              <a:rPr lang="en-US" altLang="en-US"/>
              <a:pPr>
                <a:defRPr/>
              </a:pPr>
              <a:t>‹#›</a:t>
            </a:fld>
            <a:endParaRPr lang="en-US" altLang="en-US"/>
          </a:p>
        </p:txBody>
      </p:sp>
    </p:spTree>
    <p:extLst>
      <p:ext uri="{BB962C8B-B14F-4D97-AF65-F5344CB8AC3E}">
        <p14:creationId xmlns:p14="http://schemas.microsoft.com/office/powerpoint/2010/main" val="24576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3EB109-88F1-4606-976A-372778CAB0EF}" type="slidenum">
              <a:rPr lang="en-US" altLang="en-US"/>
              <a:pPr>
                <a:defRPr/>
              </a:pPr>
              <a:t>‹#›</a:t>
            </a:fld>
            <a:endParaRPr lang="en-US" altLang="en-US"/>
          </a:p>
        </p:txBody>
      </p:sp>
    </p:spTree>
    <p:extLst>
      <p:ext uri="{BB962C8B-B14F-4D97-AF65-F5344CB8AC3E}">
        <p14:creationId xmlns:p14="http://schemas.microsoft.com/office/powerpoint/2010/main" val="370432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16BCA4C-EE1B-44EF-8BA5-BE68CDD00A14}" type="slidenum">
              <a:rPr lang="en-US" altLang="en-US"/>
              <a:pPr>
                <a:defRPr/>
              </a:pPr>
              <a:t>‹#›</a:t>
            </a:fld>
            <a:endParaRPr lang="en-US" altLang="en-US"/>
          </a:p>
        </p:txBody>
      </p:sp>
    </p:spTree>
    <p:extLst>
      <p:ext uri="{BB962C8B-B14F-4D97-AF65-F5344CB8AC3E}">
        <p14:creationId xmlns:p14="http://schemas.microsoft.com/office/powerpoint/2010/main" val="2908017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E049569-8C4A-4AB5-98A0-D92896D8C585}" type="slidenum">
              <a:rPr lang="en-US" altLang="en-US"/>
              <a:pPr>
                <a:defRPr/>
              </a:pPr>
              <a:t>‹#›</a:t>
            </a:fld>
            <a:endParaRPr lang="en-US" altLang="en-US"/>
          </a:p>
        </p:txBody>
      </p:sp>
    </p:spTree>
    <p:extLst>
      <p:ext uri="{BB962C8B-B14F-4D97-AF65-F5344CB8AC3E}">
        <p14:creationId xmlns:p14="http://schemas.microsoft.com/office/powerpoint/2010/main" val="2651828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001D8B7-38DE-4176-9424-B7635449E4B2}" type="slidenum">
              <a:rPr lang="en-US" altLang="en-US"/>
              <a:pPr>
                <a:defRPr/>
              </a:pPr>
              <a:t>‹#›</a:t>
            </a:fld>
            <a:endParaRPr lang="en-US" altLang="en-US"/>
          </a:p>
        </p:txBody>
      </p:sp>
    </p:spTree>
    <p:extLst>
      <p:ext uri="{BB962C8B-B14F-4D97-AF65-F5344CB8AC3E}">
        <p14:creationId xmlns:p14="http://schemas.microsoft.com/office/powerpoint/2010/main" val="174488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D96E881-D3A5-43A6-B4CD-23E102A60F1A}" type="slidenum">
              <a:rPr lang="en-US" altLang="en-US"/>
              <a:pPr>
                <a:defRPr/>
              </a:pPr>
              <a:t>‹#›</a:t>
            </a:fld>
            <a:endParaRPr lang="en-US" altLang="en-US"/>
          </a:p>
        </p:txBody>
      </p:sp>
    </p:spTree>
    <p:extLst>
      <p:ext uri="{BB962C8B-B14F-4D97-AF65-F5344CB8AC3E}">
        <p14:creationId xmlns:p14="http://schemas.microsoft.com/office/powerpoint/2010/main" val="3646641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AC58BBF-F4A2-43E1-BB19-008D6C6E9226}" type="slidenum">
              <a:rPr lang="en-US" altLang="en-US"/>
              <a:pPr>
                <a:defRPr/>
              </a:pPr>
              <a:t>‹#›</a:t>
            </a:fld>
            <a:endParaRPr lang="en-US" altLang="en-US"/>
          </a:p>
        </p:txBody>
      </p:sp>
    </p:spTree>
    <p:extLst>
      <p:ext uri="{BB962C8B-B14F-4D97-AF65-F5344CB8AC3E}">
        <p14:creationId xmlns:p14="http://schemas.microsoft.com/office/powerpoint/2010/main" val="1662913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6116E9B-2565-4992-893A-9E6F73A41FA5}" type="slidenum">
              <a:rPr lang="en-US" altLang="en-US"/>
              <a:pPr>
                <a:defRPr/>
              </a:pPr>
              <a:t>‹#›</a:t>
            </a:fld>
            <a:endParaRPr lang="en-US" altLang="en-US"/>
          </a:p>
        </p:txBody>
      </p:sp>
    </p:spTree>
    <p:extLst>
      <p:ext uri="{BB962C8B-B14F-4D97-AF65-F5344CB8AC3E}">
        <p14:creationId xmlns:p14="http://schemas.microsoft.com/office/powerpoint/2010/main" val="427238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DA9CA38-7738-496F-A614-020501995B75}" type="slidenum">
              <a:rPr lang="en-US" altLang="en-US"/>
              <a:pPr>
                <a:defRPr/>
              </a:pPr>
              <a:t>‹#›</a:t>
            </a:fld>
            <a:endParaRPr lang="en-US" altLang="en-US"/>
          </a:p>
        </p:txBody>
      </p:sp>
    </p:spTree>
    <p:extLst>
      <p:ext uri="{BB962C8B-B14F-4D97-AF65-F5344CB8AC3E}">
        <p14:creationId xmlns:p14="http://schemas.microsoft.com/office/powerpoint/2010/main" val="336199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2DDA2ED-1297-4627-9272-141CFD1E3094}" type="slidenum">
              <a:rPr lang="en-US" altLang="en-US"/>
              <a:pPr>
                <a:defRPr/>
              </a:pPr>
              <a:t>‹#›</a:t>
            </a:fld>
            <a:endParaRPr lang="en-US" altLang="en-US"/>
          </a:p>
        </p:txBody>
      </p:sp>
    </p:spTree>
    <p:extLst>
      <p:ext uri="{BB962C8B-B14F-4D97-AF65-F5344CB8AC3E}">
        <p14:creationId xmlns:p14="http://schemas.microsoft.com/office/powerpoint/2010/main" val="1723351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D8E7C8F-5749-4CD5-AC36-F2AD2F68A832}" type="slidenum">
              <a:rPr lang="en-US" altLang="en-US"/>
              <a:pPr>
                <a:defRPr/>
              </a:pPr>
              <a:t>‹#›</a:t>
            </a:fld>
            <a:endParaRPr lang="en-US" altLang="en-US"/>
          </a:p>
        </p:txBody>
      </p:sp>
    </p:spTree>
    <p:extLst>
      <p:ext uri="{BB962C8B-B14F-4D97-AF65-F5344CB8AC3E}">
        <p14:creationId xmlns:p14="http://schemas.microsoft.com/office/powerpoint/2010/main" val="49559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1EE9E1B5-81B2-4912-8122-FDB7F7E40DC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5"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6"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77"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78"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79"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0"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081"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2010</a:t>
            </a:r>
          </a:p>
        </p:txBody>
      </p:sp>
      <p:sp>
        <p:nvSpPr>
          <p:cNvPr id="3082" name="Rectangle 1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3083" name="Rectangle 1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3084" name="Rectangle 11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3085" name="Rectangle 11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3086" name="Rectangle 11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3087" name="Rectangle 11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3088" name="Rectangle 10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3089" name="Rectangle 10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3090" name="Rectangle 10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3091" name="Rectangle 10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3092" name="Rectangle 10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3093" name="Rectangle 10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3094" name="Rectangle 10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3095" name="Rectangle 10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3096" name="Rectangle 10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3097" name="Rectangle 10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3098" name="Rectangle 9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3099" name="Rectangle 9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3100" name="Rectangle 9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3101" name="Rectangle 9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3102" name="Rectangle 9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3103" name="Rectangle 9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3104" name="Rectangle 9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3105" name="Rectangle 9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3106" name="Rectangle 9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3107" name="Rectangle 9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3108" name="Rectangle 8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3109" name="Rectangle 8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3110" name="Rectangle 8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3111" name="Rectangle 8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3112" name="Rectangle 8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3113" name="Rectangle 8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3114" name="Rectangle 8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3115" name="Rectangle 8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3116"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3117" name="Text Box 122"/>
          <p:cNvSpPr txBox="1">
            <a:spLocks noChangeArrowheads="1"/>
          </p:cNvSpPr>
          <p:nvPr/>
        </p:nvSpPr>
        <p:spPr bwMode="auto">
          <a:xfrm>
            <a:off x="1946275" y="5767388"/>
            <a:ext cx="51927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r>
              <a:rPr lang="en-GB" altLang="en-US"/>
              <a:t>One month per page </a:t>
            </a:r>
          </a:p>
          <a:p>
            <a:r>
              <a:rPr lang="en-GB" altLang="en-US"/>
              <a:t>Space to write on your own events</a:t>
            </a:r>
          </a:p>
        </p:txBody>
      </p:sp>
      <p:sp>
        <p:nvSpPr>
          <p:cNvPr id="3118" name="Rectangle 123"/>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algn="ctr" eaLnBrk="1" hangingPunct="1"/>
            <a:r>
              <a:rPr lang="en-GB" altLang="en-US" sz="4000" b="0">
                <a:solidFill>
                  <a:schemeClr val="tx2"/>
                </a:solidFill>
              </a:rPr>
              <a:t>2010 monthly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2010</a:t>
            </a:r>
          </a:p>
        </p:txBody>
      </p:sp>
      <p:sp>
        <p:nvSpPr>
          <p:cNvPr id="21514" name="Rectangle 151"/>
          <p:cNvSpPr>
            <a:spLocks noChangeArrowheads="1"/>
          </p:cNvSpPr>
          <p:nvPr/>
        </p:nvSpPr>
        <p:spPr bwMode="auto">
          <a:xfrm>
            <a:off x="775017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21515" name="Rectangle 150"/>
          <p:cNvSpPr>
            <a:spLocks noChangeArrowheads="1"/>
          </p:cNvSpPr>
          <p:nvPr/>
        </p:nvSpPr>
        <p:spPr bwMode="auto">
          <a:xfrm>
            <a:off x="649128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1516" name="Rectangle 149"/>
          <p:cNvSpPr>
            <a:spLocks noChangeArrowheads="1"/>
          </p:cNvSpPr>
          <p:nvPr/>
        </p:nvSpPr>
        <p:spPr bwMode="auto">
          <a:xfrm>
            <a:off x="523240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1517" name="Rectangle 148"/>
          <p:cNvSpPr>
            <a:spLocks noChangeArrowheads="1"/>
          </p:cNvSpPr>
          <p:nvPr/>
        </p:nvSpPr>
        <p:spPr bwMode="auto">
          <a:xfrm>
            <a:off x="3973513"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1518" name="Rectangle 147"/>
          <p:cNvSpPr>
            <a:spLocks noChangeArrowheads="1"/>
          </p:cNvSpPr>
          <p:nvPr/>
        </p:nvSpPr>
        <p:spPr bwMode="auto">
          <a:xfrm>
            <a:off x="271462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1519" name="Rectangle 146"/>
          <p:cNvSpPr>
            <a:spLocks noChangeArrowheads="1"/>
          </p:cNvSpPr>
          <p:nvPr/>
        </p:nvSpPr>
        <p:spPr bwMode="auto">
          <a:xfrm>
            <a:off x="145573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1520" name="Rectangle 145"/>
          <p:cNvSpPr>
            <a:spLocks noChangeArrowheads="1"/>
          </p:cNvSpPr>
          <p:nvPr/>
        </p:nvSpPr>
        <p:spPr bwMode="auto">
          <a:xfrm>
            <a:off x="19685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1521" name="Rectangle 144"/>
          <p:cNvSpPr>
            <a:spLocks noChangeArrowheads="1"/>
          </p:cNvSpPr>
          <p:nvPr/>
        </p:nvSpPr>
        <p:spPr bwMode="auto">
          <a:xfrm>
            <a:off x="775017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1522" name="Rectangle 143"/>
          <p:cNvSpPr>
            <a:spLocks noChangeArrowheads="1"/>
          </p:cNvSpPr>
          <p:nvPr/>
        </p:nvSpPr>
        <p:spPr bwMode="auto">
          <a:xfrm>
            <a:off x="649128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1523" name="Rectangle 142"/>
          <p:cNvSpPr>
            <a:spLocks noChangeArrowheads="1"/>
          </p:cNvSpPr>
          <p:nvPr/>
        </p:nvSpPr>
        <p:spPr bwMode="auto">
          <a:xfrm>
            <a:off x="523240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1524" name="Rectangle 141"/>
          <p:cNvSpPr>
            <a:spLocks noChangeArrowheads="1"/>
          </p:cNvSpPr>
          <p:nvPr/>
        </p:nvSpPr>
        <p:spPr bwMode="auto">
          <a:xfrm>
            <a:off x="3973513"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1525" name="Rectangle 140"/>
          <p:cNvSpPr>
            <a:spLocks noChangeArrowheads="1"/>
          </p:cNvSpPr>
          <p:nvPr/>
        </p:nvSpPr>
        <p:spPr bwMode="auto">
          <a:xfrm>
            <a:off x="271462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1526" name="Rectangle 139"/>
          <p:cNvSpPr>
            <a:spLocks noChangeArrowheads="1"/>
          </p:cNvSpPr>
          <p:nvPr/>
        </p:nvSpPr>
        <p:spPr bwMode="auto">
          <a:xfrm>
            <a:off x="145573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1527" name="Rectangle 138"/>
          <p:cNvSpPr>
            <a:spLocks noChangeArrowheads="1"/>
          </p:cNvSpPr>
          <p:nvPr/>
        </p:nvSpPr>
        <p:spPr bwMode="auto">
          <a:xfrm>
            <a:off x="19685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1528" name="Rectangle 13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1529" name="Rectangle 136"/>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1530" name="Rectangle 135"/>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1531" name="Rectangle 1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1532" name="Rectangle 133"/>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1533" name="Rectangle 13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1534" name="Rectangle 131"/>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1535" name="Rectangle 130"/>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1536" name="Rectangle 12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1537" name="Rectangle 128"/>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1538" name="Rectangle 12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1539" name="Rectangle 126"/>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1540" name="Rectangle 125"/>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1541" name="Rectangle 12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1542" name="Rectangle 123"/>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1543" name="Rectangle 12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1544" name="Rectangle 121"/>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1545" name="Rectangle 120"/>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1546" name="Rectangle 11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1547" name="Rectangle 118"/>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21548" name="Rectangle 117"/>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2010</a:t>
            </a:r>
          </a:p>
        </p:txBody>
      </p:sp>
      <p:sp>
        <p:nvSpPr>
          <p:cNvPr id="23562" name="Rectangle 15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3563" name="Rectangle 157"/>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3564" name="Rectangle 15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3565" name="Rectangle 15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3566" name="Rectangle 15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3567" name="Rectangle 15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3568" name="Rectangle 15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3569" name="Rectangle 15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3570" name="Rectangle 15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3571" name="Rectangle 14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3572" name="Rectangle 14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3573" name="Rectangle 14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3574" name="Rectangle 14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3575" name="Rectangle 14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3576" name="Rectangle 14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3577" name="Rectangle 14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3578" name="Rectangle 14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3579" name="Rectangle 14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3580" name="Rectangle 14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3581" name="Rectangle 13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3582" name="Rectangle 13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3583" name="Rectangle 13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3584" name="Rectangle 13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3585" name="Rectangle 13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3586" name="Rectangle 1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3587" name="Rectangle 13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3588" name="Rectangle 13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3589" name="Rectangle 13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3590" name="Rectangle 13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3591" name="Rectangle 12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3592" name="Rectangle 12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3593" name="Rectangle 127"/>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3594" name="Rectangle 12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23595" name="Rectangle 12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23596" name="Rectangle 12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2010</a:t>
            </a:r>
          </a:p>
        </p:txBody>
      </p:sp>
      <p:sp>
        <p:nvSpPr>
          <p:cNvPr id="25610" name="Rectangle 166"/>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25611" name="Rectangle 165"/>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25612" name="Rectangle 164"/>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25613" name="Rectangle 16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5614" name="Rectangle 162"/>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5615" name="Rectangle 161"/>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5616" name="Rectangle 160"/>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5617" name="Rectangle 159"/>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5618" name="Rectangle 15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5619" name="Rectangle 157"/>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5620" name="Rectangle 156"/>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5621" name="Rectangle 155"/>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5622" name="Rectangle 154"/>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5623" name="Rectangle 15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5624" name="Rectangle 152"/>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5625" name="Rectangle 151"/>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5626" name="Rectangle 150"/>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5627" name="Rectangle 149"/>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5628" name="Rectangle 14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5629" name="Rectangle 147"/>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5630" name="Rectangle 146"/>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5631" name="Rectangle 145"/>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5632" name="Rectangle 144"/>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5633" name="Rectangle 14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5634" name="Rectangle 142"/>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5635" name="Rectangle 141"/>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5636" name="Rectangle 140"/>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5637" name="Rectangle 139"/>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5638" name="Rectangle 1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5639" name="Rectangle 137"/>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5640" name="Rectangle 136"/>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5641" name="Rectangle 13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5642" name="Rectangle 134"/>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5643" name="Rectangle 13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5644" name="Rectangle 132"/>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2010</a:t>
            </a:r>
          </a:p>
        </p:txBody>
      </p:sp>
      <p:sp>
        <p:nvSpPr>
          <p:cNvPr id="27658" name="Rectangle 166"/>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27659" name="Rectangle 165"/>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27660" name="Rectangle 164"/>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27661" name="Rectangle 16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27662" name="Rectangle 162"/>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27663" name="Rectangle 161"/>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27664" name="Rectangle 160"/>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27665" name="Rectangle 159"/>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27666" name="Rectangle 15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27667" name="Rectangle 157"/>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27668" name="Rectangle 156"/>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27669" name="Rectangle 155"/>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27670" name="Rectangle 154"/>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27671" name="Rectangle 15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27672" name="Rectangle 152"/>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27673" name="Rectangle 151"/>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27674" name="Rectangle 150"/>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27675" name="Rectangle 149"/>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27676" name="Rectangle 14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27677" name="Rectangle 147"/>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27678" name="Rectangle 146"/>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27679" name="Rectangle 145"/>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27680" name="Rectangle 144"/>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27681" name="Rectangle 14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27682" name="Rectangle 142"/>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27683" name="Rectangle 141"/>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27684" name="Rectangle 140"/>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27685" name="Rectangle 139"/>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27686" name="Rectangle 1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27687" name="Rectangle 137"/>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27688" name="Rectangle 136"/>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27689" name="Rectangle 13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27690" name="Rectangle 134"/>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27691" name="Rectangle 13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27692" name="Rectangle 132"/>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b="1">
                <a:solidFill>
                  <a:schemeClr val="tx1"/>
                </a:solidFill>
                <a:latin typeface="Arial" panose="020B0604020202020204" pitchFamily="34" charset="0"/>
                <a:ea typeface="MS PGothic" panose="020B0600070205080204" pitchFamily="34" charset="-128"/>
              </a:defRPr>
            </a:lvl1pPr>
            <a:lvl2pPr>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2010</a:t>
            </a:r>
          </a:p>
        </p:txBody>
      </p:sp>
      <p:sp>
        <p:nvSpPr>
          <p:cNvPr id="5130" name="Rectangle 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5131" name="Rectangle 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5132" name="Rectangle 1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5133" name="Rectangle 1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5134" name="Rectangle 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5135" name="Rectangle 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5136" name="Rectangle 1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5137" name="Rectangle 1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5138" name="Rectangle 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5139" name="Rectangle 1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5140" name="Rectangle 2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5141" name="Rectangle 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5142" name="Rectangle 2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5143" name="Rectangle 2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5144" name="Rectangle 2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5145" name="Rectangle 2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5146" name="Rectangle 2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5147" name="Rectangle 2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5148" name="Rectangle 2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5149" name="Rectangle 2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5150" name="Rectangle 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5151" name="Rectangle 3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5152" name="Rectangle 3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5153" name="Rectangle 3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5154" name="Rectangle 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5155" name="Rectangle 3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5156" name="Rectangle 3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5157" name="Rectangle 3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5158" name="Rectangle 3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5159" name="Rectangle 3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5160" name="Rectangle 4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5161" name="Rectangle 4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5162" name="Rectangle 4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5163" name="Rectangle 4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5164" name="Rectangle 4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2010</a:t>
            </a:r>
          </a:p>
        </p:txBody>
      </p:sp>
      <p:sp>
        <p:nvSpPr>
          <p:cNvPr id="7178" name="Rectangle 136"/>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7179" name="Rectangle 13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7180" name="Rectangle 13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7181" name="Rectangle 13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7182" name="Rectangle 132"/>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7183" name="Rectangle 131"/>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7184" name="Rectangle 13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7185" name="Rectangle 12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7186" name="Rectangle 12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7187" name="Rectangle 127"/>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7188" name="Rectangle 126"/>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7189" name="Rectangle 12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7190" name="Rectangle 124"/>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7191" name="Rectangle 12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7192" name="Rectangle 122"/>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7193" name="Rectangle 121"/>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7194" name="Rectangle 12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7195" name="Rectangle 11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7196" name="Rectangle 11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7197" name="Rectangle 117"/>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7198" name="Rectangle 116"/>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7199" name="Rectangle 11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7200" name="Rectangle 114"/>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7201" name="Rectangle 11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7202" name="Rectangle 112"/>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7203" name="Rectangle 111"/>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7204" name="Rectangle 110"/>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7205" name="Rectangle 109"/>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2010</a:t>
            </a:r>
          </a:p>
        </p:txBody>
      </p:sp>
      <p:sp>
        <p:nvSpPr>
          <p:cNvPr id="9226" name="Rectangle 22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9227" name="Rectangle 21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9228" name="Rectangle 218"/>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9229" name="Rectangle 21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9230" name="Rectangle 216"/>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9231" name="Rectangle 21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9232" name="Rectangle 21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9233" name="Rectangle 213"/>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9234" name="Rectangle 21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9235" name="Rectangle 211"/>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9236" name="Rectangle 21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9237" name="Rectangle 20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9238" name="Rectangle 208"/>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9239" name="Rectangle 207"/>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9240" name="Rectangle 206"/>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9241" name="Rectangle 20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9242" name="Rectangle 20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9243" name="Rectangle 203"/>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9244" name="Rectangle 20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9245" name="Rectangle 201"/>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9246" name="Rectangle 20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9247" name="Rectangle 19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9248" name="Rectangle 198"/>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9249" name="Rectangle 19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9250" name="Rectangle 196"/>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9251" name="Rectangle 19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9252" name="Rectangle 19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9253" name="Rectangle 193"/>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9254" name="Rectangle 19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9255" name="Rectangle 191"/>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9256" name="Rectangle 19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9257" name="Rectangle 189"/>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9258" name="Rectangle 188"/>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9259" name="Rectangle 18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9260" name="Rectangle 186"/>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2010</a:t>
            </a:r>
          </a:p>
        </p:txBody>
      </p:sp>
      <p:sp>
        <p:nvSpPr>
          <p:cNvPr id="11274" name="Rectangle 151"/>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1275" name="Rectangle 150"/>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1276" name="Rectangle 14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1277" name="Rectangle 148"/>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1278" name="Rectangle 147"/>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1279" name="Rectangle 146"/>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1280" name="Rectangle 145"/>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1281" name="Rectangle 14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1282" name="Rectangle 143"/>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1283" name="Rectangle 142"/>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1284" name="Rectangle 141"/>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1285" name="Rectangle 140"/>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1286" name="Rectangle 13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1287" name="Rectangle 138"/>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1288" name="Rectangle 13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1289" name="Rectangle 136"/>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1290" name="Rectangle 135"/>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1291" name="Rectangle 13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1292" name="Rectangle 133"/>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1293" name="Rectangle 13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1294" name="Rectangle 131"/>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1295" name="Rectangle 130"/>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1296" name="Rectangle 12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1297" name="Rectangle 128"/>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1298" name="Rectangle 12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1299" name="Rectangle 126"/>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1300" name="Rectangle 125"/>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1301" name="Rectangle 12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1302" name="Rectangle 123"/>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1303" name="Rectangle 12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1304" name="Rectangle 121"/>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1305" name="Rectangle 120"/>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1306" name="Rectangle 119"/>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11307" name="Rectangle 118"/>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1308" name="Rectangle 117"/>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2010</a:t>
            </a:r>
          </a:p>
        </p:txBody>
      </p:sp>
      <p:sp>
        <p:nvSpPr>
          <p:cNvPr id="13322" name="Rectangle 165"/>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6</a:t>
            </a:r>
            <a:endParaRPr lang="en-US" altLang="en-US" sz="1600" b="0"/>
          </a:p>
        </p:txBody>
      </p:sp>
      <p:sp>
        <p:nvSpPr>
          <p:cNvPr id="13323" name="Rectangle 164"/>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13324" name="Rectangle 163"/>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3325" name="Rectangle 162"/>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3326" name="Rectangle 161"/>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3327" name="Rectangle 160"/>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3328" name="Rectangle 159"/>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3329" name="Rectangle 15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3330" name="Rectangle 157"/>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3331" name="Rectangle 15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3332" name="Rectangle 15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3333" name="Rectangle 15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3334" name="Rectangle 15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3335" name="Rectangle 15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3336" name="Rectangle 15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3337" name="Rectangle 15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3338" name="Rectangle 14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3339" name="Rectangle 14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3340" name="Rectangle 14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3341" name="Rectangle 14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3342" name="Rectangle 14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3343" name="Rectangle 14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3344" name="Rectangle 14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3345" name="Rectangle 14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3346" name="Rectangle 14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3347" name="Rectangle 14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3348" name="Rectangle 13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3349" name="Rectangle 13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3350" name="Rectangle 13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3351" name="Rectangle 13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3352" name="Rectangle 13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3353" name="Rectangle 13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3354" name="Rectangle 13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3355" name="Rectangle 13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3356" name="Rectangle 13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3357" name="Rectangle 13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3358" name="Rectangle 12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3359" name="Rectangle 12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3360" name="Rectangle 127"/>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13361" name="Rectangle 12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13362" name="Rectangle 12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13363" name="Rectangle 12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2010</a:t>
            </a:r>
          </a:p>
        </p:txBody>
      </p:sp>
      <p:sp>
        <p:nvSpPr>
          <p:cNvPr id="15370" name="Rectangle 15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5371" name="Rectangle 14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5372" name="Rectangle 148"/>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5373" name="Rectangle 14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5374" name="Rectangle 146"/>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5375" name="Rectangle 14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5376" name="Rectangle 14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5377" name="Rectangle 143"/>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5378" name="Rectangle 14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5379" name="Rectangle 141"/>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5380" name="Rectangle 14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5381" name="Rectangle 13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5382" name="Rectangle 138"/>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5383" name="Rectangle 137"/>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5384" name="Rectangle 136"/>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5385" name="Rectangle 13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5386" name="Rectangle 13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5387" name="Rectangle 133"/>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5388" name="Rectangle 13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5389" name="Rectangle 131"/>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5390" name="Rectangle 1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5391" name="Rectangle 12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5392" name="Rectangle 128"/>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5393" name="Rectangle 12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5394" name="Rectangle 126"/>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5395" name="Rectangle 12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5396" name="Rectangle 12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5397" name="Rectangle 123"/>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5398" name="Rectangle 12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5399" name="Rectangle 121"/>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5400" name="Rectangle 12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5401" name="Rectangle 119"/>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5402" name="Rectangle 118"/>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5403" name="Rectangle 11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5404" name="Rectangle 116"/>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2010</a:t>
            </a:r>
          </a:p>
        </p:txBody>
      </p:sp>
      <p:sp>
        <p:nvSpPr>
          <p:cNvPr id="17418" name="Rectangle 15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7419" name="Rectangle 14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7420" name="Rectangle 148"/>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7421" name="Rectangle 14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7422" name="Rectangle 146"/>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7423" name="Rectangle 14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7424" name="Rectangle 14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7425" name="Rectangle 143"/>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7426" name="Rectangle 14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7427" name="Rectangle 141"/>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7428" name="Rectangle 14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7429" name="Rectangle 13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7430" name="Rectangle 138"/>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7431" name="Rectangle 137"/>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7432" name="Rectangle 136"/>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7433" name="Rectangle 13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7434" name="Rectangle 13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7435" name="Rectangle 133"/>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7436" name="Rectangle 13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7437" name="Rectangle 131"/>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7438" name="Rectangle 13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7439" name="Rectangle 12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7440" name="Rectangle 128"/>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7441" name="Rectangle 12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7442" name="Rectangle 126"/>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7443" name="Rectangle 12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7444" name="Rectangle 12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7445" name="Rectangle 123"/>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7446" name="Rectangle 12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7447" name="Rectangle 121"/>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7448" name="Rectangle 120"/>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7449" name="Rectangle 119"/>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7450" name="Rectangle 118"/>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7451" name="Rectangle 11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17452" name="Rectangle 116"/>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7"/>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8"/>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39"/>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40"/>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41"/>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42"/>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43"/>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44"/>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2010</a:t>
            </a:r>
          </a:p>
        </p:txBody>
      </p:sp>
      <p:sp>
        <p:nvSpPr>
          <p:cNvPr id="19466" name="Rectangle 172"/>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5</a:t>
            </a:r>
            <a:endParaRPr lang="en-US" altLang="en-US" sz="1600" b="0"/>
          </a:p>
        </p:txBody>
      </p:sp>
      <p:sp>
        <p:nvSpPr>
          <p:cNvPr id="19467" name="Rectangle 17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4</a:t>
            </a:r>
            <a:endParaRPr lang="en-US" altLang="en-US" sz="1600" b="0"/>
          </a:p>
        </p:txBody>
      </p:sp>
      <p:sp>
        <p:nvSpPr>
          <p:cNvPr id="19468" name="Rectangle 170"/>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a:t>
            </a:r>
            <a:endParaRPr lang="en-US" altLang="en-US" sz="1600" b="0"/>
          </a:p>
        </p:txBody>
      </p:sp>
      <p:sp>
        <p:nvSpPr>
          <p:cNvPr id="19469" name="Rectangle 169"/>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a:t>
            </a:r>
            <a:endParaRPr lang="en-US" altLang="en-US" sz="1600" b="0"/>
          </a:p>
        </p:txBody>
      </p:sp>
      <p:sp>
        <p:nvSpPr>
          <p:cNvPr id="19470" name="Rectangle 168"/>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1</a:t>
            </a:r>
            <a:endParaRPr lang="en-US" altLang="en-US" sz="1600" b="0"/>
          </a:p>
        </p:txBody>
      </p:sp>
      <p:sp>
        <p:nvSpPr>
          <p:cNvPr id="19471" name="Rectangle 167"/>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31</a:t>
            </a:r>
            <a:endParaRPr lang="en-US" altLang="en-US" sz="1600" b="0"/>
          </a:p>
        </p:txBody>
      </p:sp>
      <p:sp>
        <p:nvSpPr>
          <p:cNvPr id="19472" name="Rectangle 166"/>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30</a:t>
            </a:r>
            <a:endParaRPr lang="en-US" altLang="en-US" sz="1600" b="0"/>
          </a:p>
        </p:txBody>
      </p:sp>
      <p:sp>
        <p:nvSpPr>
          <p:cNvPr id="19473" name="Rectangle 16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29</a:t>
            </a:r>
            <a:endParaRPr lang="en-US" altLang="en-US" sz="1600" b="0"/>
          </a:p>
        </p:txBody>
      </p:sp>
      <p:sp>
        <p:nvSpPr>
          <p:cNvPr id="19474" name="Rectangle 16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28</a:t>
            </a:r>
            <a:endParaRPr lang="en-US" altLang="en-US" sz="1600" b="0"/>
          </a:p>
        </p:txBody>
      </p:sp>
      <p:sp>
        <p:nvSpPr>
          <p:cNvPr id="19475" name="Rectangle 16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27</a:t>
            </a:r>
            <a:endParaRPr lang="en-US" altLang="en-US" sz="1600" b="0"/>
          </a:p>
        </p:txBody>
      </p:sp>
      <p:sp>
        <p:nvSpPr>
          <p:cNvPr id="19476" name="Rectangle 16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26</a:t>
            </a:r>
            <a:endParaRPr lang="en-US" altLang="en-US" sz="1600" b="0"/>
          </a:p>
        </p:txBody>
      </p:sp>
      <p:sp>
        <p:nvSpPr>
          <p:cNvPr id="19477" name="Rectangle 16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25</a:t>
            </a:r>
            <a:endParaRPr lang="en-US" altLang="en-US" sz="1600" b="0"/>
          </a:p>
        </p:txBody>
      </p:sp>
      <p:sp>
        <p:nvSpPr>
          <p:cNvPr id="19478" name="Rectangle 16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24</a:t>
            </a:r>
            <a:endParaRPr lang="en-US" altLang="en-US" sz="1600" b="0"/>
          </a:p>
        </p:txBody>
      </p:sp>
      <p:sp>
        <p:nvSpPr>
          <p:cNvPr id="19479" name="Rectangle 15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23</a:t>
            </a:r>
            <a:endParaRPr lang="en-US" altLang="en-US" sz="1600" b="0"/>
          </a:p>
        </p:txBody>
      </p:sp>
      <p:sp>
        <p:nvSpPr>
          <p:cNvPr id="19480" name="Rectangle 15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22</a:t>
            </a:r>
            <a:endParaRPr lang="en-US" altLang="en-US" sz="1600" b="0"/>
          </a:p>
        </p:txBody>
      </p:sp>
      <p:sp>
        <p:nvSpPr>
          <p:cNvPr id="19481" name="Rectangle 15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21</a:t>
            </a:r>
            <a:endParaRPr lang="en-US" altLang="en-US" sz="1600" b="0"/>
          </a:p>
        </p:txBody>
      </p:sp>
      <p:sp>
        <p:nvSpPr>
          <p:cNvPr id="19482" name="Rectangle 15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20</a:t>
            </a:r>
            <a:endParaRPr lang="en-US" altLang="en-US" sz="1600" b="0"/>
          </a:p>
        </p:txBody>
      </p:sp>
      <p:sp>
        <p:nvSpPr>
          <p:cNvPr id="19483" name="Rectangle 15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19</a:t>
            </a:r>
            <a:endParaRPr lang="en-US" altLang="en-US" sz="1600" b="0"/>
          </a:p>
        </p:txBody>
      </p:sp>
      <p:sp>
        <p:nvSpPr>
          <p:cNvPr id="19484" name="Rectangle 15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18</a:t>
            </a:r>
            <a:endParaRPr lang="en-US" altLang="en-US" sz="1600" b="0"/>
          </a:p>
        </p:txBody>
      </p:sp>
      <p:sp>
        <p:nvSpPr>
          <p:cNvPr id="19485" name="Rectangle 15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17</a:t>
            </a:r>
            <a:endParaRPr lang="en-US" altLang="en-US" sz="1600" b="0"/>
          </a:p>
        </p:txBody>
      </p:sp>
      <p:sp>
        <p:nvSpPr>
          <p:cNvPr id="19486" name="Rectangle 15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16</a:t>
            </a:r>
            <a:endParaRPr lang="en-US" altLang="en-US" sz="1600" b="0"/>
          </a:p>
        </p:txBody>
      </p:sp>
      <p:sp>
        <p:nvSpPr>
          <p:cNvPr id="19487" name="Rectangle 15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15</a:t>
            </a:r>
            <a:endParaRPr lang="en-US" altLang="en-US" sz="1600" b="0"/>
          </a:p>
        </p:txBody>
      </p:sp>
      <p:sp>
        <p:nvSpPr>
          <p:cNvPr id="19488" name="Rectangle 15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14</a:t>
            </a:r>
            <a:endParaRPr lang="en-US" altLang="en-US" sz="1600" b="0"/>
          </a:p>
        </p:txBody>
      </p:sp>
      <p:sp>
        <p:nvSpPr>
          <p:cNvPr id="19489" name="Rectangle 14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13</a:t>
            </a:r>
            <a:endParaRPr lang="en-US" altLang="en-US" sz="1600" b="0"/>
          </a:p>
        </p:txBody>
      </p:sp>
      <p:sp>
        <p:nvSpPr>
          <p:cNvPr id="19490" name="Rectangle 14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12</a:t>
            </a:r>
            <a:endParaRPr lang="en-US" altLang="en-US" sz="1600" b="0"/>
          </a:p>
        </p:txBody>
      </p:sp>
      <p:sp>
        <p:nvSpPr>
          <p:cNvPr id="19491" name="Rectangle 14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11</a:t>
            </a:r>
            <a:endParaRPr lang="en-US" altLang="en-US" sz="1600" b="0"/>
          </a:p>
        </p:txBody>
      </p:sp>
      <p:sp>
        <p:nvSpPr>
          <p:cNvPr id="19492" name="Rectangle 14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10</a:t>
            </a:r>
            <a:endParaRPr lang="en-US" altLang="en-US" sz="1600" b="0"/>
          </a:p>
        </p:txBody>
      </p:sp>
      <p:sp>
        <p:nvSpPr>
          <p:cNvPr id="19493" name="Rectangle 14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9</a:t>
            </a:r>
            <a:endParaRPr lang="en-US" altLang="en-US" sz="1600" b="0"/>
          </a:p>
        </p:txBody>
      </p:sp>
      <p:sp>
        <p:nvSpPr>
          <p:cNvPr id="19494" name="Rectangle 14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8</a:t>
            </a:r>
            <a:endParaRPr lang="en-US" altLang="en-US" sz="1600" b="0"/>
          </a:p>
        </p:txBody>
      </p:sp>
      <p:sp>
        <p:nvSpPr>
          <p:cNvPr id="19495" name="Rectangle 14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7</a:t>
            </a:r>
            <a:endParaRPr lang="en-US" altLang="en-US" sz="1600" b="0"/>
          </a:p>
        </p:txBody>
      </p:sp>
      <p:sp>
        <p:nvSpPr>
          <p:cNvPr id="19496" name="Rectangle 14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6</a:t>
            </a:r>
            <a:endParaRPr lang="en-US" altLang="en-US" sz="1600" b="0"/>
          </a:p>
        </p:txBody>
      </p:sp>
      <p:sp>
        <p:nvSpPr>
          <p:cNvPr id="19497" name="Rectangle 14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5</a:t>
            </a:r>
            <a:endParaRPr lang="en-US" altLang="en-US" sz="1600" b="0"/>
          </a:p>
        </p:txBody>
      </p:sp>
      <p:sp>
        <p:nvSpPr>
          <p:cNvPr id="19498" name="Rectangle 14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4</a:t>
            </a:r>
            <a:endParaRPr lang="en-US" altLang="en-US" sz="1600" b="0"/>
          </a:p>
        </p:txBody>
      </p:sp>
      <p:sp>
        <p:nvSpPr>
          <p:cNvPr id="19499" name="Rectangle 13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3</a:t>
            </a:r>
            <a:endParaRPr lang="en-US" altLang="en-US" sz="1600" b="0"/>
          </a:p>
        </p:txBody>
      </p:sp>
      <p:sp>
        <p:nvSpPr>
          <p:cNvPr id="19500" name="Rectangle 13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2</a:t>
            </a:r>
            <a:endParaRPr lang="en-US" altLang="en-US" sz="1600" b="0"/>
          </a:p>
        </p:txBody>
      </p:sp>
      <p:sp>
        <p:nvSpPr>
          <p:cNvPr id="19501" name="Rectangle 13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cs typeface="Arial" panose="020B0604020202020204" pitchFamily="34" charset="0"/>
              </a:rPr>
              <a:t>1</a:t>
            </a:r>
            <a:endParaRPr lang="en-US" altLang="en-US" sz="1600" b="0"/>
          </a:p>
        </p:txBody>
      </p:sp>
      <p:sp>
        <p:nvSpPr>
          <p:cNvPr id="19502" name="Rectangle 13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31</a:t>
            </a:r>
            <a:endParaRPr lang="en-US" altLang="en-US" sz="1600" b="0"/>
          </a:p>
        </p:txBody>
      </p:sp>
      <p:sp>
        <p:nvSpPr>
          <p:cNvPr id="19503" name="Rectangle 13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30</a:t>
            </a:r>
            <a:endParaRPr lang="en-US" altLang="en-US" sz="1600" b="0"/>
          </a:p>
        </p:txBody>
      </p:sp>
      <p:sp>
        <p:nvSpPr>
          <p:cNvPr id="19504" name="Rectangle 13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29</a:t>
            </a:r>
            <a:endParaRPr lang="en-US" altLang="en-US" sz="1600" b="0"/>
          </a:p>
        </p:txBody>
      </p:sp>
      <p:sp>
        <p:nvSpPr>
          <p:cNvPr id="19505" name="Rectangle 13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28</a:t>
            </a:r>
            <a:endParaRPr lang="en-US" altLang="en-US" sz="1600" b="0"/>
          </a:p>
        </p:txBody>
      </p:sp>
      <p:sp>
        <p:nvSpPr>
          <p:cNvPr id="19506" name="Rectangle 13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27</a:t>
            </a:r>
            <a:endParaRPr lang="en-US" altLang="en-US" sz="1600" b="0"/>
          </a:p>
        </p:txBody>
      </p:sp>
      <p:sp>
        <p:nvSpPr>
          <p:cNvPr id="19507" name="Rectangle 13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fontAlgn="b"/>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626</TotalTime>
  <Words>770</Words>
  <Application>Microsoft Office PowerPoint</Application>
  <PresentationFormat>On-screen Show (4:3)</PresentationFormat>
  <Paragraphs>595</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monthly calendar template</dc:title>
  <dc:creator>Presentation Magazine</dc:creator>
  <cp:lastModifiedBy>Jonty Pearce</cp:lastModifiedBy>
  <cp:revision>44</cp:revision>
  <dcterms:created xsi:type="dcterms:W3CDTF">2007-10-25T13:20:16Z</dcterms:created>
  <dcterms:modified xsi:type="dcterms:W3CDTF">2015-02-22T11:12:29Z</dcterms:modified>
</cp:coreProperties>
</file>