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9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69" autoAdjust="0"/>
  </p:normalViewPr>
  <p:slideViewPr>
    <p:cSldViewPr snapToGrid="0">
      <p:cViewPr>
        <p:scale>
          <a:sx n="75" d="100"/>
          <a:sy n="75" d="100"/>
        </p:scale>
        <p:origin x="-288" y="-72"/>
      </p:cViewPr>
      <p:guideLst>
        <p:guide orient="horz" pos="249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1686" y="-11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0C0A1CF-F8B3-4748-89EA-6E113B95C2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815308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155C87B-E48C-47E1-9CF0-C31653370B9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7201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7E4BA9F-758F-489B-96B2-C5D14DC8FFFB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663383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88D062-580D-43CF-B8B7-715B2635445D}" type="slidenum">
              <a:rPr lang="en-GB" altLang="en-US"/>
              <a:pPr/>
              <a:t>11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0015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727B7FD-9FF2-448E-BB17-A8330A8581CC}" type="slidenum">
              <a:rPr lang="en-GB" altLang="en-US"/>
              <a:pPr/>
              <a:t>12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8464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685DF2-D98E-4F10-9EA4-BBFEC1BFABAB}" type="slidenum">
              <a:rPr lang="en-GB" altLang="en-US"/>
              <a:pPr/>
              <a:t>13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59699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0E1A292-95FA-4BDF-9685-D31E677E081C}" type="slidenum">
              <a:rPr lang="en-GB" altLang="en-US"/>
              <a:pPr/>
              <a:t>14</a:t>
            </a:fld>
            <a:endParaRPr lang="en-GB" altLang="en-US"/>
          </a:p>
        </p:txBody>
      </p:sp>
      <p:sp>
        <p:nvSpPr>
          <p:cNvPr id="307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06085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21860A-5E6A-4E00-A5BF-17585A370482}" type="slidenum">
              <a:rPr lang="en-GB" altLang="en-US"/>
              <a:pPr/>
              <a:t>15</a:t>
            </a:fld>
            <a:endParaRPr lang="en-GB" altLang="en-US"/>
          </a:p>
        </p:txBody>
      </p:sp>
      <p:sp>
        <p:nvSpPr>
          <p:cNvPr id="327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93768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E392C6-B3E3-44D0-B1AD-729B9E647A7B}" type="slidenum">
              <a:rPr lang="en-GB" altLang="en-US"/>
              <a:pPr/>
              <a:t>16</a:t>
            </a:fld>
            <a:endParaRPr lang="en-GB" alt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661056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EEA087D-AD7C-4F85-89A7-993D432420F9}" type="slidenum">
              <a:rPr lang="en-GB" altLang="en-US"/>
              <a:pPr/>
              <a:t>17</a:t>
            </a:fld>
            <a:endParaRPr lang="en-GB" alt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751809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DD2A50-BCB1-49CC-AFB9-BC9F986946BB}" type="slidenum">
              <a:rPr lang="en-GB" altLang="en-US"/>
              <a:pPr/>
              <a:t>18</a:t>
            </a:fld>
            <a:endParaRPr lang="en-GB" alt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725920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DE9E2BD-F4B4-444C-9D32-D3BD705EA620}" type="slidenum">
              <a:rPr lang="en-GB" altLang="en-US"/>
              <a:pPr/>
              <a:t>19</a:t>
            </a:fld>
            <a:endParaRPr lang="en-GB" alt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4096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C4EAE7-0F98-4D04-ADF8-FB3ACB5B7D23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097652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67DA8BE-3479-41A8-8A5A-7AC5FEDAFFBF}" type="slidenum">
              <a:rPr lang="en-GB" altLang="en-US"/>
              <a:pPr/>
              <a:t>20</a:t>
            </a:fld>
            <a:endParaRPr lang="en-GB" alt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5865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A1D3AD0-4A4A-417B-90EB-E32E19B05728}" type="slidenum">
              <a:rPr lang="en-GB" altLang="en-US"/>
              <a:pPr/>
              <a:t>21</a:t>
            </a:fld>
            <a:endParaRPr lang="en-GB" alt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02230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06D422-B984-460F-9819-BB36DBC41654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04511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156C2AB-174C-4B6C-8BEB-17E1B2F833B5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22523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DF3FAC9-4B6F-4ECB-8C48-E83D646E25B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00842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9068739-32C1-4966-905A-8CB2FBDF1052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81000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8F1F5F-8CEF-422E-82D2-B1033B1D5BA0}" type="slidenum">
              <a:rPr lang="en-GB" altLang="en-US"/>
              <a:pPr/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635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68A4782-F247-4FC0-988B-CB886E3CD3A8}" type="slidenum">
              <a:rPr lang="en-GB" altLang="en-US"/>
              <a:pPr/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21820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46B1AE6-8F33-4049-9EA4-886A92C00E1B}" type="slidenum">
              <a:rPr lang="en-GB" altLang="en-US"/>
              <a:pPr/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22960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altLang="en-US" noProof="0" smtClean="0"/>
              <a:t>Click to edit Master title style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3500" y="3594100"/>
            <a:ext cx="6400800" cy="6477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alt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79BC16-49CC-4050-A81E-CD002ED0C6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9810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5E985-E08C-494E-B186-AABD27C2EA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694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E72B5-3EEC-4B3A-9BC4-26784C73D4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810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009D3-3954-4484-8017-2A32BCC1A4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084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E8DE8-5FC3-4654-9601-1239082DF0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772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AABE7-DAC9-4CC6-8C21-F27D49F2D8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306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25E394-627F-4321-A8D6-6CA2A493D2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2809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D469A-C2C3-48FA-A108-949A854C12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5938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E1E17-A11A-49C0-A062-05F28535D0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7905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4E755-8D86-4DE8-8DBD-57B913EED0A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574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89E3C-06BD-488E-8B75-94397441B4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5248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FAB653D-D510-495D-99A9-CF8FA00BB5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helper.co.uk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Geometric shapes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Clip Art - Polygons</a:t>
            </a:r>
          </a:p>
        </p:txBody>
      </p:sp>
      <p:sp>
        <p:nvSpPr>
          <p:cNvPr id="3076" name="Freeform 4"/>
          <p:cNvSpPr>
            <a:spLocks/>
          </p:cNvSpPr>
          <p:nvPr/>
        </p:nvSpPr>
        <p:spPr bwMode="auto">
          <a:xfrm>
            <a:off x="522288" y="534988"/>
            <a:ext cx="1477962" cy="1281112"/>
          </a:xfrm>
          <a:custGeom>
            <a:avLst/>
            <a:gdLst>
              <a:gd name="T0" fmla="*/ 0 w 4156"/>
              <a:gd name="T1" fmla="*/ 1281112 h 3600"/>
              <a:gd name="T2" fmla="*/ 738981 w 4156"/>
              <a:gd name="T3" fmla="*/ 0 h 3600"/>
              <a:gd name="T4" fmla="*/ 1477962 w 4156"/>
              <a:gd name="T5" fmla="*/ 1281112 h 3600"/>
              <a:gd name="T6" fmla="*/ 0 w 4156"/>
              <a:gd name="T7" fmla="*/ 1281112 h 3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156" h="3600">
                <a:moveTo>
                  <a:pt x="0" y="3600"/>
                </a:moveTo>
                <a:lnTo>
                  <a:pt x="2078" y="0"/>
                </a:lnTo>
                <a:lnTo>
                  <a:pt x="4156" y="3600"/>
                </a:lnTo>
                <a:lnTo>
                  <a:pt x="0" y="360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330450" y="560388"/>
            <a:ext cx="1230313" cy="1230312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8" name="Freeform 6"/>
          <p:cNvSpPr>
            <a:spLocks/>
          </p:cNvSpPr>
          <p:nvPr/>
        </p:nvSpPr>
        <p:spPr bwMode="auto">
          <a:xfrm>
            <a:off x="3760788" y="503238"/>
            <a:ext cx="1416050" cy="1346200"/>
          </a:xfrm>
          <a:custGeom>
            <a:avLst/>
            <a:gdLst>
              <a:gd name="T0" fmla="*/ 270551 w 4564"/>
              <a:gd name="T1" fmla="*/ 1346200 h 4340"/>
              <a:gd name="T2" fmla="*/ 0 w 4564"/>
              <a:gd name="T3" fmla="*/ 514286 h 4340"/>
              <a:gd name="T4" fmla="*/ 708025 w 4564"/>
              <a:gd name="T5" fmla="*/ 0 h 4340"/>
              <a:gd name="T6" fmla="*/ 1416050 w 4564"/>
              <a:gd name="T7" fmla="*/ 514286 h 4340"/>
              <a:gd name="T8" fmla="*/ 1145499 w 4564"/>
              <a:gd name="T9" fmla="*/ 1346200 h 4340"/>
              <a:gd name="T10" fmla="*/ 270551 w 4564"/>
              <a:gd name="T11" fmla="*/ 1346200 h 434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4564" h="4340">
                <a:moveTo>
                  <a:pt x="872" y="4340"/>
                </a:moveTo>
                <a:lnTo>
                  <a:pt x="0" y="1658"/>
                </a:lnTo>
                <a:lnTo>
                  <a:pt x="2282" y="0"/>
                </a:lnTo>
                <a:lnTo>
                  <a:pt x="4564" y="1658"/>
                </a:lnTo>
                <a:lnTo>
                  <a:pt x="3692" y="4340"/>
                </a:lnTo>
                <a:lnTo>
                  <a:pt x="872" y="434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79" name="Freeform 7"/>
          <p:cNvSpPr>
            <a:spLocks/>
          </p:cNvSpPr>
          <p:nvPr/>
        </p:nvSpPr>
        <p:spPr bwMode="auto">
          <a:xfrm>
            <a:off x="5465763" y="531813"/>
            <a:ext cx="1487487" cy="1289050"/>
          </a:xfrm>
          <a:custGeom>
            <a:avLst/>
            <a:gdLst>
              <a:gd name="T0" fmla="*/ 371872 w 4800"/>
              <a:gd name="T1" fmla="*/ 1289050 h 4158"/>
              <a:gd name="T2" fmla="*/ 0 w 4800"/>
              <a:gd name="T3" fmla="*/ 644215 h 4158"/>
              <a:gd name="T4" fmla="*/ 371872 w 4800"/>
              <a:gd name="T5" fmla="*/ 0 h 4158"/>
              <a:gd name="T6" fmla="*/ 1115615 w 4800"/>
              <a:gd name="T7" fmla="*/ 0 h 4158"/>
              <a:gd name="T8" fmla="*/ 1487487 w 4800"/>
              <a:gd name="T9" fmla="*/ 644215 h 4158"/>
              <a:gd name="T10" fmla="*/ 1115615 w 4800"/>
              <a:gd name="T11" fmla="*/ 1289050 h 4158"/>
              <a:gd name="T12" fmla="*/ 371872 w 4800"/>
              <a:gd name="T13" fmla="*/ 1289050 h 415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800" h="4158">
                <a:moveTo>
                  <a:pt x="1200" y="4158"/>
                </a:moveTo>
                <a:lnTo>
                  <a:pt x="0" y="2078"/>
                </a:lnTo>
                <a:lnTo>
                  <a:pt x="1200" y="0"/>
                </a:lnTo>
                <a:lnTo>
                  <a:pt x="3600" y="0"/>
                </a:lnTo>
                <a:lnTo>
                  <a:pt x="4800" y="2078"/>
                </a:lnTo>
                <a:lnTo>
                  <a:pt x="3600" y="4158"/>
                </a:lnTo>
                <a:lnTo>
                  <a:pt x="1200" y="415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0" name="Freeform 8"/>
          <p:cNvSpPr>
            <a:spLocks/>
          </p:cNvSpPr>
          <p:nvPr/>
        </p:nvSpPr>
        <p:spPr bwMode="auto">
          <a:xfrm>
            <a:off x="7134225" y="468313"/>
            <a:ext cx="1450975" cy="1414462"/>
          </a:xfrm>
          <a:custGeom>
            <a:avLst/>
            <a:gdLst>
              <a:gd name="T0" fmla="*/ 403049 w 4680"/>
              <a:gd name="T1" fmla="*/ 1414462 h 4562"/>
              <a:gd name="T2" fmla="*/ 0 w 4680"/>
              <a:gd name="T3" fmla="*/ 909696 h 4562"/>
              <a:gd name="T4" fmla="*/ 143857 w 4680"/>
              <a:gd name="T5" fmla="*/ 280288 h 4562"/>
              <a:gd name="T6" fmla="*/ 725488 w 4680"/>
              <a:gd name="T7" fmla="*/ 0 h 4562"/>
              <a:gd name="T8" fmla="*/ 1307118 w 4680"/>
              <a:gd name="T9" fmla="*/ 280288 h 4562"/>
              <a:gd name="T10" fmla="*/ 1450975 w 4680"/>
              <a:gd name="T11" fmla="*/ 909696 h 4562"/>
              <a:gd name="T12" fmla="*/ 1048546 w 4680"/>
              <a:gd name="T13" fmla="*/ 1414462 h 4562"/>
              <a:gd name="T14" fmla="*/ 403049 w 4680"/>
              <a:gd name="T15" fmla="*/ 1414462 h 456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80" h="4562">
                <a:moveTo>
                  <a:pt x="1300" y="4562"/>
                </a:moveTo>
                <a:lnTo>
                  <a:pt x="0" y="2934"/>
                </a:lnTo>
                <a:lnTo>
                  <a:pt x="464" y="904"/>
                </a:lnTo>
                <a:lnTo>
                  <a:pt x="2340" y="0"/>
                </a:lnTo>
                <a:lnTo>
                  <a:pt x="4216" y="904"/>
                </a:lnTo>
                <a:lnTo>
                  <a:pt x="4680" y="2934"/>
                </a:lnTo>
                <a:lnTo>
                  <a:pt x="3382" y="4562"/>
                </a:lnTo>
                <a:lnTo>
                  <a:pt x="1300" y="4562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1" name="Freeform 9"/>
          <p:cNvSpPr>
            <a:spLocks/>
          </p:cNvSpPr>
          <p:nvPr/>
        </p:nvSpPr>
        <p:spPr bwMode="auto">
          <a:xfrm>
            <a:off x="581025" y="5037138"/>
            <a:ext cx="1374775" cy="1374775"/>
          </a:xfrm>
          <a:custGeom>
            <a:avLst/>
            <a:gdLst>
              <a:gd name="T0" fmla="*/ 402887 w 4436"/>
              <a:gd name="T1" fmla="*/ 1374775 h 4434"/>
              <a:gd name="T2" fmla="*/ 0 w 4436"/>
              <a:gd name="T3" fmla="*/ 971706 h 4434"/>
              <a:gd name="T4" fmla="*/ 0 w 4436"/>
              <a:gd name="T5" fmla="*/ 402449 h 4434"/>
              <a:gd name="T6" fmla="*/ 402887 w 4436"/>
              <a:gd name="T7" fmla="*/ 0 h 4434"/>
              <a:gd name="T8" fmla="*/ 971888 w 4436"/>
              <a:gd name="T9" fmla="*/ 0 h 4434"/>
              <a:gd name="T10" fmla="*/ 1374775 w 4436"/>
              <a:gd name="T11" fmla="*/ 402449 h 4434"/>
              <a:gd name="T12" fmla="*/ 1374775 w 4436"/>
              <a:gd name="T13" fmla="*/ 971706 h 4434"/>
              <a:gd name="T14" fmla="*/ 971888 w 4436"/>
              <a:gd name="T15" fmla="*/ 1374775 h 4434"/>
              <a:gd name="T16" fmla="*/ 402887 w 4436"/>
              <a:gd name="T17" fmla="*/ 1374775 h 443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436" h="4434">
                <a:moveTo>
                  <a:pt x="1300" y="4434"/>
                </a:moveTo>
                <a:lnTo>
                  <a:pt x="0" y="3134"/>
                </a:lnTo>
                <a:lnTo>
                  <a:pt x="0" y="1298"/>
                </a:lnTo>
                <a:lnTo>
                  <a:pt x="1300" y="0"/>
                </a:lnTo>
                <a:lnTo>
                  <a:pt x="3136" y="0"/>
                </a:lnTo>
                <a:lnTo>
                  <a:pt x="4436" y="1298"/>
                </a:lnTo>
                <a:lnTo>
                  <a:pt x="4436" y="3134"/>
                </a:lnTo>
                <a:lnTo>
                  <a:pt x="3136" y="4434"/>
                </a:lnTo>
                <a:lnTo>
                  <a:pt x="1300" y="4434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2" name="Freeform 10"/>
          <p:cNvSpPr>
            <a:spLocks/>
          </p:cNvSpPr>
          <p:nvPr/>
        </p:nvSpPr>
        <p:spPr bwMode="auto">
          <a:xfrm>
            <a:off x="2178050" y="5002213"/>
            <a:ext cx="1466850" cy="1444625"/>
          </a:xfrm>
          <a:custGeom>
            <a:avLst/>
            <a:gdLst>
              <a:gd name="T0" fmla="*/ 478402 w 4728"/>
              <a:gd name="T1" fmla="*/ 1444625 h 4656"/>
              <a:gd name="T2" fmla="*/ 88731 w 4728"/>
              <a:gd name="T3" fmla="*/ 1116978 h 4656"/>
              <a:gd name="T4" fmla="*/ 0 w 4728"/>
              <a:gd name="T5" fmla="*/ 615579 h 4656"/>
              <a:gd name="T6" fmla="*/ 255023 w 4728"/>
              <a:gd name="T7" fmla="*/ 174373 h 4656"/>
              <a:gd name="T8" fmla="*/ 733425 w 4728"/>
              <a:gd name="T9" fmla="*/ 0 h 4656"/>
              <a:gd name="T10" fmla="*/ 1211827 w 4728"/>
              <a:gd name="T11" fmla="*/ 174373 h 4656"/>
              <a:gd name="T12" fmla="*/ 1466850 w 4728"/>
              <a:gd name="T13" fmla="*/ 615579 h 4656"/>
              <a:gd name="T14" fmla="*/ 1378119 w 4728"/>
              <a:gd name="T15" fmla="*/ 1116978 h 4656"/>
              <a:gd name="T16" fmla="*/ 987828 w 4728"/>
              <a:gd name="T17" fmla="*/ 1444625 h 4656"/>
              <a:gd name="T18" fmla="*/ 478402 w 4728"/>
              <a:gd name="T19" fmla="*/ 1444625 h 46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728" h="4656">
                <a:moveTo>
                  <a:pt x="1542" y="4656"/>
                </a:moveTo>
                <a:lnTo>
                  <a:pt x="286" y="3600"/>
                </a:lnTo>
                <a:lnTo>
                  <a:pt x="0" y="1984"/>
                </a:lnTo>
                <a:lnTo>
                  <a:pt x="822" y="562"/>
                </a:lnTo>
                <a:lnTo>
                  <a:pt x="2364" y="0"/>
                </a:lnTo>
                <a:lnTo>
                  <a:pt x="3906" y="562"/>
                </a:lnTo>
                <a:lnTo>
                  <a:pt x="4728" y="1984"/>
                </a:lnTo>
                <a:lnTo>
                  <a:pt x="4442" y="3600"/>
                </a:lnTo>
                <a:lnTo>
                  <a:pt x="3184" y="4656"/>
                </a:lnTo>
                <a:lnTo>
                  <a:pt x="1542" y="4656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3" name="Freeform 11"/>
          <p:cNvSpPr>
            <a:spLocks/>
          </p:cNvSpPr>
          <p:nvPr/>
        </p:nvSpPr>
        <p:spPr bwMode="auto">
          <a:xfrm>
            <a:off x="3867150" y="5016500"/>
            <a:ext cx="1489075" cy="1416050"/>
          </a:xfrm>
          <a:custGeom>
            <a:avLst/>
            <a:gdLst>
              <a:gd name="T0" fmla="*/ 514351 w 4800"/>
              <a:gd name="T1" fmla="*/ 1416050 h 4564"/>
              <a:gd name="T2" fmla="*/ 142083 w 4800"/>
              <a:gd name="T3" fmla="*/ 1145499 h 4564"/>
              <a:gd name="T4" fmla="*/ 0 w 4800"/>
              <a:gd name="T5" fmla="*/ 708025 h 4564"/>
              <a:gd name="T6" fmla="*/ 142083 w 4800"/>
              <a:gd name="T7" fmla="*/ 270551 h 4564"/>
              <a:gd name="T8" fmla="*/ 514351 w 4800"/>
              <a:gd name="T9" fmla="*/ 0 h 4564"/>
              <a:gd name="T10" fmla="*/ 974724 w 4800"/>
              <a:gd name="T11" fmla="*/ 0 h 4564"/>
              <a:gd name="T12" fmla="*/ 1346992 w 4800"/>
              <a:gd name="T13" fmla="*/ 270551 h 4564"/>
              <a:gd name="T14" fmla="*/ 1489075 w 4800"/>
              <a:gd name="T15" fmla="*/ 708025 h 4564"/>
              <a:gd name="T16" fmla="*/ 1346992 w 4800"/>
              <a:gd name="T17" fmla="*/ 1145499 h 4564"/>
              <a:gd name="T18" fmla="*/ 974724 w 4800"/>
              <a:gd name="T19" fmla="*/ 1416050 h 4564"/>
              <a:gd name="T20" fmla="*/ 514351 w 4800"/>
              <a:gd name="T21" fmla="*/ 1416050 h 45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800" h="4564">
                <a:moveTo>
                  <a:pt x="1658" y="4564"/>
                </a:moveTo>
                <a:lnTo>
                  <a:pt x="458" y="3692"/>
                </a:lnTo>
                <a:lnTo>
                  <a:pt x="0" y="2282"/>
                </a:lnTo>
                <a:lnTo>
                  <a:pt x="458" y="872"/>
                </a:lnTo>
                <a:lnTo>
                  <a:pt x="1658" y="0"/>
                </a:lnTo>
                <a:lnTo>
                  <a:pt x="3142" y="0"/>
                </a:lnTo>
                <a:lnTo>
                  <a:pt x="4342" y="872"/>
                </a:lnTo>
                <a:lnTo>
                  <a:pt x="4800" y="2282"/>
                </a:lnTo>
                <a:lnTo>
                  <a:pt x="4342" y="3692"/>
                </a:lnTo>
                <a:lnTo>
                  <a:pt x="3142" y="4564"/>
                </a:lnTo>
                <a:lnTo>
                  <a:pt x="1658" y="4564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4" name="Freeform 12"/>
          <p:cNvSpPr>
            <a:spLocks/>
          </p:cNvSpPr>
          <p:nvPr/>
        </p:nvSpPr>
        <p:spPr bwMode="auto">
          <a:xfrm>
            <a:off x="5578475" y="4995863"/>
            <a:ext cx="1474788" cy="1458912"/>
          </a:xfrm>
          <a:custGeom>
            <a:avLst/>
            <a:gdLst>
              <a:gd name="T0" fmla="*/ 527597 w 4752"/>
              <a:gd name="T1" fmla="*/ 1458912 h 4702"/>
              <a:gd name="T2" fmla="*/ 174417 w 4752"/>
              <a:gd name="T3" fmla="*/ 1232411 h 4702"/>
              <a:gd name="T4" fmla="*/ 0 w 4752"/>
              <a:gd name="T5" fmla="*/ 850773 h 4702"/>
              <a:gd name="T6" fmla="*/ 60208 w 4752"/>
              <a:gd name="T7" fmla="*/ 435005 h 4702"/>
              <a:gd name="T8" fmla="*/ 334558 w 4752"/>
              <a:gd name="T9" fmla="*/ 117904 h 4702"/>
              <a:gd name="T10" fmla="*/ 737394 w 4752"/>
              <a:gd name="T11" fmla="*/ 0 h 4702"/>
              <a:gd name="T12" fmla="*/ 1140230 w 4752"/>
              <a:gd name="T13" fmla="*/ 117904 h 4702"/>
              <a:gd name="T14" fmla="*/ 1415201 w 4752"/>
              <a:gd name="T15" fmla="*/ 435005 h 4702"/>
              <a:gd name="T16" fmla="*/ 1474788 w 4752"/>
              <a:gd name="T17" fmla="*/ 850773 h 4702"/>
              <a:gd name="T18" fmla="*/ 1300371 w 4752"/>
              <a:gd name="T19" fmla="*/ 1232411 h 4702"/>
              <a:gd name="T20" fmla="*/ 947191 w 4752"/>
              <a:gd name="T21" fmla="*/ 1458912 h 4702"/>
              <a:gd name="T22" fmla="*/ 527597 w 4752"/>
              <a:gd name="T23" fmla="*/ 1458912 h 47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52" h="4702">
                <a:moveTo>
                  <a:pt x="1700" y="4702"/>
                </a:moveTo>
                <a:lnTo>
                  <a:pt x="562" y="3972"/>
                </a:lnTo>
                <a:lnTo>
                  <a:pt x="0" y="2742"/>
                </a:lnTo>
                <a:lnTo>
                  <a:pt x="194" y="1402"/>
                </a:lnTo>
                <a:lnTo>
                  <a:pt x="1078" y="380"/>
                </a:lnTo>
                <a:lnTo>
                  <a:pt x="2376" y="0"/>
                </a:lnTo>
                <a:lnTo>
                  <a:pt x="3674" y="380"/>
                </a:lnTo>
                <a:lnTo>
                  <a:pt x="4560" y="1402"/>
                </a:lnTo>
                <a:lnTo>
                  <a:pt x="4752" y="2742"/>
                </a:lnTo>
                <a:lnTo>
                  <a:pt x="4190" y="3972"/>
                </a:lnTo>
                <a:lnTo>
                  <a:pt x="3052" y="4702"/>
                </a:lnTo>
                <a:lnTo>
                  <a:pt x="1700" y="4702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085" name="Freeform 13"/>
          <p:cNvSpPr>
            <a:spLocks/>
          </p:cNvSpPr>
          <p:nvPr/>
        </p:nvSpPr>
        <p:spPr bwMode="auto">
          <a:xfrm>
            <a:off x="7277100" y="5006975"/>
            <a:ext cx="1438275" cy="1438275"/>
          </a:xfrm>
          <a:custGeom>
            <a:avLst/>
            <a:gdLst>
              <a:gd name="T0" fmla="*/ 526168 w 4636"/>
              <a:gd name="T1" fmla="*/ 1438275 h 4636"/>
              <a:gd name="T2" fmla="*/ 192349 w 4636"/>
              <a:gd name="T3" fmla="*/ 1245305 h 4636"/>
              <a:gd name="T4" fmla="*/ 0 w 4636"/>
              <a:gd name="T5" fmla="*/ 911487 h 4636"/>
              <a:gd name="T6" fmla="*/ 0 w 4636"/>
              <a:gd name="T7" fmla="*/ 526168 h 4636"/>
              <a:gd name="T8" fmla="*/ 192349 w 4636"/>
              <a:gd name="T9" fmla="*/ 192349 h 4636"/>
              <a:gd name="T10" fmla="*/ 526168 w 4636"/>
              <a:gd name="T11" fmla="*/ 0 h 4636"/>
              <a:gd name="T12" fmla="*/ 912107 w 4636"/>
              <a:gd name="T13" fmla="*/ 0 h 4636"/>
              <a:gd name="T14" fmla="*/ 1245305 w 4636"/>
              <a:gd name="T15" fmla="*/ 192349 h 4636"/>
              <a:gd name="T16" fmla="*/ 1438275 w 4636"/>
              <a:gd name="T17" fmla="*/ 526168 h 4636"/>
              <a:gd name="T18" fmla="*/ 1438275 w 4636"/>
              <a:gd name="T19" fmla="*/ 911487 h 4636"/>
              <a:gd name="T20" fmla="*/ 1245305 w 4636"/>
              <a:gd name="T21" fmla="*/ 1245305 h 4636"/>
              <a:gd name="T22" fmla="*/ 912107 w 4636"/>
              <a:gd name="T23" fmla="*/ 1438275 h 4636"/>
              <a:gd name="T24" fmla="*/ 526168 w 4636"/>
              <a:gd name="T25" fmla="*/ 1438275 h 46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636" h="4636">
                <a:moveTo>
                  <a:pt x="1696" y="4636"/>
                </a:moveTo>
                <a:lnTo>
                  <a:pt x="620" y="4014"/>
                </a:lnTo>
                <a:lnTo>
                  <a:pt x="0" y="2938"/>
                </a:lnTo>
                <a:lnTo>
                  <a:pt x="0" y="1696"/>
                </a:lnTo>
                <a:lnTo>
                  <a:pt x="620" y="620"/>
                </a:lnTo>
                <a:lnTo>
                  <a:pt x="1696" y="0"/>
                </a:lnTo>
                <a:lnTo>
                  <a:pt x="2940" y="0"/>
                </a:lnTo>
                <a:lnTo>
                  <a:pt x="4014" y="620"/>
                </a:lnTo>
                <a:lnTo>
                  <a:pt x="4636" y="1696"/>
                </a:lnTo>
                <a:lnTo>
                  <a:pt x="4636" y="2938"/>
                </a:lnTo>
                <a:lnTo>
                  <a:pt x="4014" y="4014"/>
                </a:lnTo>
                <a:lnTo>
                  <a:pt x="2940" y="4636"/>
                </a:lnTo>
                <a:lnTo>
                  <a:pt x="1696" y="4636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Hendecagon - 11 sides</a:t>
            </a:r>
          </a:p>
        </p:txBody>
      </p:sp>
      <p:sp>
        <p:nvSpPr>
          <p:cNvPr id="21507" name="Freeform 3"/>
          <p:cNvSpPr>
            <a:spLocks/>
          </p:cNvSpPr>
          <p:nvPr/>
        </p:nvSpPr>
        <p:spPr bwMode="auto">
          <a:xfrm>
            <a:off x="2241550" y="1662113"/>
            <a:ext cx="4633913" cy="4584700"/>
          </a:xfrm>
          <a:custGeom>
            <a:avLst/>
            <a:gdLst>
              <a:gd name="T0" fmla="*/ 1657755 w 4752"/>
              <a:gd name="T1" fmla="*/ 4584700 h 4702"/>
              <a:gd name="T2" fmla="*/ 548034 w 4752"/>
              <a:gd name="T3" fmla="*/ 3872911 h 4702"/>
              <a:gd name="T4" fmla="*/ 0 w 4752"/>
              <a:gd name="T5" fmla="*/ 2673596 h 4702"/>
              <a:gd name="T6" fmla="*/ 189179 w 4752"/>
              <a:gd name="T7" fmla="*/ 1367025 h 4702"/>
              <a:gd name="T8" fmla="*/ 1051212 w 4752"/>
              <a:gd name="T9" fmla="*/ 370520 h 4702"/>
              <a:gd name="T10" fmla="*/ 2316957 w 4752"/>
              <a:gd name="T11" fmla="*/ 0 h 4702"/>
              <a:gd name="T12" fmla="*/ 3582701 w 4752"/>
              <a:gd name="T13" fmla="*/ 370520 h 4702"/>
              <a:gd name="T14" fmla="*/ 4446684 w 4752"/>
              <a:gd name="T15" fmla="*/ 1367025 h 4702"/>
              <a:gd name="T16" fmla="*/ 4633913 w 4752"/>
              <a:gd name="T17" fmla="*/ 2673596 h 4702"/>
              <a:gd name="T18" fmla="*/ 4085879 w 4752"/>
              <a:gd name="T19" fmla="*/ 3872911 h 4702"/>
              <a:gd name="T20" fmla="*/ 2976158 w 4752"/>
              <a:gd name="T21" fmla="*/ 4584700 h 4702"/>
              <a:gd name="T22" fmla="*/ 1657755 w 4752"/>
              <a:gd name="T23" fmla="*/ 4584700 h 470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4752" h="4702">
                <a:moveTo>
                  <a:pt x="1700" y="4702"/>
                </a:moveTo>
                <a:lnTo>
                  <a:pt x="562" y="3972"/>
                </a:lnTo>
                <a:lnTo>
                  <a:pt x="0" y="2742"/>
                </a:lnTo>
                <a:lnTo>
                  <a:pt x="194" y="1402"/>
                </a:lnTo>
                <a:lnTo>
                  <a:pt x="1078" y="380"/>
                </a:lnTo>
                <a:lnTo>
                  <a:pt x="2376" y="0"/>
                </a:lnTo>
                <a:lnTo>
                  <a:pt x="3674" y="380"/>
                </a:lnTo>
                <a:lnTo>
                  <a:pt x="4560" y="1402"/>
                </a:lnTo>
                <a:lnTo>
                  <a:pt x="4752" y="2742"/>
                </a:lnTo>
                <a:lnTo>
                  <a:pt x="4190" y="3972"/>
                </a:lnTo>
                <a:lnTo>
                  <a:pt x="3052" y="4702"/>
                </a:lnTo>
                <a:lnTo>
                  <a:pt x="1700" y="4702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Dodecagon - 12 sides</a:t>
            </a:r>
          </a:p>
        </p:txBody>
      </p:sp>
      <p:sp>
        <p:nvSpPr>
          <p:cNvPr id="23555" name="Freeform 3"/>
          <p:cNvSpPr>
            <a:spLocks/>
          </p:cNvSpPr>
          <p:nvPr/>
        </p:nvSpPr>
        <p:spPr bwMode="auto">
          <a:xfrm>
            <a:off x="2311400" y="1701800"/>
            <a:ext cx="4521200" cy="4521200"/>
          </a:xfrm>
          <a:custGeom>
            <a:avLst/>
            <a:gdLst>
              <a:gd name="T0" fmla="*/ 1654002 w 4636"/>
              <a:gd name="T1" fmla="*/ 4521200 h 4636"/>
              <a:gd name="T2" fmla="*/ 604647 w 4636"/>
              <a:gd name="T3" fmla="*/ 3914602 h 4636"/>
              <a:gd name="T4" fmla="*/ 0 w 4636"/>
              <a:gd name="T5" fmla="*/ 2865247 h 4636"/>
              <a:gd name="T6" fmla="*/ 0 w 4636"/>
              <a:gd name="T7" fmla="*/ 1654002 h 4636"/>
              <a:gd name="T8" fmla="*/ 604647 w 4636"/>
              <a:gd name="T9" fmla="*/ 604647 h 4636"/>
              <a:gd name="T10" fmla="*/ 1654002 w 4636"/>
              <a:gd name="T11" fmla="*/ 0 h 4636"/>
              <a:gd name="T12" fmla="*/ 2867198 w 4636"/>
              <a:gd name="T13" fmla="*/ 0 h 4636"/>
              <a:gd name="T14" fmla="*/ 3914602 w 4636"/>
              <a:gd name="T15" fmla="*/ 604647 h 4636"/>
              <a:gd name="T16" fmla="*/ 4521200 w 4636"/>
              <a:gd name="T17" fmla="*/ 1654002 h 4636"/>
              <a:gd name="T18" fmla="*/ 4521200 w 4636"/>
              <a:gd name="T19" fmla="*/ 2865247 h 4636"/>
              <a:gd name="T20" fmla="*/ 3914602 w 4636"/>
              <a:gd name="T21" fmla="*/ 3914602 h 4636"/>
              <a:gd name="T22" fmla="*/ 2867198 w 4636"/>
              <a:gd name="T23" fmla="*/ 4521200 h 4636"/>
              <a:gd name="T24" fmla="*/ 1654002 w 4636"/>
              <a:gd name="T25" fmla="*/ 4521200 h 46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4636" h="4636">
                <a:moveTo>
                  <a:pt x="1696" y="4636"/>
                </a:moveTo>
                <a:lnTo>
                  <a:pt x="620" y="4014"/>
                </a:lnTo>
                <a:lnTo>
                  <a:pt x="0" y="2938"/>
                </a:lnTo>
                <a:lnTo>
                  <a:pt x="0" y="1696"/>
                </a:lnTo>
                <a:lnTo>
                  <a:pt x="620" y="620"/>
                </a:lnTo>
                <a:lnTo>
                  <a:pt x="1696" y="0"/>
                </a:lnTo>
                <a:lnTo>
                  <a:pt x="2940" y="0"/>
                </a:lnTo>
                <a:lnTo>
                  <a:pt x="4014" y="620"/>
                </a:lnTo>
                <a:lnTo>
                  <a:pt x="4636" y="1696"/>
                </a:lnTo>
                <a:lnTo>
                  <a:pt x="4636" y="2938"/>
                </a:lnTo>
                <a:lnTo>
                  <a:pt x="4014" y="4014"/>
                </a:lnTo>
                <a:lnTo>
                  <a:pt x="2940" y="4636"/>
                </a:lnTo>
                <a:lnTo>
                  <a:pt x="1696" y="4636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Tridecagon - 13 sides</a:t>
            </a:r>
          </a:p>
        </p:txBody>
      </p:sp>
      <p:sp>
        <p:nvSpPr>
          <p:cNvPr id="25603" name="Freeform 3"/>
          <p:cNvSpPr>
            <a:spLocks/>
          </p:cNvSpPr>
          <p:nvPr/>
        </p:nvSpPr>
        <p:spPr bwMode="auto">
          <a:xfrm>
            <a:off x="2236788" y="1639888"/>
            <a:ext cx="4645025" cy="4611687"/>
          </a:xfrm>
          <a:custGeom>
            <a:avLst/>
            <a:gdLst>
              <a:gd name="T0" fmla="*/ 1762847 w 4764"/>
              <a:gd name="T1" fmla="*/ 4611687 h 4730"/>
              <a:gd name="T2" fmla="*/ 770271 w 4764"/>
              <a:gd name="T3" fmla="*/ 4091044 h 4730"/>
              <a:gd name="T4" fmla="*/ 134554 w 4764"/>
              <a:gd name="T5" fmla="*/ 3168707 h 4730"/>
              <a:gd name="T6" fmla="*/ 0 w 4764"/>
              <a:gd name="T7" fmla="*/ 2057222 h 4730"/>
              <a:gd name="T8" fmla="*/ 397811 w 4764"/>
              <a:gd name="T9" fmla="*/ 1010086 h 4730"/>
              <a:gd name="T10" fmla="*/ 1234383 w 4764"/>
              <a:gd name="T11" fmla="*/ 267146 h 4730"/>
              <a:gd name="T12" fmla="*/ 2322513 w 4764"/>
              <a:gd name="T13" fmla="*/ 0 h 4730"/>
              <a:gd name="T14" fmla="*/ 3410642 w 4764"/>
              <a:gd name="T15" fmla="*/ 267146 h 4730"/>
              <a:gd name="T16" fmla="*/ 4249164 w 4764"/>
              <a:gd name="T17" fmla="*/ 1010086 h 4730"/>
              <a:gd name="T18" fmla="*/ 4645025 w 4764"/>
              <a:gd name="T19" fmla="*/ 2057222 h 4730"/>
              <a:gd name="T20" fmla="*/ 4510471 w 4764"/>
              <a:gd name="T21" fmla="*/ 3168707 h 4730"/>
              <a:gd name="T22" fmla="*/ 3874754 w 4764"/>
              <a:gd name="T23" fmla="*/ 4091044 h 4730"/>
              <a:gd name="T24" fmla="*/ 2882178 w 4764"/>
              <a:gd name="T25" fmla="*/ 4611687 h 4730"/>
              <a:gd name="T26" fmla="*/ 1762847 w 4764"/>
              <a:gd name="T27" fmla="*/ 4611687 h 473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764" h="4730">
                <a:moveTo>
                  <a:pt x="1808" y="4730"/>
                </a:moveTo>
                <a:lnTo>
                  <a:pt x="790" y="4196"/>
                </a:lnTo>
                <a:lnTo>
                  <a:pt x="138" y="3250"/>
                </a:lnTo>
                <a:lnTo>
                  <a:pt x="0" y="2110"/>
                </a:lnTo>
                <a:lnTo>
                  <a:pt x="408" y="1036"/>
                </a:lnTo>
                <a:lnTo>
                  <a:pt x="1266" y="274"/>
                </a:lnTo>
                <a:lnTo>
                  <a:pt x="2382" y="0"/>
                </a:lnTo>
                <a:lnTo>
                  <a:pt x="3498" y="274"/>
                </a:lnTo>
                <a:lnTo>
                  <a:pt x="4358" y="1036"/>
                </a:lnTo>
                <a:lnTo>
                  <a:pt x="4764" y="2110"/>
                </a:lnTo>
                <a:lnTo>
                  <a:pt x="4626" y="3250"/>
                </a:lnTo>
                <a:lnTo>
                  <a:pt x="3974" y="4196"/>
                </a:lnTo>
                <a:lnTo>
                  <a:pt x="2956" y="4730"/>
                </a:lnTo>
                <a:lnTo>
                  <a:pt x="1808" y="473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Tetradecagon - 14 sides</a:t>
            </a:r>
          </a:p>
        </p:txBody>
      </p:sp>
      <p:sp>
        <p:nvSpPr>
          <p:cNvPr id="27651" name="Freeform 3"/>
          <p:cNvSpPr>
            <a:spLocks/>
          </p:cNvSpPr>
          <p:nvPr/>
        </p:nvSpPr>
        <p:spPr bwMode="auto">
          <a:xfrm>
            <a:off x="2217738" y="1681163"/>
            <a:ext cx="4681537" cy="4564062"/>
          </a:xfrm>
          <a:custGeom>
            <a:avLst/>
            <a:gdLst>
              <a:gd name="T0" fmla="*/ 1819948 w 4800"/>
              <a:gd name="T1" fmla="*/ 4564062 h 4680"/>
              <a:gd name="T2" fmla="*/ 881689 w 4800"/>
              <a:gd name="T3" fmla="*/ 4111557 h 4680"/>
              <a:gd name="T4" fmla="*/ 232126 w 4800"/>
              <a:gd name="T5" fmla="*/ 3298217 h 4680"/>
              <a:gd name="T6" fmla="*/ 0 w 4800"/>
              <a:gd name="T7" fmla="*/ 2282031 h 4680"/>
              <a:gd name="T8" fmla="*/ 232126 w 4800"/>
              <a:gd name="T9" fmla="*/ 1265845 h 4680"/>
              <a:gd name="T10" fmla="*/ 881689 w 4800"/>
              <a:gd name="T11" fmla="*/ 452505 h 4680"/>
              <a:gd name="T12" fmla="*/ 1819948 w 4800"/>
              <a:gd name="T13" fmla="*/ 0 h 4680"/>
              <a:gd name="T14" fmla="*/ 2861589 w 4800"/>
              <a:gd name="T15" fmla="*/ 0 h 4680"/>
              <a:gd name="T16" fmla="*/ 3801798 w 4800"/>
              <a:gd name="T17" fmla="*/ 452505 h 4680"/>
              <a:gd name="T18" fmla="*/ 4449411 w 4800"/>
              <a:gd name="T19" fmla="*/ 1265845 h 4680"/>
              <a:gd name="T20" fmla="*/ 4681537 w 4800"/>
              <a:gd name="T21" fmla="*/ 2282031 h 4680"/>
              <a:gd name="T22" fmla="*/ 4449411 w 4800"/>
              <a:gd name="T23" fmla="*/ 3298217 h 4680"/>
              <a:gd name="T24" fmla="*/ 3801798 w 4800"/>
              <a:gd name="T25" fmla="*/ 4111557 h 4680"/>
              <a:gd name="T26" fmla="*/ 2861589 w 4800"/>
              <a:gd name="T27" fmla="*/ 4564062 h 4680"/>
              <a:gd name="T28" fmla="*/ 1819948 w 4800"/>
              <a:gd name="T29" fmla="*/ 4564062 h 4680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0" t="0" r="r" b="b"/>
            <a:pathLst>
              <a:path w="4800" h="4680">
                <a:moveTo>
                  <a:pt x="1866" y="4680"/>
                </a:moveTo>
                <a:lnTo>
                  <a:pt x="904" y="4216"/>
                </a:lnTo>
                <a:lnTo>
                  <a:pt x="238" y="3382"/>
                </a:lnTo>
                <a:lnTo>
                  <a:pt x="0" y="2340"/>
                </a:lnTo>
                <a:lnTo>
                  <a:pt x="238" y="1298"/>
                </a:lnTo>
                <a:lnTo>
                  <a:pt x="904" y="464"/>
                </a:lnTo>
                <a:lnTo>
                  <a:pt x="1866" y="0"/>
                </a:lnTo>
                <a:lnTo>
                  <a:pt x="2934" y="0"/>
                </a:lnTo>
                <a:lnTo>
                  <a:pt x="3898" y="464"/>
                </a:lnTo>
                <a:lnTo>
                  <a:pt x="4562" y="1298"/>
                </a:lnTo>
                <a:lnTo>
                  <a:pt x="4800" y="2340"/>
                </a:lnTo>
                <a:lnTo>
                  <a:pt x="4562" y="3382"/>
                </a:lnTo>
                <a:lnTo>
                  <a:pt x="3898" y="4216"/>
                </a:lnTo>
                <a:lnTo>
                  <a:pt x="2934" y="4680"/>
                </a:lnTo>
                <a:lnTo>
                  <a:pt x="1866" y="468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Pentadecagon - 15 sides</a:t>
            </a:r>
          </a:p>
        </p:txBody>
      </p:sp>
      <p:sp>
        <p:nvSpPr>
          <p:cNvPr id="29699" name="Freeform 3"/>
          <p:cNvSpPr>
            <a:spLocks/>
          </p:cNvSpPr>
          <p:nvPr/>
        </p:nvSpPr>
        <p:spPr bwMode="auto">
          <a:xfrm>
            <a:off x="2230438" y="1633538"/>
            <a:ext cx="4656137" cy="4630737"/>
          </a:xfrm>
          <a:custGeom>
            <a:avLst/>
            <a:gdLst>
              <a:gd name="T0" fmla="*/ 1841388 w 4774"/>
              <a:gd name="T1" fmla="*/ 4630737 h 4748"/>
              <a:gd name="T2" fmla="*/ 951904 w 4774"/>
              <a:gd name="T3" fmla="*/ 4234764 h 4748"/>
              <a:gd name="T4" fmla="*/ 300396 w 4774"/>
              <a:gd name="T5" fmla="*/ 3511090 h 4748"/>
              <a:gd name="T6" fmla="*/ 0 w 4774"/>
              <a:gd name="T7" fmla="*/ 2584552 h 4748"/>
              <a:gd name="T8" fmla="*/ 101432 w 4774"/>
              <a:gd name="T9" fmla="*/ 1617052 h 4748"/>
              <a:gd name="T10" fmla="*/ 589088 w 4774"/>
              <a:gd name="T11" fmla="*/ 774390 h 4748"/>
              <a:gd name="T12" fmla="*/ 1375189 w 4774"/>
              <a:gd name="T13" fmla="*/ 202863 h 4748"/>
              <a:gd name="T14" fmla="*/ 2327093 w 4774"/>
              <a:gd name="T15" fmla="*/ 0 h 4748"/>
              <a:gd name="T16" fmla="*/ 3278997 w 4774"/>
              <a:gd name="T17" fmla="*/ 202863 h 4748"/>
              <a:gd name="T18" fmla="*/ 4067049 w 4774"/>
              <a:gd name="T19" fmla="*/ 774390 h 4748"/>
              <a:gd name="T20" fmla="*/ 4554705 w 4774"/>
              <a:gd name="T21" fmla="*/ 1617052 h 4748"/>
              <a:gd name="T22" fmla="*/ 4656137 w 4774"/>
              <a:gd name="T23" fmla="*/ 2584552 h 4748"/>
              <a:gd name="T24" fmla="*/ 4355741 w 4774"/>
              <a:gd name="T25" fmla="*/ 3511090 h 4748"/>
              <a:gd name="T26" fmla="*/ 3704233 w 4774"/>
              <a:gd name="T27" fmla="*/ 4234764 h 4748"/>
              <a:gd name="T28" fmla="*/ 2814749 w 4774"/>
              <a:gd name="T29" fmla="*/ 4630737 h 4748"/>
              <a:gd name="T30" fmla="*/ 1841388 w 4774"/>
              <a:gd name="T31" fmla="*/ 4630737 h 474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4774" h="4748">
                <a:moveTo>
                  <a:pt x="1888" y="4748"/>
                </a:moveTo>
                <a:lnTo>
                  <a:pt x="976" y="4342"/>
                </a:lnTo>
                <a:lnTo>
                  <a:pt x="308" y="3600"/>
                </a:lnTo>
                <a:lnTo>
                  <a:pt x="0" y="2650"/>
                </a:lnTo>
                <a:lnTo>
                  <a:pt x="104" y="1658"/>
                </a:lnTo>
                <a:lnTo>
                  <a:pt x="604" y="794"/>
                </a:lnTo>
                <a:lnTo>
                  <a:pt x="1410" y="208"/>
                </a:lnTo>
                <a:lnTo>
                  <a:pt x="2386" y="0"/>
                </a:lnTo>
                <a:lnTo>
                  <a:pt x="3362" y="208"/>
                </a:lnTo>
                <a:lnTo>
                  <a:pt x="4170" y="794"/>
                </a:lnTo>
                <a:lnTo>
                  <a:pt x="4670" y="1658"/>
                </a:lnTo>
                <a:lnTo>
                  <a:pt x="4774" y="2650"/>
                </a:lnTo>
                <a:lnTo>
                  <a:pt x="4466" y="3600"/>
                </a:lnTo>
                <a:lnTo>
                  <a:pt x="3798" y="4342"/>
                </a:lnTo>
                <a:lnTo>
                  <a:pt x="2886" y="4748"/>
                </a:lnTo>
                <a:lnTo>
                  <a:pt x="1888" y="474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Hexadecagon - 16 sides</a:t>
            </a:r>
          </a:p>
        </p:txBody>
      </p:sp>
      <p:sp>
        <p:nvSpPr>
          <p:cNvPr id="31747" name="Freeform 3"/>
          <p:cNvSpPr>
            <a:spLocks/>
          </p:cNvSpPr>
          <p:nvPr/>
        </p:nvSpPr>
        <p:spPr bwMode="auto">
          <a:xfrm>
            <a:off x="2276475" y="1666875"/>
            <a:ext cx="4591050" cy="4591050"/>
          </a:xfrm>
          <a:custGeom>
            <a:avLst/>
            <a:gdLst>
              <a:gd name="T0" fmla="*/ 1839150 w 4708"/>
              <a:gd name="T1" fmla="*/ 4591050 h 4708"/>
              <a:gd name="T2" fmla="*/ 994662 w 4708"/>
              <a:gd name="T3" fmla="*/ 4241943 h 4708"/>
              <a:gd name="T4" fmla="*/ 349107 w 4708"/>
              <a:gd name="T5" fmla="*/ 3596388 h 4708"/>
              <a:gd name="T6" fmla="*/ 0 w 4708"/>
              <a:gd name="T7" fmla="*/ 2751900 h 4708"/>
              <a:gd name="T8" fmla="*/ 0 w 4708"/>
              <a:gd name="T9" fmla="*/ 1839150 h 4708"/>
              <a:gd name="T10" fmla="*/ 349107 w 4708"/>
              <a:gd name="T11" fmla="*/ 994662 h 4708"/>
              <a:gd name="T12" fmla="*/ 994662 w 4708"/>
              <a:gd name="T13" fmla="*/ 349107 h 4708"/>
              <a:gd name="T14" fmla="*/ 1839150 w 4708"/>
              <a:gd name="T15" fmla="*/ 0 h 4708"/>
              <a:gd name="T16" fmla="*/ 2751900 w 4708"/>
              <a:gd name="T17" fmla="*/ 0 h 4708"/>
              <a:gd name="T18" fmla="*/ 3596388 w 4708"/>
              <a:gd name="T19" fmla="*/ 349107 h 4708"/>
              <a:gd name="T20" fmla="*/ 4241943 w 4708"/>
              <a:gd name="T21" fmla="*/ 994662 h 4708"/>
              <a:gd name="T22" fmla="*/ 4591050 w 4708"/>
              <a:gd name="T23" fmla="*/ 1839150 h 4708"/>
              <a:gd name="T24" fmla="*/ 4591050 w 4708"/>
              <a:gd name="T25" fmla="*/ 2751900 h 4708"/>
              <a:gd name="T26" fmla="*/ 4241943 w 4708"/>
              <a:gd name="T27" fmla="*/ 3596388 h 4708"/>
              <a:gd name="T28" fmla="*/ 3596388 w 4708"/>
              <a:gd name="T29" fmla="*/ 4241943 h 4708"/>
              <a:gd name="T30" fmla="*/ 2751900 w 4708"/>
              <a:gd name="T31" fmla="*/ 4591050 h 4708"/>
              <a:gd name="T32" fmla="*/ 1839150 w 4708"/>
              <a:gd name="T33" fmla="*/ 4591050 h 470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708" h="4708">
                <a:moveTo>
                  <a:pt x="1886" y="4708"/>
                </a:moveTo>
                <a:lnTo>
                  <a:pt x="1020" y="4350"/>
                </a:lnTo>
                <a:lnTo>
                  <a:pt x="358" y="3688"/>
                </a:lnTo>
                <a:lnTo>
                  <a:pt x="0" y="2822"/>
                </a:lnTo>
                <a:lnTo>
                  <a:pt x="0" y="1886"/>
                </a:lnTo>
                <a:lnTo>
                  <a:pt x="358" y="1020"/>
                </a:lnTo>
                <a:lnTo>
                  <a:pt x="1020" y="358"/>
                </a:lnTo>
                <a:lnTo>
                  <a:pt x="1886" y="0"/>
                </a:lnTo>
                <a:lnTo>
                  <a:pt x="2822" y="0"/>
                </a:lnTo>
                <a:lnTo>
                  <a:pt x="3688" y="358"/>
                </a:lnTo>
                <a:lnTo>
                  <a:pt x="4350" y="1020"/>
                </a:lnTo>
                <a:lnTo>
                  <a:pt x="4708" y="1886"/>
                </a:lnTo>
                <a:lnTo>
                  <a:pt x="4708" y="2822"/>
                </a:lnTo>
                <a:lnTo>
                  <a:pt x="4350" y="3688"/>
                </a:lnTo>
                <a:lnTo>
                  <a:pt x="3688" y="4350"/>
                </a:lnTo>
                <a:lnTo>
                  <a:pt x="2822" y="4708"/>
                </a:lnTo>
                <a:lnTo>
                  <a:pt x="1886" y="470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Heptadecagon - 17 sides</a:t>
            </a:r>
          </a:p>
        </p:txBody>
      </p:sp>
      <p:sp>
        <p:nvSpPr>
          <p:cNvPr id="33795" name="Freeform 3"/>
          <p:cNvSpPr>
            <a:spLocks/>
          </p:cNvSpPr>
          <p:nvPr/>
        </p:nvSpPr>
        <p:spPr bwMode="auto">
          <a:xfrm>
            <a:off x="2233613" y="1630363"/>
            <a:ext cx="4660900" cy="4641850"/>
          </a:xfrm>
          <a:custGeom>
            <a:avLst/>
            <a:gdLst>
              <a:gd name="T0" fmla="*/ 1901413 w 4780"/>
              <a:gd name="T1" fmla="*/ 4641850 h 4760"/>
              <a:gd name="T2" fmla="*/ 1097944 w 4780"/>
              <a:gd name="T3" fmla="*/ 4329793 h 4760"/>
              <a:gd name="T4" fmla="*/ 464140 w 4780"/>
              <a:gd name="T5" fmla="*/ 3750537 h 4760"/>
              <a:gd name="T6" fmla="*/ 79957 w 4780"/>
              <a:gd name="T7" fmla="*/ 2980146 h 4760"/>
              <a:gd name="T8" fmla="*/ 0 w 4780"/>
              <a:gd name="T9" fmla="*/ 2123939 h 4760"/>
              <a:gd name="T10" fmla="*/ 235970 w 4780"/>
              <a:gd name="T11" fmla="*/ 1296988 h 4760"/>
              <a:gd name="T12" fmla="*/ 754715 w 4780"/>
              <a:gd name="T13" fmla="*/ 610462 h 4760"/>
              <a:gd name="T14" fmla="*/ 1486028 w 4780"/>
              <a:gd name="T15" fmla="*/ 157979 h 4760"/>
              <a:gd name="T16" fmla="*/ 2330450 w 4780"/>
              <a:gd name="T17" fmla="*/ 0 h 4760"/>
              <a:gd name="T18" fmla="*/ 3176823 w 4780"/>
              <a:gd name="T19" fmla="*/ 157979 h 4760"/>
              <a:gd name="T20" fmla="*/ 3908135 w 4780"/>
              <a:gd name="T21" fmla="*/ 610462 h 4760"/>
              <a:gd name="T22" fmla="*/ 4424930 w 4780"/>
              <a:gd name="T23" fmla="*/ 1296988 h 4760"/>
              <a:gd name="T24" fmla="*/ 4660900 w 4780"/>
              <a:gd name="T25" fmla="*/ 2123939 h 4760"/>
              <a:gd name="T26" fmla="*/ 4580943 w 4780"/>
              <a:gd name="T27" fmla="*/ 2980146 h 4760"/>
              <a:gd name="T28" fmla="*/ 4198710 w 4780"/>
              <a:gd name="T29" fmla="*/ 3750537 h 4760"/>
              <a:gd name="T30" fmla="*/ 3562956 w 4780"/>
              <a:gd name="T31" fmla="*/ 4329793 h 4760"/>
              <a:gd name="T32" fmla="*/ 2761437 w 4780"/>
              <a:gd name="T33" fmla="*/ 4641850 h 4760"/>
              <a:gd name="T34" fmla="*/ 1901413 w 4780"/>
              <a:gd name="T35" fmla="*/ 4641850 h 476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4780" h="4760">
                <a:moveTo>
                  <a:pt x="1950" y="4760"/>
                </a:moveTo>
                <a:lnTo>
                  <a:pt x="1126" y="4440"/>
                </a:lnTo>
                <a:lnTo>
                  <a:pt x="476" y="3846"/>
                </a:lnTo>
                <a:lnTo>
                  <a:pt x="82" y="3056"/>
                </a:lnTo>
                <a:lnTo>
                  <a:pt x="0" y="2178"/>
                </a:lnTo>
                <a:lnTo>
                  <a:pt x="242" y="1330"/>
                </a:lnTo>
                <a:lnTo>
                  <a:pt x="774" y="626"/>
                </a:lnTo>
                <a:lnTo>
                  <a:pt x="1524" y="162"/>
                </a:lnTo>
                <a:lnTo>
                  <a:pt x="2390" y="0"/>
                </a:lnTo>
                <a:lnTo>
                  <a:pt x="3258" y="162"/>
                </a:lnTo>
                <a:lnTo>
                  <a:pt x="4008" y="626"/>
                </a:lnTo>
                <a:lnTo>
                  <a:pt x="4538" y="1330"/>
                </a:lnTo>
                <a:lnTo>
                  <a:pt x="4780" y="2178"/>
                </a:lnTo>
                <a:lnTo>
                  <a:pt x="4698" y="3056"/>
                </a:lnTo>
                <a:lnTo>
                  <a:pt x="4306" y="3846"/>
                </a:lnTo>
                <a:lnTo>
                  <a:pt x="3654" y="4440"/>
                </a:lnTo>
                <a:lnTo>
                  <a:pt x="2832" y="4760"/>
                </a:lnTo>
                <a:lnTo>
                  <a:pt x="1950" y="476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Octadecagon - 18 sides</a:t>
            </a:r>
          </a:p>
        </p:txBody>
      </p:sp>
      <p:sp>
        <p:nvSpPr>
          <p:cNvPr id="35843" name="Freeform 3"/>
          <p:cNvSpPr>
            <a:spLocks/>
          </p:cNvSpPr>
          <p:nvPr/>
        </p:nvSpPr>
        <p:spPr bwMode="auto">
          <a:xfrm>
            <a:off x="2217738" y="1649413"/>
            <a:ext cx="4679950" cy="4610100"/>
          </a:xfrm>
          <a:custGeom>
            <a:avLst/>
            <a:gdLst>
              <a:gd name="T0" fmla="*/ 1932429 w 4800"/>
              <a:gd name="T1" fmla="*/ 4610100 h 4728"/>
              <a:gd name="T2" fmla="*/ 1169988 w 4800"/>
              <a:gd name="T3" fmla="*/ 4331232 h 4728"/>
              <a:gd name="T4" fmla="*/ 547944 w 4800"/>
              <a:gd name="T5" fmla="*/ 3808598 h 4728"/>
              <a:gd name="T6" fmla="*/ 140399 w 4800"/>
              <a:gd name="T7" fmla="*/ 3104602 h 4728"/>
              <a:gd name="T8" fmla="*/ 0 w 4800"/>
              <a:gd name="T9" fmla="*/ 2305050 h 4728"/>
              <a:gd name="T10" fmla="*/ 140399 w 4800"/>
              <a:gd name="T11" fmla="*/ 1503548 h 4728"/>
              <a:gd name="T12" fmla="*/ 547944 w 4800"/>
              <a:gd name="T13" fmla="*/ 801502 h 4728"/>
              <a:gd name="T14" fmla="*/ 1169988 w 4800"/>
              <a:gd name="T15" fmla="*/ 278868 h 4728"/>
              <a:gd name="T16" fmla="*/ 1932429 w 4800"/>
              <a:gd name="T17" fmla="*/ 0 h 4728"/>
              <a:gd name="T18" fmla="*/ 2745571 w 4800"/>
              <a:gd name="T19" fmla="*/ 0 h 4728"/>
              <a:gd name="T20" fmla="*/ 3509963 w 4800"/>
              <a:gd name="T21" fmla="*/ 278868 h 4728"/>
              <a:gd name="T22" fmla="*/ 4132006 w 4800"/>
              <a:gd name="T23" fmla="*/ 801502 h 4728"/>
              <a:gd name="T24" fmla="*/ 4537602 w 4800"/>
              <a:gd name="T25" fmla="*/ 1503548 h 4728"/>
              <a:gd name="T26" fmla="*/ 4679950 w 4800"/>
              <a:gd name="T27" fmla="*/ 2305050 h 4728"/>
              <a:gd name="T28" fmla="*/ 4537602 w 4800"/>
              <a:gd name="T29" fmla="*/ 3104602 h 4728"/>
              <a:gd name="T30" fmla="*/ 4132006 w 4800"/>
              <a:gd name="T31" fmla="*/ 3808598 h 4728"/>
              <a:gd name="T32" fmla="*/ 3509963 w 4800"/>
              <a:gd name="T33" fmla="*/ 4331232 h 4728"/>
              <a:gd name="T34" fmla="*/ 2745571 w 4800"/>
              <a:gd name="T35" fmla="*/ 4610100 h 4728"/>
              <a:gd name="T36" fmla="*/ 1932429 w 4800"/>
              <a:gd name="T37" fmla="*/ 4610100 h 472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4800" h="4728">
                <a:moveTo>
                  <a:pt x="1982" y="4728"/>
                </a:moveTo>
                <a:lnTo>
                  <a:pt x="1200" y="4442"/>
                </a:lnTo>
                <a:lnTo>
                  <a:pt x="562" y="3906"/>
                </a:lnTo>
                <a:lnTo>
                  <a:pt x="144" y="3184"/>
                </a:lnTo>
                <a:lnTo>
                  <a:pt x="0" y="2364"/>
                </a:lnTo>
                <a:lnTo>
                  <a:pt x="144" y="1542"/>
                </a:lnTo>
                <a:lnTo>
                  <a:pt x="562" y="822"/>
                </a:lnTo>
                <a:lnTo>
                  <a:pt x="1200" y="286"/>
                </a:lnTo>
                <a:lnTo>
                  <a:pt x="1982" y="0"/>
                </a:lnTo>
                <a:lnTo>
                  <a:pt x="2816" y="0"/>
                </a:lnTo>
                <a:lnTo>
                  <a:pt x="3600" y="286"/>
                </a:lnTo>
                <a:lnTo>
                  <a:pt x="4238" y="822"/>
                </a:lnTo>
                <a:lnTo>
                  <a:pt x="4654" y="1542"/>
                </a:lnTo>
                <a:lnTo>
                  <a:pt x="4800" y="2364"/>
                </a:lnTo>
                <a:lnTo>
                  <a:pt x="4654" y="3184"/>
                </a:lnTo>
                <a:lnTo>
                  <a:pt x="4238" y="3906"/>
                </a:lnTo>
                <a:lnTo>
                  <a:pt x="3600" y="4442"/>
                </a:lnTo>
                <a:lnTo>
                  <a:pt x="2816" y="4728"/>
                </a:lnTo>
                <a:lnTo>
                  <a:pt x="1982" y="472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Enneadecagon - 19 sides</a:t>
            </a:r>
          </a:p>
        </p:txBody>
      </p:sp>
      <p:sp>
        <p:nvSpPr>
          <p:cNvPr id="37891" name="Freeform 3"/>
          <p:cNvSpPr>
            <a:spLocks/>
          </p:cNvSpPr>
          <p:nvPr/>
        </p:nvSpPr>
        <p:spPr bwMode="auto">
          <a:xfrm>
            <a:off x="2230438" y="1627188"/>
            <a:ext cx="4665662" cy="4649787"/>
          </a:xfrm>
          <a:custGeom>
            <a:avLst/>
            <a:gdLst>
              <a:gd name="T0" fmla="*/ 1946627 w 4784"/>
              <a:gd name="T1" fmla="*/ 4649787 h 4768"/>
              <a:gd name="T2" fmla="*/ 1219080 w 4784"/>
              <a:gd name="T3" fmla="*/ 4400134 h 4768"/>
              <a:gd name="T4" fmla="*/ 610515 w 4784"/>
              <a:gd name="T5" fmla="*/ 3926183 h 4768"/>
              <a:gd name="T6" fmla="*/ 189201 w 4784"/>
              <a:gd name="T7" fmla="*/ 3280596 h 4768"/>
              <a:gd name="T8" fmla="*/ 0 w 4784"/>
              <a:gd name="T9" fmla="*/ 2533588 h 4768"/>
              <a:gd name="T10" fmla="*/ 62417 w 4784"/>
              <a:gd name="T11" fmla="*/ 1767075 h 4768"/>
              <a:gd name="T12" fmla="*/ 372551 w 4784"/>
              <a:gd name="T13" fmla="*/ 1061025 h 4768"/>
              <a:gd name="T14" fmla="*/ 895292 w 4784"/>
              <a:gd name="T15" fmla="*/ 493455 h 4768"/>
              <a:gd name="T16" fmla="*/ 1572125 w 4784"/>
              <a:gd name="T17" fmla="*/ 126777 h 4768"/>
              <a:gd name="T18" fmla="*/ 2332831 w 4784"/>
              <a:gd name="T19" fmla="*/ 0 h 4768"/>
              <a:gd name="T20" fmla="*/ 3091586 w 4784"/>
              <a:gd name="T21" fmla="*/ 126777 h 4768"/>
              <a:gd name="T22" fmla="*/ 3770370 w 4784"/>
              <a:gd name="T23" fmla="*/ 493455 h 4768"/>
              <a:gd name="T24" fmla="*/ 4291161 w 4784"/>
              <a:gd name="T25" fmla="*/ 1061025 h 4768"/>
              <a:gd name="T26" fmla="*/ 4601295 w 4784"/>
              <a:gd name="T27" fmla="*/ 1767075 h 4768"/>
              <a:gd name="T28" fmla="*/ 4665662 w 4784"/>
              <a:gd name="T29" fmla="*/ 2533588 h 4768"/>
              <a:gd name="T30" fmla="*/ 4476461 w 4784"/>
              <a:gd name="T31" fmla="*/ 3280596 h 4768"/>
              <a:gd name="T32" fmla="*/ 4055147 w 4784"/>
              <a:gd name="T33" fmla="*/ 3926183 h 4768"/>
              <a:gd name="T34" fmla="*/ 3446582 w 4784"/>
              <a:gd name="T35" fmla="*/ 4400134 h 4768"/>
              <a:gd name="T36" fmla="*/ 2717085 w 4784"/>
              <a:gd name="T37" fmla="*/ 4649787 h 4768"/>
              <a:gd name="T38" fmla="*/ 1946627 w 4784"/>
              <a:gd name="T39" fmla="*/ 4649787 h 476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784" h="4768">
                <a:moveTo>
                  <a:pt x="1996" y="4768"/>
                </a:moveTo>
                <a:lnTo>
                  <a:pt x="1250" y="4512"/>
                </a:lnTo>
                <a:lnTo>
                  <a:pt x="626" y="4026"/>
                </a:lnTo>
                <a:lnTo>
                  <a:pt x="194" y="3364"/>
                </a:lnTo>
                <a:lnTo>
                  <a:pt x="0" y="2598"/>
                </a:lnTo>
                <a:lnTo>
                  <a:pt x="64" y="1812"/>
                </a:lnTo>
                <a:lnTo>
                  <a:pt x="382" y="1088"/>
                </a:lnTo>
                <a:lnTo>
                  <a:pt x="918" y="506"/>
                </a:lnTo>
                <a:lnTo>
                  <a:pt x="1612" y="130"/>
                </a:lnTo>
                <a:lnTo>
                  <a:pt x="2392" y="0"/>
                </a:lnTo>
                <a:lnTo>
                  <a:pt x="3170" y="130"/>
                </a:lnTo>
                <a:lnTo>
                  <a:pt x="3866" y="506"/>
                </a:lnTo>
                <a:lnTo>
                  <a:pt x="4400" y="1088"/>
                </a:lnTo>
                <a:lnTo>
                  <a:pt x="4718" y="1812"/>
                </a:lnTo>
                <a:lnTo>
                  <a:pt x="4784" y="2598"/>
                </a:lnTo>
                <a:lnTo>
                  <a:pt x="4590" y="3364"/>
                </a:lnTo>
                <a:lnTo>
                  <a:pt x="4158" y="4026"/>
                </a:lnTo>
                <a:lnTo>
                  <a:pt x="3534" y="4512"/>
                </a:lnTo>
                <a:lnTo>
                  <a:pt x="2786" y="4768"/>
                </a:lnTo>
                <a:lnTo>
                  <a:pt x="1996" y="4768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Icosagon - 20 sides</a:t>
            </a:r>
          </a:p>
        </p:txBody>
      </p:sp>
      <p:sp>
        <p:nvSpPr>
          <p:cNvPr id="39939" name="Freeform 3"/>
          <p:cNvSpPr>
            <a:spLocks/>
          </p:cNvSpPr>
          <p:nvPr/>
        </p:nvSpPr>
        <p:spPr bwMode="auto">
          <a:xfrm>
            <a:off x="2236788" y="1646238"/>
            <a:ext cx="4624387" cy="4622800"/>
          </a:xfrm>
          <a:custGeom>
            <a:avLst/>
            <a:gdLst>
              <a:gd name="T0" fmla="*/ 1946494 w 4742"/>
              <a:gd name="T1" fmla="*/ 4622800 h 4740"/>
              <a:gd name="T2" fmla="*/ 1250203 w 4742"/>
              <a:gd name="T3" fmla="*/ 4396536 h 4740"/>
              <a:gd name="T4" fmla="*/ 657283 w 4742"/>
              <a:gd name="T5" fmla="*/ 3967416 h 4740"/>
              <a:gd name="T6" fmla="*/ 226246 w 4742"/>
              <a:gd name="T7" fmla="*/ 3374449 h 4740"/>
              <a:gd name="T8" fmla="*/ 0 w 4742"/>
              <a:gd name="T9" fmla="*/ 2678103 h 4740"/>
              <a:gd name="T10" fmla="*/ 0 w 4742"/>
              <a:gd name="T11" fmla="*/ 1946647 h 4740"/>
              <a:gd name="T12" fmla="*/ 226246 w 4742"/>
              <a:gd name="T13" fmla="*/ 1248351 h 4740"/>
              <a:gd name="T14" fmla="*/ 657283 w 4742"/>
              <a:gd name="T15" fmla="*/ 657335 h 4740"/>
              <a:gd name="T16" fmla="*/ 1250203 w 4742"/>
              <a:gd name="T17" fmla="*/ 226264 h 4740"/>
              <a:gd name="T18" fmla="*/ 1946494 w 4742"/>
              <a:gd name="T19" fmla="*/ 0 h 4740"/>
              <a:gd name="T20" fmla="*/ 2677893 w 4742"/>
              <a:gd name="T21" fmla="*/ 0 h 4740"/>
              <a:gd name="T22" fmla="*/ 3374184 w 4742"/>
              <a:gd name="T23" fmla="*/ 226264 h 4740"/>
              <a:gd name="T24" fmla="*/ 3967104 w 4742"/>
              <a:gd name="T25" fmla="*/ 657335 h 4740"/>
              <a:gd name="T26" fmla="*/ 4398141 w 4742"/>
              <a:gd name="T27" fmla="*/ 1248351 h 4740"/>
              <a:gd name="T28" fmla="*/ 4624387 w 4742"/>
              <a:gd name="T29" fmla="*/ 1946647 h 4740"/>
              <a:gd name="T30" fmla="*/ 4624387 w 4742"/>
              <a:gd name="T31" fmla="*/ 2678103 h 4740"/>
              <a:gd name="T32" fmla="*/ 4398141 w 4742"/>
              <a:gd name="T33" fmla="*/ 3374449 h 4740"/>
              <a:gd name="T34" fmla="*/ 3967104 w 4742"/>
              <a:gd name="T35" fmla="*/ 3967416 h 4740"/>
              <a:gd name="T36" fmla="*/ 3374184 w 4742"/>
              <a:gd name="T37" fmla="*/ 4396536 h 4740"/>
              <a:gd name="T38" fmla="*/ 2677893 w 4742"/>
              <a:gd name="T39" fmla="*/ 4622800 h 4740"/>
              <a:gd name="T40" fmla="*/ 1946494 w 4742"/>
              <a:gd name="T41" fmla="*/ 4622800 h 4740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4742" h="4740">
                <a:moveTo>
                  <a:pt x="1996" y="4740"/>
                </a:moveTo>
                <a:lnTo>
                  <a:pt x="1282" y="4508"/>
                </a:lnTo>
                <a:lnTo>
                  <a:pt x="674" y="4068"/>
                </a:lnTo>
                <a:lnTo>
                  <a:pt x="232" y="3460"/>
                </a:lnTo>
                <a:lnTo>
                  <a:pt x="0" y="2746"/>
                </a:lnTo>
                <a:lnTo>
                  <a:pt x="0" y="1996"/>
                </a:lnTo>
                <a:lnTo>
                  <a:pt x="232" y="1280"/>
                </a:lnTo>
                <a:lnTo>
                  <a:pt x="674" y="674"/>
                </a:lnTo>
                <a:lnTo>
                  <a:pt x="1282" y="232"/>
                </a:lnTo>
                <a:lnTo>
                  <a:pt x="1996" y="0"/>
                </a:lnTo>
                <a:lnTo>
                  <a:pt x="2746" y="0"/>
                </a:lnTo>
                <a:lnTo>
                  <a:pt x="3460" y="232"/>
                </a:lnTo>
                <a:lnTo>
                  <a:pt x="4068" y="674"/>
                </a:lnTo>
                <a:lnTo>
                  <a:pt x="4510" y="1280"/>
                </a:lnTo>
                <a:lnTo>
                  <a:pt x="4742" y="1996"/>
                </a:lnTo>
                <a:lnTo>
                  <a:pt x="4742" y="2746"/>
                </a:lnTo>
                <a:lnTo>
                  <a:pt x="4510" y="3460"/>
                </a:lnTo>
                <a:lnTo>
                  <a:pt x="4068" y="4068"/>
                </a:lnTo>
                <a:lnTo>
                  <a:pt x="3460" y="4508"/>
                </a:lnTo>
                <a:lnTo>
                  <a:pt x="2746" y="4740"/>
                </a:lnTo>
                <a:lnTo>
                  <a:pt x="1996" y="474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4"/>
          <p:cNvSpPr>
            <a:spLocks noChangeArrowheads="1"/>
          </p:cNvSpPr>
          <p:nvPr/>
        </p:nvSpPr>
        <p:spPr bwMode="auto">
          <a:xfrm>
            <a:off x="2540000" y="1727200"/>
            <a:ext cx="4051300" cy="35433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Triangle - 3 sides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24 sides</a:t>
            </a:r>
          </a:p>
        </p:txBody>
      </p:sp>
      <p:sp>
        <p:nvSpPr>
          <p:cNvPr id="41987" name="Freeform 3"/>
          <p:cNvSpPr>
            <a:spLocks/>
          </p:cNvSpPr>
          <p:nvPr/>
        </p:nvSpPr>
        <p:spPr bwMode="auto">
          <a:xfrm>
            <a:off x="2224088" y="1627188"/>
            <a:ext cx="4641850" cy="4641850"/>
          </a:xfrm>
          <a:custGeom>
            <a:avLst/>
            <a:gdLst>
              <a:gd name="T0" fmla="*/ 2014719 w 4760"/>
              <a:gd name="T1" fmla="*/ 4641850 h 4760"/>
              <a:gd name="T2" fmla="*/ 1425711 w 4760"/>
              <a:gd name="T3" fmla="*/ 4483871 h 4760"/>
              <a:gd name="T4" fmla="*/ 895214 w 4760"/>
              <a:gd name="T5" fmla="*/ 4177665 h 4760"/>
              <a:gd name="T6" fmla="*/ 464185 w 4760"/>
              <a:gd name="T7" fmla="*/ 3746636 h 4760"/>
              <a:gd name="T8" fmla="*/ 157979 w 4760"/>
              <a:gd name="T9" fmla="*/ 3216139 h 4760"/>
              <a:gd name="T10" fmla="*/ 0 w 4760"/>
              <a:gd name="T11" fmla="*/ 2627131 h 4760"/>
              <a:gd name="T12" fmla="*/ 0 w 4760"/>
              <a:gd name="T13" fmla="*/ 2014719 h 4760"/>
              <a:gd name="T14" fmla="*/ 157979 w 4760"/>
              <a:gd name="T15" fmla="*/ 1425711 h 4760"/>
              <a:gd name="T16" fmla="*/ 464185 w 4760"/>
              <a:gd name="T17" fmla="*/ 897164 h 4760"/>
              <a:gd name="T18" fmla="*/ 895214 w 4760"/>
              <a:gd name="T19" fmla="*/ 464185 h 4760"/>
              <a:gd name="T20" fmla="*/ 1425711 w 4760"/>
              <a:gd name="T21" fmla="*/ 157979 h 4760"/>
              <a:gd name="T22" fmla="*/ 2014719 w 4760"/>
              <a:gd name="T23" fmla="*/ 0 h 4760"/>
              <a:gd name="T24" fmla="*/ 2627131 w 4760"/>
              <a:gd name="T25" fmla="*/ 0 h 4760"/>
              <a:gd name="T26" fmla="*/ 3216139 w 4760"/>
              <a:gd name="T27" fmla="*/ 157979 h 4760"/>
              <a:gd name="T28" fmla="*/ 3744686 w 4760"/>
              <a:gd name="T29" fmla="*/ 464185 h 4760"/>
              <a:gd name="T30" fmla="*/ 4177665 w 4760"/>
              <a:gd name="T31" fmla="*/ 897164 h 4760"/>
              <a:gd name="T32" fmla="*/ 4483871 w 4760"/>
              <a:gd name="T33" fmla="*/ 1425711 h 4760"/>
              <a:gd name="T34" fmla="*/ 4641850 w 4760"/>
              <a:gd name="T35" fmla="*/ 2014719 h 4760"/>
              <a:gd name="T36" fmla="*/ 4641850 w 4760"/>
              <a:gd name="T37" fmla="*/ 2627131 h 4760"/>
              <a:gd name="T38" fmla="*/ 4483871 w 4760"/>
              <a:gd name="T39" fmla="*/ 3216139 h 4760"/>
              <a:gd name="T40" fmla="*/ 4177665 w 4760"/>
              <a:gd name="T41" fmla="*/ 3746636 h 4760"/>
              <a:gd name="T42" fmla="*/ 3744686 w 4760"/>
              <a:gd name="T43" fmla="*/ 4177665 h 4760"/>
              <a:gd name="T44" fmla="*/ 3216139 w 4760"/>
              <a:gd name="T45" fmla="*/ 4483871 h 4760"/>
              <a:gd name="T46" fmla="*/ 2627131 w 4760"/>
              <a:gd name="T47" fmla="*/ 4641850 h 4760"/>
              <a:gd name="T48" fmla="*/ 2014719 w 4760"/>
              <a:gd name="T49" fmla="*/ 4641850 h 476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4760" h="4760">
                <a:moveTo>
                  <a:pt x="2066" y="4760"/>
                </a:moveTo>
                <a:lnTo>
                  <a:pt x="1462" y="4598"/>
                </a:lnTo>
                <a:lnTo>
                  <a:pt x="918" y="4284"/>
                </a:lnTo>
                <a:lnTo>
                  <a:pt x="476" y="3842"/>
                </a:lnTo>
                <a:lnTo>
                  <a:pt x="162" y="3298"/>
                </a:lnTo>
                <a:lnTo>
                  <a:pt x="0" y="2694"/>
                </a:lnTo>
                <a:lnTo>
                  <a:pt x="0" y="2066"/>
                </a:lnTo>
                <a:lnTo>
                  <a:pt x="162" y="1462"/>
                </a:lnTo>
                <a:lnTo>
                  <a:pt x="476" y="920"/>
                </a:lnTo>
                <a:lnTo>
                  <a:pt x="918" y="476"/>
                </a:lnTo>
                <a:lnTo>
                  <a:pt x="1462" y="162"/>
                </a:lnTo>
                <a:lnTo>
                  <a:pt x="2066" y="0"/>
                </a:lnTo>
                <a:lnTo>
                  <a:pt x="2694" y="0"/>
                </a:lnTo>
                <a:lnTo>
                  <a:pt x="3298" y="162"/>
                </a:lnTo>
                <a:lnTo>
                  <a:pt x="3840" y="476"/>
                </a:lnTo>
                <a:lnTo>
                  <a:pt x="4284" y="920"/>
                </a:lnTo>
                <a:lnTo>
                  <a:pt x="4598" y="1462"/>
                </a:lnTo>
                <a:lnTo>
                  <a:pt x="4760" y="2066"/>
                </a:lnTo>
                <a:lnTo>
                  <a:pt x="4760" y="2694"/>
                </a:lnTo>
                <a:lnTo>
                  <a:pt x="4598" y="3298"/>
                </a:lnTo>
                <a:lnTo>
                  <a:pt x="4284" y="3842"/>
                </a:lnTo>
                <a:lnTo>
                  <a:pt x="3840" y="4284"/>
                </a:lnTo>
                <a:lnTo>
                  <a:pt x="3298" y="4598"/>
                </a:lnTo>
                <a:lnTo>
                  <a:pt x="2694" y="4760"/>
                </a:lnTo>
                <a:lnTo>
                  <a:pt x="2066" y="476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Helper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www.presentationhelper.co.uk</a:t>
            </a:r>
            <a:r>
              <a:rPr lang="en-GB" altLang="en-US" sz="2000" b="1">
                <a:cs typeface="Arial" panose="020B0604020202020204" pitchFamily="34" charset="0"/>
              </a:rPr>
              <a:t>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Square - 4 sides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916238" y="2306638"/>
            <a:ext cx="3309937" cy="3309937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4"/>
          <p:cNvSpPr>
            <a:spLocks noChangeArrowheads="1"/>
          </p:cNvSpPr>
          <p:nvPr/>
        </p:nvSpPr>
        <p:spPr bwMode="auto">
          <a:xfrm>
            <a:off x="2317750" y="1860550"/>
            <a:ext cx="4508500" cy="4203700"/>
          </a:xfrm>
          <a:prstGeom prst="pentagon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Pentagon - 5 sides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4"/>
          <p:cNvSpPr>
            <a:spLocks noChangeArrowheads="1"/>
          </p:cNvSpPr>
          <p:nvPr/>
        </p:nvSpPr>
        <p:spPr bwMode="auto">
          <a:xfrm>
            <a:off x="2222500" y="1943100"/>
            <a:ext cx="4660900" cy="4038600"/>
          </a:xfrm>
          <a:prstGeom prst="hexagon">
            <a:avLst>
              <a:gd name="adj" fmla="val 28852"/>
              <a:gd name="vf" fmla="val 1154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Hexagon - 6 sides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Heptagon - 7 sides</a:t>
            </a:r>
          </a:p>
        </p:txBody>
      </p:sp>
      <p:sp>
        <p:nvSpPr>
          <p:cNvPr id="13315" name="Freeform 3"/>
          <p:cNvSpPr>
            <a:spLocks/>
          </p:cNvSpPr>
          <p:nvPr/>
        </p:nvSpPr>
        <p:spPr bwMode="auto">
          <a:xfrm>
            <a:off x="2289175" y="1738313"/>
            <a:ext cx="4564063" cy="4448175"/>
          </a:xfrm>
          <a:custGeom>
            <a:avLst/>
            <a:gdLst>
              <a:gd name="T0" fmla="*/ 1267795 w 4680"/>
              <a:gd name="T1" fmla="*/ 4448175 h 4562"/>
              <a:gd name="T2" fmla="*/ 0 w 4680"/>
              <a:gd name="T3" fmla="*/ 2860795 h 4562"/>
              <a:gd name="T4" fmla="*/ 452505 w 4680"/>
              <a:gd name="T5" fmla="*/ 881445 h 4562"/>
              <a:gd name="T6" fmla="*/ 2282032 w 4680"/>
              <a:gd name="T7" fmla="*/ 0 h 4562"/>
              <a:gd name="T8" fmla="*/ 4111558 w 4680"/>
              <a:gd name="T9" fmla="*/ 881445 h 4562"/>
              <a:gd name="T10" fmla="*/ 4564063 w 4680"/>
              <a:gd name="T11" fmla="*/ 2860795 h 4562"/>
              <a:gd name="T12" fmla="*/ 3298218 w 4680"/>
              <a:gd name="T13" fmla="*/ 4448175 h 4562"/>
              <a:gd name="T14" fmla="*/ 1267795 w 4680"/>
              <a:gd name="T15" fmla="*/ 4448175 h 456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4680" h="4562">
                <a:moveTo>
                  <a:pt x="1300" y="4562"/>
                </a:moveTo>
                <a:lnTo>
                  <a:pt x="0" y="2934"/>
                </a:lnTo>
                <a:lnTo>
                  <a:pt x="464" y="904"/>
                </a:lnTo>
                <a:lnTo>
                  <a:pt x="2340" y="0"/>
                </a:lnTo>
                <a:lnTo>
                  <a:pt x="4216" y="904"/>
                </a:lnTo>
                <a:lnTo>
                  <a:pt x="4680" y="2934"/>
                </a:lnTo>
                <a:lnTo>
                  <a:pt x="3382" y="4562"/>
                </a:lnTo>
                <a:lnTo>
                  <a:pt x="1300" y="4562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5"/>
          <p:cNvSpPr>
            <a:spLocks noChangeArrowheads="1"/>
          </p:cNvSpPr>
          <p:nvPr/>
        </p:nvSpPr>
        <p:spPr bwMode="auto">
          <a:xfrm>
            <a:off x="2400300" y="1790700"/>
            <a:ext cx="4318000" cy="4318000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Octagon - 8 sides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Nonagon - 9 sides</a:t>
            </a:r>
          </a:p>
        </p:txBody>
      </p:sp>
      <p:sp>
        <p:nvSpPr>
          <p:cNvPr id="17411" name="Freeform 3"/>
          <p:cNvSpPr>
            <a:spLocks/>
          </p:cNvSpPr>
          <p:nvPr/>
        </p:nvSpPr>
        <p:spPr bwMode="auto">
          <a:xfrm>
            <a:off x="2254250" y="1681163"/>
            <a:ext cx="4610100" cy="4540250"/>
          </a:xfrm>
          <a:custGeom>
            <a:avLst/>
            <a:gdLst>
              <a:gd name="T0" fmla="*/ 1503548 w 4728"/>
              <a:gd name="T1" fmla="*/ 4540250 h 4656"/>
              <a:gd name="T2" fmla="*/ 278868 w 4728"/>
              <a:gd name="T3" fmla="*/ 3510503 h 4656"/>
              <a:gd name="T4" fmla="*/ 0 w 4728"/>
              <a:gd name="T5" fmla="*/ 1934677 h 4656"/>
              <a:gd name="T6" fmla="*/ 801502 w 4728"/>
              <a:gd name="T7" fmla="*/ 548028 h 4656"/>
              <a:gd name="T8" fmla="*/ 2305050 w 4728"/>
              <a:gd name="T9" fmla="*/ 0 h 4656"/>
              <a:gd name="T10" fmla="*/ 3808598 w 4728"/>
              <a:gd name="T11" fmla="*/ 548028 h 4656"/>
              <a:gd name="T12" fmla="*/ 4610100 w 4728"/>
              <a:gd name="T13" fmla="*/ 1934677 h 4656"/>
              <a:gd name="T14" fmla="*/ 4331232 w 4728"/>
              <a:gd name="T15" fmla="*/ 3510503 h 4656"/>
              <a:gd name="T16" fmla="*/ 3104602 w 4728"/>
              <a:gd name="T17" fmla="*/ 4540250 h 4656"/>
              <a:gd name="T18" fmla="*/ 1503548 w 4728"/>
              <a:gd name="T19" fmla="*/ 4540250 h 465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728" h="4656">
                <a:moveTo>
                  <a:pt x="1542" y="4656"/>
                </a:moveTo>
                <a:lnTo>
                  <a:pt x="286" y="3600"/>
                </a:lnTo>
                <a:lnTo>
                  <a:pt x="0" y="1984"/>
                </a:lnTo>
                <a:lnTo>
                  <a:pt x="822" y="562"/>
                </a:lnTo>
                <a:lnTo>
                  <a:pt x="2364" y="0"/>
                </a:lnTo>
                <a:lnTo>
                  <a:pt x="3906" y="562"/>
                </a:lnTo>
                <a:lnTo>
                  <a:pt x="4728" y="1984"/>
                </a:lnTo>
                <a:lnTo>
                  <a:pt x="4442" y="3600"/>
                </a:lnTo>
                <a:lnTo>
                  <a:pt x="3184" y="4656"/>
                </a:lnTo>
                <a:lnTo>
                  <a:pt x="1542" y="4656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Decagon - 10 sides</a:t>
            </a:r>
          </a:p>
        </p:txBody>
      </p:sp>
      <p:sp>
        <p:nvSpPr>
          <p:cNvPr id="19459" name="Freeform 3"/>
          <p:cNvSpPr>
            <a:spLocks/>
          </p:cNvSpPr>
          <p:nvPr/>
        </p:nvSpPr>
        <p:spPr bwMode="auto">
          <a:xfrm>
            <a:off x="2219325" y="1719263"/>
            <a:ext cx="4679950" cy="4449762"/>
          </a:xfrm>
          <a:custGeom>
            <a:avLst/>
            <a:gdLst>
              <a:gd name="T0" fmla="*/ 1616533 w 4800"/>
              <a:gd name="T1" fmla="*/ 4449762 h 4564"/>
              <a:gd name="T2" fmla="*/ 446545 w 4800"/>
              <a:gd name="T3" fmla="*/ 3599588 h 4564"/>
              <a:gd name="T4" fmla="*/ 0 w 4800"/>
              <a:gd name="T5" fmla="*/ 2224881 h 4564"/>
              <a:gd name="T6" fmla="*/ 446545 w 4800"/>
              <a:gd name="T7" fmla="*/ 850174 h 4564"/>
              <a:gd name="T8" fmla="*/ 1616533 w 4800"/>
              <a:gd name="T9" fmla="*/ 0 h 4564"/>
              <a:gd name="T10" fmla="*/ 3063417 w 4800"/>
              <a:gd name="T11" fmla="*/ 0 h 4564"/>
              <a:gd name="T12" fmla="*/ 4233405 w 4800"/>
              <a:gd name="T13" fmla="*/ 850174 h 4564"/>
              <a:gd name="T14" fmla="*/ 4679950 w 4800"/>
              <a:gd name="T15" fmla="*/ 2224881 h 4564"/>
              <a:gd name="T16" fmla="*/ 4233405 w 4800"/>
              <a:gd name="T17" fmla="*/ 3599588 h 4564"/>
              <a:gd name="T18" fmla="*/ 3063417 w 4800"/>
              <a:gd name="T19" fmla="*/ 4449762 h 4564"/>
              <a:gd name="T20" fmla="*/ 1616533 w 4800"/>
              <a:gd name="T21" fmla="*/ 4449762 h 456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4800" h="4564">
                <a:moveTo>
                  <a:pt x="1658" y="4564"/>
                </a:moveTo>
                <a:lnTo>
                  <a:pt x="458" y="3692"/>
                </a:lnTo>
                <a:lnTo>
                  <a:pt x="0" y="2282"/>
                </a:lnTo>
                <a:lnTo>
                  <a:pt x="458" y="872"/>
                </a:lnTo>
                <a:lnTo>
                  <a:pt x="1658" y="0"/>
                </a:lnTo>
                <a:lnTo>
                  <a:pt x="3142" y="0"/>
                </a:lnTo>
                <a:lnTo>
                  <a:pt x="4342" y="872"/>
                </a:lnTo>
                <a:lnTo>
                  <a:pt x="4800" y="2282"/>
                </a:lnTo>
                <a:lnTo>
                  <a:pt x="4342" y="3692"/>
                </a:lnTo>
                <a:lnTo>
                  <a:pt x="3142" y="4564"/>
                </a:lnTo>
                <a:lnTo>
                  <a:pt x="1658" y="4564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257</Words>
  <Application>Microsoft Office PowerPoint</Application>
  <PresentationFormat>On-screen Show (4:3)</PresentationFormat>
  <Paragraphs>54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Wingdings</vt:lpstr>
      <vt:lpstr>Default Design</vt:lpstr>
      <vt:lpstr>Geometric shapes</vt:lpstr>
      <vt:lpstr>Triangle - 3 sides</vt:lpstr>
      <vt:lpstr>Square - 4 sides</vt:lpstr>
      <vt:lpstr>Pentagon - 5 sides</vt:lpstr>
      <vt:lpstr>Hexagon - 6 sides</vt:lpstr>
      <vt:lpstr>Heptagon - 7 sides</vt:lpstr>
      <vt:lpstr>Octagon - 8 sides</vt:lpstr>
      <vt:lpstr>Nonagon - 9 sides</vt:lpstr>
      <vt:lpstr>Decagon - 10 sides</vt:lpstr>
      <vt:lpstr>Hendecagon - 11 sides</vt:lpstr>
      <vt:lpstr>Dodecagon - 12 sides</vt:lpstr>
      <vt:lpstr>Tridecagon - 13 sides</vt:lpstr>
      <vt:lpstr>Tetradecagon - 14 sides</vt:lpstr>
      <vt:lpstr>Pentadecagon - 15 sides</vt:lpstr>
      <vt:lpstr>Hexadecagon - 16 sides</vt:lpstr>
      <vt:lpstr>Heptadecagon - 17 sides</vt:lpstr>
      <vt:lpstr>Octadecagon - 18 sides</vt:lpstr>
      <vt:lpstr>Enneadecagon - 19 sides</vt:lpstr>
      <vt:lpstr>Icosagon - 20 sides</vt:lpstr>
      <vt:lpstr>24 sides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shapes</dc:title>
  <dc:creator>Presentation Magazine</dc:creator>
  <cp:lastModifiedBy>Jonty Pearce</cp:lastModifiedBy>
  <cp:revision>5</cp:revision>
  <dcterms:created xsi:type="dcterms:W3CDTF">2009-09-20T05:54:25Z</dcterms:created>
  <dcterms:modified xsi:type="dcterms:W3CDTF">2015-02-22T11:12:28Z</dcterms:modified>
</cp:coreProperties>
</file>